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6" r:id="rId9"/>
    <p:sldId id="267" r:id="rId10"/>
  </p:sldIdLst>
  <p:sldSz cx="9144000" cy="6858000" type="screen4x3"/>
  <p:notesSz cx="6858000" cy="9144000"/>
  <p:embeddedFontLst>
    <p:embeddedFont>
      <p:font typeface="Berkshire Swash" panose="02000505000000020003" pitchFamily="2" charset="0"/>
      <p:regular r:id="rId12"/>
    </p:embeddedFont>
    <p:embeddedFont>
      <p:font typeface="Pontano Sans" pitchFamily="2" charset="0"/>
      <p:regular r:id="rId13"/>
    </p:embeddedFont>
    <p:embeddedFont>
      <p:font typeface="Vidaloka" panose="02000504000000020004" pitchFamily="2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2CD1BF8-1651-B24E-BC9A-8D49FCBE673E}">
          <p14:sldIdLst>
            <p14:sldId id="256"/>
            <p14:sldId id="257"/>
            <p14:sldId id="258"/>
            <p14:sldId id="260"/>
            <p14:sldId id="261"/>
            <p14:sldId id="262"/>
            <p14:sldId id="264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E7967F-1448-4BA1-A4F4-39A8606D34BC}">
  <a:tblStyle styleId="{D0E7967F-1448-4BA1-A4F4-39A8606D34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 snapToObjects="1">
      <p:cViewPr>
        <p:scale>
          <a:sx n="97" d="100"/>
          <a:sy n="97" d="100"/>
        </p:scale>
        <p:origin x="15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4" name="Google Shape;14124;g53cc5c3934_0_3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5" name="Google Shape;14125;g53cc5c3934_0_3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0" name="Google Shape;14130;g9d12c710be_13_12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1" name="Google Shape;14131;g9d12c710be_13_12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6" name="Google Shape;14136;g9d12c710be_13_1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7" name="Google Shape;14137;g9d12c710be_13_1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8" name="Google Shape;14148;g9d12c710be_1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9" name="Google Shape;14149;g9d12c710be_1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4" name="Google Shape;14154;g9d12c710be_13_12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5" name="Google Shape;14155;g9d12c710be_13_12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0" name="Google Shape;14160;g53cc5c3934_0_3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1" name="Google Shape;14161;g53cc5c3934_0_3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" name="Google Shape;141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3" name="Google Shape;141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4" name="Google Shape;14184;g9d12c710be_13_3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5" name="Google Shape;14185;g9d12c710be_13_3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0" name="Google Shape;14190;g9d12c710be_13_12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1" name="Google Shape;14191;g9d12c710be_13_12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2">
  <p:cSld name="CUSTOM_1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2562475" y="3045600"/>
            <a:ext cx="4019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>
                <a:solidFill>
                  <a:srgbClr val="6D8E8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1068300" y="3813425"/>
            <a:ext cx="7007400" cy="18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2800"/>
              <a:buFont typeface="Berkshire Swash"/>
              <a:buNone/>
              <a:defRPr sz="5500">
                <a:solidFill>
                  <a:srgbClr val="6D8E8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grpSp>
        <p:nvGrpSpPr>
          <p:cNvPr id="73" name="Google Shape;73;p14"/>
          <p:cNvGrpSpPr/>
          <p:nvPr/>
        </p:nvGrpSpPr>
        <p:grpSpPr>
          <a:xfrm>
            <a:off x="196213" y="122383"/>
            <a:ext cx="8751575" cy="6666742"/>
            <a:chOff x="196213" y="122383"/>
            <a:chExt cx="8751575" cy="6666742"/>
          </a:xfrm>
        </p:grpSpPr>
        <p:sp>
          <p:nvSpPr>
            <p:cNvPr id="74" name="Google Shape;74;p14"/>
            <p:cNvSpPr/>
            <p:nvPr/>
          </p:nvSpPr>
          <p:spPr>
            <a:xfrm>
              <a:off x="5527944" y="972340"/>
              <a:ext cx="148406" cy="86639"/>
            </a:xfrm>
            <a:custGeom>
              <a:avLst/>
              <a:gdLst/>
              <a:ahLst/>
              <a:cxnLst/>
              <a:rect l="l" t="t" r="r" b="b"/>
              <a:pathLst>
                <a:path w="913" h="533" extrusionOk="0">
                  <a:moveTo>
                    <a:pt x="278" y="1"/>
                  </a:moveTo>
                  <a:cubicBezTo>
                    <a:pt x="187" y="1"/>
                    <a:pt x="98" y="35"/>
                    <a:pt x="60" y="130"/>
                  </a:cubicBezTo>
                  <a:cubicBezTo>
                    <a:pt x="0" y="268"/>
                    <a:pt x="169" y="387"/>
                    <a:pt x="268" y="447"/>
                  </a:cubicBezTo>
                  <a:cubicBezTo>
                    <a:pt x="377" y="504"/>
                    <a:pt x="497" y="532"/>
                    <a:pt x="617" y="532"/>
                  </a:cubicBezTo>
                  <a:cubicBezTo>
                    <a:pt x="683" y="532"/>
                    <a:pt x="749" y="524"/>
                    <a:pt x="813" y="506"/>
                  </a:cubicBezTo>
                  <a:cubicBezTo>
                    <a:pt x="883" y="496"/>
                    <a:pt x="912" y="417"/>
                    <a:pt x="853" y="367"/>
                  </a:cubicBezTo>
                  <a:cubicBezTo>
                    <a:pt x="833" y="348"/>
                    <a:pt x="804" y="328"/>
                    <a:pt x="773" y="308"/>
                  </a:cubicBezTo>
                  <a:cubicBezTo>
                    <a:pt x="694" y="189"/>
                    <a:pt x="555" y="80"/>
                    <a:pt x="427" y="30"/>
                  </a:cubicBezTo>
                  <a:cubicBezTo>
                    <a:pt x="383" y="12"/>
                    <a:pt x="330" y="1"/>
                    <a:pt x="278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5542573" y="1313203"/>
              <a:ext cx="193432" cy="116061"/>
            </a:xfrm>
            <a:custGeom>
              <a:avLst/>
              <a:gdLst/>
              <a:ahLst/>
              <a:cxnLst/>
              <a:rect l="l" t="t" r="r" b="b"/>
              <a:pathLst>
                <a:path w="1190" h="714" extrusionOk="0">
                  <a:moveTo>
                    <a:pt x="519" y="0"/>
                  </a:moveTo>
                  <a:cubicBezTo>
                    <a:pt x="438" y="0"/>
                    <a:pt x="358" y="36"/>
                    <a:pt x="287" y="123"/>
                  </a:cubicBezTo>
                  <a:cubicBezTo>
                    <a:pt x="0" y="480"/>
                    <a:pt x="882" y="638"/>
                    <a:pt x="1070" y="708"/>
                  </a:cubicBezTo>
                  <a:cubicBezTo>
                    <a:pt x="1079" y="712"/>
                    <a:pt x="1088" y="713"/>
                    <a:pt x="1095" y="713"/>
                  </a:cubicBezTo>
                  <a:cubicBezTo>
                    <a:pt x="1129" y="713"/>
                    <a:pt x="1148" y="681"/>
                    <a:pt x="1139" y="649"/>
                  </a:cubicBezTo>
                  <a:cubicBezTo>
                    <a:pt x="1169" y="638"/>
                    <a:pt x="1189" y="599"/>
                    <a:pt x="1169" y="569"/>
                  </a:cubicBezTo>
                  <a:cubicBezTo>
                    <a:pt x="1150" y="530"/>
                    <a:pt x="1119" y="510"/>
                    <a:pt x="1080" y="500"/>
                  </a:cubicBezTo>
                  <a:cubicBezTo>
                    <a:pt x="1060" y="440"/>
                    <a:pt x="1020" y="381"/>
                    <a:pt x="971" y="312"/>
                  </a:cubicBezTo>
                  <a:cubicBezTo>
                    <a:pt x="857" y="152"/>
                    <a:pt x="685" y="0"/>
                    <a:pt x="51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645628" y="906995"/>
              <a:ext cx="88588" cy="151659"/>
            </a:xfrm>
            <a:custGeom>
              <a:avLst/>
              <a:gdLst/>
              <a:ahLst/>
              <a:cxnLst/>
              <a:rect l="l" t="t" r="r" b="b"/>
              <a:pathLst>
                <a:path w="545" h="933" extrusionOk="0">
                  <a:moveTo>
                    <a:pt x="324" y="1"/>
                  </a:moveTo>
                  <a:cubicBezTo>
                    <a:pt x="268" y="1"/>
                    <a:pt x="210" y="29"/>
                    <a:pt x="168" y="76"/>
                  </a:cubicBezTo>
                  <a:cubicBezTo>
                    <a:pt x="60" y="184"/>
                    <a:pt x="30" y="353"/>
                    <a:pt x="20" y="512"/>
                  </a:cubicBezTo>
                  <a:cubicBezTo>
                    <a:pt x="10" y="551"/>
                    <a:pt x="0" y="591"/>
                    <a:pt x="10" y="631"/>
                  </a:cubicBezTo>
                  <a:lnTo>
                    <a:pt x="10" y="640"/>
                  </a:lnTo>
                  <a:cubicBezTo>
                    <a:pt x="10" y="660"/>
                    <a:pt x="20" y="670"/>
                    <a:pt x="30" y="690"/>
                  </a:cubicBezTo>
                  <a:lnTo>
                    <a:pt x="30" y="719"/>
                  </a:lnTo>
                  <a:cubicBezTo>
                    <a:pt x="30" y="759"/>
                    <a:pt x="30" y="809"/>
                    <a:pt x="20" y="858"/>
                  </a:cubicBezTo>
                  <a:cubicBezTo>
                    <a:pt x="20" y="892"/>
                    <a:pt x="55" y="932"/>
                    <a:pt x="90" y="932"/>
                  </a:cubicBezTo>
                  <a:cubicBezTo>
                    <a:pt x="96" y="932"/>
                    <a:pt x="103" y="931"/>
                    <a:pt x="109" y="928"/>
                  </a:cubicBezTo>
                  <a:cubicBezTo>
                    <a:pt x="267" y="838"/>
                    <a:pt x="377" y="680"/>
                    <a:pt x="436" y="521"/>
                  </a:cubicBezTo>
                  <a:cubicBezTo>
                    <a:pt x="485" y="393"/>
                    <a:pt x="545" y="195"/>
                    <a:pt x="456" y="76"/>
                  </a:cubicBezTo>
                  <a:cubicBezTo>
                    <a:pt x="423" y="24"/>
                    <a:pt x="374" y="1"/>
                    <a:pt x="324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5527944" y="1470875"/>
              <a:ext cx="173113" cy="126139"/>
            </a:xfrm>
            <a:custGeom>
              <a:avLst/>
              <a:gdLst/>
              <a:ahLst/>
              <a:cxnLst/>
              <a:rect l="l" t="t" r="r" b="b"/>
              <a:pathLst>
                <a:path w="1065" h="776" extrusionOk="0">
                  <a:moveTo>
                    <a:pt x="492" y="0"/>
                  </a:moveTo>
                  <a:cubicBezTo>
                    <a:pt x="425" y="0"/>
                    <a:pt x="360" y="25"/>
                    <a:pt x="308" y="85"/>
                  </a:cubicBezTo>
                  <a:cubicBezTo>
                    <a:pt x="0" y="412"/>
                    <a:pt x="764" y="689"/>
                    <a:pt x="962" y="769"/>
                  </a:cubicBezTo>
                  <a:cubicBezTo>
                    <a:pt x="972" y="774"/>
                    <a:pt x="981" y="776"/>
                    <a:pt x="990" y="776"/>
                  </a:cubicBezTo>
                  <a:cubicBezTo>
                    <a:pt x="1035" y="776"/>
                    <a:pt x="1064" y="721"/>
                    <a:pt x="1031" y="679"/>
                  </a:cubicBezTo>
                  <a:cubicBezTo>
                    <a:pt x="1031" y="670"/>
                    <a:pt x="1022" y="650"/>
                    <a:pt x="1011" y="640"/>
                  </a:cubicBezTo>
                  <a:cubicBezTo>
                    <a:pt x="991" y="452"/>
                    <a:pt x="892" y="263"/>
                    <a:pt x="764" y="124"/>
                  </a:cubicBezTo>
                  <a:cubicBezTo>
                    <a:pt x="693" y="53"/>
                    <a:pt x="590" y="0"/>
                    <a:pt x="492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5708209" y="1300524"/>
              <a:ext cx="156533" cy="132153"/>
            </a:xfrm>
            <a:custGeom>
              <a:avLst/>
              <a:gdLst/>
              <a:ahLst/>
              <a:cxnLst/>
              <a:rect l="l" t="t" r="r" b="b"/>
              <a:pathLst>
                <a:path w="963" h="813" extrusionOk="0">
                  <a:moveTo>
                    <a:pt x="688" y="1"/>
                  </a:moveTo>
                  <a:cubicBezTo>
                    <a:pt x="588" y="1"/>
                    <a:pt x="482" y="56"/>
                    <a:pt x="408" y="112"/>
                  </a:cubicBezTo>
                  <a:cubicBezTo>
                    <a:pt x="358" y="152"/>
                    <a:pt x="318" y="192"/>
                    <a:pt x="279" y="241"/>
                  </a:cubicBezTo>
                  <a:lnTo>
                    <a:pt x="269" y="251"/>
                  </a:lnTo>
                  <a:cubicBezTo>
                    <a:pt x="190" y="320"/>
                    <a:pt x="131" y="399"/>
                    <a:pt x="100" y="489"/>
                  </a:cubicBezTo>
                  <a:cubicBezTo>
                    <a:pt x="41" y="568"/>
                    <a:pt x="12" y="677"/>
                    <a:pt x="81" y="716"/>
                  </a:cubicBezTo>
                  <a:cubicBezTo>
                    <a:pt x="71" y="716"/>
                    <a:pt x="61" y="727"/>
                    <a:pt x="51" y="727"/>
                  </a:cubicBezTo>
                  <a:cubicBezTo>
                    <a:pt x="1" y="752"/>
                    <a:pt x="22" y="812"/>
                    <a:pt x="59" y="812"/>
                  </a:cubicBezTo>
                  <a:cubicBezTo>
                    <a:pt x="66" y="812"/>
                    <a:pt x="73" y="810"/>
                    <a:pt x="81" y="806"/>
                  </a:cubicBezTo>
                  <a:cubicBezTo>
                    <a:pt x="299" y="716"/>
                    <a:pt x="586" y="637"/>
                    <a:pt x="765" y="469"/>
                  </a:cubicBezTo>
                  <a:cubicBezTo>
                    <a:pt x="864" y="370"/>
                    <a:pt x="963" y="192"/>
                    <a:pt x="854" y="73"/>
                  </a:cubicBezTo>
                  <a:cubicBezTo>
                    <a:pt x="805" y="21"/>
                    <a:pt x="747" y="1"/>
                    <a:pt x="688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5695693" y="1093275"/>
              <a:ext cx="154583" cy="144669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543" y="0"/>
                  </a:moveTo>
                  <a:cubicBezTo>
                    <a:pt x="465" y="0"/>
                    <a:pt x="385" y="44"/>
                    <a:pt x="326" y="109"/>
                  </a:cubicBezTo>
                  <a:cubicBezTo>
                    <a:pt x="217" y="228"/>
                    <a:pt x="138" y="386"/>
                    <a:pt x="98" y="545"/>
                  </a:cubicBezTo>
                  <a:cubicBezTo>
                    <a:pt x="58" y="624"/>
                    <a:pt x="19" y="703"/>
                    <a:pt x="9" y="782"/>
                  </a:cubicBezTo>
                  <a:cubicBezTo>
                    <a:pt x="1" y="839"/>
                    <a:pt x="52" y="890"/>
                    <a:pt x="104" y="890"/>
                  </a:cubicBezTo>
                  <a:cubicBezTo>
                    <a:pt x="115" y="890"/>
                    <a:pt x="127" y="887"/>
                    <a:pt x="138" y="882"/>
                  </a:cubicBezTo>
                  <a:cubicBezTo>
                    <a:pt x="336" y="773"/>
                    <a:pt x="950" y="366"/>
                    <a:pt x="693" y="69"/>
                  </a:cubicBezTo>
                  <a:cubicBezTo>
                    <a:pt x="649" y="21"/>
                    <a:pt x="596" y="0"/>
                    <a:pt x="54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5540948" y="1147566"/>
              <a:ext cx="172463" cy="92166"/>
            </a:xfrm>
            <a:custGeom>
              <a:avLst/>
              <a:gdLst/>
              <a:ahLst/>
              <a:cxnLst/>
              <a:rect l="l" t="t" r="r" b="b"/>
              <a:pathLst>
                <a:path w="1061" h="567" extrusionOk="0">
                  <a:moveTo>
                    <a:pt x="408" y="1"/>
                  </a:moveTo>
                  <a:cubicBezTo>
                    <a:pt x="345" y="1"/>
                    <a:pt x="286" y="23"/>
                    <a:pt x="238" y="82"/>
                  </a:cubicBezTo>
                  <a:cubicBezTo>
                    <a:pt x="0" y="353"/>
                    <a:pt x="575" y="567"/>
                    <a:pt x="870" y="567"/>
                  </a:cubicBezTo>
                  <a:cubicBezTo>
                    <a:pt x="920" y="567"/>
                    <a:pt x="962" y="560"/>
                    <a:pt x="991" y="548"/>
                  </a:cubicBezTo>
                  <a:cubicBezTo>
                    <a:pt x="1001" y="538"/>
                    <a:pt x="1021" y="528"/>
                    <a:pt x="1030" y="518"/>
                  </a:cubicBezTo>
                  <a:cubicBezTo>
                    <a:pt x="1041" y="508"/>
                    <a:pt x="1060" y="498"/>
                    <a:pt x="1050" y="479"/>
                  </a:cubicBezTo>
                  <a:lnTo>
                    <a:pt x="1050" y="468"/>
                  </a:lnTo>
                  <a:cubicBezTo>
                    <a:pt x="1060" y="439"/>
                    <a:pt x="1050" y="389"/>
                    <a:pt x="1010" y="369"/>
                  </a:cubicBezTo>
                  <a:cubicBezTo>
                    <a:pt x="1010" y="369"/>
                    <a:pt x="1001" y="369"/>
                    <a:pt x="1001" y="360"/>
                  </a:cubicBezTo>
                  <a:cubicBezTo>
                    <a:pt x="942" y="250"/>
                    <a:pt x="832" y="181"/>
                    <a:pt x="713" y="112"/>
                  </a:cubicBezTo>
                  <a:cubicBezTo>
                    <a:pt x="626" y="62"/>
                    <a:pt x="513" y="1"/>
                    <a:pt x="408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5679276" y="1505660"/>
              <a:ext cx="175876" cy="98180"/>
            </a:xfrm>
            <a:custGeom>
              <a:avLst/>
              <a:gdLst/>
              <a:ahLst/>
              <a:cxnLst/>
              <a:rect l="l" t="t" r="r" b="b"/>
              <a:pathLst>
                <a:path w="1082" h="604" extrusionOk="0">
                  <a:moveTo>
                    <a:pt x="792" y="1"/>
                  </a:moveTo>
                  <a:cubicBezTo>
                    <a:pt x="718" y="1"/>
                    <a:pt x="641" y="18"/>
                    <a:pt x="586" y="39"/>
                  </a:cubicBezTo>
                  <a:cubicBezTo>
                    <a:pt x="417" y="108"/>
                    <a:pt x="278" y="267"/>
                    <a:pt x="150" y="396"/>
                  </a:cubicBezTo>
                  <a:cubicBezTo>
                    <a:pt x="120" y="416"/>
                    <a:pt x="100" y="436"/>
                    <a:pt x="71" y="456"/>
                  </a:cubicBezTo>
                  <a:cubicBezTo>
                    <a:pt x="1" y="495"/>
                    <a:pt x="51" y="584"/>
                    <a:pt x="120" y="584"/>
                  </a:cubicBezTo>
                  <a:cubicBezTo>
                    <a:pt x="348" y="555"/>
                    <a:pt x="615" y="604"/>
                    <a:pt x="833" y="495"/>
                  </a:cubicBezTo>
                  <a:cubicBezTo>
                    <a:pt x="952" y="426"/>
                    <a:pt x="1081" y="277"/>
                    <a:pt x="1022" y="128"/>
                  </a:cubicBezTo>
                  <a:cubicBezTo>
                    <a:pt x="988" y="32"/>
                    <a:pt x="892" y="1"/>
                    <a:pt x="79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5639614" y="1001273"/>
              <a:ext cx="89889" cy="729849"/>
            </a:xfrm>
            <a:custGeom>
              <a:avLst/>
              <a:gdLst/>
              <a:ahLst/>
              <a:cxnLst/>
              <a:rect l="l" t="t" r="r" b="b"/>
              <a:pathLst>
                <a:path w="553" h="4490" extrusionOk="0">
                  <a:moveTo>
                    <a:pt x="29" y="1"/>
                  </a:moveTo>
                  <a:cubicBezTo>
                    <a:pt x="15" y="1"/>
                    <a:pt x="1" y="11"/>
                    <a:pt x="7" y="31"/>
                  </a:cubicBezTo>
                  <a:cubicBezTo>
                    <a:pt x="117" y="388"/>
                    <a:pt x="255" y="725"/>
                    <a:pt x="335" y="1091"/>
                  </a:cubicBezTo>
                  <a:cubicBezTo>
                    <a:pt x="414" y="1467"/>
                    <a:pt x="453" y="1844"/>
                    <a:pt x="453" y="2231"/>
                  </a:cubicBezTo>
                  <a:cubicBezTo>
                    <a:pt x="463" y="2984"/>
                    <a:pt x="315" y="3737"/>
                    <a:pt x="27" y="4440"/>
                  </a:cubicBezTo>
                  <a:cubicBezTo>
                    <a:pt x="15" y="4470"/>
                    <a:pt x="38" y="4489"/>
                    <a:pt x="63" y="4489"/>
                  </a:cubicBezTo>
                  <a:cubicBezTo>
                    <a:pt x="80" y="4489"/>
                    <a:pt x="98" y="4480"/>
                    <a:pt x="106" y="4460"/>
                  </a:cubicBezTo>
                  <a:cubicBezTo>
                    <a:pt x="403" y="3737"/>
                    <a:pt x="553" y="2964"/>
                    <a:pt x="533" y="2191"/>
                  </a:cubicBezTo>
                  <a:cubicBezTo>
                    <a:pt x="522" y="1467"/>
                    <a:pt x="403" y="645"/>
                    <a:pt x="47" y="11"/>
                  </a:cubicBezTo>
                  <a:cubicBezTo>
                    <a:pt x="43" y="4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5110846" y="352218"/>
              <a:ext cx="327046" cy="207901"/>
            </a:xfrm>
            <a:custGeom>
              <a:avLst/>
              <a:gdLst/>
              <a:ahLst/>
              <a:cxnLst/>
              <a:rect l="l" t="t" r="r" b="b"/>
              <a:pathLst>
                <a:path w="2012" h="1279" extrusionOk="0">
                  <a:moveTo>
                    <a:pt x="842" y="1"/>
                  </a:moveTo>
                  <a:cubicBezTo>
                    <a:pt x="604" y="208"/>
                    <a:pt x="0" y="278"/>
                    <a:pt x="0" y="278"/>
                  </a:cubicBezTo>
                  <a:cubicBezTo>
                    <a:pt x="466" y="357"/>
                    <a:pt x="516" y="842"/>
                    <a:pt x="516" y="842"/>
                  </a:cubicBezTo>
                  <a:cubicBezTo>
                    <a:pt x="554" y="836"/>
                    <a:pt x="591" y="832"/>
                    <a:pt x="625" y="832"/>
                  </a:cubicBezTo>
                  <a:cubicBezTo>
                    <a:pt x="1029" y="832"/>
                    <a:pt x="1130" y="1279"/>
                    <a:pt x="1130" y="1279"/>
                  </a:cubicBezTo>
                  <a:cubicBezTo>
                    <a:pt x="1296" y="1135"/>
                    <a:pt x="1486" y="1095"/>
                    <a:pt x="1648" y="1095"/>
                  </a:cubicBezTo>
                  <a:cubicBezTo>
                    <a:pt x="1853" y="1095"/>
                    <a:pt x="2011" y="1160"/>
                    <a:pt x="2011" y="1160"/>
                  </a:cubicBezTo>
                  <a:cubicBezTo>
                    <a:pt x="1655" y="714"/>
                    <a:pt x="1575" y="377"/>
                    <a:pt x="1575" y="377"/>
                  </a:cubicBezTo>
                  <a:cubicBezTo>
                    <a:pt x="1529" y="388"/>
                    <a:pt x="1484" y="393"/>
                    <a:pt x="1441" y="393"/>
                  </a:cubicBezTo>
                  <a:cubicBezTo>
                    <a:pt x="1059" y="393"/>
                    <a:pt x="842" y="1"/>
                    <a:pt x="84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5171964" y="410248"/>
              <a:ext cx="249836" cy="122563"/>
            </a:xfrm>
            <a:custGeom>
              <a:avLst/>
              <a:gdLst/>
              <a:ahLst/>
              <a:cxnLst/>
              <a:rect l="l" t="t" r="r" b="b"/>
              <a:pathLst>
                <a:path w="1537" h="754" extrusionOk="0">
                  <a:moveTo>
                    <a:pt x="30" y="0"/>
                  </a:moveTo>
                  <a:cubicBezTo>
                    <a:pt x="10" y="0"/>
                    <a:pt x="1" y="20"/>
                    <a:pt x="21" y="30"/>
                  </a:cubicBezTo>
                  <a:cubicBezTo>
                    <a:pt x="298" y="109"/>
                    <a:pt x="576" y="199"/>
                    <a:pt x="833" y="337"/>
                  </a:cubicBezTo>
                  <a:cubicBezTo>
                    <a:pt x="1071" y="466"/>
                    <a:pt x="1279" y="624"/>
                    <a:pt x="1517" y="753"/>
                  </a:cubicBezTo>
                  <a:cubicBezTo>
                    <a:pt x="1527" y="753"/>
                    <a:pt x="1536" y="743"/>
                    <a:pt x="1527" y="734"/>
                  </a:cubicBezTo>
                  <a:cubicBezTo>
                    <a:pt x="1140" y="377"/>
                    <a:pt x="545" y="80"/>
                    <a:pt x="3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5218615" y="441132"/>
              <a:ext cx="41125" cy="26008"/>
            </a:xfrm>
            <a:custGeom>
              <a:avLst/>
              <a:gdLst/>
              <a:ahLst/>
              <a:cxnLst/>
              <a:rect l="l" t="t" r="r" b="b"/>
              <a:pathLst>
                <a:path w="253" h="160" extrusionOk="0">
                  <a:moveTo>
                    <a:pt x="228" y="0"/>
                  </a:moveTo>
                  <a:cubicBezTo>
                    <a:pt x="222" y="0"/>
                    <a:pt x="215" y="3"/>
                    <a:pt x="209" y="9"/>
                  </a:cubicBezTo>
                  <a:cubicBezTo>
                    <a:pt x="179" y="38"/>
                    <a:pt x="150" y="68"/>
                    <a:pt x="110" y="88"/>
                  </a:cubicBezTo>
                  <a:cubicBezTo>
                    <a:pt x="80" y="108"/>
                    <a:pt x="40" y="117"/>
                    <a:pt x="1" y="147"/>
                  </a:cubicBezTo>
                  <a:lnTo>
                    <a:pt x="1" y="157"/>
                  </a:lnTo>
                  <a:cubicBezTo>
                    <a:pt x="10" y="159"/>
                    <a:pt x="20" y="160"/>
                    <a:pt x="30" y="160"/>
                  </a:cubicBezTo>
                  <a:cubicBezTo>
                    <a:pt x="111" y="160"/>
                    <a:pt x="195" y="90"/>
                    <a:pt x="239" y="28"/>
                  </a:cubicBezTo>
                  <a:cubicBezTo>
                    <a:pt x="253" y="14"/>
                    <a:pt x="242" y="0"/>
                    <a:pt x="22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5330286" y="433005"/>
              <a:ext cx="22269" cy="54292"/>
            </a:xfrm>
            <a:custGeom>
              <a:avLst/>
              <a:gdLst/>
              <a:ahLst/>
              <a:cxnLst/>
              <a:rect l="l" t="t" r="r" b="b"/>
              <a:pathLst>
                <a:path w="137" h="334" extrusionOk="0">
                  <a:moveTo>
                    <a:pt x="28" y="0"/>
                  </a:moveTo>
                  <a:cubicBezTo>
                    <a:pt x="13" y="0"/>
                    <a:pt x="1" y="14"/>
                    <a:pt x="7" y="28"/>
                  </a:cubicBezTo>
                  <a:cubicBezTo>
                    <a:pt x="57" y="127"/>
                    <a:pt x="77" y="227"/>
                    <a:pt x="107" y="326"/>
                  </a:cubicBezTo>
                  <a:cubicBezTo>
                    <a:pt x="107" y="331"/>
                    <a:pt x="112" y="333"/>
                    <a:pt x="116" y="333"/>
                  </a:cubicBezTo>
                  <a:cubicBezTo>
                    <a:pt x="121" y="333"/>
                    <a:pt x="126" y="331"/>
                    <a:pt x="126" y="326"/>
                  </a:cubicBezTo>
                  <a:cubicBezTo>
                    <a:pt x="137" y="217"/>
                    <a:pt x="87" y="108"/>
                    <a:pt x="47" y="9"/>
                  </a:cubicBezTo>
                  <a:cubicBezTo>
                    <a:pt x="41" y="3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368484" y="492010"/>
              <a:ext cx="100129" cy="90378"/>
            </a:xfrm>
            <a:custGeom>
              <a:avLst/>
              <a:gdLst/>
              <a:ahLst/>
              <a:cxnLst/>
              <a:rect l="l" t="t" r="r" b="b"/>
              <a:pathLst>
                <a:path w="616" h="556" extrusionOk="0">
                  <a:moveTo>
                    <a:pt x="308" y="0"/>
                  </a:moveTo>
                  <a:cubicBezTo>
                    <a:pt x="239" y="0"/>
                    <a:pt x="172" y="25"/>
                    <a:pt x="120" y="72"/>
                  </a:cubicBezTo>
                  <a:cubicBezTo>
                    <a:pt x="10" y="181"/>
                    <a:pt x="1" y="350"/>
                    <a:pt x="100" y="468"/>
                  </a:cubicBezTo>
                  <a:cubicBezTo>
                    <a:pt x="157" y="525"/>
                    <a:pt x="232" y="555"/>
                    <a:pt x="308" y="555"/>
                  </a:cubicBezTo>
                  <a:cubicBezTo>
                    <a:pt x="376" y="555"/>
                    <a:pt x="444" y="530"/>
                    <a:pt x="496" y="478"/>
                  </a:cubicBezTo>
                  <a:cubicBezTo>
                    <a:pt x="605" y="379"/>
                    <a:pt x="615" y="201"/>
                    <a:pt x="516" y="92"/>
                  </a:cubicBezTo>
                  <a:cubicBezTo>
                    <a:pt x="459" y="30"/>
                    <a:pt x="383" y="0"/>
                    <a:pt x="308" y="0"/>
                  </a:cubicBezTo>
                  <a:close/>
                </a:path>
              </a:pathLst>
            </a:custGeom>
            <a:solidFill>
              <a:srgbClr val="B63A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5442606" y="580924"/>
              <a:ext cx="203184" cy="338429"/>
            </a:xfrm>
            <a:custGeom>
              <a:avLst/>
              <a:gdLst/>
              <a:ahLst/>
              <a:cxnLst/>
              <a:rect l="l" t="t" r="r" b="b"/>
              <a:pathLst>
                <a:path w="1250" h="2082" extrusionOk="0">
                  <a:moveTo>
                    <a:pt x="199" y="1"/>
                  </a:moveTo>
                  <a:cubicBezTo>
                    <a:pt x="199" y="1"/>
                    <a:pt x="357" y="526"/>
                    <a:pt x="1" y="873"/>
                  </a:cubicBezTo>
                  <a:cubicBezTo>
                    <a:pt x="1" y="873"/>
                    <a:pt x="516" y="1031"/>
                    <a:pt x="387" y="1517"/>
                  </a:cubicBezTo>
                  <a:cubicBezTo>
                    <a:pt x="387" y="1517"/>
                    <a:pt x="862" y="1616"/>
                    <a:pt x="902" y="2082"/>
                  </a:cubicBezTo>
                  <a:cubicBezTo>
                    <a:pt x="902" y="2082"/>
                    <a:pt x="1021" y="1477"/>
                    <a:pt x="1249" y="1269"/>
                  </a:cubicBezTo>
                  <a:cubicBezTo>
                    <a:pt x="1249" y="1269"/>
                    <a:pt x="793" y="962"/>
                    <a:pt x="942" y="496"/>
                  </a:cubicBezTo>
                  <a:cubicBezTo>
                    <a:pt x="942" y="496"/>
                    <a:pt x="615" y="397"/>
                    <a:pt x="199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481293" y="598966"/>
              <a:ext cx="99967" cy="256179"/>
            </a:xfrm>
            <a:custGeom>
              <a:avLst/>
              <a:gdLst/>
              <a:ahLst/>
              <a:cxnLst/>
              <a:rect l="l" t="t" r="r" b="b"/>
              <a:pathLst>
                <a:path w="615" h="1576" extrusionOk="0">
                  <a:moveTo>
                    <a:pt x="6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109" y="266"/>
                    <a:pt x="258" y="504"/>
                    <a:pt x="367" y="762"/>
                  </a:cubicBezTo>
                  <a:cubicBezTo>
                    <a:pt x="476" y="1029"/>
                    <a:pt x="536" y="1287"/>
                    <a:pt x="595" y="1564"/>
                  </a:cubicBezTo>
                  <a:cubicBezTo>
                    <a:pt x="595" y="1573"/>
                    <a:pt x="599" y="1576"/>
                    <a:pt x="603" y="1576"/>
                  </a:cubicBezTo>
                  <a:cubicBezTo>
                    <a:pt x="608" y="1576"/>
                    <a:pt x="615" y="1570"/>
                    <a:pt x="615" y="1564"/>
                  </a:cubicBezTo>
                  <a:cubicBezTo>
                    <a:pt x="585" y="1029"/>
                    <a:pt x="337" y="425"/>
                    <a:pt x="20" y="9"/>
                  </a:cubicBezTo>
                  <a:cubicBezTo>
                    <a:pt x="15" y="3"/>
                    <a:pt x="10" y="1"/>
                    <a:pt x="6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5527944" y="767529"/>
              <a:ext cx="31859" cy="38199"/>
            </a:xfrm>
            <a:custGeom>
              <a:avLst/>
              <a:gdLst/>
              <a:ahLst/>
              <a:cxnLst/>
              <a:rect l="l" t="t" r="r" b="b"/>
              <a:pathLst>
                <a:path w="196" h="235" extrusionOk="0">
                  <a:moveTo>
                    <a:pt x="167" y="0"/>
                  </a:moveTo>
                  <a:cubicBezTo>
                    <a:pt x="165" y="0"/>
                    <a:pt x="162" y="1"/>
                    <a:pt x="159" y="2"/>
                  </a:cubicBezTo>
                  <a:cubicBezTo>
                    <a:pt x="90" y="51"/>
                    <a:pt x="0" y="141"/>
                    <a:pt x="11" y="230"/>
                  </a:cubicBezTo>
                  <a:cubicBezTo>
                    <a:pt x="11" y="230"/>
                    <a:pt x="15" y="234"/>
                    <a:pt x="18" y="234"/>
                  </a:cubicBezTo>
                  <a:cubicBezTo>
                    <a:pt x="19" y="234"/>
                    <a:pt x="20" y="233"/>
                    <a:pt x="20" y="230"/>
                  </a:cubicBezTo>
                  <a:cubicBezTo>
                    <a:pt x="50" y="200"/>
                    <a:pt x="60" y="170"/>
                    <a:pt x="80" y="141"/>
                  </a:cubicBezTo>
                  <a:cubicBezTo>
                    <a:pt x="110" y="101"/>
                    <a:pt x="139" y="62"/>
                    <a:pt x="179" y="42"/>
                  </a:cubicBezTo>
                  <a:cubicBezTo>
                    <a:pt x="196" y="25"/>
                    <a:pt x="184" y="0"/>
                    <a:pt x="167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5519979" y="672763"/>
              <a:ext cx="54453" cy="23082"/>
            </a:xfrm>
            <a:custGeom>
              <a:avLst/>
              <a:gdLst/>
              <a:ahLst/>
              <a:cxnLst/>
              <a:rect l="l" t="t" r="r" b="b"/>
              <a:pathLst>
                <a:path w="335" h="142" extrusionOk="0">
                  <a:moveTo>
                    <a:pt x="10" y="0"/>
                  </a:moveTo>
                  <a:cubicBezTo>
                    <a:pt x="0" y="0"/>
                    <a:pt x="0" y="10"/>
                    <a:pt x="10" y="20"/>
                  </a:cubicBezTo>
                  <a:cubicBezTo>
                    <a:pt x="109" y="50"/>
                    <a:pt x="208" y="79"/>
                    <a:pt x="298" y="139"/>
                  </a:cubicBezTo>
                  <a:cubicBezTo>
                    <a:pt x="300" y="140"/>
                    <a:pt x="303" y="141"/>
                    <a:pt x="306" y="141"/>
                  </a:cubicBezTo>
                  <a:cubicBezTo>
                    <a:pt x="322" y="141"/>
                    <a:pt x="334" y="118"/>
                    <a:pt x="317" y="110"/>
                  </a:cubicBezTo>
                  <a:cubicBezTo>
                    <a:pt x="228" y="50"/>
                    <a:pt x="119" y="0"/>
                    <a:pt x="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5424888" y="553941"/>
              <a:ext cx="101592" cy="91028"/>
            </a:xfrm>
            <a:custGeom>
              <a:avLst/>
              <a:gdLst/>
              <a:ahLst/>
              <a:cxnLst/>
              <a:rect l="l" t="t" r="r" b="b"/>
              <a:pathLst>
                <a:path w="625" h="560" extrusionOk="0">
                  <a:moveTo>
                    <a:pt x="316" y="0"/>
                  </a:moveTo>
                  <a:cubicBezTo>
                    <a:pt x="249" y="0"/>
                    <a:pt x="181" y="25"/>
                    <a:pt x="129" y="77"/>
                  </a:cubicBezTo>
                  <a:cubicBezTo>
                    <a:pt x="11" y="176"/>
                    <a:pt x="0" y="355"/>
                    <a:pt x="110" y="464"/>
                  </a:cubicBezTo>
                  <a:cubicBezTo>
                    <a:pt x="162" y="527"/>
                    <a:pt x="238" y="560"/>
                    <a:pt x="314" y="560"/>
                  </a:cubicBezTo>
                  <a:cubicBezTo>
                    <a:pt x="382" y="560"/>
                    <a:pt x="450" y="535"/>
                    <a:pt x="506" y="484"/>
                  </a:cubicBezTo>
                  <a:cubicBezTo>
                    <a:pt x="615" y="385"/>
                    <a:pt x="625" y="206"/>
                    <a:pt x="516" y="87"/>
                  </a:cubicBezTo>
                  <a:cubicBezTo>
                    <a:pt x="464" y="30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5350767" y="565319"/>
              <a:ext cx="99967" cy="91028"/>
            </a:xfrm>
            <a:custGeom>
              <a:avLst/>
              <a:gdLst/>
              <a:ahLst/>
              <a:cxnLst/>
              <a:rect l="l" t="t" r="r" b="b"/>
              <a:pathLst>
                <a:path w="615" h="560" extrusionOk="0">
                  <a:moveTo>
                    <a:pt x="304" y="1"/>
                  </a:moveTo>
                  <a:cubicBezTo>
                    <a:pt x="237" y="1"/>
                    <a:pt x="170" y="26"/>
                    <a:pt x="119" y="77"/>
                  </a:cubicBezTo>
                  <a:cubicBezTo>
                    <a:pt x="0" y="176"/>
                    <a:pt x="0" y="354"/>
                    <a:pt x="99" y="473"/>
                  </a:cubicBezTo>
                  <a:cubicBezTo>
                    <a:pt x="157" y="530"/>
                    <a:pt x="230" y="560"/>
                    <a:pt x="304" y="560"/>
                  </a:cubicBezTo>
                  <a:cubicBezTo>
                    <a:pt x="371" y="560"/>
                    <a:pt x="439" y="535"/>
                    <a:pt x="496" y="483"/>
                  </a:cubicBezTo>
                  <a:cubicBezTo>
                    <a:pt x="605" y="384"/>
                    <a:pt x="615" y="205"/>
                    <a:pt x="516" y="97"/>
                  </a:cubicBezTo>
                  <a:cubicBezTo>
                    <a:pt x="458" y="33"/>
                    <a:pt x="380" y="1"/>
                    <a:pt x="304" y="1"/>
                  </a:cubicBez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4553957" y="2467295"/>
              <a:ext cx="205785" cy="318923"/>
            </a:xfrm>
            <a:custGeom>
              <a:avLst/>
              <a:gdLst/>
              <a:ahLst/>
              <a:cxnLst/>
              <a:rect l="l" t="t" r="r" b="b"/>
              <a:pathLst>
                <a:path w="1266" h="1962" extrusionOk="0">
                  <a:moveTo>
                    <a:pt x="136" y="1"/>
                  </a:moveTo>
                  <a:cubicBezTo>
                    <a:pt x="0" y="1"/>
                    <a:pt x="67" y="237"/>
                    <a:pt x="67" y="237"/>
                  </a:cubicBezTo>
                  <a:cubicBezTo>
                    <a:pt x="67" y="237"/>
                    <a:pt x="592" y="842"/>
                    <a:pt x="810" y="1962"/>
                  </a:cubicBezTo>
                  <a:cubicBezTo>
                    <a:pt x="810" y="1962"/>
                    <a:pt x="929" y="1774"/>
                    <a:pt x="969" y="1545"/>
                  </a:cubicBezTo>
                  <a:cubicBezTo>
                    <a:pt x="969" y="1545"/>
                    <a:pt x="1176" y="1664"/>
                    <a:pt x="1266" y="1893"/>
                  </a:cubicBezTo>
                  <a:cubicBezTo>
                    <a:pt x="1266" y="1893"/>
                    <a:pt x="1256" y="902"/>
                    <a:pt x="582" y="287"/>
                  </a:cubicBezTo>
                  <a:cubicBezTo>
                    <a:pt x="344" y="71"/>
                    <a:pt x="210" y="1"/>
                    <a:pt x="136" y="1"/>
                  </a:cubicBezTo>
                  <a:close/>
                </a:path>
              </a:pathLst>
            </a:custGeom>
            <a:solidFill>
              <a:srgbClr val="5F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4580778" y="2303446"/>
              <a:ext cx="414171" cy="179618"/>
            </a:xfrm>
            <a:custGeom>
              <a:avLst/>
              <a:gdLst/>
              <a:ahLst/>
              <a:cxnLst/>
              <a:rect l="l" t="t" r="r" b="b"/>
              <a:pathLst>
                <a:path w="2548" h="1105" extrusionOk="0">
                  <a:moveTo>
                    <a:pt x="2311" y="0"/>
                  </a:moveTo>
                  <a:cubicBezTo>
                    <a:pt x="2035" y="0"/>
                    <a:pt x="1565" y="110"/>
                    <a:pt x="1150" y="304"/>
                  </a:cubicBezTo>
                  <a:cubicBezTo>
                    <a:pt x="516" y="602"/>
                    <a:pt x="1" y="938"/>
                    <a:pt x="1" y="938"/>
                  </a:cubicBezTo>
                  <a:cubicBezTo>
                    <a:pt x="258" y="1056"/>
                    <a:pt x="510" y="1104"/>
                    <a:pt x="750" y="1104"/>
                  </a:cubicBezTo>
                  <a:cubicBezTo>
                    <a:pt x="1763" y="1104"/>
                    <a:pt x="2548" y="240"/>
                    <a:pt x="2548" y="96"/>
                  </a:cubicBezTo>
                  <a:cubicBezTo>
                    <a:pt x="2548" y="31"/>
                    <a:pt x="2456" y="0"/>
                    <a:pt x="2311" y="0"/>
                  </a:cubicBezTo>
                  <a:close/>
                </a:path>
              </a:pathLst>
            </a:custGeom>
            <a:solidFill>
              <a:srgbClr val="4F7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580778" y="2312549"/>
              <a:ext cx="429125" cy="224807"/>
            </a:xfrm>
            <a:custGeom>
              <a:avLst/>
              <a:gdLst/>
              <a:ahLst/>
              <a:cxnLst/>
              <a:rect l="l" t="t" r="r" b="b"/>
              <a:pathLst>
                <a:path w="2640" h="1383" extrusionOk="0">
                  <a:moveTo>
                    <a:pt x="2548" y="0"/>
                  </a:moveTo>
                  <a:cubicBezTo>
                    <a:pt x="2548" y="0"/>
                    <a:pt x="2549" y="2"/>
                    <a:pt x="2550" y="5"/>
                  </a:cubicBezTo>
                  <a:lnTo>
                    <a:pt x="2550" y="5"/>
                  </a:lnTo>
                  <a:cubicBezTo>
                    <a:pt x="2549" y="4"/>
                    <a:pt x="2549" y="2"/>
                    <a:pt x="2548" y="0"/>
                  </a:cubicBezTo>
                  <a:close/>
                  <a:moveTo>
                    <a:pt x="2550" y="5"/>
                  </a:moveTo>
                  <a:cubicBezTo>
                    <a:pt x="2625" y="222"/>
                    <a:pt x="1190" y="897"/>
                    <a:pt x="226" y="897"/>
                  </a:cubicBezTo>
                  <a:cubicBezTo>
                    <a:pt x="148" y="897"/>
                    <a:pt x="72" y="892"/>
                    <a:pt x="1" y="882"/>
                  </a:cubicBezTo>
                  <a:lnTo>
                    <a:pt x="1" y="882"/>
                  </a:lnTo>
                  <a:lnTo>
                    <a:pt x="70" y="1328"/>
                  </a:lnTo>
                  <a:cubicBezTo>
                    <a:pt x="330" y="1366"/>
                    <a:pt x="566" y="1383"/>
                    <a:pt x="780" y="1383"/>
                  </a:cubicBezTo>
                  <a:cubicBezTo>
                    <a:pt x="2065" y="1383"/>
                    <a:pt x="2568" y="793"/>
                    <a:pt x="2568" y="793"/>
                  </a:cubicBezTo>
                  <a:cubicBezTo>
                    <a:pt x="2640" y="269"/>
                    <a:pt x="2564" y="41"/>
                    <a:pt x="2550" y="5"/>
                  </a:cubicBezTo>
                  <a:close/>
                </a:path>
              </a:pathLst>
            </a:custGeom>
            <a:solidFill>
              <a:srgbClr val="6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332730" y="2467295"/>
              <a:ext cx="206598" cy="318923"/>
            </a:xfrm>
            <a:custGeom>
              <a:avLst/>
              <a:gdLst/>
              <a:ahLst/>
              <a:cxnLst/>
              <a:rect l="l" t="t" r="r" b="b"/>
              <a:pathLst>
                <a:path w="1271" h="1962" extrusionOk="0">
                  <a:moveTo>
                    <a:pt x="1137" y="1"/>
                  </a:moveTo>
                  <a:cubicBezTo>
                    <a:pt x="1065" y="1"/>
                    <a:pt x="932" y="71"/>
                    <a:pt x="694" y="287"/>
                  </a:cubicBezTo>
                  <a:cubicBezTo>
                    <a:pt x="11" y="902"/>
                    <a:pt x="1" y="1893"/>
                    <a:pt x="1" y="1893"/>
                  </a:cubicBezTo>
                  <a:cubicBezTo>
                    <a:pt x="90" y="1664"/>
                    <a:pt x="298" y="1545"/>
                    <a:pt x="298" y="1545"/>
                  </a:cubicBezTo>
                  <a:cubicBezTo>
                    <a:pt x="348" y="1774"/>
                    <a:pt x="467" y="1962"/>
                    <a:pt x="467" y="1962"/>
                  </a:cubicBezTo>
                  <a:cubicBezTo>
                    <a:pt x="674" y="842"/>
                    <a:pt x="1200" y="237"/>
                    <a:pt x="1200" y="237"/>
                  </a:cubicBezTo>
                  <a:cubicBezTo>
                    <a:pt x="1200" y="237"/>
                    <a:pt x="1270" y="1"/>
                    <a:pt x="1137" y="1"/>
                  </a:cubicBezTo>
                  <a:close/>
                </a:path>
              </a:pathLst>
            </a:custGeom>
            <a:solidFill>
              <a:srgbClr val="5F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099311" y="2304584"/>
              <a:ext cx="412383" cy="178805"/>
            </a:xfrm>
            <a:custGeom>
              <a:avLst/>
              <a:gdLst/>
              <a:ahLst/>
              <a:cxnLst/>
              <a:rect l="l" t="t" r="r" b="b"/>
              <a:pathLst>
                <a:path w="2537" h="1100" extrusionOk="0">
                  <a:moveTo>
                    <a:pt x="248" y="0"/>
                  </a:moveTo>
                  <a:cubicBezTo>
                    <a:pt x="96" y="0"/>
                    <a:pt x="0" y="32"/>
                    <a:pt x="0" y="99"/>
                  </a:cubicBezTo>
                  <a:cubicBezTo>
                    <a:pt x="0" y="251"/>
                    <a:pt x="780" y="1099"/>
                    <a:pt x="1784" y="1099"/>
                  </a:cubicBezTo>
                  <a:cubicBezTo>
                    <a:pt x="2025" y="1099"/>
                    <a:pt x="2278" y="1050"/>
                    <a:pt x="2537" y="931"/>
                  </a:cubicBezTo>
                  <a:cubicBezTo>
                    <a:pt x="2537" y="931"/>
                    <a:pt x="2022" y="595"/>
                    <a:pt x="1387" y="297"/>
                  </a:cubicBezTo>
                  <a:cubicBezTo>
                    <a:pt x="984" y="106"/>
                    <a:pt x="524" y="0"/>
                    <a:pt x="248" y="0"/>
                  </a:cubicBezTo>
                  <a:close/>
                </a:path>
              </a:pathLst>
            </a:custGeom>
            <a:solidFill>
              <a:srgbClr val="4F7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4082731" y="2312549"/>
              <a:ext cx="428963" cy="224807"/>
            </a:xfrm>
            <a:custGeom>
              <a:avLst/>
              <a:gdLst/>
              <a:ahLst/>
              <a:cxnLst/>
              <a:rect l="l" t="t" r="r" b="b"/>
              <a:pathLst>
                <a:path w="2639" h="1383" extrusionOk="0">
                  <a:moveTo>
                    <a:pt x="102" y="0"/>
                  </a:moveTo>
                  <a:lnTo>
                    <a:pt x="102" y="0"/>
                  </a:lnTo>
                  <a:cubicBezTo>
                    <a:pt x="101" y="2"/>
                    <a:pt x="100" y="4"/>
                    <a:pt x="100" y="5"/>
                  </a:cubicBezTo>
                  <a:lnTo>
                    <a:pt x="100" y="5"/>
                  </a:lnTo>
                  <a:cubicBezTo>
                    <a:pt x="101" y="2"/>
                    <a:pt x="102" y="0"/>
                    <a:pt x="102" y="0"/>
                  </a:cubicBezTo>
                  <a:close/>
                  <a:moveTo>
                    <a:pt x="100" y="5"/>
                  </a:moveTo>
                  <a:cubicBezTo>
                    <a:pt x="84" y="42"/>
                    <a:pt x="1" y="270"/>
                    <a:pt x="82" y="793"/>
                  </a:cubicBezTo>
                  <a:cubicBezTo>
                    <a:pt x="82" y="793"/>
                    <a:pt x="577" y="1383"/>
                    <a:pt x="1860" y="1383"/>
                  </a:cubicBezTo>
                  <a:cubicBezTo>
                    <a:pt x="2074" y="1383"/>
                    <a:pt x="2310" y="1366"/>
                    <a:pt x="2569" y="1328"/>
                  </a:cubicBezTo>
                  <a:lnTo>
                    <a:pt x="2639" y="882"/>
                  </a:lnTo>
                  <a:lnTo>
                    <a:pt x="2639" y="882"/>
                  </a:lnTo>
                  <a:cubicBezTo>
                    <a:pt x="2568" y="892"/>
                    <a:pt x="2493" y="897"/>
                    <a:pt x="2415" y="897"/>
                  </a:cubicBezTo>
                  <a:cubicBezTo>
                    <a:pt x="1458" y="897"/>
                    <a:pt x="16" y="223"/>
                    <a:pt x="100" y="5"/>
                  </a:cubicBezTo>
                  <a:close/>
                </a:path>
              </a:pathLst>
            </a:custGeom>
            <a:solidFill>
              <a:srgbClr val="6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487313" y="2444538"/>
              <a:ext cx="109720" cy="92491"/>
            </a:xfrm>
            <a:custGeom>
              <a:avLst/>
              <a:gdLst/>
              <a:ahLst/>
              <a:cxnLst/>
              <a:rect l="l" t="t" r="r" b="b"/>
              <a:pathLst>
                <a:path w="675" h="569" extrusionOk="0">
                  <a:moveTo>
                    <a:pt x="367" y="1"/>
                  </a:moveTo>
                  <a:cubicBezTo>
                    <a:pt x="199" y="1"/>
                    <a:pt x="80" y="40"/>
                    <a:pt x="80" y="40"/>
                  </a:cubicBezTo>
                  <a:cubicBezTo>
                    <a:pt x="1" y="278"/>
                    <a:pt x="60" y="516"/>
                    <a:pt x="60" y="516"/>
                  </a:cubicBezTo>
                  <a:cubicBezTo>
                    <a:pt x="169" y="556"/>
                    <a:pt x="271" y="569"/>
                    <a:pt x="358" y="569"/>
                  </a:cubicBezTo>
                  <a:cubicBezTo>
                    <a:pt x="531" y="569"/>
                    <a:pt x="645" y="516"/>
                    <a:pt x="645" y="516"/>
                  </a:cubicBezTo>
                  <a:cubicBezTo>
                    <a:pt x="675" y="368"/>
                    <a:pt x="645" y="40"/>
                    <a:pt x="645" y="40"/>
                  </a:cubicBezTo>
                  <a:cubicBezTo>
                    <a:pt x="546" y="11"/>
                    <a:pt x="450" y="1"/>
                    <a:pt x="367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241209" y="2053122"/>
              <a:ext cx="300225" cy="219605"/>
            </a:xfrm>
            <a:custGeom>
              <a:avLst/>
              <a:gdLst/>
              <a:ahLst/>
              <a:cxnLst/>
              <a:rect l="l" t="t" r="r" b="b"/>
              <a:pathLst>
                <a:path w="1847" h="1351" extrusionOk="0">
                  <a:moveTo>
                    <a:pt x="1802" y="0"/>
                  </a:moveTo>
                  <a:cubicBezTo>
                    <a:pt x="1796" y="0"/>
                    <a:pt x="1789" y="3"/>
                    <a:pt x="1784" y="11"/>
                  </a:cubicBezTo>
                  <a:cubicBezTo>
                    <a:pt x="1546" y="308"/>
                    <a:pt x="1259" y="566"/>
                    <a:pt x="952" y="784"/>
                  </a:cubicBezTo>
                  <a:cubicBezTo>
                    <a:pt x="645" y="992"/>
                    <a:pt x="318" y="1131"/>
                    <a:pt x="11" y="1319"/>
                  </a:cubicBezTo>
                  <a:cubicBezTo>
                    <a:pt x="2" y="1328"/>
                    <a:pt x="1" y="1351"/>
                    <a:pt x="13" y="1351"/>
                  </a:cubicBezTo>
                  <a:cubicBezTo>
                    <a:pt x="15" y="1351"/>
                    <a:pt x="18" y="1350"/>
                    <a:pt x="20" y="1349"/>
                  </a:cubicBezTo>
                  <a:cubicBezTo>
                    <a:pt x="377" y="1239"/>
                    <a:pt x="714" y="1021"/>
                    <a:pt x="1011" y="814"/>
                  </a:cubicBezTo>
                  <a:cubicBezTo>
                    <a:pt x="1319" y="596"/>
                    <a:pt x="1596" y="348"/>
                    <a:pt x="1824" y="61"/>
                  </a:cubicBezTo>
                  <a:cubicBezTo>
                    <a:pt x="1847" y="30"/>
                    <a:pt x="1824" y="0"/>
                    <a:pt x="1802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034611" y="1801660"/>
              <a:ext cx="496745" cy="618340"/>
            </a:xfrm>
            <a:custGeom>
              <a:avLst/>
              <a:gdLst/>
              <a:ahLst/>
              <a:cxnLst/>
              <a:rect l="l" t="t" r="r" b="b"/>
              <a:pathLst>
                <a:path w="3056" h="3804" extrusionOk="0">
                  <a:moveTo>
                    <a:pt x="3041" y="0"/>
                  </a:moveTo>
                  <a:cubicBezTo>
                    <a:pt x="3036" y="0"/>
                    <a:pt x="3030" y="3"/>
                    <a:pt x="3026" y="12"/>
                  </a:cubicBezTo>
                  <a:cubicBezTo>
                    <a:pt x="2877" y="388"/>
                    <a:pt x="2758" y="775"/>
                    <a:pt x="2570" y="1141"/>
                  </a:cubicBezTo>
                  <a:cubicBezTo>
                    <a:pt x="2372" y="1518"/>
                    <a:pt x="2144" y="1865"/>
                    <a:pt x="1886" y="2192"/>
                  </a:cubicBezTo>
                  <a:cubicBezTo>
                    <a:pt x="1381" y="2826"/>
                    <a:pt x="756" y="3332"/>
                    <a:pt x="43" y="3708"/>
                  </a:cubicBezTo>
                  <a:cubicBezTo>
                    <a:pt x="1" y="3734"/>
                    <a:pt x="31" y="3803"/>
                    <a:pt x="72" y="3803"/>
                  </a:cubicBezTo>
                  <a:cubicBezTo>
                    <a:pt x="79" y="3803"/>
                    <a:pt x="86" y="3801"/>
                    <a:pt x="93" y="3797"/>
                  </a:cubicBezTo>
                  <a:cubicBezTo>
                    <a:pt x="816" y="3411"/>
                    <a:pt x="1450" y="2856"/>
                    <a:pt x="1956" y="2212"/>
                  </a:cubicBezTo>
                  <a:cubicBezTo>
                    <a:pt x="2431" y="1588"/>
                    <a:pt x="2897" y="795"/>
                    <a:pt x="3055" y="12"/>
                  </a:cubicBezTo>
                  <a:cubicBezTo>
                    <a:pt x="3055" y="6"/>
                    <a:pt x="3049" y="0"/>
                    <a:pt x="3041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5468451" y="2117004"/>
              <a:ext cx="122561" cy="14142"/>
            </a:xfrm>
            <a:custGeom>
              <a:avLst/>
              <a:gdLst/>
              <a:ahLst/>
              <a:cxnLst/>
              <a:rect l="l" t="t" r="r" b="b"/>
              <a:pathLst>
                <a:path w="754" h="87" extrusionOk="0">
                  <a:moveTo>
                    <a:pt x="370" y="0"/>
                  </a:moveTo>
                  <a:cubicBezTo>
                    <a:pt x="254" y="0"/>
                    <a:pt x="137" y="9"/>
                    <a:pt x="30" y="14"/>
                  </a:cubicBezTo>
                  <a:cubicBezTo>
                    <a:pt x="0" y="14"/>
                    <a:pt x="0" y="64"/>
                    <a:pt x="30" y="64"/>
                  </a:cubicBezTo>
                  <a:lnTo>
                    <a:pt x="386" y="64"/>
                  </a:lnTo>
                  <a:cubicBezTo>
                    <a:pt x="475" y="72"/>
                    <a:pt x="577" y="86"/>
                    <a:pt x="671" y="86"/>
                  </a:cubicBezTo>
                  <a:cubicBezTo>
                    <a:pt x="692" y="86"/>
                    <a:pt x="713" y="85"/>
                    <a:pt x="733" y="84"/>
                  </a:cubicBezTo>
                  <a:cubicBezTo>
                    <a:pt x="753" y="73"/>
                    <a:pt x="753" y="64"/>
                    <a:pt x="743" y="54"/>
                  </a:cubicBezTo>
                  <a:cubicBezTo>
                    <a:pt x="628" y="12"/>
                    <a:pt x="499" y="0"/>
                    <a:pt x="3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5471540" y="2124156"/>
              <a:ext cx="67945" cy="79487"/>
            </a:xfrm>
            <a:custGeom>
              <a:avLst/>
              <a:gdLst/>
              <a:ahLst/>
              <a:cxnLst/>
              <a:rect l="l" t="t" r="r" b="b"/>
              <a:pathLst>
                <a:path w="418" h="489" extrusionOk="0">
                  <a:moveTo>
                    <a:pt x="21" y="0"/>
                  </a:moveTo>
                  <a:cubicBezTo>
                    <a:pt x="11" y="0"/>
                    <a:pt x="1" y="10"/>
                    <a:pt x="11" y="20"/>
                  </a:cubicBezTo>
                  <a:cubicBezTo>
                    <a:pt x="90" y="79"/>
                    <a:pt x="160" y="129"/>
                    <a:pt x="229" y="198"/>
                  </a:cubicBezTo>
                  <a:cubicBezTo>
                    <a:pt x="298" y="278"/>
                    <a:pt x="338" y="366"/>
                    <a:pt x="367" y="465"/>
                  </a:cubicBezTo>
                  <a:cubicBezTo>
                    <a:pt x="372" y="481"/>
                    <a:pt x="385" y="488"/>
                    <a:pt x="396" y="488"/>
                  </a:cubicBezTo>
                  <a:cubicBezTo>
                    <a:pt x="407" y="488"/>
                    <a:pt x="417" y="481"/>
                    <a:pt x="417" y="465"/>
                  </a:cubicBezTo>
                  <a:cubicBezTo>
                    <a:pt x="387" y="267"/>
                    <a:pt x="219" y="40"/>
                    <a:pt x="21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452359" y="1828481"/>
              <a:ext cx="38036" cy="104845"/>
            </a:xfrm>
            <a:custGeom>
              <a:avLst/>
              <a:gdLst/>
              <a:ahLst/>
              <a:cxnLst/>
              <a:rect l="l" t="t" r="r" b="b"/>
              <a:pathLst>
                <a:path w="234" h="645" extrusionOk="0">
                  <a:moveTo>
                    <a:pt x="15" y="1"/>
                  </a:moveTo>
                  <a:cubicBezTo>
                    <a:pt x="7" y="1"/>
                    <a:pt x="0" y="6"/>
                    <a:pt x="0" y="16"/>
                  </a:cubicBezTo>
                  <a:cubicBezTo>
                    <a:pt x="20" y="154"/>
                    <a:pt x="40" y="293"/>
                    <a:pt x="69" y="421"/>
                  </a:cubicBezTo>
                  <a:cubicBezTo>
                    <a:pt x="89" y="501"/>
                    <a:pt x="99" y="600"/>
                    <a:pt x="178" y="639"/>
                  </a:cubicBezTo>
                  <a:cubicBezTo>
                    <a:pt x="183" y="643"/>
                    <a:pt x="188" y="644"/>
                    <a:pt x="193" y="644"/>
                  </a:cubicBezTo>
                  <a:cubicBezTo>
                    <a:pt x="216" y="644"/>
                    <a:pt x="233" y="607"/>
                    <a:pt x="208" y="590"/>
                  </a:cubicBezTo>
                  <a:cubicBezTo>
                    <a:pt x="139" y="540"/>
                    <a:pt x="129" y="372"/>
                    <a:pt x="109" y="293"/>
                  </a:cubicBezTo>
                  <a:cubicBezTo>
                    <a:pt x="89" y="203"/>
                    <a:pt x="69" y="104"/>
                    <a:pt x="29" y="16"/>
                  </a:cubicBezTo>
                  <a:cubicBezTo>
                    <a:pt x="29" y="6"/>
                    <a:pt x="22" y="1"/>
                    <a:pt x="1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5484544" y="1843110"/>
              <a:ext cx="104355" cy="90053"/>
            </a:xfrm>
            <a:custGeom>
              <a:avLst/>
              <a:gdLst/>
              <a:ahLst/>
              <a:cxnLst/>
              <a:rect l="l" t="t" r="r" b="b"/>
              <a:pathLst>
                <a:path w="642" h="554" extrusionOk="0">
                  <a:moveTo>
                    <a:pt x="624" y="1"/>
                  </a:moveTo>
                  <a:cubicBezTo>
                    <a:pt x="621" y="1"/>
                    <a:pt x="617" y="2"/>
                    <a:pt x="615" y="5"/>
                  </a:cubicBezTo>
                  <a:cubicBezTo>
                    <a:pt x="535" y="94"/>
                    <a:pt x="446" y="183"/>
                    <a:pt x="357" y="262"/>
                  </a:cubicBezTo>
                  <a:cubicBezTo>
                    <a:pt x="327" y="302"/>
                    <a:pt x="278" y="331"/>
                    <a:pt x="238" y="371"/>
                  </a:cubicBezTo>
                  <a:cubicBezTo>
                    <a:pt x="188" y="411"/>
                    <a:pt x="89" y="500"/>
                    <a:pt x="20" y="500"/>
                  </a:cubicBezTo>
                  <a:cubicBezTo>
                    <a:pt x="10" y="500"/>
                    <a:pt x="0" y="510"/>
                    <a:pt x="10" y="520"/>
                  </a:cubicBezTo>
                  <a:lnTo>
                    <a:pt x="10" y="530"/>
                  </a:lnTo>
                  <a:cubicBezTo>
                    <a:pt x="17" y="544"/>
                    <a:pt x="24" y="554"/>
                    <a:pt x="32" y="554"/>
                  </a:cubicBezTo>
                  <a:cubicBezTo>
                    <a:pt x="34" y="554"/>
                    <a:pt x="37" y="552"/>
                    <a:pt x="40" y="549"/>
                  </a:cubicBezTo>
                  <a:cubicBezTo>
                    <a:pt x="159" y="520"/>
                    <a:pt x="267" y="421"/>
                    <a:pt x="357" y="342"/>
                  </a:cubicBezTo>
                  <a:cubicBezTo>
                    <a:pt x="456" y="243"/>
                    <a:pt x="545" y="133"/>
                    <a:pt x="634" y="25"/>
                  </a:cubicBezTo>
                  <a:cubicBezTo>
                    <a:pt x="641" y="10"/>
                    <a:pt x="633" y="1"/>
                    <a:pt x="62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087277" y="2068727"/>
              <a:ext cx="158971" cy="320711"/>
            </a:xfrm>
            <a:custGeom>
              <a:avLst/>
              <a:gdLst/>
              <a:ahLst/>
              <a:cxnLst/>
              <a:rect l="l" t="t" r="r" b="b"/>
              <a:pathLst>
                <a:path w="978" h="1973" extrusionOk="0">
                  <a:moveTo>
                    <a:pt x="681" y="0"/>
                  </a:moveTo>
                  <a:cubicBezTo>
                    <a:pt x="672" y="0"/>
                    <a:pt x="663" y="10"/>
                    <a:pt x="670" y="24"/>
                  </a:cubicBezTo>
                  <a:cubicBezTo>
                    <a:pt x="978" y="727"/>
                    <a:pt x="462" y="1411"/>
                    <a:pt x="16" y="1927"/>
                  </a:cubicBezTo>
                  <a:cubicBezTo>
                    <a:pt x="1" y="1949"/>
                    <a:pt x="15" y="1973"/>
                    <a:pt x="36" y="1973"/>
                  </a:cubicBezTo>
                  <a:cubicBezTo>
                    <a:pt x="42" y="1973"/>
                    <a:pt x="49" y="1971"/>
                    <a:pt x="56" y="1966"/>
                  </a:cubicBezTo>
                  <a:cubicBezTo>
                    <a:pt x="353" y="1728"/>
                    <a:pt x="561" y="1332"/>
                    <a:pt x="700" y="995"/>
                  </a:cubicBezTo>
                  <a:cubicBezTo>
                    <a:pt x="839" y="688"/>
                    <a:pt x="908" y="291"/>
                    <a:pt x="690" y="4"/>
                  </a:cubicBezTo>
                  <a:cubicBezTo>
                    <a:pt x="687" y="1"/>
                    <a:pt x="684" y="0"/>
                    <a:pt x="681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210163" y="2069214"/>
              <a:ext cx="48927" cy="116061"/>
            </a:xfrm>
            <a:custGeom>
              <a:avLst/>
              <a:gdLst/>
              <a:ahLst/>
              <a:cxnLst/>
              <a:rect l="l" t="t" r="r" b="b"/>
              <a:pathLst>
                <a:path w="301" h="714" extrusionOk="0">
                  <a:moveTo>
                    <a:pt x="222" y="0"/>
                  </a:moveTo>
                  <a:cubicBezTo>
                    <a:pt x="213" y="0"/>
                    <a:pt x="202" y="9"/>
                    <a:pt x="202" y="21"/>
                  </a:cubicBezTo>
                  <a:cubicBezTo>
                    <a:pt x="222" y="259"/>
                    <a:pt x="162" y="477"/>
                    <a:pt x="23" y="665"/>
                  </a:cubicBezTo>
                  <a:cubicBezTo>
                    <a:pt x="0" y="680"/>
                    <a:pt x="19" y="714"/>
                    <a:pt x="42" y="714"/>
                  </a:cubicBezTo>
                  <a:cubicBezTo>
                    <a:pt x="49" y="714"/>
                    <a:pt x="56" y="711"/>
                    <a:pt x="63" y="704"/>
                  </a:cubicBezTo>
                  <a:cubicBezTo>
                    <a:pt x="241" y="516"/>
                    <a:pt x="301" y="259"/>
                    <a:pt x="231" y="11"/>
                  </a:cubicBezTo>
                  <a:cubicBezTo>
                    <a:pt x="231" y="3"/>
                    <a:pt x="227" y="0"/>
                    <a:pt x="222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5125638" y="2105950"/>
              <a:ext cx="94278" cy="77049"/>
            </a:xfrm>
            <a:custGeom>
              <a:avLst/>
              <a:gdLst/>
              <a:ahLst/>
              <a:cxnLst/>
              <a:rect l="l" t="t" r="r" b="b"/>
              <a:pathLst>
                <a:path w="580" h="474" extrusionOk="0">
                  <a:moveTo>
                    <a:pt x="20" y="1"/>
                  </a:moveTo>
                  <a:cubicBezTo>
                    <a:pt x="6" y="1"/>
                    <a:pt x="1" y="23"/>
                    <a:pt x="18" y="23"/>
                  </a:cubicBezTo>
                  <a:cubicBezTo>
                    <a:pt x="246" y="102"/>
                    <a:pt x="405" y="251"/>
                    <a:pt x="513" y="459"/>
                  </a:cubicBezTo>
                  <a:cubicBezTo>
                    <a:pt x="520" y="469"/>
                    <a:pt x="531" y="474"/>
                    <a:pt x="541" y="474"/>
                  </a:cubicBezTo>
                  <a:cubicBezTo>
                    <a:pt x="561" y="474"/>
                    <a:pt x="579" y="458"/>
                    <a:pt x="573" y="439"/>
                  </a:cubicBezTo>
                  <a:cubicBezTo>
                    <a:pt x="494" y="201"/>
                    <a:pt x="266" y="33"/>
                    <a:pt x="28" y="3"/>
                  </a:cubicBezTo>
                  <a:cubicBezTo>
                    <a:pt x="25" y="1"/>
                    <a:pt x="23" y="1"/>
                    <a:pt x="2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5499010" y="1776953"/>
              <a:ext cx="59817" cy="52829"/>
            </a:xfrm>
            <a:custGeom>
              <a:avLst/>
              <a:gdLst/>
              <a:ahLst/>
              <a:cxnLst/>
              <a:rect l="l" t="t" r="r" b="b"/>
              <a:pathLst>
                <a:path w="368" h="325" extrusionOk="0">
                  <a:moveTo>
                    <a:pt x="180" y="0"/>
                  </a:moveTo>
                  <a:cubicBezTo>
                    <a:pt x="139" y="0"/>
                    <a:pt x="100" y="15"/>
                    <a:pt x="70" y="45"/>
                  </a:cubicBezTo>
                  <a:cubicBezTo>
                    <a:pt x="0" y="115"/>
                    <a:pt x="10" y="214"/>
                    <a:pt x="79" y="273"/>
                  </a:cubicBezTo>
                  <a:cubicBezTo>
                    <a:pt x="109" y="308"/>
                    <a:pt x="151" y="325"/>
                    <a:pt x="193" y="325"/>
                  </a:cubicBezTo>
                  <a:cubicBezTo>
                    <a:pt x="236" y="325"/>
                    <a:pt x="278" y="308"/>
                    <a:pt x="308" y="273"/>
                  </a:cubicBezTo>
                  <a:cubicBezTo>
                    <a:pt x="367" y="214"/>
                    <a:pt x="357" y="115"/>
                    <a:pt x="297" y="45"/>
                  </a:cubicBezTo>
                  <a:cubicBezTo>
                    <a:pt x="263" y="15"/>
                    <a:pt x="221" y="0"/>
                    <a:pt x="18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5555414" y="2099448"/>
              <a:ext cx="58192" cy="52991"/>
            </a:xfrm>
            <a:custGeom>
              <a:avLst/>
              <a:gdLst/>
              <a:ahLst/>
              <a:cxnLst/>
              <a:rect l="l" t="t" r="r" b="b"/>
              <a:pathLst>
                <a:path w="358" h="326" extrusionOk="0">
                  <a:moveTo>
                    <a:pt x="170" y="1"/>
                  </a:moveTo>
                  <a:cubicBezTo>
                    <a:pt x="129" y="1"/>
                    <a:pt x="89" y="18"/>
                    <a:pt x="60" y="53"/>
                  </a:cubicBezTo>
                  <a:cubicBezTo>
                    <a:pt x="0" y="112"/>
                    <a:pt x="0" y="221"/>
                    <a:pt x="69" y="281"/>
                  </a:cubicBezTo>
                  <a:cubicBezTo>
                    <a:pt x="99" y="310"/>
                    <a:pt x="141" y="325"/>
                    <a:pt x="183" y="325"/>
                  </a:cubicBezTo>
                  <a:cubicBezTo>
                    <a:pt x="226" y="325"/>
                    <a:pt x="268" y="310"/>
                    <a:pt x="298" y="281"/>
                  </a:cubicBezTo>
                  <a:cubicBezTo>
                    <a:pt x="357" y="221"/>
                    <a:pt x="347" y="112"/>
                    <a:pt x="287" y="53"/>
                  </a:cubicBezTo>
                  <a:cubicBezTo>
                    <a:pt x="253" y="18"/>
                    <a:pt x="211" y="1"/>
                    <a:pt x="17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5157497" y="2034592"/>
              <a:ext cx="59817" cy="52991"/>
            </a:xfrm>
            <a:custGeom>
              <a:avLst/>
              <a:gdLst/>
              <a:ahLst/>
              <a:cxnLst/>
              <a:rect l="l" t="t" r="r" b="b"/>
              <a:pathLst>
                <a:path w="368" h="326" extrusionOk="0">
                  <a:moveTo>
                    <a:pt x="175" y="1"/>
                  </a:moveTo>
                  <a:cubicBezTo>
                    <a:pt x="132" y="1"/>
                    <a:pt x="89" y="16"/>
                    <a:pt x="60" y="45"/>
                  </a:cubicBezTo>
                  <a:cubicBezTo>
                    <a:pt x="0" y="115"/>
                    <a:pt x="11" y="214"/>
                    <a:pt x="70" y="274"/>
                  </a:cubicBezTo>
                  <a:cubicBezTo>
                    <a:pt x="104" y="308"/>
                    <a:pt x="146" y="325"/>
                    <a:pt x="187" y="325"/>
                  </a:cubicBezTo>
                  <a:cubicBezTo>
                    <a:pt x="228" y="325"/>
                    <a:pt x="268" y="308"/>
                    <a:pt x="298" y="274"/>
                  </a:cubicBezTo>
                  <a:cubicBezTo>
                    <a:pt x="367" y="214"/>
                    <a:pt x="357" y="115"/>
                    <a:pt x="298" y="45"/>
                  </a:cubicBezTo>
                  <a:cubicBezTo>
                    <a:pt x="263" y="16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561754" y="1818403"/>
              <a:ext cx="50065" cy="44376"/>
            </a:xfrm>
            <a:custGeom>
              <a:avLst/>
              <a:gdLst/>
              <a:ahLst/>
              <a:cxnLst/>
              <a:rect l="l" t="t" r="r" b="b"/>
              <a:pathLst>
                <a:path w="308" h="273" extrusionOk="0">
                  <a:moveTo>
                    <a:pt x="146" y="0"/>
                  </a:moveTo>
                  <a:cubicBezTo>
                    <a:pt x="110" y="0"/>
                    <a:pt x="75" y="13"/>
                    <a:pt x="50" y="38"/>
                  </a:cubicBezTo>
                  <a:cubicBezTo>
                    <a:pt x="1" y="97"/>
                    <a:pt x="1" y="177"/>
                    <a:pt x="60" y="236"/>
                  </a:cubicBezTo>
                  <a:cubicBezTo>
                    <a:pt x="90" y="261"/>
                    <a:pt x="125" y="273"/>
                    <a:pt x="159" y="273"/>
                  </a:cubicBezTo>
                  <a:cubicBezTo>
                    <a:pt x="194" y="273"/>
                    <a:pt x="229" y="261"/>
                    <a:pt x="259" y="236"/>
                  </a:cubicBezTo>
                  <a:cubicBezTo>
                    <a:pt x="308" y="177"/>
                    <a:pt x="298" y="97"/>
                    <a:pt x="248" y="38"/>
                  </a:cubicBezTo>
                  <a:cubicBezTo>
                    <a:pt x="219" y="13"/>
                    <a:pt x="181" y="0"/>
                    <a:pt x="146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519979" y="2033129"/>
              <a:ext cx="50065" cy="45514"/>
            </a:xfrm>
            <a:custGeom>
              <a:avLst/>
              <a:gdLst/>
              <a:ahLst/>
              <a:cxnLst/>
              <a:rect l="l" t="t" r="r" b="b"/>
              <a:pathLst>
                <a:path w="308" h="280" extrusionOk="0">
                  <a:moveTo>
                    <a:pt x="149" y="0"/>
                  </a:moveTo>
                  <a:cubicBezTo>
                    <a:pt x="114" y="0"/>
                    <a:pt x="79" y="15"/>
                    <a:pt x="49" y="45"/>
                  </a:cubicBezTo>
                  <a:cubicBezTo>
                    <a:pt x="0" y="94"/>
                    <a:pt x="0" y="184"/>
                    <a:pt x="60" y="243"/>
                  </a:cubicBezTo>
                  <a:cubicBezTo>
                    <a:pt x="89" y="268"/>
                    <a:pt x="127" y="280"/>
                    <a:pt x="162" y="280"/>
                  </a:cubicBezTo>
                  <a:cubicBezTo>
                    <a:pt x="198" y="280"/>
                    <a:pt x="233" y="268"/>
                    <a:pt x="258" y="243"/>
                  </a:cubicBezTo>
                  <a:cubicBezTo>
                    <a:pt x="307" y="184"/>
                    <a:pt x="307" y="94"/>
                    <a:pt x="248" y="45"/>
                  </a:cubicBezTo>
                  <a:cubicBezTo>
                    <a:pt x="218" y="15"/>
                    <a:pt x="183" y="0"/>
                    <a:pt x="14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101093" y="2082543"/>
              <a:ext cx="50065" cy="45677"/>
            </a:xfrm>
            <a:custGeom>
              <a:avLst/>
              <a:gdLst/>
              <a:ahLst/>
              <a:cxnLst/>
              <a:rect l="l" t="t" r="r" b="b"/>
              <a:pathLst>
                <a:path w="308" h="281" extrusionOk="0">
                  <a:moveTo>
                    <a:pt x="145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1" y="98"/>
                    <a:pt x="1" y="186"/>
                    <a:pt x="60" y="236"/>
                  </a:cubicBezTo>
                  <a:cubicBezTo>
                    <a:pt x="85" y="266"/>
                    <a:pt x="120" y="281"/>
                    <a:pt x="154" y="281"/>
                  </a:cubicBezTo>
                  <a:cubicBezTo>
                    <a:pt x="189" y="281"/>
                    <a:pt x="224" y="266"/>
                    <a:pt x="248" y="236"/>
                  </a:cubicBezTo>
                  <a:cubicBezTo>
                    <a:pt x="308" y="186"/>
                    <a:pt x="298" y="98"/>
                    <a:pt x="248" y="38"/>
                  </a:cubicBezTo>
                  <a:cubicBezTo>
                    <a:pt x="218" y="13"/>
                    <a:pt x="181" y="1"/>
                    <a:pt x="14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5510226" y="2179422"/>
              <a:ext cx="50065" cy="45514"/>
            </a:xfrm>
            <a:custGeom>
              <a:avLst/>
              <a:gdLst/>
              <a:ahLst/>
              <a:cxnLst/>
              <a:rect l="l" t="t" r="r" b="b"/>
              <a:pathLst>
                <a:path w="308" h="280" extrusionOk="0">
                  <a:moveTo>
                    <a:pt x="150" y="0"/>
                  </a:moveTo>
                  <a:cubicBezTo>
                    <a:pt x="113" y="0"/>
                    <a:pt x="76" y="15"/>
                    <a:pt x="50" y="46"/>
                  </a:cubicBezTo>
                  <a:cubicBezTo>
                    <a:pt x="1" y="96"/>
                    <a:pt x="1" y="185"/>
                    <a:pt x="60" y="235"/>
                  </a:cubicBezTo>
                  <a:cubicBezTo>
                    <a:pt x="90" y="265"/>
                    <a:pt x="127" y="279"/>
                    <a:pt x="163" y="279"/>
                  </a:cubicBezTo>
                  <a:cubicBezTo>
                    <a:pt x="199" y="279"/>
                    <a:pt x="233" y="265"/>
                    <a:pt x="258" y="235"/>
                  </a:cubicBezTo>
                  <a:cubicBezTo>
                    <a:pt x="308" y="185"/>
                    <a:pt x="308" y="96"/>
                    <a:pt x="248" y="37"/>
                  </a:cubicBezTo>
                  <a:cubicBezTo>
                    <a:pt x="220" y="13"/>
                    <a:pt x="185" y="0"/>
                    <a:pt x="15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5221866" y="2049221"/>
              <a:ext cx="51690" cy="45514"/>
            </a:xfrm>
            <a:custGeom>
              <a:avLst/>
              <a:gdLst/>
              <a:ahLst/>
              <a:cxnLst/>
              <a:rect l="l" t="t" r="r" b="b"/>
              <a:pathLst>
                <a:path w="318" h="280" extrusionOk="0">
                  <a:moveTo>
                    <a:pt x="156" y="0"/>
                  </a:moveTo>
                  <a:cubicBezTo>
                    <a:pt x="120" y="0"/>
                    <a:pt x="85" y="15"/>
                    <a:pt x="60" y="45"/>
                  </a:cubicBezTo>
                  <a:cubicBezTo>
                    <a:pt x="1" y="94"/>
                    <a:pt x="11" y="184"/>
                    <a:pt x="70" y="243"/>
                  </a:cubicBezTo>
                  <a:cubicBezTo>
                    <a:pt x="95" y="268"/>
                    <a:pt x="130" y="280"/>
                    <a:pt x="164" y="280"/>
                  </a:cubicBezTo>
                  <a:cubicBezTo>
                    <a:pt x="199" y="280"/>
                    <a:pt x="234" y="268"/>
                    <a:pt x="258" y="243"/>
                  </a:cubicBezTo>
                  <a:cubicBezTo>
                    <a:pt x="318" y="184"/>
                    <a:pt x="308" y="94"/>
                    <a:pt x="258" y="45"/>
                  </a:cubicBezTo>
                  <a:cubicBezTo>
                    <a:pt x="229" y="15"/>
                    <a:pt x="191" y="0"/>
                    <a:pt x="156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426514" y="1800685"/>
              <a:ext cx="46814" cy="42913"/>
            </a:xfrm>
            <a:custGeom>
              <a:avLst/>
              <a:gdLst/>
              <a:ahLst/>
              <a:cxnLst/>
              <a:rect l="l" t="t" r="r" b="b"/>
              <a:pathLst>
                <a:path w="288" h="264" extrusionOk="0">
                  <a:moveTo>
                    <a:pt x="139" y="1"/>
                  </a:moveTo>
                  <a:cubicBezTo>
                    <a:pt x="107" y="1"/>
                    <a:pt x="75" y="13"/>
                    <a:pt x="50" y="38"/>
                  </a:cubicBezTo>
                  <a:cubicBezTo>
                    <a:pt x="1" y="87"/>
                    <a:pt x="10" y="176"/>
                    <a:pt x="60" y="226"/>
                  </a:cubicBezTo>
                  <a:cubicBezTo>
                    <a:pt x="85" y="251"/>
                    <a:pt x="117" y="263"/>
                    <a:pt x="149" y="263"/>
                  </a:cubicBezTo>
                  <a:cubicBezTo>
                    <a:pt x="181" y="263"/>
                    <a:pt x="213" y="251"/>
                    <a:pt x="238" y="226"/>
                  </a:cubicBezTo>
                  <a:cubicBezTo>
                    <a:pt x="288" y="176"/>
                    <a:pt x="278" y="87"/>
                    <a:pt x="228" y="38"/>
                  </a:cubicBezTo>
                  <a:cubicBezTo>
                    <a:pt x="203" y="13"/>
                    <a:pt x="171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150995" y="2438199"/>
              <a:ext cx="50227" cy="45189"/>
            </a:xfrm>
            <a:custGeom>
              <a:avLst/>
              <a:gdLst/>
              <a:ahLst/>
              <a:cxnLst/>
              <a:rect l="l" t="t" r="r" b="b"/>
              <a:pathLst>
                <a:path w="309" h="278" extrusionOk="0">
                  <a:moveTo>
                    <a:pt x="154" y="0"/>
                  </a:moveTo>
                  <a:cubicBezTo>
                    <a:pt x="102" y="0"/>
                    <a:pt x="51" y="30"/>
                    <a:pt x="31" y="90"/>
                  </a:cubicBezTo>
                  <a:cubicBezTo>
                    <a:pt x="31" y="99"/>
                    <a:pt x="20" y="99"/>
                    <a:pt x="20" y="109"/>
                  </a:cubicBezTo>
                  <a:cubicBezTo>
                    <a:pt x="1" y="189"/>
                    <a:pt x="70" y="278"/>
                    <a:pt x="150" y="278"/>
                  </a:cubicBezTo>
                  <a:cubicBezTo>
                    <a:pt x="238" y="278"/>
                    <a:pt x="308" y="189"/>
                    <a:pt x="278" y="109"/>
                  </a:cubicBezTo>
                  <a:lnTo>
                    <a:pt x="278" y="90"/>
                  </a:lnTo>
                  <a:cubicBezTo>
                    <a:pt x="258" y="30"/>
                    <a:pt x="206" y="0"/>
                    <a:pt x="154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249337" y="2351073"/>
              <a:ext cx="6664" cy="6665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0" y="1"/>
                  </a:moveTo>
                  <a:cubicBezTo>
                    <a:pt x="0" y="1"/>
                    <a:pt x="0" y="41"/>
                    <a:pt x="20" y="41"/>
                  </a:cubicBezTo>
                  <a:cubicBezTo>
                    <a:pt x="40" y="41"/>
                    <a:pt x="40" y="1"/>
                    <a:pt x="2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341014" y="1982414"/>
              <a:ext cx="46976" cy="37061"/>
            </a:xfrm>
            <a:custGeom>
              <a:avLst/>
              <a:gdLst/>
              <a:ahLst/>
              <a:cxnLst/>
              <a:rect l="l" t="t" r="r" b="b"/>
              <a:pathLst>
                <a:path w="289" h="228" extrusionOk="0">
                  <a:moveTo>
                    <a:pt x="150" y="0"/>
                  </a:moveTo>
                  <a:cubicBezTo>
                    <a:pt x="1" y="0"/>
                    <a:pt x="1" y="228"/>
                    <a:pt x="150" y="228"/>
                  </a:cubicBezTo>
                  <a:cubicBezTo>
                    <a:pt x="289" y="228"/>
                    <a:pt x="289" y="0"/>
                    <a:pt x="15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494134" y="1624808"/>
              <a:ext cx="69408" cy="54942"/>
            </a:xfrm>
            <a:custGeom>
              <a:avLst/>
              <a:gdLst/>
              <a:ahLst/>
              <a:cxnLst/>
              <a:rect l="l" t="t" r="r" b="b"/>
              <a:pathLst>
                <a:path w="42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26" y="337"/>
                    <a:pt x="426" y="0"/>
                    <a:pt x="21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595564" y="513304"/>
              <a:ext cx="61443" cy="48440"/>
            </a:xfrm>
            <a:custGeom>
              <a:avLst/>
              <a:gdLst/>
              <a:ahLst/>
              <a:cxnLst/>
              <a:rect l="l" t="t" r="r" b="b"/>
              <a:pathLst>
                <a:path w="378" h="298" extrusionOk="0">
                  <a:moveTo>
                    <a:pt x="189" y="1"/>
                  </a:moveTo>
                  <a:cubicBezTo>
                    <a:pt x="1" y="1"/>
                    <a:pt x="1" y="298"/>
                    <a:pt x="189" y="298"/>
                  </a:cubicBezTo>
                  <a:cubicBezTo>
                    <a:pt x="377" y="298"/>
                    <a:pt x="377" y="1"/>
                    <a:pt x="18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481293" y="394318"/>
              <a:ext cx="17880" cy="18531"/>
            </a:xfrm>
            <a:custGeom>
              <a:avLst/>
              <a:gdLst/>
              <a:ahLst/>
              <a:cxnLst/>
              <a:rect l="l" t="t" r="r" b="b"/>
              <a:pathLst>
                <a:path w="110" h="114" extrusionOk="0">
                  <a:moveTo>
                    <a:pt x="53" y="1"/>
                  </a:moveTo>
                  <a:cubicBezTo>
                    <a:pt x="40" y="1"/>
                    <a:pt x="29" y="6"/>
                    <a:pt x="20" y="19"/>
                  </a:cubicBezTo>
                  <a:cubicBezTo>
                    <a:pt x="10" y="39"/>
                    <a:pt x="0" y="59"/>
                    <a:pt x="10" y="79"/>
                  </a:cubicBezTo>
                  <a:cubicBezTo>
                    <a:pt x="16" y="101"/>
                    <a:pt x="34" y="113"/>
                    <a:pt x="52" y="113"/>
                  </a:cubicBezTo>
                  <a:cubicBezTo>
                    <a:pt x="66" y="113"/>
                    <a:pt x="81" y="105"/>
                    <a:pt x="89" y="88"/>
                  </a:cubicBezTo>
                  <a:cubicBezTo>
                    <a:pt x="100" y="68"/>
                    <a:pt x="109" y="59"/>
                    <a:pt x="100" y="29"/>
                  </a:cubicBezTo>
                  <a:cubicBezTo>
                    <a:pt x="88" y="12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279896" y="643667"/>
              <a:ext cx="46976" cy="37386"/>
            </a:xfrm>
            <a:custGeom>
              <a:avLst/>
              <a:gdLst/>
              <a:ahLst/>
              <a:cxnLst/>
              <a:rect l="l" t="t" r="r" b="b"/>
              <a:pathLst>
                <a:path w="289" h="230" extrusionOk="0">
                  <a:moveTo>
                    <a:pt x="139" y="1"/>
                  </a:moveTo>
                  <a:cubicBezTo>
                    <a:pt x="0" y="1"/>
                    <a:pt x="0" y="229"/>
                    <a:pt x="139" y="229"/>
                  </a:cubicBezTo>
                  <a:cubicBezTo>
                    <a:pt x="288" y="229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057530" y="456899"/>
              <a:ext cx="21294" cy="16255"/>
            </a:xfrm>
            <a:custGeom>
              <a:avLst/>
              <a:gdLst/>
              <a:ahLst/>
              <a:cxnLst/>
              <a:rect l="l" t="t" r="r" b="b"/>
              <a:pathLst>
                <a:path w="131" h="100" extrusionOk="0">
                  <a:moveTo>
                    <a:pt x="60" y="0"/>
                  </a:moveTo>
                  <a:cubicBezTo>
                    <a:pt x="1" y="0"/>
                    <a:pt x="1" y="99"/>
                    <a:pt x="60" y="99"/>
                  </a:cubicBezTo>
                  <a:cubicBezTo>
                    <a:pt x="130" y="99"/>
                    <a:pt x="130" y="0"/>
                    <a:pt x="6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08176" y="869284"/>
              <a:ext cx="24382" cy="19506"/>
            </a:xfrm>
            <a:custGeom>
              <a:avLst/>
              <a:gdLst/>
              <a:ahLst/>
              <a:cxnLst/>
              <a:rect l="l" t="t" r="r" b="b"/>
              <a:pathLst>
                <a:path w="150" h="120" extrusionOk="0">
                  <a:moveTo>
                    <a:pt x="80" y="0"/>
                  </a:moveTo>
                  <a:cubicBezTo>
                    <a:pt x="1" y="0"/>
                    <a:pt x="1" y="119"/>
                    <a:pt x="80" y="119"/>
                  </a:cubicBezTo>
                  <a:cubicBezTo>
                    <a:pt x="150" y="119"/>
                    <a:pt x="150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935451" y="646601"/>
              <a:ext cx="26008" cy="29584"/>
            </a:xfrm>
            <a:custGeom>
              <a:avLst/>
              <a:gdLst/>
              <a:ahLst/>
              <a:cxnLst/>
              <a:rect l="l" t="t" r="r" b="b"/>
              <a:pathLst>
                <a:path w="160" h="182" extrusionOk="0">
                  <a:moveTo>
                    <a:pt x="84" y="1"/>
                  </a:moveTo>
                  <a:cubicBezTo>
                    <a:pt x="45" y="1"/>
                    <a:pt x="6" y="26"/>
                    <a:pt x="1" y="75"/>
                  </a:cubicBezTo>
                  <a:cubicBezTo>
                    <a:pt x="1" y="105"/>
                    <a:pt x="10" y="125"/>
                    <a:pt x="21" y="145"/>
                  </a:cubicBezTo>
                  <a:cubicBezTo>
                    <a:pt x="31" y="169"/>
                    <a:pt x="55" y="182"/>
                    <a:pt x="81" y="182"/>
                  </a:cubicBezTo>
                  <a:cubicBezTo>
                    <a:pt x="107" y="182"/>
                    <a:pt x="135" y="169"/>
                    <a:pt x="149" y="145"/>
                  </a:cubicBezTo>
                  <a:cubicBezTo>
                    <a:pt x="159" y="125"/>
                    <a:pt x="159" y="105"/>
                    <a:pt x="159" y="75"/>
                  </a:cubicBezTo>
                  <a:cubicBezTo>
                    <a:pt x="159" y="26"/>
                    <a:pt x="122" y="1"/>
                    <a:pt x="84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450571" y="1067430"/>
              <a:ext cx="43725" cy="47140"/>
            </a:xfrm>
            <a:custGeom>
              <a:avLst/>
              <a:gdLst/>
              <a:ahLst/>
              <a:cxnLst/>
              <a:rect l="l" t="t" r="r" b="b"/>
              <a:pathLst>
                <a:path w="269" h="290" extrusionOk="0">
                  <a:moveTo>
                    <a:pt x="135" y="0"/>
                  </a:moveTo>
                  <a:cubicBezTo>
                    <a:pt x="83" y="0"/>
                    <a:pt x="31" y="30"/>
                    <a:pt x="11" y="89"/>
                  </a:cubicBezTo>
                  <a:cubicBezTo>
                    <a:pt x="1" y="149"/>
                    <a:pt x="11" y="188"/>
                    <a:pt x="31" y="238"/>
                  </a:cubicBezTo>
                  <a:cubicBezTo>
                    <a:pt x="51" y="273"/>
                    <a:pt x="93" y="290"/>
                    <a:pt x="135" y="290"/>
                  </a:cubicBezTo>
                  <a:cubicBezTo>
                    <a:pt x="177" y="290"/>
                    <a:pt x="219" y="273"/>
                    <a:pt x="239" y="238"/>
                  </a:cubicBezTo>
                  <a:cubicBezTo>
                    <a:pt x="258" y="188"/>
                    <a:pt x="269" y="149"/>
                    <a:pt x="258" y="89"/>
                  </a:cubicBezTo>
                  <a:cubicBezTo>
                    <a:pt x="239" y="30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453822" y="1523215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80" y="0"/>
                  </a:moveTo>
                  <a:cubicBezTo>
                    <a:pt x="1" y="0"/>
                    <a:pt x="1" y="139"/>
                    <a:pt x="80" y="139"/>
                  </a:cubicBezTo>
                  <a:cubicBezTo>
                    <a:pt x="169" y="139"/>
                    <a:pt x="169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619783" y="1903415"/>
              <a:ext cx="43563" cy="41938"/>
            </a:xfrm>
            <a:custGeom>
              <a:avLst/>
              <a:gdLst/>
              <a:ahLst/>
              <a:cxnLst/>
              <a:rect l="l" t="t" r="r" b="b"/>
              <a:pathLst>
                <a:path w="268" h="258" extrusionOk="0">
                  <a:moveTo>
                    <a:pt x="129" y="0"/>
                  </a:moveTo>
                  <a:cubicBezTo>
                    <a:pt x="60" y="0"/>
                    <a:pt x="1" y="60"/>
                    <a:pt x="1" y="129"/>
                  </a:cubicBezTo>
                  <a:cubicBezTo>
                    <a:pt x="1" y="198"/>
                    <a:pt x="60" y="258"/>
                    <a:pt x="129" y="258"/>
                  </a:cubicBezTo>
                  <a:cubicBezTo>
                    <a:pt x="208" y="258"/>
                    <a:pt x="268" y="198"/>
                    <a:pt x="268" y="129"/>
                  </a:cubicBezTo>
                  <a:cubicBezTo>
                    <a:pt x="268" y="60"/>
                    <a:pt x="208" y="0"/>
                    <a:pt x="12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664972" y="2037030"/>
              <a:ext cx="25845" cy="19506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0" y="1"/>
                    <a:pt x="0" y="120"/>
                    <a:pt x="79" y="120"/>
                  </a:cubicBezTo>
                  <a:cubicBezTo>
                    <a:pt x="159" y="120"/>
                    <a:pt x="159" y="1"/>
                    <a:pt x="7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347516" y="1858227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10" y="1"/>
                  </a:moveTo>
                  <a:cubicBezTo>
                    <a:pt x="40" y="1"/>
                    <a:pt x="1" y="70"/>
                    <a:pt x="11" y="130"/>
                  </a:cubicBezTo>
                  <a:lnTo>
                    <a:pt x="11" y="150"/>
                  </a:lnTo>
                  <a:cubicBezTo>
                    <a:pt x="21" y="194"/>
                    <a:pt x="65" y="216"/>
                    <a:pt x="109" y="216"/>
                  </a:cubicBezTo>
                  <a:cubicBezTo>
                    <a:pt x="152" y="216"/>
                    <a:pt x="194" y="194"/>
                    <a:pt x="199" y="150"/>
                  </a:cubicBezTo>
                  <a:cubicBezTo>
                    <a:pt x="199" y="139"/>
                    <a:pt x="209" y="139"/>
                    <a:pt x="209" y="130"/>
                  </a:cubicBezTo>
                  <a:cubicBezTo>
                    <a:pt x="219" y="70"/>
                    <a:pt x="179" y="1"/>
                    <a:pt x="11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241209" y="2341483"/>
              <a:ext cx="32347" cy="24383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100" y="0"/>
                  </a:moveTo>
                  <a:cubicBezTo>
                    <a:pt x="1" y="0"/>
                    <a:pt x="1" y="150"/>
                    <a:pt x="100" y="150"/>
                  </a:cubicBezTo>
                  <a:cubicBezTo>
                    <a:pt x="199" y="150"/>
                    <a:pt x="199" y="0"/>
                    <a:pt x="10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5701870" y="580924"/>
              <a:ext cx="82412" cy="195060"/>
            </a:xfrm>
            <a:custGeom>
              <a:avLst/>
              <a:gdLst/>
              <a:ahLst/>
              <a:cxnLst/>
              <a:rect l="l" t="t" r="r" b="b"/>
              <a:pathLst>
                <a:path w="507" h="1200" extrusionOk="0">
                  <a:moveTo>
                    <a:pt x="40" y="1"/>
                  </a:moveTo>
                  <a:cubicBezTo>
                    <a:pt x="11" y="208"/>
                    <a:pt x="1" y="426"/>
                    <a:pt x="1" y="635"/>
                  </a:cubicBezTo>
                  <a:cubicBezTo>
                    <a:pt x="1" y="754"/>
                    <a:pt x="11" y="882"/>
                    <a:pt x="70" y="992"/>
                  </a:cubicBezTo>
                  <a:cubicBezTo>
                    <a:pt x="120" y="1100"/>
                    <a:pt x="229" y="1190"/>
                    <a:pt x="348" y="1199"/>
                  </a:cubicBezTo>
                  <a:lnTo>
                    <a:pt x="348" y="1190"/>
                  </a:lnTo>
                  <a:cubicBezTo>
                    <a:pt x="487" y="1120"/>
                    <a:pt x="506" y="932"/>
                    <a:pt x="487" y="783"/>
                  </a:cubicBezTo>
                  <a:cubicBezTo>
                    <a:pt x="437" y="486"/>
                    <a:pt x="278" y="199"/>
                    <a:pt x="4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5728365" y="666587"/>
              <a:ext cx="43888" cy="172140"/>
            </a:xfrm>
            <a:custGeom>
              <a:avLst/>
              <a:gdLst/>
              <a:ahLst/>
              <a:cxnLst/>
              <a:rect l="l" t="t" r="r" b="b"/>
              <a:pathLst>
                <a:path w="270" h="1059" extrusionOk="0">
                  <a:moveTo>
                    <a:pt x="24" y="1"/>
                  </a:moveTo>
                  <a:cubicBezTo>
                    <a:pt x="11" y="1"/>
                    <a:pt x="1" y="11"/>
                    <a:pt x="7" y="29"/>
                  </a:cubicBezTo>
                  <a:cubicBezTo>
                    <a:pt x="75" y="355"/>
                    <a:pt x="135" y="703"/>
                    <a:pt x="205" y="1029"/>
                  </a:cubicBezTo>
                  <a:cubicBezTo>
                    <a:pt x="209" y="1050"/>
                    <a:pt x="222" y="1059"/>
                    <a:pt x="234" y="1059"/>
                  </a:cubicBezTo>
                  <a:cubicBezTo>
                    <a:pt x="252" y="1059"/>
                    <a:pt x="270" y="1043"/>
                    <a:pt x="264" y="1020"/>
                  </a:cubicBezTo>
                  <a:cubicBezTo>
                    <a:pt x="214" y="672"/>
                    <a:pt x="135" y="346"/>
                    <a:pt x="46" y="18"/>
                  </a:cubicBezTo>
                  <a:cubicBezTo>
                    <a:pt x="42" y="6"/>
                    <a:pt x="32" y="1"/>
                    <a:pt x="24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727715" y="1727863"/>
              <a:ext cx="182216" cy="104520"/>
            </a:xfrm>
            <a:custGeom>
              <a:avLst/>
              <a:gdLst/>
              <a:ahLst/>
              <a:cxnLst/>
              <a:rect l="l" t="t" r="r" b="b"/>
              <a:pathLst>
                <a:path w="1121" h="643" extrusionOk="0">
                  <a:moveTo>
                    <a:pt x="1120" y="0"/>
                  </a:moveTo>
                  <a:lnTo>
                    <a:pt x="1120" y="0"/>
                  </a:lnTo>
                  <a:cubicBezTo>
                    <a:pt x="912" y="10"/>
                    <a:pt x="704" y="49"/>
                    <a:pt x="496" y="99"/>
                  </a:cubicBezTo>
                  <a:cubicBezTo>
                    <a:pt x="377" y="129"/>
                    <a:pt x="258" y="159"/>
                    <a:pt x="159" y="238"/>
                  </a:cubicBezTo>
                  <a:cubicBezTo>
                    <a:pt x="70" y="317"/>
                    <a:pt x="0" y="436"/>
                    <a:pt x="30" y="555"/>
                  </a:cubicBezTo>
                  <a:cubicBezTo>
                    <a:pt x="83" y="618"/>
                    <a:pt x="160" y="642"/>
                    <a:pt x="241" y="642"/>
                  </a:cubicBezTo>
                  <a:cubicBezTo>
                    <a:pt x="314" y="642"/>
                    <a:pt x="391" y="623"/>
                    <a:pt x="456" y="595"/>
                  </a:cubicBezTo>
                  <a:cubicBezTo>
                    <a:pt x="744" y="486"/>
                    <a:pt x="982" y="268"/>
                    <a:pt x="1120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668873" y="1766225"/>
              <a:ext cx="164823" cy="78349"/>
            </a:xfrm>
            <a:custGeom>
              <a:avLst/>
              <a:gdLst/>
              <a:ahLst/>
              <a:cxnLst/>
              <a:rect l="l" t="t" r="r" b="b"/>
              <a:pathLst>
                <a:path w="1014" h="482" extrusionOk="0">
                  <a:moveTo>
                    <a:pt x="983" y="0"/>
                  </a:moveTo>
                  <a:cubicBezTo>
                    <a:pt x="981" y="0"/>
                    <a:pt x="979" y="1"/>
                    <a:pt x="977" y="2"/>
                  </a:cubicBezTo>
                  <a:cubicBezTo>
                    <a:pt x="660" y="150"/>
                    <a:pt x="342" y="269"/>
                    <a:pt x="36" y="418"/>
                  </a:cubicBezTo>
                  <a:cubicBezTo>
                    <a:pt x="1" y="427"/>
                    <a:pt x="19" y="481"/>
                    <a:pt x="51" y="481"/>
                  </a:cubicBezTo>
                  <a:cubicBezTo>
                    <a:pt x="55" y="481"/>
                    <a:pt x="60" y="480"/>
                    <a:pt x="65" y="478"/>
                  </a:cubicBezTo>
                  <a:cubicBezTo>
                    <a:pt x="382" y="359"/>
                    <a:pt x="690" y="200"/>
                    <a:pt x="996" y="42"/>
                  </a:cubicBezTo>
                  <a:cubicBezTo>
                    <a:pt x="1014" y="33"/>
                    <a:pt x="1000" y="0"/>
                    <a:pt x="98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3417748" y="972340"/>
              <a:ext cx="146943" cy="86639"/>
            </a:xfrm>
            <a:custGeom>
              <a:avLst/>
              <a:gdLst/>
              <a:ahLst/>
              <a:cxnLst/>
              <a:rect l="l" t="t" r="r" b="b"/>
              <a:pathLst>
                <a:path w="904" h="533" extrusionOk="0">
                  <a:moveTo>
                    <a:pt x="633" y="1"/>
                  </a:moveTo>
                  <a:cubicBezTo>
                    <a:pt x="579" y="1"/>
                    <a:pt x="524" y="12"/>
                    <a:pt x="477" y="30"/>
                  </a:cubicBezTo>
                  <a:cubicBezTo>
                    <a:pt x="348" y="80"/>
                    <a:pt x="209" y="189"/>
                    <a:pt x="130" y="308"/>
                  </a:cubicBezTo>
                  <a:cubicBezTo>
                    <a:pt x="100" y="328"/>
                    <a:pt x="80" y="348"/>
                    <a:pt x="51" y="367"/>
                  </a:cubicBezTo>
                  <a:cubicBezTo>
                    <a:pt x="1" y="417"/>
                    <a:pt x="31" y="496"/>
                    <a:pt x="90" y="506"/>
                  </a:cubicBezTo>
                  <a:cubicBezTo>
                    <a:pt x="157" y="524"/>
                    <a:pt x="224" y="532"/>
                    <a:pt x="291" y="532"/>
                  </a:cubicBezTo>
                  <a:cubicBezTo>
                    <a:pt x="410" y="532"/>
                    <a:pt x="527" y="504"/>
                    <a:pt x="635" y="447"/>
                  </a:cubicBezTo>
                  <a:cubicBezTo>
                    <a:pt x="745" y="387"/>
                    <a:pt x="903" y="268"/>
                    <a:pt x="853" y="130"/>
                  </a:cubicBezTo>
                  <a:cubicBezTo>
                    <a:pt x="815" y="35"/>
                    <a:pt x="726" y="1"/>
                    <a:pt x="63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3358255" y="1313203"/>
              <a:ext cx="193432" cy="116061"/>
            </a:xfrm>
            <a:custGeom>
              <a:avLst/>
              <a:gdLst/>
              <a:ahLst/>
              <a:cxnLst/>
              <a:rect l="l" t="t" r="r" b="b"/>
              <a:pathLst>
                <a:path w="1190" h="714" extrusionOk="0">
                  <a:moveTo>
                    <a:pt x="661" y="0"/>
                  </a:moveTo>
                  <a:cubicBezTo>
                    <a:pt x="494" y="0"/>
                    <a:pt x="322" y="152"/>
                    <a:pt x="208" y="312"/>
                  </a:cubicBezTo>
                  <a:cubicBezTo>
                    <a:pt x="159" y="381"/>
                    <a:pt x="129" y="440"/>
                    <a:pt x="109" y="500"/>
                  </a:cubicBezTo>
                  <a:lnTo>
                    <a:pt x="100" y="500"/>
                  </a:lnTo>
                  <a:cubicBezTo>
                    <a:pt x="60" y="510"/>
                    <a:pt x="30" y="530"/>
                    <a:pt x="10" y="569"/>
                  </a:cubicBezTo>
                  <a:cubicBezTo>
                    <a:pt x="1" y="599"/>
                    <a:pt x="10" y="638"/>
                    <a:pt x="40" y="649"/>
                  </a:cubicBezTo>
                  <a:cubicBezTo>
                    <a:pt x="40" y="681"/>
                    <a:pt x="60" y="713"/>
                    <a:pt x="94" y="713"/>
                  </a:cubicBezTo>
                  <a:cubicBezTo>
                    <a:pt x="102" y="713"/>
                    <a:pt x="110" y="712"/>
                    <a:pt x="120" y="708"/>
                  </a:cubicBezTo>
                  <a:cubicBezTo>
                    <a:pt x="307" y="638"/>
                    <a:pt x="1190" y="480"/>
                    <a:pt x="893" y="123"/>
                  </a:cubicBezTo>
                  <a:cubicBezTo>
                    <a:pt x="821" y="36"/>
                    <a:pt x="742" y="0"/>
                    <a:pt x="661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3359881" y="906995"/>
              <a:ext cx="87125" cy="151659"/>
            </a:xfrm>
            <a:custGeom>
              <a:avLst/>
              <a:gdLst/>
              <a:ahLst/>
              <a:cxnLst/>
              <a:rect l="l" t="t" r="r" b="b"/>
              <a:pathLst>
                <a:path w="536" h="933" extrusionOk="0">
                  <a:moveTo>
                    <a:pt x="217" y="1"/>
                  </a:moveTo>
                  <a:cubicBezTo>
                    <a:pt x="166" y="1"/>
                    <a:pt x="117" y="24"/>
                    <a:pt x="79" y="76"/>
                  </a:cubicBezTo>
                  <a:cubicBezTo>
                    <a:pt x="0" y="195"/>
                    <a:pt x="60" y="393"/>
                    <a:pt x="99" y="521"/>
                  </a:cubicBezTo>
                  <a:cubicBezTo>
                    <a:pt x="159" y="680"/>
                    <a:pt x="268" y="838"/>
                    <a:pt x="427" y="928"/>
                  </a:cubicBezTo>
                  <a:cubicBezTo>
                    <a:pt x="434" y="931"/>
                    <a:pt x="442" y="932"/>
                    <a:pt x="449" y="932"/>
                  </a:cubicBezTo>
                  <a:cubicBezTo>
                    <a:pt x="490" y="932"/>
                    <a:pt x="524" y="892"/>
                    <a:pt x="515" y="858"/>
                  </a:cubicBezTo>
                  <a:cubicBezTo>
                    <a:pt x="515" y="809"/>
                    <a:pt x="506" y="759"/>
                    <a:pt x="506" y="719"/>
                  </a:cubicBezTo>
                  <a:cubicBezTo>
                    <a:pt x="515" y="710"/>
                    <a:pt x="515" y="700"/>
                    <a:pt x="515" y="690"/>
                  </a:cubicBezTo>
                  <a:cubicBezTo>
                    <a:pt x="526" y="670"/>
                    <a:pt x="526" y="660"/>
                    <a:pt x="526" y="640"/>
                  </a:cubicBezTo>
                  <a:cubicBezTo>
                    <a:pt x="535" y="640"/>
                    <a:pt x="535" y="631"/>
                    <a:pt x="535" y="631"/>
                  </a:cubicBezTo>
                  <a:cubicBezTo>
                    <a:pt x="535" y="591"/>
                    <a:pt x="535" y="551"/>
                    <a:pt x="526" y="512"/>
                  </a:cubicBezTo>
                  <a:cubicBezTo>
                    <a:pt x="515" y="353"/>
                    <a:pt x="486" y="184"/>
                    <a:pt x="377" y="76"/>
                  </a:cubicBezTo>
                  <a:cubicBezTo>
                    <a:pt x="330" y="29"/>
                    <a:pt x="272" y="1"/>
                    <a:pt x="21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3392878" y="1470875"/>
              <a:ext cx="171813" cy="126139"/>
            </a:xfrm>
            <a:custGeom>
              <a:avLst/>
              <a:gdLst/>
              <a:ahLst/>
              <a:cxnLst/>
              <a:rect l="l" t="t" r="r" b="b"/>
              <a:pathLst>
                <a:path w="1057" h="776" extrusionOk="0">
                  <a:moveTo>
                    <a:pt x="565" y="0"/>
                  </a:moveTo>
                  <a:cubicBezTo>
                    <a:pt x="468" y="0"/>
                    <a:pt x="368" y="53"/>
                    <a:pt x="303" y="124"/>
                  </a:cubicBezTo>
                  <a:cubicBezTo>
                    <a:pt x="174" y="263"/>
                    <a:pt x="75" y="452"/>
                    <a:pt x="55" y="640"/>
                  </a:cubicBezTo>
                  <a:cubicBezTo>
                    <a:pt x="45" y="650"/>
                    <a:pt x="35" y="670"/>
                    <a:pt x="25" y="679"/>
                  </a:cubicBezTo>
                  <a:cubicBezTo>
                    <a:pt x="0" y="721"/>
                    <a:pt x="24" y="776"/>
                    <a:pt x="67" y="776"/>
                  </a:cubicBezTo>
                  <a:cubicBezTo>
                    <a:pt x="75" y="776"/>
                    <a:pt x="85" y="774"/>
                    <a:pt x="94" y="769"/>
                  </a:cubicBezTo>
                  <a:cubicBezTo>
                    <a:pt x="293" y="689"/>
                    <a:pt x="1056" y="412"/>
                    <a:pt x="748" y="85"/>
                  </a:cubicBezTo>
                  <a:cubicBezTo>
                    <a:pt x="697" y="25"/>
                    <a:pt x="632" y="0"/>
                    <a:pt x="565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3229355" y="1300524"/>
              <a:ext cx="155233" cy="132153"/>
            </a:xfrm>
            <a:custGeom>
              <a:avLst/>
              <a:gdLst/>
              <a:ahLst/>
              <a:cxnLst/>
              <a:rect l="l" t="t" r="r" b="b"/>
              <a:pathLst>
                <a:path w="955" h="813" extrusionOk="0">
                  <a:moveTo>
                    <a:pt x="272" y="1"/>
                  </a:moveTo>
                  <a:cubicBezTo>
                    <a:pt x="211" y="1"/>
                    <a:pt x="154" y="21"/>
                    <a:pt x="109" y="73"/>
                  </a:cubicBezTo>
                  <a:cubicBezTo>
                    <a:pt x="1" y="192"/>
                    <a:pt x="90" y="370"/>
                    <a:pt x="189" y="469"/>
                  </a:cubicBezTo>
                  <a:cubicBezTo>
                    <a:pt x="367" y="637"/>
                    <a:pt x="655" y="716"/>
                    <a:pt x="873" y="806"/>
                  </a:cubicBezTo>
                  <a:cubicBezTo>
                    <a:pt x="882" y="810"/>
                    <a:pt x="890" y="812"/>
                    <a:pt x="898" y="812"/>
                  </a:cubicBezTo>
                  <a:cubicBezTo>
                    <a:pt x="939" y="812"/>
                    <a:pt x="954" y="752"/>
                    <a:pt x="913" y="727"/>
                  </a:cubicBezTo>
                  <a:cubicBezTo>
                    <a:pt x="902" y="727"/>
                    <a:pt x="882" y="716"/>
                    <a:pt x="873" y="716"/>
                  </a:cubicBezTo>
                  <a:cubicBezTo>
                    <a:pt x="942" y="677"/>
                    <a:pt x="913" y="568"/>
                    <a:pt x="863" y="489"/>
                  </a:cubicBezTo>
                  <a:cubicBezTo>
                    <a:pt x="823" y="399"/>
                    <a:pt x="764" y="320"/>
                    <a:pt x="695" y="251"/>
                  </a:cubicBezTo>
                  <a:cubicBezTo>
                    <a:pt x="684" y="251"/>
                    <a:pt x="684" y="241"/>
                    <a:pt x="675" y="241"/>
                  </a:cubicBezTo>
                  <a:cubicBezTo>
                    <a:pt x="645" y="192"/>
                    <a:pt x="605" y="152"/>
                    <a:pt x="556" y="112"/>
                  </a:cubicBezTo>
                  <a:cubicBezTo>
                    <a:pt x="481" y="56"/>
                    <a:pt x="372" y="1"/>
                    <a:pt x="272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3243822" y="1093275"/>
              <a:ext cx="154583" cy="144669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03" y="0"/>
                  </a:moveTo>
                  <a:cubicBezTo>
                    <a:pt x="350" y="0"/>
                    <a:pt x="299" y="21"/>
                    <a:pt x="258" y="69"/>
                  </a:cubicBezTo>
                  <a:cubicBezTo>
                    <a:pt x="1" y="366"/>
                    <a:pt x="606" y="773"/>
                    <a:pt x="813" y="882"/>
                  </a:cubicBezTo>
                  <a:cubicBezTo>
                    <a:pt x="824" y="887"/>
                    <a:pt x="836" y="890"/>
                    <a:pt x="847" y="890"/>
                  </a:cubicBezTo>
                  <a:cubicBezTo>
                    <a:pt x="899" y="890"/>
                    <a:pt x="950" y="839"/>
                    <a:pt x="942" y="782"/>
                  </a:cubicBezTo>
                  <a:cubicBezTo>
                    <a:pt x="923" y="703"/>
                    <a:pt x="893" y="624"/>
                    <a:pt x="853" y="545"/>
                  </a:cubicBezTo>
                  <a:cubicBezTo>
                    <a:pt x="804" y="386"/>
                    <a:pt x="724" y="228"/>
                    <a:pt x="615" y="109"/>
                  </a:cubicBezTo>
                  <a:cubicBezTo>
                    <a:pt x="562" y="44"/>
                    <a:pt x="481" y="0"/>
                    <a:pt x="40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3380850" y="1147566"/>
              <a:ext cx="171000" cy="92166"/>
            </a:xfrm>
            <a:custGeom>
              <a:avLst/>
              <a:gdLst/>
              <a:ahLst/>
              <a:cxnLst/>
              <a:rect l="l" t="t" r="r" b="b"/>
              <a:pathLst>
                <a:path w="1052" h="567" extrusionOk="0">
                  <a:moveTo>
                    <a:pt x="645" y="1"/>
                  </a:moveTo>
                  <a:cubicBezTo>
                    <a:pt x="538" y="1"/>
                    <a:pt x="424" y="62"/>
                    <a:pt x="337" y="112"/>
                  </a:cubicBezTo>
                  <a:cubicBezTo>
                    <a:pt x="228" y="181"/>
                    <a:pt x="119" y="250"/>
                    <a:pt x="50" y="360"/>
                  </a:cubicBezTo>
                  <a:cubicBezTo>
                    <a:pt x="50" y="369"/>
                    <a:pt x="50" y="369"/>
                    <a:pt x="40" y="369"/>
                  </a:cubicBezTo>
                  <a:cubicBezTo>
                    <a:pt x="10" y="389"/>
                    <a:pt x="0" y="439"/>
                    <a:pt x="10" y="468"/>
                  </a:cubicBezTo>
                  <a:cubicBezTo>
                    <a:pt x="10" y="479"/>
                    <a:pt x="0" y="479"/>
                    <a:pt x="0" y="479"/>
                  </a:cubicBezTo>
                  <a:cubicBezTo>
                    <a:pt x="0" y="498"/>
                    <a:pt x="10" y="508"/>
                    <a:pt x="30" y="518"/>
                  </a:cubicBezTo>
                  <a:cubicBezTo>
                    <a:pt x="40" y="528"/>
                    <a:pt x="50" y="538"/>
                    <a:pt x="69" y="548"/>
                  </a:cubicBezTo>
                  <a:cubicBezTo>
                    <a:pt x="97" y="560"/>
                    <a:pt x="137" y="567"/>
                    <a:pt x="186" y="567"/>
                  </a:cubicBezTo>
                  <a:cubicBezTo>
                    <a:pt x="476" y="567"/>
                    <a:pt x="1052" y="353"/>
                    <a:pt x="822" y="82"/>
                  </a:cubicBezTo>
                  <a:cubicBezTo>
                    <a:pt x="771" y="23"/>
                    <a:pt x="709" y="1"/>
                    <a:pt x="645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3237482" y="1505660"/>
              <a:ext cx="175714" cy="98180"/>
            </a:xfrm>
            <a:custGeom>
              <a:avLst/>
              <a:gdLst/>
              <a:ahLst/>
              <a:cxnLst/>
              <a:rect l="l" t="t" r="r" b="b"/>
              <a:pathLst>
                <a:path w="1081" h="604" extrusionOk="0">
                  <a:moveTo>
                    <a:pt x="292" y="1"/>
                  </a:moveTo>
                  <a:cubicBezTo>
                    <a:pt x="194" y="1"/>
                    <a:pt x="99" y="32"/>
                    <a:pt x="59" y="128"/>
                  </a:cubicBezTo>
                  <a:cubicBezTo>
                    <a:pt x="0" y="277"/>
                    <a:pt x="129" y="426"/>
                    <a:pt x="258" y="495"/>
                  </a:cubicBezTo>
                  <a:cubicBezTo>
                    <a:pt x="466" y="604"/>
                    <a:pt x="733" y="555"/>
                    <a:pt x="962" y="584"/>
                  </a:cubicBezTo>
                  <a:cubicBezTo>
                    <a:pt x="1031" y="584"/>
                    <a:pt x="1081" y="495"/>
                    <a:pt x="1021" y="456"/>
                  </a:cubicBezTo>
                  <a:lnTo>
                    <a:pt x="932" y="396"/>
                  </a:lnTo>
                  <a:cubicBezTo>
                    <a:pt x="803" y="267"/>
                    <a:pt x="664" y="108"/>
                    <a:pt x="496" y="39"/>
                  </a:cubicBezTo>
                  <a:cubicBezTo>
                    <a:pt x="441" y="18"/>
                    <a:pt x="366" y="1"/>
                    <a:pt x="29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3364757" y="1001273"/>
              <a:ext cx="88588" cy="729849"/>
            </a:xfrm>
            <a:custGeom>
              <a:avLst/>
              <a:gdLst/>
              <a:ahLst/>
              <a:cxnLst/>
              <a:rect l="l" t="t" r="r" b="b"/>
              <a:pathLst>
                <a:path w="545" h="4490" extrusionOk="0">
                  <a:moveTo>
                    <a:pt x="521" y="1"/>
                  </a:moveTo>
                  <a:cubicBezTo>
                    <a:pt x="515" y="1"/>
                    <a:pt x="509" y="4"/>
                    <a:pt x="505" y="11"/>
                  </a:cubicBezTo>
                  <a:cubicBezTo>
                    <a:pt x="139" y="645"/>
                    <a:pt x="20" y="1467"/>
                    <a:pt x="10" y="2191"/>
                  </a:cubicBezTo>
                  <a:cubicBezTo>
                    <a:pt x="0" y="2964"/>
                    <a:pt x="149" y="3737"/>
                    <a:pt x="446" y="4460"/>
                  </a:cubicBezTo>
                  <a:cubicBezTo>
                    <a:pt x="454" y="4480"/>
                    <a:pt x="472" y="4489"/>
                    <a:pt x="489" y="4489"/>
                  </a:cubicBezTo>
                  <a:cubicBezTo>
                    <a:pt x="514" y="4489"/>
                    <a:pt x="537" y="4470"/>
                    <a:pt x="525" y="4440"/>
                  </a:cubicBezTo>
                  <a:cubicBezTo>
                    <a:pt x="238" y="3737"/>
                    <a:pt x="89" y="2984"/>
                    <a:pt x="89" y="2231"/>
                  </a:cubicBezTo>
                  <a:cubicBezTo>
                    <a:pt x="99" y="1844"/>
                    <a:pt x="139" y="1467"/>
                    <a:pt x="218" y="1091"/>
                  </a:cubicBezTo>
                  <a:cubicBezTo>
                    <a:pt x="298" y="725"/>
                    <a:pt x="426" y="388"/>
                    <a:pt x="545" y="31"/>
                  </a:cubicBezTo>
                  <a:cubicBezTo>
                    <a:pt x="545" y="11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3656206" y="352218"/>
              <a:ext cx="327208" cy="207901"/>
            </a:xfrm>
            <a:custGeom>
              <a:avLst/>
              <a:gdLst/>
              <a:ahLst/>
              <a:cxnLst/>
              <a:rect l="l" t="t" r="r" b="b"/>
              <a:pathLst>
                <a:path w="2013" h="1279" extrusionOk="0">
                  <a:moveTo>
                    <a:pt x="1170" y="1"/>
                  </a:moveTo>
                  <a:cubicBezTo>
                    <a:pt x="1170" y="1"/>
                    <a:pt x="954" y="393"/>
                    <a:pt x="564" y="393"/>
                  </a:cubicBezTo>
                  <a:cubicBezTo>
                    <a:pt x="521" y="393"/>
                    <a:pt x="475" y="388"/>
                    <a:pt x="427" y="377"/>
                  </a:cubicBezTo>
                  <a:cubicBezTo>
                    <a:pt x="427" y="377"/>
                    <a:pt x="357" y="714"/>
                    <a:pt x="1" y="1160"/>
                  </a:cubicBezTo>
                  <a:cubicBezTo>
                    <a:pt x="1" y="1160"/>
                    <a:pt x="159" y="1095"/>
                    <a:pt x="365" y="1095"/>
                  </a:cubicBezTo>
                  <a:cubicBezTo>
                    <a:pt x="526" y="1095"/>
                    <a:pt x="717" y="1135"/>
                    <a:pt x="883" y="1279"/>
                  </a:cubicBezTo>
                  <a:cubicBezTo>
                    <a:pt x="883" y="1279"/>
                    <a:pt x="975" y="832"/>
                    <a:pt x="1386" y="832"/>
                  </a:cubicBezTo>
                  <a:cubicBezTo>
                    <a:pt x="1421" y="832"/>
                    <a:pt x="1458" y="836"/>
                    <a:pt x="1497" y="842"/>
                  </a:cubicBezTo>
                  <a:cubicBezTo>
                    <a:pt x="1497" y="842"/>
                    <a:pt x="1546" y="357"/>
                    <a:pt x="2013" y="278"/>
                  </a:cubicBezTo>
                  <a:cubicBezTo>
                    <a:pt x="2013" y="278"/>
                    <a:pt x="1398" y="208"/>
                    <a:pt x="117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3672298" y="410248"/>
              <a:ext cx="248210" cy="122563"/>
            </a:xfrm>
            <a:custGeom>
              <a:avLst/>
              <a:gdLst/>
              <a:ahLst/>
              <a:cxnLst/>
              <a:rect l="l" t="t" r="r" b="b"/>
              <a:pathLst>
                <a:path w="1527" h="754" extrusionOk="0">
                  <a:moveTo>
                    <a:pt x="1507" y="0"/>
                  </a:moveTo>
                  <a:cubicBezTo>
                    <a:pt x="982" y="80"/>
                    <a:pt x="397" y="377"/>
                    <a:pt x="11" y="734"/>
                  </a:cubicBezTo>
                  <a:cubicBezTo>
                    <a:pt x="1" y="743"/>
                    <a:pt x="11" y="753"/>
                    <a:pt x="20" y="753"/>
                  </a:cubicBezTo>
                  <a:cubicBezTo>
                    <a:pt x="249" y="624"/>
                    <a:pt x="467" y="466"/>
                    <a:pt x="705" y="337"/>
                  </a:cubicBezTo>
                  <a:cubicBezTo>
                    <a:pt x="962" y="199"/>
                    <a:pt x="1229" y="109"/>
                    <a:pt x="1507" y="30"/>
                  </a:cubicBezTo>
                  <a:cubicBezTo>
                    <a:pt x="1527" y="20"/>
                    <a:pt x="1517" y="0"/>
                    <a:pt x="1507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3833870" y="441132"/>
              <a:ext cx="41612" cy="26008"/>
            </a:xfrm>
            <a:custGeom>
              <a:avLst/>
              <a:gdLst/>
              <a:ahLst/>
              <a:cxnLst/>
              <a:rect l="l" t="t" r="r" b="b"/>
              <a:pathLst>
                <a:path w="256" h="160" extrusionOk="0">
                  <a:moveTo>
                    <a:pt x="21" y="0"/>
                  </a:moveTo>
                  <a:cubicBezTo>
                    <a:pt x="8" y="0"/>
                    <a:pt x="1" y="14"/>
                    <a:pt x="8" y="28"/>
                  </a:cubicBezTo>
                  <a:cubicBezTo>
                    <a:pt x="52" y="90"/>
                    <a:pt x="136" y="160"/>
                    <a:pt x="217" y="160"/>
                  </a:cubicBezTo>
                  <a:cubicBezTo>
                    <a:pt x="227" y="160"/>
                    <a:pt x="236" y="159"/>
                    <a:pt x="246" y="157"/>
                  </a:cubicBezTo>
                  <a:cubicBezTo>
                    <a:pt x="255" y="157"/>
                    <a:pt x="255" y="147"/>
                    <a:pt x="246" y="147"/>
                  </a:cubicBezTo>
                  <a:cubicBezTo>
                    <a:pt x="216" y="117"/>
                    <a:pt x="176" y="108"/>
                    <a:pt x="136" y="88"/>
                  </a:cubicBezTo>
                  <a:cubicBezTo>
                    <a:pt x="97" y="68"/>
                    <a:pt x="67" y="38"/>
                    <a:pt x="37" y="9"/>
                  </a:cubicBezTo>
                  <a:cubicBezTo>
                    <a:pt x="31" y="3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3741706" y="433005"/>
              <a:ext cx="20481" cy="54292"/>
            </a:xfrm>
            <a:custGeom>
              <a:avLst/>
              <a:gdLst/>
              <a:ahLst/>
              <a:cxnLst/>
              <a:rect l="l" t="t" r="r" b="b"/>
              <a:pathLst>
                <a:path w="126" h="334" extrusionOk="0">
                  <a:moveTo>
                    <a:pt x="101" y="0"/>
                  </a:moveTo>
                  <a:cubicBezTo>
                    <a:pt x="97" y="0"/>
                    <a:pt x="92" y="3"/>
                    <a:pt x="89" y="9"/>
                  </a:cubicBezTo>
                  <a:cubicBezTo>
                    <a:pt x="40" y="108"/>
                    <a:pt x="0" y="217"/>
                    <a:pt x="0" y="326"/>
                  </a:cubicBezTo>
                  <a:cubicBezTo>
                    <a:pt x="5" y="331"/>
                    <a:pt x="10" y="333"/>
                    <a:pt x="15" y="333"/>
                  </a:cubicBezTo>
                  <a:cubicBezTo>
                    <a:pt x="20" y="333"/>
                    <a:pt x="25" y="331"/>
                    <a:pt x="29" y="326"/>
                  </a:cubicBezTo>
                  <a:cubicBezTo>
                    <a:pt x="49" y="227"/>
                    <a:pt x="69" y="127"/>
                    <a:pt x="119" y="28"/>
                  </a:cubicBezTo>
                  <a:cubicBezTo>
                    <a:pt x="126" y="14"/>
                    <a:pt x="113" y="0"/>
                    <a:pt x="101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3624021" y="492010"/>
              <a:ext cx="101755" cy="90378"/>
            </a:xfrm>
            <a:custGeom>
              <a:avLst/>
              <a:gdLst/>
              <a:ahLst/>
              <a:cxnLst/>
              <a:rect l="l" t="t" r="r" b="b"/>
              <a:pathLst>
                <a:path w="626" h="556" extrusionOk="0">
                  <a:moveTo>
                    <a:pt x="309" y="0"/>
                  </a:moveTo>
                  <a:cubicBezTo>
                    <a:pt x="235" y="0"/>
                    <a:pt x="162" y="30"/>
                    <a:pt x="110" y="92"/>
                  </a:cubicBezTo>
                  <a:cubicBezTo>
                    <a:pt x="0" y="201"/>
                    <a:pt x="11" y="379"/>
                    <a:pt x="119" y="478"/>
                  </a:cubicBezTo>
                  <a:cubicBezTo>
                    <a:pt x="176" y="530"/>
                    <a:pt x="246" y="555"/>
                    <a:pt x="315" y="555"/>
                  </a:cubicBezTo>
                  <a:cubicBezTo>
                    <a:pt x="390" y="555"/>
                    <a:pt x="464" y="525"/>
                    <a:pt x="516" y="468"/>
                  </a:cubicBezTo>
                  <a:cubicBezTo>
                    <a:pt x="625" y="350"/>
                    <a:pt x="615" y="181"/>
                    <a:pt x="496" y="72"/>
                  </a:cubicBezTo>
                  <a:cubicBezTo>
                    <a:pt x="444" y="25"/>
                    <a:pt x="376" y="0"/>
                    <a:pt x="309" y="0"/>
                  </a:cubicBezTo>
                  <a:close/>
                </a:path>
              </a:pathLst>
            </a:custGeom>
            <a:solidFill>
              <a:srgbClr val="B63A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3446844" y="580924"/>
              <a:ext cx="203022" cy="338429"/>
            </a:xfrm>
            <a:custGeom>
              <a:avLst/>
              <a:gdLst/>
              <a:ahLst/>
              <a:cxnLst/>
              <a:rect l="l" t="t" r="r" b="b"/>
              <a:pathLst>
                <a:path w="1249" h="2082" extrusionOk="0">
                  <a:moveTo>
                    <a:pt x="1051" y="1"/>
                  </a:moveTo>
                  <a:lnTo>
                    <a:pt x="1051" y="1"/>
                  </a:lnTo>
                  <a:cubicBezTo>
                    <a:pt x="634" y="397"/>
                    <a:pt x="308" y="496"/>
                    <a:pt x="308" y="496"/>
                  </a:cubicBezTo>
                  <a:cubicBezTo>
                    <a:pt x="466" y="962"/>
                    <a:pt x="0" y="1269"/>
                    <a:pt x="0" y="1269"/>
                  </a:cubicBezTo>
                  <a:cubicBezTo>
                    <a:pt x="238" y="1477"/>
                    <a:pt x="357" y="2082"/>
                    <a:pt x="357" y="2082"/>
                  </a:cubicBezTo>
                  <a:cubicBezTo>
                    <a:pt x="387" y="1616"/>
                    <a:pt x="872" y="1517"/>
                    <a:pt x="872" y="1517"/>
                  </a:cubicBezTo>
                  <a:cubicBezTo>
                    <a:pt x="734" y="1031"/>
                    <a:pt x="1249" y="873"/>
                    <a:pt x="1249" y="873"/>
                  </a:cubicBezTo>
                  <a:cubicBezTo>
                    <a:pt x="892" y="526"/>
                    <a:pt x="1051" y="1"/>
                    <a:pt x="1051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3511213" y="598966"/>
              <a:ext cx="100942" cy="256179"/>
            </a:xfrm>
            <a:custGeom>
              <a:avLst/>
              <a:gdLst/>
              <a:ahLst/>
              <a:cxnLst/>
              <a:rect l="l" t="t" r="r" b="b"/>
              <a:pathLst>
                <a:path w="621" h="1576" extrusionOk="0">
                  <a:moveTo>
                    <a:pt x="614" y="1"/>
                  </a:moveTo>
                  <a:cubicBezTo>
                    <a:pt x="610" y="1"/>
                    <a:pt x="606" y="3"/>
                    <a:pt x="606" y="9"/>
                  </a:cubicBezTo>
                  <a:cubicBezTo>
                    <a:pt x="278" y="425"/>
                    <a:pt x="31" y="1029"/>
                    <a:pt x="1" y="1564"/>
                  </a:cubicBezTo>
                  <a:cubicBezTo>
                    <a:pt x="1" y="1570"/>
                    <a:pt x="7" y="1576"/>
                    <a:pt x="15" y="1576"/>
                  </a:cubicBezTo>
                  <a:cubicBezTo>
                    <a:pt x="20" y="1576"/>
                    <a:pt x="26" y="1573"/>
                    <a:pt x="31" y="1564"/>
                  </a:cubicBezTo>
                  <a:cubicBezTo>
                    <a:pt x="80" y="1287"/>
                    <a:pt x="150" y="1019"/>
                    <a:pt x="249" y="762"/>
                  </a:cubicBezTo>
                  <a:cubicBezTo>
                    <a:pt x="357" y="504"/>
                    <a:pt x="506" y="266"/>
                    <a:pt x="615" y="9"/>
                  </a:cubicBezTo>
                  <a:cubicBezTo>
                    <a:pt x="620" y="3"/>
                    <a:pt x="618" y="1"/>
                    <a:pt x="614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3532832" y="767529"/>
              <a:ext cx="31859" cy="38199"/>
            </a:xfrm>
            <a:custGeom>
              <a:avLst/>
              <a:gdLst/>
              <a:ahLst/>
              <a:cxnLst/>
              <a:rect l="l" t="t" r="r" b="b"/>
              <a:pathLst>
                <a:path w="196" h="235" extrusionOk="0">
                  <a:moveTo>
                    <a:pt x="34" y="0"/>
                  </a:moveTo>
                  <a:cubicBezTo>
                    <a:pt x="12" y="0"/>
                    <a:pt x="1" y="25"/>
                    <a:pt x="26" y="42"/>
                  </a:cubicBezTo>
                  <a:cubicBezTo>
                    <a:pt x="56" y="62"/>
                    <a:pt x="96" y="101"/>
                    <a:pt x="125" y="141"/>
                  </a:cubicBezTo>
                  <a:cubicBezTo>
                    <a:pt x="145" y="170"/>
                    <a:pt x="155" y="200"/>
                    <a:pt x="175" y="230"/>
                  </a:cubicBezTo>
                  <a:cubicBezTo>
                    <a:pt x="178" y="233"/>
                    <a:pt x="181" y="234"/>
                    <a:pt x="182" y="234"/>
                  </a:cubicBezTo>
                  <a:cubicBezTo>
                    <a:pt x="185" y="234"/>
                    <a:pt x="185" y="230"/>
                    <a:pt x="185" y="230"/>
                  </a:cubicBezTo>
                  <a:cubicBezTo>
                    <a:pt x="195" y="141"/>
                    <a:pt x="105" y="51"/>
                    <a:pt x="46" y="2"/>
                  </a:cubicBezTo>
                  <a:cubicBezTo>
                    <a:pt x="42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3518203" y="672763"/>
              <a:ext cx="56079" cy="23082"/>
            </a:xfrm>
            <a:custGeom>
              <a:avLst/>
              <a:gdLst/>
              <a:ahLst/>
              <a:cxnLst/>
              <a:rect l="l" t="t" r="r" b="b"/>
              <a:pathLst>
                <a:path w="345" h="142" extrusionOk="0">
                  <a:moveTo>
                    <a:pt x="325" y="0"/>
                  </a:moveTo>
                  <a:cubicBezTo>
                    <a:pt x="215" y="0"/>
                    <a:pt x="107" y="50"/>
                    <a:pt x="17" y="110"/>
                  </a:cubicBezTo>
                  <a:cubicBezTo>
                    <a:pt x="0" y="118"/>
                    <a:pt x="12" y="141"/>
                    <a:pt x="29" y="141"/>
                  </a:cubicBezTo>
                  <a:cubicBezTo>
                    <a:pt x="31" y="141"/>
                    <a:pt x="34" y="140"/>
                    <a:pt x="37" y="139"/>
                  </a:cubicBezTo>
                  <a:cubicBezTo>
                    <a:pt x="136" y="79"/>
                    <a:pt x="226" y="50"/>
                    <a:pt x="334" y="20"/>
                  </a:cubicBezTo>
                  <a:cubicBezTo>
                    <a:pt x="345" y="10"/>
                    <a:pt x="345" y="0"/>
                    <a:pt x="325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3567617" y="553941"/>
              <a:ext cx="100129" cy="91028"/>
            </a:xfrm>
            <a:custGeom>
              <a:avLst/>
              <a:gdLst/>
              <a:ahLst/>
              <a:cxnLst/>
              <a:rect l="l" t="t" r="r" b="b"/>
              <a:pathLst>
                <a:path w="616" h="560" extrusionOk="0">
                  <a:moveTo>
                    <a:pt x="304" y="0"/>
                  </a:moveTo>
                  <a:cubicBezTo>
                    <a:pt x="230" y="0"/>
                    <a:pt x="157" y="30"/>
                    <a:pt x="100" y="87"/>
                  </a:cubicBezTo>
                  <a:cubicBezTo>
                    <a:pt x="1" y="206"/>
                    <a:pt x="1" y="385"/>
                    <a:pt x="120" y="484"/>
                  </a:cubicBezTo>
                  <a:cubicBezTo>
                    <a:pt x="171" y="535"/>
                    <a:pt x="237" y="560"/>
                    <a:pt x="304" y="560"/>
                  </a:cubicBezTo>
                  <a:cubicBezTo>
                    <a:pt x="380" y="560"/>
                    <a:pt x="458" y="527"/>
                    <a:pt x="516" y="464"/>
                  </a:cubicBezTo>
                  <a:cubicBezTo>
                    <a:pt x="615" y="355"/>
                    <a:pt x="605" y="176"/>
                    <a:pt x="496" y="77"/>
                  </a:cubicBezTo>
                  <a:cubicBezTo>
                    <a:pt x="440" y="25"/>
                    <a:pt x="371" y="0"/>
                    <a:pt x="30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3641739" y="565319"/>
              <a:ext cx="101592" cy="91028"/>
            </a:xfrm>
            <a:custGeom>
              <a:avLst/>
              <a:gdLst/>
              <a:ahLst/>
              <a:cxnLst/>
              <a:rect l="l" t="t" r="r" b="b"/>
              <a:pathLst>
                <a:path w="625" h="560" extrusionOk="0">
                  <a:moveTo>
                    <a:pt x="314" y="1"/>
                  </a:moveTo>
                  <a:cubicBezTo>
                    <a:pt x="237" y="1"/>
                    <a:pt x="162" y="33"/>
                    <a:pt x="109" y="97"/>
                  </a:cubicBezTo>
                  <a:cubicBezTo>
                    <a:pt x="1" y="205"/>
                    <a:pt x="10" y="384"/>
                    <a:pt x="129" y="483"/>
                  </a:cubicBezTo>
                  <a:cubicBezTo>
                    <a:pt x="181" y="535"/>
                    <a:pt x="249" y="560"/>
                    <a:pt x="317" y="560"/>
                  </a:cubicBezTo>
                  <a:cubicBezTo>
                    <a:pt x="391" y="560"/>
                    <a:pt x="464" y="530"/>
                    <a:pt x="516" y="473"/>
                  </a:cubicBezTo>
                  <a:cubicBezTo>
                    <a:pt x="625" y="354"/>
                    <a:pt x="615" y="176"/>
                    <a:pt x="506" y="77"/>
                  </a:cubicBezTo>
                  <a:cubicBezTo>
                    <a:pt x="450" y="26"/>
                    <a:pt x="382" y="1"/>
                    <a:pt x="314" y="1"/>
                  </a:cubicBez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3551037" y="2053122"/>
              <a:ext cx="301363" cy="219605"/>
            </a:xfrm>
            <a:custGeom>
              <a:avLst/>
              <a:gdLst/>
              <a:ahLst/>
              <a:cxnLst/>
              <a:rect l="l" t="t" r="r" b="b"/>
              <a:pathLst>
                <a:path w="1854" h="1351" extrusionOk="0">
                  <a:moveTo>
                    <a:pt x="49" y="0"/>
                  </a:moveTo>
                  <a:cubicBezTo>
                    <a:pt x="24" y="0"/>
                    <a:pt x="1" y="30"/>
                    <a:pt x="24" y="61"/>
                  </a:cubicBezTo>
                  <a:cubicBezTo>
                    <a:pt x="251" y="348"/>
                    <a:pt x="539" y="596"/>
                    <a:pt x="846" y="814"/>
                  </a:cubicBezTo>
                  <a:cubicBezTo>
                    <a:pt x="1143" y="1021"/>
                    <a:pt x="1480" y="1239"/>
                    <a:pt x="1827" y="1349"/>
                  </a:cubicBezTo>
                  <a:cubicBezTo>
                    <a:pt x="1830" y="1350"/>
                    <a:pt x="1832" y="1351"/>
                    <a:pt x="1835" y="1351"/>
                  </a:cubicBezTo>
                  <a:cubicBezTo>
                    <a:pt x="1849" y="1351"/>
                    <a:pt x="1854" y="1328"/>
                    <a:pt x="1837" y="1319"/>
                  </a:cubicBezTo>
                  <a:cubicBezTo>
                    <a:pt x="1530" y="1131"/>
                    <a:pt x="1202" y="992"/>
                    <a:pt x="905" y="784"/>
                  </a:cubicBezTo>
                  <a:cubicBezTo>
                    <a:pt x="588" y="566"/>
                    <a:pt x="311" y="308"/>
                    <a:pt x="73" y="11"/>
                  </a:cubicBezTo>
                  <a:cubicBezTo>
                    <a:pt x="66" y="3"/>
                    <a:pt x="57" y="0"/>
                    <a:pt x="4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3561928" y="1801660"/>
              <a:ext cx="497720" cy="617853"/>
            </a:xfrm>
            <a:custGeom>
              <a:avLst/>
              <a:gdLst/>
              <a:ahLst/>
              <a:cxnLst/>
              <a:rect l="l" t="t" r="r" b="b"/>
              <a:pathLst>
                <a:path w="3062" h="3801" extrusionOk="0">
                  <a:moveTo>
                    <a:pt x="11" y="0"/>
                  </a:moveTo>
                  <a:cubicBezTo>
                    <a:pt x="5" y="0"/>
                    <a:pt x="0" y="6"/>
                    <a:pt x="6" y="12"/>
                  </a:cubicBezTo>
                  <a:cubicBezTo>
                    <a:pt x="164" y="795"/>
                    <a:pt x="620" y="1588"/>
                    <a:pt x="1106" y="2212"/>
                  </a:cubicBezTo>
                  <a:cubicBezTo>
                    <a:pt x="1602" y="2856"/>
                    <a:pt x="2245" y="3411"/>
                    <a:pt x="2959" y="3797"/>
                  </a:cubicBezTo>
                  <a:cubicBezTo>
                    <a:pt x="2965" y="3799"/>
                    <a:pt x="2972" y="3800"/>
                    <a:pt x="2978" y="3800"/>
                  </a:cubicBezTo>
                  <a:cubicBezTo>
                    <a:pt x="3028" y="3800"/>
                    <a:pt x="3062" y="3734"/>
                    <a:pt x="3009" y="3708"/>
                  </a:cubicBezTo>
                  <a:cubicBezTo>
                    <a:pt x="2295" y="3332"/>
                    <a:pt x="1681" y="2826"/>
                    <a:pt x="1175" y="2192"/>
                  </a:cubicBezTo>
                  <a:cubicBezTo>
                    <a:pt x="917" y="1875"/>
                    <a:pt x="690" y="1538"/>
                    <a:pt x="501" y="1181"/>
                  </a:cubicBezTo>
                  <a:cubicBezTo>
                    <a:pt x="313" y="795"/>
                    <a:pt x="184" y="399"/>
                    <a:pt x="26" y="12"/>
                  </a:cubicBezTo>
                  <a:cubicBezTo>
                    <a:pt x="22" y="3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3501623" y="2117004"/>
              <a:ext cx="124186" cy="14142"/>
            </a:xfrm>
            <a:custGeom>
              <a:avLst/>
              <a:gdLst/>
              <a:ahLst/>
              <a:cxnLst/>
              <a:rect l="l" t="t" r="r" b="b"/>
              <a:pathLst>
                <a:path w="764" h="87" extrusionOk="0">
                  <a:moveTo>
                    <a:pt x="389" y="0"/>
                  </a:moveTo>
                  <a:cubicBezTo>
                    <a:pt x="259" y="0"/>
                    <a:pt x="130" y="12"/>
                    <a:pt x="20" y="54"/>
                  </a:cubicBezTo>
                  <a:cubicBezTo>
                    <a:pt x="0" y="64"/>
                    <a:pt x="11" y="73"/>
                    <a:pt x="20" y="84"/>
                  </a:cubicBezTo>
                  <a:cubicBezTo>
                    <a:pt x="42" y="85"/>
                    <a:pt x="64" y="86"/>
                    <a:pt x="86" y="86"/>
                  </a:cubicBezTo>
                  <a:cubicBezTo>
                    <a:pt x="183" y="86"/>
                    <a:pt x="280" y="72"/>
                    <a:pt x="377" y="64"/>
                  </a:cubicBezTo>
                  <a:lnTo>
                    <a:pt x="724" y="64"/>
                  </a:lnTo>
                  <a:cubicBezTo>
                    <a:pt x="764" y="64"/>
                    <a:pt x="764" y="14"/>
                    <a:pt x="724" y="14"/>
                  </a:cubicBezTo>
                  <a:cubicBezTo>
                    <a:pt x="621" y="9"/>
                    <a:pt x="505" y="0"/>
                    <a:pt x="38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3553150" y="2124156"/>
              <a:ext cx="67782" cy="79487"/>
            </a:xfrm>
            <a:custGeom>
              <a:avLst/>
              <a:gdLst/>
              <a:ahLst/>
              <a:cxnLst/>
              <a:rect l="l" t="t" r="r" b="b"/>
              <a:pathLst>
                <a:path w="417" h="489" extrusionOk="0">
                  <a:moveTo>
                    <a:pt x="397" y="0"/>
                  </a:moveTo>
                  <a:cubicBezTo>
                    <a:pt x="198" y="40"/>
                    <a:pt x="30" y="267"/>
                    <a:pt x="0" y="465"/>
                  </a:cubicBezTo>
                  <a:cubicBezTo>
                    <a:pt x="0" y="481"/>
                    <a:pt x="10" y="488"/>
                    <a:pt x="21" y="488"/>
                  </a:cubicBezTo>
                  <a:cubicBezTo>
                    <a:pt x="33" y="488"/>
                    <a:pt x="45" y="481"/>
                    <a:pt x="50" y="465"/>
                  </a:cubicBezTo>
                  <a:cubicBezTo>
                    <a:pt x="90" y="366"/>
                    <a:pt x="130" y="278"/>
                    <a:pt x="198" y="198"/>
                  </a:cubicBezTo>
                  <a:cubicBezTo>
                    <a:pt x="258" y="129"/>
                    <a:pt x="337" y="79"/>
                    <a:pt x="407" y="20"/>
                  </a:cubicBezTo>
                  <a:cubicBezTo>
                    <a:pt x="417" y="10"/>
                    <a:pt x="407" y="0"/>
                    <a:pt x="397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3602240" y="1828481"/>
              <a:ext cx="38849" cy="104845"/>
            </a:xfrm>
            <a:custGeom>
              <a:avLst/>
              <a:gdLst/>
              <a:ahLst/>
              <a:cxnLst/>
              <a:rect l="l" t="t" r="r" b="b"/>
              <a:pathLst>
                <a:path w="239" h="645" extrusionOk="0">
                  <a:moveTo>
                    <a:pt x="226" y="1"/>
                  </a:moveTo>
                  <a:cubicBezTo>
                    <a:pt x="219" y="1"/>
                    <a:pt x="209" y="6"/>
                    <a:pt x="204" y="16"/>
                  </a:cubicBezTo>
                  <a:cubicBezTo>
                    <a:pt x="174" y="104"/>
                    <a:pt x="154" y="203"/>
                    <a:pt x="125" y="293"/>
                  </a:cubicBezTo>
                  <a:cubicBezTo>
                    <a:pt x="115" y="372"/>
                    <a:pt x="105" y="540"/>
                    <a:pt x="26" y="590"/>
                  </a:cubicBezTo>
                  <a:cubicBezTo>
                    <a:pt x="0" y="607"/>
                    <a:pt x="18" y="644"/>
                    <a:pt x="47" y="644"/>
                  </a:cubicBezTo>
                  <a:cubicBezTo>
                    <a:pt x="53" y="644"/>
                    <a:pt x="59" y="643"/>
                    <a:pt x="65" y="639"/>
                  </a:cubicBezTo>
                  <a:cubicBezTo>
                    <a:pt x="145" y="600"/>
                    <a:pt x="145" y="501"/>
                    <a:pt x="164" y="421"/>
                  </a:cubicBezTo>
                  <a:cubicBezTo>
                    <a:pt x="194" y="293"/>
                    <a:pt x="224" y="154"/>
                    <a:pt x="233" y="16"/>
                  </a:cubicBezTo>
                  <a:cubicBezTo>
                    <a:pt x="239" y="6"/>
                    <a:pt x="234" y="1"/>
                    <a:pt x="226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3503736" y="1843110"/>
              <a:ext cx="104355" cy="90053"/>
            </a:xfrm>
            <a:custGeom>
              <a:avLst/>
              <a:gdLst/>
              <a:ahLst/>
              <a:cxnLst/>
              <a:rect l="l" t="t" r="r" b="b"/>
              <a:pathLst>
                <a:path w="642" h="554" extrusionOk="0">
                  <a:moveTo>
                    <a:pt x="18" y="1"/>
                  </a:moveTo>
                  <a:cubicBezTo>
                    <a:pt x="9" y="1"/>
                    <a:pt x="0" y="10"/>
                    <a:pt x="7" y="25"/>
                  </a:cubicBezTo>
                  <a:cubicBezTo>
                    <a:pt x="97" y="133"/>
                    <a:pt x="185" y="243"/>
                    <a:pt x="295" y="342"/>
                  </a:cubicBezTo>
                  <a:cubicBezTo>
                    <a:pt x="384" y="421"/>
                    <a:pt x="483" y="520"/>
                    <a:pt x="602" y="549"/>
                  </a:cubicBezTo>
                  <a:cubicBezTo>
                    <a:pt x="604" y="552"/>
                    <a:pt x="608" y="554"/>
                    <a:pt x="611" y="554"/>
                  </a:cubicBezTo>
                  <a:cubicBezTo>
                    <a:pt x="621" y="554"/>
                    <a:pt x="632" y="544"/>
                    <a:pt x="632" y="530"/>
                  </a:cubicBezTo>
                  <a:cubicBezTo>
                    <a:pt x="632" y="530"/>
                    <a:pt x="632" y="520"/>
                    <a:pt x="641" y="520"/>
                  </a:cubicBezTo>
                  <a:cubicBezTo>
                    <a:pt x="641" y="510"/>
                    <a:pt x="632" y="500"/>
                    <a:pt x="621" y="500"/>
                  </a:cubicBezTo>
                  <a:cubicBezTo>
                    <a:pt x="562" y="500"/>
                    <a:pt x="483" y="431"/>
                    <a:pt x="434" y="391"/>
                  </a:cubicBezTo>
                  <a:cubicBezTo>
                    <a:pt x="384" y="351"/>
                    <a:pt x="334" y="312"/>
                    <a:pt x="284" y="262"/>
                  </a:cubicBezTo>
                  <a:cubicBezTo>
                    <a:pt x="196" y="183"/>
                    <a:pt x="116" y="94"/>
                    <a:pt x="27" y="5"/>
                  </a:cubicBezTo>
                  <a:cubicBezTo>
                    <a:pt x="24" y="2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3848012" y="2068727"/>
              <a:ext cx="158484" cy="320711"/>
            </a:xfrm>
            <a:custGeom>
              <a:avLst/>
              <a:gdLst/>
              <a:ahLst/>
              <a:cxnLst/>
              <a:rect l="l" t="t" r="r" b="b"/>
              <a:pathLst>
                <a:path w="975" h="1973" extrusionOk="0">
                  <a:moveTo>
                    <a:pt x="287" y="0"/>
                  </a:moveTo>
                  <a:cubicBezTo>
                    <a:pt x="283" y="0"/>
                    <a:pt x="280" y="1"/>
                    <a:pt x="278" y="4"/>
                  </a:cubicBezTo>
                  <a:cubicBezTo>
                    <a:pt x="60" y="291"/>
                    <a:pt x="139" y="688"/>
                    <a:pt x="267" y="995"/>
                  </a:cubicBezTo>
                  <a:cubicBezTo>
                    <a:pt x="416" y="1332"/>
                    <a:pt x="624" y="1728"/>
                    <a:pt x="912" y="1966"/>
                  </a:cubicBezTo>
                  <a:cubicBezTo>
                    <a:pt x="918" y="1971"/>
                    <a:pt x="925" y="1973"/>
                    <a:pt x="932" y="1973"/>
                  </a:cubicBezTo>
                  <a:cubicBezTo>
                    <a:pt x="955" y="1973"/>
                    <a:pt x="974" y="1949"/>
                    <a:pt x="951" y="1927"/>
                  </a:cubicBezTo>
                  <a:cubicBezTo>
                    <a:pt x="505" y="1411"/>
                    <a:pt x="0" y="727"/>
                    <a:pt x="297" y="24"/>
                  </a:cubicBezTo>
                  <a:cubicBezTo>
                    <a:pt x="304" y="10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3835008" y="2069214"/>
              <a:ext cx="47789" cy="116061"/>
            </a:xfrm>
            <a:custGeom>
              <a:avLst/>
              <a:gdLst/>
              <a:ahLst/>
              <a:cxnLst/>
              <a:rect l="l" t="t" r="r" b="b"/>
              <a:pathLst>
                <a:path w="294" h="714" extrusionOk="0">
                  <a:moveTo>
                    <a:pt x="77" y="0"/>
                  </a:moveTo>
                  <a:cubicBezTo>
                    <a:pt x="70" y="0"/>
                    <a:pt x="64" y="3"/>
                    <a:pt x="60" y="11"/>
                  </a:cubicBezTo>
                  <a:cubicBezTo>
                    <a:pt x="1" y="259"/>
                    <a:pt x="60" y="516"/>
                    <a:pt x="239" y="704"/>
                  </a:cubicBezTo>
                  <a:cubicBezTo>
                    <a:pt x="243" y="711"/>
                    <a:pt x="248" y="714"/>
                    <a:pt x="254" y="714"/>
                  </a:cubicBezTo>
                  <a:cubicBezTo>
                    <a:pt x="273" y="714"/>
                    <a:pt x="294" y="680"/>
                    <a:pt x="278" y="665"/>
                  </a:cubicBezTo>
                  <a:cubicBezTo>
                    <a:pt x="129" y="477"/>
                    <a:pt x="70" y="259"/>
                    <a:pt x="100" y="21"/>
                  </a:cubicBezTo>
                  <a:cubicBezTo>
                    <a:pt x="100" y="9"/>
                    <a:pt x="88" y="0"/>
                    <a:pt x="77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3874345" y="2105950"/>
              <a:ext cx="92490" cy="77049"/>
            </a:xfrm>
            <a:custGeom>
              <a:avLst/>
              <a:gdLst/>
              <a:ahLst/>
              <a:cxnLst/>
              <a:rect l="l" t="t" r="r" b="b"/>
              <a:pathLst>
                <a:path w="569" h="474" extrusionOk="0">
                  <a:moveTo>
                    <a:pt x="556" y="1"/>
                  </a:moveTo>
                  <a:cubicBezTo>
                    <a:pt x="554" y="1"/>
                    <a:pt x="553" y="1"/>
                    <a:pt x="552" y="3"/>
                  </a:cubicBezTo>
                  <a:cubicBezTo>
                    <a:pt x="314" y="33"/>
                    <a:pt x="85" y="201"/>
                    <a:pt x="6" y="439"/>
                  </a:cubicBezTo>
                  <a:cubicBezTo>
                    <a:pt x="0" y="458"/>
                    <a:pt x="19" y="474"/>
                    <a:pt x="35" y="474"/>
                  </a:cubicBezTo>
                  <a:cubicBezTo>
                    <a:pt x="44" y="474"/>
                    <a:pt x="53" y="469"/>
                    <a:pt x="56" y="459"/>
                  </a:cubicBezTo>
                  <a:cubicBezTo>
                    <a:pt x="175" y="251"/>
                    <a:pt x="323" y="102"/>
                    <a:pt x="552" y="23"/>
                  </a:cubicBezTo>
                  <a:cubicBezTo>
                    <a:pt x="569" y="23"/>
                    <a:pt x="563" y="1"/>
                    <a:pt x="556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3535433" y="1776953"/>
              <a:ext cx="58192" cy="52829"/>
            </a:xfrm>
            <a:custGeom>
              <a:avLst/>
              <a:gdLst/>
              <a:ahLst/>
              <a:cxnLst/>
              <a:rect l="l" t="t" r="r" b="b"/>
              <a:pathLst>
                <a:path w="358" h="325" extrusionOk="0">
                  <a:moveTo>
                    <a:pt x="184" y="0"/>
                  </a:moveTo>
                  <a:cubicBezTo>
                    <a:pt x="142" y="0"/>
                    <a:pt x="99" y="15"/>
                    <a:pt x="70" y="45"/>
                  </a:cubicBezTo>
                  <a:cubicBezTo>
                    <a:pt x="1" y="115"/>
                    <a:pt x="1" y="214"/>
                    <a:pt x="60" y="273"/>
                  </a:cubicBezTo>
                  <a:cubicBezTo>
                    <a:pt x="90" y="308"/>
                    <a:pt x="130" y="325"/>
                    <a:pt x="170" y="325"/>
                  </a:cubicBezTo>
                  <a:cubicBezTo>
                    <a:pt x="211" y="325"/>
                    <a:pt x="253" y="308"/>
                    <a:pt x="288" y="273"/>
                  </a:cubicBezTo>
                  <a:cubicBezTo>
                    <a:pt x="357" y="214"/>
                    <a:pt x="357" y="115"/>
                    <a:pt x="298" y="45"/>
                  </a:cubicBezTo>
                  <a:cubicBezTo>
                    <a:pt x="268" y="1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3480654" y="2099448"/>
              <a:ext cx="58192" cy="52991"/>
            </a:xfrm>
            <a:custGeom>
              <a:avLst/>
              <a:gdLst/>
              <a:ahLst/>
              <a:cxnLst/>
              <a:rect l="l" t="t" r="r" b="b"/>
              <a:pathLst>
                <a:path w="358" h="326" extrusionOk="0">
                  <a:moveTo>
                    <a:pt x="184" y="1"/>
                  </a:moveTo>
                  <a:cubicBezTo>
                    <a:pt x="142" y="1"/>
                    <a:pt x="99" y="18"/>
                    <a:pt x="70" y="53"/>
                  </a:cubicBezTo>
                  <a:cubicBezTo>
                    <a:pt x="1" y="112"/>
                    <a:pt x="1" y="221"/>
                    <a:pt x="60" y="281"/>
                  </a:cubicBezTo>
                  <a:cubicBezTo>
                    <a:pt x="90" y="310"/>
                    <a:pt x="130" y="325"/>
                    <a:pt x="170" y="325"/>
                  </a:cubicBezTo>
                  <a:cubicBezTo>
                    <a:pt x="211" y="325"/>
                    <a:pt x="253" y="310"/>
                    <a:pt x="288" y="281"/>
                  </a:cubicBezTo>
                  <a:cubicBezTo>
                    <a:pt x="347" y="221"/>
                    <a:pt x="358" y="112"/>
                    <a:pt x="298" y="53"/>
                  </a:cubicBezTo>
                  <a:cubicBezTo>
                    <a:pt x="268" y="18"/>
                    <a:pt x="226" y="1"/>
                    <a:pt x="18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876946" y="2034592"/>
              <a:ext cx="58192" cy="52991"/>
            </a:xfrm>
            <a:custGeom>
              <a:avLst/>
              <a:gdLst/>
              <a:ahLst/>
              <a:cxnLst/>
              <a:rect l="l" t="t" r="r" b="b"/>
              <a:pathLst>
                <a:path w="358" h="326" extrusionOk="0">
                  <a:moveTo>
                    <a:pt x="188" y="1"/>
                  </a:moveTo>
                  <a:cubicBezTo>
                    <a:pt x="147" y="1"/>
                    <a:pt x="104" y="16"/>
                    <a:pt x="69" y="45"/>
                  </a:cubicBezTo>
                  <a:cubicBezTo>
                    <a:pt x="1" y="115"/>
                    <a:pt x="1" y="214"/>
                    <a:pt x="60" y="274"/>
                  </a:cubicBezTo>
                  <a:cubicBezTo>
                    <a:pt x="90" y="308"/>
                    <a:pt x="129" y="325"/>
                    <a:pt x="170" y="325"/>
                  </a:cubicBezTo>
                  <a:cubicBezTo>
                    <a:pt x="211" y="325"/>
                    <a:pt x="253" y="308"/>
                    <a:pt x="288" y="274"/>
                  </a:cubicBezTo>
                  <a:cubicBezTo>
                    <a:pt x="357" y="214"/>
                    <a:pt x="357" y="115"/>
                    <a:pt x="298" y="45"/>
                  </a:cubicBezTo>
                  <a:cubicBezTo>
                    <a:pt x="268" y="16"/>
                    <a:pt x="228" y="1"/>
                    <a:pt x="18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3482279" y="1818403"/>
              <a:ext cx="50065" cy="44376"/>
            </a:xfrm>
            <a:custGeom>
              <a:avLst/>
              <a:gdLst/>
              <a:ahLst/>
              <a:cxnLst/>
              <a:rect l="l" t="t" r="r" b="b"/>
              <a:pathLst>
                <a:path w="308" h="273" extrusionOk="0">
                  <a:moveTo>
                    <a:pt x="154" y="0"/>
                  </a:moveTo>
                  <a:cubicBezTo>
                    <a:pt x="119" y="0"/>
                    <a:pt x="85" y="13"/>
                    <a:pt x="60" y="38"/>
                  </a:cubicBezTo>
                  <a:cubicBezTo>
                    <a:pt x="0" y="97"/>
                    <a:pt x="0" y="177"/>
                    <a:pt x="50" y="236"/>
                  </a:cubicBezTo>
                  <a:cubicBezTo>
                    <a:pt x="75" y="261"/>
                    <a:pt x="109" y="273"/>
                    <a:pt x="145" y="273"/>
                  </a:cubicBezTo>
                  <a:cubicBezTo>
                    <a:pt x="181" y="273"/>
                    <a:pt x="219" y="261"/>
                    <a:pt x="248" y="236"/>
                  </a:cubicBezTo>
                  <a:cubicBezTo>
                    <a:pt x="298" y="177"/>
                    <a:pt x="308" y="97"/>
                    <a:pt x="248" y="38"/>
                  </a:cubicBezTo>
                  <a:cubicBezTo>
                    <a:pt x="223" y="13"/>
                    <a:pt x="189" y="0"/>
                    <a:pt x="15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3522591" y="2033129"/>
              <a:ext cx="50065" cy="45514"/>
            </a:xfrm>
            <a:custGeom>
              <a:avLst/>
              <a:gdLst/>
              <a:ahLst/>
              <a:cxnLst/>
              <a:rect l="l" t="t" r="r" b="b"/>
              <a:pathLst>
                <a:path w="308" h="280" extrusionOk="0">
                  <a:moveTo>
                    <a:pt x="163" y="0"/>
                  </a:moveTo>
                  <a:cubicBezTo>
                    <a:pt x="127" y="0"/>
                    <a:pt x="90" y="15"/>
                    <a:pt x="60" y="45"/>
                  </a:cubicBezTo>
                  <a:cubicBezTo>
                    <a:pt x="10" y="94"/>
                    <a:pt x="0" y="184"/>
                    <a:pt x="50" y="243"/>
                  </a:cubicBezTo>
                  <a:cubicBezTo>
                    <a:pt x="79" y="268"/>
                    <a:pt x="117" y="280"/>
                    <a:pt x="153" y="280"/>
                  </a:cubicBezTo>
                  <a:cubicBezTo>
                    <a:pt x="189" y="280"/>
                    <a:pt x="223" y="268"/>
                    <a:pt x="248" y="243"/>
                  </a:cubicBezTo>
                  <a:cubicBezTo>
                    <a:pt x="307" y="184"/>
                    <a:pt x="307" y="94"/>
                    <a:pt x="258" y="45"/>
                  </a:cubicBezTo>
                  <a:cubicBezTo>
                    <a:pt x="233" y="15"/>
                    <a:pt x="198" y="0"/>
                    <a:pt x="163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3942940" y="2082543"/>
              <a:ext cx="50227" cy="45677"/>
            </a:xfrm>
            <a:custGeom>
              <a:avLst/>
              <a:gdLst/>
              <a:ahLst/>
              <a:cxnLst/>
              <a:rect l="l" t="t" r="r" b="b"/>
              <a:pathLst>
                <a:path w="309" h="281" extrusionOk="0">
                  <a:moveTo>
                    <a:pt x="155" y="1"/>
                  </a:moveTo>
                  <a:cubicBezTo>
                    <a:pt x="120" y="1"/>
                    <a:pt x="85" y="13"/>
                    <a:pt x="60" y="38"/>
                  </a:cubicBezTo>
                  <a:cubicBezTo>
                    <a:pt x="0" y="98"/>
                    <a:pt x="0" y="186"/>
                    <a:pt x="50" y="236"/>
                  </a:cubicBezTo>
                  <a:cubicBezTo>
                    <a:pt x="75" y="266"/>
                    <a:pt x="110" y="281"/>
                    <a:pt x="146" y="281"/>
                  </a:cubicBezTo>
                  <a:cubicBezTo>
                    <a:pt x="182" y="281"/>
                    <a:pt x="219" y="266"/>
                    <a:pt x="249" y="236"/>
                  </a:cubicBezTo>
                  <a:cubicBezTo>
                    <a:pt x="298" y="186"/>
                    <a:pt x="308" y="98"/>
                    <a:pt x="258" y="38"/>
                  </a:cubicBezTo>
                  <a:cubicBezTo>
                    <a:pt x="228" y="13"/>
                    <a:pt x="191" y="1"/>
                    <a:pt x="15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3532182" y="2179422"/>
              <a:ext cx="50065" cy="45514"/>
            </a:xfrm>
            <a:custGeom>
              <a:avLst/>
              <a:gdLst/>
              <a:ahLst/>
              <a:cxnLst/>
              <a:rect l="l" t="t" r="r" b="b"/>
              <a:pathLst>
                <a:path w="308" h="280" extrusionOk="0">
                  <a:moveTo>
                    <a:pt x="158" y="0"/>
                  </a:moveTo>
                  <a:cubicBezTo>
                    <a:pt x="124" y="0"/>
                    <a:pt x="89" y="13"/>
                    <a:pt x="60" y="37"/>
                  </a:cubicBezTo>
                  <a:cubicBezTo>
                    <a:pt x="10" y="96"/>
                    <a:pt x="1" y="185"/>
                    <a:pt x="60" y="235"/>
                  </a:cubicBezTo>
                  <a:cubicBezTo>
                    <a:pt x="85" y="265"/>
                    <a:pt x="120" y="279"/>
                    <a:pt x="154" y="279"/>
                  </a:cubicBezTo>
                  <a:cubicBezTo>
                    <a:pt x="189" y="279"/>
                    <a:pt x="224" y="265"/>
                    <a:pt x="248" y="235"/>
                  </a:cubicBezTo>
                  <a:cubicBezTo>
                    <a:pt x="308" y="185"/>
                    <a:pt x="308" y="96"/>
                    <a:pt x="259" y="46"/>
                  </a:cubicBezTo>
                  <a:cubicBezTo>
                    <a:pt x="232" y="15"/>
                    <a:pt x="196" y="0"/>
                    <a:pt x="15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3820541" y="2049221"/>
              <a:ext cx="50065" cy="45514"/>
            </a:xfrm>
            <a:custGeom>
              <a:avLst/>
              <a:gdLst/>
              <a:ahLst/>
              <a:cxnLst/>
              <a:rect l="l" t="t" r="r" b="b"/>
              <a:pathLst>
                <a:path w="308" h="280" extrusionOk="0">
                  <a:moveTo>
                    <a:pt x="159" y="0"/>
                  </a:moveTo>
                  <a:cubicBezTo>
                    <a:pt x="124" y="0"/>
                    <a:pt x="89" y="15"/>
                    <a:pt x="60" y="45"/>
                  </a:cubicBezTo>
                  <a:cubicBezTo>
                    <a:pt x="0" y="94"/>
                    <a:pt x="0" y="184"/>
                    <a:pt x="50" y="243"/>
                  </a:cubicBezTo>
                  <a:cubicBezTo>
                    <a:pt x="75" y="268"/>
                    <a:pt x="109" y="280"/>
                    <a:pt x="145" y="280"/>
                  </a:cubicBezTo>
                  <a:cubicBezTo>
                    <a:pt x="181" y="280"/>
                    <a:pt x="219" y="268"/>
                    <a:pt x="248" y="243"/>
                  </a:cubicBezTo>
                  <a:cubicBezTo>
                    <a:pt x="308" y="184"/>
                    <a:pt x="308" y="94"/>
                    <a:pt x="258" y="45"/>
                  </a:cubicBezTo>
                  <a:cubicBezTo>
                    <a:pt x="228" y="15"/>
                    <a:pt x="194" y="0"/>
                    <a:pt x="15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3620770" y="1800685"/>
              <a:ext cx="45188" cy="42913"/>
            </a:xfrm>
            <a:custGeom>
              <a:avLst/>
              <a:gdLst/>
              <a:ahLst/>
              <a:cxnLst/>
              <a:rect l="l" t="t" r="r" b="b"/>
              <a:pathLst>
                <a:path w="278" h="264" extrusionOk="0">
                  <a:moveTo>
                    <a:pt x="143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1" y="87"/>
                    <a:pt x="1" y="176"/>
                    <a:pt x="40" y="226"/>
                  </a:cubicBezTo>
                  <a:cubicBezTo>
                    <a:pt x="65" y="251"/>
                    <a:pt x="97" y="263"/>
                    <a:pt x="131" y="263"/>
                  </a:cubicBezTo>
                  <a:cubicBezTo>
                    <a:pt x="164" y="263"/>
                    <a:pt x="199" y="251"/>
                    <a:pt x="229" y="226"/>
                  </a:cubicBezTo>
                  <a:cubicBezTo>
                    <a:pt x="278" y="176"/>
                    <a:pt x="278" y="87"/>
                    <a:pt x="229" y="38"/>
                  </a:cubicBezTo>
                  <a:cubicBezTo>
                    <a:pt x="209" y="13"/>
                    <a:pt x="177" y="1"/>
                    <a:pt x="14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3893038" y="2438199"/>
              <a:ext cx="50065" cy="45189"/>
            </a:xfrm>
            <a:custGeom>
              <a:avLst/>
              <a:gdLst/>
              <a:ahLst/>
              <a:cxnLst/>
              <a:rect l="l" t="t" r="r" b="b"/>
              <a:pathLst>
                <a:path w="308" h="278" extrusionOk="0">
                  <a:moveTo>
                    <a:pt x="154" y="0"/>
                  </a:moveTo>
                  <a:cubicBezTo>
                    <a:pt x="102" y="0"/>
                    <a:pt x="50" y="30"/>
                    <a:pt x="30" y="90"/>
                  </a:cubicBezTo>
                  <a:cubicBezTo>
                    <a:pt x="30" y="99"/>
                    <a:pt x="20" y="99"/>
                    <a:pt x="20" y="109"/>
                  </a:cubicBezTo>
                  <a:cubicBezTo>
                    <a:pt x="1" y="189"/>
                    <a:pt x="70" y="278"/>
                    <a:pt x="149" y="278"/>
                  </a:cubicBezTo>
                  <a:cubicBezTo>
                    <a:pt x="238" y="278"/>
                    <a:pt x="307" y="189"/>
                    <a:pt x="278" y="109"/>
                  </a:cubicBezTo>
                  <a:lnTo>
                    <a:pt x="278" y="90"/>
                  </a:lnTo>
                  <a:cubicBezTo>
                    <a:pt x="258" y="30"/>
                    <a:pt x="206" y="0"/>
                    <a:pt x="154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3836634" y="2351073"/>
              <a:ext cx="8290" cy="6665"/>
            </a:xfrm>
            <a:custGeom>
              <a:avLst/>
              <a:gdLst/>
              <a:ahLst/>
              <a:cxnLst/>
              <a:rect l="l" t="t" r="r" b="b"/>
              <a:pathLst>
                <a:path w="51" h="41" extrusionOk="0">
                  <a:moveTo>
                    <a:pt x="31" y="1"/>
                  </a:moveTo>
                  <a:cubicBezTo>
                    <a:pt x="0" y="1"/>
                    <a:pt x="0" y="41"/>
                    <a:pt x="31" y="41"/>
                  </a:cubicBezTo>
                  <a:cubicBezTo>
                    <a:pt x="50" y="41"/>
                    <a:pt x="50" y="1"/>
                    <a:pt x="31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3704482" y="1982414"/>
              <a:ext cx="46976" cy="37061"/>
            </a:xfrm>
            <a:custGeom>
              <a:avLst/>
              <a:gdLst/>
              <a:ahLst/>
              <a:cxnLst/>
              <a:rect l="l" t="t" r="r" b="b"/>
              <a:pathLst>
                <a:path w="289" h="228" extrusionOk="0">
                  <a:moveTo>
                    <a:pt x="150" y="0"/>
                  </a:moveTo>
                  <a:cubicBezTo>
                    <a:pt x="1" y="0"/>
                    <a:pt x="1" y="228"/>
                    <a:pt x="150" y="228"/>
                  </a:cubicBezTo>
                  <a:cubicBezTo>
                    <a:pt x="289" y="228"/>
                    <a:pt x="289" y="0"/>
                    <a:pt x="15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3506499" y="1624808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3437091" y="513304"/>
              <a:ext cx="61443" cy="48440"/>
            </a:xfrm>
            <a:custGeom>
              <a:avLst/>
              <a:gdLst/>
              <a:ahLst/>
              <a:cxnLst/>
              <a:rect l="l" t="t" r="r" b="b"/>
              <a:pathLst>
                <a:path w="378" h="298" extrusionOk="0">
                  <a:moveTo>
                    <a:pt x="189" y="1"/>
                  </a:moveTo>
                  <a:cubicBezTo>
                    <a:pt x="1" y="1"/>
                    <a:pt x="1" y="298"/>
                    <a:pt x="189" y="298"/>
                  </a:cubicBezTo>
                  <a:cubicBezTo>
                    <a:pt x="377" y="298"/>
                    <a:pt x="377" y="1"/>
                    <a:pt x="18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3546648" y="383103"/>
              <a:ext cx="16255" cy="18531"/>
            </a:xfrm>
            <a:custGeom>
              <a:avLst/>
              <a:gdLst/>
              <a:ahLst/>
              <a:cxnLst/>
              <a:rect l="l" t="t" r="r" b="b"/>
              <a:pathLst>
                <a:path w="100" h="114" extrusionOk="0">
                  <a:moveTo>
                    <a:pt x="48" y="1"/>
                  </a:moveTo>
                  <a:cubicBezTo>
                    <a:pt x="32" y="1"/>
                    <a:pt x="17" y="11"/>
                    <a:pt x="11" y="29"/>
                  </a:cubicBezTo>
                  <a:cubicBezTo>
                    <a:pt x="1" y="48"/>
                    <a:pt x="1" y="68"/>
                    <a:pt x="20" y="88"/>
                  </a:cubicBezTo>
                  <a:cubicBezTo>
                    <a:pt x="25" y="105"/>
                    <a:pt x="37" y="113"/>
                    <a:pt x="50" y="113"/>
                  </a:cubicBezTo>
                  <a:cubicBezTo>
                    <a:pt x="66" y="113"/>
                    <a:pt x="84" y="100"/>
                    <a:pt x="90" y="78"/>
                  </a:cubicBezTo>
                  <a:cubicBezTo>
                    <a:pt x="100" y="58"/>
                    <a:pt x="100" y="38"/>
                    <a:pt x="80" y="18"/>
                  </a:cubicBezTo>
                  <a:cubicBezTo>
                    <a:pt x="72" y="6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3765763" y="643667"/>
              <a:ext cx="48439" cy="373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1"/>
                  </a:moveTo>
                  <a:cubicBezTo>
                    <a:pt x="0" y="1"/>
                    <a:pt x="0" y="229"/>
                    <a:pt x="149" y="229"/>
                  </a:cubicBezTo>
                  <a:cubicBezTo>
                    <a:pt x="298" y="229"/>
                    <a:pt x="298" y="1"/>
                    <a:pt x="14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4015436" y="456899"/>
              <a:ext cx="19506" cy="16255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60" y="0"/>
                  </a:moveTo>
                  <a:cubicBezTo>
                    <a:pt x="1" y="0"/>
                    <a:pt x="1" y="99"/>
                    <a:pt x="60" y="99"/>
                  </a:cubicBezTo>
                  <a:cubicBezTo>
                    <a:pt x="120" y="99"/>
                    <a:pt x="120" y="0"/>
                    <a:pt x="6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3259914" y="869284"/>
              <a:ext cx="26008" cy="19506"/>
            </a:xfrm>
            <a:custGeom>
              <a:avLst/>
              <a:gdLst/>
              <a:ahLst/>
              <a:cxnLst/>
              <a:rect l="l" t="t" r="r" b="b"/>
              <a:pathLst>
                <a:path w="160" h="120" extrusionOk="0">
                  <a:moveTo>
                    <a:pt x="80" y="0"/>
                  </a:moveTo>
                  <a:cubicBezTo>
                    <a:pt x="1" y="0"/>
                    <a:pt x="1" y="119"/>
                    <a:pt x="80" y="119"/>
                  </a:cubicBezTo>
                  <a:cubicBezTo>
                    <a:pt x="150" y="119"/>
                    <a:pt x="159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3131176" y="1517526"/>
              <a:ext cx="25845" cy="29584"/>
            </a:xfrm>
            <a:custGeom>
              <a:avLst/>
              <a:gdLst/>
              <a:ahLst/>
              <a:cxnLst/>
              <a:rect l="l" t="t" r="r" b="b"/>
              <a:pathLst>
                <a:path w="159" h="182" extrusionOk="0">
                  <a:moveTo>
                    <a:pt x="83" y="1"/>
                  </a:moveTo>
                  <a:cubicBezTo>
                    <a:pt x="45" y="1"/>
                    <a:pt x="5" y="26"/>
                    <a:pt x="0" y="75"/>
                  </a:cubicBezTo>
                  <a:cubicBezTo>
                    <a:pt x="0" y="105"/>
                    <a:pt x="10" y="125"/>
                    <a:pt x="20" y="145"/>
                  </a:cubicBezTo>
                  <a:cubicBezTo>
                    <a:pt x="30" y="169"/>
                    <a:pt x="57" y="182"/>
                    <a:pt x="84" y="182"/>
                  </a:cubicBezTo>
                  <a:cubicBezTo>
                    <a:pt x="112" y="182"/>
                    <a:pt x="139" y="169"/>
                    <a:pt x="149" y="145"/>
                  </a:cubicBezTo>
                  <a:cubicBezTo>
                    <a:pt x="159" y="125"/>
                    <a:pt x="159" y="105"/>
                    <a:pt x="159" y="75"/>
                  </a:cubicBezTo>
                  <a:cubicBezTo>
                    <a:pt x="159" y="26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2839565" y="339060"/>
              <a:ext cx="26008" cy="29584"/>
            </a:xfrm>
            <a:custGeom>
              <a:avLst/>
              <a:gdLst/>
              <a:ahLst/>
              <a:cxnLst/>
              <a:rect l="l" t="t" r="r" b="b"/>
              <a:pathLst>
                <a:path w="160" h="182" extrusionOk="0">
                  <a:moveTo>
                    <a:pt x="76" y="0"/>
                  </a:moveTo>
                  <a:cubicBezTo>
                    <a:pt x="38" y="0"/>
                    <a:pt x="1" y="25"/>
                    <a:pt x="1" y="75"/>
                  </a:cubicBezTo>
                  <a:cubicBezTo>
                    <a:pt x="1" y="104"/>
                    <a:pt x="1" y="124"/>
                    <a:pt x="10" y="144"/>
                  </a:cubicBezTo>
                  <a:cubicBezTo>
                    <a:pt x="20" y="169"/>
                    <a:pt x="48" y="181"/>
                    <a:pt x="75" y="181"/>
                  </a:cubicBezTo>
                  <a:cubicBezTo>
                    <a:pt x="102" y="181"/>
                    <a:pt x="130" y="169"/>
                    <a:pt x="140" y="144"/>
                  </a:cubicBezTo>
                  <a:cubicBezTo>
                    <a:pt x="149" y="124"/>
                    <a:pt x="159" y="104"/>
                    <a:pt x="159" y="75"/>
                  </a:cubicBezTo>
                  <a:cubicBezTo>
                    <a:pt x="154" y="25"/>
                    <a:pt x="115" y="0"/>
                    <a:pt x="76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2997399" y="204145"/>
              <a:ext cx="27471" cy="30722"/>
            </a:xfrm>
            <a:custGeom>
              <a:avLst/>
              <a:gdLst/>
              <a:ahLst/>
              <a:cxnLst/>
              <a:rect l="l" t="t" r="r" b="b"/>
              <a:pathLst>
                <a:path w="169" h="189" extrusionOk="0">
                  <a:moveTo>
                    <a:pt x="84" y="0"/>
                  </a:moveTo>
                  <a:cubicBezTo>
                    <a:pt x="45" y="0"/>
                    <a:pt x="6" y="28"/>
                    <a:pt x="1" y="82"/>
                  </a:cubicBezTo>
                  <a:cubicBezTo>
                    <a:pt x="1" y="102"/>
                    <a:pt x="10" y="121"/>
                    <a:pt x="21" y="152"/>
                  </a:cubicBezTo>
                  <a:cubicBezTo>
                    <a:pt x="31" y="176"/>
                    <a:pt x="58" y="188"/>
                    <a:pt x="85" y="188"/>
                  </a:cubicBezTo>
                  <a:cubicBezTo>
                    <a:pt x="112" y="188"/>
                    <a:pt x="139" y="176"/>
                    <a:pt x="149" y="152"/>
                  </a:cubicBezTo>
                  <a:cubicBezTo>
                    <a:pt x="159" y="121"/>
                    <a:pt x="169" y="102"/>
                    <a:pt x="159" y="82"/>
                  </a:cubicBezTo>
                  <a:cubicBezTo>
                    <a:pt x="159" y="28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3598176" y="1067430"/>
              <a:ext cx="45351" cy="47140"/>
            </a:xfrm>
            <a:custGeom>
              <a:avLst/>
              <a:gdLst/>
              <a:ahLst/>
              <a:cxnLst/>
              <a:rect l="l" t="t" r="r" b="b"/>
              <a:pathLst>
                <a:path w="279" h="290" extrusionOk="0">
                  <a:moveTo>
                    <a:pt x="136" y="0"/>
                  </a:moveTo>
                  <a:cubicBezTo>
                    <a:pt x="85" y="0"/>
                    <a:pt x="36" y="30"/>
                    <a:pt x="21" y="89"/>
                  </a:cubicBezTo>
                  <a:cubicBezTo>
                    <a:pt x="1" y="149"/>
                    <a:pt x="21" y="188"/>
                    <a:pt x="40" y="238"/>
                  </a:cubicBezTo>
                  <a:cubicBezTo>
                    <a:pt x="55" y="273"/>
                    <a:pt x="98" y="290"/>
                    <a:pt x="140" y="290"/>
                  </a:cubicBezTo>
                  <a:cubicBezTo>
                    <a:pt x="182" y="290"/>
                    <a:pt x="224" y="273"/>
                    <a:pt x="239" y="238"/>
                  </a:cubicBezTo>
                  <a:cubicBezTo>
                    <a:pt x="258" y="188"/>
                    <a:pt x="278" y="149"/>
                    <a:pt x="258" y="89"/>
                  </a:cubicBezTo>
                  <a:cubicBezTo>
                    <a:pt x="239" y="30"/>
                    <a:pt x="187" y="0"/>
                    <a:pt x="136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3611180" y="1523215"/>
              <a:ext cx="29096" cy="22757"/>
            </a:xfrm>
            <a:custGeom>
              <a:avLst/>
              <a:gdLst/>
              <a:ahLst/>
              <a:cxnLst/>
              <a:rect l="l" t="t" r="r" b="b"/>
              <a:pathLst>
                <a:path w="179" h="140" extrusionOk="0">
                  <a:moveTo>
                    <a:pt x="90" y="0"/>
                  </a:moveTo>
                  <a:cubicBezTo>
                    <a:pt x="0" y="0"/>
                    <a:pt x="0" y="139"/>
                    <a:pt x="90" y="139"/>
                  </a:cubicBezTo>
                  <a:cubicBezTo>
                    <a:pt x="178" y="139"/>
                    <a:pt x="178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3430752" y="1903415"/>
              <a:ext cx="41937" cy="4193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0"/>
                  </a:moveTo>
                  <a:cubicBezTo>
                    <a:pt x="60" y="0"/>
                    <a:pt x="0" y="60"/>
                    <a:pt x="0" y="129"/>
                  </a:cubicBezTo>
                  <a:cubicBezTo>
                    <a:pt x="0" y="198"/>
                    <a:pt x="60" y="258"/>
                    <a:pt x="129" y="258"/>
                  </a:cubicBezTo>
                  <a:cubicBezTo>
                    <a:pt x="198" y="258"/>
                    <a:pt x="258" y="198"/>
                    <a:pt x="258" y="129"/>
                  </a:cubicBezTo>
                  <a:cubicBezTo>
                    <a:pt x="258" y="60"/>
                    <a:pt x="198" y="0"/>
                    <a:pt x="12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3403444" y="2037030"/>
              <a:ext cx="25845" cy="19506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0" y="1"/>
                    <a:pt x="0" y="120"/>
                    <a:pt x="79" y="120"/>
                  </a:cubicBezTo>
                  <a:cubicBezTo>
                    <a:pt x="159" y="120"/>
                    <a:pt x="159" y="1"/>
                    <a:pt x="7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3710984" y="1858227"/>
              <a:ext cx="33972" cy="35273"/>
            </a:xfrm>
            <a:custGeom>
              <a:avLst/>
              <a:gdLst/>
              <a:ahLst/>
              <a:cxnLst/>
              <a:rect l="l" t="t" r="r" b="b"/>
              <a:pathLst>
                <a:path w="209" h="217" extrusionOk="0">
                  <a:moveTo>
                    <a:pt x="110" y="1"/>
                  </a:moveTo>
                  <a:cubicBezTo>
                    <a:pt x="40" y="1"/>
                    <a:pt x="0" y="70"/>
                    <a:pt x="11" y="130"/>
                  </a:cubicBezTo>
                  <a:lnTo>
                    <a:pt x="11" y="150"/>
                  </a:lnTo>
                  <a:cubicBezTo>
                    <a:pt x="21" y="194"/>
                    <a:pt x="65" y="216"/>
                    <a:pt x="109" y="216"/>
                  </a:cubicBezTo>
                  <a:cubicBezTo>
                    <a:pt x="152" y="216"/>
                    <a:pt x="194" y="194"/>
                    <a:pt x="199" y="150"/>
                  </a:cubicBezTo>
                  <a:lnTo>
                    <a:pt x="199" y="130"/>
                  </a:lnTo>
                  <a:cubicBezTo>
                    <a:pt x="209" y="70"/>
                    <a:pt x="179" y="1"/>
                    <a:pt x="11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3820541" y="2341483"/>
              <a:ext cx="30721" cy="24383"/>
            </a:xfrm>
            <a:custGeom>
              <a:avLst/>
              <a:gdLst/>
              <a:ahLst/>
              <a:cxnLst/>
              <a:rect l="l" t="t" r="r" b="b"/>
              <a:pathLst>
                <a:path w="189" h="150" extrusionOk="0">
                  <a:moveTo>
                    <a:pt x="90" y="0"/>
                  </a:moveTo>
                  <a:cubicBezTo>
                    <a:pt x="0" y="0"/>
                    <a:pt x="0" y="150"/>
                    <a:pt x="90" y="150"/>
                  </a:cubicBezTo>
                  <a:cubicBezTo>
                    <a:pt x="189" y="150"/>
                    <a:pt x="189" y="0"/>
                    <a:pt x="9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3308353" y="580924"/>
              <a:ext cx="83875" cy="195060"/>
            </a:xfrm>
            <a:custGeom>
              <a:avLst/>
              <a:gdLst/>
              <a:ahLst/>
              <a:cxnLst/>
              <a:rect l="l" t="t" r="r" b="b"/>
              <a:pathLst>
                <a:path w="516" h="1200" extrusionOk="0">
                  <a:moveTo>
                    <a:pt x="466" y="1"/>
                  </a:moveTo>
                  <a:cubicBezTo>
                    <a:pt x="228" y="199"/>
                    <a:pt x="70" y="486"/>
                    <a:pt x="30" y="783"/>
                  </a:cubicBezTo>
                  <a:cubicBezTo>
                    <a:pt x="0" y="932"/>
                    <a:pt x="30" y="1120"/>
                    <a:pt x="169" y="1190"/>
                  </a:cubicBezTo>
                  <a:lnTo>
                    <a:pt x="159" y="1199"/>
                  </a:lnTo>
                  <a:cubicBezTo>
                    <a:pt x="278" y="1190"/>
                    <a:pt x="387" y="1100"/>
                    <a:pt x="446" y="992"/>
                  </a:cubicBezTo>
                  <a:cubicBezTo>
                    <a:pt x="496" y="882"/>
                    <a:pt x="506" y="754"/>
                    <a:pt x="506" y="635"/>
                  </a:cubicBezTo>
                  <a:cubicBezTo>
                    <a:pt x="515" y="426"/>
                    <a:pt x="496" y="208"/>
                    <a:pt x="466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3320219" y="666587"/>
              <a:ext cx="44701" cy="172140"/>
            </a:xfrm>
            <a:custGeom>
              <a:avLst/>
              <a:gdLst/>
              <a:ahLst/>
              <a:cxnLst/>
              <a:rect l="l" t="t" r="r" b="b"/>
              <a:pathLst>
                <a:path w="275" h="1059" extrusionOk="0">
                  <a:moveTo>
                    <a:pt x="248" y="1"/>
                  </a:moveTo>
                  <a:cubicBezTo>
                    <a:pt x="238" y="1"/>
                    <a:pt x="229" y="6"/>
                    <a:pt x="224" y="18"/>
                  </a:cubicBezTo>
                  <a:cubicBezTo>
                    <a:pt x="145" y="346"/>
                    <a:pt x="56" y="672"/>
                    <a:pt x="6" y="1020"/>
                  </a:cubicBezTo>
                  <a:cubicBezTo>
                    <a:pt x="1" y="1043"/>
                    <a:pt x="22" y="1059"/>
                    <a:pt x="42" y="1059"/>
                  </a:cubicBezTo>
                  <a:cubicBezTo>
                    <a:pt x="57" y="1059"/>
                    <a:pt x="72" y="1050"/>
                    <a:pt x="76" y="1029"/>
                  </a:cubicBezTo>
                  <a:cubicBezTo>
                    <a:pt x="145" y="703"/>
                    <a:pt x="195" y="355"/>
                    <a:pt x="274" y="29"/>
                  </a:cubicBezTo>
                  <a:cubicBezTo>
                    <a:pt x="274" y="11"/>
                    <a:pt x="261" y="1"/>
                    <a:pt x="248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3182704" y="1727863"/>
              <a:ext cx="182216" cy="104520"/>
            </a:xfrm>
            <a:custGeom>
              <a:avLst/>
              <a:gdLst/>
              <a:ahLst/>
              <a:cxnLst/>
              <a:rect l="l" t="t" r="r" b="b"/>
              <a:pathLst>
                <a:path w="1121" h="643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268"/>
                    <a:pt x="387" y="486"/>
                    <a:pt x="664" y="595"/>
                  </a:cubicBezTo>
                  <a:cubicBezTo>
                    <a:pt x="734" y="623"/>
                    <a:pt x="813" y="642"/>
                    <a:pt x="888" y="642"/>
                  </a:cubicBezTo>
                  <a:cubicBezTo>
                    <a:pt x="971" y="642"/>
                    <a:pt x="1048" y="618"/>
                    <a:pt x="1100" y="555"/>
                  </a:cubicBezTo>
                  <a:cubicBezTo>
                    <a:pt x="1120" y="436"/>
                    <a:pt x="1061" y="317"/>
                    <a:pt x="962" y="238"/>
                  </a:cubicBezTo>
                  <a:cubicBezTo>
                    <a:pt x="872" y="159"/>
                    <a:pt x="744" y="129"/>
                    <a:pt x="625" y="99"/>
                  </a:cubicBezTo>
                  <a:cubicBezTo>
                    <a:pt x="427" y="49"/>
                    <a:pt x="218" y="10"/>
                    <a:pt x="0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3258776" y="1766225"/>
              <a:ext cx="164986" cy="78349"/>
            </a:xfrm>
            <a:custGeom>
              <a:avLst/>
              <a:gdLst/>
              <a:ahLst/>
              <a:cxnLst/>
              <a:rect l="l" t="t" r="r" b="b"/>
              <a:pathLst>
                <a:path w="1015" h="482" extrusionOk="0">
                  <a:moveTo>
                    <a:pt x="38" y="0"/>
                  </a:moveTo>
                  <a:cubicBezTo>
                    <a:pt x="14" y="0"/>
                    <a:pt x="1" y="33"/>
                    <a:pt x="18" y="42"/>
                  </a:cubicBezTo>
                  <a:cubicBezTo>
                    <a:pt x="325" y="200"/>
                    <a:pt x="632" y="359"/>
                    <a:pt x="959" y="478"/>
                  </a:cubicBezTo>
                  <a:cubicBezTo>
                    <a:pt x="964" y="480"/>
                    <a:pt x="969" y="481"/>
                    <a:pt x="973" y="481"/>
                  </a:cubicBezTo>
                  <a:cubicBezTo>
                    <a:pt x="1003" y="481"/>
                    <a:pt x="1015" y="427"/>
                    <a:pt x="989" y="418"/>
                  </a:cubicBezTo>
                  <a:cubicBezTo>
                    <a:pt x="672" y="269"/>
                    <a:pt x="355" y="150"/>
                    <a:pt x="47" y="2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4041281" y="988432"/>
              <a:ext cx="1059972" cy="1082583"/>
            </a:xfrm>
            <a:custGeom>
              <a:avLst/>
              <a:gdLst/>
              <a:ahLst/>
              <a:cxnLst/>
              <a:rect l="l" t="t" r="r" b="b"/>
              <a:pathLst>
                <a:path w="6521" h="6660" extrusionOk="0">
                  <a:moveTo>
                    <a:pt x="2696" y="0"/>
                  </a:moveTo>
                  <a:cubicBezTo>
                    <a:pt x="1040" y="0"/>
                    <a:pt x="476" y="427"/>
                    <a:pt x="476" y="1467"/>
                  </a:cubicBezTo>
                  <a:cubicBezTo>
                    <a:pt x="476" y="1467"/>
                    <a:pt x="287" y="2766"/>
                    <a:pt x="149" y="3519"/>
                  </a:cubicBezTo>
                  <a:cubicBezTo>
                    <a:pt x="0" y="4272"/>
                    <a:pt x="80" y="4609"/>
                    <a:pt x="694" y="4916"/>
                  </a:cubicBezTo>
                  <a:cubicBezTo>
                    <a:pt x="694" y="4916"/>
                    <a:pt x="476" y="5719"/>
                    <a:pt x="1725" y="5838"/>
                  </a:cubicBezTo>
                  <a:cubicBezTo>
                    <a:pt x="1725" y="5838"/>
                    <a:pt x="2081" y="6660"/>
                    <a:pt x="2934" y="6660"/>
                  </a:cubicBezTo>
                  <a:cubicBezTo>
                    <a:pt x="3786" y="6660"/>
                    <a:pt x="4182" y="5976"/>
                    <a:pt x="4182" y="5976"/>
                  </a:cubicBezTo>
                  <a:cubicBezTo>
                    <a:pt x="4182" y="5976"/>
                    <a:pt x="4195" y="5977"/>
                    <a:pt x="4217" y="5977"/>
                  </a:cubicBezTo>
                  <a:cubicBezTo>
                    <a:pt x="4402" y="5977"/>
                    <a:pt x="5247" y="5922"/>
                    <a:pt x="5202" y="4916"/>
                  </a:cubicBezTo>
                  <a:cubicBezTo>
                    <a:pt x="5202" y="4916"/>
                    <a:pt x="6521" y="4559"/>
                    <a:pt x="6074" y="3499"/>
                  </a:cubicBezTo>
                  <a:cubicBezTo>
                    <a:pt x="5629" y="2429"/>
                    <a:pt x="5292" y="1487"/>
                    <a:pt x="5202" y="1061"/>
                  </a:cubicBezTo>
                  <a:cubicBezTo>
                    <a:pt x="5103" y="635"/>
                    <a:pt x="4350" y="0"/>
                    <a:pt x="269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4205617" y="1120583"/>
              <a:ext cx="604027" cy="361024"/>
            </a:xfrm>
            <a:custGeom>
              <a:avLst/>
              <a:gdLst/>
              <a:ahLst/>
              <a:cxnLst/>
              <a:rect l="l" t="t" r="r" b="b"/>
              <a:pathLst>
                <a:path w="3716" h="2221" extrusionOk="0">
                  <a:moveTo>
                    <a:pt x="218" y="0"/>
                  </a:moveTo>
                  <a:cubicBezTo>
                    <a:pt x="218" y="0"/>
                    <a:pt x="69" y="625"/>
                    <a:pt x="29" y="1268"/>
                  </a:cubicBezTo>
                  <a:cubicBezTo>
                    <a:pt x="1" y="1912"/>
                    <a:pt x="28" y="2220"/>
                    <a:pt x="388" y="2220"/>
                  </a:cubicBezTo>
                  <a:cubicBezTo>
                    <a:pt x="394" y="2220"/>
                    <a:pt x="400" y="2220"/>
                    <a:pt x="406" y="2220"/>
                  </a:cubicBezTo>
                  <a:cubicBezTo>
                    <a:pt x="808" y="2204"/>
                    <a:pt x="1118" y="1895"/>
                    <a:pt x="1544" y="1895"/>
                  </a:cubicBezTo>
                  <a:cubicBezTo>
                    <a:pt x="1643" y="1895"/>
                    <a:pt x="1749" y="1911"/>
                    <a:pt x="1863" y="1953"/>
                  </a:cubicBezTo>
                  <a:cubicBezTo>
                    <a:pt x="1975" y="1911"/>
                    <a:pt x="2080" y="1895"/>
                    <a:pt x="2178" y="1895"/>
                  </a:cubicBezTo>
                  <a:cubicBezTo>
                    <a:pt x="2600" y="1895"/>
                    <a:pt x="2916" y="2204"/>
                    <a:pt x="3310" y="2220"/>
                  </a:cubicBezTo>
                  <a:cubicBezTo>
                    <a:pt x="3316" y="2220"/>
                    <a:pt x="3322" y="2220"/>
                    <a:pt x="3328" y="2220"/>
                  </a:cubicBezTo>
                  <a:cubicBezTo>
                    <a:pt x="3687" y="2220"/>
                    <a:pt x="3715" y="1912"/>
                    <a:pt x="3686" y="1268"/>
                  </a:cubicBezTo>
                  <a:cubicBezTo>
                    <a:pt x="3656" y="625"/>
                    <a:pt x="3498" y="0"/>
                    <a:pt x="34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4150839" y="663010"/>
              <a:ext cx="984225" cy="551370"/>
            </a:xfrm>
            <a:custGeom>
              <a:avLst/>
              <a:gdLst/>
              <a:ahLst/>
              <a:cxnLst/>
              <a:rect l="l" t="t" r="r" b="b"/>
              <a:pathLst>
                <a:path w="6055" h="3392" extrusionOk="0">
                  <a:moveTo>
                    <a:pt x="2690" y="0"/>
                  </a:moveTo>
                  <a:cubicBezTo>
                    <a:pt x="1924" y="0"/>
                    <a:pt x="1159" y="312"/>
                    <a:pt x="624" y="863"/>
                  </a:cubicBezTo>
                  <a:cubicBezTo>
                    <a:pt x="258" y="1240"/>
                    <a:pt x="0" y="1755"/>
                    <a:pt x="10" y="2280"/>
                  </a:cubicBezTo>
                  <a:lnTo>
                    <a:pt x="25" y="2245"/>
                  </a:lnTo>
                  <a:lnTo>
                    <a:pt x="25" y="2245"/>
                  </a:lnTo>
                  <a:cubicBezTo>
                    <a:pt x="29" y="2265"/>
                    <a:pt x="41" y="2286"/>
                    <a:pt x="60" y="2300"/>
                  </a:cubicBezTo>
                  <a:cubicBezTo>
                    <a:pt x="89" y="2320"/>
                    <a:pt x="139" y="2320"/>
                    <a:pt x="179" y="2320"/>
                  </a:cubicBezTo>
                  <a:cubicBezTo>
                    <a:pt x="1019" y="2247"/>
                    <a:pt x="1865" y="2021"/>
                    <a:pt x="2692" y="2021"/>
                  </a:cubicBezTo>
                  <a:cubicBezTo>
                    <a:pt x="2997" y="2021"/>
                    <a:pt x="3299" y="2052"/>
                    <a:pt x="3597" y="2132"/>
                  </a:cubicBezTo>
                  <a:cubicBezTo>
                    <a:pt x="3795" y="2181"/>
                    <a:pt x="3984" y="2251"/>
                    <a:pt x="4142" y="2370"/>
                  </a:cubicBezTo>
                  <a:cubicBezTo>
                    <a:pt x="4291" y="2488"/>
                    <a:pt x="4410" y="2627"/>
                    <a:pt x="4539" y="2766"/>
                  </a:cubicBezTo>
                  <a:cubicBezTo>
                    <a:pt x="4832" y="3093"/>
                    <a:pt x="5232" y="3392"/>
                    <a:pt x="5655" y="3392"/>
                  </a:cubicBezTo>
                  <a:cubicBezTo>
                    <a:pt x="5731" y="3392"/>
                    <a:pt x="5809" y="3382"/>
                    <a:pt x="5886" y="3360"/>
                  </a:cubicBezTo>
                  <a:cubicBezTo>
                    <a:pt x="5906" y="3350"/>
                    <a:pt x="5926" y="3350"/>
                    <a:pt x="5946" y="3341"/>
                  </a:cubicBezTo>
                  <a:cubicBezTo>
                    <a:pt x="6054" y="3261"/>
                    <a:pt x="5946" y="3093"/>
                    <a:pt x="5856" y="2993"/>
                  </a:cubicBezTo>
                  <a:cubicBezTo>
                    <a:pt x="5530" y="2637"/>
                    <a:pt x="5450" y="2132"/>
                    <a:pt x="5252" y="1696"/>
                  </a:cubicBezTo>
                  <a:cubicBezTo>
                    <a:pt x="4885" y="843"/>
                    <a:pt x="4073" y="209"/>
                    <a:pt x="3161" y="40"/>
                  </a:cubicBezTo>
                  <a:cubicBezTo>
                    <a:pt x="3005" y="13"/>
                    <a:pt x="2848" y="0"/>
                    <a:pt x="269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4329479" y="1328320"/>
              <a:ext cx="21131" cy="52666"/>
            </a:xfrm>
            <a:custGeom>
              <a:avLst/>
              <a:gdLst/>
              <a:ahLst/>
              <a:cxnLst/>
              <a:rect l="l" t="t" r="r" b="b"/>
              <a:pathLst>
                <a:path w="130" h="324" extrusionOk="0">
                  <a:moveTo>
                    <a:pt x="65" y="0"/>
                  </a:moveTo>
                  <a:cubicBezTo>
                    <a:pt x="50" y="0"/>
                    <a:pt x="36" y="10"/>
                    <a:pt x="31" y="30"/>
                  </a:cubicBezTo>
                  <a:cubicBezTo>
                    <a:pt x="2" y="105"/>
                    <a:pt x="1" y="180"/>
                    <a:pt x="17" y="254"/>
                  </a:cubicBezTo>
                  <a:lnTo>
                    <a:pt x="17" y="254"/>
                  </a:lnTo>
                  <a:cubicBezTo>
                    <a:pt x="18" y="266"/>
                    <a:pt x="19" y="277"/>
                    <a:pt x="21" y="288"/>
                  </a:cubicBezTo>
                  <a:cubicBezTo>
                    <a:pt x="26" y="310"/>
                    <a:pt x="45" y="323"/>
                    <a:pt x="63" y="323"/>
                  </a:cubicBezTo>
                  <a:cubicBezTo>
                    <a:pt x="77" y="323"/>
                    <a:pt x="91" y="315"/>
                    <a:pt x="100" y="298"/>
                  </a:cubicBezTo>
                  <a:cubicBezTo>
                    <a:pt x="130" y="208"/>
                    <a:pt x="130" y="120"/>
                    <a:pt x="100" y="30"/>
                  </a:cubicBezTo>
                  <a:cubicBezTo>
                    <a:pt x="95" y="10"/>
                    <a:pt x="80" y="0"/>
                    <a:pt x="65" y="0"/>
                  </a:cubicBezTo>
                  <a:close/>
                </a:path>
              </a:pathLst>
            </a:custGeom>
            <a:solidFill>
              <a:srgbClr val="76393D"/>
            </a:solidFill>
            <a:ln w="9525" cap="flat" cmpd="sng">
              <a:solidFill>
                <a:srgbClr val="7639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4453990" y="1508423"/>
              <a:ext cx="128250" cy="18856"/>
            </a:xfrm>
            <a:custGeom>
              <a:avLst/>
              <a:gdLst/>
              <a:ahLst/>
              <a:cxnLst/>
              <a:rect l="l" t="t" r="r" b="b"/>
              <a:pathLst>
                <a:path w="789" h="116" extrusionOk="0">
                  <a:moveTo>
                    <a:pt x="766" y="1"/>
                  </a:moveTo>
                  <a:cubicBezTo>
                    <a:pt x="764" y="1"/>
                    <a:pt x="762" y="1"/>
                    <a:pt x="761" y="3"/>
                  </a:cubicBezTo>
                  <a:cubicBezTo>
                    <a:pt x="632" y="27"/>
                    <a:pt x="513" y="40"/>
                    <a:pt x="395" y="40"/>
                  </a:cubicBezTo>
                  <a:cubicBezTo>
                    <a:pt x="278" y="40"/>
                    <a:pt x="161" y="27"/>
                    <a:pt x="38" y="3"/>
                  </a:cubicBezTo>
                  <a:cubicBezTo>
                    <a:pt x="36" y="1"/>
                    <a:pt x="33" y="1"/>
                    <a:pt x="31" y="1"/>
                  </a:cubicBezTo>
                  <a:cubicBezTo>
                    <a:pt x="14" y="1"/>
                    <a:pt x="0" y="33"/>
                    <a:pt x="18" y="42"/>
                  </a:cubicBezTo>
                  <a:cubicBezTo>
                    <a:pt x="134" y="91"/>
                    <a:pt x="262" y="115"/>
                    <a:pt x="388" y="115"/>
                  </a:cubicBezTo>
                  <a:cubicBezTo>
                    <a:pt x="522" y="115"/>
                    <a:pt x="654" y="88"/>
                    <a:pt x="771" y="32"/>
                  </a:cubicBezTo>
                  <a:cubicBezTo>
                    <a:pt x="788" y="24"/>
                    <a:pt x="776" y="1"/>
                    <a:pt x="766" y="1"/>
                  </a:cubicBezTo>
                  <a:close/>
                </a:path>
              </a:pathLst>
            </a:custGeom>
            <a:solidFill>
              <a:srgbClr val="76393D"/>
            </a:solidFill>
            <a:ln w="9525" cap="flat" cmpd="sng">
              <a:solidFill>
                <a:srgbClr val="7639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4664490" y="1328320"/>
              <a:ext cx="21294" cy="52666"/>
            </a:xfrm>
            <a:custGeom>
              <a:avLst/>
              <a:gdLst/>
              <a:ahLst/>
              <a:cxnLst/>
              <a:rect l="l" t="t" r="r" b="b"/>
              <a:pathLst>
                <a:path w="131" h="324" extrusionOk="0">
                  <a:moveTo>
                    <a:pt x="69" y="0"/>
                  </a:moveTo>
                  <a:cubicBezTo>
                    <a:pt x="56" y="0"/>
                    <a:pt x="41" y="10"/>
                    <a:pt x="31" y="30"/>
                  </a:cubicBezTo>
                  <a:cubicBezTo>
                    <a:pt x="1" y="120"/>
                    <a:pt x="1" y="208"/>
                    <a:pt x="41" y="298"/>
                  </a:cubicBezTo>
                  <a:cubicBezTo>
                    <a:pt x="45" y="315"/>
                    <a:pt x="59" y="323"/>
                    <a:pt x="73" y="323"/>
                  </a:cubicBezTo>
                  <a:cubicBezTo>
                    <a:pt x="91" y="323"/>
                    <a:pt x="110" y="310"/>
                    <a:pt x="110" y="288"/>
                  </a:cubicBezTo>
                  <a:cubicBezTo>
                    <a:pt x="110" y="287"/>
                    <a:pt x="110" y="287"/>
                    <a:pt x="110" y="287"/>
                  </a:cubicBezTo>
                  <a:lnTo>
                    <a:pt x="110" y="287"/>
                  </a:lnTo>
                  <a:cubicBezTo>
                    <a:pt x="115" y="282"/>
                    <a:pt x="118" y="276"/>
                    <a:pt x="120" y="268"/>
                  </a:cubicBezTo>
                  <a:cubicBezTo>
                    <a:pt x="130" y="189"/>
                    <a:pt x="130" y="109"/>
                    <a:pt x="100" y="30"/>
                  </a:cubicBezTo>
                  <a:cubicBezTo>
                    <a:pt x="95" y="10"/>
                    <a:pt x="83" y="0"/>
                    <a:pt x="69" y="0"/>
                  </a:cubicBezTo>
                  <a:close/>
                </a:path>
              </a:pathLst>
            </a:custGeom>
            <a:solidFill>
              <a:srgbClr val="76393D"/>
            </a:solidFill>
            <a:ln w="9525" cap="flat" cmpd="sng">
              <a:solidFill>
                <a:srgbClr val="7639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4083056" y="917561"/>
              <a:ext cx="850774" cy="296491"/>
            </a:xfrm>
            <a:custGeom>
              <a:avLst/>
              <a:gdLst/>
              <a:ahLst/>
              <a:cxnLst/>
              <a:rect l="l" t="t" r="r" b="b"/>
              <a:pathLst>
                <a:path w="5234" h="1824" extrusionOk="0">
                  <a:moveTo>
                    <a:pt x="2646" y="0"/>
                  </a:moveTo>
                  <a:cubicBezTo>
                    <a:pt x="1200" y="11"/>
                    <a:pt x="378" y="476"/>
                    <a:pt x="378" y="476"/>
                  </a:cubicBezTo>
                  <a:cubicBezTo>
                    <a:pt x="1" y="1101"/>
                    <a:pt x="209" y="1824"/>
                    <a:pt x="209" y="1824"/>
                  </a:cubicBezTo>
                  <a:cubicBezTo>
                    <a:pt x="1246" y="1506"/>
                    <a:pt x="2361" y="1497"/>
                    <a:pt x="2611" y="1497"/>
                  </a:cubicBezTo>
                  <a:cubicBezTo>
                    <a:pt x="2626" y="1497"/>
                    <a:pt x="2638" y="1497"/>
                    <a:pt x="2646" y="1497"/>
                  </a:cubicBezTo>
                  <a:lnTo>
                    <a:pt x="2657" y="1497"/>
                  </a:lnTo>
                  <a:cubicBezTo>
                    <a:pt x="2665" y="1497"/>
                    <a:pt x="2677" y="1497"/>
                    <a:pt x="2692" y="1497"/>
                  </a:cubicBezTo>
                  <a:cubicBezTo>
                    <a:pt x="2934" y="1497"/>
                    <a:pt x="3989" y="1506"/>
                    <a:pt x="5025" y="1824"/>
                  </a:cubicBezTo>
                  <a:cubicBezTo>
                    <a:pt x="5025" y="1824"/>
                    <a:pt x="5233" y="1101"/>
                    <a:pt x="4846" y="476"/>
                  </a:cubicBezTo>
                  <a:cubicBezTo>
                    <a:pt x="4846" y="476"/>
                    <a:pt x="4113" y="11"/>
                    <a:pt x="266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5022095" y="1101403"/>
              <a:ext cx="219277" cy="222206"/>
            </a:xfrm>
            <a:custGeom>
              <a:avLst/>
              <a:gdLst/>
              <a:ahLst/>
              <a:cxnLst/>
              <a:rect l="l" t="t" r="r" b="b"/>
              <a:pathLst>
                <a:path w="1349" h="1367" extrusionOk="0">
                  <a:moveTo>
                    <a:pt x="551" y="1"/>
                  </a:moveTo>
                  <a:cubicBezTo>
                    <a:pt x="529" y="1"/>
                    <a:pt x="508" y="3"/>
                    <a:pt x="487" y="9"/>
                  </a:cubicBezTo>
                  <a:cubicBezTo>
                    <a:pt x="348" y="49"/>
                    <a:pt x="258" y="217"/>
                    <a:pt x="308" y="356"/>
                  </a:cubicBezTo>
                  <a:cubicBezTo>
                    <a:pt x="229" y="386"/>
                    <a:pt x="140" y="415"/>
                    <a:pt x="80" y="485"/>
                  </a:cubicBezTo>
                  <a:cubicBezTo>
                    <a:pt x="21" y="545"/>
                    <a:pt x="1" y="653"/>
                    <a:pt x="40" y="723"/>
                  </a:cubicBezTo>
                  <a:cubicBezTo>
                    <a:pt x="71" y="782"/>
                    <a:pt x="130" y="812"/>
                    <a:pt x="150" y="871"/>
                  </a:cubicBezTo>
                  <a:cubicBezTo>
                    <a:pt x="179" y="941"/>
                    <a:pt x="150" y="1010"/>
                    <a:pt x="159" y="1080"/>
                  </a:cubicBezTo>
                  <a:cubicBezTo>
                    <a:pt x="180" y="1166"/>
                    <a:pt x="267" y="1217"/>
                    <a:pt x="352" y="1217"/>
                  </a:cubicBezTo>
                  <a:cubicBezTo>
                    <a:pt x="393" y="1217"/>
                    <a:pt x="434" y="1205"/>
                    <a:pt x="467" y="1179"/>
                  </a:cubicBezTo>
                  <a:cubicBezTo>
                    <a:pt x="487" y="1278"/>
                    <a:pt x="586" y="1367"/>
                    <a:pt x="694" y="1367"/>
                  </a:cubicBezTo>
                  <a:cubicBezTo>
                    <a:pt x="804" y="1357"/>
                    <a:pt x="913" y="1278"/>
                    <a:pt x="923" y="1168"/>
                  </a:cubicBezTo>
                  <a:cubicBezTo>
                    <a:pt x="958" y="1183"/>
                    <a:pt x="994" y="1190"/>
                    <a:pt x="1031" y="1190"/>
                  </a:cubicBezTo>
                  <a:cubicBezTo>
                    <a:pt x="1118" y="1190"/>
                    <a:pt x="1204" y="1150"/>
                    <a:pt x="1260" y="1080"/>
                  </a:cubicBezTo>
                  <a:cubicBezTo>
                    <a:pt x="1339" y="990"/>
                    <a:pt x="1349" y="842"/>
                    <a:pt x="1280" y="743"/>
                  </a:cubicBezTo>
                  <a:cubicBezTo>
                    <a:pt x="1260" y="713"/>
                    <a:pt x="1240" y="683"/>
                    <a:pt x="1230" y="653"/>
                  </a:cubicBezTo>
                  <a:cubicBezTo>
                    <a:pt x="1230" y="624"/>
                    <a:pt x="1240" y="594"/>
                    <a:pt x="1249" y="564"/>
                  </a:cubicBezTo>
                  <a:cubicBezTo>
                    <a:pt x="1269" y="495"/>
                    <a:pt x="1280" y="426"/>
                    <a:pt x="1280" y="356"/>
                  </a:cubicBezTo>
                  <a:cubicBezTo>
                    <a:pt x="1280" y="277"/>
                    <a:pt x="1260" y="197"/>
                    <a:pt x="1200" y="158"/>
                  </a:cubicBezTo>
                  <a:cubicBezTo>
                    <a:pt x="1161" y="128"/>
                    <a:pt x="1111" y="128"/>
                    <a:pt x="1071" y="128"/>
                  </a:cubicBezTo>
                  <a:cubicBezTo>
                    <a:pt x="1046" y="126"/>
                    <a:pt x="1022" y="124"/>
                    <a:pt x="998" y="124"/>
                  </a:cubicBezTo>
                  <a:cubicBezTo>
                    <a:pt x="931" y="124"/>
                    <a:pt x="868" y="135"/>
                    <a:pt x="805" y="154"/>
                  </a:cubicBezTo>
                  <a:lnTo>
                    <a:pt x="805" y="154"/>
                  </a:lnTo>
                  <a:cubicBezTo>
                    <a:pt x="759" y="64"/>
                    <a:pt x="654" y="1"/>
                    <a:pt x="55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4030228" y="235021"/>
              <a:ext cx="163035" cy="166289"/>
            </a:xfrm>
            <a:custGeom>
              <a:avLst/>
              <a:gdLst/>
              <a:ahLst/>
              <a:cxnLst/>
              <a:rect l="l" t="t" r="r" b="b"/>
              <a:pathLst>
                <a:path w="1003" h="1023" extrusionOk="0">
                  <a:moveTo>
                    <a:pt x="699" y="1"/>
                  </a:moveTo>
                  <a:lnTo>
                    <a:pt x="409" y="121"/>
                  </a:lnTo>
                  <a:lnTo>
                    <a:pt x="419" y="144"/>
                  </a:lnTo>
                  <a:lnTo>
                    <a:pt x="500" y="116"/>
                  </a:lnTo>
                  <a:lnTo>
                    <a:pt x="628" y="426"/>
                  </a:lnTo>
                  <a:lnTo>
                    <a:pt x="353" y="544"/>
                  </a:lnTo>
                  <a:lnTo>
                    <a:pt x="224" y="230"/>
                  </a:lnTo>
                  <a:lnTo>
                    <a:pt x="301" y="192"/>
                  </a:lnTo>
                  <a:lnTo>
                    <a:pt x="291" y="169"/>
                  </a:lnTo>
                  <a:lnTo>
                    <a:pt x="1" y="289"/>
                  </a:lnTo>
                  <a:lnTo>
                    <a:pt x="10" y="312"/>
                  </a:lnTo>
                  <a:lnTo>
                    <a:pt x="92" y="284"/>
                  </a:lnTo>
                  <a:lnTo>
                    <a:pt x="371" y="962"/>
                  </a:lnTo>
                  <a:lnTo>
                    <a:pt x="294" y="1000"/>
                  </a:lnTo>
                  <a:lnTo>
                    <a:pt x="304" y="1023"/>
                  </a:lnTo>
                  <a:lnTo>
                    <a:pt x="594" y="903"/>
                  </a:lnTo>
                  <a:lnTo>
                    <a:pt x="584" y="880"/>
                  </a:lnTo>
                  <a:lnTo>
                    <a:pt x="503" y="908"/>
                  </a:lnTo>
                  <a:lnTo>
                    <a:pt x="366" y="575"/>
                  </a:lnTo>
                  <a:lnTo>
                    <a:pt x="642" y="461"/>
                  </a:lnTo>
                  <a:lnTo>
                    <a:pt x="779" y="794"/>
                  </a:lnTo>
                  <a:lnTo>
                    <a:pt x="703" y="831"/>
                  </a:lnTo>
                  <a:lnTo>
                    <a:pt x="712" y="855"/>
                  </a:lnTo>
                  <a:lnTo>
                    <a:pt x="1002" y="735"/>
                  </a:lnTo>
                  <a:lnTo>
                    <a:pt x="993" y="712"/>
                  </a:lnTo>
                  <a:lnTo>
                    <a:pt x="911" y="739"/>
                  </a:lnTo>
                  <a:lnTo>
                    <a:pt x="632" y="62"/>
                  </a:lnTo>
                  <a:lnTo>
                    <a:pt x="709" y="24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4185949" y="204950"/>
              <a:ext cx="116384" cy="135242"/>
            </a:xfrm>
            <a:custGeom>
              <a:avLst/>
              <a:gdLst/>
              <a:ahLst/>
              <a:cxnLst/>
              <a:rect l="l" t="t" r="r" b="b"/>
              <a:pathLst>
                <a:path w="716" h="832" extrusionOk="0">
                  <a:moveTo>
                    <a:pt x="301" y="38"/>
                  </a:moveTo>
                  <a:cubicBezTo>
                    <a:pt x="344" y="38"/>
                    <a:pt x="385" y="57"/>
                    <a:pt x="422" y="96"/>
                  </a:cubicBezTo>
                  <a:cubicBezTo>
                    <a:pt x="473" y="146"/>
                    <a:pt x="515" y="232"/>
                    <a:pt x="548" y="352"/>
                  </a:cubicBezTo>
                  <a:cubicBezTo>
                    <a:pt x="581" y="467"/>
                    <a:pt x="590" y="565"/>
                    <a:pt x="575" y="644"/>
                  </a:cubicBezTo>
                  <a:cubicBezTo>
                    <a:pt x="560" y="723"/>
                    <a:pt x="523" y="771"/>
                    <a:pt x="463" y="788"/>
                  </a:cubicBezTo>
                  <a:cubicBezTo>
                    <a:pt x="451" y="791"/>
                    <a:pt x="438" y="793"/>
                    <a:pt x="426" y="793"/>
                  </a:cubicBezTo>
                  <a:cubicBezTo>
                    <a:pt x="398" y="793"/>
                    <a:pt x="371" y="783"/>
                    <a:pt x="344" y="765"/>
                  </a:cubicBezTo>
                  <a:cubicBezTo>
                    <a:pt x="305" y="738"/>
                    <a:pt x="271" y="697"/>
                    <a:pt x="241" y="645"/>
                  </a:cubicBezTo>
                  <a:cubicBezTo>
                    <a:pt x="211" y="592"/>
                    <a:pt x="186" y="530"/>
                    <a:pt x="167" y="460"/>
                  </a:cubicBezTo>
                  <a:cubicBezTo>
                    <a:pt x="153" y="410"/>
                    <a:pt x="143" y="364"/>
                    <a:pt x="139" y="322"/>
                  </a:cubicBezTo>
                  <a:cubicBezTo>
                    <a:pt x="135" y="279"/>
                    <a:pt x="135" y="242"/>
                    <a:pt x="139" y="211"/>
                  </a:cubicBezTo>
                  <a:cubicBezTo>
                    <a:pt x="143" y="180"/>
                    <a:pt x="150" y="153"/>
                    <a:pt x="162" y="129"/>
                  </a:cubicBezTo>
                  <a:cubicBezTo>
                    <a:pt x="173" y="106"/>
                    <a:pt x="186" y="87"/>
                    <a:pt x="203" y="73"/>
                  </a:cubicBezTo>
                  <a:cubicBezTo>
                    <a:pt x="219" y="59"/>
                    <a:pt x="238" y="50"/>
                    <a:pt x="258" y="44"/>
                  </a:cubicBezTo>
                  <a:cubicBezTo>
                    <a:pt x="273" y="40"/>
                    <a:pt x="287" y="38"/>
                    <a:pt x="301" y="38"/>
                  </a:cubicBezTo>
                  <a:close/>
                  <a:moveTo>
                    <a:pt x="348" y="1"/>
                  </a:moveTo>
                  <a:cubicBezTo>
                    <a:pt x="316" y="1"/>
                    <a:pt x="282" y="6"/>
                    <a:pt x="247" y="16"/>
                  </a:cubicBezTo>
                  <a:cubicBezTo>
                    <a:pt x="181" y="34"/>
                    <a:pt x="127" y="69"/>
                    <a:pt x="85" y="120"/>
                  </a:cubicBezTo>
                  <a:cubicBezTo>
                    <a:pt x="44" y="172"/>
                    <a:pt x="20" y="231"/>
                    <a:pt x="10" y="299"/>
                  </a:cubicBezTo>
                  <a:cubicBezTo>
                    <a:pt x="1" y="367"/>
                    <a:pt x="6" y="438"/>
                    <a:pt x="27" y="512"/>
                  </a:cubicBezTo>
                  <a:cubicBezTo>
                    <a:pt x="60" y="631"/>
                    <a:pt x="116" y="720"/>
                    <a:pt x="196" y="777"/>
                  </a:cubicBezTo>
                  <a:cubicBezTo>
                    <a:pt x="250" y="813"/>
                    <a:pt x="308" y="832"/>
                    <a:pt x="372" y="832"/>
                  </a:cubicBezTo>
                  <a:cubicBezTo>
                    <a:pt x="405" y="832"/>
                    <a:pt x="439" y="827"/>
                    <a:pt x="475" y="817"/>
                  </a:cubicBezTo>
                  <a:cubicBezTo>
                    <a:pt x="518" y="804"/>
                    <a:pt x="556" y="785"/>
                    <a:pt x="590" y="759"/>
                  </a:cubicBezTo>
                  <a:cubicBezTo>
                    <a:pt x="622" y="733"/>
                    <a:pt x="647" y="703"/>
                    <a:pt x="666" y="670"/>
                  </a:cubicBezTo>
                  <a:cubicBezTo>
                    <a:pt x="684" y="635"/>
                    <a:pt x="697" y="598"/>
                    <a:pt x="705" y="558"/>
                  </a:cubicBezTo>
                  <a:cubicBezTo>
                    <a:pt x="712" y="517"/>
                    <a:pt x="716" y="476"/>
                    <a:pt x="712" y="434"/>
                  </a:cubicBezTo>
                  <a:cubicBezTo>
                    <a:pt x="710" y="392"/>
                    <a:pt x="703" y="350"/>
                    <a:pt x="691" y="308"/>
                  </a:cubicBezTo>
                  <a:cubicBezTo>
                    <a:pt x="659" y="192"/>
                    <a:pt x="601" y="107"/>
                    <a:pt x="520" y="54"/>
                  </a:cubicBezTo>
                  <a:cubicBezTo>
                    <a:pt x="467" y="18"/>
                    <a:pt x="410" y="1"/>
                    <a:pt x="348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4332079" y="292888"/>
              <a:ext cx="26983" cy="48928"/>
            </a:xfrm>
            <a:custGeom>
              <a:avLst/>
              <a:gdLst/>
              <a:ahLst/>
              <a:cxnLst/>
              <a:rect l="l" t="t" r="r" b="b"/>
              <a:pathLst>
                <a:path w="166" h="301" extrusionOk="0">
                  <a:moveTo>
                    <a:pt x="80" y="1"/>
                  </a:moveTo>
                  <a:cubicBezTo>
                    <a:pt x="74" y="1"/>
                    <a:pt x="68" y="1"/>
                    <a:pt x="62" y="2"/>
                  </a:cubicBezTo>
                  <a:cubicBezTo>
                    <a:pt x="38" y="6"/>
                    <a:pt x="21" y="18"/>
                    <a:pt x="12" y="37"/>
                  </a:cubicBezTo>
                  <a:cubicBezTo>
                    <a:pt x="4" y="55"/>
                    <a:pt x="1" y="73"/>
                    <a:pt x="5" y="91"/>
                  </a:cubicBezTo>
                  <a:cubicBezTo>
                    <a:pt x="8" y="113"/>
                    <a:pt x="19" y="129"/>
                    <a:pt x="35" y="141"/>
                  </a:cubicBezTo>
                  <a:cubicBezTo>
                    <a:pt x="47" y="150"/>
                    <a:pt x="59" y="155"/>
                    <a:pt x="73" y="155"/>
                  </a:cubicBezTo>
                  <a:cubicBezTo>
                    <a:pt x="78" y="155"/>
                    <a:pt x="82" y="154"/>
                    <a:pt x="87" y="153"/>
                  </a:cubicBezTo>
                  <a:cubicBezTo>
                    <a:pt x="100" y="151"/>
                    <a:pt x="110" y="145"/>
                    <a:pt x="119" y="136"/>
                  </a:cubicBezTo>
                  <a:lnTo>
                    <a:pt x="121" y="136"/>
                  </a:lnTo>
                  <a:cubicBezTo>
                    <a:pt x="125" y="156"/>
                    <a:pt x="123" y="179"/>
                    <a:pt x="113" y="204"/>
                  </a:cubicBezTo>
                  <a:cubicBezTo>
                    <a:pt x="104" y="230"/>
                    <a:pt x="85" y="253"/>
                    <a:pt x="58" y="274"/>
                  </a:cubicBezTo>
                  <a:lnTo>
                    <a:pt x="71" y="301"/>
                  </a:lnTo>
                  <a:cubicBezTo>
                    <a:pt x="100" y="278"/>
                    <a:pt x="122" y="254"/>
                    <a:pt x="137" y="227"/>
                  </a:cubicBezTo>
                  <a:cubicBezTo>
                    <a:pt x="152" y="200"/>
                    <a:pt x="161" y="175"/>
                    <a:pt x="163" y="153"/>
                  </a:cubicBezTo>
                  <a:cubicBezTo>
                    <a:pt x="165" y="131"/>
                    <a:pt x="165" y="108"/>
                    <a:pt x="160" y="85"/>
                  </a:cubicBezTo>
                  <a:cubicBezTo>
                    <a:pt x="155" y="58"/>
                    <a:pt x="143" y="37"/>
                    <a:pt x="127" y="20"/>
                  </a:cubicBezTo>
                  <a:cubicBezTo>
                    <a:pt x="113" y="7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4419530" y="163500"/>
              <a:ext cx="131176" cy="136867"/>
            </a:xfrm>
            <a:custGeom>
              <a:avLst/>
              <a:gdLst/>
              <a:ahLst/>
              <a:cxnLst/>
              <a:rect l="l" t="t" r="r" b="b"/>
              <a:pathLst>
                <a:path w="807" h="842" extrusionOk="0">
                  <a:moveTo>
                    <a:pt x="755" y="0"/>
                  </a:moveTo>
                  <a:lnTo>
                    <a:pt x="442" y="21"/>
                  </a:lnTo>
                  <a:lnTo>
                    <a:pt x="443" y="45"/>
                  </a:lnTo>
                  <a:lnTo>
                    <a:pt x="530" y="45"/>
                  </a:lnTo>
                  <a:lnTo>
                    <a:pt x="551" y="380"/>
                  </a:lnTo>
                  <a:lnTo>
                    <a:pt x="252" y="404"/>
                  </a:lnTo>
                  <a:lnTo>
                    <a:pt x="231" y="65"/>
                  </a:lnTo>
                  <a:lnTo>
                    <a:pt x="316" y="54"/>
                  </a:lnTo>
                  <a:lnTo>
                    <a:pt x="314" y="29"/>
                  </a:lnTo>
                  <a:lnTo>
                    <a:pt x="1" y="49"/>
                  </a:lnTo>
                  <a:lnTo>
                    <a:pt x="2" y="74"/>
                  </a:lnTo>
                  <a:lnTo>
                    <a:pt x="88" y="74"/>
                  </a:lnTo>
                  <a:lnTo>
                    <a:pt x="136" y="806"/>
                  </a:lnTo>
                  <a:lnTo>
                    <a:pt x="51" y="817"/>
                  </a:lnTo>
                  <a:lnTo>
                    <a:pt x="52" y="841"/>
                  </a:lnTo>
                  <a:lnTo>
                    <a:pt x="366" y="821"/>
                  </a:lnTo>
                  <a:lnTo>
                    <a:pt x="364" y="796"/>
                  </a:lnTo>
                  <a:lnTo>
                    <a:pt x="278" y="796"/>
                  </a:lnTo>
                  <a:lnTo>
                    <a:pt x="255" y="437"/>
                  </a:lnTo>
                  <a:lnTo>
                    <a:pt x="553" y="418"/>
                  </a:lnTo>
                  <a:lnTo>
                    <a:pt x="576" y="777"/>
                  </a:lnTo>
                  <a:lnTo>
                    <a:pt x="492" y="788"/>
                  </a:lnTo>
                  <a:lnTo>
                    <a:pt x="493" y="813"/>
                  </a:lnTo>
                  <a:lnTo>
                    <a:pt x="806" y="793"/>
                  </a:lnTo>
                  <a:lnTo>
                    <a:pt x="805" y="768"/>
                  </a:lnTo>
                  <a:lnTo>
                    <a:pt x="718" y="768"/>
                  </a:lnTo>
                  <a:lnTo>
                    <a:pt x="672" y="37"/>
                  </a:lnTo>
                  <a:lnTo>
                    <a:pt x="756" y="26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4567611" y="163988"/>
              <a:ext cx="115246" cy="135567"/>
            </a:xfrm>
            <a:custGeom>
              <a:avLst/>
              <a:gdLst/>
              <a:ahLst/>
              <a:cxnLst/>
              <a:rect l="l" t="t" r="r" b="b"/>
              <a:pathLst>
                <a:path w="709" h="834" extrusionOk="0">
                  <a:moveTo>
                    <a:pt x="371" y="31"/>
                  </a:moveTo>
                  <a:cubicBezTo>
                    <a:pt x="373" y="31"/>
                    <a:pt x="375" y="31"/>
                    <a:pt x="377" y="31"/>
                  </a:cubicBezTo>
                  <a:cubicBezTo>
                    <a:pt x="439" y="35"/>
                    <a:pt x="485" y="69"/>
                    <a:pt x="516" y="134"/>
                  </a:cubicBezTo>
                  <a:cubicBezTo>
                    <a:pt x="548" y="198"/>
                    <a:pt x="560" y="292"/>
                    <a:pt x="553" y="417"/>
                  </a:cubicBezTo>
                  <a:cubicBezTo>
                    <a:pt x="547" y="536"/>
                    <a:pt x="524" y="631"/>
                    <a:pt x="484" y="702"/>
                  </a:cubicBezTo>
                  <a:cubicBezTo>
                    <a:pt x="447" y="769"/>
                    <a:pt x="399" y="802"/>
                    <a:pt x="340" y="802"/>
                  </a:cubicBezTo>
                  <a:cubicBezTo>
                    <a:pt x="338" y="802"/>
                    <a:pt x="335" y="802"/>
                    <a:pt x="332" y="802"/>
                  </a:cubicBezTo>
                  <a:cubicBezTo>
                    <a:pt x="291" y="799"/>
                    <a:pt x="255" y="780"/>
                    <a:pt x="227" y="742"/>
                  </a:cubicBezTo>
                  <a:cubicBezTo>
                    <a:pt x="199" y="704"/>
                    <a:pt x="179" y="654"/>
                    <a:pt x="168" y="595"/>
                  </a:cubicBezTo>
                  <a:cubicBezTo>
                    <a:pt x="157" y="535"/>
                    <a:pt x="153" y="470"/>
                    <a:pt x="157" y="396"/>
                  </a:cubicBezTo>
                  <a:cubicBezTo>
                    <a:pt x="160" y="345"/>
                    <a:pt x="166" y="298"/>
                    <a:pt x="175" y="256"/>
                  </a:cubicBezTo>
                  <a:cubicBezTo>
                    <a:pt x="185" y="214"/>
                    <a:pt x="197" y="180"/>
                    <a:pt x="211" y="152"/>
                  </a:cubicBezTo>
                  <a:cubicBezTo>
                    <a:pt x="224" y="123"/>
                    <a:pt x="240" y="100"/>
                    <a:pt x="258" y="81"/>
                  </a:cubicBezTo>
                  <a:cubicBezTo>
                    <a:pt x="277" y="63"/>
                    <a:pt x="296" y="49"/>
                    <a:pt x="315" y="42"/>
                  </a:cubicBezTo>
                  <a:cubicBezTo>
                    <a:pt x="333" y="34"/>
                    <a:pt x="352" y="31"/>
                    <a:pt x="371" y="31"/>
                  </a:cubicBezTo>
                  <a:close/>
                  <a:moveTo>
                    <a:pt x="355" y="1"/>
                  </a:moveTo>
                  <a:cubicBezTo>
                    <a:pt x="294" y="1"/>
                    <a:pt x="239" y="17"/>
                    <a:pt x="189" y="49"/>
                  </a:cubicBezTo>
                  <a:cubicBezTo>
                    <a:pt x="134" y="84"/>
                    <a:pt x="91" y="132"/>
                    <a:pt x="60" y="194"/>
                  </a:cubicBezTo>
                  <a:cubicBezTo>
                    <a:pt x="29" y="256"/>
                    <a:pt x="12" y="324"/>
                    <a:pt x="8" y="401"/>
                  </a:cubicBezTo>
                  <a:cubicBezTo>
                    <a:pt x="1" y="525"/>
                    <a:pt x="26" y="627"/>
                    <a:pt x="84" y="706"/>
                  </a:cubicBezTo>
                  <a:cubicBezTo>
                    <a:pt x="143" y="784"/>
                    <a:pt x="226" y="827"/>
                    <a:pt x="334" y="833"/>
                  </a:cubicBezTo>
                  <a:cubicBezTo>
                    <a:pt x="341" y="833"/>
                    <a:pt x="348" y="833"/>
                    <a:pt x="355" y="833"/>
                  </a:cubicBezTo>
                  <a:cubicBezTo>
                    <a:pt x="392" y="833"/>
                    <a:pt x="428" y="827"/>
                    <a:pt x="461" y="815"/>
                  </a:cubicBezTo>
                  <a:cubicBezTo>
                    <a:pt x="501" y="801"/>
                    <a:pt x="534" y="781"/>
                    <a:pt x="563" y="755"/>
                  </a:cubicBezTo>
                  <a:cubicBezTo>
                    <a:pt x="591" y="729"/>
                    <a:pt x="615" y="697"/>
                    <a:pt x="636" y="662"/>
                  </a:cubicBezTo>
                  <a:cubicBezTo>
                    <a:pt x="656" y="626"/>
                    <a:pt x="671" y="588"/>
                    <a:pt x="683" y="547"/>
                  </a:cubicBezTo>
                  <a:cubicBezTo>
                    <a:pt x="694" y="506"/>
                    <a:pt x="700" y="464"/>
                    <a:pt x="702" y="421"/>
                  </a:cubicBezTo>
                  <a:cubicBezTo>
                    <a:pt x="709" y="301"/>
                    <a:pt x="683" y="203"/>
                    <a:pt x="622" y="125"/>
                  </a:cubicBezTo>
                  <a:cubicBezTo>
                    <a:pt x="563" y="48"/>
                    <a:pt x="480" y="7"/>
                    <a:pt x="376" y="1"/>
                  </a:cubicBezTo>
                  <a:cubicBezTo>
                    <a:pt x="369" y="1"/>
                    <a:pt x="362" y="1"/>
                    <a:pt x="355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4696837" y="281673"/>
              <a:ext cx="26333" cy="46652"/>
            </a:xfrm>
            <a:custGeom>
              <a:avLst/>
              <a:gdLst/>
              <a:ahLst/>
              <a:cxnLst/>
              <a:rect l="l" t="t" r="r" b="b"/>
              <a:pathLst>
                <a:path w="162" h="287" extrusionOk="0">
                  <a:moveTo>
                    <a:pt x="79" y="0"/>
                  </a:moveTo>
                  <a:cubicBezTo>
                    <a:pt x="61" y="0"/>
                    <a:pt x="45" y="6"/>
                    <a:pt x="33" y="18"/>
                  </a:cubicBezTo>
                  <a:cubicBezTo>
                    <a:pt x="20" y="32"/>
                    <a:pt x="11" y="49"/>
                    <a:pt x="9" y="67"/>
                  </a:cubicBezTo>
                  <a:cubicBezTo>
                    <a:pt x="6" y="89"/>
                    <a:pt x="10" y="108"/>
                    <a:pt x="22" y="124"/>
                  </a:cubicBezTo>
                  <a:cubicBezTo>
                    <a:pt x="33" y="140"/>
                    <a:pt x="48" y="150"/>
                    <a:pt x="67" y="152"/>
                  </a:cubicBezTo>
                  <a:cubicBezTo>
                    <a:pt x="71" y="153"/>
                    <a:pt x="74" y="153"/>
                    <a:pt x="77" y="153"/>
                  </a:cubicBezTo>
                  <a:cubicBezTo>
                    <a:pt x="86" y="153"/>
                    <a:pt x="95" y="151"/>
                    <a:pt x="103" y="147"/>
                  </a:cubicBezTo>
                  <a:lnTo>
                    <a:pt x="106" y="147"/>
                  </a:lnTo>
                  <a:cubicBezTo>
                    <a:pt x="103" y="167"/>
                    <a:pt x="93" y="188"/>
                    <a:pt x="76" y="209"/>
                  </a:cubicBezTo>
                  <a:cubicBezTo>
                    <a:pt x="60" y="230"/>
                    <a:pt x="35" y="247"/>
                    <a:pt x="1" y="257"/>
                  </a:cubicBezTo>
                  <a:lnTo>
                    <a:pt x="6" y="286"/>
                  </a:lnTo>
                  <a:cubicBezTo>
                    <a:pt x="41" y="275"/>
                    <a:pt x="68" y="259"/>
                    <a:pt x="91" y="238"/>
                  </a:cubicBezTo>
                  <a:cubicBezTo>
                    <a:pt x="114" y="217"/>
                    <a:pt x="130" y="197"/>
                    <a:pt x="140" y="176"/>
                  </a:cubicBezTo>
                  <a:cubicBezTo>
                    <a:pt x="149" y="156"/>
                    <a:pt x="155" y="134"/>
                    <a:pt x="159" y="111"/>
                  </a:cubicBezTo>
                  <a:cubicBezTo>
                    <a:pt x="162" y="83"/>
                    <a:pt x="159" y="60"/>
                    <a:pt x="148" y="38"/>
                  </a:cubicBezTo>
                  <a:cubicBezTo>
                    <a:pt x="136" y="17"/>
                    <a:pt x="118" y="4"/>
                    <a:pt x="92" y="1"/>
                  </a:cubicBezTo>
                  <a:cubicBezTo>
                    <a:pt x="88" y="0"/>
                    <a:pt x="83" y="0"/>
                    <a:pt x="79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4790139" y="190483"/>
              <a:ext cx="152144" cy="156698"/>
            </a:xfrm>
            <a:custGeom>
              <a:avLst/>
              <a:gdLst/>
              <a:ahLst/>
              <a:cxnLst/>
              <a:rect l="l" t="t" r="r" b="b"/>
              <a:pathLst>
                <a:path w="936" h="964" extrusionOk="0">
                  <a:moveTo>
                    <a:pt x="206" y="1"/>
                  </a:moveTo>
                  <a:lnTo>
                    <a:pt x="200" y="25"/>
                  </a:lnTo>
                  <a:lnTo>
                    <a:pt x="281" y="53"/>
                  </a:lnTo>
                  <a:lnTo>
                    <a:pt x="91" y="760"/>
                  </a:lnTo>
                  <a:lnTo>
                    <a:pt x="7" y="743"/>
                  </a:lnTo>
                  <a:lnTo>
                    <a:pt x="0" y="768"/>
                  </a:lnTo>
                  <a:lnTo>
                    <a:pt x="304" y="849"/>
                  </a:lnTo>
                  <a:lnTo>
                    <a:pt x="310" y="825"/>
                  </a:lnTo>
                  <a:lnTo>
                    <a:pt x="228" y="797"/>
                  </a:lnTo>
                  <a:lnTo>
                    <a:pt x="322" y="449"/>
                  </a:lnTo>
                  <a:lnTo>
                    <a:pt x="611" y="527"/>
                  </a:lnTo>
                  <a:lnTo>
                    <a:pt x="518" y="875"/>
                  </a:lnTo>
                  <a:lnTo>
                    <a:pt x="434" y="858"/>
                  </a:lnTo>
                  <a:lnTo>
                    <a:pt x="427" y="882"/>
                  </a:lnTo>
                  <a:lnTo>
                    <a:pt x="730" y="963"/>
                  </a:lnTo>
                  <a:lnTo>
                    <a:pt x="737" y="939"/>
                  </a:lnTo>
                  <a:lnTo>
                    <a:pt x="656" y="912"/>
                  </a:lnTo>
                  <a:lnTo>
                    <a:pt x="845" y="204"/>
                  </a:lnTo>
                  <a:lnTo>
                    <a:pt x="929" y="220"/>
                  </a:lnTo>
                  <a:lnTo>
                    <a:pt x="936" y="196"/>
                  </a:lnTo>
                  <a:lnTo>
                    <a:pt x="633" y="116"/>
                  </a:lnTo>
                  <a:lnTo>
                    <a:pt x="626" y="139"/>
                  </a:lnTo>
                  <a:lnTo>
                    <a:pt x="707" y="167"/>
                  </a:lnTo>
                  <a:lnTo>
                    <a:pt x="621" y="491"/>
                  </a:lnTo>
                  <a:lnTo>
                    <a:pt x="331" y="418"/>
                  </a:lnTo>
                  <a:lnTo>
                    <a:pt x="419" y="89"/>
                  </a:lnTo>
                  <a:lnTo>
                    <a:pt x="503" y="106"/>
                  </a:lnTo>
                  <a:lnTo>
                    <a:pt x="509" y="82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938708" y="246400"/>
              <a:ext cx="123374" cy="133941"/>
            </a:xfrm>
            <a:custGeom>
              <a:avLst/>
              <a:gdLst/>
              <a:ahLst/>
              <a:cxnLst/>
              <a:rect l="l" t="t" r="r" b="b"/>
              <a:pathLst>
                <a:path w="759" h="824" extrusionOk="0">
                  <a:moveTo>
                    <a:pt x="469" y="43"/>
                  </a:moveTo>
                  <a:cubicBezTo>
                    <a:pt x="488" y="43"/>
                    <a:pt x="506" y="47"/>
                    <a:pt x="525" y="54"/>
                  </a:cubicBezTo>
                  <a:cubicBezTo>
                    <a:pt x="582" y="77"/>
                    <a:pt x="615" y="124"/>
                    <a:pt x="623" y="195"/>
                  </a:cubicBezTo>
                  <a:cubicBezTo>
                    <a:pt x="633" y="266"/>
                    <a:pt x="614" y="360"/>
                    <a:pt x="568" y="476"/>
                  </a:cubicBezTo>
                  <a:cubicBezTo>
                    <a:pt x="523" y="587"/>
                    <a:pt x="471" y="669"/>
                    <a:pt x="411" y="723"/>
                  </a:cubicBezTo>
                  <a:cubicBezTo>
                    <a:pt x="369" y="761"/>
                    <a:pt x="328" y="780"/>
                    <a:pt x="287" y="780"/>
                  </a:cubicBezTo>
                  <a:cubicBezTo>
                    <a:pt x="269" y="780"/>
                    <a:pt x="252" y="777"/>
                    <a:pt x="235" y="770"/>
                  </a:cubicBezTo>
                  <a:cubicBezTo>
                    <a:pt x="196" y="754"/>
                    <a:pt x="169" y="724"/>
                    <a:pt x="155" y="679"/>
                  </a:cubicBezTo>
                  <a:cubicBezTo>
                    <a:pt x="140" y="633"/>
                    <a:pt x="137" y="581"/>
                    <a:pt x="145" y="521"/>
                  </a:cubicBezTo>
                  <a:cubicBezTo>
                    <a:pt x="154" y="461"/>
                    <a:pt x="172" y="397"/>
                    <a:pt x="199" y="329"/>
                  </a:cubicBezTo>
                  <a:cubicBezTo>
                    <a:pt x="218" y="281"/>
                    <a:pt x="239" y="239"/>
                    <a:pt x="261" y="202"/>
                  </a:cubicBezTo>
                  <a:cubicBezTo>
                    <a:pt x="284" y="166"/>
                    <a:pt x="306" y="136"/>
                    <a:pt x="328" y="114"/>
                  </a:cubicBezTo>
                  <a:cubicBezTo>
                    <a:pt x="350" y="92"/>
                    <a:pt x="373" y="75"/>
                    <a:pt x="396" y="63"/>
                  </a:cubicBezTo>
                  <a:cubicBezTo>
                    <a:pt x="419" y="51"/>
                    <a:pt x="441" y="44"/>
                    <a:pt x="462" y="44"/>
                  </a:cubicBezTo>
                  <a:cubicBezTo>
                    <a:pt x="464" y="43"/>
                    <a:pt x="467" y="43"/>
                    <a:pt x="469" y="43"/>
                  </a:cubicBezTo>
                  <a:close/>
                  <a:moveTo>
                    <a:pt x="414" y="0"/>
                  </a:moveTo>
                  <a:cubicBezTo>
                    <a:pt x="389" y="0"/>
                    <a:pt x="365" y="3"/>
                    <a:pt x="340" y="9"/>
                  </a:cubicBezTo>
                  <a:cubicBezTo>
                    <a:pt x="277" y="25"/>
                    <a:pt x="221" y="58"/>
                    <a:pt x="172" y="106"/>
                  </a:cubicBezTo>
                  <a:cubicBezTo>
                    <a:pt x="123" y="155"/>
                    <a:pt x="84" y="214"/>
                    <a:pt x="56" y="285"/>
                  </a:cubicBezTo>
                  <a:cubicBezTo>
                    <a:pt x="10" y="400"/>
                    <a:pt x="1" y="505"/>
                    <a:pt x="30" y="598"/>
                  </a:cubicBezTo>
                  <a:cubicBezTo>
                    <a:pt x="60" y="692"/>
                    <a:pt x="125" y="759"/>
                    <a:pt x="227" y="799"/>
                  </a:cubicBezTo>
                  <a:cubicBezTo>
                    <a:pt x="267" y="815"/>
                    <a:pt x="307" y="824"/>
                    <a:pt x="348" y="824"/>
                  </a:cubicBezTo>
                  <a:cubicBezTo>
                    <a:pt x="349" y="824"/>
                    <a:pt x="351" y="824"/>
                    <a:pt x="353" y="824"/>
                  </a:cubicBezTo>
                  <a:cubicBezTo>
                    <a:pt x="395" y="822"/>
                    <a:pt x="433" y="814"/>
                    <a:pt x="468" y="798"/>
                  </a:cubicBezTo>
                  <a:cubicBezTo>
                    <a:pt x="503" y="782"/>
                    <a:pt x="536" y="761"/>
                    <a:pt x="567" y="734"/>
                  </a:cubicBezTo>
                  <a:cubicBezTo>
                    <a:pt x="598" y="706"/>
                    <a:pt x="625" y="675"/>
                    <a:pt x="648" y="640"/>
                  </a:cubicBezTo>
                  <a:cubicBezTo>
                    <a:pt x="672" y="605"/>
                    <a:pt x="691" y="567"/>
                    <a:pt x="708" y="526"/>
                  </a:cubicBezTo>
                  <a:cubicBezTo>
                    <a:pt x="752" y="415"/>
                    <a:pt x="759" y="313"/>
                    <a:pt x="726" y="221"/>
                  </a:cubicBezTo>
                  <a:cubicBezTo>
                    <a:pt x="695" y="129"/>
                    <a:pt x="630" y="63"/>
                    <a:pt x="533" y="25"/>
                  </a:cubicBezTo>
                  <a:cubicBezTo>
                    <a:pt x="493" y="8"/>
                    <a:pt x="453" y="0"/>
                    <a:pt x="414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594130" y="520139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0" y="1"/>
                  </a:moveTo>
                  <a:cubicBezTo>
                    <a:pt x="1" y="1"/>
                    <a:pt x="1" y="219"/>
                    <a:pt x="140" y="219"/>
                  </a:cubicBezTo>
                  <a:cubicBezTo>
                    <a:pt x="288" y="219"/>
                    <a:pt x="288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196213" y="301186"/>
              <a:ext cx="69570" cy="54942"/>
            </a:xfrm>
            <a:custGeom>
              <a:avLst/>
              <a:gdLst/>
              <a:ahLst/>
              <a:cxnLst/>
              <a:rect l="l" t="t" r="r" b="b"/>
              <a:pathLst>
                <a:path w="428" h="338" extrusionOk="0">
                  <a:moveTo>
                    <a:pt x="209" y="0"/>
                  </a:moveTo>
                  <a:cubicBezTo>
                    <a:pt x="1" y="0"/>
                    <a:pt x="1" y="337"/>
                    <a:pt x="209" y="337"/>
                  </a:cubicBezTo>
                  <a:cubicBezTo>
                    <a:pt x="427" y="337"/>
                    <a:pt x="427" y="0"/>
                    <a:pt x="20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22834" y="583045"/>
              <a:ext cx="71196" cy="54942"/>
            </a:xfrm>
            <a:custGeom>
              <a:avLst/>
              <a:gdLst/>
              <a:ahLst/>
              <a:cxnLst/>
              <a:rect l="l" t="t" r="r" b="b"/>
              <a:pathLst>
                <a:path w="438" h="338" extrusionOk="0">
                  <a:moveTo>
                    <a:pt x="219" y="1"/>
                  </a:moveTo>
                  <a:cubicBezTo>
                    <a:pt x="1" y="1"/>
                    <a:pt x="1" y="338"/>
                    <a:pt x="219" y="338"/>
                  </a:cubicBezTo>
                  <a:cubicBezTo>
                    <a:pt x="437" y="338"/>
                    <a:pt x="437" y="1"/>
                    <a:pt x="2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402486" y="197968"/>
              <a:ext cx="29096" cy="21294"/>
            </a:xfrm>
            <a:custGeom>
              <a:avLst/>
              <a:gdLst/>
              <a:ahLst/>
              <a:cxnLst/>
              <a:rect l="l" t="t" r="r" b="b"/>
              <a:pathLst>
                <a:path w="179" h="131" extrusionOk="0">
                  <a:moveTo>
                    <a:pt x="90" y="1"/>
                  </a:moveTo>
                  <a:cubicBezTo>
                    <a:pt x="0" y="1"/>
                    <a:pt x="0" y="130"/>
                    <a:pt x="90" y="130"/>
                  </a:cubicBezTo>
                  <a:cubicBezTo>
                    <a:pt x="179" y="130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17344" y="702355"/>
              <a:ext cx="27471" cy="20969"/>
            </a:xfrm>
            <a:custGeom>
              <a:avLst/>
              <a:gdLst/>
              <a:ahLst/>
              <a:cxnLst/>
              <a:rect l="l" t="t" r="r" b="b"/>
              <a:pathLst>
                <a:path w="169" h="129" extrusionOk="0">
                  <a:moveTo>
                    <a:pt x="79" y="0"/>
                  </a:moveTo>
                  <a:cubicBezTo>
                    <a:pt x="0" y="0"/>
                    <a:pt x="0" y="128"/>
                    <a:pt x="79" y="128"/>
                  </a:cubicBezTo>
                  <a:cubicBezTo>
                    <a:pt x="168" y="128"/>
                    <a:pt x="168" y="0"/>
                    <a:pt x="7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54047" y="541270"/>
              <a:ext cx="35598" cy="29096"/>
            </a:xfrm>
            <a:custGeom>
              <a:avLst/>
              <a:gdLst/>
              <a:ahLst/>
              <a:cxnLst/>
              <a:rect l="l" t="t" r="r" b="b"/>
              <a:pathLst>
                <a:path w="219" h="179" extrusionOk="0">
                  <a:moveTo>
                    <a:pt x="110" y="0"/>
                  </a:moveTo>
                  <a:cubicBezTo>
                    <a:pt x="1" y="0"/>
                    <a:pt x="1" y="178"/>
                    <a:pt x="110" y="178"/>
                  </a:cubicBezTo>
                  <a:cubicBezTo>
                    <a:pt x="219" y="178"/>
                    <a:pt x="219" y="1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506029" y="736003"/>
              <a:ext cx="49740" cy="37386"/>
            </a:xfrm>
            <a:custGeom>
              <a:avLst/>
              <a:gdLst/>
              <a:ahLst/>
              <a:cxnLst/>
              <a:rect l="l" t="t" r="r" b="b"/>
              <a:pathLst>
                <a:path w="306" h="230" extrusionOk="0">
                  <a:moveTo>
                    <a:pt x="147" y="0"/>
                  </a:moveTo>
                  <a:cubicBezTo>
                    <a:pt x="7" y="0"/>
                    <a:pt x="1" y="229"/>
                    <a:pt x="156" y="229"/>
                  </a:cubicBezTo>
                  <a:cubicBezTo>
                    <a:pt x="305" y="229"/>
                    <a:pt x="305" y="1"/>
                    <a:pt x="156" y="1"/>
                  </a:cubicBezTo>
                  <a:cubicBezTo>
                    <a:pt x="153" y="1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507167" y="339710"/>
              <a:ext cx="45351" cy="35598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9" y="1"/>
                  </a:moveTo>
                  <a:cubicBezTo>
                    <a:pt x="1" y="1"/>
                    <a:pt x="1" y="219"/>
                    <a:pt x="139" y="219"/>
                  </a:cubicBezTo>
                  <a:cubicBezTo>
                    <a:pt x="278" y="219"/>
                    <a:pt x="27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901833" y="172286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0"/>
                  </a:moveTo>
                  <a:cubicBezTo>
                    <a:pt x="0" y="0"/>
                    <a:pt x="0" y="130"/>
                    <a:pt x="90" y="130"/>
                  </a:cubicBezTo>
                  <a:cubicBezTo>
                    <a:pt x="169" y="130"/>
                    <a:pt x="16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756840" y="325406"/>
              <a:ext cx="37223" cy="29096"/>
            </a:xfrm>
            <a:custGeom>
              <a:avLst/>
              <a:gdLst/>
              <a:ahLst/>
              <a:cxnLst/>
              <a:rect l="l" t="t" r="r" b="b"/>
              <a:pathLst>
                <a:path w="229" h="179" extrusionOk="0">
                  <a:moveTo>
                    <a:pt x="110" y="0"/>
                  </a:moveTo>
                  <a:cubicBezTo>
                    <a:pt x="0" y="0"/>
                    <a:pt x="0" y="168"/>
                    <a:pt x="110" y="179"/>
                  </a:cubicBezTo>
                  <a:cubicBezTo>
                    <a:pt x="218" y="179"/>
                    <a:pt x="22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91041" y="122383"/>
              <a:ext cx="49902" cy="38849"/>
            </a:xfrm>
            <a:custGeom>
              <a:avLst/>
              <a:gdLst/>
              <a:ahLst/>
              <a:cxnLst/>
              <a:rect l="l" t="t" r="r" b="b"/>
              <a:pathLst>
                <a:path w="307" h="239" extrusionOk="0">
                  <a:moveTo>
                    <a:pt x="159" y="1"/>
                  </a:moveTo>
                  <a:cubicBezTo>
                    <a:pt x="0" y="1"/>
                    <a:pt x="0" y="228"/>
                    <a:pt x="148" y="238"/>
                  </a:cubicBezTo>
                  <a:cubicBezTo>
                    <a:pt x="307" y="238"/>
                    <a:pt x="307" y="1"/>
                    <a:pt x="15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20523" y="520139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9" y="1"/>
                  </a:moveTo>
                  <a:cubicBezTo>
                    <a:pt x="0" y="1"/>
                    <a:pt x="0" y="219"/>
                    <a:pt x="149" y="219"/>
                  </a:cubicBezTo>
                  <a:cubicBezTo>
                    <a:pt x="288" y="219"/>
                    <a:pt x="288" y="1"/>
                    <a:pt x="14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670353" y="276967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40" y="1"/>
                  </a:moveTo>
                  <a:cubicBezTo>
                    <a:pt x="1" y="1"/>
                    <a:pt x="1" y="219"/>
                    <a:pt x="140" y="219"/>
                  </a:cubicBezTo>
                  <a:cubicBezTo>
                    <a:pt x="289" y="219"/>
                    <a:pt x="289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1022606" y="301186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37" y="337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1649228" y="58304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3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1230342" y="197968"/>
              <a:ext cx="27633" cy="21294"/>
            </a:xfrm>
            <a:custGeom>
              <a:avLst/>
              <a:gdLst/>
              <a:ahLst/>
              <a:cxnLst/>
              <a:rect l="l" t="t" r="r" b="b"/>
              <a:pathLst>
                <a:path w="170" h="131" extrusionOk="0">
                  <a:moveTo>
                    <a:pt x="90" y="1"/>
                  </a:moveTo>
                  <a:cubicBezTo>
                    <a:pt x="1" y="1"/>
                    <a:pt x="1" y="130"/>
                    <a:pt x="90" y="130"/>
                  </a:cubicBezTo>
                  <a:cubicBezTo>
                    <a:pt x="170" y="130"/>
                    <a:pt x="170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411089" y="322155"/>
              <a:ext cx="29259" cy="22757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90" y="0"/>
                  </a:moveTo>
                  <a:cubicBezTo>
                    <a:pt x="1" y="0"/>
                    <a:pt x="1" y="139"/>
                    <a:pt x="90" y="139"/>
                  </a:cubicBezTo>
                  <a:cubicBezTo>
                    <a:pt x="179" y="139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1043574" y="702355"/>
              <a:ext cx="29096" cy="20969"/>
            </a:xfrm>
            <a:custGeom>
              <a:avLst/>
              <a:gdLst/>
              <a:ahLst/>
              <a:cxnLst/>
              <a:rect l="l" t="t" r="r" b="b"/>
              <a:pathLst>
                <a:path w="179" h="129" extrusionOk="0">
                  <a:moveTo>
                    <a:pt x="90" y="0"/>
                  </a:moveTo>
                  <a:cubicBezTo>
                    <a:pt x="0" y="0"/>
                    <a:pt x="0" y="128"/>
                    <a:pt x="90" y="128"/>
                  </a:cubicBezTo>
                  <a:cubicBezTo>
                    <a:pt x="169" y="128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2757316" y="671633"/>
              <a:ext cx="27633" cy="21131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0"/>
                  </a:moveTo>
                  <a:cubicBezTo>
                    <a:pt x="1" y="0"/>
                    <a:pt x="1" y="130"/>
                    <a:pt x="80" y="130"/>
                  </a:cubicBezTo>
                  <a:cubicBezTo>
                    <a:pt x="170" y="130"/>
                    <a:pt x="170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902309" y="531517"/>
              <a:ext cx="27633" cy="21131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0" y="129"/>
                    <a:pt x="170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1180440" y="541270"/>
              <a:ext cx="35598" cy="29096"/>
            </a:xfrm>
            <a:custGeom>
              <a:avLst/>
              <a:gdLst/>
              <a:ahLst/>
              <a:cxnLst/>
              <a:rect l="l" t="t" r="r" b="b"/>
              <a:pathLst>
                <a:path w="219" h="179" extrusionOk="0">
                  <a:moveTo>
                    <a:pt x="110" y="0"/>
                  </a:moveTo>
                  <a:cubicBezTo>
                    <a:pt x="1" y="0"/>
                    <a:pt x="1" y="178"/>
                    <a:pt x="110" y="178"/>
                  </a:cubicBezTo>
                  <a:cubicBezTo>
                    <a:pt x="219" y="178"/>
                    <a:pt x="219" y="1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2502929" y="505834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0"/>
                  </a:moveTo>
                  <a:cubicBezTo>
                    <a:pt x="0" y="0"/>
                    <a:pt x="0" y="168"/>
                    <a:pt x="110" y="168"/>
                  </a:cubicBezTo>
                  <a:cubicBezTo>
                    <a:pt x="218" y="168"/>
                    <a:pt x="218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1333397" y="736003"/>
              <a:ext cx="48602" cy="37386"/>
            </a:xfrm>
            <a:custGeom>
              <a:avLst/>
              <a:gdLst/>
              <a:ahLst/>
              <a:cxnLst/>
              <a:rect l="l" t="t" r="r" b="b"/>
              <a:pathLst>
                <a:path w="299" h="230" extrusionOk="0">
                  <a:moveTo>
                    <a:pt x="141" y="0"/>
                  </a:moveTo>
                  <a:cubicBezTo>
                    <a:pt x="1" y="0"/>
                    <a:pt x="4" y="229"/>
                    <a:pt x="150" y="229"/>
                  </a:cubicBezTo>
                  <a:cubicBezTo>
                    <a:pt x="298" y="229"/>
                    <a:pt x="298" y="1"/>
                    <a:pt x="150" y="1"/>
                  </a:cubicBezTo>
                  <a:cubicBezTo>
                    <a:pt x="147" y="1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333397" y="339710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40" y="1"/>
                  </a:moveTo>
                  <a:cubicBezTo>
                    <a:pt x="1" y="1"/>
                    <a:pt x="1" y="219"/>
                    <a:pt x="140" y="219"/>
                  </a:cubicBezTo>
                  <a:cubicBezTo>
                    <a:pt x="289" y="219"/>
                    <a:pt x="289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729689" y="172286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0"/>
                  </a:moveTo>
                  <a:cubicBezTo>
                    <a:pt x="1" y="0"/>
                    <a:pt x="1" y="130"/>
                    <a:pt x="80" y="130"/>
                  </a:cubicBezTo>
                  <a:cubicBezTo>
                    <a:pt x="170" y="130"/>
                    <a:pt x="170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1584696" y="325406"/>
              <a:ext cx="35598" cy="29096"/>
            </a:xfrm>
            <a:custGeom>
              <a:avLst/>
              <a:gdLst/>
              <a:ahLst/>
              <a:cxnLst/>
              <a:rect l="l" t="t" r="r" b="b"/>
              <a:pathLst>
                <a:path w="219" h="179" extrusionOk="0">
                  <a:moveTo>
                    <a:pt x="110" y="0"/>
                  </a:moveTo>
                  <a:cubicBezTo>
                    <a:pt x="1" y="0"/>
                    <a:pt x="1" y="168"/>
                    <a:pt x="110" y="179"/>
                  </a:cubicBezTo>
                  <a:cubicBezTo>
                    <a:pt x="219" y="179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418897" y="122383"/>
              <a:ext cx="48439" cy="38849"/>
            </a:xfrm>
            <a:custGeom>
              <a:avLst/>
              <a:gdLst/>
              <a:ahLst/>
              <a:cxnLst/>
              <a:rect l="l" t="t" r="r" b="b"/>
              <a:pathLst>
                <a:path w="298" h="239" extrusionOk="0">
                  <a:moveTo>
                    <a:pt x="149" y="1"/>
                  </a:moveTo>
                  <a:cubicBezTo>
                    <a:pt x="1" y="1"/>
                    <a:pt x="1" y="228"/>
                    <a:pt x="149" y="238"/>
                  </a:cubicBezTo>
                  <a:cubicBezTo>
                    <a:pt x="298" y="238"/>
                    <a:pt x="298" y="1"/>
                    <a:pt x="14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1976274" y="520139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8" y="1"/>
                  </a:moveTo>
                  <a:cubicBezTo>
                    <a:pt x="0" y="1"/>
                    <a:pt x="0" y="219"/>
                    <a:pt x="148" y="219"/>
                  </a:cubicBezTo>
                  <a:cubicBezTo>
                    <a:pt x="287" y="219"/>
                    <a:pt x="287" y="1"/>
                    <a:pt x="14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2204979" y="58304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3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1774877" y="312402"/>
              <a:ext cx="29096" cy="21132"/>
            </a:xfrm>
            <a:custGeom>
              <a:avLst/>
              <a:gdLst/>
              <a:ahLst/>
              <a:cxnLst/>
              <a:rect l="l" t="t" r="r" b="b"/>
              <a:pathLst>
                <a:path w="179" h="130" extrusionOk="0">
                  <a:moveTo>
                    <a:pt x="90" y="1"/>
                  </a:moveTo>
                  <a:cubicBezTo>
                    <a:pt x="0" y="1"/>
                    <a:pt x="0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1889311" y="736003"/>
              <a:ext cx="48439" cy="373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0" y="0"/>
                  </a:moveTo>
                  <a:cubicBezTo>
                    <a:pt x="0" y="0"/>
                    <a:pt x="3" y="229"/>
                    <a:pt x="148" y="229"/>
                  </a:cubicBezTo>
                  <a:cubicBezTo>
                    <a:pt x="297" y="229"/>
                    <a:pt x="297" y="1"/>
                    <a:pt x="148" y="1"/>
                  </a:cubicBezTo>
                  <a:cubicBezTo>
                    <a:pt x="145" y="1"/>
                    <a:pt x="143" y="0"/>
                    <a:pt x="14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1889311" y="33971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87" y="219"/>
                    <a:pt x="287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283814" y="172286"/>
              <a:ext cx="29096" cy="21132"/>
            </a:xfrm>
            <a:custGeom>
              <a:avLst/>
              <a:gdLst/>
              <a:ahLst/>
              <a:cxnLst/>
              <a:rect l="l" t="t" r="r" b="b"/>
              <a:pathLst>
                <a:path w="179" h="130" extrusionOk="0">
                  <a:moveTo>
                    <a:pt x="90" y="0"/>
                  </a:moveTo>
                  <a:cubicBezTo>
                    <a:pt x="1" y="0"/>
                    <a:pt x="1" y="130"/>
                    <a:pt x="90" y="130"/>
                  </a:cubicBezTo>
                  <a:cubicBezTo>
                    <a:pt x="179" y="130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138822" y="325406"/>
              <a:ext cx="37386" cy="29096"/>
            </a:xfrm>
            <a:custGeom>
              <a:avLst/>
              <a:gdLst/>
              <a:ahLst/>
              <a:cxnLst/>
              <a:rect l="l" t="t" r="r" b="b"/>
              <a:pathLst>
                <a:path w="230" h="179" extrusionOk="0">
                  <a:moveTo>
                    <a:pt x="120" y="0"/>
                  </a:moveTo>
                  <a:cubicBezTo>
                    <a:pt x="11" y="0"/>
                    <a:pt x="1" y="168"/>
                    <a:pt x="120" y="179"/>
                  </a:cubicBezTo>
                  <a:cubicBezTo>
                    <a:pt x="229" y="179"/>
                    <a:pt x="229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973023" y="122383"/>
              <a:ext cx="50065" cy="38849"/>
            </a:xfrm>
            <a:custGeom>
              <a:avLst/>
              <a:gdLst/>
              <a:ahLst/>
              <a:cxnLst/>
              <a:rect l="l" t="t" r="r" b="b"/>
              <a:pathLst>
                <a:path w="308" h="239" extrusionOk="0">
                  <a:moveTo>
                    <a:pt x="159" y="1"/>
                  </a:moveTo>
                  <a:cubicBezTo>
                    <a:pt x="10" y="1"/>
                    <a:pt x="0" y="228"/>
                    <a:pt x="159" y="238"/>
                  </a:cubicBezTo>
                  <a:cubicBezTo>
                    <a:pt x="307" y="238"/>
                    <a:pt x="307" y="1"/>
                    <a:pt x="15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839565" y="6337078"/>
              <a:ext cx="26008" cy="29584"/>
            </a:xfrm>
            <a:custGeom>
              <a:avLst/>
              <a:gdLst/>
              <a:ahLst/>
              <a:cxnLst/>
              <a:rect l="l" t="t" r="r" b="b"/>
              <a:pathLst>
                <a:path w="160" h="182" extrusionOk="0">
                  <a:moveTo>
                    <a:pt x="76" y="0"/>
                  </a:moveTo>
                  <a:cubicBezTo>
                    <a:pt x="38" y="0"/>
                    <a:pt x="1" y="25"/>
                    <a:pt x="1" y="74"/>
                  </a:cubicBezTo>
                  <a:cubicBezTo>
                    <a:pt x="1" y="105"/>
                    <a:pt x="1" y="124"/>
                    <a:pt x="10" y="144"/>
                  </a:cubicBezTo>
                  <a:cubicBezTo>
                    <a:pt x="20" y="169"/>
                    <a:pt x="48" y="181"/>
                    <a:pt x="75" y="181"/>
                  </a:cubicBezTo>
                  <a:cubicBezTo>
                    <a:pt x="102" y="181"/>
                    <a:pt x="130" y="169"/>
                    <a:pt x="140" y="144"/>
                  </a:cubicBezTo>
                  <a:cubicBezTo>
                    <a:pt x="149" y="124"/>
                    <a:pt x="159" y="105"/>
                    <a:pt x="159" y="74"/>
                  </a:cubicBezTo>
                  <a:cubicBezTo>
                    <a:pt x="154" y="25"/>
                    <a:pt x="115" y="0"/>
                    <a:pt x="76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997399" y="6203464"/>
              <a:ext cx="27471" cy="29422"/>
            </a:xfrm>
            <a:custGeom>
              <a:avLst/>
              <a:gdLst/>
              <a:ahLst/>
              <a:cxnLst/>
              <a:rect l="l" t="t" r="r" b="b"/>
              <a:pathLst>
                <a:path w="169" h="181" extrusionOk="0">
                  <a:moveTo>
                    <a:pt x="84" y="0"/>
                  </a:moveTo>
                  <a:cubicBezTo>
                    <a:pt x="45" y="0"/>
                    <a:pt x="6" y="25"/>
                    <a:pt x="1" y="74"/>
                  </a:cubicBezTo>
                  <a:cubicBezTo>
                    <a:pt x="1" y="104"/>
                    <a:pt x="10" y="124"/>
                    <a:pt x="21" y="143"/>
                  </a:cubicBezTo>
                  <a:cubicBezTo>
                    <a:pt x="31" y="168"/>
                    <a:pt x="58" y="181"/>
                    <a:pt x="85" y="181"/>
                  </a:cubicBezTo>
                  <a:cubicBezTo>
                    <a:pt x="112" y="181"/>
                    <a:pt x="139" y="168"/>
                    <a:pt x="149" y="143"/>
                  </a:cubicBezTo>
                  <a:cubicBezTo>
                    <a:pt x="159" y="124"/>
                    <a:pt x="169" y="104"/>
                    <a:pt x="159" y="74"/>
                  </a:cubicBezTo>
                  <a:cubicBezTo>
                    <a:pt x="159" y="25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594130" y="651832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0" y="0"/>
                  </a:moveTo>
                  <a:cubicBezTo>
                    <a:pt x="1" y="0"/>
                    <a:pt x="1" y="218"/>
                    <a:pt x="140" y="218"/>
                  </a:cubicBezTo>
                  <a:cubicBezTo>
                    <a:pt x="288" y="218"/>
                    <a:pt x="288" y="0"/>
                    <a:pt x="14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196213" y="6299205"/>
              <a:ext cx="69570" cy="54942"/>
            </a:xfrm>
            <a:custGeom>
              <a:avLst/>
              <a:gdLst/>
              <a:ahLst/>
              <a:cxnLst/>
              <a:rect l="l" t="t" r="r" b="b"/>
              <a:pathLst>
                <a:path w="428" h="338" extrusionOk="0">
                  <a:moveTo>
                    <a:pt x="209" y="1"/>
                  </a:moveTo>
                  <a:cubicBezTo>
                    <a:pt x="1" y="1"/>
                    <a:pt x="1" y="338"/>
                    <a:pt x="209" y="338"/>
                  </a:cubicBezTo>
                  <a:cubicBezTo>
                    <a:pt x="427" y="338"/>
                    <a:pt x="427" y="1"/>
                    <a:pt x="20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822834" y="6581063"/>
              <a:ext cx="71196" cy="54942"/>
            </a:xfrm>
            <a:custGeom>
              <a:avLst/>
              <a:gdLst/>
              <a:ahLst/>
              <a:cxnLst/>
              <a:rect l="l" t="t" r="r" b="b"/>
              <a:pathLst>
                <a:path w="438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37" y="337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402486" y="6196149"/>
              <a:ext cx="29096" cy="22757"/>
            </a:xfrm>
            <a:custGeom>
              <a:avLst/>
              <a:gdLst/>
              <a:ahLst/>
              <a:cxnLst/>
              <a:rect l="l" t="t" r="r" b="b"/>
              <a:pathLst>
                <a:path w="179" h="140" extrusionOk="0">
                  <a:moveTo>
                    <a:pt x="90" y="0"/>
                  </a:moveTo>
                  <a:cubicBezTo>
                    <a:pt x="0" y="0"/>
                    <a:pt x="0" y="139"/>
                    <a:pt x="90" y="139"/>
                  </a:cubicBezTo>
                  <a:cubicBezTo>
                    <a:pt x="179" y="139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17344" y="6700211"/>
              <a:ext cx="27471" cy="22757"/>
            </a:xfrm>
            <a:custGeom>
              <a:avLst/>
              <a:gdLst/>
              <a:ahLst/>
              <a:cxnLst/>
              <a:rect l="l" t="t" r="r" b="b"/>
              <a:pathLst>
                <a:path w="169" h="140" extrusionOk="0">
                  <a:moveTo>
                    <a:pt x="79" y="1"/>
                  </a:moveTo>
                  <a:cubicBezTo>
                    <a:pt x="0" y="1"/>
                    <a:pt x="0" y="140"/>
                    <a:pt x="79" y="140"/>
                  </a:cubicBezTo>
                  <a:cubicBezTo>
                    <a:pt x="168" y="140"/>
                    <a:pt x="168" y="1"/>
                    <a:pt x="7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354047" y="6540914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0"/>
                  </a:moveTo>
                  <a:cubicBezTo>
                    <a:pt x="1" y="0"/>
                    <a:pt x="1" y="168"/>
                    <a:pt x="110" y="168"/>
                  </a:cubicBezTo>
                  <a:cubicBezTo>
                    <a:pt x="21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02715" y="5764421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1"/>
                  </a:moveTo>
                  <a:cubicBezTo>
                    <a:pt x="0" y="1"/>
                    <a:pt x="0" y="169"/>
                    <a:pt x="110" y="169"/>
                  </a:cubicBezTo>
                  <a:cubicBezTo>
                    <a:pt x="218" y="169"/>
                    <a:pt x="218" y="1"/>
                    <a:pt x="11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505541" y="6734184"/>
              <a:ext cx="50227" cy="37061"/>
            </a:xfrm>
            <a:custGeom>
              <a:avLst/>
              <a:gdLst/>
              <a:ahLst/>
              <a:cxnLst/>
              <a:rect l="l" t="t" r="r" b="b"/>
              <a:pathLst>
                <a:path w="309" h="228" extrusionOk="0">
                  <a:moveTo>
                    <a:pt x="159" y="0"/>
                  </a:moveTo>
                  <a:cubicBezTo>
                    <a:pt x="11" y="0"/>
                    <a:pt x="0" y="228"/>
                    <a:pt x="159" y="228"/>
                  </a:cubicBezTo>
                  <a:cubicBezTo>
                    <a:pt x="308" y="22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507167" y="6337891"/>
              <a:ext cx="45351" cy="37224"/>
            </a:xfrm>
            <a:custGeom>
              <a:avLst/>
              <a:gdLst/>
              <a:ahLst/>
              <a:cxnLst/>
              <a:rect l="l" t="t" r="r" b="b"/>
              <a:pathLst>
                <a:path w="279" h="229" extrusionOk="0">
                  <a:moveTo>
                    <a:pt x="139" y="1"/>
                  </a:moveTo>
                  <a:cubicBezTo>
                    <a:pt x="1" y="1"/>
                    <a:pt x="1" y="228"/>
                    <a:pt x="139" y="228"/>
                  </a:cubicBezTo>
                  <a:cubicBezTo>
                    <a:pt x="278" y="228"/>
                    <a:pt x="27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01833" y="6170304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1"/>
                  </a:moveTo>
                  <a:cubicBezTo>
                    <a:pt x="0" y="1"/>
                    <a:pt x="0" y="129"/>
                    <a:pt x="90" y="129"/>
                  </a:cubicBezTo>
                  <a:cubicBezTo>
                    <a:pt x="169" y="129"/>
                    <a:pt x="16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756840" y="6325050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10" y="0"/>
                  </a:moveTo>
                  <a:cubicBezTo>
                    <a:pt x="0" y="0"/>
                    <a:pt x="0" y="168"/>
                    <a:pt x="110" y="168"/>
                  </a:cubicBezTo>
                  <a:cubicBezTo>
                    <a:pt x="218" y="168"/>
                    <a:pt x="22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591041" y="6120402"/>
              <a:ext cx="49902" cy="38849"/>
            </a:xfrm>
            <a:custGeom>
              <a:avLst/>
              <a:gdLst/>
              <a:ahLst/>
              <a:cxnLst/>
              <a:rect l="l" t="t" r="r" b="b"/>
              <a:pathLst>
                <a:path w="307" h="239" extrusionOk="0">
                  <a:moveTo>
                    <a:pt x="159" y="0"/>
                  </a:moveTo>
                  <a:cubicBezTo>
                    <a:pt x="0" y="0"/>
                    <a:pt x="0" y="238"/>
                    <a:pt x="148" y="238"/>
                  </a:cubicBezTo>
                  <a:cubicBezTo>
                    <a:pt x="307" y="238"/>
                    <a:pt x="307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1420523" y="651832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9" y="0"/>
                  </a:moveTo>
                  <a:cubicBezTo>
                    <a:pt x="0" y="0"/>
                    <a:pt x="0" y="218"/>
                    <a:pt x="149" y="218"/>
                  </a:cubicBezTo>
                  <a:cubicBezTo>
                    <a:pt x="288" y="218"/>
                    <a:pt x="288" y="0"/>
                    <a:pt x="14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2670353" y="6274985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40" y="1"/>
                  </a:moveTo>
                  <a:cubicBezTo>
                    <a:pt x="1" y="1"/>
                    <a:pt x="1" y="219"/>
                    <a:pt x="140" y="219"/>
                  </a:cubicBezTo>
                  <a:cubicBezTo>
                    <a:pt x="289" y="219"/>
                    <a:pt x="289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2483586" y="6753527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49" y="0"/>
                  </a:moveTo>
                  <a:cubicBezTo>
                    <a:pt x="0" y="0"/>
                    <a:pt x="0" y="218"/>
                    <a:pt x="149" y="218"/>
                  </a:cubicBezTo>
                  <a:cubicBezTo>
                    <a:pt x="288" y="218"/>
                    <a:pt x="288" y="0"/>
                    <a:pt x="14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1022606" y="629920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1"/>
                  </a:moveTo>
                  <a:cubicBezTo>
                    <a:pt x="1" y="1"/>
                    <a:pt x="1" y="338"/>
                    <a:pt x="219" y="338"/>
                  </a:cubicBezTo>
                  <a:cubicBezTo>
                    <a:pt x="437" y="338"/>
                    <a:pt x="437" y="1"/>
                    <a:pt x="21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1649228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1230342" y="6196149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90" y="0"/>
                  </a:moveTo>
                  <a:cubicBezTo>
                    <a:pt x="1" y="0"/>
                    <a:pt x="1" y="139"/>
                    <a:pt x="90" y="139"/>
                  </a:cubicBezTo>
                  <a:cubicBezTo>
                    <a:pt x="170" y="139"/>
                    <a:pt x="170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2411089" y="6321799"/>
              <a:ext cx="29259" cy="20969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90" y="0"/>
                  </a:moveTo>
                  <a:cubicBezTo>
                    <a:pt x="1" y="0"/>
                    <a:pt x="1" y="129"/>
                    <a:pt x="90" y="129"/>
                  </a:cubicBezTo>
                  <a:cubicBezTo>
                    <a:pt x="179" y="129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1043574" y="6700211"/>
              <a:ext cx="29096" cy="22757"/>
            </a:xfrm>
            <a:custGeom>
              <a:avLst/>
              <a:gdLst/>
              <a:ahLst/>
              <a:cxnLst/>
              <a:rect l="l" t="t" r="r" b="b"/>
              <a:pathLst>
                <a:path w="179" h="140" extrusionOk="0">
                  <a:moveTo>
                    <a:pt x="90" y="1"/>
                  </a:moveTo>
                  <a:cubicBezTo>
                    <a:pt x="0" y="1"/>
                    <a:pt x="0" y="140"/>
                    <a:pt x="90" y="140"/>
                  </a:cubicBezTo>
                  <a:cubicBezTo>
                    <a:pt x="169" y="140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2757316" y="6669652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1"/>
                  </a:moveTo>
                  <a:cubicBezTo>
                    <a:pt x="1" y="1"/>
                    <a:pt x="1" y="129"/>
                    <a:pt x="80" y="129"/>
                  </a:cubicBezTo>
                  <a:cubicBezTo>
                    <a:pt x="170" y="129"/>
                    <a:pt x="170" y="1"/>
                    <a:pt x="8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2902309" y="6529535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0"/>
                  </a:moveTo>
                  <a:cubicBezTo>
                    <a:pt x="1" y="0"/>
                    <a:pt x="1" y="130"/>
                    <a:pt x="90" y="130"/>
                  </a:cubicBezTo>
                  <a:cubicBezTo>
                    <a:pt x="170" y="130"/>
                    <a:pt x="170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180440" y="6540914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0"/>
                  </a:moveTo>
                  <a:cubicBezTo>
                    <a:pt x="1" y="0"/>
                    <a:pt x="1" y="168"/>
                    <a:pt x="110" y="168"/>
                  </a:cubicBezTo>
                  <a:cubicBezTo>
                    <a:pt x="21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2502929" y="6503690"/>
              <a:ext cx="35598" cy="29259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110" y="1"/>
                  </a:moveTo>
                  <a:cubicBezTo>
                    <a:pt x="0" y="1"/>
                    <a:pt x="0" y="179"/>
                    <a:pt x="110" y="179"/>
                  </a:cubicBezTo>
                  <a:cubicBezTo>
                    <a:pt x="218" y="179"/>
                    <a:pt x="218" y="1"/>
                    <a:pt x="11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3248698" y="5848296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09" y="0"/>
                  </a:moveTo>
                  <a:cubicBezTo>
                    <a:pt x="1" y="0"/>
                    <a:pt x="1" y="168"/>
                    <a:pt x="109" y="168"/>
                  </a:cubicBezTo>
                  <a:cubicBezTo>
                    <a:pt x="219" y="168"/>
                    <a:pt x="228" y="0"/>
                    <a:pt x="10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1333397" y="6734184"/>
              <a:ext cx="48602" cy="37061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50" y="0"/>
                  </a:moveTo>
                  <a:cubicBezTo>
                    <a:pt x="1" y="0"/>
                    <a:pt x="1" y="228"/>
                    <a:pt x="150" y="228"/>
                  </a:cubicBezTo>
                  <a:cubicBezTo>
                    <a:pt x="298" y="228"/>
                    <a:pt x="298" y="0"/>
                    <a:pt x="15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1333397" y="6337891"/>
              <a:ext cx="46976" cy="37224"/>
            </a:xfrm>
            <a:custGeom>
              <a:avLst/>
              <a:gdLst/>
              <a:ahLst/>
              <a:cxnLst/>
              <a:rect l="l" t="t" r="r" b="b"/>
              <a:pathLst>
                <a:path w="289" h="229" extrusionOk="0">
                  <a:moveTo>
                    <a:pt x="140" y="1"/>
                  </a:moveTo>
                  <a:cubicBezTo>
                    <a:pt x="1" y="1"/>
                    <a:pt x="1" y="228"/>
                    <a:pt x="140" y="228"/>
                  </a:cubicBezTo>
                  <a:cubicBezTo>
                    <a:pt x="289" y="228"/>
                    <a:pt x="289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1729689" y="6170304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1"/>
                  </a:moveTo>
                  <a:cubicBezTo>
                    <a:pt x="1" y="1"/>
                    <a:pt x="1" y="129"/>
                    <a:pt x="80" y="129"/>
                  </a:cubicBezTo>
                  <a:cubicBezTo>
                    <a:pt x="170" y="129"/>
                    <a:pt x="170" y="1"/>
                    <a:pt x="8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1584696" y="6325050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0"/>
                  </a:moveTo>
                  <a:cubicBezTo>
                    <a:pt x="1" y="0"/>
                    <a:pt x="1" y="168"/>
                    <a:pt x="110" y="168"/>
                  </a:cubicBezTo>
                  <a:cubicBezTo>
                    <a:pt x="21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1418897" y="6120402"/>
              <a:ext cx="48439" cy="38849"/>
            </a:xfrm>
            <a:custGeom>
              <a:avLst/>
              <a:gdLst/>
              <a:ahLst/>
              <a:cxnLst/>
              <a:rect l="l" t="t" r="r" b="b"/>
              <a:pathLst>
                <a:path w="298" h="239" extrusionOk="0">
                  <a:moveTo>
                    <a:pt x="149" y="0"/>
                  </a:moveTo>
                  <a:cubicBezTo>
                    <a:pt x="1" y="0"/>
                    <a:pt x="1" y="238"/>
                    <a:pt x="149" y="238"/>
                  </a:cubicBezTo>
                  <a:cubicBezTo>
                    <a:pt x="298" y="238"/>
                    <a:pt x="298" y="0"/>
                    <a:pt x="14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1976274" y="651832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8" y="0"/>
                  </a:moveTo>
                  <a:cubicBezTo>
                    <a:pt x="0" y="0"/>
                    <a:pt x="0" y="218"/>
                    <a:pt x="148" y="218"/>
                  </a:cubicBezTo>
                  <a:cubicBezTo>
                    <a:pt x="287" y="218"/>
                    <a:pt x="287" y="0"/>
                    <a:pt x="14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2204979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2641420" y="5949564"/>
              <a:ext cx="69408" cy="54942"/>
            </a:xfrm>
            <a:custGeom>
              <a:avLst/>
              <a:gdLst/>
              <a:ahLst/>
              <a:cxnLst/>
              <a:rect l="l" t="t" r="r" b="b"/>
              <a:pathLst>
                <a:path w="427" h="338" extrusionOk="0">
                  <a:moveTo>
                    <a:pt x="219" y="1"/>
                  </a:moveTo>
                  <a:cubicBezTo>
                    <a:pt x="0" y="1"/>
                    <a:pt x="0" y="338"/>
                    <a:pt x="219" y="338"/>
                  </a:cubicBezTo>
                  <a:cubicBezTo>
                    <a:pt x="427" y="338"/>
                    <a:pt x="427" y="1"/>
                    <a:pt x="21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774877" y="6310421"/>
              <a:ext cx="29096" cy="21132"/>
            </a:xfrm>
            <a:custGeom>
              <a:avLst/>
              <a:gdLst/>
              <a:ahLst/>
              <a:cxnLst/>
              <a:rect l="l" t="t" r="r" b="b"/>
              <a:pathLst>
                <a:path w="179" h="130" extrusionOk="0">
                  <a:moveTo>
                    <a:pt x="90" y="1"/>
                  </a:moveTo>
                  <a:cubicBezTo>
                    <a:pt x="0" y="1"/>
                    <a:pt x="0" y="130"/>
                    <a:pt x="90" y="130"/>
                  </a:cubicBezTo>
                  <a:cubicBezTo>
                    <a:pt x="179" y="130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1889311" y="6734184"/>
              <a:ext cx="48439" cy="37061"/>
            </a:xfrm>
            <a:custGeom>
              <a:avLst/>
              <a:gdLst/>
              <a:ahLst/>
              <a:cxnLst/>
              <a:rect l="l" t="t" r="r" b="b"/>
              <a:pathLst>
                <a:path w="298" h="228" extrusionOk="0">
                  <a:moveTo>
                    <a:pt x="148" y="0"/>
                  </a:moveTo>
                  <a:cubicBezTo>
                    <a:pt x="0" y="0"/>
                    <a:pt x="0" y="228"/>
                    <a:pt x="148" y="228"/>
                  </a:cubicBezTo>
                  <a:cubicBezTo>
                    <a:pt x="297" y="228"/>
                    <a:pt x="297" y="0"/>
                    <a:pt x="14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1889311" y="6337891"/>
              <a:ext cx="46814" cy="37224"/>
            </a:xfrm>
            <a:custGeom>
              <a:avLst/>
              <a:gdLst/>
              <a:ahLst/>
              <a:cxnLst/>
              <a:rect l="l" t="t" r="r" b="b"/>
              <a:pathLst>
                <a:path w="288" h="229" extrusionOk="0">
                  <a:moveTo>
                    <a:pt x="139" y="1"/>
                  </a:moveTo>
                  <a:cubicBezTo>
                    <a:pt x="0" y="1"/>
                    <a:pt x="0" y="228"/>
                    <a:pt x="139" y="228"/>
                  </a:cubicBezTo>
                  <a:cubicBezTo>
                    <a:pt x="287" y="228"/>
                    <a:pt x="287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2283814" y="6170304"/>
              <a:ext cx="29096" cy="21132"/>
            </a:xfrm>
            <a:custGeom>
              <a:avLst/>
              <a:gdLst/>
              <a:ahLst/>
              <a:cxnLst/>
              <a:rect l="l" t="t" r="r" b="b"/>
              <a:pathLst>
                <a:path w="179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1765124" y="5791729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90" y="1"/>
                  </a:moveTo>
                  <a:cubicBezTo>
                    <a:pt x="1" y="1"/>
                    <a:pt x="1" y="140"/>
                    <a:pt x="90" y="140"/>
                  </a:cubicBezTo>
                  <a:cubicBezTo>
                    <a:pt x="170" y="140"/>
                    <a:pt x="170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2138822" y="6325050"/>
              <a:ext cx="37386" cy="27471"/>
            </a:xfrm>
            <a:custGeom>
              <a:avLst/>
              <a:gdLst/>
              <a:ahLst/>
              <a:cxnLst/>
              <a:rect l="l" t="t" r="r" b="b"/>
              <a:pathLst>
                <a:path w="230" h="169" extrusionOk="0">
                  <a:moveTo>
                    <a:pt x="120" y="0"/>
                  </a:moveTo>
                  <a:cubicBezTo>
                    <a:pt x="11" y="0"/>
                    <a:pt x="1" y="168"/>
                    <a:pt x="120" y="168"/>
                  </a:cubicBezTo>
                  <a:cubicBezTo>
                    <a:pt x="229" y="168"/>
                    <a:pt x="229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973023" y="6120402"/>
              <a:ext cx="50065" cy="38849"/>
            </a:xfrm>
            <a:custGeom>
              <a:avLst/>
              <a:gdLst/>
              <a:ahLst/>
              <a:cxnLst/>
              <a:rect l="l" t="t" r="r" b="b"/>
              <a:pathLst>
                <a:path w="308" h="239" extrusionOk="0">
                  <a:moveTo>
                    <a:pt x="159" y="0"/>
                  </a:moveTo>
                  <a:cubicBezTo>
                    <a:pt x="10" y="0"/>
                    <a:pt x="0" y="238"/>
                    <a:pt x="159" y="238"/>
                  </a:cubicBezTo>
                  <a:cubicBezTo>
                    <a:pt x="307" y="238"/>
                    <a:pt x="307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747058" y="6337078"/>
              <a:ext cx="27471" cy="29584"/>
            </a:xfrm>
            <a:custGeom>
              <a:avLst/>
              <a:gdLst/>
              <a:ahLst/>
              <a:cxnLst/>
              <a:rect l="l" t="t" r="r" b="b"/>
              <a:pathLst>
                <a:path w="169" h="182" extrusionOk="0">
                  <a:moveTo>
                    <a:pt x="86" y="0"/>
                  </a:moveTo>
                  <a:cubicBezTo>
                    <a:pt x="47" y="0"/>
                    <a:pt x="10" y="25"/>
                    <a:pt x="10" y="74"/>
                  </a:cubicBezTo>
                  <a:cubicBezTo>
                    <a:pt x="0" y="105"/>
                    <a:pt x="10" y="124"/>
                    <a:pt x="20" y="144"/>
                  </a:cubicBezTo>
                  <a:cubicBezTo>
                    <a:pt x="30" y="169"/>
                    <a:pt x="57" y="181"/>
                    <a:pt x="85" y="181"/>
                  </a:cubicBezTo>
                  <a:cubicBezTo>
                    <a:pt x="112" y="181"/>
                    <a:pt x="139" y="169"/>
                    <a:pt x="149" y="144"/>
                  </a:cubicBezTo>
                  <a:cubicBezTo>
                    <a:pt x="159" y="124"/>
                    <a:pt x="169" y="105"/>
                    <a:pt x="169" y="74"/>
                  </a:cubicBezTo>
                  <a:cubicBezTo>
                    <a:pt x="164" y="25"/>
                    <a:pt x="124" y="0"/>
                    <a:pt x="86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5906518" y="6203464"/>
              <a:ext cx="26008" cy="29422"/>
            </a:xfrm>
            <a:custGeom>
              <a:avLst/>
              <a:gdLst/>
              <a:ahLst/>
              <a:cxnLst/>
              <a:rect l="l" t="t" r="r" b="b"/>
              <a:pathLst>
                <a:path w="160" h="181" extrusionOk="0">
                  <a:moveTo>
                    <a:pt x="83" y="0"/>
                  </a:moveTo>
                  <a:cubicBezTo>
                    <a:pt x="45" y="0"/>
                    <a:pt x="5" y="25"/>
                    <a:pt x="1" y="74"/>
                  </a:cubicBezTo>
                  <a:cubicBezTo>
                    <a:pt x="1" y="104"/>
                    <a:pt x="10" y="124"/>
                    <a:pt x="20" y="143"/>
                  </a:cubicBezTo>
                  <a:cubicBezTo>
                    <a:pt x="30" y="168"/>
                    <a:pt x="57" y="181"/>
                    <a:pt x="85" y="181"/>
                  </a:cubicBezTo>
                  <a:cubicBezTo>
                    <a:pt x="112" y="181"/>
                    <a:pt x="139" y="168"/>
                    <a:pt x="149" y="143"/>
                  </a:cubicBezTo>
                  <a:cubicBezTo>
                    <a:pt x="159" y="124"/>
                    <a:pt x="159" y="104"/>
                    <a:pt x="159" y="74"/>
                  </a:cubicBezTo>
                  <a:cubicBezTo>
                    <a:pt x="159" y="25"/>
                    <a:pt x="122" y="0"/>
                    <a:pt x="83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03248" y="6518320"/>
              <a:ext cx="45188" cy="35598"/>
            </a:xfrm>
            <a:custGeom>
              <a:avLst/>
              <a:gdLst/>
              <a:ahLst/>
              <a:cxnLst/>
              <a:rect l="l" t="t" r="r" b="b"/>
              <a:pathLst>
                <a:path w="278" h="219" extrusionOk="0">
                  <a:moveTo>
                    <a:pt x="139" y="0"/>
                  </a:moveTo>
                  <a:cubicBezTo>
                    <a:pt x="1" y="0"/>
                    <a:pt x="1" y="218"/>
                    <a:pt x="139" y="218"/>
                  </a:cubicBezTo>
                  <a:cubicBezTo>
                    <a:pt x="278" y="218"/>
                    <a:pt x="278" y="0"/>
                    <a:pt x="13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103706" y="629920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1"/>
                  </a:moveTo>
                  <a:cubicBezTo>
                    <a:pt x="1" y="1"/>
                    <a:pt x="1" y="338"/>
                    <a:pt x="219" y="338"/>
                  </a:cubicBezTo>
                  <a:cubicBezTo>
                    <a:pt x="437" y="338"/>
                    <a:pt x="437" y="1"/>
                    <a:pt x="21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5526" y="5949564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3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3731953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26" y="337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3311442" y="6196149"/>
              <a:ext cx="29259" cy="22757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90" y="0"/>
                  </a:moveTo>
                  <a:cubicBezTo>
                    <a:pt x="1" y="0"/>
                    <a:pt x="1" y="139"/>
                    <a:pt x="90" y="139"/>
                  </a:cubicBezTo>
                  <a:cubicBezTo>
                    <a:pt x="179" y="139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126300" y="6700211"/>
              <a:ext cx="27471" cy="22757"/>
            </a:xfrm>
            <a:custGeom>
              <a:avLst/>
              <a:gdLst/>
              <a:ahLst/>
              <a:cxnLst/>
              <a:rect l="l" t="t" r="r" b="b"/>
              <a:pathLst>
                <a:path w="169" h="140" extrusionOk="0">
                  <a:moveTo>
                    <a:pt x="80" y="1"/>
                  </a:moveTo>
                  <a:cubicBezTo>
                    <a:pt x="1" y="1"/>
                    <a:pt x="1" y="140"/>
                    <a:pt x="80" y="140"/>
                  </a:cubicBezTo>
                  <a:cubicBezTo>
                    <a:pt x="169" y="140"/>
                    <a:pt x="169" y="1"/>
                    <a:pt x="8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261702" y="6540914"/>
              <a:ext cx="37061" cy="27471"/>
            </a:xfrm>
            <a:custGeom>
              <a:avLst/>
              <a:gdLst/>
              <a:ahLst/>
              <a:cxnLst/>
              <a:rect l="l" t="t" r="r" b="b"/>
              <a:pathLst>
                <a:path w="228" h="169" extrusionOk="0">
                  <a:moveTo>
                    <a:pt x="119" y="0"/>
                  </a:moveTo>
                  <a:cubicBezTo>
                    <a:pt x="10" y="0"/>
                    <a:pt x="0" y="168"/>
                    <a:pt x="119" y="168"/>
                  </a:cubicBezTo>
                  <a:cubicBezTo>
                    <a:pt x="228" y="168"/>
                    <a:pt x="228" y="0"/>
                    <a:pt x="1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3414660" y="6734184"/>
              <a:ext cx="50065" cy="37061"/>
            </a:xfrm>
            <a:custGeom>
              <a:avLst/>
              <a:gdLst/>
              <a:ahLst/>
              <a:cxnLst/>
              <a:rect l="l" t="t" r="r" b="b"/>
              <a:pathLst>
                <a:path w="308" h="228" extrusionOk="0">
                  <a:moveTo>
                    <a:pt x="159" y="0"/>
                  </a:moveTo>
                  <a:cubicBezTo>
                    <a:pt x="0" y="0"/>
                    <a:pt x="0" y="228"/>
                    <a:pt x="159" y="228"/>
                  </a:cubicBezTo>
                  <a:cubicBezTo>
                    <a:pt x="308" y="22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416285" y="6337891"/>
              <a:ext cx="45188" cy="37224"/>
            </a:xfrm>
            <a:custGeom>
              <a:avLst/>
              <a:gdLst/>
              <a:ahLst/>
              <a:cxnLst/>
              <a:rect l="l" t="t" r="r" b="b"/>
              <a:pathLst>
                <a:path w="278" h="229" extrusionOk="0">
                  <a:moveTo>
                    <a:pt x="139" y="1"/>
                  </a:moveTo>
                  <a:cubicBezTo>
                    <a:pt x="0" y="1"/>
                    <a:pt x="0" y="228"/>
                    <a:pt x="139" y="228"/>
                  </a:cubicBezTo>
                  <a:cubicBezTo>
                    <a:pt x="278" y="228"/>
                    <a:pt x="27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810789" y="6170304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0" y="129"/>
                    <a:pt x="170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665796" y="6325050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0"/>
                  </a:moveTo>
                  <a:cubicBezTo>
                    <a:pt x="1" y="0"/>
                    <a:pt x="1" y="168"/>
                    <a:pt x="110" y="168"/>
                  </a:cubicBezTo>
                  <a:cubicBezTo>
                    <a:pt x="21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499997" y="6120402"/>
              <a:ext cx="50065" cy="38849"/>
            </a:xfrm>
            <a:custGeom>
              <a:avLst/>
              <a:gdLst/>
              <a:ahLst/>
              <a:cxnLst/>
              <a:rect l="l" t="t" r="r" b="b"/>
              <a:pathLst>
                <a:path w="308" h="239" extrusionOk="0">
                  <a:moveTo>
                    <a:pt x="149" y="0"/>
                  </a:moveTo>
                  <a:cubicBezTo>
                    <a:pt x="1" y="0"/>
                    <a:pt x="1" y="238"/>
                    <a:pt x="149" y="238"/>
                  </a:cubicBezTo>
                  <a:cubicBezTo>
                    <a:pt x="307" y="238"/>
                    <a:pt x="307" y="0"/>
                    <a:pt x="14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4329479" y="6518320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39" y="0"/>
                  </a:moveTo>
                  <a:cubicBezTo>
                    <a:pt x="1" y="0"/>
                    <a:pt x="1" y="218"/>
                    <a:pt x="139" y="218"/>
                  </a:cubicBezTo>
                  <a:cubicBezTo>
                    <a:pt x="288" y="218"/>
                    <a:pt x="288" y="0"/>
                    <a:pt x="13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5579471" y="6274985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39" y="1"/>
                  </a:moveTo>
                  <a:cubicBezTo>
                    <a:pt x="1" y="1"/>
                    <a:pt x="1" y="219"/>
                    <a:pt x="139" y="219"/>
                  </a:cubicBezTo>
                  <a:cubicBezTo>
                    <a:pt x="288" y="219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931724" y="629920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3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4071840" y="5977034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3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4558183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37" y="337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4139460" y="6196149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80" y="0"/>
                  </a:moveTo>
                  <a:cubicBezTo>
                    <a:pt x="0" y="0"/>
                    <a:pt x="0" y="139"/>
                    <a:pt x="80" y="139"/>
                  </a:cubicBezTo>
                  <a:cubicBezTo>
                    <a:pt x="169" y="139"/>
                    <a:pt x="169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5320208" y="6321799"/>
              <a:ext cx="27471" cy="20969"/>
            </a:xfrm>
            <a:custGeom>
              <a:avLst/>
              <a:gdLst/>
              <a:ahLst/>
              <a:cxnLst/>
              <a:rect l="l" t="t" r="r" b="b"/>
              <a:pathLst>
                <a:path w="169" h="129" extrusionOk="0">
                  <a:moveTo>
                    <a:pt x="89" y="0"/>
                  </a:moveTo>
                  <a:cubicBezTo>
                    <a:pt x="0" y="0"/>
                    <a:pt x="0" y="129"/>
                    <a:pt x="89" y="129"/>
                  </a:cubicBezTo>
                  <a:cubicBezTo>
                    <a:pt x="169" y="129"/>
                    <a:pt x="169" y="0"/>
                    <a:pt x="8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952530" y="6700211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90" y="1"/>
                  </a:moveTo>
                  <a:cubicBezTo>
                    <a:pt x="1" y="1"/>
                    <a:pt x="1" y="140"/>
                    <a:pt x="90" y="140"/>
                  </a:cubicBezTo>
                  <a:cubicBezTo>
                    <a:pt x="170" y="140"/>
                    <a:pt x="170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5666435" y="6669652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1"/>
                  </a:moveTo>
                  <a:cubicBezTo>
                    <a:pt x="1" y="1"/>
                    <a:pt x="1" y="129"/>
                    <a:pt x="80" y="129"/>
                  </a:cubicBezTo>
                  <a:cubicBezTo>
                    <a:pt x="170" y="129"/>
                    <a:pt x="170" y="1"/>
                    <a:pt x="8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5402294" y="5994752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0"/>
                  </a:moveTo>
                  <a:cubicBezTo>
                    <a:pt x="0" y="0"/>
                    <a:pt x="0" y="130"/>
                    <a:pt x="90" y="130"/>
                  </a:cubicBezTo>
                  <a:cubicBezTo>
                    <a:pt x="169" y="130"/>
                    <a:pt x="16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5811427" y="6529535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0"/>
                  </a:moveTo>
                  <a:cubicBezTo>
                    <a:pt x="1" y="0"/>
                    <a:pt x="1" y="130"/>
                    <a:pt x="80" y="130"/>
                  </a:cubicBezTo>
                  <a:cubicBezTo>
                    <a:pt x="169" y="130"/>
                    <a:pt x="169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4089558" y="6540914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09" y="0"/>
                  </a:moveTo>
                  <a:cubicBezTo>
                    <a:pt x="1" y="0"/>
                    <a:pt x="1" y="168"/>
                    <a:pt x="109" y="168"/>
                  </a:cubicBezTo>
                  <a:cubicBezTo>
                    <a:pt x="219" y="168"/>
                    <a:pt x="219" y="0"/>
                    <a:pt x="10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5411885" y="6503690"/>
              <a:ext cx="35598" cy="29259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110" y="1"/>
                  </a:moveTo>
                  <a:cubicBezTo>
                    <a:pt x="1" y="1"/>
                    <a:pt x="1" y="179"/>
                    <a:pt x="110" y="179"/>
                  </a:cubicBezTo>
                  <a:cubicBezTo>
                    <a:pt x="219" y="179"/>
                    <a:pt x="219" y="1"/>
                    <a:pt x="11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4242516" y="6734184"/>
              <a:ext cx="48439" cy="37061"/>
            </a:xfrm>
            <a:custGeom>
              <a:avLst/>
              <a:gdLst/>
              <a:ahLst/>
              <a:cxnLst/>
              <a:rect l="l" t="t" r="r" b="b"/>
              <a:pathLst>
                <a:path w="298" h="228" extrusionOk="0">
                  <a:moveTo>
                    <a:pt x="150" y="0"/>
                  </a:moveTo>
                  <a:cubicBezTo>
                    <a:pt x="1" y="0"/>
                    <a:pt x="1" y="228"/>
                    <a:pt x="150" y="228"/>
                  </a:cubicBezTo>
                  <a:cubicBezTo>
                    <a:pt x="298" y="228"/>
                    <a:pt x="298" y="0"/>
                    <a:pt x="15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4242516" y="6337891"/>
              <a:ext cx="46976" cy="37224"/>
            </a:xfrm>
            <a:custGeom>
              <a:avLst/>
              <a:gdLst/>
              <a:ahLst/>
              <a:cxnLst/>
              <a:rect l="l" t="t" r="r" b="b"/>
              <a:pathLst>
                <a:path w="289" h="229" extrusionOk="0">
                  <a:moveTo>
                    <a:pt x="139" y="1"/>
                  </a:moveTo>
                  <a:cubicBezTo>
                    <a:pt x="1" y="1"/>
                    <a:pt x="1" y="228"/>
                    <a:pt x="139" y="228"/>
                  </a:cubicBezTo>
                  <a:cubicBezTo>
                    <a:pt x="288" y="228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4637182" y="6170304"/>
              <a:ext cx="29259" cy="21132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4492189" y="6325050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20" y="0"/>
                  </a:moveTo>
                  <a:cubicBezTo>
                    <a:pt x="10" y="0"/>
                    <a:pt x="1" y="168"/>
                    <a:pt x="120" y="168"/>
                  </a:cubicBezTo>
                  <a:cubicBezTo>
                    <a:pt x="229" y="168"/>
                    <a:pt x="229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4326228" y="6120402"/>
              <a:ext cx="50227" cy="38849"/>
            </a:xfrm>
            <a:custGeom>
              <a:avLst/>
              <a:gdLst/>
              <a:ahLst/>
              <a:cxnLst/>
              <a:rect l="l" t="t" r="r" b="b"/>
              <a:pathLst>
                <a:path w="309" h="239" extrusionOk="0">
                  <a:moveTo>
                    <a:pt x="159" y="0"/>
                  </a:moveTo>
                  <a:cubicBezTo>
                    <a:pt x="11" y="0"/>
                    <a:pt x="1" y="238"/>
                    <a:pt x="159" y="238"/>
                  </a:cubicBezTo>
                  <a:cubicBezTo>
                    <a:pt x="308" y="23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4885230" y="651832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0" y="0"/>
                  </a:moveTo>
                  <a:cubicBezTo>
                    <a:pt x="1" y="0"/>
                    <a:pt x="1" y="218"/>
                    <a:pt x="140" y="218"/>
                  </a:cubicBezTo>
                  <a:cubicBezTo>
                    <a:pt x="288" y="218"/>
                    <a:pt x="288" y="0"/>
                    <a:pt x="14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5114097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6065977" y="5793517"/>
              <a:ext cx="71033" cy="54779"/>
            </a:xfrm>
            <a:custGeom>
              <a:avLst/>
              <a:gdLst/>
              <a:ahLst/>
              <a:cxnLst/>
              <a:rect l="l" t="t" r="r" b="b"/>
              <a:pathLst>
                <a:path w="437" h="337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4683833" y="6310421"/>
              <a:ext cx="29259" cy="21132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90" y="1"/>
                  </a:moveTo>
                  <a:cubicBezTo>
                    <a:pt x="1" y="1"/>
                    <a:pt x="1" y="130"/>
                    <a:pt x="90" y="130"/>
                  </a:cubicBezTo>
                  <a:cubicBezTo>
                    <a:pt x="179" y="130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798267" y="6734184"/>
              <a:ext cx="48602" cy="37061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9" y="0"/>
                  </a:moveTo>
                  <a:cubicBezTo>
                    <a:pt x="1" y="0"/>
                    <a:pt x="1" y="228"/>
                    <a:pt x="149" y="228"/>
                  </a:cubicBezTo>
                  <a:cubicBezTo>
                    <a:pt x="298" y="228"/>
                    <a:pt x="298" y="0"/>
                    <a:pt x="14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4798267" y="6337891"/>
              <a:ext cx="46814" cy="37224"/>
            </a:xfrm>
            <a:custGeom>
              <a:avLst/>
              <a:gdLst/>
              <a:ahLst/>
              <a:cxnLst/>
              <a:rect l="l" t="t" r="r" b="b"/>
              <a:pathLst>
                <a:path w="288" h="229" extrusionOk="0">
                  <a:moveTo>
                    <a:pt x="140" y="1"/>
                  </a:moveTo>
                  <a:cubicBezTo>
                    <a:pt x="1" y="1"/>
                    <a:pt x="1" y="228"/>
                    <a:pt x="140" y="228"/>
                  </a:cubicBezTo>
                  <a:cubicBezTo>
                    <a:pt x="288" y="228"/>
                    <a:pt x="288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5192933" y="6170304"/>
              <a:ext cx="29096" cy="21132"/>
            </a:xfrm>
            <a:custGeom>
              <a:avLst/>
              <a:gdLst/>
              <a:ahLst/>
              <a:cxnLst/>
              <a:rect l="l" t="t" r="r" b="b"/>
              <a:pathLst>
                <a:path w="179" h="130" extrusionOk="0">
                  <a:moveTo>
                    <a:pt x="90" y="1"/>
                  </a:moveTo>
                  <a:cubicBezTo>
                    <a:pt x="0" y="1"/>
                    <a:pt x="0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5047940" y="6325050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19" y="0"/>
                  </a:moveTo>
                  <a:cubicBezTo>
                    <a:pt x="0" y="0"/>
                    <a:pt x="0" y="168"/>
                    <a:pt x="119" y="168"/>
                  </a:cubicBezTo>
                  <a:cubicBezTo>
                    <a:pt x="229" y="168"/>
                    <a:pt x="229" y="0"/>
                    <a:pt x="1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4882141" y="6120402"/>
              <a:ext cx="49902" cy="38849"/>
            </a:xfrm>
            <a:custGeom>
              <a:avLst/>
              <a:gdLst/>
              <a:ahLst/>
              <a:cxnLst/>
              <a:rect l="l" t="t" r="r" b="b"/>
              <a:pathLst>
                <a:path w="307" h="239" extrusionOk="0">
                  <a:moveTo>
                    <a:pt x="159" y="0"/>
                  </a:moveTo>
                  <a:cubicBezTo>
                    <a:pt x="10" y="0"/>
                    <a:pt x="0" y="238"/>
                    <a:pt x="159" y="238"/>
                  </a:cubicBezTo>
                  <a:cubicBezTo>
                    <a:pt x="307" y="238"/>
                    <a:pt x="307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8656014" y="6337078"/>
              <a:ext cx="27633" cy="29584"/>
            </a:xfrm>
            <a:custGeom>
              <a:avLst/>
              <a:gdLst/>
              <a:ahLst/>
              <a:cxnLst/>
              <a:rect l="l" t="t" r="r" b="b"/>
              <a:pathLst>
                <a:path w="170" h="182" extrusionOk="0">
                  <a:moveTo>
                    <a:pt x="84" y="0"/>
                  </a:moveTo>
                  <a:cubicBezTo>
                    <a:pt x="46" y="0"/>
                    <a:pt x="6" y="25"/>
                    <a:pt x="1" y="74"/>
                  </a:cubicBezTo>
                  <a:cubicBezTo>
                    <a:pt x="1" y="105"/>
                    <a:pt x="11" y="124"/>
                    <a:pt x="21" y="144"/>
                  </a:cubicBezTo>
                  <a:cubicBezTo>
                    <a:pt x="31" y="169"/>
                    <a:pt x="58" y="181"/>
                    <a:pt x="85" y="181"/>
                  </a:cubicBezTo>
                  <a:cubicBezTo>
                    <a:pt x="113" y="181"/>
                    <a:pt x="140" y="169"/>
                    <a:pt x="150" y="144"/>
                  </a:cubicBezTo>
                  <a:cubicBezTo>
                    <a:pt x="159" y="124"/>
                    <a:pt x="170" y="105"/>
                    <a:pt x="159" y="74"/>
                  </a:cubicBezTo>
                  <a:cubicBezTo>
                    <a:pt x="159" y="25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8815636" y="6203464"/>
              <a:ext cx="25845" cy="29422"/>
            </a:xfrm>
            <a:custGeom>
              <a:avLst/>
              <a:gdLst/>
              <a:ahLst/>
              <a:cxnLst/>
              <a:rect l="l" t="t" r="r" b="b"/>
              <a:pathLst>
                <a:path w="159" h="181" extrusionOk="0">
                  <a:moveTo>
                    <a:pt x="83" y="0"/>
                  </a:moveTo>
                  <a:cubicBezTo>
                    <a:pt x="45" y="0"/>
                    <a:pt x="5" y="25"/>
                    <a:pt x="0" y="74"/>
                  </a:cubicBezTo>
                  <a:cubicBezTo>
                    <a:pt x="0" y="104"/>
                    <a:pt x="10" y="124"/>
                    <a:pt x="20" y="143"/>
                  </a:cubicBezTo>
                  <a:cubicBezTo>
                    <a:pt x="30" y="168"/>
                    <a:pt x="55" y="181"/>
                    <a:pt x="81" y="181"/>
                  </a:cubicBezTo>
                  <a:cubicBezTo>
                    <a:pt x="107" y="181"/>
                    <a:pt x="134" y="168"/>
                    <a:pt x="148" y="143"/>
                  </a:cubicBezTo>
                  <a:cubicBezTo>
                    <a:pt x="159" y="124"/>
                    <a:pt x="159" y="104"/>
                    <a:pt x="159" y="74"/>
                  </a:cubicBezTo>
                  <a:cubicBezTo>
                    <a:pt x="159" y="25"/>
                    <a:pt x="122" y="0"/>
                    <a:pt x="83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6412366" y="6518320"/>
              <a:ext cx="45188" cy="35598"/>
            </a:xfrm>
            <a:custGeom>
              <a:avLst/>
              <a:gdLst/>
              <a:ahLst/>
              <a:cxnLst/>
              <a:rect l="l" t="t" r="r" b="b"/>
              <a:pathLst>
                <a:path w="278" h="219" extrusionOk="0">
                  <a:moveTo>
                    <a:pt x="139" y="0"/>
                  </a:moveTo>
                  <a:cubicBezTo>
                    <a:pt x="0" y="0"/>
                    <a:pt x="0" y="218"/>
                    <a:pt x="139" y="218"/>
                  </a:cubicBezTo>
                  <a:cubicBezTo>
                    <a:pt x="278" y="218"/>
                    <a:pt x="278" y="0"/>
                    <a:pt x="13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6012824" y="629920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1"/>
                  </a:moveTo>
                  <a:cubicBezTo>
                    <a:pt x="1" y="1"/>
                    <a:pt x="1" y="338"/>
                    <a:pt x="219" y="338"/>
                  </a:cubicBezTo>
                  <a:cubicBezTo>
                    <a:pt x="437" y="338"/>
                    <a:pt x="437" y="1"/>
                    <a:pt x="21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5370110" y="6726056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626477" y="3420640"/>
              <a:ext cx="35598" cy="26008"/>
            </a:xfrm>
            <a:custGeom>
              <a:avLst/>
              <a:gdLst/>
              <a:ahLst/>
              <a:cxnLst/>
              <a:rect l="l" t="t" r="r" b="b"/>
              <a:pathLst>
                <a:path w="219" h="160" extrusionOk="0">
                  <a:moveTo>
                    <a:pt x="109" y="1"/>
                  </a:moveTo>
                  <a:cubicBezTo>
                    <a:pt x="89" y="1"/>
                    <a:pt x="69" y="11"/>
                    <a:pt x="40" y="21"/>
                  </a:cubicBezTo>
                  <a:cubicBezTo>
                    <a:pt x="0" y="41"/>
                    <a:pt x="0" y="120"/>
                    <a:pt x="40" y="150"/>
                  </a:cubicBezTo>
                  <a:cubicBezTo>
                    <a:pt x="69" y="159"/>
                    <a:pt x="89" y="159"/>
                    <a:pt x="109" y="159"/>
                  </a:cubicBezTo>
                  <a:cubicBezTo>
                    <a:pt x="218" y="159"/>
                    <a:pt x="218" y="11"/>
                    <a:pt x="10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60091" y="3580262"/>
              <a:ext cx="35598" cy="25845"/>
            </a:xfrm>
            <a:custGeom>
              <a:avLst/>
              <a:gdLst/>
              <a:ahLst/>
              <a:cxnLst/>
              <a:rect l="l" t="t" r="r" b="b"/>
              <a:pathLst>
                <a:path w="219" h="159" extrusionOk="0">
                  <a:moveTo>
                    <a:pt x="119" y="0"/>
                  </a:moveTo>
                  <a:cubicBezTo>
                    <a:pt x="90" y="0"/>
                    <a:pt x="70" y="0"/>
                    <a:pt x="50" y="10"/>
                  </a:cubicBezTo>
                  <a:cubicBezTo>
                    <a:pt x="0" y="40"/>
                    <a:pt x="0" y="119"/>
                    <a:pt x="50" y="139"/>
                  </a:cubicBezTo>
                  <a:cubicBezTo>
                    <a:pt x="70" y="149"/>
                    <a:pt x="90" y="159"/>
                    <a:pt x="119" y="159"/>
                  </a:cubicBezTo>
                  <a:cubicBezTo>
                    <a:pt x="218" y="149"/>
                    <a:pt x="218" y="0"/>
                    <a:pt x="1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441172" y="1176434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682718" y="3257604"/>
              <a:ext cx="37223" cy="35273"/>
            </a:xfrm>
            <a:custGeom>
              <a:avLst/>
              <a:gdLst/>
              <a:ahLst/>
              <a:cxnLst/>
              <a:rect l="l" t="t" r="r" b="b"/>
              <a:pathLst>
                <a:path w="229" h="217" extrusionOk="0">
                  <a:moveTo>
                    <a:pt x="115" y="1"/>
                  </a:moveTo>
                  <a:cubicBezTo>
                    <a:pt x="58" y="1"/>
                    <a:pt x="0" y="38"/>
                    <a:pt x="0" y="112"/>
                  </a:cubicBezTo>
                  <a:cubicBezTo>
                    <a:pt x="0" y="181"/>
                    <a:pt x="58" y="216"/>
                    <a:pt x="115" y="216"/>
                  </a:cubicBezTo>
                  <a:cubicBezTo>
                    <a:pt x="172" y="216"/>
                    <a:pt x="229" y="181"/>
                    <a:pt x="229" y="112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204340" y="3071974"/>
              <a:ext cx="37223" cy="35273"/>
            </a:xfrm>
            <a:custGeom>
              <a:avLst/>
              <a:gdLst/>
              <a:ahLst/>
              <a:cxnLst/>
              <a:rect l="l" t="t" r="r" b="b"/>
              <a:pathLst>
                <a:path w="229" h="217" extrusionOk="0">
                  <a:moveTo>
                    <a:pt x="114" y="0"/>
                  </a:moveTo>
                  <a:cubicBezTo>
                    <a:pt x="58" y="0"/>
                    <a:pt x="1" y="35"/>
                    <a:pt x="1" y="105"/>
                  </a:cubicBezTo>
                  <a:cubicBezTo>
                    <a:pt x="1" y="179"/>
                    <a:pt x="58" y="216"/>
                    <a:pt x="114" y="216"/>
                  </a:cubicBezTo>
                  <a:cubicBezTo>
                    <a:pt x="171" y="216"/>
                    <a:pt x="228" y="179"/>
                    <a:pt x="228" y="105"/>
                  </a:cubicBezTo>
                  <a:cubicBezTo>
                    <a:pt x="228" y="35"/>
                    <a:pt x="171" y="0"/>
                    <a:pt x="11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640781" y="741692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5" y="0"/>
                    <a:pt x="1" y="55"/>
                    <a:pt x="1" y="164"/>
                  </a:cubicBezTo>
                  <a:cubicBezTo>
                    <a:pt x="1" y="273"/>
                    <a:pt x="85" y="327"/>
                    <a:pt x="169" y="327"/>
                  </a:cubicBezTo>
                  <a:cubicBezTo>
                    <a:pt x="254" y="327"/>
                    <a:pt x="338" y="273"/>
                    <a:pt x="338" y="164"/>
                  </a:cubicBezTo>
                  <a:cubicBezTo>
                    <a:pt x="338" y="55"/>
                    <a:pt x="254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359086" y="1408390"/>
              <a:ext cx="54779" cy="52179"/>
            </a:xfrm>
            <a:custGeom>
              <a:avLst/>
              <a:gdLst/>
              <a:ahLst/>
              <a:cxnLst/>
              <a:rect l="l" t="t" r="r" b="b"/>
              <a:pathLst>
                <a:path w="337" h="321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68"/>
                    <a:pt x="84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776183" y="944227"/>
              <a:ext cx="22594" cy="21944"/>
            </a:xfrm>
            <a:custGeom>
              <a:avLst/>
              <a:gdLst/>
              <a:ahLst/>
              <a:cxnLst/>
              <a:rect l="l" t="t" r="r" b="b"/>
              <a:pathLst>
                <a:path w="139" h="135" extrusionOk="0">
                  <a:moveTo>
                    <a:pt x="70" y="1"/>
                  </a:moveTo>
                  <a:cubicBezTo>
                    <a:pt x="35" y="1"/>
                    <a:pt x="0" y="23"/>
                    <a:pt x="0" y="67"/>
                  </a:cubicBezTo>
                  <a:cubicBezTo>
                    <a:pt x="0" y="112"/>
                    <a:pt x="35" y="135"/>
                    <a:pt x="70" y="135"/>
                  </a:cubicBezTo>
                  <a:cubicBezTo>
                    <a:pt x="104" y="135"/>
                    <a:pt x="139" y="112"/>
                    <a:pt x="139" y="67"/>
                  </a:cubicBezTo>
                  <a:cubicBezTo>
                    <a:pt x="139" y="2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652159" y="2997202"/>
              <a:ext cx="21131" cy="20644"/>
            </a:xfrm>
            <a:custGeom>
              <a:avLst/>
              <a:gdLst/>
              <a:ahLst/>
              <a:cxnLst/>
              <a:rect l="l" t="t" r="r" b="b"/>
              <a:pathLst>
                <a:path w="130" h="127" extrusionOk="0">
                  <a:moveTo>
                    <a:pt x="65" y="0"/>
                  </a:moveTo>
                  <a:cubicBezTo>
                    <a:pt x="33" y="0"/>
                    <a:pt x="1" y="20"/>
                    <a:pt x="1" y="60"/>
                  </a:cubicBezTo>
                  <a:cubicBezTo>
                    <a:pt x="1" y="104"/>
                    <a:pt x="33" y="126"/>
                    <a:pt x="65" y="126"/>
                  </a:cubicBezTo>
                  <a:cubicBezTo>
                    <a:pt x="97" y="126"/>
                    <a:pt x="129" y="104"/>
                    <a:pt x="129" y="60"/>
                  </a:cubicBezTo>
                  <a:cubicBezTo>
                    <a:pt x="129" y="20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271960" y="758597"/>
              <a:ext cx="22757" cy="20806"/>
            </a:xfrm>
            <a:custGeom>
              <a:avLst/>
              <a:gdLst/>
              <a:ahLst/>
              <a:cxnLst/>
              <a:rect l="l" t="t" r="r" b="b"/>
              <a:pathLst>
                <a:path w="140" h="128" extrusionOk="0">
                  <a:moveTo>
                    <a:pt x="70" y="0"/>
                  </a:moveTo>
                  <a:cubicBezTo>
                    <a:pt x="36" y="0"/>
                    <a:pt x="1" y="20"/>
                    <a:pt x="1" y="60"/>
                  </a:cubicBezTo>
                  <a:cubicBezTo>
                    <a:pt x="1" y="105"/>
                    <a:pt x="36" y="127"/>
                    <a:pt x="70" y="127"/>
                  </a:cubicBezTo>
                  <a:cubicBezTo>
                    <a:pt x="105" y="127"/>
                    <a:pt x="140" y="105"/>
                    <a:pt x="140" y="60"/>
                  </a:cubicBezTo>
                  <a:cubicBezTo>
                    <a:pt x="140" y="20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302519" y="3342291"/>
              <a:ext cx="22757" cy="20644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70" y="0"/>
                  </a:moveTo>
                  <a:cubicBezTo>
                    <a:pt x="35" y="0"/>
                    <a:pt x="1" y="22"/>
                    <a:pt x="1" y="67"/>
                  </a:cubicBezTo>
                  <a:cubicBezTo>
                    <a:pt x="1" y="106"/>
                    <a:pt x="35" y="126"/>
                    <a:pt x="70" y="126"/>
                  </a:cubicBezTo>
                  <a:cubicBezTo>
                    <a:pt x="105" y="126"/>
                    <a:pt x="140" y="106"/>
                    <a:pt x="140" y="67"/>
                  </a:cubicBezTo>
                  <a:cubicBezTo>
                    <a:pt x="140" y="2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442798" y="3487122"/>
              <a:ext cx="22757" cy="21944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cubicBezTo>
                    <a:pt x="0" y="112"/>
                    <a:pt x="35" y="135"/>
                    <a:pt x="70" y="135"/>
                  </a:cubicBezTo>
                  <a:cubicBezTo>
                    <a:pt x="104" y="135"/>
                    <a:pt x="139" y="112"/>
                    <a:pt x="139" y="68"/>
                  </a:cubicBezTo>
                  <a:cubicBezTo>
                    <a:pt x="139" y="2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426705" y="896112"/>
              <a:ext cx="27471" cy="27471"/>
            </a:xfrm>
            <a:custGeom>
              <a:avLst/>
              <a:gdLst/>
              <a:ahLst/>
              <a:cxnLst/>
              <a:rect l="l" t="t" r="r" b="b"/>
              <a:pathLst>
                <a:path w="169" h="169" extrusionOk="0">
                  <a:moveTo>
                    <a:pt x="81" y="1"/>
                  </a:moveTo>
                  <a:cubicBezTo>
                    <a:pt x="40" y="1"/>
                    <a:pt x="0" y="28"/>
                    <a:pt x="0" y="86"/>
                  </a:cubicBezTo>
                  <a:cubicBezTo>
                    <a:pt x="0" y="141"/>
                    <a:pt x="42" y="168"/>
                    <a:pt x="84" y="168"/>
                  </a:cubicBezTo>
                  <a:cubicBezTo>
                    <a:pt x="126" y="168"/>
                    <a:pt x="168" y="141"/>
                    <a:pt x="168" y="86"/>
                  </a:cubicBezTo>
                  <a:cubicBezTo>
                    <a:pt x="168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462141" y="3089529"/>
              <a:ext cx="28283" cy="27308"/>
            </a:xfrm>
            <a:custGeom>
              <a:avLst/>
              <a:gdLst/>
              <a:ahLst/>
              <a:cxnLst/>
              <a:rect l="l" t="t" r="r" b="b"/>
              <a:pathLst>
                <a:path w="174" h="168" extrusionOk="0">
                  <a:moveTo>
                    <a:pt x="85" y="0"/>
                  </a:moveTo>
                  <a:cubicBezTo>
                    <a:pt x="43" y="0"/>
                    <a:pt x="0" y="28"/>
                    <a:pt x="0" y="86"/>
                  </a:cubicBezTo>
                  <a:cubicBezTo>
                    <a:pt x="0" y="140"/>
                    <a:pt x="42" y="168"/>
                    <a:pt x="84" y="168"/>
                  </a:cubicBezTo>
                  <a:cubicBezTo>
                    <a:pt x="126" y="168"/>
                    <a:pt x="168" y="140"/>
                    <a:pt x="168" y="86"/>
                  </a:cubicBezTo>
                  <a:cubicBezTo>
                    <a:pt x="174" y="30"/>
                    <a:pt x="130" y="0"/>
                    <a:pt x="85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1119322" y="3835300"/>
              <a:ext cx="27471" cy="27308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2" y="0"/>
                  </a:moveTo>
                  <a:cubicBezTo>
                    <a:pt x="40" y="0"/>
                    <a:pt x="0" y="28"/>
                    <a:pt x="0" y="86"/>
                  </a:cubicBezTo>
                  <a:cubicBezTo>
                    <a:pt x="0" y="141"/>
                    <a:pt x="42" y="168"/>
                    <a:pt x="84" y="168"/>
                  </a:cubicBezTo>
                  <a:cubicBezTo>
                    <a:pt x="126" y="168"/>
                    <a:pt x="168" y="141"/>
                    <a:pt x="168" y="86"/>
                  </a:cubicBezTo>
                  <a:cubicBezTo>
                    <a:pt x="168" y="30"/>
                    <a:pt x="124" y="0"/>
                    <a:pt x="82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222870" y="1088496"/>
              <a:ext cx="38036" cy="37549"/>
            </a:xfrm>
            <a:custGeom>
              <a:avLst/>
              <a:gdLst/>
              <a:ahLst/>
              <a:cxnLst/>
              <a:rect l="l" t="t" r="r" b="b"/>
              <a:pathLst>
                <a:path w="234" h="231" extrusionOk="0">
                  <a:moveTo>
                    <a:pt x="117" y="0"/>
                  </a:moveTo>
                  <a:cubicBezTo>
                    <a:pt x="61" y="0"/>
                    <a:pt x="6" y="37"/>
                    <a:pt x="6" y="110"/>
                  </a:cubicBezTo>
                  <a:cubicBezTo>
                    <a:pt x="0" y="191"/>
                    <a:pt x="59" y="230"/>
                    <a:pt x="118" y="230"/>
                  </a:cubicBezTo>
                  <a:cubicBezTo>
                    <a:pt x="176" y="230"/>
                    <a:pt x="233" y="193"/>
                    <a:pt x="233" y="120"/>
                  </a:cubicBezTo>
                  <a:cubicBezTo>
                    <a:pt x="233" y="40"/>
                    <a:pt x="174" y="0"/>
                    <a:pt x="117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619975" y="1088170"/>
              <a:ext cx="37061" cy="35273"/>
            </a:xfrm>
            <a:custGeom>
              <a:avLst/>
              <a:gdLst/>
              <a:ahLst/>
              <a:cxnLst/>
              <a:rect l="l" t="t" r="r" b="b"/>
              <a:pathLst>
                <a:path w="228" h="217" extrusionOk="0">
                  <a:moveTo>
                    <a:pt x="114" y="1"/>
                  </a:moveTo>
                  <a:cubicBezTo>
                    <a:pt x="57" y="1"/>
                    <a:pt x="0" y="38"/>
                    <a:pt x="0" y="112"/>
                  </a:cubicBezTo>
                  <a:cubicBezTo>
                    <a:pt x="0" y="181"/>
                    <a:pt x="57" y="216"/>
                    <a:pt x="114" y="216"/>
                  </a:cubicBezTo>
                  <a:cubicBezTo>
                    <a:pt x="171" y="216"/>
                    <a:pt x="228" y="181"/>
                    <a:pt x="228" y="112"/>
                  </a:cubicBezTo>
                  <a:cubicBezTo>
                    <a:pt x="228" y="38"/>
                    <a:pt x="171" y="1"/>
                    <a:pt x="11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03654" y="1482025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4" y="1"/>
                  </a:moveTo>
                  <a:cubicBezTo>
                    <a:pt x="32" y="1"/>
                    <a:pt x="0" y="23"/>
                    <a:pt x="0" y="67"/>
                  </a:cubicBezTo>
                  <a:cubicBezTo>
                    <a:pt x="0" y="107"/>
                    <a:pt x="32" y="127"/>
                    <a:pt x="64" y="127"/>
                  </a:cubicBezTo>
                  <a:cubicBezTo>
                    <a:pt x="96" y="127"/>
                    <a:pt x="129" y="107"/>
                    <a:pt x="129" y="67"/>
                  </a:cubicBezTo>
                  <a:cubicBezTo>
                    <a:pt x="129" y="23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642569" y="1337844"/>
              <a:ext cx="27471" cy="26821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84" y="1"/>
                  </a:moveTo>
                  <a:cubicBezTo>
                    <a:pt x="42" y="1"/>
                    <a:pt x="0" y="28"/>
                    <a:pt x="0" y="82"/>
                  </a:cubicBezTo>
                  <a:cubicBezTo>
                    <a:pt x="0" y="137"/>
                    <a:pt x="42" y="164"/>
                    <a:pt x="84" y="164"/>
                  </a:cubicBezTo>
                  <a:cubicBezTo>
                    <a:pt x="126" y="164"/>
                    <a:pt x="168" y="137"/>
                    <a:pt x="168" y="82"/>
                  </a:cubicBezTo>
                  <a:cubicBezTo>
                    <a:pt x="168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35838" y="1173508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9" y="1"/>
                  </a:moveTo>
                  <a:cubicBezTo>
                    <a:pt x="60" y="1"/>
                    <a:pt x="0" y="38"/>
                    <a:pt x="0" y="113"/>
                  </a:cubicBezTo>
                  <a:cubicBezTo>
                    <a:pt x="0" y="188"/>
                    <a:pt x="59" y="228"/>
                    <a:pt x="118" y="228"/>
                  </a:cubicBezTo>
                  <a:cubicBezTo>
                    <a:pt x="175" y="228"/>
                    <a:pt x="233" y="191"/>
                    <a:pt x="238" y="113"/>
                  </a:cubicBezTo>
                  <a:cubicBezTo>
                    <a:pt x="238" y="38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441172" y="1732186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359086" y="2796617"/>
              <a:ext cx="54779" cy="52016"/>
            </a:xfrm>
            <a:custGeom>
              <a:avLst/>
              <a:gdLst/>
              <a:ahLst/>
              <a:cxnLst/>
              <a:rect l="l" t="t" r="r" b="b"/>
              <a:pathLst>
                <a:path w="337" h="320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68"/>
                    <a:pt x="84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990421" y="3231434"/>
              <a:ext cx="53316" cy="53316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164" y="1"/>
                  </a:moveTo>
                  <a:cubicBezTo>
                    <a:pt x="82" y="1"/>
                    <a:pt x="1" y="55"/>
                    <a:pt x="1" y="164"/>
                  </a:cubicBezTo>
                  <a:cubicBezTo>
                    <a:pt x="1" y="273"/>
                    <a:pt x="82" y="328"/>
                    <a:pt x="164" y="328"/>
                  </a:cubicBezTo>
                  <a:cubicBezTo>
                    <a:pt x="246" y="328"/>
                    <a:pt x="327" y="273"/>
                    <a:pt x="327" y="164"/>
                  </a:cubicBezTo>
                  <a:cubicBezTo>
                    <a:pt x="327" y="55"/>
                    <a:pt x="246" y="1"/>
                    <a:pt x="16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663375" y="1528351"/>
              <a:ext cx="21131" cy="20806"/>
            </a:xfrm>
            <a:custGeom>
              <a:avLst/>
              <a:gdLst/>
              <a:ahLst/>
              <a:cxnLst/>
              <a:rect l="l" t="t" r="r" b="b"/>
              <a:pathLst>
                <a:path w="130" h="128" extrusionOk="0">
                  <a:moveTo>
                    <a:pt x="65" y="0"/>
                  </a:moveTo>
                  <a:cubicBezTo>
                    <a:pt x="33" y="0"/>
                    <a:pt x="1" y="20"/>
                    <a:pt x="1" y="60"/>
                  </a:cubicBezTo>
                  <a:cubicBezTo>
                    <a:pt x="1" y="105"/>
                    <a:pt x="33" y="127"/>
                    <a:pt x="65" y="127"/>
                  </a:cubicBezTo>
                  <a:cubicBezTo>
                    <a:pt x="97" y="127"/>
                    <a:pt x="130" y="105"/>
                    <a:pt x="130" y="60"/>
                  </a:cubicBezTo>
                  <a:cubicBezTo>
                    <a:pt x="130" y="20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222870" y="1644085"/>
              <a:ext cx="38036" cy="37712"/>
            </a:xfrm>
            <a:custGeom>
              <a:avLst/>
              <a:gdLst/>
              <a:ahLst/>
              <a:cxnLst/>
              <a:rect l="l" t="t" r="r" b="b"/>
              <a:pathLst>
                <a:path w="234" h="232" extrusionOk="0">
                  <a:moveTo>
                    <a:pt x="117" y="1"/>
                  </a:moveTo>
                  <a:cubicBezTo>
                    <a:pt x="61" y="1"/>
                    <a:pt x="6" y="38"/>
                    <a:pt x="6" y="111"/>
                  </a:cubicBezTo>
                  <a:cubicBezTo>
                    <a:pt x="0" y="192"/>
                    <a:pt x="59" y="231"/>
                    <a:pt x="118" y="231"/>
                  </a:cubicBezTo>
                  <a:cubicBezTo>
                    <a:pt x="176" y="231"/>
                    <a:pt x="233" y="194"/>
                    <a:pt x="233" y="121"/>
                  </a:cubicBezTo>
                  <a:cubicBezTo>
                    <a:pt x="233" y="40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619975" y="1643923"/>
              <a:ext cx="37061" cy="35273"/>
            </a:xfrm>
            <a:custGeom>
              <a:avLst/>
              <a:gdLst/>
              <a:ahLst/>
              <a:cxnLst/>
              <a:rect l="l" t="t" r="r" b="b"/>
              <a:pathLst>
                <a:path w="228" h="217" extrusionOk="0">
                  <a:moveTo>
                    <a:pt x="114" y="1"/>
                  </a:moveTo>
                  <a:cubicBezTo>
                    <a:pt x="57" y="1"/>
                    <a:pt x="0" y="38"/>
                    <a:pt x="0" y="112"/>
                  </a:cubicBezTo>
                  <a:cubicBezTo>
                    <a:pt x="0" y="182"/>
                    <a:pt x="57" y="216"/>
                    <a:pt x="114" y="216"/>
                  </a:cubicBezTo>
                  <a:cubicBezTo>
                    <a:pt x="171" y="216"/>
                    <a:pt x="228" y="182"/>
                    <a:pt x="228" y="112"/>
                  </a:cubicBezTo>
                  <a:cubicBezTo>
                    <a:pt x="228" y="38"/>
                    <a:pt x="171" y="1"/>
                    <a:pt x="11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03654" y="2870252"/>
              <a:ext cx="20969" cy="20806"/>
            </a:xfrm>
            <a:custGeom>
              <a:avLst/>
              <a:gdLst/>
              <a:ahLst/>
              <a:cxnLst/>
              <a:rect l="l" t="t" r="r" b="b"/>
              <a:pathLst>
                <a:path w="129" h="128" extrusionOk="0">
                  <a:moveTo>
                    <a:pt x="64" y="0"/>
                  </a:moveTo>
                  <a:cubicBezTo>
                    <a:pt x="32" y="0"/>
                    <a:pt x="0" y="23"/>
                    <a:pt x="0" y="68"/>
                  </a:cubicBezTo>
                  <a:cubicBezTo>
                    <a:pt x="0" y="107"/>
                    <a:pt x="32" y="127"/>
                    <a:pt x="64" y="127"/>
                  </a:cubicBezTo>
                  <a:cubicBezTo>
                    <a:pt x="96" y="127"/>
                    <a:pt x="129" y="107"/>
                    <a:pt x="129" y="68"/>
                  </a:cubicBezTo>
                  <a:cubicBezTo>
                    <a:pt x="129" y="23"/>
                    <a:pt x="96" y="0"/>
                    <a:pt x="64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1180440" y="1517460"/>
              <a:ext cx="22757" cy="21944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70" y="1"/>
                  </a:moveTo>
                  <a:cubicBezTo>
                    <a:pt x="36" y="1"/>
                    <a:pt x="1" y="23"/>
                    <a:pt x="1" y="67"/>
                  </a:cubicBezTo>
                  <a:cubicBezTo>
                    <a:pt x="1" y="112"/>
                    <a:pt x="36" y="135"/>
                    <a:pt x="70" y="135"/>
                  </a:cubicBezTo>
                  <a:cubicBezTo>
                    <a:pt x="105" y="135"/>
                    <a:pt x="140" y="112"/>
                    <a:pt x="140" y="67"/>
                  </a:cubicBez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642569" y="2726071"/>
              <a:ext cx="27471" cy="26658"/>
            </a:xfrm>
            <a:custGeom>
              <a:avLst/>
              <a:gdLst/>
              <a:ahLst/>
              <a:cxnLst/>
              <a:rect l="l" t="t" r="r" b="b"/>
              <a:pathLst>
                <a:path w="169" h="164" extrusionOk="0">
                  <a:moveTo>
                    <a:pt x="84" y="0"/>
                  </a:moveTo>
                  <a:cubicBezTo>
                    <a:pt x="42" y="0"/>
                    <a:pt x="0" y="28"/>
                    <a:pt x="0" y="83"/>
                  </a:cubicBezTo>
                  <a:cubicBezTo>
                    <a:pt x="0" y="137"/>
                    <a:pt x="42" y="164"/>
                    <a:pt x="84" y="164"/>
                  </a:cubicBezTo>
                  <a:cubicBezTo>
                    <a:pt x="126" y="164"/>
                    <a:pt x="168" y="137"/>
                    <a:pt x="168" y="83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35838" y="1729260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9" y="1"/>
                  </a:moveTo>
                  <a:cubicBezTo>
                    <a:pt x="60" y="1"/>
                    <a:pt x="0" y="38"/>
                    <a:pt x="0" y="112"/>
                  </a:cubicBezTo>
                  <a:cubicBezTo>
                    <a:pt x="0" y="188"/>
                    <a:pt x="59" y="227"/>
                    <a:pt x="118" y="227"/>
                  </a:cubicBezTo>
                  <a:cubicBezTo>
                    <a:pt x="175" y="227"/>
                    <a:pt x="233" y="190"/>
                    <a:pt x="238" y="112"/>
                  </a:cubicBezTo>
                  <a:cubicBezTo>
                    <a:pt x="238" y="38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441172" y="4090013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9"/>
                    <a:pt x="55" y="216"/>
                    <a:pt x="109" y="216"/>
                  </a:cubicBezTo>
                  <a:cubicBezTo>
                    <a:pt x="164" y="216"/>
                    <a:pt x="218" y="179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640781" y="3695346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1"/>
                  </a:moveTo>
                  <a:cubicBezTo>
                    <a:pt x="85" y="1"/>
                    <a:pt x="1" y="55"/>
                    <a:pt x="1" y="164"/>
                  </a:cubicBezTo>
                  <a:cubicBezTo>
                    <a:pt x="1" y="273"/>
                    <a:pt x="85" y="328"/>
                    <a:pt x="169" y="328"/>
                  </a:cubicBezTo>
                  <a:cubicBezTo>
                    <a:pt x="254" y="328"/>
                    <a:pt x="338" y="273"/>
                    <a:pt x="338" y="164"/>
                  </a:cubicBezTo>
                  <a:cubicBezTo>
                    <a:pt x="338" y="55"/>
                    <a:pt x="254" y="1"/>
                    <a:pt x="16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359086" y="4321969"/>
              <a:ext cx="54779" cy="53316"/>
            </a:xfrm>
            <a:custGeom>
              <a:avLst/>
              <a:gdLst/>
              <a:ahLst/>
              <a:cxnLst/>
              <a:rect l="l" t="t" r="r" b="b"/>
              <a:pathLst>
                <a:path w="337" h="328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73"/>
                    <a:pt x="84" y="327"/>
                    <a:pt x="169" y="327"/>
                  </a:cubicBezTo>
                  <a:cubicBezTo>
                    <a:pt x="253" y="327"/>
                    <a:pt x="337" y="273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6183" y="3897556"/>
              <a:ext cx="22594" cy="20644"/>
            </a:xfrm>
            <a:custGeom>
              <a:avLst/>
              <a:gdLst/>
              <a:ahLst/>
              <a:cxnLst/>
              <a:rect l="l" t="t" r="r" b="b"/>
              <a:pathLst>
                <a:path w="139" h="127" extrusionOk="0">
                  <a:moveTo>
                    <a:pt x="70" y="0"/>
                  </a:moveTo>
                  <a:cubicBezTo>
                    <a:pt x="35" y="0"/>
                    <a:pt x="0" y="20"/>
                    <a:pt x="0" y="60"/>
                  </a:cubicBezTo>
                  <a:cubicBezTo>
                    <a:pt x="0" y="104"/>
                    <a:pt x="35" y="127"/>
                    <a:pt x="70" y="127"/>
                  </a:cubicBezTo>
                  <a:cubicBezTo>
                    <a:pt x="104" y="127"/>
                    <a:pt x="139" y="104"/>
                    <a:pt x="139" y="60"/>
                  </a:cubicBezTo>
                  <a:cubicBezTo>
                    <a:pt x="139" y="20"/>
                    <a:pt x="104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271960" y="3711113"/>
              <a:ext cx="22757" cy="20644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70" y="0"/>
                  </a:moveTo>
                  <a:cubicBezTo>
                    <a:pt x="36" y="0"/>
                    <a:pt x="1" y="23"/>
                    <a:pt x="1" y="67"/>
                  </a:cubicBezTo>
                  <a:cubicBezTo>
                    <a:pt x="1" y="107"/>
                    <a:pt x="36" y="127"/>
                    <a:pt x="70" y="127"/>
                  </a:cubicBezTo>
                  <a:cubicBezTo>
                    <a:pt x="105" y="127"/>
                    <a:pt x="140" y="107"/>
                    <a:pt x="140" y="67"/>
                  </a:cubicBezTo>
                  <a:cubicBezTo>
                    <a:pt x="140" y="23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426705" y="3848791"/>
              <a:ext cx="27471" cy="26821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84" y="1"/>
                  </a:moveTo>
                  <a:cubicBezTo>
                    <a:pt x="42" y="1"/>
                    <a:pt x="0" y="28"/>
                    <a:pt x="0" y="82"/>
                  </a:cubicBezTo>
                  <a:cubicBezTo>
                    <a:pt x="0" y="137"/>
                    <a:pt x="42" y="164"/>
                    <a:pt x="84" y="164"/>
                  </a:cubicBezTo>
                  <a:cubicBezTo>
                    <a:pt x="126" y="164"/>
                    <a:pt x="168" y="137"/>
                    <a:pt x="168" y="82"/>
                  </a:cubicBezTo>
                  <a:cubicBezTo>
                    <a:pt x="168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222870" y="4003375"/>
              <a:ext cx="38036" cy="36411"/>
            </a:xfrm>
            <a:custGeom>
              <a:avLst/>
              <a:gdLst/>
              <a:ahLst/>
              <a:cxnLst/>
              <a:rect l="l" t="t" r="r" b="b"/>
              <a:pathLst>
                <a:path w="234" h="224" extrusionOk="0">
                  <a:moveTo>
                    <a:pt x="119" y="1"/>
                  </a:moveTo>
                  <a:cubicBezTo>
                    <a:pt x="63" y="1"/>
                    <a:pt x="6" y="38"/>
                    <a:pt x="6" y="113"/>
                  </a:cubicBezTo>
                  <a:cubicBezTo>
                    <a:pt x="0" y="187"/>
                    <a:pt x="57" y="224"/>
                    <a:pt x="116" y="224"/>
                  </a:cubicBezTo>
                  <a:cubicBezTo>
                    <a:pt x="174" y="224"/>
                    <a:pt x="233" y="187"/>
                    <a:pt x="233" y="113"/>
                  </a:cubicBezTo>
                  <a:cubicBezTo>
                    <a:pt x="233" y="38"/>
                    <a:pt x="176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619975" y="4003050"/>
              <a:ext cx="37061" cy="35273"/>
            </a:xfrm>
            <a:custGeom>
              <a:avLst/>
              <a:gdLst/>
              <a:ahLst/>
              <a:cxnLst/>
              <a:rect l="l" t="t" r="r" b="b"/>
              <a:pathLst>
                <a:path w="228" h="217" extrusionOk="0">
                  <a:moveTo>
                    <a:pt x="114" y="0"/>
                  </a:moveTo>
                  <a:cubicBezTo>
                    <a:pt x="57" y="0"/>
                    <a:pt x="0" y="35"/>
                    <a:pt x="0" y="104"/>
                  </a:cubicBezTo>
                  <a:cubicBezTo>
                    <a:pt x="0" y="179"/>
                    <a:pt x="57" y="216"/>
                    <a:pt x="114" y="216"/>
                  </a:cubicBezTo>
                  <a:cubicBezTo>
                    <a:pt x="171" y="216"/>
                    <a:pt x="228" y="179"/>
                    <a:pt x="228" y="104"/>
                  </a:cubicBezTo>
                  <a:cubicBezTo>
                    <a:pt x="228" y="35"/>
                    <a:pt x="171" y="0"/>
                    <a:pt x="11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803654" y="4395603"/>
              <a:ext cx="20969" cy="21944"/>
            </a:xfrm>
            <a:custGeom>
              <a:avLst/>
              <a:gdLst/>
              <a:ahLst/>
              <a:cxnLst/>
              <a:rect l="l" t="t" r="r" b="b"/>
              <a:pathLst>
                <a:path w="129" h="135" extrusionOk="0">
                  <a:moveTo>
                    <a:pt x="64" y="1"/>
                  </a:moveTo>
                  <a:cubicBezTo>
                    <a:pt x="32" y="1"/>
                    <a:pt x="0" y="23"/>
                    <a:pt x="0" y="68"/>
                  </a:cubicBezTo>
                  <a:cubicBezTo>
                    <a:pt x="0" y="112"/>
                    <a:pt x="32" y="135"/>
                    <a:pt x="64" y="135"/>
                  </a:cubicBezTo>
                  <a:cubicBezTo>
                    <a:pt x="96" y="135"/>
                    <a:pt x="129" y="112"/>
                    <a:pt x="129" y="68"/>
                  </a:cubicBezTo>
                  <a:cubicBezTo>
                    <a:pt x="129" y="23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42569" y="4252561"/>
              <a:ext cx="27471" cy="27308"/>
            </a:xfrm>
            <a:custGeom>
              <a:avLst/>
              <a:gdLst/>
              <a:ahLst/>
              <a:cxnLst/>
              <a:rect l="l" t="t" r="r" b="b"/>
              <a:pathLst>
                <a:path w="169" h="168" extrusionOk="0">
                  <a:moveTo>
                    <a:pt x="82" y="0"/>
                  </a:moveTo>
                  <a:cubicBezTo>
                    <a:pt x="40" y="0"/>
                    <a:pt x="0" y="28"/>
                    <a:pt x="0" y="86"/>
                  </a:cubicBezTo>
                  <a:cubicBezTo>
                    <a:pt x="0" y="140"/>
                    <a:pt x="42" y="167"/>
                    <a:pt x="84" y="167"/>
                  </a:cubicBezTo>
                  <a:cubicBezTo>
                    <a:pt x="126" y="167"/>
                    <a:pt x="168" y="140"/>
                    <a:pt x="168" y="86"/>
                  </a:cubicBezTo>
                  <a:cubicBezTo>
                    <a:pt x="168" y="30"/>
                    <a:pt x="124" y="0"/>
                    <a:pt x="82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835838" y="4088225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6" y="0"/>
                  </a:moveTo>
                  <a:cubicBezTo>
                    <a:pt x="58" y="0"/>
                    <a:pt x="0" y="37"/>
                    <a:pt x="0" y="115"/>
                  </a:cubicBezTo>
                  <a:cubicBezTo>
                    <a:pt x="0" y="190"/>
                    <a:pt x="57" y="227"/>
                    <a:pt x="115" y="227"/>
                  </a:cubicBezTo>
                  <a:cubicBezTo>
                    <a:pt x="173" y="227"/>
                    <a:pt x="233" y="190"/>
                    <a:pt x="238" y="115"/>
                  </a:cubicBezTo>
                  <a:cubicBezTo>
                    <a:pt x="238" y="40"/>
                    <a:pt x="177" y="0"/>
                    <a:pt x="116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441172" y="4916733"/>
              <a:ext cx="35598" cy="35111"/>
            </a:xfrm>
            <a:custGeom>
              <a:avLst/>
              <a:gdLst/>
              <a:ahLst/>
              <a:cxnLst/>
              <a:rect l="l" t="t" r="r" b="b"/>
              <a:pathLst>
                <a:path w="219" h="216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40781" y="4521741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5" y="0"/>
                    <a:pt x="1" y="55"/>
                    <a:pt x="1" y="164"/>
                  </a:cubicBezTo>
                  <a:cubicBezTo>
                    <a:pt x="1" y="273"/>
                    <a:pt x="85" y="327"/>
                    <a:pt x="169" y="327"/>
                  </a:cubicBezTo>
                  <a:cubicBezTo>
                    <a:pt x="254" y="327"/>
                    <a:pt x="338" y="273"/>
                    <a:pt x="338" y="164"/>
                  </a:cubicBezTo>
                  <a:cubicBezTo>
                    <a:pt x="338" y="55"/>
                    <a:pt x="254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62951" y="4663483"/>
              <a:ext cx="53478" cy="52179"/>
            </a:xfrm>
            <a:custGeom>
              <a:avLst/>
              <a:gdLst/>
              <a:ahLst/>
              <a:cxnLst/>
              <a:rect l="l" t="t" r="r" b="b"/>
              <a:pathLst>
                <a:path w="329" h="321" extrusionOk="0">
                  <a:moveTo>
                    <a:pt x="164" y="0"/>
                  </a:moveTo>
                  <a:cubicBezTo>
                    <a:pt x="83" y="0"/>
                    <a:pt x="1" y="55"/>
                    <a:pt x="1" y="164"/>
                  </a:cubicBezTo>
                  <a:cubicBezTo>
                    <a:pt x="1" y="268"/>
                    <a:pt x="83" y="320"/>
                    <a:pt x="164" y="320"/>
                  </a:cubicBezTo>
                  <a:cubicBezTo>
                    <a:pt x="246" y="320"/>
                    <a:pt x="328" y="268"/>
                    <a:pt x="328" y="164"/>
                  </a:cubicBezTo>
                  <a:cubicBezTo>
                    <a:pt x="328" y="55"/>
                    <a:pt x="246" y="0"/>
                    <a:pt x="164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359086" y="5149502"/>
              <a:ext cx="54779" cy="52179"/>
            </a:xfrm>
            <a:custGeom>
              <a:avLst/>
              <a:gdLst/>
              <a:ahLst/>
              <a:cxnLst/>
              <a:rect l="l" t="t" r="r" b="b"/>
              <a:pathLst>
                <a:path w="337" h="321" extrusionOk="0">
                  <a:moveTo>
                    <a:pt x="169" y="0"/>
                  </a:moveTo>
                  <a:cubicBezTo>
                    <a:pt x="84" y="0"/>
                    <a:pt x="0" y="53"/>
                    <a:pt x="0" y="157"/>
                  </a:cubicBezTo>
                  <a:cubicBezTo>
                    <a:pt x="0" y="266"/>
                    <a:pt x="84" y="320"/>
                    <a:pt x="169" y="320"/>
                  </a:cubicBezTo>
                  <a:cubicBezTo>
                    <a:pt x="253" y="320"/>
                    <a:pt x="337" y="266"/>
                    <a:pt x="337" y="157"/>
                  </a:cubicBezTo>
                  <a:cubicBezTo>
                    <a:pt x="337" y="53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776183" y="4724276"/>
              <a:ext cx="22594" cy="20644"/>
            </a:xfrm>
            <a:custGeom>
              <a:avLst/>
              <a:gdLst/>
              <a:ahLst/>
              <a:cxnLst/>
              <a:rect l="l" t="t" r="r" b="b"/>
              <a:pathLst>
                <a:path w="139" h="127" extrusionOk="0">
                  <a:moveTo>
                    <a:pt x="70" y="1"/>
                  </a:moveTo>
                  <a:cubicBezTo>
                    <a:pt x="35" y="1"/>
                    <a:pt x="0" y="23"/>
                    <a:pt x="0" y="67"/>
                  </a:cubicBezTo>
                  <a:cubicBezTo>
                    <a:pt x="0" y="107"/>
                    <a:pt x="35" y="127"/>
                    <a:pt x="70" y="127"/>
                  </a:cubicBezTo>
                  <a:cubicBezTo>
                    <a:pt x="104" y="127"/>
                    <a:pt x="139" y="107"/>
                    <a:pt x="139" y="67"/>
                  </a:cubicBezTo>
                  <a:cubicBezTo>
                    <a:pt x="139" y="2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652159" y="5906163"/>
              <a:ext cx="21131" cy="20644"/>
            </a:xfrm>
            <a:custGeom>
              <a:avLst/>
              <a:gdLst/>
              <a:ahLst/>
              <a:cxnLst/>
              <a:rect l="l" t="t" r="r" b="b"/>
              <a:pathLst>
                <a:path w="130" h="127" extrusionOk="0">
                  <a:moveTo>
                    <a:pt x="65" y="1"/>
                  </a:moveTo>
                  <a:cubicBezTo>
                    <a:pt x="33" y="1"/>
                    <a:pt x="1" y="21"/>
                    <a:pt x="1" y="60"/>
                  </a:cubicBezTo>
                  <a:cubicBezTo>
                    <a:pt x="1" y="105"/>
                    <a:pt x="33" y="127"/>
                    <a:pt x="65" y="127"/>
                  </a:cubicBezTo>
                  <a:cubicBezTo>
                    <a:pt x="97" y="127"/>
                    <a:pt x="129" y="105"/>
                    <a:pt x="129" y="60"/>
                  </a:cubicBezTo>
                  <a:cubicBezTo>
                    <a:pt x="129" y="21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271960" y="4537996"/>
              <a:ext cx="22757" cy="21294"/>
            </a:xfrm>
            <a:custGeom>
              <a:avLst/>
              <a:gdLst/>
              <a:ahLst/>
              <a:cxnLst/>
              <a:rect l="l" t="t" r="r" b="b"/>
              <a:pathLst>
                <a:path w="140" h="131" extrusionOk="0">
                  <a:moveTo>
                    <a:pt x="67" y="1"/>
                  </a:moveTo>
                  <a:cubicBezTo>
                    <a:pt x="34" y="1"/>
                    <a:pt x="1" y="20"/>
                    <a:pt x="1" y="64"/>
                  </a:cubicBezTo>
                  <a:cubicBezTo>
                    <a:pt x="1" y="108"/>
                    <a:pt x="36" y="131"/>
                    <a:pt x="70" y="131"/>
                  </a:cubicBezTo>
                  <a:cubicBezTo>
                    <a:pt x="105" y="131"/>
                    <a:pt x="140" y="108"/>
                    <a:pt x="140" y="64"/>
                  </a:cubicBezTo>
                  <a:cubicBezTo>
                    <a:pt x="140" y="23"/>
                    <a:pt x="103" y="1"/>
                    <a:pt x="67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79043" y="5988250"/>
              <a:ext cx="21294" cy="20806"/>
            </a:xfrm>
            <a:custGeom>
              <a:avLst/>
              <a:gdLst/>
              <a:ahLst/>
              <a:cxnLst/>
              <a:rect l="l" t="t" r="r" b="b"/>
              <a:pathLst>
                <a:path w="131" h="128" extrusionOk="0">
                  <a:moveTo>
                    <a:pt x="65" y="1"/>
                  </a:moveTo>
                  <a:cubicBezTo>
                    <a:pt x="33" y="1"/>
                    <a:pt x="1" y="21"/>
                    <a:pt x="1" y="60"/>
                  </a:cubicBezTo>
                  <a:cubicBezTo>
                    <a:pt x="1" y="105"/>
                    <a:pt x="33" y="127"/>
                    <a:pt x="65" y="127"/>
                  </a:cubicBezTo>
                  <a:cubicBezTo>
                    <a:pt x="98" y="127"/>
                    <a:pt x="130" y="105"/>
                    <a:pt x="130" y="60"/>
                  </a:cubicBezTo>
                  <a:cubicBezTo>
                    <a:pt x="130" y="21"/>
                    <a:pt x="98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426705" y="4675349"/>
              <a:ext cx="27471" cy="27959"/>
            </a:xfrm>
            <a:custGeom>
              <a:avLst/>
              <a:gdLst/>
              <a:ahLst/>
              <a:cxnLst/>
              <a:rect l="l" t="t" r="r" b="b"/>
              <a:pathLst>
                <a:path w="169" h="172" extrusionOk="0">
                  <a:moveTo>
                    <a:pt x="82" y="0"/>
                  </a:moveTo>
                  <a:cubicBezTo>
                    <a:pt x="41" y="0"/>
                    <a:pt x="0" y="28"/>
                    <a:pt x="0" y="81"/>
                  </a:cubicBezTo>
                  <a:cubicBezTo>
                    <a:pt x="0" y="142"/>
                    <a:pt x="44" y="172"/>
                    <a:pt x="87" y="172"/>
                  </a:cubicBezTo>
                  <a:cubicBezTo>
                    <a:pt x="128" y="172"/>
                    <a:pt x="168" y="144"/>
                    <a:pt x="168" y="91"/>
                  </a:cubicBezTo>
                  <a:cubicBezTo>
                    <a:pt x="168" y="30"/>
                    <a:pt x="125" y="0"/>
                    <a:pt x="82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462141" y="5997840"/>
              <a:ext cx="28283" cy="27796"/>
            </a:xfrm>
            <a:custGeom>
              <a:avLst/>
              <a:gdLst/>
              <a:ahLst/>
              <a:cxnLst/>
              <a:rect l="l" t="t" r="r" b="b"/>
              <a:pathLst>
                <a:path w="174" h="171" extrusionOk="0">
                  <a:moveTo>
                    <a:pt x="85" y="0"/>
                  </a:moveTo>
                  <a:cubicBezTo>
                    <a:pt x="43" y="0"/>
                    <a:pt x="0" y="27"/>
                    <a:pt x="0" y="80"/>
                  </a:cubicBezTo>
                  <a:cubicBezTo>
                    <a:pt x="0" y="141"/>
                    <a:pt x="44" y="171"/>
                    <a:pt x="87" y="171"/>
                  </a:cubicBezTo>
                  <a:cubicBezTo>
                    <a:pt x="128" y="171"/>
                    <a:pt x="168" y="144"/>
                    <a:pt x="168" y="91"/>
                  </a:cubicBezTo>
                  <a:cubicBezTo>
                    <a:pt x="174" y="30"/>
                    <a:pt x="130" y="0"/>
                    <a:pt x="85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22870" y="4829770"/>
              <a:ext cx="38036" cy="37549"/>
            </a:xfrm>
            <a:custGeom>
              <a:avLst/>
              <a:gdLst/>
              <a:ahLst/>
              <a:cxnLst/>
              <a:rect l="l" t="t" r="r" b="b"/>
              <a:pathLst>
                <a:path w="234" h="231" extrusionOk="0">
                  <a:moveTo>
                    <a:pt x="119" y="1"/>
                  </a:moveTo>
                  <a:cubicBezTo>
                    <a:pt x="63" y="1"/>
                    <a:pt x="6" y="38"/>
                    <a:pt x="6" y="112"/>
                  </a:cubicBezTo>
                  <a:cubicBezTo>
                    <a:pt x="0" y="191"/>
                    <a:pt x="57" y="231"/>
                    <a:pt x="116" y="231"/>
                  </a:cubicBezTo>
                  <a:cubicBezTo>
                    <a:pt x="174" y="231"/>
                    <a:pt x="233" y="191"/>
                    <a:pt x="233" y="112"/>
                  </a:cubicBezTo>
                  <a:cubicBezTo>
                    <a:pt x="233" y="38"/>
                    <a:pt x="176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619975" y="4829770"/>
              <a:ext cx="37061" cy="35111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114" y="1"/>
                  </a:moveTo>
                  <a:cubicBezTo>
                    <a:pt x="57" y="1"/>
                    <a:pt x="0" y="38"/>
                    <a:pt x="0" y="112"/>
                  </a:cubicBezTo>
                  <a:cubicBezTo>
                    <a:pt x="0" y="181"/>
                    <a:pt x="57" y="216"/>
                    <a:pt x="114" y="216"/>
                  </a:cubicBezTo>
                  <a:cubicBezTo>
                    <a:pt x="171" y="216"/>
                    <a:pt x="228" y="181"/>
                    <a:pt x="228" y="112"/>
                  </a:cubicBezTo>
                  <a:cubicBezTo>
                    <a:pt x="228" y="38"/>
                    <a:pt x="171" y="1"/>
                    <a:pt x="11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803654" y="5223299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4" y="0"/>
                  </a:moveTo>
                  <a:cubicBezTo>
                    <a:pt x="32" y="0"/>
                    <a:pt x="0" y="20"/>
                    <a:pt x="0" y="60"/>
                  </a:cubicBezTo>
                  <a:cubicBezTo>
                    <a:pt x="0" y="104"/>
                    <a:pt x="32" y="126"/>
                    <a:pt x="64" y="126"/>
                  </a:cubicBezTo>
                  <a:cubicBezTo>
                    <a:pt x="96" y="126"/>
                    <a:pt x="129" y="104"/>
                    <a:pt x="129" y="60"/>
                  </a:cubicBezTo>
                  <a:cubicBezTo>
                    <a:pt x="129" y="20"/>
                    <a:pt x="96" y="0"/>
                    <a:pt x="64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42569" y="5079443"/>
              <a:ext cx="27471" cy="26821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84" y="1"/>
                  </a:moveTo>
                  <a:cubicBezTo>
                    <a:pt x="42" y="1"/>
                    <a:pt x="0" y="28"/>
                    <a:pt x="0" y="82"/>
                  </a:cubicBezTo>
                  <a:cubicBezTo>
                    <a:pt x="0" y="137"/>
                    <a:pt x="42" y="164"/>
                    <a:pt x="84" y="164"/>
                  </a:cubicBezTo>
                  <a:cubicBezTo>
                    <a:pt x="126" y="164"/>
                    <a:pt x="168" y="137"/>
                    <a:pt x="168" y="82"/>
                  </a:cubicBezTo>
                  <a:cubicBezTo>
                    <a:pt x="168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835838" y="4915107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9" y="1"/>
                  </a:moveTo>
                  <a:cubicBezTo>
                    <a:pt x="60" y="1"/>
                    <a:pt x="0" y="38"/>
                    <a:pt x="0" y="112"/>
                  </a:cubicBezTo>
                  <a:cubicBezTo>
                    <a:pt x="0" y="188"/>
                    <a:pt x="59" y="227"/>
                    <a:pt x="118" y="227"/>
                  </a:cubicBezTo>
                  <a:cubicBezTo>
                    <a:pt x="175" y="227"/>
                    <a:pt x="233" y="190"/>
                    <a:pt x="238" y="112"/>
                  </a:cubicBezTo>
                  <a:cubicBezTo>
                    <a:pt x="238" y="38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41172" y="5472485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0"/>
                  </a:moveTo>
                  <a:cubicBezTo>
                    <a:pt x="55" y="0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359086" y="5704604"/>
              <a:ext cx="54779" cy="52666"/>
            </a:xfrm>
            <a:custGeom>
              <a:avLst/>
              <a:gdLst/>
              <a:ahLst/>
              <a:cxnLst/>
              <a:rect l="l" t="t" r="r" b="b"/>
              <a:pathLst>
                <a:path w="337" h="324" extrusionOk="0">
                  <a:moveTo>
                    <a:pt x="165" y="1"/>
                  </a:moveTo>
                  <a:cubicBezTo>
                    <a:pt x="82" y="1"/>
                    <a:pt x="0" y="53"/>
                    <a:pt x="0" y="160"/>
                  </a:cubicBezTo>
                  <a:cubicBezTo>
                    <a:pt x="0" y="269"/>
                    <a:pt x="84" y="324"/>
                    <a:pt x="169" y="324"/>
                  </a:cubicBezTo>
                  <a:cubicBezTo>
                    <a:pt x="253" y="324"/>
                    <a:pt x="337" y="269"/>
                    <a:pt x="337" y="160"/>
                  </a:cubicBezTo>
                  <a:cubicBezTo>
                    <a:pt x="337" y="55"/>
                    <a:pt x="251" y="1"/>
                    <a:pt x="16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663375" y="5269950"/>
              <a:ext cx="21131" cy="20644"/>
            </a:xfrm>
            <a:custGeom>
              <a:avLst/>
              <a:gdLst/>
              <a:ahLst/>
              <a:cxnLst/>
              <a:rect l="l" t="t" r="r" b="b"/>
              <a:pathLst>
                <a:path w="130" h="127" extrusionOk="0">
                  <a:moveTo>
                    <a:pt x="65" y="0"/>
                  </a:moveTo>
                  <a:cubicBezTo>
                    <a:pt x="33" y="0"/>
                    <a:pt x="1" y="20"/>
                    <a:pt x="1" y="60"/>
                  </a:cubicBezTo>
                  <a:cubicBezTo>
                    <a:pt x="1" y="104"/>
                    <a:pt x="33" y="127"/>
                    <a:pt x="65" y="127"/>
                  </a:cubicBezTo>
                  <a:cubicBezTo>
                    <a:pt x="97" y="127"/>
                    <a:pt x="130" y="104"/>
                    <a:pt x="130" y="60"/>
                  </a:cubicBezTo>
                  <a:cubicBezTo>
                    <a:pt x="130" y="20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222870" y="5385522"/>
              <a:ext cx="38036" cy="37549"/>
            </a:xfrm>
            <a:custGeom>
              <a:avLst/>
              <a:gdLst/>
              <a:ahLst/>
              <a:cxnLst/>
              <a:rect l="l" t="t" r="r" b="b"/>
              <a:pathLst>
                <a:path w="234" h="231" extrusionOk="0">
                  <a:moveTo>
                    <a:pt x="119" y="0"/>
                  </a:moveTo>
                  <a:cubicBezTo>
                    <a:pt x="63" y="0"/>
                    <a:pt x="6" y="37"/>
                    <a:pt x="6" y="112"/>
                  </a:cubicBezTo>
                  <a:cubicBezTo>
                    <a:pt x="0" y="191"/>
                    <a:pt x="57" y="231"/>
                    <a:pt x="116" y="231"/>
                  </a:cubicBezTo>
                  <a:cubicBezTo>
                    <a:pt x="174" y="231"/>
                    <a:pt x="233" y="191"/>
                    <a:pt x="233" y="112"/>
                  </a:cubicBezTo>
                  <a:cubicBezTo>
                    <a:pt x="233" y="37"/>
                    <a:pt x="176" y="0"/>
                    <a:pt x="1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619975" y="5385522"/>
              <a:ext cx="37061" cy="35273"/>
            </a:xfrm>
            <a:custGeom>
              <a:avLst/>
              <a:gdLst/>
              <a:ahLst/>
              <a:cxnLst/>
              <a:rect l="l" t="t" r="r" b="b"/>
              <a:pathLst>
                <a:path w="228" h="217" extrusionOk="0">
                  <a:moveTo>
                    <a:pt x="114" y="0"/>
                  </a:moveTo>
                  <a:cubicBezTo>
                    <a:pt x="57" y="0"/>
                    <a:pt x="0" y="37"/>
                    <a:pt x="0" y="112"/>
                  </a:cubicBezTo>
                  <a:cubicBezTo>
                    <a:pt x="0" y="181"/>
                    <a:pt x="57" y="216"/>
                    <a:pt x="114" y="216"/>
                  </a:cubicBezTo>
                  <a:cubicBezTo>
                    <a:pt x="171" y="216"/>
                    <a:pt x="228" y="181"/>
                    <a:pt x="228" y="112"/>
                  </a:cubicBezTo>
                  <a:cubicBezTo>
                    <a:pt x="228" y="37"/>
                    <a:pt x="171" y="0"/>
                    <a:pt x="11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803654" y="5778888"/>
              <a:ext cx="20969" cy="20806"/>
            </a:xfrm>
            <a:custGeom>
              <a:avLst/>
              <a:gdLst/>
              <a:ahLst/>
              <a:cxnLst/>
              <a:rect l="l" t="t" r="r" b="b"/>
              <a:pathLst>
                <a:path w="129" h="128" extrusionOk="0">
                  <a:moveTo>
                    <a:pt x="64" y="1"/>
                  </a:moveTo>
                  <a:cubicBezTo>
                    <a:pt x="32" y="1"/>
                    <a:pt x="0" y="20"/>
                    <a:pt x="0" y="60"/>
                  </a:cubicBezTo>
                  <a:cubicBezTo>
                    <a:pt x="0" y="105"/>
                    <a:pt x="32" y="127"/>
                    <a:pt x="64" y="127"/>
                  </a:cubicBezTo>
                  <a:cubicBezTo>
                    <a:pt x="96" y="127"/>
                    <a:pt x="129" y="105"/>
                    <a:pt x="129" y="60"/>
                  </a:cubicBezTo>
                  <a:cubicBezTo>
                    <a:pt x="129" y="20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642569" y="5635196"/>
              <a:ext cx="27471" cy="26658"/>
            </a:xfrm>
            <a:custGeom>
              <a:avLst/>
              <a:gdLst/>
              <a:ahLst/>
              <a:cxnLst/>
              <a:rect l="l" t="t" r="r" b="b"/>
              <a:pathLst>
                <a:path w="169" h="164" extrusionOk="0">
                  <a:moveTo>
                    <a:pt x="84" y="0"/>
                  </a:moveTo>
                  <a:cubicBezTo>
                    <a:pt x="42" y="0"/>
                    <a:pt x="0" y="28"/>
                    <a:pt x="0" y="82"/>
                  </a:cubicBezTo>
                  <a:cubicBezTo>
                    <a:pt x="0" y="137"/>
                    <a:pt x="42" y="164"/>
                    <a:pt x="84" y="164"/>
                  </a:cubicBezTo>
                  <a:cubicBezTo>
                    <a:pt x="126" y="164"/>
                    <a:pt x="168" y="137"/>
                    <a:pt x="168" y="82"/>
                  </a:cubicBezTo>
                  <a:cubicBezTo>
                    <a:pt x="168" y="28"/>
                    <a:pt x="126" y="0"/>
                    <a:pt x="84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835838" y="5470859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9" y="1"/>
                  </a:moveTo>
                  <a:cubicBezTo>
                    <a:pt x="60" y="1"/>
                    <a:pt x="0" y="38"/>
                    <a:pt x="0" y="112"/>
                  </a:cubicBezTo>
                  <a:cubicBezTo>
                    <a:pt x="0" y="187"/>
                    <a:pt x="59" y="227"/>
                    <a:pt x="118" y="227"/>
                  </a:cubicBezTo>
                  <a:cubicBezTo>
                    <a:pt x="175" y="227"/>
                    <a:pt x="233" y="190"/>
                    <a:pt x="238" y="112"/>
                  </a:cubicBezTo>
                  <a:cubicBezTo>
                    <a:pt x="238" y="38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214093" y="5961755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73"/>
                    <a:pt x="84" y="327"/>
                    <a:pt x="169" y="327"/>
                  </a:cubicBezTo>
                  <a:cubicBezTo>
                    <a:pt x="253" y="327"/>
                    <a:pt x="337" y="273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8491841" y="3420640"/>
              <a:ext cx="35598" cy="26008"/>
            </a:xfrm>
            <a:custGeom>
              <a:avLst/>
              <a:gdLst/>
              <a:ahLst/>
              <a:cxnLst/>
              <a:rect l="l" t="t" r="r" b="b"/>
              <a:pathLst>
                <a:path w="219" h="160" extrusionOk="0">
                  <a:moveTo>
                    <a:pt x="99" y="1"/>
                  </a:moveTo>
                  <a:cubicBezTo>
                    <a:pt x="0" y="11"/>
                    <a:pt x="0" y="159"/>
                    <a:pt x="99" y="159"/>
                  </a:cubicBezTo>
                  <a:cubicBezTo>
                    <a:pt x="129" y="159"/>
                    <a:pt x="149" y="159"/>
                    <a:pt x="169" y="150"/>
                  </a:cubicBezTo>
                  <a:cubicBezTo>
                    <a:pt x="218" y="120"/>
                    <a:pt x="218" y="41"/>
                    <a:pt x="169" y="21"/>
                  </a:cubicBezTo>
                  <a:cubicBezTo>
                    <a:pt x="149" y="11"/>
                    <a:pt x="129" y="1"/>
                    <a:pt x="9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8356438" y="3580262"/>
              <a:ext cx="37223" cy="25845"/>
            </a:xfrm>
            <a:custGeom>
              <a:avLst/>
              <a:gdLst/>
              <a:ahLst/>
              <a:cxnLst/>
              <a:rect l="l" t="t" r="r" b="b"/>
              <a:pathLst>
                <a:path w="229" h="159" extrusionOk="0">
                  <a:moveTo>
                    <a:pt x="110" y="0"/>
                  </a:moveTo>
                  <a:cubicBezTo>
                    <a:pt x="1" y="0"/>
                    <a:pt x="1" y="149"/>
                    <a:pt x="110" y="159"/>
                  </a:cubicBezTo>
                  <a:cubicBezTo>
                    <a:pt x="130" y="159"/>
                    <a:pt x="150" y="149"/>
                    <a:pt x="179" y="139"/>
                  </a:cubicBezTo>
                  <a:cubicBezTo>
                    <a:pt x="229" y="119"/>
                    <a:pt x="229" y="40"/>
                    <a:pt x="179" y="10"/>
                  </a:cubicBezTo>
                  <a:cubicBezTo>
                    <a:pt x="150" y="0"/>
                    <a:pt x="130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8677145" y="1176434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8433811" y="3257604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8912189" y="3071974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10" y="0"/>
                  </a:moveTo>
                  <a:cubicBezTo>
                    <a:pt x="55" y="0"/>
                    <a:pt x="1" y="35"/>
                    <a:pt x="1" y="105"/>
                  </a:cubicBezTo>
                  <a:cubicBezTo>
                    <a:pt x="1" y="179"/>
                    <a:pt x="55" y="216"/>
                    <a:pt x="110" y="216"/>
                  </a:cubicBezTo>
                  <a:cubicBezTo>
                    <a:pt x="164" y="216"/>
                    <a:pt x="219" y="179"/>
                    <a:pt x="219" y="105"/>
                  </a:cubicBezTo>
                  <a:cubicBezTo>
                    <a:pt x="219" y="35"/>
                    <a:pt x="164" y="0"/>
                    <a:pt x="11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458031" y="741692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5" y="0"/>
                    <a:pt x="0" y="55"/>
                    <a:pt x="0" y="164"/>
                  </a:cubicBezTo>
                  <a:cubicBezTo>
                    <a:pt x="0" y="273"/>
                    <a:pt x="85" y="327"/>
                    <a:pt x="169" y="327"/>
                  </a:cubicBezTo>
                  <a:cubicBezTo>
                    <a:pt x="253" y="327"/>
                    <a:pt x="337" y="273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8739889" y="1408390"/>
              <a:ext cx="54941" cy="52179"/>
            </a:xfrm>
            <a:custGeom>
              <a:avLst/>
              <a:gdLst/>
              <a:ahLst/>
              <a:cxnLst/>
              <a:rect l="l" t="t" r="r" b="b"/>
              <a:pathLst>
                <a:path w="338" h="321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68"/>
                    <a:pt x="84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8354976" y="944227"/>
              <a:ext cx="20969" cy="21944"/>
            </a:xfrm>
            <a:custGeom>
              <a:avLst/>
              <a:gdLst/>
              <a:ahLst/>
              <a:cxnLst/>
              <a:rect l="l" t="t" r="r" b="b"/>
              <a:pathLst>
                <a:path w="129" h="135" extrusionOk="0">
                  <a:moveTo>
                    <a:pt x="64" y="1"/>
                  </a:moveTo>
                  <a:cubicBezTo>
                    <a:pt x="32" y="1"/>
                    <a:pt x="0" y="23"/>
                    <a:pt x="0" y="67"/>
                  </a:cubicBezTo>
                  <a:cubicBezTo>
                    <a:pt x="0" y="112"/>
                    <a:pt x="32" y="135"/>
                    <a:pt x="64" y="135"/>
                  </a:cubicBezTo>
                  <a:cubicBezTo>
                    <a:pt x="96" y="135"/>
                    <a:pt x="129" y="112"/>
                    <a:pt x="129" y="67"/>
                  </a:cubicBezTo>
                  <a:cubicBezTo>
                    <a:pt x="129" y="23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8478837" y="2997202"/>
              <a:ext cx="22757" cy="20644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70" y="0"/>
                  </a:moveTo>
                  <a:cubicBezTo>
                    <a:pt x="35" y="0"/>
                    <a:pt x="1" y="20"/>
                    <a:pt x="1" y="60"/>
                  </a:cubicBezTo>
                  <a:cubicBezTo>
                    <a:pt x="1" y="104"/>
                    <a:pt x="35" y="126"/>
                    <a:pt x="70" y="126"/>
                  </a:cubicBezTo>
                  <a:cubicBezTo>
                    <a:pt x="105" y="126"/>
                    <a:pt x="139" y="104"/>
                    <a:pt x="139" y="60"/>
                  </a:cubicBezTo>
                  <a:cubicBezTo>
                    <a:pt x="139" y="20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8859036" y="758597"/>
              <a:ext cx="21131" cy="20806"/>
            </a:xfrm>
            <a:custGeom>
              <a:avLst/>
              <a:gdLst/>
              <a:ahLst/>
              <a:cxnLst/>
              <a:rect l="l" t="t" r="r" b="b"/>
              <a:pathLst>
                <a:path w="130" h="128" extrusionOk="0">
                  <a:moveTo>
                    <a:pt x="65" y="0"/>
                  </a:moveTo>
                  <a:cubicBezTo>
                    <a:pt x="33" y="0"/>
                    <a:pt x="0" y="20"/>
                    <a:pt x="0" y="60"/>
                  </a:cubicBezTo>
                  <a:cubicBezTo>
                    <a:pt x="0" y="105"/>
                    <a:pt x="33" y="127"/>
                    <a:pt x="65" y="127"/>
                  </a:cubicBezTo>
                  <a:cubicBezTo>
                    <a:pt x="97" y="127"/>
                    <a:pt x="130" y="105"/>
                    <a:pt x="130" y="60"/>
                  </a:cubicBezTo>
                  <a:cubicBezTo>
                    <a:pt x="130" y="20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8828477" y="3342291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5" y="0"/>
                  </a:moveTo>
                  <a:cubicBezTo>
                    <a:pt x="33" y="0"/>
                    <a:pt x="1" y="22"/>
                    <a:pt x="1" y="67"/>
                  </a:cubicBezTo>
                  <a:cubicBezTo>
                    <a:pt x="1" y="106"/>
                    <a:pt x="33" y="126"/>
                    <a:pt x="65" y="126"/>
                  </a:cubicBezTo>
                  <a:cubicBezTo>
                    <a:pt x="97" y="126"/>
                    <a:pt x="129" y="106"/>
                    <a:pt x="129" y="67"/>
                  </a:cubicBezTo>
                  <a:cubicBezTo>
                    <a:pt x="129" y="22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8688199" y="3487122"/>
              <a:ext cx="21294" cy="21944"/>
            </a:xfrm>
            <a:custGeom>
              <a:avLst/>
              <a:gdLst/>
              <a:ahLst/>
              <a:cxnLst/>
              <a:rect l="l" t="t" r="r" b="b"/>
              <a:pathLst>
                <a:path w="131" h="135" extrusionOk="0">
                  <a:moveTo>
                    <a:pt x="66" y="1"/>
                  </a:moveTo>
                  <a:cubicBezTo>
                    <a:pt x="33" y="1"/>
                    <a:pt x="1" y="23"/>
                    <a:pt x="1" y="68"/>
                  </a:cubicBezTo>
                  <a:cubicBezTo>
                    <a:pt x="1" y="112"/>
                    <a:pt x="33" y="135"/>
                    <a:pt x="66" y="135"/>
                  </a:cubicBezTo>
                  <a:cubicBezTo>
                    <a:pt x="98" y="135"/>
                    <a:pt x="130" y="112"/>
                    <a:pt x="130" y="68"/>
                  </a:cubicBezTo>
                  <a:cubicBezTo>
                    <a:pt x="130" y="23"/>
                    <a:pt x="98" y="1"/>
                    <a:pt x="66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8697951" y="896112"/>
              <a:ext cx="29096" cy="27471"/>
            </a:xfrm>
            <a:custGeom>
              <a:avLst/>
              <a:gdLst/>
              <a:ahLst/>
              <a:cxnLst/>
              <a:rect l="l" t="t" r="r" b="b"/>
              <a:pathLst>
                <a:path w="179" h="169" extrusionOk="0">
                  <a:moveTo>
                    <a:pt x="89" y="1"/>
                  </a:moveTo>
                  <a:cubicBezTo>
                    <a:pt x="45" y="1"/>
                    <a:pt x="0" y="30"/>
                    <a:pt x="0" y="86"/>
                  </a:cubicBezTo>
                  <a:cubicBezTo>
                    <a:pt x="0" y="141"/>
                    <a:pt x="45" y="168"/>
                    <a:pt x="90" y="168"/>
                  </a:cubicBezTo>
                  <a:cubicBezTo>
                    <a:pt x="134" y="168"/>
                    <a:pt x="179" y="141"/>
                    <a:pt x="179" y="86"/>
                  </a:cubicBezTo>
                  <a:cubicBezTo>
                    <a:pt x="174" y="28"/>
                    <a:pt x="131" y="1"/>
                    <a:pt x="8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8662516" y="3089529"/>
              <a:ext cx="27633" cy="27308"/>
            </a:xfrm>
            <a:custGeom>
              <a:avLst/>
              <a:gdLst/>
              <a:ahLst/>
              <a:cxnLst/>
              <a:rect l="l" t="t" r="r" b="b"/>
              <a:pathLst>
                <a:path w="170" h="168" extrusionOk="0">
                  <a:moveTo>
                    <a:pt x="88" y="0"/>
                  </a:moveTo>
                  <a:cubicBezTo>
                    <a:pt x="44" y="0"/>
                    <a:pt x="0" y="30"/>
                    <a:pt x="0" y="86"/>
                  </a:cubicBezTo>
                  <a:cubicBezTo>
                    <a:pt x="0" y="140"/>
                    <a:pt x="43" y="168"/>
                    <a:pt x="85" y="168"/>
                  </a:cubicBezTo>
                  <a:cubicBezTo>
                    <a:pt x="127" y="168"/>
                    <a:pt x="169" y="140"/>
                    <a:pt x="169" y="86"/>
                  </a:cubicBezTo>
                  <a:cubicBezTo>
                    <a:pt x="169" y="28"/>
                    <a:pt x="129" y="0"/>
                    <a:pt x="8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8005335" y="3835300"/>
              <a:ext cx="28283" cy="27308"/>
            </a:xfrm>
            <a:custGeom>
              <a:avLst/>
              <a:gdLst/>
              <a:ahLst/>
              <a:cxnLst/>
              <a:rect l="l" t="t" r="r" b="b"/>
              <a:pathLst>
                <a:path w="174" h="168" extrusionOk="0">
                  <a:moveTo>
                    <a:pt x="88" y="0"/>
                  </a:moveTo>
                  <a:cubicBezTo>
                    <a:pt x="44" y="0"/>
                    <a:pt x="0" y="30"/>
                    <a:pt x="0" y="86"/>
                  </a:cubicBezTo>
                  <a:cubicBezTo>
                    <a:pt x="0" y="141"/>
                    <a:pt x="45" y="168"/>
                    <a:pt x="88" y="168"/>
                  </a:cubicBezTo>
                  <a:cubicBezTo>
                    <a:pt x="132" y="168"/>
                    <a:pt x="174" y="141"/>
                    <a:pt x="169" y="86"/>
                  </a:cubicBezTo>
                  <a:cubicBezTo>
                    <a:pt x="169" y="28"/>
                    <a:pt x="129" y="0"/>
                    <a:pt x="8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8891221" y="1088496"/>
              <a:ext cx="38849" cy="37549"/>
            </a:xfrm>
            <a:custGeom>
              <a:avLst/>
              <a:gdLst/>
              <a:ahLst/>
              <a:cxnLst/>
              <a:rect l="l" t="t" r="r" b="b"/>
              <a:pathLst>
                <a:path w="239" h="231" extrusionOk="0">
                  <a:moveTo>
                    <a:pt x="123" y="0"/>
                  </a:moveTo>
                  <a:cubicBezTo>
                    <a:pt x="62" y="0"/>
                    <a:pt x="1" y="40"/>
                    <a:pt x="1" y="120"/>
                  </a:cubicBezTo>
                  <a:cubicBezTo>
                    <a:pt x="6" y="193"/>
                    <a:pt x="63" y="230"/>
                    <a:pt x="120" y="230"/>
                  </a:cubicBezTo>
                  <a:cubicBezTo>
                    <a:pt x="180" y="230"/>
                    <a:pt x="238" y="191"/>
                    <a:pt x="238" y="110"/>
                  </a:cubicBezTo>
                  <a:cubicBezTo>
                    <a:pt x="238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496717" y="1088170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329130" y="1482025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5" y="1"/>
                  </a:moveTo>
                  <a:cubicBezTo>
                    <a:pt x="33" y="1"/>
                    <a:pt x="1" y="23"/>
                    <a:pt x="1" y="67"/>
                  </a:cubicBezTo>
                  <a:cubicBezTo>
                    <a:pt x="1" y="107"/>
                    <a:pt x="33" y="127"/>
                    <a:pt x="65" y="127"/>
                  </a:cubicBezTo>
                  <a:cubicBezTo>
                    <a:pt x="97" y="127"/>
                    <a:pt x="129" y="107"/>
                    <a:pt x="129" y="67"/>
                  </a:cubicBezTo>
                  <a:cubicBezTo>
                    <a:pt x="129" y="23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482088" y="1337844"/>
              <a:ext cx="28446" cy="26821"/>
            </a:xfrm>
            <a:custGeom>
              <a:avLst/>
              <a:gdLst/>
              <a:ahLst/>
              <a:cxnLst/>
              <a:rect l="l" t="t" r="r" b="b"/>
              <a:pathLst>
                <a:path w="175" h="165" extrusionOk="0">
                  <a:moveTo>
                    <a:pt x="85" y="1"/>
                  </a:moveTo>
                  <a:cubicBezTo>
                    <a:pt x="43" y="1"/>
                    <a:pt x="1" y="28"/>
                    <a:pt x="1" y="82"/>
                  </a:cubicBezTo>
                  <a:cubicBezTo>
                    <a:pt x="1" y="137"/>
                    <a:pt x="45" y="164"/>
                    <a:pt x="89" y="164"/>
                  </a:cubicBezTo>
                  <a:cubicBezTo>
                    <a:pt x="132" y="164"/>
                    <a:pt x="174" y="137"/>
                    <a:pt x="169" y="82"/>
                  </a:cubicBezTo>
                  <a:cubicBezTo>
                    <a:pt x="169" y="28"/>
                    <a:pt x="127" y="1"/>
                    <a:pt x="8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279066" y="1173508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5" y="1"/>
                  </a:moveTo>
                  <a:cubicBezTo>
                    <a:pt x="58" y="1"/>
                    <a:pt x="1" y="38"/>
                    <a:pt x="1" y="113"/>
                  </a:cubicBezTo>
                  <a:cubicBezTo>
                    <a:pt x="1" y="191"/>
                    <a:pt x="58" y="228"/>
                    <a:pt x="116" y="228"/>
                  </a:cubicBezTo>
                  <a:cubicBezTo>
                    <a:pt x="175" y="228"/>
                    <a:pt x="234" y="188"/>
                    <a:pt x="229" y="113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677145" y="1732186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8739889" y="2796617"/>
              <a:ext cx="54941" cy="52016"/>
            </a:xfrm>
            <a:custGeom>
              <a:avLst/>
              <a:gdLst/>
              <a:ahLst/>
              <a:cxnLst/>
              <a:rect l="l" t="t" r="r" b="b"/>
              <a:pathLst>
                <a:path w="338" h="320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68"/>
                    <a:pt x="84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8108390" y="3231434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1"/>
                  </a:moveTo>
                  <a:cubicBezTo>
                    <a:pt x="85" y="1"/>
                    <a:pt x="1" y="55"/>
                    <a:pt x="1" y="164"/>
                  </a:cubicBezTo>
                  <a:cubicBezTo>
                    <a:pt x="1" y="273"/>
                    <a:pt x="85" y="328"/>
                    <a:pt x="169" y="328"/>
                  </a:cubicBezTo>
                  <a:cubicBezTo>
                    <a:pt x="253" y="328"/>
                    <a:pt x="337" y="273"/>
                    <a:pt x="337" y="164"/>
                  </a:cubicBezTo>
                  <a:cubicBezTo>
                    <a:pt x="337" y="5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8467621" y="1528351"/>
              <a:ext cx="22757" cy="20806"/>
            </a:xfrm>
            <a:custGeom>
              <a:avLst/>
              <a:gdLst/>
              <a:ahLst/>
              <a:cxnLst/>
              <a:rect l="l" t="t" r="r" b="b"/>
              <a:pathLst>
                <a:path w="140" h="128" extrusionOk="0">
                  <a:moveTo>
                    <a:pt x="70" y="0"/>
                  </a:moveTo>
                  <a:cubicBezTo>
                    <a:pt x="35" y="0"/>
                    <a:pt x="1" y="20"/>
                    <a:pt x="1" y="60"/>
                  </a:cubicBezTo>
                  <a:cubicBezTo>
                    <a:pt x="1" y="105"/>
                    <a:pt x="35" y="127"/>
                    <a:pt x="70" y="127"/>
                  </a:cubicBezTo>
                  <a:cubicBezTo>
                    <a:pt x="105" y="127"/>
                    <a:pt x="140" y="105"/>
                    <a:pt x="140" y="60"/>
                  </a:cubicBezTo>
                  <a:cubicBezTo>
                    <a:pt x="140" y="20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891221" y="1644085"/>
              <a:ext cx="38849" cy="37712"/>
            </a:xfrm>
            <a:custGeom>
              <a:avLst/>
              <a:gdLst/>
              <a:ahLst/>
              <a:cxnLst/>
              <a:rect l="l" t="t" r="r" b="b"/>
              <a:pathLst>
                <a:path w="239" h="232" extrusionOk="0">
                  <a:moveTo>
                    <a:pt x="122" y="1"/>
                  </a:moveTo>
                  <a:cubicBezTo>
                    <a:pt x="62" y="1"/>
                    <a:pt x="1" y="40"/>
                    <a:pt x="1" y="121"/>
                  </a:cubicBezTo>
                  <a:cubicBezTo>
                    <a:pt x="6" y="194"/>
                    <a:pt x="63" y="231"/>
                    <a:pt x="121" y="231"/>
                  </a:cubicBezTo>
                  <a:cubicBezTo>
                    <a:pt x="180" y="231"/>
                    <a:pt x="238" y="192"/>
                    <a:pt x="238" y="111"/>
                  </a:cubicBezTo>
                  <a:cubicBezTo>
                    <a:pt x="238" y="38"/>
                    <a:pt x="181" y="1"/>
                    <a:pt x="122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496717" y="1643923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2"/>
                    <a:pt x="55" y="216"/>
                    <a:pt x="109" y="216"/>
                  </a:cubicBezTo>
                  <a:cubicBezTo>
                    <a:pt x="164" y="216"/>
                    <a:pt x="218" y="182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329130" y="2870252"/>
              <a:ext cx="20969" cy="20806"/>
            </a:xfrm>
            <a:custGeom>
              <a:avLst/>
              <a:gdLst/>
              <a:ahLst/>
              <a:cxnLst/>
              <a:rect l="l" t="t" r="r" b="b"/>
              <a:pathLst>
                <a:path w="129" h="128" extrusionOk="0">
                  <a:moveTo>
                    <a:pt x="65" y="0"/>
                  </a:moveTo>
                  <a:cubicBezTo>
                    <a:pt x="33" y="0"/>
                    <a:pt x="1" y="23"/>
                    <a:pt x="1" y="68"/>
                  </a:cubicBezTo>
                  <a:cubicBezTo>
                    <a:pt x="1" y="107"/>
                    <a:pt x="33" y="127"/>
                    <a:pt x="65" y="127"/>
                  </a:cubicBezTo>
                  <a:cubicBezTo>
                    <a:pt x="97" y="127"/>
                    <a:pt x="129" y="107"/>
                    <a:pt x="129" y="68"/>
                  </a:cubicBezTo>
                  <a:cubicBezTo>
                    <a:pt x="129" y="23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50557" y="1517460"/>
              <a:ext cx="21131" cy="21944"/>
            </a:xfrm>
            <a:custGeom>
              <a:avLst/>
              <a:gdLst/>
              <a:ahLst/>
              <a:cxnLst/>
              <a:rect l="l" t="t" r="r" b="b"/>
              <a:pathLst>
                <a:path w="130" h="135" extrusionOk="0">
                  <a:moveTo>
                    <a:pt x="65" y="1"/>
                  </a:moveTo>
                  <a:cubicBezTo>
                    <a:pt x="33" y="1"/>
                    <a:pt x="0" y="23"/>
                    <a:pt x="0" y="67"/>
                  </a:cubicBezTo>
                  <a:cubicBezTo>
                    <a:pt x="0" y="112"/>
                    <a:pt x="33" y="135"/>
                    <a:pt x="65" y="135"/>
                  </a:cubicBezTo>
                  <a:cubicBezTo>
                    <a:pt x="97" y="135"/>
                    <a:pt x="130" y="112"/>
                    <a:pt x="130" y="67"/>
                  </a:cubicBezTo>
                  <a:cubicBezTo>
                    <a:pt x="130" y="23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482088" y="2726071"/>
              <a:ext cx="28446" cy="2665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85" y="0"/>
                  </a:moveTo>
                  <a:cubicBezTo>
                    <a:pt x="43" y="0"/>
                    <a:pt x="1" y="28"/>
                    <a:pt x="1" y="83"/>
                  </a:cubicBezTo>
                  <a:cubicBezTo>
                    <a:pt x="1" y="137"/>
                    <a:pt x="45" y="164"/>
                    <a:pt x="89" y="164"/>
                  </a:cubicBezTo>
                  <a:cubicBezTo>
                    <a:pt x="132" y="164"/>
                    <a:pt x="174" y="137"/>
                    <a:pt x="169" y="83"/>
                  </a:cubicBezTo>
                  <a:cubicBezTo>
                    <a:pt x="169" y="28"/>
                    <a:pt x="127" y="0"/>
                    <a:pt x="85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279066" y="1729260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5" y="1"/>
                  </a:moveTo>
                  <a:cubicBezTo>
                    <a:pt x="58" y="1"/>
                    <a:pt x="1" y="38"/>
                    <a:pt x="1" y="112"/>
                  </a:cubicBezTo>
                  <a:cubicBezTo>
                    <a:pt x="1" y="190"/>
                    <a:pt x="59" y="227"/>
                    <a:pt x="116" y="227"/>
                  </a:cubicBezTo>
                  <a:cubicBezTo>
                    <a:pt x="175" y="227"/>
                    <a:pt x="234" y="188"/>
                    <a:pt x="229" y="112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8677145" y="4090013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9"/>
                    <a:pt x="55" y="216"/>
                    <a:pt x="109" y="216"/>
                  </a:cubicBezTo>
                  <a:cubicBezTo>
                    <a:pt x="164" y="216"/>
                    <a:pt x="218" y="179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8458031" y="3695346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1"/>
                  </a:moveTo>
                  <a:cubicBezTo>
                    <a:pt x="85" y="1"/>
                    <a:pt x="0" y="55"/>
                    <a:pt x="0" y="164"/>
                  </a:cubicBezTo>
                  <a:cubicBezTo>
                    <a:pt x="0" y="273"/>
                    <a:pt x="85" y="328"/>
                    <a:pt x="169" y="328"/>
                  </a:cubicBezTo>
                  <a:cubicBezTo>
                    <a:pt x="253" y="328"/>
                    <a:pt x="337" y="273"/>
                    <a:pt x="337" y="164"/>
                  </a:cubicBezTo>
                  <a:cubicBezTo>
                    <a:pt x="337" y="55"/>
                    <a:pt x="253" y="1"/>
                    <a:pt x="16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8739889" y="4321969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73"/>
                    <a:pt x="84" y="327"/>
                    <a:pt x="169" y="327"/>
                  </a:cubicBezTo>
                  <a:cubicBezTo>
                    <a:pt x="253" y="327"/>
                    <a:pt x="337" y="273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8354976" y="3897556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4" y="0"/>
                  </a:moveTo>
                  <a:cubicBezTo>
                    <a:pt x="32" y="0"/>
                    <a:pt x="0" y="20"/>
                    <a:pt x="0" y="60"/>
                  </a:cubicBezTo>
                  <a:cubicBezTo>
                    <a:pt x="0" y="104"/>
                    <a:pt x="32" y="127"/>
                    <a:pt x="64" y="127"/>
                  </a:cubicBezTo>
                  <a:cubicBezTo>
                    <a:pt x="96" y="127"/>
                    <a:pt x="129" y="104"/>
                    <a:pt x="129" y="60"/>
                  </a:cubicBezTo>
                  <a:cubicBezTo>
                    <a:pt x="129" y="20"/>
                    <a:pt x="96" y="0"/>
                    <a:pt x="64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8859036" y="3711113"/>
              <a:ext cx="21131" cy="20644"/>
            </a:xfrm>
            <a:custGeom>
              <a:avLst/>
              <a:gdLst/>
              <a:ahLst/>
              <a:cxnLst/>
              <a:rect l="l" t="t" r="r" b="b"/>
              <a:pathLst>
                <a:path w="130" h="127" extrusionOk="0">
                  <a:moveTo>
                    <a:pt x="65" y="0"/>
                  </a:moveTo>
                  <a:cubicBezTo>
                    <a:pt x="33" y="0"/>
                    <a:pt x="0" y="23"/>
                    <a:pt x="0" y="67"/>
                  </a:cubicBezTo>
                  <a:cubicBezTo>
                    <a:pt x="0" y="107"/>
                    <a:pt x="33" y="127"/>
                    <a:pt x="65" y="127"/>
                  </a:cubicBezTo>
                  <a:cubicBezTo>
                    <a:pt x="97" y="127"/>
                    <a:pt x="130" y="107"/>
                    <a:pt x="130" y="67"/>
                  </a:cubicBezTo>
                  <a:cubicBezTo>
                    <a:pt x="130" y="23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8697951" y="3848791"/>
              <a:ext cx="29096" cy="26821"/>
            </a:xfrm>
            <a:custGeom>
              <a:avLst/>
              <a:gdLst/>
              <a:ahLst/>
              <a:cxnLst/>
              <a:rect l="l" t="t" r="r" b="b"/>
              <a:pathLst>
                <a:path w="179" h="165" extrusionOk="0">
                  <a:moveTo>
                    <a:pt x="86" y="1"/>
                  </a:moveTo>
                  <a:cubicBezTo>
                    <a:pt x="43" y="1"/>
                    <a:pt x="0" y="28"/>
                    <a:pt x="0" y="82"/>
                  </a:cubicBezTo>
                  <a:cubicBezTo>
                    <a:pt x="0" y="137"/>
                    <a:pt x="45" y="164"/>
                    <a:pt x="90" y="164"/>
                  </a:cubicBezTo>
                  <a:cubicBezTo>
                    <a:pt x="134" y="164"/>
                    <a:pt x="179" y="137"/>
                    <a:pt x="179" y="82"/>
                  </a:cubicBezTo>
                  <a:cubicBezTo>
                    <a:pt x="174" y="28"/>
                    <a:pt x="129" y="1"/>
                    <a:pt x="86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8891221" y="4003375"/>
              <a:ext cx="38849" cy="36411"/>
            </a:xfrm>
            <a:custGeom>
              <a:avLst/>
              <a:gdLst/>
              <a:ahLst/>
              <a:cxnLst/>
              <a:rect l="l" t="t" r="r" b="b"/>
              <a:pathLst>
                <a:path w="239" h="224" extrusionOk="0">
                  <a:moveTo>
                    <a:pt x="120" y="1"/>
                  </a:moveTo>
                  <a:cubicBezTo>
                    <a:pt x="60" y="1"/>
                    <a:pt x="1" y="38"/>
                    <a:pt x="1" y="113"/>
                  </a:cubicBezTo>
                  <a:cubicBezTo>
                    <a:pt x="6" y="187"/>
                    <a:pt x="65" y="224"/>
                    <a:pt x="123" y="224"/>
                  </a:cubicBezTo>
                  <a:cubicBezTo>
                    <a:pt x="182" y="224"/>
                    <a:pt x="238" y="187"/>
                    <a:pt x="238" y="113"/>
                  </a:cubicBezTo>
                  <a:cubicBezTo>
                    <a:pt x="238" y="38"/>
                    <a:pt x="179" y="1"/>
                    <a:pt x="12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8496717" y="4003050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9"/>
                    <a:pt x="55" y="216"/>
                    <a:pt x="109" y="216"/>
                  </a:cubicBezTo>
                  <a:cubicBezTo>
                    <a:pt x="164" y="216"/>
                    <a:pt x="218" y="179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8329130" y="4395603"/>
              <a:ext cx="20969" cy="21944"/>
            </a:xfrm>
            <a:custGeom>
              <a:avLst/>
              <a:gdLst/>
              <a:ahLst/>
              <a:cxnLst/>
              <a:rect l="l" t="t" r="r" b="b"/>
              <a:pathLst>
                <a:path w="129" h="135" extrusionOk="0">
                  <a:moveTo>
                    <a:pt x="65" y="1"/>
                  </a:moveTo>
                  <a:cubicBezTo>
                    <a:pt x="33" y="1"/>
                    <a:pt x="1" y="23"/>
                    <a:pt x="1" y="68"/>
                  </a:cubicBezTo>
                  <a:cubicBezTo>
                    <a:pt x="1" y="112"/>
                    <a:pt x="33" y="135"/>
                    <a:pt x="65" y="135"/>
                  </a:cubicBezTo>
                  <a:cubicBezTo>
                    <a:pt x="97" y="135"/>
                    <a:pt x="129" y="112"/>
                    <a:pt x="129" y="68"/>
                  </a:cubicBezTo>
                  <a:cubicBezTo>
                    <a:pt x="129" y="23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8482088" y="4252561"/>
              <a:ext cx="28446" cy="27308"/>
            </a:xfrm>
            <a:custGeom>
              <a:avLst/>
              <a:gdLst/>
              <a:ahLst/>
              <a:cxnLst/>
              <a:rect l="l" t="t" r="r" b="b"/>
              <a:pathLst>
                <a:path w="175" h="168" extrusionOk="0">
                  <a:moveTo>
                    <a:pt x="88" y="0"/>
                  </a:moveTo>
                  <a:cubicBezTo>
                    <a:pt x="45" y="0"/>
                    <a:pt x="1" y="30"/>
                    <a:pt x="1" y="86"/>
                  </a:cubicBezTo>
                  <a:cubicBezTo>
                    <a:pt x="1" y="140"/>
                    <a:pt x="45" y="167"/>
                    <a:pt x="89" y="167"/>
                  </a:cubicBezTo>
                  <a:cubicBezTo>
                    <a:pt x="132" y="167"/>
                    <a:pt x="174" y="140"/>
                    <a:pt x="169" y="86"/>
                  </a:cubicBezTo>
                  <a:cubicBezTo>
                    <a:pt x="169" y="28"/>
                    <a:pt x="129" y="0"/>
                    <a:pt x="8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8279066" y="4088225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8" y="0"/>
                  </a:moveTo>
                  <a:cubicBezTo>
                    <a:pt x="60" y="0"/>
                    <a:pt x="1" y="40"/>
                    <a:pt x="1" y="115"/>
                  </a:cubicBezTo>
                  <a:cubicBezTo>
                    <a:pt x="1" y="190"/>
                    <a:pt x="60" y="227"/>
                    <a:pt x="119" y="227"/>
                  </a:cubicBezTo>
                  <a:cubicBezTo>
                    <a:pt x="177" y="227"/>
                    <a:pt x="234" y="190"/>
                    <a:pt x="229" y="115"/>
                  </a:cubicBezTo>
                  <a:cubicBezTo>
                    <a:pt x="229" y="37"/>
                    <a:pt x="174" y="0"/>
                    <a:pt x="11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8677145" y="4916733"/>
              <a:ext cx="35598" cy="35111"/>
            </a:xfrm>
            <a:custGeom>
              <a:avLst/>
              <a:gdLst/>
              <a:ahLst/>
              <a:cxnLst/>
              <a:rect l="l" t="t" r="r" b="b"/>
              <a:pathLst>
                <a:path w="219" h="216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8458031" y="4521741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5" y="0"/>
                    <a:pt x="0" y="55"/>
                    <a:pt x="0" y="164"/>
                  </a:cubicBezTo>
                  <a:cubicBezTo>
                    <a:pt x="0" y="273"/>
                    <a:pt x="85" y="327"/>
                    <a:pt x="169" y="327"/>
                  </a:cubicBezTo>
                  <a:cubicBezTo>
                    <a:pt x="253" y="327"/>
                    <a:pt x="337" y="273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8135861" y="4663483"/>
              <a:ext cx="54941" cy="52179"/>
            </a:xfrm>
            <a:custGeom>
              <a:avLst/>
              <a:gdLst/>
              <a:ahLst/>
              <a:cxnLst/>
              <a:rect l="l" t="t" r="r" b="b"/>
              <a:pathLst>
                <a:path w="338" h="321" extrusionOk="0">
                  <a:moveTo>
                    <a:pt x="169" y="0"/>
                  </a:moveTo>
                  <a:cubicBezTo>
                    <a:pt x="85" y="0"/>
                    <a:pt x="0" y="55"/>
                    <a:pt x="0" y="164"/>
                  </a:cubicBezTo>
                  <a:cubicBezTo>
                    <a:pt x="0" y="268"/>
                    <a:pt x="85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8739889" y="5149502"/>
              <a:ext cx="54941" cy="52179"/>
            </a:xfrm>
            <a:custGeom>
              <a:avLst/>
              <a:gdLst/>
              <a:ahLst/>
              <a:cxnLst/>
              <a:rect l="l" t="t" r="r" b="b"/>
              <a:pathLst>
                <a:path w="338" h="321" extrusionOk="0">
                  <a:moveTo>
                    <a:pt x="169" y="0"/>
                  </a:moveTo>
                  <a:cubicBezTo>
                    <a:pt x="84" y="0"/>
                    <a:pt x="0" y="53"/>
                    <a:pt x="0" y="157"/>
                  </a:cubicBezTo>
                  <a:cubicBezTo>
                    <a:pt x="0" y="266"/>
                    <a:pt x="84" y="320"/>
                    <a:pt x="169" y="320"/>
                  </a:cubicBezTo>
                  <a:cubicBezTo>
                    <a:pt x="253" y="320"/>
                    <a:pt x="337" y="266"/>
                    <a:pt x="337" y="157"/>
                  </a:cubicBezTo>
                  <a:cubicBezTo>
                    <a:pt x="337" y="53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8354976" y="4724276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4" y="1"/>
                  </a:moveTo>
                  <a:cubicBezTo>
                    <a:pt x="32" y="1"/>
                    <a:pt x="0" y="23"/>
                    <a:pt x="0" y="67"/>
                  </a:cubicBezTo>
                  <a:cubicBezTo>
                    <a:pt x="0" y="107"/>
                    <a:pt x="32" y="127"/>
                    <a:pt x="64" y="127"/>
                  </a:cubicBezTo>
                  <a:cubicBezTo>
                    <a:pt x="96" y="127"/>
                    <a:pt x="129" y="107"/>
                    <a:pt x="129" y="67"/>
                  </a:cubicBezTo>
                  <a:cubicBezTo>
                    <a:pt x="129" y="23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8478837" y="5906163"/>
              <a:ext cx="22757" cy="20644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70" y="1"/>
                  </a:moveTo>
                  <a:cubicBezTo>
                    <a:pt x="35" y="1"/>
                    <a:pt x="1" y="21"/>
                    <a:pt x="1" y="60"/>
                  </a:cubicBezTo>
                  <a:cubicBezTo>
                    <a:pt x="1" y="105"/>
                    <a:pt x="35" y="127"/>
                    <a:pt x="70" y="127"/>
                  </a:cubicBezTo>
                  <a:cubicBezTo>
                    <a:pt x="105" y="127"/>
                    <a:pt x="139" y="105"/>
                    <a:pt x="139" y="60"/>
                  </a:cubicBezTo>
                  <a:cubicBezTo>
                    <a:pt x="139" y="21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8859036" y="4537996"/>
              <a:ext cx="21131" cy="21294"/>
            </a:xfrm>
            <a:custGeom>
              <a:avLst/>
              <a:gdLst/>
              <a:ahLst/>
              <a:cxnLst/>
              <a:rect l="l" t="t" r="r" b="b"/>
              <a:pathLst>
                <a:path w="130" h="131" extrusionOk="0">
                  <a:moveTo>
                    <a:pt x="68" y="1"/>
                  </a:moveTo>
                  <a:cubicBezTo>
                    <a:pt x="35" y="1"/>
                    <a:pt x="0" y="23"/>
                    <a:pt x="0" y="64"/>
                  </a:cubicBezTo>
                  <a:cubicBezTo>
                    <a:pt x="0" y="108"/>
                    <a:pt x="33" y="131"/>
                    <a:pt x="65" y="131"/>
                  </a:cubicBezTo>
                  <a:cubicBezTo>
                    <a:pt x="97" y="131"/>
                    <a:pt x="130" y="108"/>
                    <a:pt x="130" y="64"/>
                  </a:cubicBezTo>
                  <a:cubicBezTo>
                    <a:pt x="130" y="20"/>
                    <a:pt x="99" y="1"/>
                    <a:pt x="6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8151953" y="5988250"/>
              <a:ext cx="22757" cy="20806"/>
            </a:xfrm>
            <a:custGeom>
              <a:avLst/>
              <a:gdLst/>
              <a:ahLst/>
              <a:cxnLst/>
              <a:rect l="l" t="t" r="r" b="b"/>
              <a:pathLst>
                <a:path w="140" h="128" extrusionOk="0">
                  <a:moveTo>
                    <a:pt x="70" y="1"/>
                  </a:moveTo>
                  <a:cubicBezTo>
                    <a:pt x="35" y="1"/>
                    <a:pt x="1" y="21"/>
                    <a:pt x="1" y="60"/>
                  </a:cubicBezTo>
                  <a:cubicBezTo>
                    <a:pt x="1" y="105"/>
                    <a:pt x="35" y="127"/>
                    <a:pt x="70" y="127"/>
                  </a:cubicBezTo>
                  <a:cubicBezTo>
                    <a:pt x="105" y="127"/>
                    <a:pt x="139" y="105"/>
                    <a:pt x="139" y="60"/>
                  </a:cubicBezTo>
                  <a:cubicBezTo>
                    <a:pt x="139" y="21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8697951" y="4675349"/>
              <a:ext cx="29096" cy="27959"/>
            </a:xfrm>
            <a:custGeom>
              <a:avLst/>
              <a:gdLst/>
              <a:ahLst/>
              <a:cxnLst/>
              <a:rect l="l" t="t" r="r" b="b"/>
              <a:pathLst>
                <a:path w="179" h="172" extrusionOk="0">
                  <a:moveTo>
                    <a:pt x="89" y="0"/>
                  </a:moveTo>
                  <a:cubicBezTo>
                    <a:pt x="44" y="0"/>
                    <a:pt x="0" y="30"/>
                    <a:pt x="0" y="91"/>
                  </a:cubicBezTo>
                  <a:cubicBezTo>
                    <a:pt x="0" y="144"/>
                    <a:pt x="43" y="172"/>
                    <a:pt x="87" y="172"/>
                  </a:cubicBezTo>
                  <a:cubicBezTo>
                    <a:pt x="132" y="172"/>
                    <a:pt x="179" y="142"/>
                    <a:pt x="179" y="81"/>
                  </a:cubicBezTo>
                  <a:cubicBezTo>
                    <a:pt x="174" y="28"/>
                    <a:pt x="131" y="0"/>
                    <a:pt x="8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8662516" y="5997840"/>
              <a:ext cx="27633" cy="27796"/>
            </a:xfrm>
            <a:custGeom>
              <a:avLst/>
              <a:gdLst/>
              <a:ahLst/>
              <a:cxnLst/>
              <a:rect l="l" t="t" r="r" b="b"/>
              <a:pathLst>
                <a:path w="170" h="171" extrusionOk="0">
                  <a:moveTo>
                    <a:pt x="88" y="0"/>
                  </a:moveTo>
                  <a:cubicBezTo>
                    <a:pt x="45" y="0"/>
                    <a:pt x="0" y="30"/>
                    <a:pt x="0" y="91"/>
                  </a:cubicBezTo>
                  <a:cubicBezTo>
                    <a:pt x="0" y="144"/>
                    <a:pt x="41" y="171"/>
                    <a:pt x="82" y="171"/>
                  </a:cubicBezTo>
                  <a:cubicBezTo>
                    <a:pt x="125" y="171"/>
                    <a:pt x="169" y="141"/>
                    <a:pt x="169" y="80"/>
                  </a:cubicBezTo>
                  <a:cubicBezTo>
                    <a:pt x="169" y="27"/>
                    <a:pt x="129" y="0"/>
                    <a:pt x="8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8891221" y="4829770"/>
              <a:ext cx="38849" cy="37549"/>
            </a:xfrm>
            <a:custGeom>
              <a:avLst/>
              <a:gdLst/>
              <a:ahLst/>
              <a:cxnLst/>
              <a:rect l="l" t="t" r="r" b="b"/>
              <a:pathLst>
                <a:path w="239" h="231" extrusionOk="0">
                  <a:moveTo>
                    <a:pt x="120" y="1"/>
                  </a:moveTo>
                  <a:cubicBezTo>
                    <a:pt x="60" y="1"/>
                    <a:pt x="1" y="38"/>
                    <a:pt x="1" y="112"/>
                  </a:cubicBezTo>
                  <a:cubicBezTo>
                    <a:pt x="6" y="191"/>
                    <a:pt x="65" y="231"/>
                    <a:pt x="123" y="231"/>
                  </a:cubicBezTo>
                  <a:cubicBezTo>
                    <a:pt x="182" y="231"/>
                    <a:pt x="238" y="191"/>
                    <a:pt x="238" y="112"/>
                  </a:cubicBezTo>
                  <a:cubicBezTo>
                    <a:pt x="238" y="38"/>
                    <a:pt x="179" y="1"/>
                    <a:pt x="12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8496717" y="4829770"/>
              <a:ext cx="35598" cy="35111"/>
            </a:xfrm>
            <a:custGeom>
              <a:avLst/>
              <a:gdLst/>
              <a:ahLst/>
              <a:cxnLst/>
              <a:rect l="l" t="t" r="r" b="b"/>
              <a:pathLst>
                <a:path w="219" h="216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8329130" y="5223299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5" y="0"/>
                  </a:moveTo>
                  <a:cubicBezTo>
                    <a:pt x="33" y="0"/>
                    <a:pt x="1" y="20"/>
                    <a:pt x="1" y="60"/>
                  </a:cubicBezTo>
                  <a:cubicBezTo>
                    <a:pt x="1" y="104"/>
                    <a:pt x="33" y="126"/>
                    <a:pt x="65" y="126"/>
                  </a:cubicBezTo>
                  <a:cubicBezTo>
                    <a:pt x="97" y="126"/>
                    <a:pt x="129" y="104"/>
                    <a:pt x="129" y="60"/>
                  </a:cubicBezTo>
                  <a:cubicBezTo>
                    <a:pt x="129" y="20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8482088" y="5079443"/>
              <a:ext cx="28446" cy="26821"/>
            </a:xfrm>
            <a:custGeom>
              <a:avLst/>
              <a:gdLst/>
              <a:ahLst/>
              <a:cxnLst/>
              <a:rect l="l" t="t" r="r" b="b"/>
              <a:pathLst>
                <a:path w="175" h="165" extrusionOk="0">
                  <a:moveTo>
                    <a:pt x="85" y="1"/>
                  </a:moveTo>
                  <a:cubicBezTo>
                    <a:pt x="43" y="1"/>
                    <a:pt x="1" y="28"/>
                    <a:pt x="1" y="82"/>
                  </a:cubicBezTo>
                  <a:cubicBezTo>
                    <a:pt x="1" y="137"/>
                    <a:pt x="45" y="164"/>
                    <a:pt x="89" y="164"/>
                  </a:cubicBezTo>
                  <a:cubicBezTo>
                    <a:pt x="132" y="164"/>
                    <a:pt x="174" y="137"/>
                    <a:pt x="169" y="82"/>
                  </a:cubicBezTo>
                  <a:cubicBezTo>
                    <a:pt x="169" y="28"/>
                    <a:pt x="127" y="1"/>
                    <a:pt x="8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8279066" y="4915107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5" y="1"/>
                  </a:moveTo>
                  <a:cubicBezTo>
                    <a:pt x="58" y="1"/>
                    <a:pt x="1" y="38"/>
                    <a:pt x="1" y="112"/>
                  </a:cubicBezTo>
                  <a:cubicBezTo>
                    <a:pt x="1" y="190"/>
                    <a:pt x="58" y="227"/>
                    <a:pt x="116" y="227"/>
                  </a:cubicBezTo>
                  <a:cubicBezTo>
                    <a:pt x="175" y="227"/>
                    <a:pt x="234" y="188"/>
                    <a:pt x="229" y="112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8677145" y="5472485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0"/>
                  </a:moveTo>
                  <a:cubicBezTo>
                    <a:pt x="55" y="0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8739889" y="5704604"/>
              <a:ext cx="54941" cy="52666"/>
            </a:xfrm>
            <a:custGeom>
              <a:avLst/>
              <a:gdLst/>
              <a:ahLst/>
              <a:cxnLst/>
              <a:rect l="l" t="t" r="r" b="b"/>
              <a:pathLst>
                <a:path w="338" h="324" extrusionOk="0">
                  <a:moveTo>
                    <a:pt x="172" y="1"/>
                  </a:moveTo>
                  <a:cubicBezTo>
                    <a:pt x="86" y="1"/>
                    <a:pt x="0" y="55"/>
                    <a:pt x="0" y="160"/>
                  </a:cubicBezTo>
                  <a:cubicBezTo>
                    <a:pt x="0" y="269"/>
                    <a:pt x="84" y="324"/>
                    <a:pt x="169" y="324"/>
                  </a:cubicBezTo>
                  <a:cubicBezTo>
                    <a:pt x="253" y="324"/>
                    <a:pt x="337" y="269"/>
                    <a:pt x="337" y="160"/>
                  </a:cubicBezTo>
                  <a:cubicBezTo>
                    <a:pt x="337" y="53"/>
                    <a:pt x="255" y="1"/>
                    <a:pt x="172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8467621" y="5269950"/>
              <a:ext cx="22757" cy="20644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70" y="0"/>
                  </a:moveTo>
                  <a:cubicBezTo>
                    <a:pt x="35" y="0"/>
                    <a:pt x="1" y="20"/>
                    <a:pt x="1" y="60"/>
                  </a:cubicBezTo>
                  <a:cubicBezTo>
                    <a:pt x="1" y="104"/>
                    <a:pt x="35" y="127"/>
                    <a:pt x="70" y="127"/>
                  </a:cubicBezTo>
                  <a:cubicBezTo>
                    <a:pt x="105" y="127"/>
                    <a:pt x="140" y="104"/>
                    <a:pt x="140" y="60"/>
                  </a:cubicBezTo>
                  <a:cubicBezTo>
                    <a:pt x="140" y="20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8891221" y="5385522"/>
              <a:ext cx="38849" cy="37549"/>
            </a:xfrm>
            <a:custGeom>
              <a:avLst/>
              <a:gdLst/>
              <a:ahLst/>
              <a:cxnLst/>
              <a:rect l="l" t="t" r="r" b="b"/>
              <a:pathLst>
                <a:path w="239" h="231" extrusionOk="0">
                  <a:moveTo>
                    <a:pt x="120" y="0"/>
                  </a:moveTo>
                  <a:cubicBezTo>
                    <a:pt x="60" y="0"/>
                    <a:pt x="1" y="37"/>
                    <a:pt x="1" y="112"/>
                  </a:cubicBezTo>
                  <a:cubicBezTo>
                    <a:pt x="6" y="191"/>
                    <a:pt x="65" y="231"/>
                    <a:pt x="123" y="231"/>
                  </a:cubicBezTo>
                  <a:cubicBezTo>
                    <a:pt x="182" y="231"/>
                    <a:pt x="238" y="191"/>
                    <a:pt x="238" y="112"/>
                  </a:cubicBezTo>
                  <a:cubicBezTo>
                    <a:pt x="238" y="37"/>
                    <a:pt x="179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8496717" y="5385522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0"/>
                  </a:moveTo>
                  <a:cubicBezTo>
                    <a:pt x="55" y="0"/>
                    <a:pt x="0" y="37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7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8329130" y="5778888"/>
              <a:ext cx="20969" cy="20806"/>
            </a:xfrm>
            <a:custGeom>
              <a:avLst/>
              <a:gdLst/>
              <a:ahLst/>
              <a:cxnLst/>
              <a:rect l="l" t="t" r="r" b="b"/>
              <a:pathLst>
                <a:path w="129" h="128" extrusionOk="0">
                  <a:moveTo>
                    <a:pt x="65" y="1"/>
                  </a:moveTo>
                  <a:cubicBezTo>
                    <a:pt x="33" y="1"/>
                    <a:pt x="1" y="20"/>
                    <a:pt x="1" y="60"/>
                  </a:cubicBezTo>
                  <a:cubicBezTo>
                    <a:pt x="1" y="105"/>
                    <a:pt x="33" y="127"/>
                    <a:pt x="65" y="127"/>
                  </a:cubicBezTo>
                  <a:cubicBezTo>
                    <a:pt x="97" y="127"/>
                    <a:pt x="129" y="105"/>
                    <a:pt x="129" y="60"/>
                  </a:cubicBezTo>
                  <a:cubicBezTo>
                    <a:pt x="129" y="20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8482088" y="5635196"/>
              <a:ext cx="28446" cy="2665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85" y="0"/>
                  </a:moveTo>
                  <a:cubicBezTo>
                    <a:pt x="43" y="0"/>
                    <a:pt x="1" y="28"/>
                    <a:pt x="1" y="82"/>
                  </a:cubicBezTo>
                  <a:cubicBezTo>
                    <a:pt x="1" y="137"/>
                    <a:pt x="45" y="164"/>
                    <a:pt x="89" y="164"/>
                  </a:cubicBezTo>
                  <a:cubicBezTo>
                    <a:pt x="132" y="164"/>
                    <a:pt x="174" y="137"/>
                    <a:pt x="169" y="82"/>
                  </a:cubicBezTo>
                  <a:cubicBezTo>
                    <a:pt x="169" y="28"/>
                    <a:pt x="127" y="0"/>
                    <a:pt x="85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8279066" y="5470859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5" y="1"/>
                  </a:moveTo>
                  <a:cubicBezTo>
                    <a:pt x="58" y="1"/>
                    <a:pt x="1" y="38"/>
                    <a:pt x="1" y="112"/>
                  </a:cubicBezTo>
                  <a:cubicBezTo>
                    <a:pt x="1" y="190"/>
                    <a:pt x="59" y="227"/>
                    <a:pt x="116" y="227"/>
                  </a:cubicBezTo>
                  <a:cubicBezTo>
                    <a:pt x="175" y="227"/>
                    <a:pt x="234" y="187"/>
                    <a:pt x="229" y="112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8883256" y="5961755"/>
              <a:ext cx="54941" cy="53316"/>
            </a:xfrm>
            <a:custGeom>
              <a:avLst/>
              <a:gdLst/>
              <a:ahLst/>
              <a:cxnLst/>
              <a:rect l="l" t="t" r="r" b="b"/>
              <a:pathLst>
                <a:path w="338" h="328" extrusionOk="0">
                  <a:moveTo>
                    <a:pt x="169" y="0"/>
                  </a:moveTo>
                  <a:cubicBezTo>
                    <a:pt x="85" y="0"/>
                    <a:pt x="0" y="55"/>
                    <a:pt x="0" y="164"/>
                  </a:cubicBezTo>
                  <a:cubicBezTo>
                    <a:pt x="0" y="273"/>
                    <a:pt x="85" y="327"/>
                    <a:pt x="169" y="327"/>
                  </a:cubicBezTo>
                  <a:cubicBezTo>
                    <a:pt x="253" y="327"/>
                    <a:pt x="337" y="273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6641071" y="6581063"/>
              <a:ext cx="69408" cy="54942"/>
            </a:xfrm>
            <a:custGeom>
              <a:avLst/>
              <a:gdLst/>
              <a:ahLst/>
              <a:cxnLst/>
              <a:rect l="l" t="t" r="r" b="b"/>
              <a:pathLst>
                <a:path w="427" h="338" extrusionOk="0">
                  <a:moveTo>
                    <a:pt x="208" y="0"/>
                  </a:moveTo>
                  <a:cubicBezTo>
                    <a:pt x="0" y="0"/>
                    <a:pt x="0" y="337"/>
                    <a:pt x="208" y="337"/>
                  </a:cubicBezTo>
                  <a:cubicBezTo>
                    <a:pt x="426" y="337"/>
                    <a:pt x="426" y="0"/>
                    <a:pt x="20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6967955" y="6004342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1"/>
                  </a:moveTo>
                  <a:cubicBezTo>
                    <a:pt x="1" y="1"/>
                    <a:pt x="1" y="338"/>
                    <a:pt x="219" y="338"/>
                  </a:cubicBezTo>
                  <a:cubicBezTo>
                    <a:pt x="427" y="338"/>
                    <a:pt x="437" y="1"/>
                    <a:pt x="2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6220560" y="6196149"/>
              <a:ext cx="29096" cy="22757"/>
            </a:xfrm>
            <a:custGeom>
              <a:avLst/>
              <a:gdLst/>
              <a:ahLst/>
              <a:cxnLst/>
              <a:rect l="l" t="t" r="r" b="b"/>
              <a:pathLst>
                <a:path w="179" h="140" extrusionOk="0">
                  <a:moveTo>
                    <a:pt x="90" y="0"/>
                  </a:moveTo>
                  <a:cubicBezTo>
                    <a:pt x="1" y="0"/>
                    <a:pt x="1" y="139"/>
                    <a:pt x="90" y="139"/>
                  </a:cubicBezTo>
                  <a:cubicBezTo>
                    <a:pt x="169" y="139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6035418" y="6700211"/>
              <a:ext cx="27471" cy="22757"/>
            </a:xfrm>
            <a:custGeom>
              <a:avLst/>
              <a:gdLst/>
              <a:ahLst/>
              <a:cxnLst/>
              <a:rect l="l" t="t" r="r" b="b"/>
              <a:pathLst>
                <a:path w="169" h="140" extrusionOk="0">
                  <a:moveTo>
                    <a:pt x="80" y="1"/>
                  </a:moveTo>
                  <a:cubicBezTo>
                    <a:pt x="0" y="1"/>
                    <a:pt x="0" y="140"/>
                    <a:pt x="80" y="140"/>
                  </a:cubicBezTo>
                  <a:cubicBezTo>
                    <a:pt x="168" y="140"/>
                    <a:pt x="168" y="1"/>
                    <a:pt x="8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6170658" y="6540914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20" y="0"/>
                  </a:moveTo>
                  <a:cubicBezTo>
                    <a:pt x="1" y="0"/>
                    <a:pt x="1" y="168"/>
                    <a:pt x="120" y="168"/>
                  </a:cubicBezTo>
                  <a:cubicBezTo>
                    <a:pt x="228" y="168"/>
                    <a:pt x="228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7457712" y="5964193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19" y="0"/>
                  </a:moveTo>
                  <a:cubicBezTo>
                    <a:pt x="0" y="0"/>
                    <a:pt x="0" y="169"/>
                    <a:pt x="109" y="169"/>
                  </a:cubicBezTo>
                  <a:cubicBezTo>
                    <a:pt x="228" y="169"/>
                    <a:pt x="228" y="0"/>
                    <a:pt x="1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6323615" y="6734184"/>
              <a:ext cx="50227" cy="37061"/>
            </a:xfrm>
            <a:custGeom>
              <a:avLst/>
              <a:gdLst/>
              <a:ahLst/>
              <a:cxnLst/>
              <a:rect l="l" t="t" r="r" b="b"/>
              <a:pathLst>
                <a:path w="309" h="228" extrusionOk="0">
                  <a:moveTo>
                    <a:pt x="159" y="0"/>
                  </a:moveTo>
                  <a:cubicBezTo>
                    <a:pt x="1" y="0"/>
                    <a:pt x="1" y="228"/>
                    <a:pt x="150" y="228"/>
                  </a:cubicBezTo>
                  <a:cubicBezTo>
                    <a:pt x="308" y="22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6323615" y="6337891"/>
              <a:ext cx="46976" cy="37224"/>
            </a:xfrm>
            <a:custGeom>
              <a:avLst/>
              <a:gdLst/>
              <a:ahLst/>
              <a:cxnLst/>
              <a:rect l="l" t="t" r="r" b="b"/>
              <a:pathLst>
                <a:path w="289" h="229" extrusionOk="0">
                  <a:moveTo>
                    <a:pt x="150" y="1"/>
                  </a:moveTo>
                  <a:cubicBezTo>
                    <a:pt x="1" y="1"/>
                    <a:pt x="1" y="228"/>
                    <a:pt x="150" y="228"/>
                  </a:cubicBezTo>
                  <a:cubicBezTo>
                    <a:pt x="289" y="228"/>
                    <a:pt x="289" y="1"/>
                    <a:pt x="15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6719907" y="6170304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69" y="129"/>
                    <a:pt x="16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6574914" y="6325050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10" y="0"/>
                  </a:moveTo>
                  <a:cubicBezTo>
                    <a:pt x="1" y="0"/>
                    <a:pt x="1" y="168"/>
                    <a:pt x="110" y="168"/>
                  </a:cubicBezTo>
                  <a:cubicBezTo>
                    <a:pt x="21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6409116" y="6120402"/>
              <a:ext cx="50065" cy="38849"/>
            </a:xfrm>
            <a:custGeom>
              <a:avLst/>
              <a:gdLst/>
              <a:ahLst/>
              <a:cxnLst/>
              <a:rect l="l" t="t" r="r" b="b"/>
              <a:pathLst>
                <a:path w="308" h="239" extrusionOk="0">
                  <a:moveTo>
                    <a:pt x="149" y="0"/>
                  </a:moveTo>
                  <a:cubicBezTo>
                    <a:pt x="0" y="0"/>
                    <a:pt x="0" y="238"/>
                    <a:pt x="149" y="238"/>
                  </a:cubicBezTo>
                  <a:cubicBezTo>
                    <a:pt x="298" y="238"/>
                    <a:pt x="307" y="0"/>
                    <a:pt x="14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7238597" y="6518320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39" y="0"/>
                  </a:moveTo>
                  <a:cubicBezTo>
                    <a:pt x="0" y="0"/>
                    <a:pt x="0" y="218"/>
                    <a:pt x="139" y="218"/>
                  </a:cubicBezTo>
                  <a:cubicBezTo>
                    <a:pt x="288" y="218"/>
                    <a:pt x="288" y="0"/>
                    <a:pt x="13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8488590" y="6274985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88" y="219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6840843" y="629920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2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7940804" y="5738739"/>
              <a:ext cx="69570" cy="54942"/>
            </a:xfrm>
            <a:custGeom>
              <a:avLst/>
              <a:gdLst/>
              <a:ahLst/>
              <a:cxnLst/>
              <a:rect l="l" t="t" r="r" b="b"/>
              <a:pathLst>
                <a:path w="428" h="338" extrusionOk="0">
                  <a:moveTo>
                    <a:pt x="209" y="0"/>
                  </a:moveTo>
                  <a:cubicBezTo>
                    <a:pt x="1" y="0"/>
                    <a:pt x="1" y="337"/>
                    <a:pt x="209" y="337"/>
                  </a:cubicBezTo>
                  <a:cubicBezTo>
                    <a:pt x="427" y="337"/>
                    <a:pt x="427" y="0"/>
                    <a:pt x="20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8316289" y="6093094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1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7467302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37" y="337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7048579" y="6196149"/>
              <a:ext cx="27471" cy="22757"/>
            </a:xfrm>
            <a:custGeom>
              <a:avLst/>
              <a:gdLst/>
              <a:ahLst/>
              <a:cxnLst/>
              <a:rect l="l" t="t" r="r" b="b"/>
              <a:pathLst>
                <a:path w="169" h="140" extrusionOk="0">
                  <a:moveTo>
                    <a:pt x="79" y="0"/>
                  </a:moveTo>
                  <a:cubicBezTo>
                    <a:pt x="0" y="0"/>
                    <a:pt x="0" y="139"/>
                    <a:pt x="79" y="139"/>
                  </a:cubicBezTo>
                  <a:cubicBezTo>
                    <a:pt x="169" y="139"/>
                    <a:pt x="169" y="0"/>
                    <a:pt x="7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8229326" y="6321799"/>
              <a:ext cx="27471" cy="20969"/>
            </a:xfrm>
            <a:custGeom>
              <a:avLst/>
              <a:gdLst/>
              <a:ahLst/>
              <a:cxnLst/>
              <a:rect l="l" t="t" r="r" b="b"/>
              <a:pathLst>
                <a:path w="169" h="129" extrusionOk="0">
                  <a:moveTo>
                    <a:pt x="89" y="0"/>
                  </a:moveTo>
                  <a:cubicBezTo>
                    <a:pt x="0" y="0"/>
                    <a:pt x="0" y="129"/>
                    <a:pt x="89" y="129"/>
                  </a:cubicBezTo>
                  <a:cubicBezTo>
                    <a:pt x="168" y="129"/>
                    <a:pt x="168" y="0"/>
                    <a:pt x="8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6861649" y="6700211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90" y="1"/>
                  </a:moveTo>
                  <a:cubicBezTo>
                    <a:pt x="1" y="1"/>
                    <a:pt x="1" y="140"/>
                    <a:pt x="90" y="140"/>
                  </a:cubicBezTo>
                  <a:cubicBezTo>
                    <a:pt x="169" y="140"/>
                    <a:pt x="16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8573927" y="6669652"/>
              <a:ext cx="29259" cy="21132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8720546" y="6529535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79" y="0"/>
                  </a:moveTo>
                  <a:cubicBezTo>
                    <a:pt x="0" y="0"/>
                    <a:pt x="0" y="130"/>
                    <a:pt x="79" y="130"/>
                  </a:cubicBezTo>
                  <a:cubicBezTo>
                    <a:pt x="169" y="130"/>
                    <a:pt x="169" y="0"/>
                    <a:pt x="7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6998676" y="6540914"/>
              <a:ext cx="35598" cy="27471"/>
            </a:xfrm>
            <a:custGeom>
              <a:avLst/>
              <a:gdLst/>
              <a:ahLst/>
              <a:cxnLst/>
              <a:rect l="l" t="t" r="r" b="b"/>
              <a:pathLst>
                <a:path w="219" h="169" extrusionOk="0">
                  <a:moveTo>
                    <a:pt x="109" y="0"/>
                  </a:moveTo>
                  <a:cubicBezTo>
                    <a:pt x="0" y="0"/>
                    <a:pt x="0" y="168"/>
                    <a:pt x="109" y="168"/>
                  </a:cubicBezTo>
                  <a:cubicBezTo>
                    <a:pt x="218" y="168"/>
                    <a:pt x="218" y="0"/>
                    <a:pt x="10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8321003" y="6503690"/>
              <a:ext cx="35598" cy="29259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110" y="1"/>
                  </a:moveTo>
                  <a:cubicBezTo>
                    <a:pt x="1" y="1"/>
                    <a:pt x="1" y="179"/>
                    <a:pt x="110" y="179"/>
                  </a:cubicBezTo>
                  <a:cubicBezTo>
                    <a:pt x="219" y="179"/>
                    <a:pt x="219" y="1"/>
                    <a:pt x="11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7150009" y="6734184"/>
              <a:ext cx="50065" cy="37061"/>
            </a:xfrm>
            <a:custGeom>
              <a:avLst/>
              <a:gdLst/>
              <a:ahLst/>
              <a:cxnLst/>
              <a:rect l="l" t="t" r="r" b="b"/>
              <a:pathLst>
                <a:path w="308" h="228" extrusionOk="0">
                  <a:moveTo>
                    <a:pt x="159" y="0"/>
                  </a:moveTo>
                  <a:cubicBezTo>
                    <a:pt x="10" y="0"/>
                    <a:pt x="1" y="228"/>
                    <a:pt x="159" y="228"/>
                  </a:cubicBezTo>
                  <a:cubicBezTo>
                    <a:pt x="308" y="22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7151634" y="6337891"/>
              <a:ext cx="46976" cy="37224"/>
            </a:xfrm>
            <a:custGeom>
              <a:avLst/>
              <a:gdLst/>
              <a:ahLst/>
              <a:cxnLst/>
              <a:rect l="l" t="t" r="r" b="b"/>
              <a:pathLst>
                <a:path w="289" h="229" extrusionOk="0">
                  <a:moveTo>
                    <a:pt x="139" y="1"/>
                  </a:moveTo>
                  <a:cubicBezTo>
                    <a:pt x="0" y="1"/>
                    <a:pt x="0" y="228"/>
                    <a:pt x="139" y="228"/>
                  </a:cubicBezTo>
                  <a:cubicBezTo>
                    <a:pt x="288" y="228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546300" y="6170304"/>
              <a:ext cx="29096" cy="21132"/>
            </a:xfrm>
            <a:custGeom>
              <a:avLst/>
              <a:gdLst/>
              <a:ahLst/>
              <a:cxnLst/>
              <a:rect l="l" t="t" r="r" b="b"/>
              <a:pathLst>
                <a:path w="179" h="130" extrusionOk="0">
                  <a:moveTo>
                    <a:pt x="89" y="1"/>
                  </a:moveTo>
                  <a:cubicBezTo>
                    <a:pt x="1" y="1"/>
                    <a:pt x="1" y="129"/>
                    <a:pt x="89" y="129"/>
                  </a:cubicBezTo>
                  <a:cubicBezTo>
                    <a:pt x="179" y="129"/>
                    <a:pt x="179" y="1"/>
                    <a:pt x="8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7401307" y="6325050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20" y="0"/>
                  </a:moveTo>
                  <a:cubicBezTo>
                    <a:pt x="1" y="0"/>
                    <a:pt x="1" y="168"/>
                    <a:pt x="109" y="168"/>
                  </a:cubicBezTo>
                  <a:cubicBezTo>
                    <a:pt x="228" y="168"/>
                    <a:pt x="228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8664141" y="5949564"/>
              <a:ext cx="37223" cy="27633"/>
            </a:xfrm>
            <a:custGeom>
              <a:avLst/>
              <a:gdLst/>
              <a:ahLst/>
              <a:cxnLst/>
              <a:rect l="l" t="t" r="r" b="b"/>
              <a:pathLst>
                <a:path w="229" h="170" extrusionOk="0">
                  <a:moveTo>
                    <a:pt x="120" y="1"/>
                  </a:moveTo>
                  <a:cubicBezTo>
                    <a:pt x="1" y="1"/>
                    <a:pt x="1" y="170"/>
                    <a:pt x="109" y="170"/>
                  </a:cubicBezTo>
                  <a:cubicBezTo>
                    <a:pt x="228" y="170"/>
                    <a:pt x="228" y="1"/>
                    <a:pt x="120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7235346" y="6120402"/>
              <a:ext cx="50227" cy="38849"/>
            </a:xfrm>
            <a:custGeom>
              <a:avLst/>
              <a:gdLst/>
              <a:ahLst/>
              <a:cxnLst/>
              <a:rect l="l" t="t" r="r" b="b"/>
              <a:pathLst>
                <a:path w="309" h="239" extrusionOk="0">
                  <a:moveTo>
                    <a:pt x="159" y="0"/>
                  </a:moveTo>
                  <a:cubicBezTo>
                    <a:pt x="1" y="0"/>
                    <a:pt x="1" y="238"/>
                    <a:pt x="159" y="238"/>
                  </a:cubicBezTo>
                  <a:cubicBezTo>
                    <a:pt x="308" y="23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7794348" y="651832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39" y="0"/>
                  </a:moveTo>
                  <a:cubicBezTo>
                    <a:pt x="1" y="0"/>
                    <a:pt x="1" y="218"/>
                    <a:pt x="139" y="218"/>
                  </a:cubicBezTo>
                  <a:cubicBezTo>
                    <a:pt x="288" y="218"/>
                    <a:pt x="288" y="0"/>
                    <a:pt x="13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8023053" y="6581063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37" y="337"/>
                    <a:pt x="437" y="0"/>
                    <a:pt x="21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8293695" y="6663313"/>
              <a:ext cx="69408" cy="54942"/>
            </a:xfrm>
            <a:custGeom>
              <a:avLst/>
              <a:gdLst/>
              <a:ahLst/>
              <a:cxnLst/>
              <a:rect l="l" t="t" r="r" b="b"/>
              <a:pathLst>
                <a:path w="427" h="338" extrusionOk="0">
                  <a:moveTo>
                    <a:pt x="219" y="0"/>
                  </a:moveTo>
                  <a:cubicBezTo>
                    <a:pt x="1" y="0"/>
                    <a:pt x="1" y="337"/>
                    <a:pt x="219" y="337"/>
                  </a:cubicBezTo>
                  <a:cubicBezTo>
                    <a:pt x="426" y="337"/>
                    <a:pt x="426" y="0"/>
                    <a:pt x="21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7592951" y="6310421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90" y="1"/>
                  </a:moveTo>
                  <a:cubicBezTo>
                    <a:pt x="0" y="1"/>
                    <a:pt x="0" y="130"/>
                    <a:pt x="90" y="130"/>
                  </a:cubicBezTo>
                  <a:cubicBezTo>
                    <a:pt x="169" y="130"/>
                    <a:pt x="16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7705760" y="6734184"/>
              <a:ext cx="50065" cy="37061"/>
            </a:xfrm>
            <a:custGeom>
              <a:avLst/>
              <a:gdLst/>
              <a:ahLst/>
              <a:cxnLst/>
              <a:rect l="l" t="t" r="r" b="b"/>
              <a:pathLst>
                <a:path w="308" h="228" extrusionOk="0">
                  <a:moveTo>
                    <a:pt x="159" y="0"/>
                  </a:moveTo>
                  <a:cubicBezTo>
                    <a:pt x="10" y="0"/>
                    <a:pt x="0" y="228"/>
                    <a:pt x="159" y="228"/>
                  </a:cubicBezTo>
                  <a:cubicBezTo>
                    <a:pt x="308" y="22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7707385" y="6337891"/>
              <a:ext cx="46814" cy="37224"/>
            </a:xfrm>
            <a:custGeom>
              <a:avLst/>
              <a:gdLst/>
              <a:ahLst/>
              <a:cxnLst/>
              <a:rect l="l" t="t" r="r" b="b"/>
              <a:pathLst>
                <a:path w="288" h="229" extrusionOk="0">
                  <a:moveTo>
                    <a:pt x="139" y="1"/>
                  </a:moveTo>
                  <a:cubicBezTo>
                    <a:pt x="0" y="1"/>
                    <a:pt x="0" y="228"/>
                    <a:pt x="139" y="228"/>
                  </a:cubicBezTo>
                  <a:cubicBezTo>
                    <a:pt x="287" y="228"/>
                    <a:pt x="287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8101889" y="6170304"/>
              <a:ext cx="29259" cy="21132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7957058" y="6325050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19" y="0"/>
                  </a:moveTo>
                  <a:cubicBezTo>
                    <a:pt x="0" y="0"/>
                    <a:pt x="0" y="168"/>
                    <a:pt x="109" y="168"/>
                  </a:cubicBezTo>
                  <a:cubicBezTo>
                    <a:pt x="228" y="168"/>
                    <a:pt x="228" y="0"/>
                    <a:pt x="11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791097" y="6120402"/>
              <a:ext cx="50065" cy="38849"/>
            </a:xfrm>
            <a:custGeom>
              <a:avLst/>
              <a:gdLst/>
              <a:ahLst/>
              <a:cxnLst/>
              <a:rect l="l" t="t" r="r" b="b"/>
              <a:pathLst>
                <a:path w="308" h="239" extrusionOk="0">
                  <a:moveTo>
                    <a:pt x="159" y="0"/>
                  </a:moveTo>
                  <a:cubicBezTo>
                    <a:pt x="1" y="0"/>
                    <a:pt x="1" y="238"/>
                    <a:pt x="159" y="238"/>
                  </a:cubicBezTo>
                  <a:cubicBezTo>
                    <a:pt x="308" y="238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6233401" y="339060"/>
              <a:ext cx="26008" cy="29584"/>
            </a:xfrm>
            <a:custGeom>
              <a:avLst/>
              <a:gdLst/>
              <a:ahLst/>
              <a:cxnLst/>
              <a:rect l="l" t="t" r="r" b="b"/>
              <a:pathLst>
                <a:path w="160" h="182" extrusionOk="0">
                  <a:moveTo>
                    <a:pt x="77" y="0"/>
                  </a:moveTo>
                  <a:cubicBezTo>
                    <a:pt x="38" y="0"/>
                    <a:pt x="1" y="25"/>
                    <a:pt x="1" y="75"/>
                  </a:cubicBezTo>
                  <a:cubicBezTo>
                    <a:pt x="1" y="104"/>
                    <a:pt x="1" y="124"/>
                    <a:pt x="11" y="144"/>
                  </a:cubicBezTo>
                  <a:cubicBezTo>
                    <a:pt x="26" y="169"/>
                    <a:pt x="53" y="181"/>
                    <a:pt x="79" y="181"/>
                  </a:cubicBezTo>
                  <a:cubicBezTo>
                    <a:pt x="105" y="181"/>
                    <a:pt x="130" y="169"/>
                    <a:pt x="140" y="144"/>
                  </a:cubicBezTo>
                  <a:cubicBezTo>
                    <a:pt x="150" y="124"/>
                    <a:pt x="159" y="104"/>
                    <a:pt x="159" y="75"/>
                  </a:cubicBezTo>
                  <a:cubicBezTo>
                    <a:pt x="155" y="25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6074104" y="204145"/>
              <a:ext cx="25845" cy="30722"/>
            </a:xfrm>
            <a:custGeom>
              <a:avLst/>
              <a:gdLst/>
              <a:ahLst/>
              <a:cxnLst/>
              <a:rect l="l" t="t" r="r" b="b"/>
              <a:pathLst>
                <a:path w="159" h="189" extrusionOk="0">
                  <a:moveTo>
                    <a:pt x="83" y="0"/>
                  </a:moveTo>
                  <a:cubicBezTo>
                    <a:pt x="45" y="0"/>
                    <a:pt x="5" y="28"/>
                    <a:pt x="0" y="82"/>
                  </a:cubicBezTo>
                  <a:cubicBezTo>
                    <a:pt x="0" y="102"/>
                    <a:pt x="10" y="121"/>
                    <a:pt x="20" y="152"/>
                  </a:cubicBezTo>
                  <a:cubicBezTo>
                    <a:pt x="30" y="176"/>
                    <a:pt x="55" y="188"/>
                    <a:pt x="81" y="188"/>
                  </a:cubicBezTo>
                  <a:cubicBezTo>
                    <a:pt x="107" y="188"/>
                    <a:pt x="134" y="176"/>
                    <a:pt x="148" y="152"/>
                  </a:cubicBezTo>
                  <a:cubicBezTo>
                    <a:pt x="159" y="121"/>
                    <a:pt x="159" y="102"/>
                    <a:pt x="159" y="82"/>
                  </a:cubicBezTo>
                  <a:cubicBezTo>
                    <a:pt x="159" y="28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8458031" y="520139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87" y="219"/>
                    <a:pt x="287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8831728" y="301186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8205106" y="583045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1"/>
                  </a:moveTo>
                  <a:cubicBezTo>
                    <a:pt x="0" y="1"/>
                    <a:pt x="0" y="338"/>
                    <a:pt x="218" y="338"/>
                  </a:cubicBezTo>
                  <a:cubicBezTo>
                    <a:pt x="436" y="338"/>
                    <a:pt x="436" y="1"/>
                    <a:pt x="218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8667392" y="197968"/>
              <a:ext cx="27471" cy="21294"/>
            </a:xfrm>
            <a:custGeom>
              <a:avLst/>
              <a:gdLst/>
              <a:ahLst/>
              <a:cxnLst/>
              <a:rect l="l" t="t" r="r" b="b"/>
              <a:pathLst>
                <a:path w="169" h="131" extrusionOk="0">
                  <a:moveTo>
                    <a:pt x="80" y="1"/>
                  </a:moveTo>
                  <a:cubicBezTo>
                    <a:pt x="1" y="1"/>
                    <a:pt x="1" y="130"/>
                    <a:pt x="80" y="130"/>
                  </a:cubicBezTo>
                  <a:cubicBezTo>
                    <a:pt x="169" y="130"/>
                    <a:pt x="169" y="1"/>
                    <a:pt x="8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8852534" y="702355"/>
              <a:ext cx="29259" cy="20969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90" y="0"/>
                  </a:moveTo>
                  <a:cubicBezTo>
                    <a:pt x="1" y="0"/>
                    <a:pt x="1" y="128"/>
                    <a:pt x="90" y="128"/>
                  </a:cubicBezTo>
                  <a:cubicBezTo>
                    <a:pt x="179" y="128"/>
                    <a:pt x="179" y="0"/>
                    <a:pt x="9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707542" y="541270"/>
              <a:ext cx="37386" cy="29096"/>
            </a:xfrm>
            <a:custGeom>
              <a:avLst/>
              <a:gdLst/>
              <a:ahLst/>
              <a:cxnLst/>
              <a:rect l="l" t="t" r="r" b="b"/>
              <a:pathLst>
                <a:path w="230" h="179" extrusionOk="0">
                  <a:moveTo>
                    <a:pt x="120" y="0"/>
                  </a:moveTo>
                  <a:cubicBezTo>
                    <a:pt x="1" y="10"/>
                    <a:pt x="11" y="178"/>
                    <a:pt x="120" y="178"/>
                  </a:cubicBezTo>
                  <a:cubicBezTo>
                    <a:pt x="229" y="178"/>
                    <a:pt x="229" y="0"/>
                    <a:pt x="12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541743" y="736003"/>
              <a:ext cx="50065" cy="37386"/>
            </a:xfrm>
            <a:custGeom>
              <a:avLst/>
              <a:gdLst/>
              <a:ahLst/>
              <a:cxnLst/>
              <a:rect l="l" t="t" r="r" b="b"/>
              <a:pathLst>
                <a:path w="308" h="230" extrusionOk="0">
                  <a:moveTo>
                    <a:pt x="168" y="0"/>
                  </a:moveTo>
                  <a:cubicBezTo>
                    <a:pt x="165" y="0"/>
                    <a:pt x="162" y="1"/>
                    <a:pt x="159" y="1"/>
                  </a:cubicBezTo>
                  <a:cubicBezTo>
                    <a:pt x="1" y="1"/>
                    <a:pt x="10" y="229"/>
                    <a:pt x="159" y="229"/>
                  </a:cubicBezTo>
                  <a:cubicBezTo>
                    <a:pt x="305" y="229"/>
                    <a:pt x="307" y="0"/>
                    <a:pt x="16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544994" y="339710"/>
              <a:ext cx="46814" cy="35598"/>
            </a:xfrm>
            <a:custGeom>
              <a:avLst/>
              <a:gdLst/>
              <a:ahLst/>
              <a:cxnLst/>
              <a:rect l="l" t="t" r="r" b="b"/>
              <a:pathLst>
                <a:path w="288" h="219" extrusionOk="0">
                  <a:moveTo>
                    <a:pt x="149" y="1"/>
                  </a:moveTo>
                  <a:cubicBezTo>
                    <a:pt x="0" y="1"/>
                    <a:pt x="0" y="219"/>
                    <a:pt x="149" y="219"/>
                  </a:cubicBezTo>
                  <a:cubicBezTo>
                    <a:pt x="287" y="219"/>
                    <a:pt x="287" y="1"/>
                    <a:pt x="14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8168046" y="172286"/>
              <a:ext cx="27471" cy="21132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89" y="0"/>
                  </a:moveTo>
                  <a:cubicBezTo>
                    <a:pt x="1" y="0"/>
                    <a:pt x="1" y="130"/>
                    <a:pt x="89" y="130"/>
                  </a:cubicBezTo>
                  <a:cubicBezTo>
                    <a:pt x="169" y="130"/>
                    <a:pt x="169" y="0"/>
                    <a:pt x="8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8304911" y="325406"/>
              <a:ext cx="35598" cy="29096"/>
            </a:xfrm>
            <a:custGeom>
              <a:avLst/>
              <a:gdLst/>
              <a:ahLst/>
              <a:cxnLst/>
              <a:rect l="l" t="t" r="r" b="b"/>
              <a:pathLst>
                <a:path w="219" h="179" extrusionOk="0">
                  <a:moveTo>
                    <a:pt x="110" y="0"/>
                  </a:moveTo>
                  <a:cubicBezTo>
                    <a:pt x="1" y="0"/>
                    <a:pt x="1" y="179"/>
                    <a:pt x="110" y="179"/>
                  </a:cubicBezTo>
                  <a:cubicBezTo>
                    <a:pt x="21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8458031" y="122383"/>
              <a:ext cx="48439" cy="38849"/>
            </a:xfrm>
            <a:custGeom>
              <a:avLst/>
              <a:gdLst/>
              <a:ahLst/>
              <a:cxnLst/>
              <a:rect l="l" t="t" r="r" b="b"/>
              <a:pathLst>
                <a:path w="298" h="239" extrusionOk="0">
                  <a:moveTo>
                    <a:pt x="149" y="1"/>
                  </a:moveTo>
                  <a:cubicBezTo>
                    <a:pt x="0" y="1"/>
                    <a:pt x="0" y="238"/>
                    <a:pt x="149" y="238"/>
                  </a:cubicBezTo>
                  <a:cubicBezTo>
                    <a:pt x="298" y="228"/>
                    <a:pt x="298" y="1"/>
                    <a:pt x="14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7631638" y="520139"/>
              <a:ext cx="45188" cy="35598"/>
            </a:xfrm>
            <a:custGeom>
              <a:avLst/>
              <a:gdLst/>
              <a:ahLst/>
              <a:cxnLst/>
              <a:rect l="l" t="t" r="r" b="b"/>
              <a:pathLst>
                <a:path w="278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78" y="219"/>
                    <a:pt x="27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6381645" y="276967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88" y="219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8005335" y="301186"/>
              <a:ext cx="71033" cy="54942"/>
            </a:xfrm>
            <a:custGeom>
              <a:avLst/>
              <a:gdLst/>
              <a:ahLst/>
              <a:cxnLst/>
              <a:rect l="l" t="t" r="r" b="b"/>
              <a:pathLst>
                <a:path w="437" h="338" extrusionOk="0">
                  <a:moveTo>
                    <a:pt x="218" y="0"/>
                  </a:moveTo>
                  <a:cubicBezTo>
                    <a:pt x="0" y="0"/>
                    <a:pt x="0" y="337"/>
                    <a:pt x="218" y="337"/>
                  </a:cubicBezTo>
                  <a:cubicBezTo>
                    <a:pt x="436" y="337"/>
                    <a:pt x="436" y="0"/>
                    <a:pt x="218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7378713" y="583045"/>
              <a:ext cx="69408" cy="54942"/>
            </a:xfrm>
            <a:custGeom>
              <a:avLst/>
              <a:gdLst/>
              <a:ahLst/>
              <a:cxnLst/>
              <a:rect l="l" t="t" r="r" b="b"/>
              <a:pathLst>
                <a:path w="427" h="338" extrusionOk="0">
                  <a:moveTo>
                    <a:pt x="209" y="1"/>
                  </a:moveTo>
                  <a:cubicBezTo>
                    <a:pt x="1" y="1"/>
                    <a:pt x="1" y="338"/>
                    <a:pt x="209" y="338"/>
                  </a:cubicBezTo>
                  <a:cubicBezTo>
                    <a:pt x="427" y="338"/>
                    <a:pt x="427" y="1"/>
                    <a:pt x="20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7839536" y="197968"/>
              <a:ext cx="29096" cy="21294"/>
            </a:xfrm>
            <a:custGeom>
              <a:avLst/>
              <a:gdLst/>
              <a:ahLst/>
              <a:cxnLst/>
              <a:rect l="l" t="t" r="r" b="b"/>
              <a:pathLst>
                <a:path w="179" h="131" extrusionOk="0">
                  <a:moveTo>
                    <a:pt x="89" y="1"/>
                  </a:moveTo>
                  <a:cubicBezTo>
                    <a:pt x="0" y="1"/>
                    <a:pt x="0" y="130"/>
                    <a:pt x="89" y="130"/>
                  </a:cubicBezTo>
                  <a:cubicBezTo>
                    <a:pt x="178" y="130"/>
                    <a:pt x="178" y="1"/>
                    <a:pt x="8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658626" y="322155"/>
              <a:ext cx="27633" cy="22757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91" y="0"/>
                  </a:moveTo>
                  <a:cubicBezTo>
                    <a:pt x="1" y="0"/>
                    <a:pt x="1" y="139"/>
                    <a:pt x="91" y="139"/>
                  </a:cubicBezTo>
                  <a:cubicBezTo>
                    <a:pt x="170" y="139"/>
                    <a:pt x="170" y="0"/>
                    <a:pt x="91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8026304" y="702355"/>
              <a:ext cx="27471" cy="20969"/>
            </a:xfrm>
            <a:custGeom>
              <a:avLst/>
              <a:gdLst/>
              <a:ahLst/>
              <a:cxnLst/>
              <a:rect l="l" t="t" r="r" b="b"/>
              <a:pathLst>
                <a:path w="169" h="129" extrusionOk="0">
                  <a:moveTo>
                    <a:pt x="89" y="0"/>
                  </a:moveTo>
                  <a:cubicBezTo>
                    <a:pt x="1" y="0"/>
                    <a:pt x="1" y="128"/>
                    <a:pt x="89" y="128"/>
                  </a:cubicBezTo>
                  <a:cubicBezTo>
                    <a:pt x="169" y="128"/>
                    <a:pt x="169" y="0"/>
                    <a:pt x="8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6314025" y="671633"/>
              <a:ext cx="27633" cy="21131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0"/>
                  </a:moveTo>
                  <a:cubicBezTo>
                    <a:pt x="0" y="0"/>
                    <a:pt x="0" y="130"/>
                    <a:pt x="80" y="130"/>
                  </a:cubicBezTo>
                  <a:cubicBezTo>
                    <a:pt x="169" y="130"/>
                    <a:pt x="169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6167407" y="531517"/>
              <a:ext cx="29259" cy="21131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90" y="1"/>
                  </a:moveTo>
                  <a:cubicBezTo>
                    <a:pt x="1" y="1"/>
                    <a:pt x="1" y="129"/>
                    <a:pt x="90" y="129"/>
                  </a:cubicBezTo>
                  <a:cubicBezTo>
                    <a:pt x="179" y="129"/>
                    <a:pt x="179" y="1"/>
                    <a:pt x="9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7881311" y="541270"/>
              <a:ext cx="37223" cy="29096"/>
            </a:xfrm>
            <a:custGeom>
              <a:avLst/>
              <a:gdLst/>
              <a:ahLst/>
              <a:cxnLst/>
              <a:rect l="l" t="t" r="r" b="b"/>
              <a:pathLst>
                <a:path w="229" h="179" extrusionOk="0">
                  <a:moveTo>
                    <a:pt x="109" y="0"/>
                  </a:moveTo>
                  <a:cubicBezTo>
                    <a:pt x="1" y="10"/>
                    <a:pt x="1" y="178"/>
                    <a:pt x="109" y="178"/>
                  </a:cubicBezTo>
                  <a:cubicBezTo>
                    <a:pt x="228" y="178"/>
                    <a:pt x="219" y="0"/>
                    <a:pt x="10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6558822" y="505834"/>
              <a:ext cx="37223" cy="27471"/>
            </a:xfrm>
            <a:custGeom>
              <a:avLst/>
              <a:gdLst/>
              <a:ahLst/>
              <a:cxnLst/>
              <a:rect l="l" t="t" r="r" b="b"/>
              <a:pathLst>
                <a:path w="229" h="169" extrusionOk="0">
                  <a:moveTo>
                    <a:pt x="110" y="0"/>
                  </a:moveTo>
                  <a:cubicBezTo>
                    <a:pt x="1" y="0"/>
                    <a:pt x="1" y="168"/>
                    <a:pt x="110" y="168"/>
                  </a:cubicBezTo>
                  <a:cubicBezTo>
                    <a:pt x="229" y="168"/>
                    <a:pt x="219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7715350" y="736003"/>
              <a:ext cx="50227" cy="37386"/>
            </a:xfrm>
            <a:custGeom>
              <a:avLst/>
              <a:gdLst/>
              <a:ahLst/>
              <a:cxnLst/>
              <a:rect l="l" t="t" r="r" b="b"/>
              <a:pathLst>
                <a:path w="309" h="230" extrusionOk="0">
                  <a:moveTo>
                    <a:pt x="159" y="0"/>
                  </a:moveTo>
                  <a:cubicBezTo>
                    <a:pt x="156" y="0"/>
                    <a:pt x="153" y="1"/>
                    <a:pt x="150" y="1"/>
                  </a:cubicBezTo>
                  <a:cubicBezTo>
                    <a:pt x="1" y="1"/>
                    <a:pt x="1" y="229"/>
                    <a:pt x="159" y="229"/>
                  </a:cubicBezTo>
                  <a:cubicBezTo>
                    <a:pt x="305" y="229"/>
                    <a:pt x="308" y="0"/>
                    <a:pt x="15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7718601" y="339710"/>
              <a:ext cx="46976" cy="35598"/>
            </a:xfrm>
            <a:custGeom>
              <a:avLst/>
              <a:gdLst/>
              <a:ahLst/>
              <a:cxnLst/>
              <a:rect l="l" t="t" r="r" b="b"/>
              <a:pathLst>
                <a:path w="289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88" y="219"/>
                    <a:pt x="288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341652" y="172286"/>
              <a:ext cx="27633" cy="21132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80" y="0"/>
                  </a:moveTo>
                  <a:cubicBezTo>
                    <a:pt x="1" y="0"/>
                    <a:pt x="1" y="130"/>
                    <a:pt x="80" y="130"/>
                  </a:cubicBezTo>
                  <a:cubicBezTo>
                    <a:pt x="169" y="130"/>
                    <a:pt x="169" y="0"/>
                    <a:pt x="8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7478680" y="325406"/>
              <a:ext cx="35598" cy="29096"/>
            </a:xfrm>
            <a:custGeom>
              <a:avLst/>
              <a:gdLst/>
              <a:ahLst/>
              <a:cxnLst/>
              <a:rect l="l" t="t" r="r" b="b"/>
              <a:pathLst>
                <a:path w="219" h="179" extrusionOk="0">
                  <a:moveTo>
                    <a:pt x="109" y="0"/>
                  </a:moveTo>
                  <a:cubicBezTo>
                    <a:pt x="0" y="0"/>
                    <a:pt x="0" y="179"/>
                    <a:pt x="109" y="179"/>
                  </a:cubicBezTo>
                  <a:cubicBezTo>
                    <a:pt x="218" y="168"/>
                    <a:pt x="218" y="0"/>
                    <a:pt x="10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7630012" y="122383"/>
              <a:ext cx="50065" cy="38849"/>
            </a:xfrm>
            <a:custGeom>
              <a:avLst/>
              <a:gdLst/>
              <a:ahLst/>
              <a:cxnLst/>
              <a:rect l="l" t="t" r="r" b="b"/>
              <a:pathLst>
                <a:path w="308" h="239" extrusionOk="0">
                  <a:moveTo>
                    <a:pt x="159" y="1"/>
                  </a:moveTo>
                  <a:cubicBezTo>
                    <a:pt x="1" y="1"/>
                    <a:pt x="1" y="238"/>
                    <a:pt x="159" y="238"/>
                  </a:cubicBezTo>
                  <a:cubicBezTo>
                    <a:pt x="308" y="228"/>
                    <a:pt x="308" y="1"/>
                    <a:pt x="15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7075887" y="520139"/>
              <a:ext cx="45351" cy="35598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0" y="1"/>
                  </a:moveTo>
                  <a:cubicBezTo>
                    <a:pt x="1" y="1"/>
                    <a:pt x="1" y="219"/>
                    <a:pt x="140" y="219"/>
                  </a:cubicBezTo>
                  <a:cubicBezTo>
                    <a:pt x="278" y="219"/>
                    <a:pt x="278" y="1"/>
                    <a:pt x="1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6822962" y="583045"/>
              <a:ext cx="69570" cy="54942"/>
            </a:xfrm>
            <a:custGeom>
              <a:avLst/>
              <a:gdLst/>
              <a:ahLst/>
              <a:cxnLst/>
              <a:rect l="l" t="t" r="r" b="b"/>
              <a:pathLst>
                <a:path w="428" h="338" extrusionOk="0">
                  <a:moveTo>
                    <a:pt x="209" y="1"/>
                  </a:moveTo>
                  <a:cubicBezTo>
                    <a:pt x="1" y="1"/>
                    <a:pt x="1" y="338"/>
                    <a:pt x="209" y="338"/>
                  </a:cubicBezTo>
                  <a:cubicBezTo>
                    <a:pt x="427" y="338"/>
                    <a:pt x="427" y="1"/>
                    <a:pt x="2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7295001" y="312402"/>
              <a:ext cx="27471" cy="21132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89" y="1"/>
                  </a:moveTo>
                  <a:cubicBezTo>
                    <a:pt x="1" y="1"/>
                    <a:pt x="1" y="129"/>
                    <a:pt x="89" y="129"/>
                  </a:cubicBezTo>
                  <a:cubicBezTo>
                    <a:pt x="169" y="129"/>
                    <a:pt x="169" y="1"/>
                    <a:pt x="89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7159761" y="736003"/>
              <a:ext cx="49902" cy="37386"/>
            </a:xfrm>
            <a:custGeom>
              <a:avLst/>
              <a:gdLst/>
              <a:ahLst/>
              <a:cxnLst/>
              <a:rect l="l" t="t" r="r" b="b"/>
              <a:pathLst>
                <a:path w="307" h="230" extrusionOk="0">
                  <a:moveTo>
                    <a:pt x="158" y="0"/>
                  </a:moveTo>
                  <a:cubicBezTo>
                    <a:pt x="155" y="0"/>
                    <a:pt x="152" y="1"/>
                    <a:pt x="148" y="1"/>
                  </a:cubicBezTo>
                  <a:cubicBezTo>
                    <a:pt x="0" y="1"/>
                    <a:pt x="0" y="229"/>
                    <a:pt x="159" y="229"/>
                  </a:cubicBezTo>
                  <a:cubicBezTo>
                    <a:pt x="304" y="229"/>
                    <a:pt x="307" y="0"/>
                    <a:pt x="158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7163012" y="339710"/>
              <a:ext cx="46651" cy="35598"/>
            </a:xfrm>
            <a:custGeom>
              <a:avLst/>
              <a:gdLst/>
              <a:ahLst/>
              <a:cxnLst/>
              <a:rect l="l" t="t" r="r" b="b"/>
              <a:pathLst>
                <a:path w="287" h="219" extrusionOk="0">
                  <a:moveTo>
                    <a:pt x="139" y="1"/>
                  </a:moveTo>
                  <a:cubicBezTo>
                    <a:pt x="0" y="1"/>
                    <a:pt x="0" y="219"/>
                    <a:pt x="139" y="219"/>
                  </a:cubicBezTo>
                  <a:cubicBezTo>
                    <a:pt x="287" y="219"/>
                    <a:pt x="287" y="1"/>
                    <a:pt x="1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6786064" y="172286"/>
              <a:ext cx="27471" cy="21132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79" y="0"/>
                  </a:moveTo>
                  <a:cubicBezTo>
                    <a:pt x="0" y="0"/>
                    <a:pt x="0" y="130"/>
                    <a:pt x="79" y="130"/>
                  </a:cubicBezTo>
                  <a:cubicBezTo>
                    <a:pt x="168" y="130"/>
                    <a:pt x="168" y="0"/>
                    <a:pt x="79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6922929" y="325406"/>
              <a:ext cx="35598" cy="29096"/>
            </a:xfrm>
            <a:custGeom>
              <a:avLst/>
              <a:gdLst/>
              <a:ahLst/>
              <a:cxnLst/>
              <a:rect l="l" t="t" r="r" b="b"/>
              <a:pathLst>
                <a:path w="219" h="179" extrusionOk="0">
                  <a:moveTo>
                    <a:pt x="110" y="0"/>
                  </a:moveTo>
                  <a:cubicBezTo>
                    <a:pt x="0" y="0"/>
                    <a:pt x="0" y="179"/>
                    <a:pt x="110" y="179"/>
                  </a:cubicBezTo>
                  <a:cubicBezTo>
                    <a:pt x="218" y="168"/>
                    <a:pt x="218" y="0"/>
                    <a:pt x="110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7074261" y="122383"/>
              <a:ext cx="50227" cy="38849"/>
            </a:xfrm>
            <a:custGeom>
              <a:avLst/>
              <a:gdLst/>
              <a:ahLst/>
              <a:cxnLst/>
              <a:rect l="l" t="t" r="r" b="b"/>
              <a:pathLst>
                <a:path w="309" h="239" extrusionOk="0">
                  <a:moveTo>
                    <a:pt x="159" y="1"/>
                  </a:moveTo>
                  <a:cubicBezTo>
                    <a:pt x="1" y="1"/>
                    <a:pt x="11" y="238"/>
                    <a:pt x="159" y="238"/>
                  </a:cubicBezTo>
                  <a:cubicBezTo>
                    <a:pt x="308" y="228"/>
                    <a:pt x="308" y="1"/>
                    <a:pt x="15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441172" y="1959359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59086" y="2191315"/>
              <a:ext cx="54779" cy="52179"/>
            </a:xfrm>
            <a:custGeom>
              <a:avLst/>
              <a:gdLst/>
              <a:ahLst/>
              <a:cxnLst/>
              <a:rect l="l" t="t" r="r" b="b"/>
              <a:pathLst>
                <a:path w="337" h="321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68"/>
                    <a:pt x="84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222870" y="1871421"/>
              <a:ext cx="38036" cy="37549"/>
            </a:xfrm>
            <a:custGeom>
              <a:avLst/>
              <a:gdLst/>
              <a:ahLst/>
              <a:cxnLst/>
              <a:rect l="l" t="t" r="r" b="b"/>
              <a:pathLst>
                <a:path w="234" h="231" extrusionOk="0">
                  <a:moveTo>
                    <a:pt x="117" y="0"/>
                  </a:moveTo>
                  <a:cubicBezTo>
                    <a:pt x="61" y="0"/>
                    <a:pt x="6" y="37"/>
                    <a:pt x="6" y="110"/>
                  </a:cubicBezTo>
                  <a:cubicBezTo>
                    <a:pt x="0" y="191"/>
                    <a:pt x="59" y="230"/>
                    <a:pt x="118" y="230"/>
                  </a:cubicBezTo>
                  <a:cubicBezTo>
                    <a:pt x="176" y="230"/>
                    <a:pt x="233" y="193"/>
                    <a:pt x="233" y="120"/>
                  </a:cubicBezTo>
                  <a:cubicBezTo>
                    <a:pt x="233" y="40"/>
                    <a:pt x="174" y="0"/>
                    <a:pt x="117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619975" y="1871095"/>
              <a:ext cx="37061" cy="35273"/>
            </a:xfrm>
            <a:custGeom>
              <a:avLst/>
              <a:gdLst/>
              <a:ahLst/>
              <a:cxnLst/>
              <a:rect l="l" t="t" r="r" b="b"/>
              <a:pathLst>
                <a:path w="228" h="217" extrusionOk="0">
                  <a:moveTo>
                    <a:pt x="114" y="1"/>
                  </a:moveTo>
                  <a:cubicBezTo>
                    <a:pt x="57" y="1"/>
                    <a:pt x="0" y="38"/>
                    <a:pt x="0" y="112"/>
                  </a:cubicBezTo>
                  <a:cubicBezTo>
                    <a:pt x="0" y="181"/>
                    <a:pt x="57" y="216"/>
                    <a:pt x="114" y="216"/>
                  </a:cubicBezTo>
                  <a:cubicBezTo>
                    <a:pt x="171" y="216"/>
                    <a:pt x="228" y="181"/>
                    <a:pt x="228" y="112"/>
                  </a:cubicBezTo>
                  <a:cubicBezTo>
                    <a:pt x="228" y="38"/>
                    <a:pt x="171" y="1"/>
                    <a:pt x="11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03654" y="2264950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4" y="1"/>
                  </a:moveTo>
                  <a:cubicBezTo>
                    <a:pt x="32" y="1"/>
                    <a:pt x="0" y="23"/>
                    <a:pt x="0" y="67"/>
                  </a:cubicBezTo>
                  <a:cubicBezTo>
                    <a:pt x="0" y="107"/>
                    <a:pt x="32" y="127"/>
                    <a:pt x="64" y="127"/>
                  </a:cubicBezTo>
                  <a:cubicBezTo>
                    <a:pt x="96" y="127"/>
                    <a:pt x="129" y="107"/>
                    <a:pt x="129" y="67"/>
                  </a:cubicBezTo>
                  <a:cubicBezTo>
                    <a:pt x="129" y="23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642569" y="2120769"/>
              <a:ext cx="27471" cy="26821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84" y="1"/>
                  </a:moveTo>
                  <a:cubicBezTo>
                    <a:pt x="42" y="1"/>
                    <a:pt x="0" y="28"/>
                    <a:pt x="0" y="82"/>
                  </a:cubicBezTo>
                  <a:cubicBezTo>
                    <a:pt x="0" y="137"/>
                    <a:pt x="42" y="164"/>
                    <a:pt x="84" y="164"/>
                  </a:cubicBezTo>
                  <a:cubicBezTo>
                    <a:pt x="126" y="164"/>
                    <a:pt x="168" y="137"/>
                    <a:pt x="168" y="82"/>
                  </a:cubicBezTo>
                  <a:cubicBezTo>
                    <a:pt x="168" y="28"/>
                    <a:pt x="126" y="1"/>
                    <a:pt x="84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835838" y="1956433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9" y="1"/>
                  </a:moveTo>
                  <a:cubicBezTo>
                    <a:pt x="60" y="1"/>
                    <a:pt x="0" y="38"/>
                    <a:pt x="0" y="113"/>
                  </a:cubicBezTo>
                  <a:cubicBezTo>
                    <a:pt x="0" y="188"/>
                    <a:pt x="59" y="228"/>
                    <a:pt x="118" y="228"/>
                  </a:cubicBezTo>
                  <a:cubicBezTo>
                    <a:pt x="175" y="228"/>
                    <a:pt x="233" y="191"/>
                    <a:pt x="238" y="113"/>
                  </a:cubicBezTo>
                  <a:cubicBezTo>
                    <a:pt x="238" y="38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441172" y="2515111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663375" y="2311276"/>
              <a:ext cx="21131" cy="20806"/>
            </a:xfrm>
            <a:custGeom>
              <a:avLst/>
              <a:gdLst/>
              <a:ahLst/>
              <a:cxnLst/>
              <a:rect l="l" t="t" r="r" b="b"/>
              <a:pathLst>
                <a:path w="130" h="128" extrusionOk="0">
                  <a:moveTo>
                    <a:pt x="65" y="0"/>
                  </a:moveTo>
                  <a:cubicBezTo>
                    <a:pt x="33" y="0"/>
                    <a:pt x="1" y="20"/>
                    <a:pt x="1" y="60"/>
                  </a:cubicBezTo>
                  <a:cubicBezTo>
                    <a:pt x="1" y="105"/>
                    <a:pt x="33" y="127"/>
                    <a:pt x="65" y="127"/>
                  </a:cubicBezTo>
                  <a:cubicBezTo>
                    <a:pt x="97" y="127"/>
                    <a:pt x="130" y="105"/>
                    <a:pt x="130" y="60"/>
                  </a:cubicBezTo>
                  <a:cubicBezTo>
                    <a:pt x="130" y="20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222870" y="2427010"/>
              <a:ext cx="38036" cy="37712"/>
            </a:xfrm>
            <a:custGeom>
              <a:avLst/>
              <a:gdLst/>
              <a:ahLst/>
              <a:cxnLst/>
              <a:rect l="l" t="t" r="r" b="b"/>
              <a:pathLst>
                <a:path w="234" h="232" extrusionOk="0">
                  <a:moveTo>
                    <a:pt x="117" y="1"/>
                  </a:moveTo>
                  <a:cubicBezTo>
                    <a:pt x="61" y="1"/>
                    <a:pt x="6" y="38"/>
                    <a:pt x="6" y="111"/>
                  </a:cubicBezTo>
                  <a:cubicBezTo>
                    <a:pt x="0" y="192"/>
                    <a:pt x="59" y="231"/>
                    <a:pt x="118" y="231"/>
                  </a:cubicBezTo>
                  <a:cubicBezTo>
                    <a:pt x="176" y="231"/>
                    <a:pt x="233" y="194"/>
                    <a:pt x="233" y="121"/>
                  </a:cubicBezTo>
                  <a:cubicBezTo>
                    <a:pt x="233" y="40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619975" y="2426848"/>
              <a:ext cx="37061" cy="35273"/>
            </a:xfrm>
            <a:custGeom>
              <a:avLst/>
              <a:gdLst/>
              <a:ahLst/>
              <a:cxnLst/>
              <a:rect l="l" t="t" r="r" b="b"/>
              <a:pathLst>
                <a:path w="228" h="217" extrusionOk="0">
                  <a:moveTo>
                    <a:pt x="114" y="1"/>
                  </a:moveTo>
                  <a:cubicBezTo>
                    <a:pt x="57" y="1"/>
                    <a:pt x="0" y="38"/>
                    <a:pt x="0" y="112"/>
                  </a:cubicBezTo>
                  <a:cubicBezTo>
                    <a:pt x="0" y="182"/>
                    <a:pt x="57" y="216"/>
                    <a:pt x="114" y="216"/>
                  </a:cubicBezTo>
                  <a:cubicBezTo>
                    <a:pt x="171" y="216"/>
                    <a:pt x="228" y="182"/>
                    <a:pt x="228" y="112"/>
                  </a:cubicBezTo>
                  <a:cubicBezTo>
                    <a:pt x="228" y="38"/>
                    <a:pt x="171" y="1"/>
                    <a:pt x="11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1180440" y="2300385"/>
              <a:ext cx="22757" cy="21944"/>
            </a:xfrm>
            <a:custGeom>
              <a:avLst/>
              <a:gdLst/>
              <a:ahLst/>
              <a:cxnLst/>
              <a:rect l="l" t="t" r="r" b="b"/>
              <a:pathLst>
                <a:path w="140" h="135" extrusionOk="0">
                  <a:moveTo>
                    <a:pt x="70" y="1"/>
                  </a:moveTo>
                  <a:cubicBezTo>
                    <a:pt x="36" y="1"/>
                    <a:pt x="1" y="23"/>
                    <a:pt x="1" y="67"/>
                  </a:cubicBezTo>
                  <a:cubicBezTo>
                    <a:pt x="1" y="112"/>
                    <a:pt x="36" y="135"/>
                    <a:pt x="70" y="135"/>
                  </a:cubicBezTo>
                  <a:cubicBezTo>
                    <a:pt x="105" y="135"/>
                    <a:pt x="140" y="112"/>
                    <a:pt x="140" y="67"/>
                  </a:cubicBez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835838" y="2512185"/>
              <a:ext cx="38849" cy="37061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19" y="1"/>
                  </a:moveTo>
                  <a:cubicBezTo>
                    <a:pt x="60" y="1"/>
                    <a:pt x="0" y="38"/>
                    <a:pt x="0" y="112"/>
                  </a:cubicBezTo>
                  <a:cubicBezTo>
                    <a:pt x="0" y="188"/>
                    <a:pt x="59" y="227"/>
                    <a:pt x="118" y="227"/>
                  </a:cubicBezTo>
                  <a:cubicBezTo>
                    <a:pt x="175" y="227"/>
                    <a:pt x="233" y="190"/>
                    <a:pt x="238" y="112"/>
                  </a:cubicBezTo>
                  <a:cubicBezTo>
                    <a:pt x="238" y="38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8677145" y="1959359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739889" y="2191315"/>
              <a:ext cx="54941" cy="52179"/>
            </a:xfrm>
            <a:custGeom>
              <a:avLst/>
              <a:gdLst/>
              <a:ahLst/>
              <a:cxnLst/>
              <a:rect l="l" t="t" r="r" b="b"/>
              <a:pathLst>
                <a:path w="338" h="321" extrusionOk="0">
                  <a:moveTo>
                    <a:pt x="169" y="0"/>
                  </a:moveTo>
                  <a:cubicBezTo>
                    <a:pt x="84" y="0"/>
                    <a:pt x="0" y="55"/>
                    <a:pt x="0" y="164"/>
                  </a:cubicBezTo>
                  <a:cubicBezTo>
                    <a:pt x="0" y="268"/>
                    <a:pt x="84" y="320"/>
                    <a:pt x="169" y="320"/>
                  </a:cubicBezTo>
                  <a:cubicBezTo>
                    <a:pt x="253" y="320"/>
                    <a:pt x="337" y="268"/>
                    <a:pt x="337" y="164"/>
                  </a:cubicBezTo>
                  <a:cubicBezTo>
                    <a:pt x="337" y="55"/>
                    <a:pt x="253" y="0"/>
                    <a:pt x="169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891221" y="1871421"/>
              <a:ext cx="38849" cy="37549"/>
            </a:xfrm>
            <a:custGeom>
              <a:avLst/>
              <a:gdLst/>
              <a:ahLst/>
              <a:cxnLst/>
              <a:rect l="l" t="t" r="r" b="b"/>
              <a:pathLst>
                <a:path w="239" h="231" extrusionOk="0">
                  <a:moveTo>
                    <a:pt x="123" y="0"/>
                  </a:moveTo>
                  <a:cubicBezTo>
                    <a:pt x="62" y="0"/>
                    <a:pt x="1" y="40"/>
                    <a:pt x="1" y="120"/>
                  </a:cubicBezTo>
                  <a:cubicBezTo>
                    <a:pt x="6" y="193"/>
                    <a:pt x="63" y="230"/>
                    <a:pt x="120" y="230"/>
                  </a:cubicBezTo>
                  <a:cubicBezTo>
                    <a:pt x="180" y="230"/>
                    <a:pt x="238" y="191"/>
                    <a:pt x="238" y="110"/>
                  </a:cubicBezTo>
                  <a:cubicBezTo>
                    <a:pt x="238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8496717" y="1871095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1"/>
                    <a:pt x="55" y="216"/>
                    <a:pt x="109" y="216"/>
                  </a:cubicBezTo>
                  <a:cubicBezTo>
                    <a:pt x="164" y="216"/>
                    <a:pt x="218" y="181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8329130" y="2264950"/>
              <a:ext cx="20969" cy="20644"/>
            </a:xfrm>
            <a:custGeom>
              <a:avLst/>
              <a:gdLst/>
              <a:ahLst/>
              <a:cxnLst/>
              <a:rect l="l" t="t" r="r" b="b"/>
              <a:pathLst>
                <a:path w="129" h="127" extrusionOk="0">
                  <a:moveTo>
                    <a:pt x="65" y="1"/>
                  </a:moveTo>
                  <a:cubicBezTo>
                    <a:pt x="33" y="1"/>
                    <a:pt x="1" y="23"/>
                    <a:pt x="1" y="67"/>
                  </a:cubicBezTo>
                  <a:cubicBezTo>
                    <a:pt x="1" y="107"/>
                    <a:pt x="33" y="127"/>
                    <a:pt x="65" y="127"/>
                  </a:cubicBezTo>
                  <a:cubicBezTo>
                    <a:pt x="97" y="127"/>
                    <a:pt x="129" y="107"/>
                    <a:pt x="129" y="67"/>
                  </a:cubicBezTo>
                  <a:cubicBezTo>
                    <a:pt x="129" y="23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8482088" y="2120769"/>
              <a:ext cx="28446" cy="26821"/>
            </a:xfrm>
            <a:custGeom>
              <a:avLst/>
              <a:gdLst/>
              <a:ahLst/>
              <a:cxnLst/>
              <a:rect l="l" t="t" r="r" b="b"/>
              <a:pathLst>
                <a:path w="175" h="165" extrusionOk="0">
                  <a:moveTo>
                    <a:pt x="85" y="1"/>
                  </a:moveTo>
                  <a:cubicBezTo>
                    <a:pt x="43" y="1"/>
                    <a:pt x="1" y="28"/>
                    <a:pt x="1" y="82"/>
                  </a:cubicBezTo>
                  <a:cubicBezTo>
                    <a:pt x="1" y="137"/>
                    <a:pt x="45" y="164"/>
                    <a:pt x="89" y="164"/>
                  </a:cubicBezTo>
                  <a:cubicBezTo>
                    <a:pt x="132" y="164"/>
                    <a:pt x="174" y="137"/>
                    <a:pt x="169" y="82"/>
                  </a:cubicBezTo>
                  <a:cubicBezTo>
                    <a:pt x="169" y="28"/>
                    <a:pt x="127" y="1"/>
                    <a:pt x="8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8279066" y="1956433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5" y="1"/>
                  </a:moveTo>
                  <a:cubicBezTo>
                    <a:pt x="58" y="1"/>
                    <a:pt x="1" y="38"/>
                    <a:pt x="1" y="113"/>
                  </a:cubicBezTo>
                  <a:cubicBezTo>
                    <a:pt x="1" y="191"/>
                    <a:pt x="58" y="228"/>
                    <a:pt x="116" y="228"/>
                  </a:cubicBezTo>
                  <a:cubicBezTo>
                    <a:pt x="175" y="228"/>
                    <a:pt x="234" y="188"/>
                    <a:pt x="229" y="113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8677145" y="2515111"/>
              <a:ext cx="35598" cy="33973"/>
            </a:xfrm>
            <a:custGeom>
              <a:avLst/>
              <a:gdLst/>
              <a:ahLst/>
              <a:cxnLst/>
              <a:rect l="l" t="t" r="r" b="b"/>
              <a:pathLst>
                <a:path w="219" h="209" extrusionOk="0">
                  <a:moveTo>
                    <a:pt x="109" y="0"/>
                  </a:moveTo>
                  <a:cubicBezTo>
                    <a:pt x="55" y="0"/>
                    <a:pt x="0" y="35"/>
                    <a:pt x="0" y="104"/>
                  </a:cubicBezTo>
                  <a:cubicBezTo>
                    <a:pt x="0" y="174"/>
                    <a:pt x="55" y="208"/>
                    <a:pt x="109" y="208"/>
                  </a:cubicBezTo>
                  <a:cubicBezTo>
                    <a:pt x="164" y="208"/>
                    <a:pt x="218" y="174"/>
                    <a:pt x="218" y="104"/>
                  </a:cubicBezTo>
                  <a:cubicBezTo>
                    <a:pt x="218" y="35"/>
                    <a:pt x="164" y="0"/>
                    <a:pt x="10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8467621" y="2311276"/>
              <a:ext cx="22757" cy="20806"/>
            </a:xfrm>
            <a:custGeom>
              <a:avLst/>
              <a:gdLst/>
              <a:ahLst/>
              <a:cxnLst/>
              <a:rect l="l" t="t" r="r" b="b"/>
              <a:pathLst>
                <a:path w="140" h="128" extrusionOk="0">
                  <a:moveTo>
                    <a:pt x="70" y="0"/>
                  </a:moveTo>
                  <a:cubicBezTo>
                    <a:pt x="35" y="0"/>
                    <a:pt x="1" y="20"/>
                    <a:pt x="1" y="60"/>
                  </a:cubicBezTo>
                  <a:cubicBezTo>
                    <a:pt x="1" y="105"/>
                    <a:pt x="35" y="127"/>
                    <a:pt x="70" y="127"/>
                  </a:cubicBezTo>
                  <a:cubicBezTo>
                    <a:pt x="105" y="127"/>
                    <a:pt x="140" y="105"/>
                    <a:pt x="140" y="60"/>
                  </a:cubicBezTo>
                  <a:cubicBezTo>
                    <a:pt x="140" y="20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8891221" y="2427010"/>
              <a:ext cx="38849" cy="37712"/>
            </a:xfrm>
            <a:custGeom>
              <a:avLst/>
              <a:gdLst/>
              <a:ahLst/>
              <a:cxnLst/>
              <a:rect l="l" t="t" r="r" b="b"/>
              <a:pathLst>
                <a:path w="239" h="232" extrusionOk="0">
                  <a:moveTo>
                    <a:pt x="122" y="1"/>
                  </a:moveTo>
                  <a:cubicBezTo>
                    <a:pt x="62" y="1"/>
                    <a:pt x="1" y="40"/>
                    <a:pt x="1" y="121"/>
                  </a:cubicBezTo>
                  <a:cubicBezTo>
                    <a:pt x="6" y="194"/>
                    <a:pt x="63" y="231"/>
                    <a:pt x="121" y="231"/>
                  </a:cubicBezTo>
                  <a:cubicBezTo>
                    <a:pt x="180" y="231"/>
                    <a:pt x="238" y="192"/>
                    <a:pt x="238" y="111"/>
                  </a:cubicBezTo>
                  <a:cubicBezTo>
                    <a:pt x="238" y="38"/>
                    <a:pt x="181" y="1"/>
                    <a:pt x="122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8496717" y="2426848"/>
              <a:ext cx="35598" cy="35273"/>
            </a:xfrm>
            <a:custGeom>
              <a:avLst/>
              <a:gdLst/>
              <a:ahLst/>
              <a:cxnLst/>
              <a:rect l="l" t="t" r="r" b="b"/>
              <a:pathLst>
                <a:path w="219" h="217" extrusionOk="0">
                  <a:moveTo>
                    <a:pt x="109" y="1"/>
                  </a:moveTo>
                  <a:cubicBezTo>
                    <a:pt x="55" y="1"/>
                    <a:pt x="0" y="38"/>
                    <a:pt x="0" y="112"/>
                  </a:cubicBezTo>
                  <a:cubicBezTo>
                    <a:pt x="0" y="182"/>
                    <a:pt x="55" y="216"/>
                    <a:pt x="109" y="216"/>
                  </a:cubicBezTo>
                  <a:cubicBezTo>
                    <a:pt x="164" y="216"/>
                    <a:pt x="218" y="182"/>
                    <a:pt x="218" y="112"/>
                  </a:cubicBezTo>
                  <a:cubicBezTo>
                    <a:pt x="218" y="38"/>
                    <a:pt x="164" y="1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7950557" y="2300385"/>
              <a:ext cx="21131" cy="21944"/>
            </a:xfrm>
            <a:custGeom>
              <a:avLst/>
              <a:gdLst/>
              <a:ahLst/>
              <a:cxnLst/>
              <a:rect l="l" t="t" r="r" b="b"/>
              <a:pathLst>
                <a:path w="130" h="135" extrusionOk="0">
                  <a:moveTo>
                    <a:pt x="65" y="1"/>
                  </a:moveTo>
                  <a:cubicBezTo>
                    <a:pt x="33" y="1"/>
                    <a:pt x="0" y="23"/>
                    <a:pt x="0" y="67"/>
                  </a:cubicBezTo>
                  <a:cubicBezTo>
                    <a:pt x="0" y="112"/>
                    <a:pt x="33" y="135"/>
                    <a:pt x="65" y="135"/>
                  </a:cubicBezTo>
                  <a:cubicBezTo>
                    <a:pt x="97" y="135"/>
                    <a:pt x="130" y="112"/>
                    <a:pt x="130" y="67"/>
                  </a:cubicBezTo>
                  <a:cubicBezTo>
                    <a:pt x="130" y="23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DCA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8279066" y="2512185"/>
              <a:ext cx="38199" cy="37061"/>
            </a:xfrm>
            <a:custGeom>
              <a:avLst/>
              <a:gdLst/>
              <a:ahLst/>
              <a:cxnLst/>
              <a:rect l="l" t="t" r="r" b="b"/>
              <a:pathLst>
                <a:path w="235" h="228" extrusionOk="0">
                  <a:moveTo>
                    <a:pt x="115" y="1"/>
                  </a:moveTo>
                  <a:cubicBezTo>
                    <a:pt x="58" y="1"/>
                    <a:pt x="1" y="38"/>
                    <a:pt x="1" y="112"/>
                  </a:cubicBezTo>
                  <a:cubicBezTo>
                    <a:pt x="1" y="190"/>
                    <a:pt x="59" y="227"/>
                    <a:pt x="116" y="227"/>
                  </a:cubicBezTo>
                  <a:cubicBezTo>
                    <a:pt x="175" y="227"/>
                    <a:pt x="234" y="188"/>
                    <a:pt x="229" y="112"/>
                  </a:cubicBez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89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3">
  <p:cSld name="CUSTOM_5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17"/>
          <p:cNvSpPr/>
          <p:nvPr/>
        </p:nvSpPr>
        <p:spPr>
          <a:xfrm>
            <a:off x="3974768" y="3430503"/>
            <a:ext cx="4995325" cy="3255510"/>
          </a:xfrm>
          <a:custGeom>
            <a:avLst/>
            <a:gdLst/>
            <a:ahLst/>
            <a:cxnLst/>
            <a:rect l="l" t="t" r="r" b="b"/>
            <a:pathLst>
              <a:path w="31583" h="20583" extrusionOk="0">
                <a:moveTo>
                  <a:pt x="31513" y="1"/>
                </a:moveTo>
                <a:cubicBezTo>
                  <a:pt x="31473" y="1"/>
                  <a:pt x="31444" y="30"/>
                  <a:pt x="31444" y="70"/>
                </a:cubicBezTo>
                <a:lnTo>
                  <a:pt x="31444" y="16391"/>
                </a:lnTo>
                <a:cubicBezTo>
                  <a:pt x="28481" y="16936"/>
                  <a:pt x="27450" y="19988"/>
                  <a:pt x="27311" y="20434"/>
                </a:cubicBezTo>
                <a:lnTo>
                  <a:pt x="70" y="20434"/>
                </a:lnTo>
                <a:cubicBezTo>
                  <a:pt x="31" y="20434"/>
                  <a:pt x="1" y="20464"/>
                  <a:pt x="1" y="20503"/>
                </a:cubicBezTo>
                <a:cubicBezTo>
                  <a:pt x="1" y="20543"/>
                  <a:pt x="31" y="20583"/>
                  <a:pt x="70" y="20583"/>
                </a:cubicBezTo>
                <a:lnTo>
                  <a:pt x="27361" y="20583"/>
                </a:lnTo>
                <a:cubicBezTo>
                  <a:pt x="27401" y="20583"/>
                  <a:pt x="27430" y="20553"/>
                  <a:pt x="27441" y="20523"/>
                </a:cubicBezTo>
                <a:cubicBezTo>
                  <a:pt x="27441" y="20494"/>
                  <a:pt x="28392" y="17065"/>
                  <a:pt x="31523" y="16530"/>
                </a:cubicBezTo>
                <a:cubicBezTo>
                  <a:pt x="31563" y="16520"/>
                  <a:pt x="31583" y="16490"/>
                  <a:pt x="31583" y="16460"/>
                </a:cubicBezTo>
                <a:lnTo>
                  <a:pt x="31583" y="70"/>
                </a:lnTo>
                <a:cubicBezTo>
                  <a:pt x="31583" y="30"/>
                  <a:pt x="31553" y="1"/>
                  <a:pt x="31513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17"/>
          <p:cNvSpPr/>
          <p:nvPr/>
        </p:nvSpPr>
        <p:spPr>
          <a:xfrm>
            <a:off x="8528029" y="6248694"/>
            <a:ext cx="409173" cy="409173"/>
          </a:xfrm>
          <a:custGeom>
            <a:avLst/>
            <a:gdLst/>
            <a:ahLst/>
            <a:cxnLst/>
            <a:rect l="l" t="t" r="r" b="b"/>
            <a:pathLst>
              <a:path w="2587" h="2587" extrusionOk="0">
                <a:moveTo>
                  <a:pt x="1289" y="1110"/>
                </a:moveTo>
                <a:lnTo>
                  <a:pt x="1328" y="1209"/>
                </a:lnTo>
                <a:lnTo>
                  <a:pt x="1427" y="1159"/>
                </a:lnTo>
                <a:lnTo>
                  <a:pt x="1377" y="1258"/>
                </a:lnTo>
                <a:lnTo>
                  <a:pt x="1476" y="1298"/>
                </a:lnTo>
                <a:lnTo>
                  <a:pt x="1377" y="1328"/>
                </a:lnTo>
                <a:lnTo>
                  <a:pt x="1427" y="1427"/>
                </a:lnTo>
                <a:lnTo>
                  <a:pt x="1328" y="1377"/>
                </a:lnTo>
                <a:lnTo>
                  <a:pt x="1289" y="1476"/>
                </a:lnTo>
                <a:lnTo>
                  <a:pt x="1258" y="1377"/>
                </a:lnTo>
                <a:lnTo>
                  <a:pt x="1159" y="1427"/>
                </a:lnTo>
                <a:lnTo>
                  <a:pt x="1209" y="1328"/>
                </a:lnTo>
                <a:lnTo>
                  <a:pt x="1110" y="1298"/>
                </a:lnTo>
                <a:lnTo>
                  <a:pt x="1209" y="1258"/>
                </a:lnTo>
                <a:lnTo>
                  <a:pt x="1159" y="1159"/>
                </a:lnTo>
                <a:lnTo>
                  <a:pt x="1258" y="1209"/>
                </a:lnTo>
                <a:lnTo>
                  <a:pt x="1289" y="1110"/>
                </a:lnTo>
                <a:close/>
                <a:moveTo>
                  <a:pt x="1289" y="0"/>
                </a:moveTo>
                <a:cubicBezTo>
                  <a:pt x="1269" y="0"/>
                  <a:pt x="1239" y="20"/>
                  <a:pt x="1239" y="49"/>
                </a:cubicBezTo>
                <a:lnTo>
                  <a:pt x="1239" y="307"/>
                </a:lnTo>
                <a:lnTo>
                  <a:pt x="1080" y="179"/>
                </a:lnTo>
                <a:cubicBezTo>
                  <a:pt x="1072" y="171"/>
                  <a:pt x="1062" y="168"/>
                  <a:pt x="1051" y="168"/>
                </a:cubicBezTo>
                <a:cubicBezTo>
                  <a:pt x="1034" y="168"/>
                  <a:pt x="1017" y="176"/>
                  <a:pt x="1011" y="188"/>
                </a:cubicBezTo>
                <a:cubicBezTo>
                  <a:pt x="991" y="208"/>
                  <a:pt x="991" y="238"/>
                  <a:pt x="1021" y="258"/>
                </a:cubicBezTo>
                <a:lnTo>
                  <a:pt x="1239" y="436"/>
                </a:lnTo>
                <a:lnTo>
                  <a:pt x="1239" y="1040"/>
                </a:lnTo>
                <a:lnTo>
                  <a:pt x="1110" y="723"/>
                </a:lnTo>
                <a:lnTo>
                  <a:pt x="1209" y="555"/>
                </a:lnTo>
                <a:cubicBezTo>
                  <a:pt x="1219" y="535"/>
                  <a:pt x="1209" y="505"/>
                  <a:pt x="1189" y="485"/>
                </a:cubicBezTo>
                <a:cubicBezTo>
                  <a:pt x="1181" y="483"/>
                  <a:pt x="1173" y="482"/>
                  <a:pt x="1166" y="482"/>
                </a:cubicBezTo>
                <a:cubicBezTo>
                  <a:pt x="1145" y="482"/>
                  <a:pt x="1127" y="491"/>
                  <a:pt x="1120" y="505"/>
                </a:cubicBezTo>
                <a:lnTo>
                  <a:pt x="1060" y="615"/>
                </a:lnTo>
                <a:lnTo>
                  <a:pt x="1001" y="466"/>
                </a:lnTo>
                <a:cubicBezTo>
                  <a:pt x="994" y="451"/>
                  <a:pt x="976" y="442"/>
                  <a:pt x="959" y="442"/>
                </a:cubicBezTo>
                <a:cubicBezTo>
                  <a:pt x="953" y="442"/>
                  <a:pt x="947" y="443"/>
                  <a:pt x="941" y="446"/>
                </a:cubicBezTo>
                <a:cubicBezTo>
                  <a:pt x="912" y="456"/>
                  <a:pt x="902" y="485"/>
                  <a:pt x="912" y="505"/>
                </a:cubicBezTo>
                <a:lnTo>
                  <a:pt x="971" y="644"/>
                </a:lnTo>
                <a:cubicBezTo>
                  <a:pt x="852" y="615"/>
                  <a:pt x="852" y="615"/>
                  <a:pt x="842" y="615"/>
                </a:cubicBezTo>
                <a:cubicBezTo>
                  <a:pt x="822" y="615"/>
                  <a:pt x="803" y="624"/>
                  <a:pt x="803" y="654"/>
                </a:cubicBezTo>
                <a:cubicBezTo>
                  <a:pt x="793" y="674"/>
                  <a:pt x="803" y="703"/>
                  <a:pt x="833" y="714"/>
                </a:cubicBezTo>
                <a:lnTo>
                  <a:pt x="1021" y="763"/>
                </a:lnTo>
                <a:lnTo>
                  <a:pt x="1150" y="1080"/>
                </a:lnTo>
                <a:lnTo>
                  <a:pt x="723" y="654"/>
                </a:lnTo>
                <a:lnTo>
                  <a:pt x="753" y="366"/>
                </a:lnTo>
                <a:cubicBezTo>
                  <a:pt x="753" y="337"/>
                  <a:pt x="734" y="317"/>
                  <a:pt x="714" y="307"/>
                </a:cubicBezTo>
                <a:lnTo>
                  <a:pt x="703" y="307"/>
                </a:lnTo>
                <a:cubicBezTo>
                  <a:pt x="684" y="307"/>
                  <a:pt x="654" y="327"/>
                  <a:pt x="654" y="357"/>
                </a:cubicBezTo>
                <a:lnTo>
                  <a:pt x="634" y="565"/>
                </a:lnTo>
                <a:lnTo>
                  <a:pt x="446" y="377"/>
                </a:lnTo>
                <a:cubicBezTo>
                  <a:pt x="436" y="367"/>
                  <a:pt x="424" y="362"/>
                  <a:pt x="411" y="362"/>
                </a:cubicBezTo>
                <a:cubicBezTo>
                  <a:pt x="399" y="362"/>
                  <a:pt x="387" y="367"/>
                  <a:pt x="377" y="377"/>
                </a:cubicBezTo>
                <a:cubicBezTo>
                  <a:pt x="357" y="397"/>
                  <a:pt x="357" y="426"/>
                  <a:pt x="377" y="446"/>
                </a:cubicBezTo>
                <a:lnTo>
                  <a:pt x="565" y="634"/>
                </a:lnTo>
                <a:lnTo>
                  <a:pt x="347" y="654"/>
                </a:lnTo>
                <a:cubicBezTo>
                  <a:pt x="327" y="664"/>
                  <a:pt x="307" y="684"/>
                  <a:pt x="307" y="714"/>
                </a:cubicBezTo>
                <a:cubicBezTo>
                  <a:pt x="307" y="738"/>
                  <a:pt x="328" y="756"/>
                  <a:pt x="351" y="756"/>
                </a:cubicBezTo>
                <a:cubicBezTo>
                  <a:pt x="356" y="756"/>
                  <a:pt x="361" y="755"/>
                  <a:pt x="367" y="753"/>
                </a:cubicBezTo>
                <a:lnTo>
                  <a:pt x="654" y="723"/>
                </a:lnTo>
                <a:lnTo>
                  <a:pt x="1080" y="1150"/>
                </a:lnTo>
                <a:lnTo>
                  <a:pt x="1080" y="1150"/>
                </a:lnTo>
                <a:lnTo>
                  <a:pt x="763" y="1020"/>
                </a:lnTo>
                <a:lnTo>
                  <a:pt x="714" y="833"/>
                </a:lnTo>
                <a:cubicBezTo>
                  <a:pt x="706" y="810"/>
                  <a:pt x="687" y="799"/>
                  <a:pt x="670" y="799"/>
                </a:cubicBezTo>
                <a:cubicBezTo>
                  <a:pt x="665" y="799"/>
                  <a:pt x="659" y="800"/>
                  <a:pt x="654" y="802"/>
                </a:cubicBezTo>
                <a:cubicBezTo>
                  <a:pt x="624" y="802"/>
                  <a:pt x="604" y="833"/>
                  <a:pt x="615" y="862"/>
                </a:cubicBezTo>
                <a:lnTo>
                  <a:pt x="644" y="971"/>
                </a:lnTo>
                <a:lnTo>
                  <a:pt x="505" y="912"/>
                </a:lnTo>
                <a:cubicBezTo>
                  <a:pt x="500" y="909"/>
                  <a:pt x="495" y="908"/>
                  <a:pt x="489" y="908"/>
                </a:cubicBezTo>
                <a:cubicBezTo>
                  <a:pt x="472" y="908"/>
                  <a:pt x="454" y="919"/>
                  <a:pt x="446" y="941"/>
                </a:cubicBezTo>
                <a:cubicBezTo>
                  <a:pt x="436" y="971"/>
                  <a:pt x="446" y="991"/>
                  <a:pt x="466" y="1011"/>
                </a:cubicBezTo>
                <a:lnTo>
                  <a:pt x="604" y="1060"/>
                </a:lnTo>
                <a:lnTo>
                  <a:pt x="505" y="1120"/>
                </a:lnTo>
                <a:cubicBezTo>
                  <a:pt x="485" y="1139"/>
                  <a:pt x="476" y="1170"/>
                  <a:pt x="485" y="1189"/>
                </a:cubicBezTo>
                <a:cubicBezTo>
                  <a:pt x="500" y="1204"/>
                  <a:pt x="520" y="1213"/>
                  <a:pt x="538" y="1213"/>
                </a:cubicBezTo>
                <a:cubicBezTo>
                  <a:pt x="544" y="1213"/>
                  <a:pt x="550" y="1212"/>
                  <a:pt x="555" y="1209"/>
                </a:cubicBezTo>
                <a:lnTo>
                  <a:pt x="723" y="1110"/>
                </a:lnTo>
                <a:lnTo>
                  <a:pt x="1040" y="1249"/>
                </a:lnTo>
                <a:lnTo>
                  <a:pt x="436" y="1249"/>
                </a:lnTo>
                <a:lnTo>
                  <a:pt x="258" y="1020"/>
                </a:lnTo>
                <a:cubicBezTo>
                  <a:pt x="246" y="1008"/>
                  <a:pt x="230" y="1000"/>
                  <a:pt x="215" y="1000"/>
                </a:cubicBezTo>
                <a:cubicBezTo>
                  <a:pt x="205" y="1000"/>
                  <a:pt x="196" y="1003"/>
                  <a:pt x="188" y="1011"/>
                </a:cubicBezTo>
                <a:cubicBezTo>
                  <a:pt x="168" y="1031"/>
                  <a:pt x="159" y="1060"/>
                  <a:pt x="179" y="1080"/>
                </a:cubicBezTo>
                <a:lnTo>
                  <a:pt x="307" y="1249"/>
                </a:lnTo>
                <a:lnTo>
                  <a:pt x="49" y="1249"/>
                </a:lnTo>
                <a:cubicBezTo>
                  <a:pt x="20" y="1249"/>
                  <a:pt x="0" y="1269"/>
                  <a:pt x="0" y="1298"/>
                </a:cubicBezTo>
                <a:cubicBezTo>
                  <a:pt x="0" y="1318"/>
                  <a:pt x="20" y="1348"/>
                  <a:pt x="49" y="1348"/>
                </a:cubicBezTo>
                <a:lnTo>
                  <a:pt x="307" y="1348"/>
                </a:lnTo>
                <a:lnTo>
                  <a:pt x="179" y="1506"/>
                </a:lnTo>
                <a:cubicBezTo>
                  <a:pt x="159" y="1526"/>
                  <a:pt x="168" y="1566"/>
                  <a:pt x="188" y="1575"/>
                </a:cubicBezTo>
                <a:cubicBezTo>
                  <a:pt x="197" y="1584"/>
                  <a:pt x="208" y="1589"/>
                  <a:pt x="219" y="1589"/>
                </a:cubicBezTo>
                <a:cubicBezTo>
                  <a:pt x="233" y="1589"/>
                  <a:pt x="247" y="1582"/>
                  <a:pt x="258" y="1566"/>
                </a:cubicBezTo>
                <a:lnTo>
                  <a:pt x="436" y="1348"/>
                </a:lnTo>
                <a:lnTo>
                  <a:pt x="1040" y="1348"/>
                </a:lnTo>
                <a:lnTo>
                  <a:pt x="723" y="1476"/>
                </a:lnTo>
                <a:lnTo>
                  <a:pt x="555" y="1377"/>
                </a:lnTo>
                <a:cubicBezTo>
                  <a:pt x="550" y="1375"/>
                  <a:pt x="544" y="1373"/>
                  <a:pt x="538" y="1373"/>
                </a:cubicBezTo>
                <a:cubicBezTo>
                  <a:pt x="520" y="1373"/>
                  <a:pt x="500" y="1382"/>
                  <a:pt x="485" y="1397"/>
                </a:cubicBezTo>
                <a:cubicBezTo>
                  <a:pt x="476" y="1427"/>
                  <a:pt x="485" y="1456"/>
                  <a:pt x="505" y="1467"/>
                </a:cubicBezTo>
                <a:lnTo>
                  <a:pt x="604" y="1526"/>
                </a:lnTo>
                <a:lnTo>
                  <a:pt x="466" y="1586"/>
                </a:lnTo>
                <a:cubicBezTo>
                  <a:pt x="446" y="1595"/>
                  <a:pt x="436" y="1625"/>
                  <a:pt x="446" y="1645"/>
                </a:cubicBezTo>
                <a:cubicBezTo>
                  <a:pt x="454" y="1667"/>
                  <a:pt x="472" y="1678"/>
                  <a:pt x="489" y="1678"/>
                </a:cubicBezTo>
                <a:cubicBezTo>
                  <a:pt x="495" y="1678"/>
                  <a:pt x="500" y="1677"/>
                  <a:pt x="505" y="1674"/>
                </a:cubicBezTo>
                <a:lnTo>
                  <a:pt x="644" y="1615"/>
                </a:lnTo>
                <a:lnTo>
                  <a:pt x="615" y="1724"/>
                </a:lnTo>
                <a:cubicBezTo>
                  <a:pt x="604" y="1754"/>
                  <a:pt x="624" y="1784"/>
                  <a:pt x="654" y="1784"/>
                </a:cubicBezTo>
                <a:cubicBezTo>
                  <a:pt x="659" y="1786"/>
                  <a:pt x="665" y="1787"/>
                  <a:pt x="670" y="1787"/>
                </a:cubicBezTo>
                <a:cubicBezTo>
                  <a:pt x="687" y="1787"/>
                  <a:pt x="706" y="1776"/>
                  <a:pt x="714" y="1754"/>
                </a:cubicBezTo>
                <a:lnTo>
                  <a:pt x="763" y="1566"/>
                </a:lnTo>
                <a:lnTo>
                  <a:pt x="1080" y="1437"/>
                </a:lnTo>
                <a:lnTo>
                  <a:pt x="654" y="1863"/>
                </a:lnTo>
                <a:cubicBezTo>
                  <a:pt x="644" y="1863"/>
                  <a:pt x="367" y="1833"/>
                  <a:pt x="357" y="1833"/>
                </a:cubicBezTo>
                <a:cubicBezTo>
                  <a:pt x="337" y="1833"/>
                  <a:pt x="307" y="1853"/>
                  <a:pt x="307" y="1873"/>
                </a:cubicBezTo>
                <a:cubicBezTo>
                  <a:pt x="307" y="1903"/>
                  <a:pt x="327" y="1932"/>
                  <a:pt x="347" y="1932"/>
                </a:cubicBezTo>
                <a:lnTo>
                  <a:pt x="565" y="1952"/>
                </a:lnTo>
                <a:lnTo>
                  <a:pt x="377" y="2141"/>
                </a:lnTo>
                <a:cubicBezTo>
                  <a:pt x="357" y="2160"/>
                  <a:pt x="357" y="2190"/>
                  <a:pt x="377" y="2210"/>
                </a:cubicBezTo>
                <a:cubicBezTo>
                  <a:pt x="387" y="2220"/>
                  <a:pt x="399" y="2224"/>
                  <a:pt x="411" y="2224"/>
                </a:cubicBezTo>
                <a:cubicBezTo>
                  <a:pt x="424" y="2224"/>
                  <a:pt x="436" y="2220"/>
                  <a:pt x="446" y="2210"/>
                </a:cubicBezTo>
                <a:lnTo>
                  <a:pt x="634" y="2022"/>
                </a:lnTo>
                <a:lnTo>
                  <a:pt x="654" y="2240"/>
                </a:lnTo>
                <a:cubicBezTo>
                  <a:pt x="654" y="2260"/>
                  <a:pt x="684" y="2279"/>
                  <a:pt x="714" y="2279"/>
                </a:cubicBezTo>
                <a:cubicBezTo>
                  <a:pt x="734" y="2279"/>
                  <a:pt x="753" y="2249"/>
                  <a:pt x="753" y="2220"/>
                </a:cubicBezTo>
                <a:lnTo>
                  <a:pt x="723" y="1932"/>
                </a:lnTo>
                <a:lnTo>
                  <a:pt x="1150" y="1506"/>
                </a:lnTo>
                <a:lnTo>
                  <a:pt x="1150" y="1506"/>
                </a:lnTo>
                <a:lnTo>
                  <a:pt x="1021" y="1824"/>
                </a:lnTo>
                <a:lnTo>
                  <a:pt x="833" y="1873"/>
                </a:lnTo>
                <a:cubicBezTo>
                  <a:pt x="803" y="1883"/>
                  <a:pt x="793" y="1912"/>
                  <a:pt x="803" y="1932"/>
                </a:cubicBezTo>
                <a:cubicBezTo>
                  <a:pt x="803" y="1957"/>
                  <a:pt x="823" y="1975"/>
                  <a:pt x="846" y="1975"/>
                </a:cubicBezTo>
                <a:cubicBezTo>
                  <a:pt x="851" y="1975"/>
                  <a:pt x="857" y="1974"/>
                  <a:pt x="862" y="1972"/>
                </a:cubicBezTo>
                <a:lnTo>
                  <a:pt x="971" y="1942"/>
                </a:lnTo>
                <a:lnTo>
                  <a:pt x="971" y="1942"/>
                </a:lnTo>
                <a:lnTo>
                  <a:pt x="912" y="2081"/>
                </a:lnTo>
                <a:cubicBezTo>
                  <a:pt x="902" y="2101"/>
                  <a:pt x="912" y="2130"/>
                  <a:pt x="941" y="2141"/>
                </a:cubicBezTo>
                <a:cubicBezTo>
                  <a:pt x="947" y="2143"/>
                  <a:pt x="953" y="2144"/>
                  <a:pt x="959" y="2144"/>
                </a:cubicBezTo>
                <a:cubicBezTo>
                  <a:pt x="976" y="2144"/>
                  <a:pt x="994" y="2135"/>
                  <a:pt x="1001" y="2121"/>
                </a:cubicBezTo>
                <a:lnTo>
                  <a:pt x="1060" y="1982"/>
                </a:lnTo>
                <a:lnTo>
                  <a:pt x="1120" y="2081"/>
                </a:lnTo>
                <a:cubicBezTo>
                  <a:pt x="1127" y="2096"/>
                  <a:pt x="1145" y="2105"/>
                  <a:pt x="1166" y="2105"/>
                </a:cubicBezTo>
                <a:cubicBezTo>
                  <a:pt x="1173" y="2105"/>
                  <a:pt x="1181" y="2104"/>
                  <a:pt x="1189" y="2101"/>
                </a:cubicBezTo>
                <a:cubicBezTo>
                  <a:pt x="1209" y="2081"/>
                  <a:pt x="1219" y="2051"/>
                  <a:pt x="1209" y="2031"/>
                </a:cubicBezTo>
                <a:lnTo>
                  <a:pt x="1110" y="1863"/>
                </a:lnTo>
                <a:lnTo>
                  <a:pt x="1239" y="1546"/>
                </a:lnTo>
                <a:lnTo>
                  <a:pt x="1239" y="2150"/>
                </a:lnTo>
                <a:lnTo>
                  <a:pt x="1021" y="2329"/>
                </a:lnTo>
                <a:cubicBezTo>
                  <a:pt x="991" y="2348"/>
                  <a:pt x="991" y="2378"/>
                  <a:pt x="1011" y="2398"/>
                </a:cubicBezTo>
                <a:cubicBezTo>
                  <a:pt x="1016" y="2414"/>
                  <a:pt x="1031" y="2422"/>
                  <a:pt x="1046" y="2422"/>
                </a:cubicBezTo>
                <a:cubicBezTo>
                  <a:pt x="1058" y="2422"/>
                  <a:pt x="1071" y="2417"/>
                  <a:pt x="1080" y="2408"/>
                </a:cubicBezTo>
                <a:lnTo>
                  <a:pt x="1239" y="2279"/>
                </a:lnTo>
                <a:lnTo>
                  <a:pt x="1239" y="2537"/>
                </a:lnTo>
                <a:cubicBezTo>
                  <a:pt x="1239" y="2566"/>
                  <a:pt x="1269" y="2586"/>
                  <a:pt x="1289" y="2586"/>
                </a:cubicBezTo>
                <a:cubicBezTo>
                  <a:pt x="1318" y="2586"/>
                  <a:pt x="1338" y="2566"/>
                  <a:pt x="1338" y="2537"/>
                </a:cubicBezTo>
                <a:lnTo>
                  <a:pt x="1338" y="2279"/>
                </a:lnTo>
                <a:lnTo>
                  <a:pt x="1507" y="2408"/>
                </a:lnTo>
                <a:cubicBezTo>
                  <a:pt x="1515" y="2417"/>
                  <a:pt x="1526" y="2422"/>
                  <a:pt x="1537" y="2422"/>
                </a:cubicBezTo>
                <a:cubicBezTo>
                  <a:pt x="1551" y="2422"/>
                  <a:pt x="1565" y="2414"/>
                  <a:pt x="1575" y="2398"/>
                </a:cubicBezTo>
                <a:cubicBezTo>
                  <a:pt x="1595" y="2378"/>
                  <a:pt x="1595" y="2348"/>
                  <a:pt x="1566" y="2329"/>
                </a:cubicBezTo>
                <a:lnTo>
                  <a:pt x="1338" y="2150"/>
                </a:lnTo>
                <a:lnTo>
                  <a:pt x="1338" y="1546"/>
                </a:lnTo>
                <a:lnTo>
                  <a:pt x="1476" y="1863"/>
                </a:lnTo>
                <a:lnTo>
                  <a:pt x="1377" y="2031"/>
                </a:lnTo>
                <a:cubicBezTo>
                  <a:pt x="1368" y="2051"/>
                  <a:pt x="1377" y="2081"/>
                  <a:pt x="1397" y="2101"/>
                </a:cubicBezTo>
                <a:cubicBezTo>
                  <a:pt x="1402" y="2104"/>
                  <a:pt x="1409" y="2105"/>
                  <a:pt x="1416" y="2105"/>
                </a:cubicBezTo>
                <a:cubicBezTo>
                  <a:pt x="1436" y="2105"/>
                  <a:pt x="1459" y="2096"/>
                  <a:pt x="1467" y="2081"/>
                </a:cubicBezTo>
                <a:lnTo>
                  <a:pt x="1526" y="1982"/>
                </a:lnTo>
                <a:lnTo>
                  <a:pt x="1575" y="2121"/>
                </a:lnTo>
                <a:cubicBezTo>
                  <a:pt x="1590" y="2135"/>
                  <a:pt x="1604" y="2149"/>
                  <a:pt x="1621" y="2149"/>
                </a:cubicBezTo>
                <a:cubicBezTo>
                  <a:pt x="1629" y="2149"/>
                  <a:pt x="1636" y="2146"/>
                  <a:pt x="1645" y="2141"/>
                </a:cubicBezTo>
                <a:cubicBezTo>
                  <a:pt x="1675" y="2130"/>
                  <a:pt x="1685" y="2101"/>
                  <a:pt x="1675" y="2081"/>
                </a:cubicBezTo>
                <a:lnTo>
                  <a:pt x="1615" y="1942"/>
                </a:lnTo>
                <a:lnTo>
                  <a:pt x="1615" y="1942"/>
                </a:lnTo>
                <a:lnTo>
                  <a:pt x="1725" y="1972"/>
                </a:lnTo>
                <a:cubicBezTo>
                  <a:pt x="1730" y="1974"/>
                  <a:pt x="1735" y="1975"/>
                  <a:pt x="1740" y="1975"/>
                </a:cubicBezTo>
                <a:cubicBezTo>
                  <a:pt x="1764" y="1975"/>
                  <a:pt x="1784" y="1957"/>
                  <a:pt x="1784" y="1932"/>
                </a:cubicBezTo>
                <a:cubicBezTo>
                  <a:pt x="1794" y="1912"/>
                  <a:pt x="1784" y="1883"/>
                  <a:pt x="1754" y="1873"/>
                </a:cubicBezTo>
                <a:lnTo>
                  <a:pt x="1566" y="1824"/>
                </a:lnTo>
                <a:lnTo>
                  <a:pt x="1437" y="1506"/>
                </a:lnTo>
                <a:lnTo>
                  <a:pt x="1437" y="1506"/>
                </a:lnTo>
                <a:lnTo>
                  <a:pt x="1863" y="1932"/>
                </a:lnTo>
                <a:lnTo>
                  <a:pt x="1833" y="2220"/>
                </a:lnTo>
                <a:cubicBezTo>
                  <a:pt x="1824" y="2249"/>
                  <a:pt x="1843" y="2279"/>
                  <a:pt x="1873" y="2279"/>
                </a:cubicBezTo>
                <a:cubicBezTo>
                  <a:pt x="1903" y="2279"/>
                  <a:pt x="1923" y="2260"/>
                  <a:pt x="1932" y="2240"/>
                </a:cubicBezTo>
                <a:lnTo>
                  <a:pt x="1952" y="2022"/>
                </a:lnTo>
                <a:lnTo>
                  <a:pt x="2141" y="2210"/>
                </a:lnTo>
                <a:cubicBezTo>
                  <a:pt x="2151" y="2220"/>
                  <a:pt x="2163" y="2224"/>
                  <a:pt x="2175" y="2224"/>
                </a:cubicBezTo>
                <a:cubicBezTo>
                  <a:pt x="2188" y="2224"/>
                  <a:pt x="2200" y="2220"/>
                  <a:pt x="2210" y="2210"/>
                </a:cubicBezTo>
                <a:cubicBezTo>
                  <a:pt x="2230" y="2190"/>
                  <a:pt x="2230" y="2160"/>
                  <a:pt x="2210" y="2141"/>
                </a:cubicBezTo>
                <a:lnTo>
                  <a:pt x="2022" y="1952"/>
                </a:lnTo>
                <a:lnTo>
                  <a:pt x="2230" y="1932"/>
                </a:lnTo>
                <a:cubicBezTo>
                  <a:pt x="2260" y="1932"/>
                  <a:pt x="2279" y="1903"/>
                  <a:pt x="2279" y="1873"/>
                </a:cubicBezTo>
                <a:cubicBezTo>
                  <a:pt x="2269" y="1853"/>
                  <a:pt x="2249" y="1833"/>
                  <a:pt x="2230" y="1833"/>
                </a:cubicBezTo>
                <a:lnTo>
                  <a:pt x="2220" y="1833"/>
                </a:lnTo>
                <a:lnTo>
                  <a:pt x="1932" y="1863"/>
                </a:lnTo>
                <a:lnTo>
                  <a:pt x="1507" y="1437"/>
                </a:lnTo>
                <a:lnTo>
                  <a:pt x="1824" y="1566"/>
                </a:lnTo>
                <a:lnTo>
                  <a:pt x="1873" y="1754"/>
                </a:lnTo>
                <a:cubicBezTo>
                  <a:pt x="1881" y="1776"/>
                  <a:pt x="1899" y="1787"/>
                  <a:pt x="1916" y="1787"/>
                </a:cubicBezTo>
                <a:cubicBezTo>
                  <a:pt x="1922" y="1787"/>
                  <a:pt x="1927" y="1786"/>
                  <a:pt x="1932" y="1784"/>
                </a:cubicBezTo>
                <a:cubicBezTo>
                  <a:pt x="1962" y="1784"/>
                  <a:pt x="1982" y="1754"/>
                  <a:pt x="1972" y="1724"/>
                </a:cubicBezTo>
                <a:lnTo>
                  <a:pt x="1943" y="1615"/>
                </a:lnTo>
                <a:lnTo>
                  <a:pt x="2081" y="1674"/>
                </a:lnTo>
                <a:cubicBezTo>
                  <a:pt x="2086" y="1677"/>
                  <a:pt x="2092" y="1678"/>
                  <a:pt x="2098" y="1678"/>
                </a:cubicBezTo>
                <a:cubicBezTo>
                  <a:pt x="2115" y="1678"/>
                  <a:pt x="2133" y="1667"/>
                  <a:pt x="2141" y="1645"/>
                </a:cubicBezTo>
                <a:cubicBezTo>
                  <a:pt x="2150" y="1625"/>
                  <a:pt x="2141" y="1595"/>
                  <a:pt x="2121" y="1586"/>
                </a:cubicBezTo>
                <a:lnTo>
                  <a:pt x="1972" y="1526"/>
                </a:lnTo>
                <a:lnTo>
                  <a:pt x="2081" y="1467"/>
                </a:lnTo>
                <a:cubicBezTo>
                  <a:pt x="2101" y="1456"/>
                  <a:pt x="2111" y="1427"/>
                  <a:pt x="2101" y="1397"/>
                </a:cubicBezTo>
                <a:cubicBezTo>
                  <a:pt x="2087" y="1382"/>
                  <a:pt x="2066" y="1373"/>
                  <a:pt x="2049" y="1373"/>
                </a:cubicBezTo>
                <a:cubicBezTo>
                  <a:pt x="2043" y="1373"/>
                  <a:pt x="2037" y="1375"/>
                  <a:pt x="2031" y="1377"/>
                </a:cubicBezTo>
                <a:lnTo>
                  <a:pt x="1863" y="1476"/>
                </a:lnTo>
                <a:lnTo>
                  <a:pt x="1546" y="1348"/>
                </a:lnTo>
                <a:lnTo>
                  <a:pt x="2150" y="1348"/>
                </a:lnTo>
                <a:lnTo>
                  <a:pt x="2329" y="1566"/>
                </a:lnTo>
                <a:cubicBezTo>
                  <a:pt x="2340" y="1582"/>
                  <a:pt x="2353" y="1589"/>
                  <a:pt x="2367" y="1589"/>
                </a:cubicBezTo>
                <a:cubicBezTo>
                  <a:pt x="2378" y="1589"/>
                  <a:pt x="2389" y="1584"/>
                  <a:pt x="2398" y="1575"/>
                </a:cubicBezTo>
                <a:cubicBezTo>
                  <a:pt x="2418" y="1566"/>
                  <a:pt x="2428" y="1526"/>
                  <a:pt x="2408" y="1506"/>
                </a:cubicBezTo>
                <a:lnTo>
                  <a:pt x="2279" y="1348"/>
                </a:lnTo>
                <a:lnTo>
                  <a:pt x="2537" y="1348"/>
                </a:lnTo>
                <a:cubicBezTo>
                  <a:pt x="2566" y="1348"/>
                  <a:pt x="2586" y="1318"/>
                  <a:pt x="2586" y="1298"/>
                </a:cubicBezTo>
                <a:cubicBezTo>
                  <a:pt x="2586" y="1269"/>
                  <a:pt x="2566" y="1249"/>
                  <a:pt x="2537" y="1249"/>
                </a:cubicBezTo>
                <a:lnTo>
                  <a:pt x="2279" y="1249"/>
                </a:lnTo>
                <a:lnTo>
                  <a:pt x="2408" y="1080"/>
                </a:lnTo>
                <a:cubicBezTo>
                  <a:pt x="2428" y="1060"/>
                  <a:pt x="2418" y="1031"/>
                  <a:pt x="2398" y="1011"/>
                </a:cubicBezTo>
                <a:cubicBezTo>
                  <a:pt x="2391" y="1003"/>
                  <a:pt x="2382" y="1000"/>
                  <a:pt x="2372" y="1000"/>
                </a:cubicBezTo>
                <a:cubicBezTo>
                  <a:pt x="2357" y="1000"/>
                  <a:pt x="2341" y="1008"/>
                  <a:pt x="2329" y="1020"/>
                </a:cubicBezTo>
                <a:lnTo>
                  <a:pt x="2150" y="1249"/>
                </a:lnTo>
                <a:lnTo>
                  <a:pt x="1546" y="1249"/>
                </a:lnTo>
                <a:lnTo>
                  <a:pt x="1863" y="1110"/>
                </a:lnTo>
                <a:lnTo>
                  <a:pt x="2031" y="1209"/>
                </a:lnTo>
                <a:cubicBezTo>
                  <a:pt x="2037" y="1212"/>
                  <a:pt x="2043" y="1213"/>
                  <a:pt x="2049" y="1213"/>
                </a:cubicBezTo>
                <a:cubicBezTo>
                  <a:pt x="2066" y="1213"/>
                  <a:pt x="2087" y="1204"/>
                  <a:pt x="2101" y="1189"/>
                </a:cubicBezTo>
                <a:cubicBezTo>
                  <a:pt x="2111" y="1170"/>
                  <a:pt x="2101" y="1139"/>
                  <a:pt x="2081" y="1120"/>
                </a:cubicBezTo>
                <a:lnTo>
                  <a:pt x="1972" y="1060"/>
                </a:lnTo>
                <a:lnTo>
                  <a:pt x="2121" y="1011"/>
                </a:lnTo>
                <a:cubicBezTo>
                  <a:pt x="2141" y="1001"/>
                  <a:pt x="2150" y="971"/>
                  <a:pt x="2141" y="941"/>
                </a:cubicBezTo>
                <a:cubicBezTo>
                  <a:pt x="2133" y="919"/>
                  <a:pt x="2115" y="908"/>
                  <a:pt x="2098" y="908"/>
                </a:cubicBezTo>
                <a:cubicBezTo>
                  <a:pt x="2092" y="908"/>
                  <a:pt x="2086" y="909"/>
                  <a:pt x="2081" y="912"/>
                </a:cubicBezTo>
                <a:lnTo>
                  <a:pt x="1943" y="971"/>
                </a:lnTo>
                <a:lnTo>
                  <a:pt x="1972" y="862"/>
                </a:lnTo>
                <a:cubicBezTo>
                  <a:pt x="1982" y="833"/>
                  <a:pt x="1962" y="802"/>
                  <a:pt x="1932" y="802"/>
                </a:cubicBezTo>
                <a:lnTo>
                  <a:pt x="1923" y="802"/>
                </a:lnTo>
                <a:cubicBezTo>
                  <a:pt x="1903" y="802"/>
                  <a:pt x="1883" y="813"/>
                  <a:pt x="1873" y="833"/>
                </a:cubicBezTo>
                <a:lnTo>
                  <a:pt x="1824" y="1020"/>
                </a:lnTo>
                <a:lnTo>
                  <a:pt x="1507" y="1150"/>
                </a:lnTo>
                <a:lnTo>
                  <a:pt x="1932" y="723"/>
                </a:lnTo>
                <a:lnTo>
                  <a:pt x="2220" y="753"/>
                </a:lnTo>
                <a:cubicBezTo>
                  <a:pt x="2225" y="755"/>
                  <a:pt x="2230" y="756"/>
                  <a:pt x="2234" y="756"/>
                </a:cubicBezTo>
                <a:cubicBezTo>
                  <a:pt x="2256" y="756"/>
                  <a:pt x="2271" y="738"/>
                  <a:pt x="2279" y="714"/>
                </a:cubicBezTo>
                <a:cubicBezTo>
                  <a:pt x="2279" y="684"/>
                  <a:pt x="2260" y="664"/>
                  <a:pt x="2230" y="654"/>
                </a:cubicBezTo>
                <a:lnTo>
                  <a:pt x="2022" y="634"/>
                </a:lnTo>
                <a:lnTo>
                  <a:pt x="2210" y="446"/>
                </a:lnTo>
                <a:cubicBezTo>
                  <a:pt x="2230" y="426"/>
                  <a:pt x="2230" y="397"/>
                  <a:pt x="2210" y="377"/>
                </a:cubicBezTo>
                <a:cubicBezTo>
                  <a:pt x="2200" y="367"/>
                  <a:pt x="2188" y="362"/>
                  <a:pt x="2175" y="362"/>
                </a:cubicBezTo>
                <a:cubicBezTo>
                  <a:pt x="2163" y="362"/>
                  <a:pt x="2151" y="367"/>
                  <a:pt x="2141" y="377"/>
                </a:cubicBezTo>
                <a:lnTo>
                  <a:pt x="1952" y="565"/>
                </a:lnTo>
                <a:lnTo>
                  <a:pt x="1932" y="357"/>
                </a:lnTo>
                <a:cubicBezTo>
                  <a:pt x="1923" y="327"/>
                  <a:pt x="1903" y="307"/>
                  <a:pt x="1883" y="307"/>
                </a:cubicBezTo>
                <a:lnTo>
                  <a:pt x="1873" y="307"/>
                </a:lnTo>
                <a:cubicBezTo>
                  <a:pt x="1843" y="317"/>
                  <a:pt x="1824" y="337"/>
                  <a:pt x="1833" y="366"/>
                </a:cubicBezTo>
                <a:lnTo>
                  <a:pt x="1863" y="654"/>
                </a:lnTo>
                <a:lnTo>
                  <a:pt x="1437" y="1080"/>
                </a:lnTo>
                <a:lnTo>
                  <a:pt x="1566" y="763"/>
                </a:lnTo>
                <a:lnTo>
                  <a:pt x="1754" y="714"/>
                </a:lnTo>
                <a:cubicBezTo>
                  <a:pt x="1784" y="703"/>
                  <a:pt x="1794" y="674"/>
                  <a:pt x="1784" y="654"/>
                </a:cubicBezTo>
                <a:cubicBezTo>
                  <a:pt x="1784" y="624"/>
                  <a:pt x="1764" y="615"/>
                  <a:pt x="1744" y="615"/>
                </a:cubicBezTo>
                <a:cubicBezTo>
                  <a:pt x="1725" y="615"/>
                  <a:pt x="1725" y="615"/>
                  <a:pt x="1615" y="644"/>
                </a:cubicBezTo>
                <a:lnTo>
                  <a:pt x="1675" y="505"/>
                </a:lnTo>
                <a:cubicBezTo>
                  <a:pt x="1685" y="485"/>
                  <a:pt x="1675" y="456"/>
                  <a:pt x="1645" y="446"/>
                </a:cubicBezTo>
                <a:cubicBezTo>
                  <a:pt x="1637" y="443"/>
                  <a:pt x="1630" y="442"/>
                  <a:pt x="1623" y="442"/>
                </a:cubicBezTo>
                <a:cubicBezTo>
                  <a:pt x="1605" y="442"/>
                  <a:pt x="1590" y="451"/>
                  <a:pt x="1575" y="466"/>
                </a:cubicBezTo>
                <a:lnTo>
                  <a:pt x="1526" y="615"/>
                </a:lnTo>
                <a:lnTo>
                  <a:pt x="1467" y="505"/>
                </a:lnTo>
                <a:cubicBezTo>
                  <a:pt x="1459" y="491"/>
                  <a:pt x="1436" y="482"/>
                  <a:pt x="1416" y="482"/>
                </a:cubicBezTo>
                <a:cubicBezTo>
                  <a:pt x="1409" y="482"/>
                  <a:pt x="1402" y="483"/>
                  <a:pt x="1397" y="485"/>
                </a:cubicBezTo>
                <a:cubicBezTo>
                  <a:pt x="1377" y="505"/>
                  <a:pt x="1368" y="535"/>
                  <a:pt x="1377" y="555"/>
                </a:cubicBezTo>
                <a:lnTo>
                  <a:pt x="1476" y="723"/>
                </a:lnTo>
                <a:lnTo>
                  <a:pt x="1338" y="1040"/>
                </a:lnTo>
                <a:lnTo>
                  <a:pt x="1338" y="436"/>
                </a:lnTo>
                <a:lnTo>
                  <a:pt x="1566" y="258"/>
                </a:lnTo>
                <a:cubicBezTo>
                  <a:pt x="1595" y="238"/>
                  <a:pt x="1595" y="208"/>
                  <a:pt x="1575" y="188"/>
                </a:cubicBezTo>
                <a:cubicBezTo>
                  <a:pt x="1563" y="176"/>
                  <a:pt x="1548" y="168"/>
                  <a:pt x="1533" y="168"/>
                </a:cubicBezTo>
                <a:cubicBezTo>
                  <a:pt x="1523" y="168"/>
                  <a:pt x="1514" y="171"/>
                  <a:pt x="1507" y="179"/>
                </a:cubicBezTo>
                <a:lnTo>
                  <a:pt x="1338" y="307"/>
                </a:lnTo>
                <a:lnTo>
                  <a:pt x="1338" y="49"/>
                </a:lnTo>
                <a:cubicBezTo>
                  <a:pt x="1338" y="20"/>
                  <a:pt x="1318" y="0"/>
                  <a:pt x="128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17"/>
          <p:cNvSpPr/>
          <p:nvPr/>
        </p:nvSpPr>
        <p:spPr>
          <a:xfrm>
            <a:off x="8408931" y="6551106"/>
            <a:ext cx="89363" cy="86358"/>
          </a:xfrm>
          <a:custGeom>
            <a:avLst/>
            <a:gdLst/>
            <a:ahLst/>
            <a:cxnLst/>
            <a:rect l="l" t="t" r="r" b="b"/>
            <a:pathLst>
              <a:path w="565" h="546" extrusionOk="0">
                <a:moveTo>
                  <a:pt x="456" y="0"/>
                </a:moveTo>
                <a:lnTo>
                  <a:pt x="287" y="99"/>
                </a:lnTo>
                <a:lnTo>
                  <a:pt x="109" y="0"/>
                </a:lnTo>
                <a:lnTo>
                  <a:pt x="109" y="0"/>
                </a:lnTo>
                <a:lnTo>
                  <a:pt x="139" y="199"/>
                </a:lnTo>
                <a:lnTo>
                  <a:pt x="0" y="337"/>
                </a:lnTo>
                <a:lnTo>
                  <a:pt x="198" y="367"/>
                </a:lnTo>
                <a:lnTo>
                  <a:pt x="287" y="546"/>
                </a:lnTo>
                <a:lnTo>
                  <a:pt x="366" y="367"/>
                </a:lnTo>
                <a:lnTo>
                  <a:pt x="565" y="337"/>
                </a:lnTo>
                <a:lnTo>
                  <a:pt x="426" y="199"/>
                </a:lnTo>
                <a:lnTo>
                  <a:pt x="456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17"/>
          <p:cNvSpPr/>
          <p:nvPr/>
        </p:nvSpPr>
        <p:spPr>
          <a:xfrm>
            <a:off x="8810038" y="6099702"/>
            <a:ext cx="138236" cy="130328"/>
          </a:xfrm>
          <a:custGeom>
            <a:avLst/>
            <a:gdLst/>
            <a:ahLst/>
            <a:cxnLst/>
            <a:rect l="l" t="t" r="r" b="b"/>
            <a:pathLst>
              <a:path w="874" h="824" extrusionOk="0">
                <a:moveTo>
                  <a:pt x="169" y="0"/>
                </a:moveTo>
                <a:lnTo>
                  <a:pt x="219" y="298"/>
                </a:lnTo>
                <a:lnTo>
                  <a:pt x="1" y="506"/>
                </a:lnTo>
                <a:lnTo>
                  <a:pt x="308" y="546"/>
                </a:lnTo>
                <a:lnTo>
                  <a:pt x="437" y="823"/>
                </a:lnTo>
                <a:lnTo>
                  <a:pt x="565" y="546"/>
                </a:lnTo>
                <a:lnTo>
                  <a:pt x="873" y="506"/>
                </a:lnTo>
                <a:lnTo>
                  <a:pt x="655" y="298"/>
                </a:lnTo>
                <a:lnTo>
                  <a:pt x="704" y="0"/>
                </a:lnTo>
                <a:lnTo>
                  <a:pt x="437" y="139"/>
                </a:lnTo>
                <a:lnTo>
                  <a:pt x="169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17"/>
          <p:cNvSpPr/>
          <p:nvPr/>
        </p:nvSpPr>
        <p:spPr>
          <a:xfrm>
            <a:off x="8968361" y="6234459"/>
            <a:ext cx="48873" cy="47133"/>
          </a:xfrm>
          <a:custGeom>
            <a:avLst/>
            <a:gdLst/>
            <a:ahLst/>
            <a:cxnLst/>
            <a:rect l="l" t="t" r="r" b="b"/>
            <a:pathLst>
              <a:path w="309" h="298" extrusionOk="0">
                <a:moveTo>
                  <a:pt x="60" y="1"/>
                </a:moveTo>
                <a:lnTo>
                  <a:pt x="80" y="110"/>
                </a:lnTo>
                <a:lnTo>
                  <a:pt x="0" y="189"/>
                </a:lnTo>
                <a:lnTo>
                  <a:pt x="110" y="209"/>
                </a:lnTo>
                <a:lnTo>
                  <a:pt x="159" y="298"/>
                </a:lnTo>
                <a:lnTo>
                  <a:pt x="209" y="209"/>
                </a:lnTo>
                <a:lnTo>
                  <a:pt x="308" y="189"/>
                </a:lnTo>
                <a:lnTo>
                  <a:pt x="238" y="110"/>
                </a:lnTo>
                <a:lnTo>
                  <a:pt x="249" y="1"/>
                </a:lnTo>
                <a:lnTo>
                  <a:pt x="159" y="60"/>
                </a:lnTo>
                <a:lnTo>
                  <a:pt x="60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17"/>
          <p:cNvSpPr/>
          <p:nvPr/>
        </p:nvSpPr>
        <p:spPr>
          <a:xfrm>
            <a:off x="170895" y="3430503"/>
            <a:ext cx="23567" cy="1567573"/>
          </a:xfrm>
          <a:custGeom>
            <a:avLst/>
            <a:gdLst/>
            <a:ahLst/>
            <a:cxnLst/>
            <a:rect l="l" t="t" r="r" b="b"/>
            <a:pathLst>
              <a:path w="149" h="9911" extrusionOk="0">
                <a:moveTo>
                  <a:pt x="80" y="1"/>
                </a:moveTo>
                <a:cubicBezTo>
                  <a:pt x="40" y="1"/>
                  <a:pt x="0" y="30"/>
                  <a:pt x="0" y="70"/>
                </a:cubicBezTo>
                <a:lnTo>
                  <a:pt x="0" y="9702"/>
                </a:lnTo>
                <a:lnTo>
                  <a:pt x="149" y="9910"/>
                </a:lnTo>
                <a:lnTo>
                  <a:pt x="149" y="70"/>
                </a:lnTo>
                <a:cubicBezTo>
                  <a:pt x="149" y="30"/>
                  <a:pt x="119" y="1"/>
                  <a:pt x="8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7"/>
          <p:cNvSpPr/>
          <p:nvPr/>
        </p:nvSpPr>
        <p:spPr>
          <a:xfrm>
            <a:off x="1396517" y="6662454"/>
            <a:ext cx="2586314" cy="23567"/>
          </a:xfrm>
          <a:custGeom>
            <a:avLst/>
            <a:gdLst/>
            <a:ahLst/>
            <a:cxnLst/>
            <a:rect l="l" t="t" r="r" b="b"/>
            <a:pathLst>
              <a:path w="16352" h="149" extrusionOk="0">
                <a:moveTo>
                  <a:pt x="1" y="0"/>
                </a:moveTo>
                <a:lnTo>
                  <a:pt x="50" y="149"/>
                </a:lnTo>
                <a:lnTo>
                  <a:pt x="16282" y="149"/>
                </a:lnTo>
                <a:cubicBezTo>
                  <a:pt x="16321" y="149"/>
                  <a:pt x="16352" y="109"/>
                  <a:pt x="16352" y="69"/>
                </a:cubicBezTo>
                <a:cubicBezTo>
                  <a:pt x="16352" y="30"/>
                  <a:pt x="16321" y="0"/>
                  <a:pt x="1628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17"/>
          <p:cNvSpPr/>
          <p:nvPr/>
        </p:nvSpPr>
        <p:spPr>
          <a:xfrm>
            <a:off x="170895" y="184475"/>
            <a:ext cx="3811935" cy="3294735"/>
          </a:xfrm>
          <a:custGeom>
            <a:avLst/>
            <a:gdLst/>
            <a:ahLst/>
            <a:cxnLst/>
            <a:rect l="l" t="t" r="r" b="b"/>
            <a:pathLst>
              <a:path w="24101" h="20831" extrusionOk="0">
                <a:moveTo>
                  <a:pt x="4222" y="1"/>
                </a:moveTo>
                <a:cubicBezTo>
                  <a:pt x="4192" y="1"/>
                  <a:pt x="4163" y="20"/>
                  <a:pt x="4152" y="60"/>
                </a:cubicBezTo>
                <a:cubicBezTo>
                  <a:pt x="4143" y="90"/>
                  <a:pt x="3201" y="3519"/>
                  <a:pt x="60" y="4054"/>
                </a:cubicBezTo>
                <a:cubicBezTo>
                  <a:pt x="30" y="4064"/>
                  <a:pt x="0" y="4094"/>
                  <a:pt x="0" y="4123"/>
                </a:cubicBezTo>
                <a:lnTo>
                  <a:pt x="0" y="20762"/>
                </a:lnTo>
                <a:cubicBezTo>
                  <a:pt x="0" y="20801"/>
                  <a:pt x="40" y="20831"/>
                  <a:pt x="80" y="20831"/>
                </a:cubicBezTo>
                <a:cubicBezTo>
                  <a:pt x="119" y="20831"/>
                  <a:pt x="149" y="20801"/>
                  <a:pt x="149" y="20762"/>
                </a:cubicBezTo>
                <a:lnTo>
                  <a:pt x="149" y="4183"/>
                </a:lnTo>
                <a:cubicBezTo>
                  <a:pt x="3112" y="3647"/>
                  <a:pt x="4143" y="595"/>
                  <a:pt x="4281" y="150"/>
                </a:cubicBezTo>
                <a:lnTo>
                  <a:pt x="24031" y="150"/>
                </a:lnTo>
                <a:cubicBezTo>
                  <a:pt x="24070" y="150"/>
                  <a:pt x="24101" y="120"/>
                  <a:pt x="24101" y="80"/>
                </a:cubicBezTo>
                <a:cubicBezTo>
                  <a:pt x="24101" y="40"/>
                  <a:pt x="24070" y="1"/>
                  <a:pt x="2403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17"/>
          <p:cNvSpPr/>
          <p:nvPr/>
        </p:nvSpPr>
        <p:spPr>
          <a:xfrm>
            <a:off x="203793" y="211205"/>
            <a:ext cx="410755" cy="410755"/>
          </a:xfrm>
          <a:custGeom>
            <a:avLst/>
            <a:gdLst/>
            <a:ahLst/>
            <a:cxnLst/>
            <a:rect l="l" t="t" r="r" b="b"/>
            <a:pathLst>
              <a:path w="2597" h="2597" extrusionOk="0">
                <a:moveTo>
                  <a:pt x="1299" y="1110"/>
                </a:moveTo>
                <a:lnTo>
                  <a:pt x="1338" y="1209"/>
                </a:lnTo>
                <a:lnTo>
                  <a:pt x="1427" y="1170"/>
                </a:lnTo>
                <a:lnTo>
                  <a:pt x="1427" y="1170"/>
                </a:lnTo>
                <a:lnTo>
                  <a:pt x="1388" y="1269"/>
                </a:lnTo>
                <a:lnTo>
                  <a:pt x="1487" y="1298"/>
                </a:lnTo>
                <a:lnTo>
                  <a:pt x="1388" y="1338"/>
                </a:lnTo>
                <a:lnTo>
                  <a:pt x="1427" y="1437"/>
                </a:lnTo>
                <a:lnTo>
                  <a:pt x="1338" y="1388"/>
                </a:lnTo>
                <a:lnTo>
                  <a:pt x="1299" y="1487"/>
                </a:lnTo>
                <a:lnTo>
                  <a:pt x="1259" y="1388"/>
                </a:lnTo>
                <a:lnTo>
                  <a:pt x="1170" y="1437"/>
                </a:lnTo>
                <a:lnTo>
                  <a:pt x="1209" y="1338"/>
                </a:lnTo>
                <a:lnTo>
                  <a:pt x="1110" y="1298"/>
                </a:lnTo>
                <a:lnTo>
                  <a:pt x="1209" y="1269"/>
                </a:lnTo>
                <a:lnTo>
                  <a:pt x="1170" y="1170"/>
                </a:lnTo>
                <a:lnTo>
                  <a:pt x="1170" y="1170"/>
                </a:lnTo>
                <a:lnTo>
                  <a:pt x="1259" y="1209"/>
                </a:lnTo>
                <a:lnTo>
                  <a:pt x="1299" y="1110"/>
                </a:lnTo>
                <a:close/>
                <a:moveTo>
                  <a:pt x="1299" y="1"/>
                </a:moveTo>
                <a:cubicBezTo>
                  <a:pt x="1269" y="1"/>
                  <a:pt x="1249" y="30"/>
                  <a:pt x="1249" y="50"/>
                </a:cubicBezTo>
                <a:lnTo>
                  <a:pt x="1249" y="318"/>
                </a:lnTo>
                <a:lnTo>
                  <a:pt x="1081" y="188"/>
                </a:lnTo>
                <a:cubicBezTo>
                  <a:pt x="1071" y="179"/>
                  <a:pt x="1058" y="174"/>
                  <a:pt x="1046" y="174"/>
                </a:cubicBezTo>
                <a:cubicBezTo>
                  <a:pt x="1033" y="174"/>
                  <a:pt x="1021" y="179"/>
                  <a:pt x="1011" y="188"/>
                </a:cubicBezTo>
                <a:cubicBezTo>
                  <a:pt x="1001" y="219"/>
                  <a:pt x="1001" y="248"/>
                  <a:pt x="1021" y="258"/>
                </a:cubicBezTo>
                <a:lnTo>
                  <a:pt x="1249" y="437"/>
                </a:lnTo>
                <a:lnTo>
                  <a:pt x="1249" y="1051"/>
                </a:lnTo>
                <a:lnTo>
                  <a:pt x="1120" y="734"/>
                </a:lnTo>
                <a:lnTo>
                  <a:pt x="1209" y="565"/>
                </a:lnTo>
                <a:cubicBezTo>
                  <a:pt x="1229" y="536"/>
                  <a:pt x="1219" y="506"/>
                  <a:pt x="1189" y="496"/>
                </a:cubicBezTo>
                <a:cubicBezTo>
                  <a:pt x="1182" y="492"/>
                  <a:pt x="1173" y="490"/>
                  <a:pt x="1165" y="490"/>
                </a:cubicBezTo>
                <a:cubicBezTo>
                  <a:pt x="1150" y="490"/>
                  <a:pt x="1136" y="497"/>
                  <a:pt x="1130" y="516"/>
                </a:cubicBezTo>
                <a:lnTo>
                  <a:pt x="1070" y="615"/>
                </a:lnTo>
                <a:lnTo>
                  <a:pt x="1011" y="476"/>
                </a:lnTo>
                <a:cubicBezTo>
                  <a:pt x="1004" y="454"/>
                  <a:pt x="985" y="443"/>
                  <a:pt x="968" y="443"/>
                </a:cubicBezTo>
                <a:cubicBezTo>
                  <a:pt x="962" y="443"/>
                  <a:pt x="956" y="444"/>
                  <a:pt x="952" y="446"/>
                </a:cubicBezTo>
                <a:cubicBezTo>
                  <a:pt x="922" y="456"/>
                  <a:pt x="912" y="486"/>
                  <a:pt x="922" y="516"/>
                </a:cubicBezTo>
                <a:lnTo>
                  <a:pt x="982" y="655"/>
                </a:lnTo>
                <a:lnTo>
                  <a:pt x="982" y="655"/>
                </a:lnTo>
                <a:lnTo>
                  <a:pt x="863" y="624"/>
                </a:lnTo>
                <a:cubicBezTo>
                  <a:pt x="859" y="623"/>
                  <a:pt x="855" y="622"/>
                  <a:pt x="851" y="622"/>
                </a:cubicBezTo>
                <a:cubicBezTo>
                  <a:pt x="833" y="622"/>
                  <a:pt x="811" y="638"/>
                  <a:pt x="803" y="655"/>
                </a:cubicBezTo>
                <a:cubicBezTo>
                  <a:pt x="793" y="684"/>
                  <a:pt x="813" y="714"/>
                  <a:pt x="843" y="714"/>
                </a:cubicBezTo>
                <a:lnTo>
                  <a:pt x="1031" y="773"/>
                </a:lnTo>
                <a:lnTo>
                  <a:pt x="1160" y="1091"/>
                </a:lnTo>
                <a:lnTo>
                  <a:pt x="724" y="655"/>
                </a:lnTo>
                <a:lnTo>
                  <a:pt x="764" y="367"/>
                </a:lnTo>
                <a:cubicBezTo>
                  <a:pt x="764" y="347"/>
                  <a:pt x="744" y="318"/>
                  <a:pt x="714" y="318"/>
                </a:cubicBezTo>
                <a:cubicBezTo>
                  <a:pt x="710" y="316"/>
                  <a:pt x="706" y="315"/>
                  <a:pt x="702" y="315"/>
                </a:cubicBezTo>
                <a:cubicBezTo>
                  <a:pt x="684" y="315"/>
                  <a:pt x="665" y="333"/>
                  <a:pt x="665" y="357"/>
                </a:cubicBezTo>
                <a:lnTo>
                  <a:pt x="634" y="565"/>
                </a:lnTo>
                <a:lnTo>
                  <a:pt x="456" y="387"/>
                </a:lnTo>
                <a:cubicBezTo>
                  <a:pt x="446" y="377"/>
                  <a:pt x="434" y="372"/>
                  <a:pt x="422" y="372"/>
                </a:cubicBezTo>
                <a:cubicBezTo>
                  <a:pt x="409" y="372"/>
                  <a:pt x="397" y="377"/>
                  <a:pt x="387" y="387"/>
                </a:cubicBezTo>
                <a:cubicBezTo>
                  <a:pt x="367" y="406"/>
                  <a:pt x="367" y="437"/>
                  <a:pt x="387" y="456"/>
                </a:cubicBezTo>
                <a:lnTo>
                  <a:pt x="565" y="635"/>
                </a:lnTo>
                <a:lnTo>
                  <a:pt x="357" y="664"/>
                </a:lnTo>
                <a:cubicBezTo>
                  <a:pt x="328" y="664"/>
                  <a:pt x="308" y="694"/>
                  <a:pt x="317" y="714"/>
                </a:cubicBezTo>
                <a:cubicBezTo>
                  <a:pt x="317" y="743"/>
                  <a:pt x="337" y="763"/>
                  <a:pt x="367" y="763"/>
                </a:cubicBezTo>
                <a:lnTo>
                  <a:pt x="654" y="724"/>
                </a:lnTo>
                <a:lnTo>
                  <a:pt x="1090" y="1160"/>
                </a:lnTo>
                <a:lnTo>
                  <a:pt x="1090" y="1160"/>
                </a:lnTo>
                <a:lnTo>
                  <a:pt x="773" y="1031"/>
                </a:lnTo>
                <a:lnTo>
                  <a:pt x="714" y="842"/>
                </a:lnTo>
                <a:cubicBezTo>
                  <a:pt x="714" y="818"/>
                  <a:pt x="694" y="800"/>
                  <a:pt x="670" y="800"/>
                </a:cubicBezTo>
                <a:cubicBezTo>
                  <a:pt x="665" y="800"/>
                  <a:pt x="659" y="801"/>
                  <a:pt x="654" y="803"/>
                </a:cubicBezTo>
                <a:cubicBezTo>
                  <a:pt x="634" y="813"/>
                  <a:pt x="615" y="842"/>
                  <a:pt x="625" y="862"/>
                </a:cubicBezTo>
                <a:lnTo>
                  <a:pt x="654" y="981"/>
                </a:lnTo>
                <a:lnTo>
                  <a:pt x="515" y="922"/>
                </a:lnTo>
                <a:cubicBezTo>
                  <a:pt x="508" y="919"/>
                  <a:pt x="501" y="918"/>
                  <a:pt x="494" y="918"/>
                </a:cubicBezTo>
                <a:cubicBezTo>
                  <a:pt x="473" y="918"/>
                  <a:pt x="454" y="929"/>
                  <a:pt x="447" y="952"/>
                </a:cubicBezTo>
                <a:cubicBezTo>
                  <a:pt x="436" y="972"/>
                  <a:pt x="447" y="1001"/>
                  <a:pt x="476" y="1011"/>
                </a:cubicBezTo>
                <a:lnTo>
                  <a:pt x="615" y="1071"/>
                </a:lnTo>
                <a:lnTo>
                  <a:pt x="515" y="1130"/>
                </a:lnTo>
                <a:cubicBezTo>
                  <a:pt x="486" y="1140"/>
                  <a:pt x="486" y="1170"/>
                  <a:pt x="496" y="1199"/>
                </a:cubicBezTo>
                <a:cubicBezTo>
                  <a:pt x="502" y="1212"/>
                  <a:pt x="516" y="1220"/>
                  <a:pt x="533" y="1220"/>
                </a:cubicBezTo>
                <a:cubicBezTo>
                  <a:pt x="543" y="1220"/>
                  <a:pt x="554" y="1217"/>
                  <a:pt x="565" y="1209"/>
                </a:cubicBezTo>
                <a:lnTo>
                  <a:pt x="734" y="1120"/>
                </a:lnTo>
                <a:lnTo>
                  <a:pt x="1051" y="1249"/>
                </a:lnTo>
                <a:lnTo>
                  <a:pt x="436" y="1249"/>
                </a:lnTo>
                <a:lnTo>
                  <a:pt x="258" y="1021"/>
                </a:lnTo>
                <a:cubicBezTo>
                  <a:pt x="252" y="1009"/>
                  <a:pt x="237" y="1004"/>
                  <a:pt x="221" y="1004"/>
                </a:cubicBezTo>
                <a:cubicBezTo>
                  <a:pt x="209" y="1004"/>
                  <a:pt x="197" y="1007"/>
                  <a:pt x="189" y="1011"/>
                </a:cubicBezTo>
                <a:cubicBezTo>
                  <a:pt x="169" y="1031"/>
                  <a:pt x="169" y="1060"/>
                  <a:pt x="179" y="1080"/>
                </a:cubicBezTo>
                <a:lnTo>
                  <a:pt x="317" y="1249"/>
                </a:lnTo>
                <a:lnTo>
                  <a:pt x="50" y="1249"/>
                </a:lnTo>
                <a:cubicBezTo>
                  <a:pt x="30" y="1249"/>
                  <a:pt x="0" y="1269"/>
                  <a:pt x="0" y="1298"/>
                </a:cubicBezTo>
                <a:cubicBezTo>
                  <a:pt x="0" y="1328"/>
                  <a:pt x="30" y="1348"/>
                  <a:pt x="50" y="1348"/>
                </a:cubicBezTo>
                <a:lnTo>
                  <a:pt x="317" y="1348"/>
                </a:lnTo>
                <a:lnTo>
                  <a:pt x="179" y="1516"/>
                </a:lnTo>
                <a:cubicBezTo>
                  <a:pt x="169" y="1536"/>
                  <a:pt x="169" y="1566"/>
                  <a:pt x="189" y="1586"/>
                </a:cubicBezTo>
                <a:cubicBezTo>
                  <a:pt x="196" y="1594"/>
                  <a:pt x="207" y="1597"/>
                  <a:pt x="217" y="1597"/>
                </a:cubicBezTo>
                <a:cubicBezTo>
                  <a:pt x="234" y="1597"/>
                  <a:pt x="252" y="1588"/>
                  <a:pt x="258" y="1576"/>
                </a:cubicBezTo>
                <a:lnTo>
                  <a:pt x="436" y="1348"/>
                </a:lnTo>
                <a:lnTo>
                  <a:pt x="1051" y="1348"/>
                </a:lnTo>
                <a:lnTo>
                  <a:pt x="734" y="1477"/>
                </a:lnTo>
                <a:lnTo>
                  <a:pt x="565" y="1388"/>
                </a:lnTo>
                <a:cubicBezTo>
                  <a:pt x="555" y="1381"/>
                  <a:pt x="544" y="1377"/>
                  <a:pt x="534" y="1377"/>
                </a:cubicBezTo>
                <a:cubicBezTo>
                  <a:pt x="517" y="1377"/>
                  <a:pt x="502" y="1388"/>
                  <a:pt x="496" y="1408"/>
                </a:cubicBezTo>
                <a:cubicBezTo>
                  <a:pt x="486" y="1428"/>
                  <a:pt x="486" y="1457"/>
                  <a:pt x="515" y="1477"/>
                </a:cubicBezTo>
                <a:lnTo>
                  <a:pt x="615" y="1527"/>
                </a:lnTo>
                <a:lnTo>
                  <a:pt x="476" y="1586"/>
                </a:lnTo>
                <a:cubicBezTo>
                  <a:pt x="447" y="1596"/>
                  <a:pt x="436" y="1626"/>
                  <a:pt x="447" y="1655"/>
                </a:cubicBezTo>
                <a:cubicBezTo>
                  <a:pt x="453" y="1670"/>
                  <a:pt x="471" y="1679"/>
                  <a:pt x="492" y="1679"/>
                </a:cubicBezTo>
                <a:cubicBezTo>
                  <a:pt x="500" y="1679"/>
                  <a:pt x="508" y="1678"/>
                  <a:pt x="515" y="1675"/>
                </a:cubicBezTo>
                <a:lnTo>
                  <a:pt x="654" y="1626"/>
                </a:lnTo>
                <a:lnTo>
                  <a:pt x="625" y="1734"/>
                </a:lnTo>
                <a:cubicBezTo>
                  <a:pt x="615" y="1764"/>
                  <a:pt x="634" y="1784"/>
                  <a:pt x="654" y="1794"/>
                </a:cubicBezTo>
                <a:lnTo>
                  <a:pt x="674" y="1794"/>
                </a:lnTo>
                <a:cubicBezTo>
                  <a:pt x="694" y="1794"/>
                  <a:pt x="714" y="1784"/>
                  <a:pt x="714" y="1764"/>
                </a:cubicBezTo>
                <a:lnTo>
                  <a:pt x="773" y="1576"/>
                </a:lnTo>
                <a:lnTo>
                  <a:pt x="1090" y="1437"/>
                </a:lnTo>
                <a:lnTo>
                  <a:pt x="654" y="1873"/>
                </a:lnTo>
                <a:lnTo>
                  <a:pt x="367" y="1833"/>
                </a:lnTo>
                <a:cubicBezTo>
                  <a:pt x="347" y="1833"/>
                  <a:pt x="317" y="1853"/>
                  <a:pt x="317" y="1883"/>
                </a:cubicBezTo>
                <a:cubicBezTo>
                  <a:pt x="308" y="1913"/>
                  <a:pt x="328" y="1932"/>
                  <a:pt x="357" y="1932"/>
                </a:cubicBezTo>
                <a:lnTo>
                  <a:pt x="565" y="1963"/>
                </a:lnTo>
                <a:lnTo>
                  <a:pt x="387" y="2151"/>
                </a:lnTo>
                <a:cubicBezTo>
                  <a:pt x="367" y="2170"/>
                  <a:pt x="367" y="2200"/>
                  <a:pt x="387" y="2220"/>
                </a:cubicBezTo>
                <a:cubicBezTo>
                  <a:pt x="397" y="2230"/>
                  <a:pt x="409" y="2235"/>
                  <a:pt x="422" y="2235"/>
                </a:cubicBezTo>
                <a:cubicBezTo>
                  <a:pt x="434" y="2235"/>
                  <a:pt x="446" y="2230"/>
                  <a:pt x="456" y="2220"/>
                </a:cubicBezTo>
                <a:lnTo>
                  <a:pt x="634" y="2032"/>
                </a:lnTo>
                <a:lnTo>
                  <a:pt x="665" y="2240"/>
                </a:lnTo>
                <a:cubicBezTo>
                  <a:pt x="665" y="2269"/>
                  <a:pt x="684" y="2289"/>
                  <a:pt x="714" y="2289"/>
                </a:cubicBezTo>
                <a:lnTo>
                  <a:pt x="714" y="2280"/>
                </a:lnTo>
                <a:cubicBezTo>
                  <a:pt x="744" y="2280"/>
                  <a:pt x="764" y="2260"/>
                  <a:pt x="764" y="2230"/>
                </a:cubicBezTo>
                <a:lnTo>
                  <a:pt x="724" y="1943"/>
                </a:lnTo>
                <a:lnTo>
                  <a:pt x="1160" y="1507"/>
                </a:lnTo>
                <a:lnTo>
                  <a:pt x="1160" y="1507"/>
                </a:lnTo>
                <a:lnTo>
                  <a:pt x="1031" y="1833"/>
                </a:lnTo>
                <a:lnTo>
                  <a:pt x="843" y="1883"/>
                </a:lnTo>
                <a:cubicBezTo>
                  <a:pt x="813" y="1893"/>
                  <a:pt x="793" y="1913"/>
                  <a:pt x="803" y="1943"/>
                </a:cubicBezTo>
                <a:cubicBezTo>
                  <a:pt x="813" y="1963"/>
                  <a:pt x="833" y="1982"/>
                  <a:pt x="852" y="1982"/>
                </a:cubicBezTo>
                <a:cubicBezTo>
                  <a:pt x="863" y="1982"/>
                  <a:pt x="863" y="1982"/>
                  <a:pt x="982" y="1943"/>
                </a:cubicBezTo>
                <a:lnTo>
                  <a:pt x="982" y="1943"/>
                </a:lnTo>
                <a:lnTo>
                  <a:pt x="922" y="2082"/>
                </a:lnTo>
                <a:cubicBezTo>
                  <a:pt x="912" y="2111"/>
                  <a:pt x="922" y="2141"/>
                  <a:pt x="952" y="2151"/>
                </a:cubicBezTo>
                <a:cubicBezTo>
                  <a:pt x="957" y="2153"/>
                  <a:pt x="962" y="2154"/>
                  <a:pt x="968" y="2154"/>
                </a:cubicBezTo>
                <a:cubicBezTo>
                  <a:pt x="985" y="2154"/>
                  <a:pt x="1004" y="2143"/>
                  <a:pt x="1011" y="2121"/>
                </a:cubicBezTo>
                <a:lnTo>
                  <a:pt x="1070" y="1982"/>
                </a:lnTo>
                <a:lnTo>
                  <a:pt x="1130" y="2082"/>
                </a:lnTo>
                <a:cubicBezTo>
                  <a:pt x="1137" y="2101"/>
                  <a:pt x="1151" y="2112"/>
                  <a:pt x="1166" y="2112"/>
                </a:cubicBezTo>
                <a:cubicBezTo>
                  <a:pt x="1174" y="2112"/>
                  <a:pt x="1182" y="2108"/>
                  <a:pt x="1189" y="2101"/>
                </a:cubicBezTo>
                <a:cubicBezTo>
                  <a:pt x="1219" y="2091"/>
                  <a:pt x="1229" y="2062"/>
                  <a:pt x="1209" y="2042"/>
                </a:cubicBezTo>
                <a:lnTo>
                  <a:pt x="1120" y="1864"/>
                </a:lnTo>
                <a:lnTo>
                  <a:pt x="1249" y="1546"/>
                </a:lnTo>
                <a:lnTo>
                  <a:pt x="1249" y="2161"/>
                </a:lnTo>
                <a:lnTo>
                  <a:pt x="1021" y="2339"/>
                </a:lnTo>
                <a:cubicBezTo>
                  <a:pt x="1001" y="2359"/>
                  <a:pt x="1001" y="2388"/>
                  <a:pt x="1011" y="2408"/>
                </a:cubicBezTo>
                <a:cubicBezTo>
                  <a:pt x="1023" y="2420"/>
                  <a:pt x="1038" y="2425"/>
                  <a:pt x="1053" y="2425"/>
                </a:cubicBezTo>
                <a:cubicBezTo>
                  <a:pt x="1063" y="2425"/>
                  <a:pt x="1073" y="2422"/>
                  <a:pt x="1081" y="2418"/>
                </a:cubicBezTo>
                <a:lnTo>
                  <a:pt x="1249" y="2289"/>
                </a:lnTo>
                <a:lnTo>
                  <a:pt x="1249" y="2547"/>
                </a:lnTo>
                <a:cubicBezTo>
                  <a:pt x="1249" y="2577"/>
                  <a:pt x="1269" y="2597"/>
                  <a:pt x="1299" y="2597"/>
                </a:cubicBezTo>
                <a:cubicBezTo>
                  <a:pt x="1328" y="2597"/>
                  <a:pt x="1348" y="2577"/>
                  <a:pt x="1348" y="2547"/>
                </a:cubicBezTo>
                <a:lnTo>
                  <a:pt x="1348" y="2289"/>
                </a:lnTo>
                <a:lnTo>
                  <a:pt x="1517" y="2418"/>
                </a:lnTo>
                <a:cubicBezTo>
                  <a:pt x="1525" y="2422"/>
                  <a:pt x="1535" y="2425"/>
                  <a:pt x="1545" y="2425"/>
                </a:cubicBezTo>
                <a:cubicBezTo>
                  <a:pt x="1559" y="2425"/>
                  <a:pt x="1574" y="2420"/>
                  <a:pt x="1586" y="2408"/>
                </a:cubicBezTo>
                <a:cubicBezTo>
                  <a:pt x="1606" y="2388"/>
                  <a:pt x="1596" y="2359"/>
                  <a:pt x="1576" y="2339"/>
                </a:cubicBezTo>
                <a:lnTo>
                  <a:pt x="1348" y="2161"/>
                </a:lnTo>
                <a:lnTo>
                  <a:pt x="1348" y="1546"/>
                </a:lnTo>
                <a:lnTo>
                  <a:pt x="1477" y="1864"/>
                </a:lnTo>
                <a:lnTo>
                  <a:pt x="1388" y="2042"/>
                </a:lnTo>
                <a:cubicBezTo>
                  <a:pt x="1368" y="2062"/>
                  <a:pt x="1378" y="2091"/>
                  <a:pt x="1407" y="2101"/>
                </a:cubicBezTo>
                <a:cubicBezTo>
                  <a:pt x="1414" y="2108"/>
                  <a:pt x="1423" y="2112"/>
                  <a:pt x="1431" y="2112"/>
                </a:cubicBezTo>
                <a:cubicBezTo>
                  <a:pt x="1446" y="2112"/>
                  <a:pt x="1461" y="2101"/>
                  <a:pt x="1467" y="2082"/>
                </a:cubicBezTo>
                <a:lnTo>
                  <a:pt x="1526" y="1982"/>
                </a:lnTo>
                <a:lnTo>
                  <a:pt x="1586" y="2121"/>
                </a:lnTo>
                <a:cubicBezTo>
                  <a:pt x="1593" y="2143"/>
                  <a:pt x="1612" y="2154"/>
                  <a:pt x="1633" y="2154"/>
                </a:cubicBezTo>
                <a:cubicBezTo>
                  <a:pt x="1640" y="2154"/>
                  <a:pt x="1648" y="2153"/>
                  <a:pt x="1655" y="2151"/>
                </a:cubicBezTo>
                <a:cubicBezTo>
                  <a:pt x="1675" y="2141"/>
                  <a:pt x="1685" y="2111"/>
                  <a:pt x="1675" y="2082"/>
                </a:cubicBezTo>
                <a:lnTo>
                  <a:pt x="1616" y="1943"/>
                </a:lnTo>
                <a:lnTo>
                  <a:pt x="1616" y="1943"/>
                </a:lnTo>
                <a:cubicBezTo>
                  <a:pt x="1735" y="1982"/>
                  <a:pt x="1735" y="1982"/>
                  <a:pt x="1744" y="1982"/>
                </a:cubicBezTo>
                <a:cubicBezTo>
                  <a:pt x="1764" y="1982"/>
                  <a:pt x="1784" y="1963"/>
                  <a:pt x="1794" y="1943"/>
                </a:cubicBezTo>
                <a:cubicBezTo>
                  <a:pt x="1804" y="1913"/>
                  <a:pt x="1784" y="1893"/>
                  <a:pt x="1764" y="1883"/>
                </a:cubicBezTo>
                <a:lnTo>
                  <a:pt x="1576" y="1833"/>
                </a:lnTo>
                <a:lnTo>
                  <a:pt x="1437" y="1507"/>
                </a:lnTo>
                <a:lnTo>
                  <a:pt x="1437" y="1507"/>
                </a:lnTo>
                <a:lnTo>
                  <a:pt x="1874" y="1943"/>
                </a:lnTo>
                <a:lnTo>
                  <a:pt x="1834" y="2230"/>
                </a:lnTo>
                <a:cubicBezTo>
                  <a:pt x="1834" y="2260"/>
                  <a:pt x="1854" y="2280"/>
                  <a:pt x="1883" y="2280"/>
                </a:cubicBezTo>
                <a:lnTo>
                  <a:pt x="1883" y="2289"/>
                </a:lnTo>
                <a:cubicBezTo>
                  <a:pt x="1913" y="2289"/>
                  <a:pt x="1933" y="2269"/>
                  <a:pt x="1933" y="2240"/>
                </a:cubicBezTo>
                <a:lnTo>
                  <a:pt x="1962" y="2032"/>
                </a:lnTo>
                <a:lnTo>
                  <a:pt x="2141" y="2220"/>
                </a:lnTo>
                <a:cubicBezTo>
                  <a:pt x="2151" y="2230"/>
                  <a:pt x="2165" y="2235"/>
                  <a:pt x="2180" y="2235"/>
                </a:cubicBezTo>
                <a:cubicBezTo>
                  <a:pt x="2195" y="2235"/>
                  <a:pt x="2210" y="2230"/>
                  <a:pt x="2220" y="2220"/>
                </a:cubicBezTo>
                <a:cubicBezTo>
                  <a:pt x="2240" y="2200"/>
                  <a:pt x="2240" y="2170"/>
                  <a:pt x="2220" y="2151"/>
                </a:cubicBezTo>
                <a:lnTo>
                  <a:pt x="2032" y="1963"/>
                </a:lnTo>
                <a:lnTo>
                  <a:pt x="2240" y="1932"/>
                </a:lnTo>
                <a:cubicBezTo>
                  <a:pt x="2270" y="1932"/>
                  <a:pt x="2290" y="1913"/>
                  <a:pt x="2279" y="1883"/>
                </a:cubicBezTo>
                <a:cubicBezTo>
                  <a:pt x="2279" y="1853"/>
                  <a:pt x="2260" y="1833"/>
                  <a:pt x="2230" y="1833"/>
                </a:cubicBezTo>
                <a:lnTo>
                  <a:pt x="1942" y="1873"/>
                </a:lnTo>
                <a:lnTo>
                  <a:pt x="1506" y="1437"/>
                </a:lnTo>
                <a:lnTo>
                  <a:pt x="1824" y="1576"/>
                </a:lnTo>
                <a:lnTo>
                  <a:pt x="1883" y="1764"/>
                </a:lnTo>
                <a:cubicBezTo>
                  <a:pt x="1891" y="1781"/>
                  <a:pt x="1906" y="1797"/>
                  <a:pt x="1927" y="1797"/>
                </a:cubicBezTo>
                <a:cubicBezTo>
                  <a:pt x="1932" y="1797"/>
                  <a:pt x="1937" y="1796"/>
                  <a:pt x="1942" y="1794"/>
                </a:cubicBezTo>
                <a:cubicBezTo>
                  <a:pt x="1973" y="1784"/>
                  <a:pt x="1982" y="1764"/>
                  <a:pt x="1973" y="1734"/>
                </a:cubicBezTo>
                <a:lnTo>
                  <a:pt x="1942" y="1626"/>
                </a:lnTo>
                <a:lnTo>
                  <a:pt x="2081" y="1675"/>
                </a:lnTo>
                <a:cubicBezTo>
                  <a:pt x="2090" y="1681"/>
                  <a:pt x="2099" y="1683"/>
                  <a:pt x="2107" y="1683"/>
                </a:cubicBezTo>
                <a:cubicBezTo>
                  <a:pt x="2127" y="1683"/>
                  <a:pt x="2144" y="1669"/>
                  <a:pt x="2151" y="1655"/>
                </a:cubicBezTo>
                <a:cubicBezTo>
                  <a:pt x="2160" y="1626"/>
                  <a:pt x="2151" y="1596"/>
                  <a:pt x="2121" y="1586"/>
                </a:cubicBezTo>
                <a:lnTo>
                  <a:pt x="1982" y="1527"/>
                </a:lnTo>
                <a:lnTo>
                  <a:pt x="2081" y="1477"/>
                </a:lnTo>
                <a:cubicBezTo>
                  <a:pt x="2111" y="1457"/>
                  <a:pt x="2121" y="1428"/>
                  <a:pt x="2101" y="1408"/>
                </a:cubicBezTo>
                <a:cubicBezTo>
                  <a:pt x="2095" y="1389"/>
                  <a:pt x="2081" y="1382"/>
                  <a:pt x="2064" y="1382"/>
                </a:cubicBezTo>
                <a:cubicBezTo>
                  <a:pt x="2054" y="1382"/>
                  <a:pt x="2043" y="1384"/>
                  <a:pt x="2032" y="1388"/>
                </a:cubicBezTo>
                <a:lnTo>
                  <a:pt x="1863" y="1477"/>
                </a:lnTo>
                <a:lnTo>
                  <a:pt x="1546" y="1348"/>
                </a:lnTo>
                <a:lnTo>
                  <a:pt x="2160" y="1348"/>
                </a:lnTo>
                <a:lnTo>
                  <a:pt x="2339" y="1576"/>
                </a:lnTo>
                <a:cubicBezTo>
                  <a:pt x="2351" y="1588"/>
                  <a:pt x="2368" y="1597"/>
                  <a:pt x="2383" y="1597"/>
                </a:cubicBezTo>
                <a:cubicBezTo>
                  <a:pt x="2392" y="1597"/>
                  <a:pt x="2401" y="1594"/>
                  <a:pt x="2409" y="1586"/>
                </a:cubicBezTo>
                <a:cubicBezTo>
                  <a:pt x="2428" y="1566"/>
                  <a:pt x="2428" y="1536"/>
                  <a:pt x="2418" y="1516"/>
                </a:cubicBezTo>
                <a:lnTo>
                  <a:pt x="2290" y="1348"/>
                </a:lnTo>
                <a:lnTo>
                  <a:pt x="2547" y="1348"/>
                </a:lnTo>
                <a:cubicBezTo>
                  <a:pt x="2577" y="1348"/>
                  <a:pt x="2597" y="1328"/>
                  <a:pt x="2597" y="1298"/>
                </a:cubicBezTo>
                <a:cubicBezTo>
                  <a:pt x="2597" y="1269"/>
                  <a:pt x="2577" y="1249"/>
                  <a:pt x="2547" y="1249"/>
                </a:cubicBezTo>
                <a:lnTo>
                  <a:pt x="2290" y="1249"/>
                </a:lnTo>
                <a:lnTo>
                  <a:pt x="2418" y="1080"/>
                </a:lnTo>
                <a:cubicBezTo>
                  <a:pt x="2428" y="1060"/>
                  <a:pt x="2428" y="1031"/>
                  <a:pt x="2409" y="1011"/>
                </a:cubicBezTo>
                <a:cubicBezTo>
                  <a:pt x="2400" y="1007"/>
                  <a:pt x="2390" y="1004"/>
                  <a:pt x="2380" y="1004"/>
                </a:cubicBezTo>
                <a:cubicBezTo>
                  <a:pt x="2365" y="1004"/>
                  <a:pt x="2350" y="1009"/>
                  <a:pt x="2339" y="1021"/>
                </a:cubicBezTo>
                <a:lnTo>
                  <a:pt x="2160" y="1249"/>
                </a:lnTo>
                <a:lnTo>
                  <a:pt x="1546" y="1249"/>
                </a:lnTo>
                <a:lnTo>
                  <a:pt x="1863" y="1120"/>
                </a:lnTo>
                <a:lnTo>
                  <a:pt x="2032" y="1209"/>
                </a:lnTo>
                <a:cubicBezTo>
                  <a:pt x="2043" y="1217"/>
                  <a:pt x="2054" y="1220"/>
                  <a:pt x="2064" y="1220"/>
                </a:cubicBezTo>
                <a:cubicBezTo>
                  <a:pt x="2081" y="1220"/>
                  <a:pt x="2095" y="1212"/>
                  <a:pt x="2101" y="1199"/>
                </a:cubicBezTo>
                <a:cubicBezTo>
                  <a:pt x="2121" y="1170"/>
                  <a:pt x="2111" y="1140"/>
                  <a:pt x="2081" y="1130"/>
                </a:cubicBezTo>
                <a:lnTo>
                  <a:pt x="1982" y="1071"/>
                </a:lnTo>
                <a:lnTo>
                  <a:pt x="2121" y="1011"/>
                </a:lnTo>
                <a:cubicBezTo>
                  <a:pt x="2151" y="1001"/>
                  <a:pt x="2160" y="972"/>
                  <a:pt x="2151" y="952"/>
                </a:cubicBezTo>
                <a:cubicBezTo>
                  <a:pt x="2143" y="929"/>
                  <a:pt x="2125" y="918"/>
                  <a:pt x="2103" y="918"/>
                </a:cubicBezTo>
                <a:cubicBezTo>
                  <a:pt x="2096" y="918"/>
                  <a:pt x="2089" y="919"/>
                  <a:pt x="2081" y="922"/>
                </a:cubicBezTo>
                <a:lnTo>
                  <a:pt x="1942" y="981"/>
                </a:lnTo>
                <a:lnTo>
                  <a:pt x="1973" y="862"/>
                </a:lnTo>
                <a:cubicBezTo>
                  <a:pt x="1982" y="842"/>
                  <a:pt x="1973" y="813"/>
                  <a:pt x="1942" y="803"/>
                </a:cubicBezTo>
                <a:cubicBezTo>
                  <a:pt x="1913" y="803"/>
                  <a:pt x="1893" y="813"/>
                  <a:pt x="1883" y="842"/>
                </a:cubicBezTo>
                <a:lnTo>
                  <a:pt x="1824" y="1031"/>
                </a:lnTo>
                <a:lnTo>
                  <a:pt x="1506" y="1160"/>
                </a:lnTo>
                <a:lnTo>
                  <a:pt x="1506" y="1160"/>
                </a:lnTo>
                <a:lnTo>
                  <a:pt x="1942" y="724"/>
                </a:lnTo>
                <a:lnTo>
                  <a:pt x="2230" y="763"/>
                </a:lnTo>
                <a:cubicBezTo>
                  <a:pt x="2260" y="763"/>
                  <a:pt x="2279" y="743"/>
                  <a:pt x="2279" y="714"/>
                </a:cubicBezTo>
                <a:cubicBezTo>
                  <a:pt x="2290" y="694"/>
                  <a:pt x="2270" y="664"/>
                  <a:pt x="2240" y="664"/>
                </a:cubicBezTo>
                <a:lnTo>
                  <a:pt x="2032" y="635"/>
                </a:lnTo>
                <a:lnTo>
                  <a:pt x="2220" y="456"/>
                </a:lnTo>
                <a:cubicBezTo>
                  <a:pt x="2240" y="437"/>
                  <a:pt x="2240" y="406"/>
                  <a:pt x="2220" y="387"/>
                </a:cubicBezTo>
                <a:cubicBezTo>
                  <a:pt x="2210" y="377"/>
                  <a:pt x="2195" y="372"/>
                  <a:pt x="2180" y="372"/>
                </a:cubicBezTo>
                <a:cubicBezTo>
                  <a:pt x="2165" y="372"/>
                  <a:pt x="2151" y="377"/>
                  <a:pt x="2141" y="387"/>
                </a:cubicBezTo>
                <a:lnTo>
                  <a:pt x="1962" y="565"/>
                </a:lnTo>
                <a:lnTo>
                  <a:pt x="1933" y="357"/>
                </a:lnTo>
                <a:cubicBezTo>
                  <a:pt x="1933" y="333"/>
                  <a:pt x="1920" y="315"/>
                  <a:pt x="1898" y="315"/>
                </a:cubicBezTo>
                <a:cubicBezTo>
                  <a:pt x="1894" y="315"/>
                  <a:pt x="1888" y="316"/>
                  <a:pt x="1883" y="318"/>
                </a:cubicBezTo>
                <a:cubicBezTo>
                  <a:pt x="1854" y="318"/>
                  <a:pt x="1834" y="347"/>
                  <a:pt x="1834" y="367"/>
                </a:cubicBezTo>
                <a:lnTo>
                  <a:pt x="1874" y="655"/>
                </a:lnTo>
                <a:lnTo>
                  <a:pt x="1437" y="1091"/>
                </a:lnTo>
                <a:lnTo>
                  <a:pt x="1437" y="1091"/>
                </a:lnTo>
                <a:lnTo>
                  <a:pt x="1576" y="773"/>
                </a:lnTo>
                <a:lnTo>
                  <a:pt x="1764" y="714"/>
                </a:lnTo>
                <a:cubicBezTo>
                  <a:pt x="1784" y="714"/>
                  <a:pt x="1804" y="684"/>
                  <a:pt x="1794" y="655"/>
                </a:cubicBezTo>
                <a:cubicBezTo>
                  <a:pt x="1786" y="638"/>
                  <a:pt x="1764" y="622"/>
                  <a:pt x="1746" y="622"/>
                </a:cubicBezTo>
                <a:cubicBezTo>
                  <a:pt x="1742" y="622"/>
                  <a:pt x="1738" y="623"/>
                  <a:pt x="1735" y="624"/>
                </a:cubicBezTo>
                <a:lnTo>
                  <a:pt x="1625" y="655"/>
                </a:lnTo>
                <a:lnTo>
                  <a:pt x="1675" y="516"/>
                </a:lnTo>
                <a:cubicBezTo>
                  <a:pt x="1685" y="486"/>
                  <a:pt x="1675" y="456"/>
                  <a:pt x="1655" y="446"/>
                </a:cubicBezTo>
                <a:cubicBezTo>
                  <a:pt x="1648" y="444"/>
                  <a:pt x="1641" y="443"/>
                  <a:pt x="1634" y="443"/>
                </a:cubicBezTo>
                <a:cubicBezTo>
                  <a:pt x="1612" y="443"/>
                  <a:pt x="1593" y="454"/>
                  <a:pt x="1586" y="476"/>
                </a:cubicBezTo>
                <a:lnTo>
                  <a:pt x="1526" y="615"/>
                </a:lnTo>
                <a:lnTo>
                  <a:pt x="1477" y="516"/>
                </a:lnTo>
                <a:cubicBezTo>
                  <a:pt x="1465" y="497"/>
                  <a:pt x="1448" y="490"/>
                  <a:pt x="1432" y="490"/>
                </a:cubicBezTo>
                <a:cubicBezTo>
                  <a:pt x="1423" y="490"/>
                  <a:pt x="1415" y="492"/>
                  <a:pt x="1407" y="496"/>
                </a:cubicBezTo>
                <a:cubicBezTo>
                  <a:pt x="1378" y="506"/>
                  <a:pt x="1368" y="536"/>
                  <a:pt x="1388" y="565"/>
                </a:cubicBezTo>
                <a:lnTo>
                  <a:pt x="1477" y="734"/>
                </a:lnTo>
                <a:lnTo>
                  <a:pt x="1348" y="1051"/>
                </a:lnTo>
                <a:lnTo>
                  <a:pt x="1348" y="437"/>
                </a:lnTo>
                <a:lnTo>
                  <a:pt x="1576" y="258"/>
                </a:lnTo>
                <a:cubicBezTo>
                  <a:pt x="1596" y="248"/>
                  <a:pt x="1606" y="219"/>
                  <a:pt x="1586" y="188"/>
                </a:cubicBezTo>
                <a:cubicBezTo>
                  <a:pt x="1576" y="179"/>
                  <a:pt x="1564" y="174"/>
                  <a:pt x="1551" y="174"/>
                </a:cubicBezTo>
                <a:cubicBezTo>
                  <a:pt x="1539" y="174"/>
                  <a:pt x="1527" y="179"/>
                  <a:pt x="1517" y="188"/>
                </a:cubicBezTo>
                <a:lnTo>
                  <a:pt x="1348" y="318"/>
                </a:lnTo>
                <a:lnTo>
                  <a:pt x="1348" y="50"/>
                </a:lnTo>
                <a:cubicBezTo>
                  <a:pt x="1348" y="30"/>
                  <a:pt x="1328" y="1"/>
                  <a:pt x="129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17"/>
          <p:cNvSpPr/>
          <p:nvPr/>
        </p:nvSpPr>
        <p:spPr>
          <a:xfrm>
            <a:off x="642543" y="233190"/>
            <a:ext cx="91103" cy="84776"/>
          </a:xfrm>
          <a:custGeom>
            <a:avLst/>
            <a:gdLst/>
            <a:ahLst/>
            <a:cxnLst/>
            <a:rect l="l" t="t" r="r" b="b"/>
            <a:pathLst>
              <a:path w="576" h="536" extrusionOk="0">
                <a:moveTo>
                  <a:pt x="289" y="0"/>
                </a:moveTo>
                <a:lnTo>
                  <a:pt x="199" y="179"/>
                </a:lnTo>
                <a:lnTo>
                  <a:pt x="1" y="208"/>
                </a:lnTo>
                <a:lnTo>
                  <a:pt x="150" y="347"/>
                </a:lnTo>
                <a:lnTo>
                  <a:pt x="110" y="535"/>
                </a:lnTo>
                <a:lnTo>
                  <a:pt x="289" y="446"/>
                </a:lnTo>
                <a:lnTo>
                  <a:pt x="467" y="535"/>
                </a:lnTo>
                <a:lnTo>
                  <a:pt x="427" y="347"/>
                </a:lnTo>
                <a:lnTo>
                  <a:pt x="576" y="208"/>
                </a:lnTo>
                <a:lnTo>
                  <a:pt x="377" y="179"/>
                </a:lnTo>
                <a:lnTo>
                  <a:pt x="289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17"/>
          <p:cNvSpPr/>
          <p:nvPr/>
        </p:nvSpPr>
        <p:spPr>
          <a:xfrm>
            <a:off x="194303" y="640624"/>
            <a:ext cx="136655" cy="130170"/>
          </a:xfrm>
          <a:custGeom>
            <a:avLst/>
            <a:gdLst/>
            <a:ahLst/>
            <a:cxnLst/>
            <a:rect l="l" t="t" r="r" b="b"/>
            <a:pathLst>
              <a:path w="864" h="823" extrusionOk="0">
                <a:moveTo>
                  <a:pt x="437" y="1"/>
                </a:moveTo>
                <a:lnTo>
                  <a:pt x="298" y="268"/>
                </a:lnTo>
                <a:lnTo>
                  <a:pt x="1" y="318"/>
                </a:lnTo>
                <a:lnTo>
                  <a:pt x="219" y="526"/>
                </a:lnTo>
                <a:lnTo>
                  <a:pt x="170" y="823"/>
                </a:lnTo>
                <a:lnTo>
                  <a:pt x="437" y="684"/>
                </a:lnTo>
                <a:lnTo>
                  <a:pt x="694" y="823"/>
                </a:lnTo>
                <a:lnTo>
                  <a:pt x="694" y="823"/>
                </a:lnTo>
                <a:lnTo>
                  <a:pt x="645" y="526"/>
                </a:lnTo>
                <a:lnTo>
                  <a:pt x="863" y="318"/>
                </a:lnTo>
                <a:lnTo>
                  <a:pt x="566" y="268"/>
                </a:lnTo>
                <a:lnTo>
                  <a:pt x="437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17"/>
          <p:cNvSpPr/>
          <p:nvPr/>
        </p:nvSpPr>
        <p:spPr>
          <a:xfrm>
            <a:off x="123919" y="587322"/>
            <a:ext cx="50296" cy="47291"/>
          </a:xfrm>
          <a:custGeom>
            <a:avLst/>
            <a:gdLst/>
            <a:ahLst/>
            <a:cxnLst/>
            <a:rect l="l" t="t" r="r" b="b"/>
            <a:pathLst>
              <a:path w="318" h="299" extrusionOk="0">
                <a:moveTo>
                  <a:pt x="159" y="1"/>
                </a:moveTo>
                <a:lnTo>
                  <a:pt x="109" y="100"/>
                </a:lnTo>
                <a:lnTo>
                  <a:pt x="0" y="120"/>
                </a:lnTo>
                <a:lnTo>
                  <a:pt x="79" y="189"/>
                </a:lnTo>
                <a:lnTo>
                  <a:pt x="60" y="298"/>
                </a:lnTo>
                <a:lnTo>
                  <a:pt x="159" y="248"/>
                </a:lnTo>
                <a:lnTo>
                  <a:pt x="258" y="298"/>
                </a:lnTo>
                <a:lnTo>
                  <a:pt x="238" y="189"/>
                </a:lnTo>
                <a:lnTo>
                  <a:pt x="317" y="120"/>
                </a:lnTo>
                <a:lnTo>
                  <a:pt x="208" y="100"/>
                </a:lnTo>
                <a:lnTo>
                  <a:pt x="159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17"/>
          <p:cNvSpPr/>
          <p:nvPr/>
        </p:nvSpPr>
        <p:spPr>
          <a:xfrm>
            <a:off x="8948116" y="1831926"/>
            <a:ext cx="21985" cy="1647288"/>
          </a:xfrm>
          <a:custGeom>
            <a:avLst/>
            <a:gdLst/>
            <a:ahLst/>
            <a:cxnLst/>
            <a:rect l="l" t="t" r="r" b="b"/>
            <a:pathLst>
              <a:path w="139" h="10415" extrusionOk="0">
                <a:moveTo>
                  <a:pt x="0" y="0"/>
                </a:moveTo>
                <a:lnTo>
                  <a:pt x="0" y="10346"/>
                </a:lnTo>
                <a:cubicBezTo>
                  <a:pt x="0" y="10385"/>
                  <a:pt x="29" y="10415"/>
                  <a:pt x="69" y="10415"/>
                </a:cubicBezTo>
                <a:cubicBezTo>
                  <a:pt x="109" y="10415"/>
                  <a:pt x="139" y="10385"/>
                  <a:pt x="139" y="10346"/>
                </a:cubicBezTo>
                <a:lnTo>
                  <a:pt x="139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17"/>
          <p:cNvSpPr/>
          <p:nvPr/>
        </p:nvSpPr>
        <p:spPr>
          <a:xfrm>
            <a:off x="3974768" y="184475"/>
            <a:ext cx="3782200" cy="23725"/>
          </a:xfrm>
          <a:custGeom>
            <a:avLst/>
            <a:gdLst/>
            <a:ahLst/>
            <a:cxnLst/>
            <a:rect l="l" t="t" r="r" b="b"/>
            <a:pathLst>
              <a:path w="23913" h="150" extrusionOk="0">
                <a:moveTo>
                  <a:pt x="70" y="1"/>
                </a:moveTo>
                <a:cubicBezTo>
                  <a:pt x="31" y="1"/>
                  <a:pt x="1" y="40"/>
                  <a:pt x="1" y="80"/>
                </a:cubicBezTo>
                <a:cubicBezTo>
                  <a:pt x="1" y="120"/>
                  <a:pt x="31" y="150"/>
                  <a:pt x="70" y="150"/>
                </a:cubicBezTo>
                <a:lnTo>
                  <a:pt x="23913" y="150"/>
                </a:lnTo>
                <a:lnTo>
                  <a:pt x="23843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17"/>
          <p:cNvSpPr/>
          <p:nvPr/>
        </p:nvSpPr>
        <p:spPr>
          <a:xfrm>
            <a:off x="-515701" y="6077401"/>
            <a:ext cx="453143" cy="240411"/>
          </a:xfrm>
          <a:custGeom>
            <a:avLst/>
            <a:gdLst/>
            <a:ahLst/>
            <a:cxnLst/>
            <a:rect l="l" t="t" r="r" b="b"/>
            <a:pathLst>
              <a:path w="2865" h="1520" extrusionOk="0">
                <a:moveTo>
                  <a:pt x="780" y="0"/>
                </a:moveTo>
                <a:cubicBezTo>
                  <a:pt x="643" y="0"/>
                  <a:pt x="531" y="57"/>
                  <a:pt x="457" y="191"/>
                </a:cubicBezTo>
                <a:cubicBezTo>
                  <a:pt x="0" y="1013"/>
                  <a:pt x="2865" y="1519"/>
                  <a:pt x="2865" y="1519"/>
                </a:cubicBezTo>
                <a:cubicBezTo>
                  <a:pt x="2865" y="1519"/>
                  <a:pt x="1492" y="0"/>
                  <a:pt x="78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17"/>
          <p:cNvSpPr/>
          <p:nvPr/>
        </p:nvSpPr>
        <p:spPr>
          <a:xfrm>
            <a:off x="-253937" y="5987721"/>
            <a:ext cx="291656" cy="295610"/>
          </a:xfrm>
          <a:custGeom>
            <a:avLst/>
            <a:gdLst/>
            <a:ahLst/>
            <a:cxnLst/>
            <a:rect l="l" t="t" r="r" b="b"/>
            <a:pathLst>
              <a:path w="1844" h="1869" extrusionOk="0">
                <a:moveTo>
                  <a:pt x="777" y="1"/>
                </a:moveTo>
                <a:cubicBezTo>
                  <a:pt x="723" y="1"/>
                  <a:pt x="669" y="17"/>
                  <a:pt x="615" y="54"/>
                </a:cubicBezTo>
                <a:cubicBezTo>
                  <a:pt x="1" y="481"/>
                  <a:pt x="1844" y="1868"/>
                  <a:pt x="1844" y="1868"/>
                </a:cubicBezTo>
                <a:cubicBezTo>
                  <a:pt x="1844" y="1868"/>
                  <a:pt x="1340" y="1"/>
                  <a:pt x="777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8" name="Google Shape;1948;p17"/>
          <p:cNvSpPr/>
          <p:nvPr/>
        </p:nvSpPr>
        <p:spPr>
          <a:xfrm>
            <a:off x="-395970" y="6386930"/>
            <a:ext cx="350652" cy="111823"/>
          </a:xfrm>
          <a:custGeom>
            <a:avLst/>
            <a:gdLst/>
            <a:ahLst/>
            <a:cxnLst/>
            <a:rect l="l" t="t" r="r" b="b"/>
            <a:pathLst>
              <a:path w="2217" h="707" extrusionOk="0">
                <a:moveTo>
                  <a:pt x="998" y="1"/>
                </a:moveTo>
                <a:cubicBezTo>
                  <a:pt x="478" y="1"/>
                  <a:pt x="1" y="93"/>
                  <a:pt x="57" y="444"/>
                </a:cubicBezTo>
                <a:cubicBezTo>
                  <a:pt x="85" y="635"/>
                  <a:pt x="242" y="707"/>
                  <a:pt x="460" y="707"/>
                </a:cubicBezTo>
                <a:cubicBezTo>
                  <a:pt x="1087" y="707"/>
                  <a:pt x="2217" y="117"/>
                  <a:pt x="2217" y="117"/>
                </a:cubicBezTo>
                <a:cubicBezTo>
                  <a:pt x="2217" y="117"/>
                  <a:pt x="1581" y="1"/>
                  <a:pt x="99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17"/>
          <p:cNvSpPr/>
          <p:nvPr/>
        </p:nvSpPr>
        <p:spPr>
          <a:xfrm>
            <a:off x="-194309" y="6137820"/>
            <a:ext cx="269671" cy="297350"/>
          </a:xfrm>
          <a:custGeom>
            <a:avLst/>
            <a:gdLst/>
            <a:ahLst/>
            <a:cxnLst/>
            <a:rect l="l" t="t" r="r" b="b"/>
            <a:pathLst>
              <a:path w="1705" h="1880" extrusionOk="0">
                <a:moveTo>
                  <a:pt x="876" y="1"/>
                </a:moveTo>
                <a:cubicBezTo>
                  <a:pt x="850" y="1"/>
                  <a:pt x="822" y="29"/>
                  <a:pt x="843" y="57"/>
                </a:cubicBezTo>
                <a:cubicBezTo>
                  <a:pt x="951" y="206"/>
                  <a:pt x="1061" y="354"/>
                  <a:pt x="1160" y="503"/>
                </a:cubicBezTo>
                <a:cubicBezTo>
                  <a:pt x="1288" y="691"/>
                  <a:pt x="1636" y="1137"/>
                  <a:pt x="1517" y="1375"/>
                </a:cubicBezTo>
                <a:cubicBezTo>
                  <a:pt x="1407" y="1593"/>
                  <a:pt x="872" y="1662"/>
                  <a:pt x="665" y="1702"/>
                </a:cubicBezTo>
                <a:cubicBezTo>
                  <a:pt x="456" y="1741"/>
                  <a:pt x="248" y="1781"/>
                  <a:pt x="40" y="1801"/>
                </a:cubicBezTo>
                <a:cubicBezTo>
                  <a:pt x="0" y="1811"/>
                  <a:pt x="0" y="1880"/>
                  <a:pt x="40" y="1880"/>
                </a:cubicBezTo>
                <a:cubicBezTo>
                  <a:pt x="278" y="1851"/>
                  <a:pt x="515" y="1811"/>
                  <a:pt x="744" y="1761"/>
                </a:cubicBezTo>
                <a:cubicBezTo>
                  <a:pt x="982" y="1712"/>
                  <a:pt x="1407" y="1652"/>
                  <a:pt x="1566" y="1434"/>
                </a:cubicBezTo>
                <a:cubicBezTo>
                  <a:pt x="1705" y="1236"/>
                  <a:pt x="1477" y="899"/>
                  <a:pt x="1388" y="731"/>
                </a:cubicBezTo>
                <a:cubicBezTo>
                  <a:pt x="1249" y="483"/>
                  <a:pt x="1081" y="245"/>
                  <a:pt x="902" y="17"/>
                </a:cubicBezTo>
                <a:cubicBezTo>
                  <a:pt x="897" y="5"/>
                  <a:pt x="886" y="1"/>
                  <a:pt x="876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17"/>
          <p:cNvSpPr/>
          <p:nvPr/>
        </p:nvSpPr>
        <p:spPr>
          <a:xfrm>
            <a:off x="-268172" y="6199979"/>
            <a:ext cx="1212967" cy="347172"/>
          </a:xfrm>
          <a:custGeom>
            <a:avLst/>
            <a:gdLst/>
            <a:ahLst/>
            <a:cxnLst/>
            <a:rect l="l" t="t" r="r" b="b"/>
            <a:pathLst>
              <a:path w="7669" h="2195" extrusionOk="0">
                <a:moveTo>
                  <a:pt x="65" y="1"/>
                </a:moveTo>
                <a:cubicBezTo>
                  <a:pt x="27" y="1"/>
                  <a:pt x="0" y="65"/>
                  <a:pt x="41" y="90"/>
                </a:cubicBezTo>
                <a:cubicBezTo>
                  <a:pt x="844" y="615"/>
                  <a:pt x="1736" y="1031"/>
                  <a:pt x="2618" y="1378"/>
                </a:cubicBezTo>
                <a:cubicBezTo>
                  <a:pt x="3833" y="1860"/>
                  <a:pt x="5144" y="2194"/>
                  <a:pt x="6453" y="2194"/>
                </a:cubicBezTo>
                <a:cubicBezTo>
                  <a:pt x="6840" y="2194"/>
                  <a:pt x="7228" y="2165"/>
                  <a:pt x="7612" y="2101"/>
                </a:cubicBezTo>
                <a:cubicBezTo>
                  <a:pt x="7669" y="2092"/>
                  <a:pt x="7645" y="2012"/>
                  <a:pt x="7592" y="2012"/>
                </a:cubicBezTo>
                <a:cubicBezTo>
                  <a:pt x="7589" y="2012"/>
                  <a:pt x="7585" y="2012"/>
                  <a:pt x="7582" y="2013"/>
                </a:cubicBezTo>
                <a:cubicBezTo>
                  <a:pt x="7209" y="2073"/>
                  <a:pt x="6834" y="2101"/>
                  <a:pt x="6461" y="2101"/>
                </a:cubicBezTo>
                <a:cubicBezTo>
                  <a:pt x="5067" y="2101"/>
                  <a:pt x="3681" y="1713"/>
                  <a:pt x="2400" y="1190"/>
                </a:cubicBezTo>
                <a:cubicBezTo>
                  <a:pt x="1597" y="863"/>
                  <a:pt x="804" y="476"/>
                  <a:pt x="91" y="11"/>
                </a:cubicBezTo>
                <a:cubicBezTo>
                  <a:pt x="82" y="4"/>
                  <a:pt x="73" y="1"/>
                  <a:pt x="65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17"/>
          <p:cNvSpPr/>
          <p:nvPr/>
        </p:nvSpPr>
        <p:spPr>
          <a:xfrm>
            <a:off x="-65879" y="6048931"/>
            <a:ext cx="307473" cy="309529"/>
          </a:xfrm>
          <a:custGeom>
            <a:avLst/>
            <a:gdLst/>
            <a:ahLst/>
            <a:cxnLst/>
            <a:rect l="l" t="t" r="r" b="b"/>
            <a:pathLst>
              <a:path w="1944" h="1957" extrusionOk="0">
                <a:moveTo>
                  <a:pt x="819" y="0"/>
                </a:moveTo>
                <a:cubicBezTo>
                  <a:pt x="765" y="0"/>
                  <a:pt x="710" y="17"/>
                  <a:pt x="655" y="54"/>
                </a:cubicBezTo>
                <a:cubicBezTo>
                  <a:pt x="1" y="500"/>
                  <a:pt x="1943" y="1957"/>
                  <a:pt x="1943" y="1957"/>
                </a:cubicBezTo>
                <a:cubicBezTo>
                  <a:pt x="1943" y="1957"/>
                  <a:pt x="1404" y="0"/>
                  <a:pt x="819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17"/>
          <p:cNvSpPr/>
          <p:nvPr/>
        </p:nvSpPr>
        <p:spPr>
          <a:xfrm>
            <a:off x="-214080" y="6469018"/>
            <a:ext cx="367892" cy="116726"/>
          </a:xfrm>
          <a:custGeom>
            <a:avLst/>
            <a:gdLst/>
            <a:ahLst/>
            <a:cxnLst/>
            <a:rect l="l" t="t" r="r" b="b"/>
            <a:pathLst>
              <a:path w="2326" h="738" extrusionOk="0">
                <a:moveTo>
                  <a:pt x="1041" y="0"/>
                </a:moveTo>
                <a:cubicBezTo>
                  <a:pt x="498" y="0"/>
                  <a:pt x="0" y="97"/>
                  <a:pt x="56" y="460"/>
                </a:cubicBezTo>
                <a:cubicBezTo>
                  <a:pt x="87" y="663"/>
                  <a:pt x="254" y="738"/>
                  <a:pt x="485" y="738"/>
                </a:cubicBezTo>
                <a:cubicBezTo>
                  <a:pt x="1145" y="738"/>
                  <a:pt x="2325" y="123"/>
                  <a:pt x="2325" y="123"/>
                </a:cubicBezTo>
                <a:cubicBezTo>
                  <a:pt x="2325" y="123"/>
                  <a:pt x="1654" y="0"/>
                  <a:pt x="104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17"/>
          <p:cNvSpPr/>
          <p:nvPr/>
        </p:nvSpPr>
        <p:spPr>
          <a:xfrm>
            <a:off x="-3087" y="6206780"/>
            <a:ext cx="283906" cy="311585"/>
          </a:xfrm>
          <a:custGeom>
            <a:avLst/>
            <a:gdLst/>
            <a:ahLst/>
            <a:cxnLst/>
            <a:rect l="l" t="t" r="r" b="b"/>
            <a:pathLst>
              <a:path w="1795" h="1970" extrusionOk="0">
                <a:moveTo>
                  <a:pt x="921" y="1"/>
                </a:moveTo>
                <a:cubicBezTo>
                  <a:pt x="895" y="1"/>
                  <a:pt x="871" y="29"/>
                  <a:pt x="892" y="57"/>
                </a:cubicBezTo>
                <a:cubicBezTo>
                  <a:pt x="1001" y="206"/>
                  <a:pt x="1120" y="374"/>
                  <a:pt x="1219" y="532"/>
                </a:cubicBezTo>
                <a:cubicBezTo>
                  <a:pt x="1348" y="731"/>
                  <a:pt x="1715" y="1197"/>
                  <a:pt x="1596" y="1444"/>
                </a:cubicBezTo>
                <a:cubicBezTo>
                  <a:pt x="1477" y="1672"/>
                  <a:pt x="912" y="1741"/>
                  <a:pt x="694" y="1781"/>
                </a:cubicBezTo>
                <a:cubicBezTo>
                  <a:pt x="486" y="1831"/>
                  <a:pt x="268" y="1860"/>
                  <a:pt x="50" y="1890"/>
                </a:cubicBezTo>
                <a:cubicBezTo>
                  <a:pt x="0" y="1900"/>
                  <a:pt x="0" y="1970"/>
                  <a:pt x="50" y="1970"/>
                </a:cubicBezTo>
                <a:cubicBezTo>
                  <a:pt x="297" y="1939"/>
                  <a:pt x="535" y="1900"/>
                  <a:pt x="783" y="1840"/>
                </a:cubicBezTo>
                <a:cubicBezTo>
                  <a:pt x="1031" y="1791"/>
                  <a:pt x="1477" y="1732"/>
                  <a:pt x="1645" y="1503"/>
                </a:cubicBezTo>
                <a:cubicBezTo>
                  <a:pt x="1794" y="1296"/>
                  <a:pt x="1556" y="949"/>
                  <a:pt x="1457" y="770"/>
                </a:cubicBezTo>
                <a:cubicBezTo>
                  <a:pt x="1308" y="503"/>
                  <a:pt x="1140" y="255"/>
                  <a:pt x="951" y="17"/>
                </a:cubicBezTo>
                <a:cubicBezTo>
                  <a:pt x="943" y="5"/>
                  <a:pt x="932" y="1"/>
                  <a:pt x="921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17"/>
          <p:cNvSpPr/>
          <p:nvPr/>
        </p:nvSpPr>
        <p:spPr>
          <a:xfrm>
            <a:off x="114430" y="6084043"/>
            <a:ext cx="365361" cy="329300"/>
          </a:xfrm>
          <a:custGeom>
            <a:avLst/>
            <a:gdLst/>
            <a:ahLst/>
            <a:cxnLst/>
            <a:rect l="l" t="t" r="r" b="b"/>
            <a:pathLst>
              <a:path w="2310" h="2082" extrusionOk="0">
                <a:moveTo>
                  <a:pt x="891" y="1"/>
                </a:moveTo>
                <a:cubicBezTo>
                  <a:pt x="821" y="1"/>
                  <a:pt x="751" y="25"/>
                  <a:pt x="684" y="80"/>
                </a:cubicBezTo>
                <a:cubicBezTo>
                  <a:pt x="1" y="634"/>
                  <a:pt x="2309" y="2081"/>
                  <a:pt x="2309" y="2081"/>
                </a:cubicBezTo>
                <a:cubicBezTo>
                  <a:pt x="2309" y="2081"/>
                  <a:pt x="1544" y="1"/>
                  <a:pt x="89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17"/>
          <p:cNvSpPr/>
          <p:nvPr/>
        </p:nvSpPr>
        <p:spPr>
          <a:xfrm>
            <a:off x="-22225" y="6559489"/>
            <a:ext cx="415816" cy="144405"/>
          </a:xfrm>
          <a:custGeom>
            <a:avLst/>
            <a:gdLst/>
            <a:ahLst/>
            <a:cxnLst/>
            <a:rect l="l" t="t" r="r" b="b"/>
            <a:pathLst>
              <a:path w="2629" h="913" extrusionOk="0">
                <a:moveTo>
                  <a:pt x="1786" y="1"/>
                </a:moveTo>
                <a:cubicBezTo>
                  <a:pt x="1012" y="1"/>
                  <a:pt x="1" y="102"/>
                  <a:pt x="131" y="641"/>
                </a:cubicBezTo>
                <a:cubicBezTo>
                  <a:pt x="176" y="837"/>
                  <a:pt x="330" y="913"/>
                  <a:pt x="540" y="913"/>
                </a:cubicBezTo>
                <a:cubicBezTo>
                  <a:pt x="1256" y="913"/>
                  <a:pt x="2629" y="37"/>
                  <a:pt x="2629" y="37"/>
                </a:cubicBezTo>
                <a:cubicBezTo>
                  <a:pt x="2629" y="37"/>
                  <a:pt x="2250" y="1"/>
                  <a:pt x="1786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17"/>
          <p:cNvSpPr/>
          <p:nvPr/>
        </p:nvSpPr>
        <p:spPr>
          <a:xfrm>
            <a:off x="219926" y="6252648"/>
            <a:ext cx="308422" cy="361407"/>
          </a:xfrm>
          <a:custGeom>
            <a:avLst/>
            <a:gdLst/>
            <a:ahLst/>
            <a:cxnLst/>
            <a:rect l="l" t="t" r="r" b="b"/>
            <a:pathLst>
              <a:path w="1950" h="2285" extrusionOk="0">
                <a:moveTo>
                  <a:pt x="855" y="0"/>
                </a:moveTo>
                <a:cubicBezTo>
                  <a:pt x="821" y="0"/>
                  <a:pt x="791" y="35"/>
                  <a:pt x="820" y="64"/>
                </a:cubicBezTo>
                <a:cubicBezTo>
                  <a:pt x="968" y="233"/>
                  <a:pt x="1098" y="391"/>
                  <a:pt x="1236" y="570"/>
                </a:cubicBezTo>
                <a:cubicBezTo>
                  <a:pt x="1395" y="768"/>
                  <a:pt x="1851" y="1263"/>
                  <a:pt x="1741" y="1550"/>
                </a:cubicBezTo>
                <a:cubicBezTo>
                  <a:pt x="1633" y="1818"/>
                  <a:pt x="1008" y="1947"/>
                  <a:pt x="770" y="2017"/>
                </a:cubicBezTo>
                <a:cubicBezTo>
                  <a:pt x="532" y="2086"/>
                  <a:pt x="295" y="2145"/>
                  <a:pt x="57" y="2195"/>
                </a:cubicBezTo>
                <a:cubicBezTo>
                  <a:pt x="1" y="2204"/>
                  <a:pt x="7" y="2285"/>
                  <a:pt x="58" y="2285"/>
                </a:cubicBezTo>
                <a:cubicBezTo>
                  <a:pt x="61" y="2285"/>
                  <a:pt x="64" y="2284"/>
                  <a:pt x="67" y="2284"/>
                </a:cubicBezTo>
                <a:cubicBezTo>
                  <a:pt x="334" y="2224"/>
                  <a:pt x="602" y="2155"/>
                  <a:pt x="869" y="2076"/>
                </a:cubicBezTo>
                <a:cubicBezTo>
                  <a:pt x="1147" y="1997"/>
                  <a:pt x="1642" y="1887"/>
                  <a:pt x="1801" y="1610"/>
                </a:cubicBezTo>
                <a:cubicBezTo>
                  <a:pt x="1950" y="1363"/>
                  <a:pt x="1653" y="995"/>
                  <a:pt x="1523" y="808"/>
                </a:cubicBezTo>
                <a:cubicBezTo>
                  <a:pt x="1335" y="530"/>
                  <a:pt x="1117" y="262"/>
                  <a:pt x="889" y="15"/>
                </a:cubicBezTo>
                <a:cubicBezTo>
                  <a:pt x="879" y="4"/>
                  <a:pt x="866" y="0"/>
                  <a:pt x="855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17"/>
          <p:cNvSpPr/>
          <p:nvPr/>
        </p:nvSpPr>
        <p:spPr>
          <a:xfrm>
            <a:off x="363540" y="6149208"/>
            <a:ext cx="393673" cy="293871"/>
          </a:xfrm>
          <a:custGeom>
            <a:avLst/>
            <a:gdLst/>
            <a:ahLst/>
            <a:cxnLst/>
            <a:rect l="l" t="t" r="r" b="b"/>
            <a:pathLst>
              <a:path w="2489" h="1858" extrusionOk="0">
                <a:moveTo>
                  <a:pt x="849" y="1"/>
                </a:moveTo>
                <a:cubicBezTo>
                  <a:pt x="761" y="1"/>
                  <a:pt x="678" y="35"/>
                  <a:pt x="606" y="114"/>
                </a:cubicBezTo>
                <a:cubicBezTo>
                  <a:pt x="1" y="758"/>
                  <a:pt x="2489" y="1858"/>
                  <a:pt x="2489" y="1858"/>
                </a:cubicBezTo>
                <a:cubicBezTo>
                  <a:pt x="2489" y="1858"/>
                  <a:pt x="1498" y="1"/>
                  <a:pt x="849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7"/>
          <p:cNvSpPr/>
          <p:nvPr/>
        </p:nvSpPr>
        <p:spPr>
          <a:xfrm>
            <a:off x="263263" y="6607571"/>
            <a:ext cx="431316" cy="183630"/>
          </a:xfrm>
          <a:custGeom>
            <a:avLst/>
            <a:gdLst/>
            <a:ahLst/>
            <a:cxnLst/>
            <a:rect l="l" t="t" r="r" b="b"/>
            <a:pathLst>
              <a:path w="2727" h="1161" extrusionOk="0">
                <a:moveTo>
                  <a:pt x="2726" y="0"/>
                </a:moveTo>
                <a:cubicBezTo>
                  <a:pt x="2726" y="0"/>
                  <a:pt x="1" y="119"/>
                  <a:pt x="328" y="942"/>
                </a:cubicBezTo>
                <a:cubicBezTo>
                  <a:pt x="390" y="1097"/>
                  <a:pt x="514" y="1160"/>
                  <a:pt x="675" y="1160"/>
                </a:cubicBezTo>
                <a:cubicBezTo>
                  <a:pt x="1364" y="1160"/>
                  <a:pt x="2726" y="0"/>
                  <a:pt x="2726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17"/>
          <p:cNvSpPr/>
          <p:nvPr/>
        </p:nvSpPr>
        <p:spPr>
          <a:xfrm>
            <a:off x="527557" y="6302154"/>
            <a:ext cx="286120" cy="375009"/>
          </a:xfrm>
          <a:custGeom>
            <a:avLst/>
            <a:gdLst/>
            <a:ahLst/>
            <a:cxnLst/>
            <a:rect l="l" t="t" r="r" b="b"/>
            <a:pathLst>
              <a:path w="1809" h="2371" extrusionOk="0">
                <a:moveTo>
                  <a:pt x="546" y="1"/>
                </a:moveTo>
                <a:cubicBezTo>
                  <a:pt x="511" y="1"/>
                  <a:pt x="478" y="44"/>
                  <a:pt x="510" y="68"/>
                </a:cubicBezTo>
                <a:cubicBezTo>
                  <a:pt x="679" y="207"/>
                  <a:pt x="837" y="356"/>
                  <a:pt x="996" y="504"/>
                </a:cubicBezTo>
                <a:cubicBezTo>
                  <a:pt x="1184" y="693"/>
                  <a:pt x="1699" y="1109"/>
                  <a:pt x="1630" y="1416"/>
                </a:cubicBezTo>
                <a:cubicBezTo>
                  <a:pt x="1560" y="1693"/>
                  <a:pt x="956" y="1902"/>
                  <a:pt x="728" y="2010"/>
                </a:cubicBezTo>
                <a:cubicBezTo>
                  <a:pt x="510" y="2109"/>
                  <a:pt x="282" y="2199"/>
                  <a:pt x="45" y="2288"/>
                </a:cubicBezTo>
                <a:cubicBezTo>
                  <a:pt x="0" y="2305"/>
                  <a:pt x="11" y="2370"/>
                  <a:pt x="56" y="2370"/>
                </a:cubicBezTo>
                <a:cubicBezTo>
                  <a:pt x="61" y="2370"/>
                  <a:pt x="67" y="2369"/>
                  <a:pt x="74" y="2367"/>
                </a:cubicBezTo>
                <a:cubicBezTo>
                  <a:pt x="331" y="2278"/>
                  <a:pt x="589" y="2169"/>
                  <a:pt x="837" y="2050"/>
                </a:cubicBezTo>
                <a:cubicBezTo>
                  <a:pt x="1095" y="1931"/>
                  <a:pt x="1571" y="1753"/>
                  <a:pt x="1699" y="1466"/>
                </a:cubicBezTo>
                <a:cubicBezTo>
                  <a:pt x="1808" y="1198"/>
                  <a:pt x="1461" y="881"/>
                  <a:pt x="1303" y="702"/>
                </a:cubicBezTo>
                <a:cubicBezTo>
                  <a:pt x="1085" y="455"/>
                  <a:pt x="827" y="227"/>
                  <a:pt x="569" y="9"/>
                </a:cubicBezTo>
                <a:cubicBezTo>
                  <a:pt x="562" y="3"/>
                  <a:pt x="554" y="1"/>
                  <a:pt x="546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17"/>
          <p:cNvSpPr/>
          <p:nvPr/>
        </p:nvSpPr>
        <p:spPr>
          <a:xfrm>
            <a:off x="409091" y="6707848"/>
            <a:ext cx="297508" cy="435903"/>
          </a:xfrm>
          <a:custGeom>
            <a:avLst/>
            <a:gdLst/>
            <a:ahLst/>
            <a:cxnLst/>
            <a:rect l="l" t="t" r="r" b="b"/>
            <a:pathLst>
              <a:path w="1881" h="2756" extrusionOk="0">
                <a:moveTo>
                  <a:pt x="992" y="0"/>
                </a:moveTo>
                <a:cubicBezTo>
                  <a:pt x="992" y="1"/>
                  <a:pt x="1" y="2735"/>
                  <a:pt x="942" y="2755"/>
                </a:cubicBezTo>
                <a:cubicBezTo>
                  <a:pt x="944" y="2755"/>
                  <a:pt x="945" y="2755"/>
                  <a:pt x="947" y="2755"/>
                </a:cubicBezTo>
                <a:cubicBezTo>
                  <a:pt x="1880" y="2755"/>
                  <a:pt x="992" y="1"/>
                  <a:pt x="99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17"/>
          <p:cNvSpPr/>
          <p:nvPr/>
        </p:nvSpPr>
        <p:spPr>
          <a:xfrm>
            <a:off x="219451" y="6635724"/>
            <a:ext cx="266508" cy="311585"/>
          </a:xfrm>
          <a:custGeom>
            <a:avLst/>
            <a:gdLst/>
            <a:ahLst/>
            <a:cxnLst/>
            <a:rect l="l" t="t" r="r" b="b"/>
            <a:pathLst>
              <a:path w="1685" h="1970" extrusionOk="0">
                <a:moveTo>
                  <a:pt x="1685" y="0"/>
                </a:moveTo>
                <a:cubicBezTo>
                  <a:pt x="1685" y="1"/>
                  <a:pt x="0" y="1586"/>
                  <a:pt x="665" y="1933"/>
                </a:cubicBezTo>
                <a:cubicBezTo>
                  <a:pt x="712" y="1958"/>
                  <a:pt x="757" y="1969"/>
                  <a:pt x="801" y="1969"/>
                </a:cubicBezTo>
                <a:cubicBezTo>
                  <a:pt x="1377" y="1969"/>
                  <a:pt x="1685" y="1"/>
                  <a:pt x="1685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17"/>
          <p:cNvSpPr/>
          <p:nvPr/>
        </p:nvSpPr>
        <p:spPr>
          <a:xfrm>
            <a:off x="634793" y="6651383"/>
            <a:ext cx="301146" cy="287069"/>
          </a:xfrm>
          <a:custGeom>
            <a:avLst/>
            <a:gdLst/>
            <a:ahLst/>
            <a:cxnLst/>
            <a:rect l="l" t="t" r="r" b="b"/>
            <a:pathLst>
              <a:path w="1904" h="1815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581" y="1814"/>
                  <a:pt x="1132" y="1814"/>
                </a:cubicBezTo>
                <a:cubicBezTo>
                  <a:pt x="1188" y="1814"/>
                  <a:pt x="1244" y="1796"/>
                  <a:pt x="1298" y="1755"/>
                </a:cubicBezTo>
                <a:cubicBezTo>
                  <a:pt x="1903" y="1309"/>
                  <a:pt x="1" y="1"/>
                  <a:pt x="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17"/>
          <p:cNvSpPr/>
          <p:nvPr/>
        </p:nvSpPr>
        <p:spPr>
          <a:xfrm>
            <a:off x="400709" y="6583530"/>
            <a:ext cx="328825" cy="206563"/>
          </a:xfrm>
          <a:custGeom>
            <a:avLst/>
            <a:gdLst/>
            <a:ahLst/>
            <a:cxnLst/>
            <a:rect l="l" t="t" r="r" b="b"/>
            <a:pathLst>
              <a:path w="2079" h="1306" extrusionOk="0">
                <a:moveTo>
                  <a:pt x="918" y="1"/>
                </a:moveTo>
                <a:cubicBezTo>
                  <a:pt x="698" y="1"/>
                  <a:pt x="524" y="330"/>
                  <a:pt x="420" y="489"/>
                </a:cubicBezTo>
                <a:cubicBezTo>
                  <a:pt x="261" y="727"/>
                  <a:pt x="133" y="984"/>
                  <a:pt x="14" y="1252"/>
                </a:cubicBezTo>
                <a:cubicBezTo>
                  <a:pt x="1" y="1279"/>
                  <a:pt x="23" y="1305"/>
                  <a:pt x="45" y="1305"/>
                </a:cubicBezTo>
                <a:cubicBezTo>
                  <a:pt x="56" y="1305"/>
                  <a:pt x="67" y="1298"/>
                  <a:pt x="74" y="1282"/>
                </a:cubicBezTo>
                <a:cubicBezTo>
                  <a:pt x="153" y="1114"/>
                  <a:pt x="242" y="955"/>
                  <a:pt x="331" y="786"/>
                </a:cubicBezTo>
                <a:cubicBezTo>
                  <a:pt x="430" y="598"/>
                  <a:pt x="668" y="83"/>
                  <a:pt x="926" y="73"/>
                </a:cubicBezTo>
                <a:cubicBezTo>
                  <a:pt x="928" y="73"/>
                  <a:pt x="931" y="73"/>
                  <a:pt x="934" y="73"/>
                </a:cubicBezTo>
                <a:cubicBezTo>
                  <a:pt x="1180" y="73"/>
                  <a:pt x="1482" y="511"/>
                  <a:pt x="1619" y="678"/>
                </a:cubicBezTo>
                <a:cubicBezTo>
                  <a:pt x="1748" y="836"/>
                  <a:pt x="1877" y="1004"/>
                  <a:pt x="1996" y="1173"/>
                </a:cubicBezTo>
                <a:cubicBezTo>
                  <a:pt x="2005" y="1185"/>
                  <a:pt x="2016" y="1190"/>
                  <a:pt x="2027" y="1190"/>
                </a:cubicBezTo>
                <a:cubicBezTo>
                  <a:pt x="2053" y="1190"/>
                  <a:pt x="2079" y="1162"/>
                  <a:pt x="2065" y="1134"/>
                </a:cubicBezTo>
                <a:cubicBezTo>
                  <a:pt x="1926" y="945"/>
                  <a:pt x="1778" y="757"/>
                  <a:pt x="1629" y="579"/>
                </a:cubicBezTo>
                <a:cubicBezTo>
                  <a:pt x="1470" y="390"/>
                  <a:pt x="1223" y="43"/>
                  <a:pt x="955" y="4"/>
                </a:cubicBezTo>
                <a:cubicBezTo>
                  <a:pt x="943" y="2"/>
                  <a:pt x="931" y="1"/>
                  <a:pt x="918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17"/>
          <p:cNvSpPr/>
          <p:nvPr/>
        </p:nvSpPr>
        <p:spPr>
          <a:xfrm>
            <a:off x="270697" y="5723110"/>
            <a:ext cx="309371" cy="1216131"/>
          </a:xfrm>
          <a:custGeom>
            <a:avLst/>
            <a:gdLst/>
            <a:ahLst/>
            <a:cxnLst/>
            <a:rect l="l" t="t" r="r" b="b"/>
            <a:pathLst>
              <a:path w="1956" h="7689" extrusionOk="0">
                <a:moveTo>
                  <a:pt x="63" y="0"/>
                </a:moveTo>
                <a:cubicBezTo>
                  <a:pt x="30" y="0"/>
                  <a:pt x="0" y="44"/>
                  <a:pt x="24" y="82"/>
                </a:cubicBezTo>
                <a:cubicBezTo>
                  <a:pt x="1114" y="1500"/>
                  <a:pt x="1559" y="3293"/>
                  <a:pt x="1737" y="5047"/>
                </a:cubicBezTo>
                <a:cubicBezTo>
                  <a:pt x="1827" y="5900"/>
                  <a:pt x="1856" y="6781"/>
                  <a:pt x="1777" y="7644"/>
                </a:cubicBezTo>
                <a:cubicBezTo>
                  <a:pt x="1777" y="7673"/>
                  <a:pt x="1800" y="7688"/>
                  <a:pt x="1822" y="7688"/>
                </a:cubicBezTo>
                <a:cubicBezTo>
                  <a:pt x="1844" y="7688"/>
                  <a:pt x="1867" y="7673"/>
                  <a:pt x="1867" y="7644"/>
                </a:cubicBezTo>
                <a:cubicBezTo>
                  <a:pt x="1955" y="6692"/>
                  <a:pt x="1906" y="5711"/>
                  <a:pt x="1797" y="4760"/>
                </a:cubicBezTo>
                <a:cubicBezTo>
                  <a:pt x="1609" y="3085"/>
                  <a:pt x="1133" y="1371"/>
                  <a:pt x="92" y="13"/>
                </a:cubicBezTo>
                <a:cubicBezTo>
                  <a:pt x="83" y="4"/>
                  <a:pt x="73" y="0"/>
                  <a:pt x="63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17"/>
          <p:cNvSpPr/>
          <p:nvPr/>
        </p:nvSpPr>
        <p:spPr>
          <a:xfrm>
            <a:off x="178645" y="6421094"/>
            <a:ext cx="279161" cy="327402"/>
          </a:xfrm>
          <a:custGeom>
            <a:avLst/>
            <a:gdLst/>
            <a:ahLst/>
            <a:cxnLst/>
            <a:rect l="l" t="t" r="r" b="b"/>
            <a:pathLst>
              <a:path w="1765" h="2070" extrusionOk="0">
                <a:moveTo>
                  <a:pt x="1765" y="0"/>
                </a:moveTo>
                <a:cubicBezTo>
                  <a:pt x="1764" y="0"/>
                  <a:pt x="1" y="1655"/>
                  <a:pt x="694" y="2031"/>
                </a:cubicBezTo>
                <a:cubicBezTo>
                  <a:pt x="744" y="2057"/>
                  <a:pt x="793" y="2070"/>
                  <a:pt x="839" y="2070"/>
                </a:cubicBezTo>
                <a:cubicBezTo>
                  <a:pt x="1448" y="2070"/>
                  <a:pt x="1765" y="0"/>
                  <a:pt x="1765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7"/>
          <p:cNvSpPr/>
          <p:nvPr/>
        </p:nvSpPr>
        <p:spPr>
          <a:xfrm>
            <a:off x="614390" y="6436752"/>
            <a:ext cx="315223" cy="301779"/>
          </a:xfrm>
          <a:custGeom>
            <a:avLst/>
            <a:gdLst/>
            <a:ahLst/>
            <a:cxnLst/>
            <a:rect l="l" t="t" r="r" b="b"/>
            <a:pathLst>
              <a:path w="1993" h="1908" extrusionOk="0">
                <a:moveTo>
                  <a:pt x="1" y="0"/>
                </a:moveTo>
                <a:cubicBezTo>
                  <a:pt x="1" y="0"/>
                  <a:pt x="604" y="1908"/>
                  <a:pt x="1189" y="1908"/>
                </a:cubicBezTo>
                <a:cubicBezTo>
                  <a:pt x="1249" y="1908"/>
                  <a:pt x="1309" y="1888"/>
                  <a:pt x="1368" y="1843"/>
                </a:cubicBezTo>
                <a:cubicBezTo>
                  <a:pt x="1993" y="1377"/>
                  <a:pt x="1" y="0"/>
                  <a:pt x="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17"/>
          <p:cNvSpPr/>
          <p:nvPr/>
        </p:nvSpPr>
        <p:spPr>
          <a:xfrm>
            <a:off x="367652" y="6365736"/>
            <a:ext cx="345907" cy="216370"/>
          </a:xfrm>
          <a:custGeom>
            <a:avLst/>
            <a:gdLst/>
            <a:ahLst/>
            <a:cxnLst/>
            <a:rect l="l" t="t" r="r" b="b"/>
            <a:pathLst>
              <a:path w="2187" h="1368" extrusionOk="0">
                <a:moveTo>
                  <a:pt x="969" y="0"/>
                </a:moveTo>
                <a:cubicBezTo>
                  <a:pt x="739" y="0"/>
                  <a:pt x="554" y="349"/>
                  <a:pt x="441" y="518"/>
                </a:cubicBezTo>
                <a:cubicBezTo>
                  <a:pt x="283" y="766"/>
                  <a:pt x="144" y="1034"/>
                  <a:pt x="15" y="1311"/>
                </a:cubicBezTo>
                <a:cubicBezTo>
                  <a:pt x="1" y="1339"/>
                  <a:pt x="31" y="1367"/>
                  <a:pt x="58" y="1367"/>
                </a:cubicBezTo>
                <a:cubicBezTo>
                  <a:pt x="68" y="1367"/>
                  <a:pt x="79" y="1362"/>
                  <a:pt x="84" y="1351"/>
                </a:cubicBezTo>
                <a:cubicBezTo>
                  <a:pt x="164" y="1172"/>
                  <a:pt x="252" y="1004"/>
                  <a:pt x="352" y="835"/>
                </a:cubicBezTo>
                <a:cubicBezTo>
                  <a:pt x="461" y="628"/>
                  <a:pt x="699" y="82"/>
                  <a:pt x="976" y="73"/>
                </a:cubicBezTo>
                <a:cubicBezTo>
                  <a:pt x="979" y="73"/>
                  <a:pt x="982" y="73"/>
                  <a:pt x="985" y="73"/>
                </a:cubicBezTo>
                <a:cubicBezTo>
                  <a:pt x="1241" y="73"/>
                  <a:pt x="1562" y="540"/>
                  <a:pt x="1699" y="707"/>
                </a:cubicBezTo>
                <a:cubicBezTo>
                  <a:pt x="1838" y="875"/>
                  <a:pt x="1977" y="1053"/>
                  <a:pt x="2096" y="1232"/>
                </a:cubicBezTo>
                <a:cubicBezTo>
                  <a:pt x="2104" y="1243"/>
                  <a:pt x="2117" y="1248"/>
                  <a:pt x="2129" y="1248"/>
                </a:cubicBezTo>
                <a:cubicBezTo>
                  <a:pt x="2158" y="1248"/>
                  <a:pt x="2186" y="1220"/>
                  <a:pt x="2165" y="1192"/>
                </a:cubicBezTo>
                <a:cubicBezTo>
                  <a:pt x="2027" y="994"/>
                  <a:pt x="1868" y="796"/>
                  <a:pt x="1710" y="608"/>
                </a:cubicBezTo>
                <a:cubicBezTo>
                  <a:pt x="1551" y="410"/>
                  <a:pt x="1283" y="43"/>
                  <a:pt x="1006" y="3"/>
                </a:cubicBezTo>
                <a:cubicBezTo>
                  <a:pt x="993" y="1"/>
                  <a:pt x="981" y="0"/>
                  <a:pt x="969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17"/>
          <p:cNvSpPr/>
          <p:nvPr/>
        </p:nvSpPr>
        <p:spPr>
          <a:xfrm>
            <a:off x="108261" y="6184320"/>
            <a:ext cx="286911" cy="380861"/>
          </a:xfrm>
          <a:custGeom>
            <a:avLst/>
            <a:gdLst/>
            <a:ahLst/>
            <a:cxnLst/>
            <a:rect l="l" t="t" r="r" b="b"/>
            <a:pathLst>
              <a:path w="1814" h="2408" extrusionOk="0">
                <a:moveTo>
                  <a:pt x="1813" y="0"/>
                </a:moveTo>
                <a:lnTo>
                  <a:pt x="1813" y="0"/>
                </a:lnTo>
                <a:cubicBezTo>
                  <a:pt x="1813" y="1"/>
                  <a:pt x="0" y="2032"/>
                  <a:pt x="813" y="2379"/>
                </a:cubicBezTo>
                <a:cubicBezTo>
                  <a:pt x="860" y="2398"/>
                  <a:pt x="906" y="2408"/>
                  <a:pt x="949" y="2408"/>
                </a:cubicBezTo>
                <a:cubicBezTo>
                  <a:pt x="1647" y="2408"/>
                  <a:pt x="1813" y="1"/>
                  <a:pt x="1813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17"/>
          <p:cNvSpPr/>
          <p:nvPr/>
        </p:nvSpPr>
        <p:spPr>
          <a:xfrm>
            <a:off x="570578" y="6189065"/>
            <a:ext cx="373111" cy="318228"/>
          </a:xfrm>
          <a:custGeom>
            <a:avLst/>
            <a:gdLst/>
            <a:ahLst/>
            <a:cxnLst/>
            <a:rect l="l" t="t" r="r" b="b"/>
            <a:pathLst>
              <a:path w="2359" h="2012" extrusionOk="0">
                <a:moveTo>
                  <a:pt x="0" y="1"/>
                </a:moveTo>
                <a:cubicBezTo>
                  <a:pt x="0" y="1"/>
                  <a:pt x="835" y="2011"/>
                  <a:pt x="1486" y="2011"/>
                </a:cubicBezTo>
                <a:cubicBezTo>
                  <a:pt x="1562" y="2011"/>
                  <a:pt x="1635" y="1984"/>
                  <a:pt x="1704" y="1923"/>
                </a:cubicBezTo>
                <a:cubicBezTo>
                  <a:pt x="2358" y="1338"/>
                  <a:pt x="0" y="1"/>
                  <a:pt x="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17"/>
          <p:cNvSpPr/>
          <p:nvPr/>
        </p:nvSpPr>
        <p:spPr>
          <a:xfrm>
            <a:off x="309289" y="6116942"/>
            <a:ext cx="383392" cy="257176"/>
          </a:xfrm>
          <a:custGeom>
            <a:avLst/>
            <a:gdLst/>
            <a:ahLst/>
            <a:cxnLst/>
            <a:rect l="l" t="t" r="r" b="b"/>
            <a:pathLst>
              <a:path w="2424" h="1626" extrusionOk="0">
                <a:moveTo>
                  <a:pt x="988" y="1"/>
                </a:moveTo>
                <a:cubicBezTo>
                  <a:pt x="707" y="1"/>
                  <a:pt x="521" y="429"/>
                  <a:pt x="414" y="635"/>
                </a:cubicBezTo>
                <a:cubicBezTo>
                  <a:pt x="255" y="932"/>
                  <a:pt x="126" y="1249"/>
                  <a:pt x="7" y="1566"/>
                </a:cubicBezTo>
                <a:cubicBezTo>
                  <a:pt x="1" y="1598"/>
                  <a:pt x="27" y="1626"/>
                  <a:pt x="52" y="1626"/>
                </a:cubicBezTo>
                <a:cubicBezTo>
                  <a:pt x="66" y="1626"/>
                  <a:pt x="79" y="1617"/>
                  <a:pt x="86" y="1596"/>
                </a:cubicBezTo>
                <a:cubicBezTo>
                  <a:pt x="166" y="1398"/>
                  <a:pt x="245" y="1190"/>
                  <a:pt x="334" y="992"/>
                </a:cubicBezTo>
                <a:cubicBezTo>
                  <a:pt x="443" y="754"/>
                  <a:pt x="661" y="129"/>
                  <a:pt x="969" y="90"/>
                </a:cubicBezTo>
                <a:cubicBezTo>
                  <a:pt x="980" y="88"/>
                  <a:pt x="991" y="87"/>
                  <a:pt x="1002" y="87"/>
                </a:cubicBezTo>
                <a:cubicBezTo>
                  <a:pt x="1286" y="87"/>
                  <a:pt x="1659" y="552"/>
                  <a:pt x="1830" y="724"/>
                </a:cubicBezTo>
                <a:cubicBezTo>
                  <a:pt x="2009" y="902"/>
                  <a:pt x="2167" y="1081"/>
                  <a:pt x="2326" y="1269"/>
                </a:cubicBezTo>
                <a:cubicBezTo>
                  <a:pt x="2337" y="1284"/>
                  <a:pt x="2352" y="1290"/>
                  <a:pt x="2365" y="1290"/>
                </a:cubicBezTo>
                <a:cubicBezTo>
                  <a:pt x="2397" y="1290"/>
                  <a:pt x="2424" y="1255"/>
                  <a:pt x="2396" y="1219"/>
                </a:cubicBezTo>
                <a:cubicBezTo>
                  <a:pt x="2227" y="1012"/>
                  <a:pt x="2029" y="803"/>
                  <a:pt x="1841" y="605"/>
                </a:cubicBezTo>
                <a:cubicBezTo>
                  <a:pt x="1643" y="407"/>
                  <a:pt x="1306" y="21"/>
                  <a:pt x="998" y="1"/>
                </a:cubicBezTo>
                <a:cubicBezTo>
                  <a:pt x="995" y="1"/>
                  <a:pt x="991" y="1"/>
                  <a:pt x="988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17"/>
          <p:cNvSpPr/>
          <p:nvPr/>
        </p:nvSpPr>
        <p:spPr>
          <a:xfrm>
            <a:off x="51796" y="5924138"/>
            <a:ext cx="267299" cy="395729"/>
          </a:xfrm>
          <a:custGeom>
            <a:avLst/>
            <a:gdLst/>
            <a:ahLst/>
            <a:cxnLst/>
            <a:rect l="l" t="t" r="r" b="b"/>
            <a:pathLst>
              <a:path w="1690" h="2502" extrusionOk="0">
                <a:moveTo>
                  <a:pt x="1516" y="0"/>
                </a:moveTo>
                <a:cubicBezTo>
                  <a:pt x="1516" y="1"/>
                  <a:pt x="0" y="2260"/>
                  <a:pt x="853" y="2488"/>
                </a:cubicBezTo>
                <a:cubicBezTo>
                  <a:pt x="887" y="2497"/>
                  <a:pt x="919" y="2502"/>
                  <a:pt x="950" y="2502"/>
                </a:cubicBezTo>
                <a:cubicBezTo>
                  <a:pt x="1690" y="2502"/>
                  <a:pt x="1516" y="1"/>
                  <a:pt x="1516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7"/>
          <p:cNvSpPr/>
          <p:nvPr/>
        </p:nvSpPr>
        <p:spPr>
          <a:xfrm>
            <a:off x="465556" y="5903893"/>
            <a:ext cx="399841" cy="284064"/>
          </a:xfrm>
          <a:custGeom>
            <a:avLst/>
            <a:gdLst/>
            <a:ahLst/>
            <a:cxnLst/>
            <a:rect l="l" t="t" r="r" b="b"/>
            <a:pathLst>
              <a:path w="2528" h="1796" extrusionOk="0">
                <a:moveTo>
                  <a:pt x="0" y="0"/>
                </a:moveTo>
                <a:lnTo>
                  <a:pt x="0" y="0"/>
                </a:lnTo>
                <a:cubicBezTo>
                  <a:pt x="1" y="0"/>
                  <a:pt x="1054" y="1796"/>
                  <a:pt x="1702" y="1796"/>
                </a:cubicBezTo>
                <a:cubicBezTo>
                  <a:pt x="1795" y="1796"/>
                  <a:pt x="1880" y="1759"/>
                  <a:pt x="1952" y="1674"/>
                </a:cubicBezTo>
                <a:cubicBezTo>
                  <a:pt x="2527" y="1001"/>
                  <a:pt x="1" y="0"/>
                  <a:pt x="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7"/>
          <p:cNvSpPr/>
          <p:nvPr/>
        </p:nvSpPr>
        <p:spPr>
          <a:xfrm>
            <a:off x="232579" y="5848693"/>
            <a:ext cx="372953" cy="273625"/>
          </a:xfrm>
          <a:custGeom>
            <a:avLst/>
            <a:gdLst/>
            <a:ahLst/>
            <a:cxnLst/>
            <a:rect l="l" t="t" r="r" b="b"/>
            <a:pathLst>
              <a:path w="2358" h="1730" extrusionOk="0">
                <a:moveTo>
                  <a:pt x="800" y="0"/>
                </a:moveTo>
                <a:cubicBezTo>
                  <a:pt x="786" y="0"/>
                  <a:pt x="773" y="1"/>
                  <a:pt x="760" y="2"/>
                </a:cubicBezTo>
                <a:cubicBezTo>
                  <a:pt x="472" y="22"/>
                  <a:pt x="353" y="477"/>
                  <a:pt x="274" y="696"/>
                </a:cubicBezTo>
                <a:cubicBezTo>
                  <a:pt x="155" y="1013"/>
                  <a:pt x="76" y="1350"/>
                  <a:pt x="7" y="1677"/>
                </a:cubicBezTo>
                <a:cubicBezTo>
                  <a:pt x="1" y="1707"/>
                  <a:pt x="27" y="1730"/>
                  <a:pt x="52" y="1730"/>
                </a:cubicBezTo>
                <a:cubicBezTo>
                  <a:pt x="67" y="1730"/>
                  <a:pt x="82" y="1720"/>
                  <a:pt x="86" y="1697"/>
                </a:cubicBezTo>
                <a:cubicBezTo>
                  <a:pt x="135" y="1488"/>
                  <a:pt x="185" y="1281"/>
                  <a:pt x="245" y="1072"/>
                </a:cubicBezTo>
                <a:cubicBezTo>
                  <a:pt x="314" y="814"/>
                  <a:pt x="452" y="160"/>
                  <a:pt x="750" y="81"/>
                </a:cubicBezTo>
                <a:cubicBezTo>
                  <a:pt x="770" y="76"/>
                  <a:pt x="791" y="74"/>
                  <a:pt x="813" y="74"/>
                </a:cubicBezTo>
                <a:cubicBezTo>
                  <a:pt x="1093" y="74"/>
                  <a:pt x="1508" y="459"/>
                  <a:pt x="1692" y="596"/>
                </a:cubicBezTo>
                <a:cubicBezTo>
                  <a:pt x="1890" y="745"/>
                  <a:pt x="2078" y="904"/>
                  <a:pt x="2256" y="1072"/>
                </a:cubicBezTo>
                <a:cubicBezTo>
                  <a:pt x="2266" y="1078"/>
                  <a:pt x="2276" y="1080"/>
                  <a:pt x="2285" y="1080"/>
                </a:cubicBezTo>
                <a:cubicBezTo>
                  <a:pt x="2325" y="1080"/>
                  <a:pt x="2358" y="1037"/>
                  <a:pt x="2326" y="1013"/>
                </a:cubicBezTo>
                <a:cubicBezTo>
                  <a:pt x="2117" y="825"/>
                  <a:pt x="1899" y="646"/>
                  <a:pt x="1681" y="477"/>
                </a:cubicBezTo>
                <a:cubicBezTo>
                  <a:pt x="1463" y="316"/>
                  <a:pt x="1108" y="0"/>
                  <a:pt x="800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4" name="Google Shape;1974;p17"/>
          <p:cNvGrpSpPr/>
          <p:nvPr/>
        </p:nvGrpSpPr>
        <p:grpSpPr>
          <a:xfrm>
            <a:off x="2088504" y="5060555"/>
            <a:ext cx="1329220" cy="1600159"/>
            <a:chOff x="1902804" y="5060555"/>
            <a:chExt cx="1329220" cy="1600159"/>
          </a:xfrm>
        </p:grpSpPr>
        <p:sp>
          <p:nvSpPr>
            <p:cNvPr id="1975" name="Google Shape;1975;p17"/>
            <p:cNvSpPr/>
            <p:nvPr/>
          </p:nvSpPr>
          <p:spPr>
            <a:xfrm>
              <a:off x="2242859" y="6313700"/>
              <a:ext cx="752549" cy="190905"/>
            </a:xfrm>
            <a:custGeom>
              <a:avLst/>
              <a:gdLst/>
              <a:ahLst/>
              <a:cxnLst/>
              <a:rect l="l" t="t" r="r" b="b"/>
              <a:pathLst>
                <a:path w="4758" h="1207" extrusionOk="0">
                  <a:moveTo>
                    <a:pt x="4474" y="1"/>
                  </a:moveTo>
                  <a:cubicBezTo>
                    <a:pt x="4445" y="1"/>
                    <a:pt x="4417" y="3"/>
                    <a:pt x="4390" y="5"/>
                  </a:cubicBezTo>
                  <a:cubicBezTo>
                    <a:pt x="3113" y="85"/>
                    <a:pt x="1844" y="164"/>
                    <a:pt x="565" y="243"/>
                  </a:cubicBezTo>
                  <a:cubicBezTo>
                    <a:pt x="446" y="243"/>
                    <a:pt x="129" y="243"/>
                    <a:pt x="70" y="382"/>
                  </a:cubicBezTo>
                  <a:cubicBezTo>
                    <a:pt x="1" y="540"/>
                    <a:pt x="189" y="768"/>
                    <a:pt x="298" y="847"/>
                  </a:cubicBezTo>
                  <a:cubicBezTo>
                    <a:pt x="437" y="957"/>
                    <a:pt x="625" y="1006"/>
                    <a:pt x="794" y="1045"/>
                  </a:cubicBezTo>
                  <a:cubicBezTo>
                    <a:pt x="1260" y="1152"/>
                    <a:pt x="1740" y="1207"/>
                    <a:pt x="2219" y="1207"/>
                  </a:cubicBezTo>
                  <a:cubicBezTo>
                    <a:pt x="2676" y="1207"/>
                    <a:pt x="3133" y="1157"/>
                    <a:pt x="3578" y="1056"/>
                  </a:cubicBezTo>
                  <a:cubicBezTo>
                    <a:pt x="3796" y="1006"/>
                    <a:pt x="4004" y="946"/>
                    <a:pt x="4203" y="847"/>
                  </a:cubicBezTo>
                  <a:cubicBezTo>
                    <a:pt x="4390" y="739"/>
                    <a:pt x="4569" y="590"/>
                    <a:pt x="4668" y="402"/>
                  </a:cubicBezTo>
                  <a:cubicBezTo>
                    <a:pt x="4727" y="303"/>
                    <a:pt x="4758" y="164"/>
                    <a:pt x="4688" y="74"/>
                  </a:cubicBezTo>
                  <a:cubicBezTo>
                    <a:pt x="4637" y="16"/>
                    <a:pt x="4554" y="1"/>
                    <a:pt x="4474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2228782" y="6359884"/>
              <a:ext cx="210201" cy="211783"/>
            </a:xfrm>
            <a:custGeom>
              <a:avLst/>
              <a:gdLst/>
              <a:ahLst/>
              <a:cxnLst/>
              <a:rect l="l" t="t" r="r" b="b"/>
              <a:pathLst>
                <a:path w="1329" h="1339" extrusionOk="0">
                  <a:moveTo>
                    <a:pt x="0" y="0"/>
                  </a:moveTo>
                  <a:cubicBezTo>
                    <a:pt x="0" y="0"/>
                    <a:pt x="229" y="1101"/>
                    <a:pt x="466" y="1339"/>
                  </a:cubicBezTo>
                  <a:lnTo>
                    <a:pt x="1170" y="1339"/>
                  </a:lnTo>
                  <a:lnTo>
                    <a:pt x="1328" y="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7"/>
            <p:cNvSpPr/>
            <p:nvPr/>
          </p:nvSpPr>
          <p:spPr>
            <a:xfrm>
              <a:off x="2115852" y="6508876"/>
              <a:ext cx="323131" cy="151838"/>
            </a:xfrm>
            <a:custGeom>
              <a:avLst/>
              <a:gdLst/>
              <a:ahLst/>
              <a:cxnLst/>
              <a:rect l="l" t="t" r="r" b="b"/>
              <a:pathLst>
                <a:path w="2043" h="960" extrusionOk="0">
                  <a:moveTo>
                    <a:pt x="863" y="0"/>
                  </a:moveTo>
                  <a:lnTo>
                    <a:pt x="1022" y="555"/>
                  </a:lnTo>
                  <a:cubicBezTo>
                    <a:pt x="1022" y="555"/>
                    <a:pt x="714" y="624"/>
                    <a:pt x="635" y="624"/>
                  </a:cubicBezTo>
                  <a:cubicBezTo>
                    <a:pt x="556" y="624"/>
                    <a:pt x="397" y="555"/>
                    <a:pt x="397" y="397"/>
                  </a:cubicBezTo>
                  <a:cubicBezTo>
                    <a:pt x="397" y="364"/>
                    <a:pt x="401" y="351"/>
                    <a:pt x="407" y="351"/>
                  </a:cubicBezTo>
                  <a:cubicBezTo>
                    <a:pt x="429" y="351"/>
                    <a:pt x="488" y="489"/>
                    <a:pt x="584" y="489"/>
                  </a:cubicBezTo>
                  <a:cubicBezTo>
                    <a:pt x="600" y="489"/>
                    <a:pt x="617" y="485"/>
                    <a:pt x="635" y="476"/>
                  </a:cubicBezTo>
                  <a:cubicBezTo>
                    <a:pt x="768" y="405"/>
                    <a:pt x="664" y="146"/>
                    <a:pt x="416" y="146"/>
                  </a:cubicBezTo>
                  <a:cubicBezTo>
                    <a:pt x="385" y="146"/>
                    <a:pt x="353" y="150"/>
                    <a:pt x="318" y="159"/>
                  </a:cubicBezTo>
                  <a:cubicBezTo>
                    <a:pt x="1" y="238"/>
                    <a:pt x="80" y="703"/>
                    <a:pt x="318" y="862"/>
                  </a:cubicBezTo>
                  <a:cubicBezTo>
                    <a:pt x="401" y="917"/>
                    <a:pt x="899" y="960"/>
                    <a:pt x="1326" y="960"/>
                  </a:cubicBezTo>
                  <a:cubicBezTo>
                    <a:pt x="1667" y="960"/>
                    <a:pt x="1963" y="932"/>
                    <a:pt x="1963" y="862"/>
                  </a:cubicBezTo>
                  <a:cubicBezTo>
                    <a:pt x="1963" y="703"/>
                    <a:pt x="2042" y="79"/>
                    <a:pt x="2042" y="79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7"/>
            <p:cNvSpPr/>
            <p:nvPr/>
          </p:nvSpPr>
          <p:spPr>
            <a:xfrm>
              <a:off x="2814943" y="6359884"/>
              <a:ext cx="210201" cy="211783"/>
            </a:xfrm>
            <a:custGeom>
              <a:avLst/>
              <a:gdLst/>
              <a:ahLst/>
              <a:cxnLst/>
              <a:rect l="l" t="t" r="r" b="b"/>
              <a:pathLst>
                <a:path w="1329" h="1339" extrusionOk="0">
                  <a:moveTo>
                    <a:pt x="1328" y="0"/>
                  </a:moveTo>
                  <a:lnTo>
                    <a:pt x="1" y="317"/>
                  </a:lnTo>
                  <a:lnTo>
                    <a:pt x="159" y="1339"/>
                  </a:lnTo>
                  <a:lnTo>
                    <a:pt x="863" y="1339"/>
                  </a:lnTo>
                  <a:cubicBezTo>
                    <a:pt x="1091" y="1101"/>
                    <a:pt x="1328" y="0"/>
                    <a:pt x="1328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2814943" y="6508876"/>
              <a:ext cx="321549" cy="151838"/>
            </a:xfrm>
            <a:custGeom>
              <a:avLst/>
              <a:gdLst/>
              <a:ahLst/>
              <a:cxnLst/>
              <a:rect l="l" t="t" r="r" b="b"/>
              <a:pathLst>
                <a:path w="2033" h="960" extrusionOk="0">
                  <a:moveTo>
                    <a:pt x="1170" y="0"/>
                  </a:moveTo>
                  <a:lnTo>
                    <a:pt x="1" y="79"/>
                  </a:lnTo>
                  <a:cubicBezTo>
                    <a:pt x="1" y="79"/>
                    <a:pt x="80" y="703"/>
                    <a:pt x="80" y="862"/>
                  </a:cubicBezTo>
                  <a:cubicBezTo>
                    <a:pt x="80" y="932"/>
                    <a:pt x="375" y="960"/>
                    <a:pt x="717" y="960"/>
                  </a:cubicBezTo>
                  <a:cubicBezTo>
                    <a:pt x="1144" y="960"/>
                    <a:pt x="1642" y="917"/>
                    <a:pt x="1725" y="862"/>
                  </a:cubicBezTo>
                  <a:cubicBezTo>
                    <a:pt x="1953" y="703"/>
                    <a:pt x="2032" y="238"/>
                    <a:pt x="1725" y="159"/>
                  </a:cubicBezTo>
                  <a:cubicBezTo>
                    <a:pt x="1690" y="150"/>
                    <a:pt x="1657" y="146"/>
                    <a:pt x="1626" y="146"/>
                  </a:cubicBezTo>
                  <a:cubicBezTo>
                    <a:pt x="1377" y="146"/>
                    <a:pt x="1267" y="405"/>
                    <a:pt x="1408" y="476"/>
                  </a:cubicBezTo>
                  <a:cubicBezTo>
                    <a:pt x="1426" y="485"/>
                    <a:pt x="1443" y="489"/>
                    <a:pt x="1459" y="489"/>
                  </a:cubicBezTo>
                  <a:cubicBezTo>
                    <a:pt x="1555" y="489"/>
                    <a:pt x="1613" y="351"/>
                    <a:pt x="1635" y="351"/>
                  </a:cubicBezTo>
                  <a:cubicBezTo>
                    <a:pt x="1642" y="351"/>
                    <a:pt x="1646" y="364"/>
                    <a:pt x="1646" y="397"/>
                  </a:cubicBezTo>
                  <a:cubicBezTo>
                    <a:pt x="1646" y="555"/>
                    <a:pt x="1487" y="624"/>
                    <a:pt x="1408" y="624"/>
                  </a:cubicBezTo>
                  <a:cubicBezTo>
                    <a:pt x="1328" y="624"/>
                    <a:pt x="1011" y="555"/>
                    <a:pt x="1011" y="555"/>
                  </a:cubicBezTo>
                  <a:lnTo>
                    <a:pt x="1170" y="0"/>
                  </a:ln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2907469" y="5060555"/>
              <a:ext cx="152155" cy="177303"/>
            </a:xfrm>
            <a:custGeom>
              <a:avLst/>
              <a:gdLst/>
              <a:ahLst/>
              <a:cxnLst/>
              <a:rect l="l" t="t" r="r" b="b"/>
              <a:pathLst>
                <a:path w="962" h="1121" extrusionOk="0">
                  <a:moveTo>
                    <a:pt x="220" y="1"/>
                  </a:moveTo>
                  <a:cubicBezTo>
                    <a:pt x="220" y="1"/>
                    <a:pt x="219" y="1"/>
                    <a:pt x="219" y="1"/>
                  </a:cubicBezTo>
                  <a:cubicBezTo>
                    <a:pt x="1" y="100"/>
                    <a:pt x="169" y="922"/>
                    <a:pt x="238" y="1021"/>
                  </a:cubicBezTo>
                  <a:lnTo>
                    <a:pt x="783" y="1120"/>
                  </a:lnTo>
                  <a:cubicBezTo>
                    <a:pt x="873" y="843"/>
                    <a:pt x="961" y="704"/>
                    <a:pt x="763" y="446"/>
                  </a:cubicBezTo>
                  <a:cubicBezTo>
                    <a:pt x="718" y="394"/>
                    <a:pt x="606" y="337"/>
                    <a:pt x="490" y="337"/>
                  </a:cubicBezTo>
                  <a:cubicBezTo>
                    <a:pt x="452" y="337"/>
                    <a:pt x="414" y="343"/>
                    <a:pt x="377" y="357"/>
                  </a:cubicBezTo>
                  <a:cubicBezTo>
                    <a:pt x="376" y="358"/>
                    <a:pt x="375" y="358"/>
                    <a:pt x="374" y="358"/>
                  </a:cubicBezTo>
                  <a:cubicBezTo>
                    <a:pt x="334" y="358"/>
                    <a:pt x="259" y="1"/>
                    <a:pt x="22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2863658" y="5239282"/>
              <a:ext cx="195966" cy="451561"/>
            </a:xfrm>
            <a:custGeom>
              <a:avLst/>
              <a:gdLst/>
              <a:ahLst/>
              <a:cxnLst/>
              <a:rect l="l" t="t" r="r" b="b"/>
              <a:pathLst>
                <a:path w="1239" h="2855" extrusionOk="0">
                  <a:moveTo>
                    <a:pt x="545" y="0"/>
                  </a:moveTo>
                  <a:cubicBezTo>
                    <a:pt x="505" y="80"/>
                    <a:pt x="426" y="1140"/>
                    <a:pt x="29" y="1725"/>
                  </a:cubicBezTo>
                  <a:cubicBezTo>
                    <a:pt x="0" y="1774"/>
                    <a:pt x="1070" y="2854"/>
                    <a:pt x="1070" y="2854"/>
                  </a:cubicBezTo>
                  <a:cubicBezTo>
                    <a:pt x="1229" y="2091"/>
                    <a:pt x="1238" y="1219"/>
                    <a:pt x="1070" y="199"/>
                  </a:cubicBezTo>
                  <a:lnTo>
                    <a:pt x="545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2912056" y="5206858"/>
              <a:ext cx="158639" cy="70225"/>
            </a:xfrm>
            <a:custGeom>
              <a:avLst/>
              <a:gdLst/>
              <a:ahLst/>
              <a:cxnLst/>
              <a:rect l="l" t="t" r="r" b="b"/>
              <a:pathLst>
                <a:path w="1003" h="444" extrusionOk="0">
                  <a:moveTo>
                    <a:pt x="174" y="0"/>
                  </a:moveTo>
                  <a:cubicBezTo>
                    <a:pt x="154" y="0"/>
                    <a:pt x="135" y="2"/>
                    <a:pt x="120" y="7"/>
                  </a:cubicBezTo>
                  <a:cubicBezTo>
                    <a:pt x="1" y="56"/>
                    <a:pt x="1" y="255"/>
                    <a:pt x="71" y="334"/>
                  </a:cubicBezTo>
                  <a:cubicBezTo>
                    <a:pt x="170" y="443"/>
                    <a:pt x="328" y="443"/>
                    <a:pt x="467" y="443"/>
                  </a:cubicBezTo>
                  <a:cubicBezTo>
                    <a:pt x="556" y="433"/>
                    <a:pt x="645" y="433"/>
                    <a:pt x="745" y="423"/>
                  </a:cubicBezTo>
                  <a:cubicBezTo>
                    <a:pt x="814" y="423"/>
                    <a:pt x="903" y="413"/>
                    <a:pt x="943" y="354"/>
                  </a:cubicBezTo>
                  <a:cubicBezTo>
                    <a:pt x="1002" y="285"/>
                    <a:pt x="963" y="166"/>
                    <a:pt x="883" y="116"/>
                  </a:cubicBezTo>
                  <a:cubicBezTo>
                    <a:pt x="814" y="56"/>
                    <a:pt x="714" y="47"/>
                    <a:pt x="615" y="47"/>
                  </a:cubicBezTo>
                  <a:cubicBezTo>
                    <a:pt x="536" y="37"/>
                    <a:pt x="447" y="27"/>
                    <a:pt x="358" y="17"/>
                  </a:cubicBezTo>
                  <a:cubicBezTo>
                    <a:pt x="313" y="17"/>
                    <a:pt x="236" y="0"/>
                    <a:pt x="174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2092444" y="6261189"/>
              <a:ext cx="548674" cy="222696"/>
            </a:xfrm>
            <a:custGeom>
              <a:avLst/>
              <a:gdLst/>
              <a:ahLst/>
              <a:cxnLst/>
              <a:rect l="l" t="t" r="r" b="b"/>
              <a:pathLst>
                <a:path w="3469" h="1408" extrusionOk="0">
                  <a:moveTo>
                    <a:pt x="625" y="0"/>
                  </a:moveTo>
                  <a:lnTo>
                    <a:pt x="1" y="624"/>
                  </a:lnTo>
                  <a:cubicBezTo>
                    <a:pt x="1011" y="1071"/>
                    <a:pt x="2111" y="1309"/>
                    <a:pt x="3073" y="1408"/>
                  </a:cubicBezTo>
                  <a:lnTo>
                    <a:pt x="3469" y="783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2670696" y="6199979"/>
              <a:ext cx="561328" cy="283906"/>
            </a:xfrm>
            <a:custGeom>
              <a:avLst/>
              <a:gdLst/>
              <a:ahLst/>
              <a:cxnLst/>
              <a:rect l="l" t="t" r="r" b="b"/>
              <a:pathLst>
                <a:path w="3549" h="1795" extrusionOk="0">
                  <a:moveTo>
                    <a:pt x="2914" y="1"/>
                  </a:moveTo>
                  <a:lnTo>
                    <a:pt x="1" y="1130"/>
                  </a:lnTo>
                  <a:cubicBezTo>
                    <a:pt x="1" y="1130"/>
                    <a:pt x="258" y="1795"/>
                    <a:pt x="338" y="1795"/>
                  </a:cubicBezTo>
                  <a:cubicBezTo>
                    <a:pt x="408" y="1795"/>
                    <a:pt x="2766" y="1249"/>
                    <a:pt x="3548" y="546"/>
                  </a:cubicBezTo>
                  <a:lnTo>
                    <a:pt x="2914" y="1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2178644" y="5530781"/>
              <a:ext cx="953102" cy="855356"/>
            </a:xfrm>
            <a:custGeom>
              <a:avLst/>
              <a:gdLst/>
              <a:ahLst/>
              <a:cxnLst/>
              <a:rect l="l" t="t" r="r" b="b"/>
              <a:pathLst>
                <a:path w="6026" h="5408" extrusionOk="0">
                  <a:moveTo>
                    <a:pt x="4935" y="1"/>
                  </a:moveTo>
                  <a:cubicBezTo>
                    <a:pt x="4935" y="1"/>
                    <a:pt x="466" y="1021"/>
                    <a:pt x="308" y="1705"/>
                  </a:cubicBezTo>
                  <a:cubicBezTo>
                    <a:pt x="0" y="3053"/>
                    <a:pt x="11" y="4608"/>
                    <a:pt x="80" y="4618"/>
                  </a:cubicBezTo>
                  <a:cubicBezTo>
                    <a:pt x="808" y="5186"/>
                    <a:pt x="1734" y="5408"/>
                    <a:pt x="2646" y="5408"/>
                  </a:cubicBezTo>
                  <a:cubicBezTo>
                    <a:pt x="4090" y="5408"/>
                    <a:pt x="5497" y="4851"/>
                    <a:pt x="6025" y="4232"/>
                  </a:cubicBezTo>
                  <a:cubicBezTo>
                    <a:pt x="5798" y="2428"/>
                    <a:pt x="5798" y="1487"/>
                    <a:pt x="493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1993591" y="5778468"/>
              <a:ext cx="285488" cy="390351"/>
            </a:xfrm>
            <a:custGeom>
              <a:avLst/>
              <a:gdLst/>
              <a:ahLst/>
              <a:cxnLst/>
              <a:rect l="l" t="t" r="r" b="b"/>
              <a:pathLst>
                <a:path w="1805" h="2468" extrusionOk="0">
                  <a:moveTo>
                    <a:pt x="1804" y="0"/>
                  </a:moveTo>
                  <a:lnTo>
                    <a:pt x="1804" y="0"/>
                  </a:lnTo>
                  <a:cubicBezTo>
                    <a:pt x="397" y="238"/>
                    <a:pt x="1" y="1298"/>
                    <a:pt x="1" y="1645"/>
                  </a:cubicBezTo>
                  <a:cubicBezTo>
                    <a:pt x="1" y="2348"/>
                    <a:pt x="844" y="2359"/>
                    <a:pt x="1101" y="2467"/>
                  </a:cubicBezTo>
                  <a:cubicBezTo>
                    <a:pt x="1181" y="2289"/>
                    <a:pt x="1260" y="2121"/>
                    <a:pt x="1339" y="1952"/>
                  </a:cubicBezTo>
                  <a:cubicBezTo>
                    <a:pt x="1190" y="1932"/>
                    <a:pt x="1101" y="1754"/>
                    <a:pt x="1131" y="1606"/>
                  </a:cubicBezTo>
                  <a:cubicBezTo>
                    <a:pt x="1161" y="1457"/>
                    <a:pt x="1379" y="1199"/>
                    <a:pt x="1498" y="1100"/>
                  </a:cubicBezTo>
                  <a:lnTo>
                    <a:pt x="1804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2239854" y="5401560"/>
              <a:ext cx="586318" cy="288967"/>
            </a:xfrm>
            <a:custGeom>
              <a:avLst/>
              <a:gdLst/>
              <a:ahLst/>
              <a:cxnLst/>
              <a:rect l="l" t="t" r="r" b="b"/>
              <a:pathLst>
                <a:path w="3707" h="1827" extrusionOk="0">
                  <a:moveTo>
                    <a:pt x="3253" y="0"/>
                  </a:moveTo>
                  <a:cubicBezTo>
                    <a:pt x="3215" y="0"/>
                    <a:pt x="3178" y="2"/>
                    <a:pt x="3141" y="5"/>
                  </a:cubicBezTo>
                  <a:cubicBezTo>
                    <a:pt x="2388" y="45"/>
                    <a:pt x="1635" y="164"/>
                    <a:pt x="901" y="371"/>
                  </a:cubicBezTo>
                  <a:cubicBezTo>
                    <a:pt x="654" y="441"/>
                    <a:pt x="267" y="540"/>
                    <a:pt x="129" y="787"/>
                  </a:cubicBezTo>
                  <a:cubicBezTo>
                    <a:pt x="0" y="1005"/>
                    <a:pt x="49" y="1342"/>
                    <a:pt x="228" y="1511"/>
                  </a:cubicBezTo>
                  <a:cubicBezTo>
                    <a:pt x="347" y="1630"/>
                    <a:pt x="515" y="1690"/>
                    <a:pt x="674" y="1729"/>
                  </a:cubicBezTo>
                  <a:cubicBezTo>
                    <a:pt x="934" y="1794"/>
                    <a:pt x="1203" y="1827"/>
                    <a:pt x="1474" y="1827"/>
                  </a:cubicBezTo>
                  <a:cubicBezTo>
                    <a:pt x="1903" y="1827"/>
                    <a:pt x="2334" y="1745"/>
                    <a:pt x="2735" y="1580"/>
                  </a:cubicBezTo>
                  <a:cubicBezTo>
                    <a:pt x="2973" y="1481"/>
                    <a:pt x="3201" y="1353"/>
                    <a:pt x="3379" y="1174"/>
                  </a:cubicBezTo>
                  <a:cubicBezTo>
                    <a:pt x="3568" y="986"/>
                    <a:pt x="3696" y="748"/>
                    <a:pt x="3706" y="490"/>
                  </a:cubicBezTo>
                  <a:cubicBezTo>
                    <a:pt x="3706" y="332"/>
                    <a:pt x="3667" y="164"/>
                    <a:pt x="3537" y="74"/>
                  </a:cubicBezTo>
                  <a:cubicBezTo>
                    <a:pt x="3458" y="16"/>
                    <a:pt x="3356" y="0"/>
                    <a:pt x="3253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2101934" y="5439836"/>
              <a:ext cx="993751" cy="699722"/>
            </a:xfrm>
            <a:custGeom>
              <a:avLst/>
              <a:gdLst/>
              <a:ahLst/>
              <a:cxnLst/>
              <a:rect l="l" t="t" r="r" b="b"/>
              <a:pathLst>
                <a:path w="6283" h="4424" extrusionOk="0">
                  <a:moveTo>
                    <a:pt x="4568" y="1"/>
                  </a:moveTo>
                  <a:cubicBezTo>
                    <a:pt x="4029" y="963"/>
                    <a:pt x="3217" y="1255"/>
                    <a:pt x="2497" y="1255"/>
                  </a:cubicBezTo>
                  <a:cubicBezTo>
                    <a:pt x="1736" y="1255"/>
                    <a:pt x="1078" y="928"/>
                    <a:pt x="961" y="724"/>
                  </a:cubicBezTo>
                  <a:cubicBezTo>
                    <a:pt x="683" y="932"/>
                    <a:pt x="406" y="1140"/>
                    <a:pt x="228" y="1437"/>
                  </a:cubicBezTo>
                  <a:cubicBezTo>
                    <a:pt x="49" y="1725"/>
                    <a:pt x="0" y="2121"/>
                    <a:pt x="198" y="2399"/>
                  </a:cubicBezTo>
                  <a:cubicBezTo>
                    <a:pt x="306" y="2555"/>
                    <a:pt x="498" y="2641"/>
                    <a:pt x="681" y="2641"/>
                  </a:cubicBezTo>
                  <a:cubicBezTo>
                    <a:pt x="836" y="2641"/>
                    <a:pt x="984" y="2580"/>
                    <a:pt x="1070" y="2448"/>
                  </a:cubicBezTo>
                  <a:lnTo>
                    <a:pt x="1070" y="2448"/>
                  </a:lnTo>
                  <a:cubicBezTo>
                    <a:pt x="971" y="2736"/>
                    <a:pt x="912" y="3053"/>
                    <a:pt x="971" y="3350"/>
                  </a:cubicBezTo>
                  <a:cubicBezTo>
                    <a:pt x="1040" y="3648"/>
                    <a:pt x="1238" y="3925"/>
                    <a:pt x="1516" y="4034"/>
                  </a:cubicBezTo>
                  <a:cubicBezTo>
                    <a:pt x="1598" y="4062"/>
                    <a:pt x="1710" y="4076"/>
                    <a:pt x="1832" y="4076"/>
                  </a:cubicBezTo>
                  <a:cubicBezTo>
                    <a:pt x="2138" y="4076"/>
                    <a:pt x="2504" y="3985"/>
                    <a:pt x="2596" y="3786"/>
                  </a:cubicBezTo>
                  <a:cubicBezTo>
                    <a:pt x="2772" y="4240"/>
                    <a:pt x="3109" y="4424"/>
                    <a:pt x="3439" y="4424"/>
                  </a:cubicBezTo>
                  <a:cubicBezTo>
                    <a:pt x="3910" y="4424"/>
                    <a:pt x="4367" y="4049"/>
                    <a:pt x="4321" y="3548"/>
                  </a:cubicBezTo>
                  <a:lnTo>
                    <a:pt x="4321" y="3548"/>
                  </a:lnTo>
                  <a:cubicBezTo>
                    <a:pt x="4486" y="3659"/>
                    <a:pt x="4654" y="3710"/>
                    <a:pt x="4810" y="3710"/>
                  </a:cubicBezTo>
                  <a:cubicBezTo>
                    <a:pt x="5439" y="3710"/>
                    <a:pt x="5873" y="2882"/>
                    <a:pt x="5182" y="1754"/>
                  </a:cubicBezTo>
                  <a:cubicBezTo>
                    <a:pt x="6283" y="1517"/>
                    <a:pt x="5341" y="30"/>
                    <a:pt x="45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7"/>
            <p:cNvSpPr/>
            <p:nvPr/>
          </p:nvSpPr>
          <p:spPr>
            <a:xfrm>
              <a:off x="2445311" y="5514806"/>
              <a:ext cx="313958" cy="133175"/>
            </a:xfrm>
            <a:custGeom>
              <a:avLst/>
              <a:gdLst/>
              <a:ahLst/>
              <a:cxnLst/>
              <a:rect l="l" t="t" r="r" b="b"/>
              <a:pathLst>
                <a:path w="1985" h="842" extrusionOk="0">
                  <a:moveTo>
                    <a:pt x="1213" y="1"/>
                  </a:moveTo>
                  <a:cubicBezTo>
                    <a:pt x="1112" y="1"/>
                    <a:pt x="997" y="14"/>
                    <a:pt x="871" y="42"/>
                  </a:cubicBezTo>
                  <a:cubicBezTo>
                    <a:pt x="188" y="191"/>
                    <a:pt x="0" y="842"/>
                    <a:pt x="710" y="842"/>
                  </a:cubicBezTo>
                  <a:cubicBezTo>
                    <a:pt x="804" y="842"/>
                    <a:pt x="913" y="830"/>
                    <a:pt x="1040" y="805"/>
                  </a:cubicBezTo>
                  <a:cubicBezTo>
                    <a:pt x="1984" y="623"/>
                    <a:pt x="1921" y="1"/>
                    <a:pt x="1213" y="1"/>
                  </a:cubicBezTo>
                  <a:close/>
                </a:path>
              </a:pathLst>
            </a:custGeom>
            <a:solidFill>
              <a:srgbClr val="DF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7"/>
            <p:cNvSpPr/>
            <p:nvPr/>
          </p:nvSpPr>
          <p:spPr>
            <a:xfrm>
              <a:off x="2456066" y="5445372"/>
              <a:ext cx="258758" cy="94108"/>
            </a:xfrm>
            <a:custGeom>
              <a:avLst/>
              <a:gdLst/>
              <a:ahLst/>
              <a:cxnLst/>
              <a:rect l="l" t="t" r="r" b="b"/>
              <a:pathLst>
                <a:path w="1636" h="595" extrusionOk="0">
                  <a:moveTo>
                    <a:pt x="1506" y="1"/>
                  </a:moveTo>
                  <a:cubicBezTo>
                    <a:pt x="1482" y="1"/>
                    <a:pt x="1458" y="9"/>
                    <a:pt x="1437" y="25"/>
                  </a:cubicBezTo>
                  <a:cubicBezTo>
                    <a:pt x="1417" y="45"/>
                    <a:pt x="1417" y="74"/>
                    <a:pt x="1428" y="94"/>
                  </a:cubicBezTo>
                  <a:cubicBezTo>
                    <a:pt x="1417" y="114"/>
                    <a:pt x="1417" y="124"/>
                    <a:pt x="1408" y="144"/>
                  </a:cubicBezTo>
                  <a:cubicBezTo>
                    <a:pt x="1408" y="193"/>
                    <a:pt x="1428" y="263"/>
                    <a:pt x="1487" y="273"/>
                  </a:cubicBezTo>
                  <a:cubicBezTo>
                    <a:pt x="1496" y="276"/>
                    <a:pt x="1505" y="277"/>
                    <a:pt x="1514" y="277"/>
                  </a:cubicBezTo>
                  <a:cubicBezTo>
                    <a:pt x="1561" y="277"/>
                    <a:pt x="1599" y="236"/>
                    <a:pt x="1615" y="193"/>
                  </a:cubicBezTo>
                  <a:cubicBezTo>
                    <a:pt x="1635" y="144"/>
                    <a:pt x="1626" y="85"/>
                    <a:pt x="1596" y="45"/>
                  </a:cubicBezTo>
                  <a:cubicBezTo>
                    <a:pt x="1573" y="16"/>
                    <a:pt x="1540" y="1"/>
                    <a:pt x="1506" y="1"/>
                  </a:cubicBezTo>
                  <a:close/>
                  <a:moveTo>
                    <a:pt x="99" y="318"/>
                  </a:moveTo>
                  <a:cubicBezTo>
                    <a:pt x="75" y="318"/>
                    <a:pt x="51" y="326"/>
                    <a:pt x="30" y="342"/>
                  </a:cubicBezTo>
                  <a:cubicBezTo>
                    <a:pt x="10" y="362"/>
                    <a:pt x="10" y="382"/>
                    <a:pt x="10" y="411"/>
                  </a:cubicBezTo>
                  <a:cubicBezTo>
                    <a:pt x="10" y="422"/>
                    <a:pt x="1" y="441"/>
                    <a:pt x="1" y="451"/>
                  </a:cubicBezTo>
                  <a:cubicBezTo>
                    <a:pt x="1" y="510"/>
                    <a:pt x="20" y="570"/>
                    <a:pt x="80" y="590"/>
                  </a:cubicBezTo>
                  <a:cubicBezTo>
                    <a:pt x="89" y="593"/>
                    <a:pt x="98" y="594"/>
                    <a:pt x="107" y="594"/>
                  </a:cubicBezTo>
                  <a:cubicBezTo>
                    <a:pt x="154" y="594"/>
                    <a:pt x="192" y="553"/>
                    <a:pt x="208" y="510"/>
                  </a:cubicBezTo>
                  <a:cubicBezTo>
                    <a:pt x="228" y="461"/>
                    <a:pt x="219" y="402"/>
                    <a:pt x="189" y="362"/>
                  </a:cubicBezTo>
                  <a:cubicBezTo>
                    <a:pt x="165" y="333"/>
                    <a:pt x="133" y="318"/>
                    <a:pt x="99" y="318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2355789" y="5467199"/>
              <a:ext cx="496954" cy="175563"/>
            </a:xfrm>
            <a:custGeom>
              <a:avLst/>
              <a:gdLst/>
              <a:ahLst/>
              <a:cxnLst/>
              <a:rect l="l" t="t" r="r" b="b"/>
              <a:pathLst>
                <a:path w="3142" h="1110" extrusionOk="0">
                  <a:moveTo>
                    <a:pt x="2779" y="0"/>
                  </a:moveTo>
                  <a:cubicBezTo>
                    <a:pt x="2673" y="0"/>
                    <a:pt x="2567" y="48"/>
                    <a:pt x="2507" y="145"/>
                  </a:cubicBezTo>
                  <a:cubicBezTo>
                    <a:pt x="2428" y="273"/>
                    <a:pt x="2448" y="452"/>
                    <a:pt x="2557" y="561"/>
                  </a:cubicBezTo>
                  <a:cubicBezTo>
                    <a:pt x="2616" y="615"/>
                    <a:pt x="2697" y="642"/>
                    <a:pt x="2779" y="642"/>
                  </a:cubicBezTo>
                  <a:cubicBezTo>
                    <a:pt x="2849" y="642"/>
                    <a:pt x="2918" y="622"/>
                    <a:pt x="2973" y="581"/>
                  </a:cubicBezTo>
                  <a:cubicBezTo>
                    <a:pt x="3092" y="491"/>
                    <a:pt x="3141" y="313"/>
                    <a:pt x="3082" y="185"/>
                  </a:cubicBezTo>
                  <a:cubicBezTo>
                    <a:pt x="3024" y="63"/>
                    <a:pt x="2901" y="0"/>
                    <a:pt x="2779" y="0"/>
                  </a:cubicBezTo>
                  <a:close/>
                  <a:moveTo>
                    <a:pt x="355" y="468"/>
                  </a:moveTo>
                  <a:cubicBezTo>
                    <a:pt x="248" y="468"/>
                    <a:pt x="140" y="518"/>
                    <a:pt x="80" y="621"/>
                  </a:cubicBezTo>
                  <a:cubicBezTo>
                    <a:pt x="0" y="740"/>
                    <a:pt x="20" y="927"/>
                    <a:pt x="129" y="1026"/>
                  </a:cubicBezTo>
                  <a:cubicBezTo>
                    <a:pt x="190" y="1082"/>
                    <a:pt x="275" y="1109"/>
                    <a:pt x="359" y="1109"/>
                  </a:cubicBezTo>
                  <a:cubicBezTo>
                    <a:pt x="426" y="1109"/>
                    <a:pt x="492" y="1092"/>
                    <a:pt x="545" y="1057"/>
                  </a:cubicBezTo>
                  <a:cubicBezTo>
                    <a:pt x="664" y="967"/>
                    <a:pt x="714" y="789"/>
                    <a:pt x="654" y="650"/>
                  </a:cubicBezTo>
                  <a:cubicBezTo>
                    <a:pt x="597" y="530"/>
                    <a:pt x="476" y="468"/>
                    <a:pt x="355" y="468"/>
                  </a:cubicBez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2582914" y="5683252"/>
              <a:ext cx="67695" cy="62950"/>
            </a:xfrm>
            <a:custGeom>
              <a:avLst/>
              <a:gdLst/>
              <a:ahLst/>
              <a:cxnLst/>
              <a:rect l="l" t="t" r="r" b="b"/>
              <a:pathLst>
                <a:path w="428" h="398" extrusionOk="0">
                  <a:moveTo>
                    <a:pt x="217" y="1"/>
                  </a:moveTo>
                  <a:cubicBezTo>
                    <a:pt x="201" y="1"/>
                    <a:pt x="185" y="3"/>
                    <a:pt x="170" y="8"/>
                  </a:cubicBezTo>
                  <a:cubicBezTo>
                    <a:pt x="60" y="28"/>
                    <a:pt x="1" y="136"/>
                    <a:pt x="21" y="246"/>
                  </a:cubicBezTo>
                  <a:cubicBezTo>
                    <a:pt x="47" y="340"/>
                    <a:pt x="126" y="398"/>
                    <a:pt x="217" y="398"/>
                  </a:cubicBezTo>
                  <a:cubicBezTo>
                    <a:pt x="231" y="398"/>
                    <a:pt x="245" y="396"/>
                    <a:pt x="259" y="394"/>
                  </a:cubicBezTo>
                  <a:cubicBezTo>
                    <a:pt x="368" y="364"/>
                    <a:pt x="427" y="265"/>
                    <a:pt x="408" y="156"/>
                  </a:cubicBezTo>
                  <a:cubicBezTo>
                    <a:pt x="382" y="65"/>
                    <a:pt x="301" y="1"/>
                    <a:pt x="217" y="1"/>
                  </a:cubicBezTo>
                  <a:close/>
                </a:path>
              </a:pathLst>
            </a:custGeom>
            <a:solidFill>
              <a:srgbClr val="BA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1984259" y="5080168"/>
              <a:ext cx="799524" cy="605456"/>
            </a:xfrm>
            <a:custGeom>
              <a:avLst/>
              <a:gdLst/>
              <a:ahLst/>
              <a:cxnLst/>
              <a:rect l="l" t="t" r="r" b="b"/>
              <a:pathLst>
                <a:path w="5055" h="3828" extrusionOk="0">
                  <a:moveTo>
                    <a:pt x="3234" y="0"/>
                  </a:moveTo>
                  <a:cubicBezTo>
                    <a:pt x="3058" y="0"/>
                    <a:pt x="2883" y="26"/>
                    <a:pt x="2716" y="65"/>
                  </a:cubicBezTo>
                  <a:cubicBezTo>
                    <a:pt x="1854" y="253"/>
                    <a:pt x="1061" y="709"/>
                    <a:pt x="436" y="1363"/>
                  </a:cubicBezTo>
                  <a:cubicBezTo>
                    <a:pt x="288" y="1511"/>
                    <a:pt x="159" y="1670"/>
                    <a:pt x="90" y="1868"/>
                  </a:cubicBezTo>
                  <a:cubicBezTo>
                    <a:pt x="0" y="2106"/>
                    <a:pt x="20" y="2383"/>
                    <a:pt x="40" y="2641"/>
                  </a:cubicBezTo>
                  <a:cubicBezTo>
                    <a:pt x="60" y="2929"/>
                    <a:pt x="119" y="3246"/>
                    <a:pt x="110" y="3533"/>
                  </a:cubicBezTo>
                  <a:cubicBezTo>
                    <a:pt x="110" y="3603"/>
                    <a:pt x="60" y="3722"/>
                    <a:pt x="90" y="3781"/>
                  </a:cubicBezTo>
                  <a:cubicBezTo>
                    <a:pt x="111" y="3814"/>
                    <a:pt x="134" y="3827"/>
                    <a:pt x="157" y="3827"/>
                  </a:cubicBezTo>
                  <a:cubicBezTo>
                    <a:pt x="209" y="3827"/>
                    <a:pt x="261" y="3760"/>
                    <a:pt x="288" y="3711"/>
                  </a:cubicBezTo>
                  <a:cubicBezTo>
                    <a:pt x="377" y="3543"/>
                    <a:pt x="456" y="3374"/>
                    <a:pt x="546" y="3206"/>
                  </a:cubicBezTo>
                  <a:cubicBezTo>
                    <a:pt x="605" y="3077"/>
                    <a:pt x="674" y="2938"/>
                    <a:pt x="784" y="2839"/>
                  </a:cubicBezTo>
                  <a:cubicBezTo>
                    <a:pt x="872" y="2766"/>
                    <a:pt x="987" y="2725"/>
                    <a:pt x="1102" y="2725"/>
                  </a:cubicBezTo>
                  <a:cubicBezTo>
                    <a:pt x="1141" y="2725"/>
                    <a:pt x="1181" y="2730"/>
                    <a:pt x="1220" y="2740"/>
                  </a:cubicBezTo>
                  <a:cubicBezTo>
                    <a:pt x="1427" y="2788"/>
                    <a:pt x="1607" y="2960"/>
                    <a:pt x="1811" y="2960"/>
                  </a:cubicBezTo>
                  <a:cubicBezTo>
                    <a:pt x="1822" y="2960"/>
                    <a:pt x="1833" y="2959"/>
                    <a:pt x="1844" y="2958"/>
                  </a:cubicBezTo>
                  <a:cubicBezTo>
                    <a:pt x="1982" y="2938"/>
                    <a:pt x="2092" y="2830"/>
                    <a:pt x="2200" y="2731"/>
                  </a:cubicBezTo>
                  <a:cubicBezTo>
                    <a:pt x="3003" y="2017"/>
                    <a:pt x="4014" y="1571"/>
                    <a:pt x="5054" y="1452"/>
                  </a:cubicBezTo>
                  <a:cubicBezTo>
                    <a:pt x="4856" y="1145"/>
                    <a:pt x="4658" y="828"/>
                    <a:pt x="4411" y="570"/>
                  </a:cubicBezTo>
                  <a:cubicBezTo>
                    <a:pt x="4153" y="313"/>
                    <a:pt x="3856" y="95"/>
                    <a:pt x="3519" y="25"/>
                  </a:cubicBezTo>
                  <a:cubicBezTo>
                    <a:pt x="3425" y="8"/>
                    <a:pt x="3329" y="0"/>
                    <a:pt x="323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2161404" y="5265696"/>
              <a:ext cx="727875" cy="323606"/>
            </a:xfrm>
            <a:custGeom>
              <a:avLst/>
              <a:gdLst/>
              <a:ahLst/>
              <a:cxnLst/>
              <a:rect l="l" t="t" r="r" b="b"/>
              <a:pathLst>
                <a:path w="4602" h="2046" extrusionOk="0">
                  <a:moveTo>
                    <a:pt x="3475" y="0"/>
                  </a:moveTo>
                  <a:cubicBezTo>
                    <a:pt x="2549" y="0"/>
                    <a:pt x="1214" y="328"/>
                    <a:pt x="684" y="864"/>
                  </a:cubicBezTo>
                  <a:cubicBezTo>
                    <a:pt x="50" y="1498"/>
                    <a:pt x="1" y="1736"/>
                    <a:pt x="268" y="1944"/>
                  </a:cubicBezTo>
                  <a:cubicBezTo>
                    <a:pt x="348" y="2004"/>
                    <a:pt x="482" y="2046"/>
                    <a:pt x="606" y="2046"/>
                  </a:cubicBezTo>
                  <a:cubicBezTo>
                    <a:pt x="667" y="2046"/>
                    <a:pt x="725" y="2036"/>
                    <a:pt x="774" y="2014"/>
                  </a:cubicBezTo>
                  <a:cubicBezTo>
                    <a:pt x="843" y="1983"/>
                    <a:pt x="892" y="1924"/>
                    <a:pt x="942" y="1864"/>
                  </a:cubicBezTo>
                  <a:cubicBezTo>
                    <a:pt x="1190" y="1567"/>
                    <a:pt x="1547" y="1359"/>
                    <a:pt x="1913" y="1221"/>
                  </a:cubicBezTo>
                  <a:cubicBezTo>
                    <a:pt x="2492" y="995"/>
                    <a:pt x="2949" y="928"/>
                    <a:pt x="3294" y="928"/>
                  </a:cubicBezTo>
                  <a:cubicBezTo>
                    <a:pt x="3752" y="928"/>
                    <a:pt x="4013" y="1045"/>
                    <a:pt x="4103" y="1062"/>
                  </a:cubicBezTo>
                  <a:cubicBezTo>
                    <a:pt x="4135" y="1069"/>
                    <a:pt x="4165" y="1072"/>
                    <a:pt x="4192" y="1072"/>
                  </a:cubicBezTo>
                  <a:cubicBezTo>
                    <a:pt x="4601" y="1072"/>
                    <a:pt x="4474" y="351"/>
                    <a:pt x="4390" y="239"/>
                  </a:cubicBezTo>
                  <a:cubicBezTo>
                    <a:pt x="4268" y="76"/>
                    <a:pt x="3918" y="0"/>
                    <a:pt x="347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2202211" y="5411683"/>
              <a:ext cx="608303" cy="178885"/>
            </a:xfrm>
            <a:custGeom>
              <a:avLst/>
              <a:gdLst/>
              <a:ahLst/>
              <a:cxnLst/>
              <a:rect l="l" t="t" r="r" b="b"/>
              <a:pathLst>
                <a:path w="3846" h="1131" extrusionOk="0">
                  <a:moveTo>
                    <a:pt x="3033" y="0"/>
                  </a:moveTo>
                  <a:cubicBezTo>
                    <a:pt x="2685" y="0"/>
                    <a:pt x="2230" y="69"/>
                    <a:pt x="1655" y="287"/>
                  </a:cubicBezTo>
                  <a:cubicBezTo>
                    <a:pt x="1289" y="436"/>
                    <a:pt x="932" y="635"/>
                    <a:pt x="674" y="932"/>
                  </a:cubicBezTo>
                  <a:cubicBezTo>
                    <a:pt x="624" y="991"/>
                    <a:pt x="575" y="1060"/>
                    <a:pt x="505" y="1091"/>
                  </a:cubicBezTo>
                  <a:cubicBezTo>
                    <a:pt x="466" y="1110"/>
                    <a:pt x="406" y="1120"/>
                    <a:pt x="347" y="1120"/>
                  </a:cubicBezTo>
                  <a:cubicBezTo>
                    <a:pt x="228" y="1120"/>
                    <a:pt x="89" y="1080"/>
                    <a:pt x="10" y="1011"/>
                  </a:cubicBezTo>
                  <a:lnTo>
                    <a:pt x="0" y="1021"/>
                  </a:lnTo>
                  <a:cubicBezTo>
                    <a:pt x="89" y="1091"/>
                    <a:pt x="228" y="1130"/>
                    <a:pt x="347" y="1130"/>
                  </a:cubicBezTo>
                  <a:cubicBezTo>
                    <a:pt x="406" y="1130"/>
                    <a:pt x="466" y="1120"/>
                    <a:pt x="516" y="1100"/>
                  </a:cubicBezTo>
                  <a:cubicBezTo>
                    <a:pt x="585" y="1071"/>
                    <a:pt x="634" y="1001"/>
                    <a:pt x="684" y="941"/>
                  </a:cubicBezTo>
                  <a:cubicBezTo>
                    <a:pt x="941" y="644"/>
                    <a:pt x="1289" y="446"/>
                    <a:pt x="1655" y="307"/>
                  </a:cubicBezTo>
                  <a:cubicBezTo>
                    <a:pt x="2240" y="80"/>
                    <a:pt x="2696" y="10"/>
                    <a:pt x="3033" y="10"/>
                  </a:cubicBezTo>
                  <a:cubicBezTo>
                    <a:pt x="3260" y="10"/>
                    <a:pt x="3439" y="40"/>
                    <a:pt x="3577" y="69"/>
                  </a:cubicBezTo>
                  <a:cubicBezTo>
                    <a:pt x="3706" y="109"/>
                    <a:pt x="3795" y="139"/>
                    <a:pt x="3835" y="149"/>
                  </a:cubicBezTo>
                  <a:lnTo>
                    <a:pt x="3845" y="139"/>
                  </a:lnTo>
                  <a:cubicBezTo>
                    <a:pt x="3795" y="129"/>
                    <a:pt x="3706" y="89"/>
                    <a:pt x="3577" y="60"/>
                  </a:cubicBezTo>
                  <a:cubicBezTo>
                    <a:pt x="3439" y="30"/>
                    <a:pt x="3260" y="0"/>
                    <a:pt x="3033" y="0"/>
                  </a:cubicBezTo>
                  <a:close/>
                </a:path>
              </a:pathLst>
            </a:custGeom>
            <a:solidFill>
              <a:srgbClr val="E7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1902804" y="5627736"/>
              <a:ext cx="202293" cy="183630"/>
            </a:xfrm>
            <a:custGeom>
              <a:avLst/>
              <a:gdLst/>
              <a:ahLst/>
              <a:cxnLst/>
              <a:rect l="l" t="t" r="r" b="b"/>
              <a:pathLst>
                <a:path w="1279" h="1161" extrusionOk="0">
                  <a:moveTo>
                    <a:pt x="641" y="0"/>
                  </a:moveTo>
                  <a:cubicBezTo>
                    <a:pt x="411" y="0"/>
                    <a:pt x="181" y="124"/>
                    <a:pt x="90" y="379"/>
                  </a:cubicBezTo>
                  <a:cubicBezTo>
                    <a:pt x="0" y="606"/>
                    <a:pt x="79" y="894"/>
                    <a:pt x="278" y="1042"/>
                  </a:cubicBezTo>
                  <a:cubicBezTo>
                    <a:pt x="382" y="1120"/>
                    <a:pt x="511" y="1160"/>
                    <a:pt x="640" y="1160"/>
                  </a:cubicBezTo>
                  <a:cubicBezTo>
                    <a:pt x="756" y="1160"/>
                    <a:pt x="873" y="1128"/>
                    <a:pt x="971" y="1062"/>
                  </a:cubicBezTo>
                  <a:cubicBezTo>
                    <a:pt x="1169" y="933"/>
                    <a:pt x="1279" y="656"/>
                    <a:pt x="1209" y="418"/>
                  </a:cubicBezTo>
                  <a:cubicBezTo>
                    <a:pt x="1133" y="142"/>
                    <a:pt x="887" y="0"/>
                    <a:pt x="64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7"/>
            <p:cNvSpPr/>
            <p:nvPr/>
          </p:nvSpPr>
          <p:spPr>
            <a:xfrm>
              <a:off x="2183389" y="6038650"/>
              <a:ext cx="948357" cy="356978"/>
            </a:xfrm>
            <a:custGeom>
              <a:avLst/>
              <a:gdLst/>
              <a:ahLst/>
              <a:cxnLst/>
              <a:rect l="l" t="t" r="r" b="b"/>
              <a:pathLst>
                <a:path w="5996" h="2257" extrusionOk="0">
                  <a:moveTo>
                    <a:pt x="5847" y="0"/>
                  </a:moveTo>
                  <a:cubicBezTo>
                    <a:pt x="5020" y="842"/>
                    <a:pt x="3787" y="1127"/>
                    <a:pt x="2658" y="1127"/>
                  </a:cubicBezTo>
                  <a:cubicBezTo>
                    <a:pt x="1448" y="1127"/>
                    <a:pt x="359" y="799"/>
                    <a:pt x="20" y="476"/>
                  </a:cubicBezTo>
                  <a:lnTo>
                    <a:pt x="20" y="476"/>
                  </a:lnTo>
                  <a:cubicBezTo>
                    <a:pt x="0" y="833"/>
                    <a:pt x="0" y="1159"/>
                    <a:pt x="50" y="1407"/>
                  </a:cubicBezTo>
                  <a:cubicBezTo>
                    <a:pt x="636" y="2024"/>
                    <a:pt x="1597" y="2256"/>
                    <a:pt x="2578" y="2256"/>
                  </a:cubicBezTo>
                  <a:cubicBezTo>
                    <a:pt x="4213" y="2256"/>
                    <a:pt x="5903" y="1609"/>
                    <a:pt x="5995" y="1021"/>
                  </a:cubicBezTo>
                  <a:lnTo>
                    <a:pt x="5847" y="0"/>
                  </a:ln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7"/>
            <p:cNvSpPr/>
            <p:nvPr/>
          </p:nvSpPr>
          <p:spPr>
            <a:xfrm>
              <a:off x="2487383" y="6189856"/>
              <a:ext cx="302570" cy="220482"/>
            </a:xfrm>
            <a:custGeom>
              <a:avLst/>
              <a:gdLst/>
              <a:ahLst/>
              <a:cxnLst/>
              <a:rect l="l" t="t" r="r" b="b"/>
              <a:pathLst>
                <a:path w="1913" h="1394" extrusionOk="0">
                  <a:moveTo>
                    <a:pt x="998" y="182"/>
                  </a:moveTo>
                  <a:cubicBezTo>
                    <a:pt x="1215" y="182"/>
                    <a:pt x="1445" y="195"/>
                    <a:pt x="1596" y="223"/>
                  </a:cubicBezTo>
                  <a:cubicBezTo>
                    <a:pt x="1655" y="511"/>
                    <a:pt x="1675" y="808"/>
                    <a:pt x="1655" y="1105"/>
                  </a:cubicBezTo>
                  <a:cubicBezTo>
                    <a:pt x="1515" y="1183"/>
                    <a:pt x="1264" y="1208"/>
                    <a:pt x="1025" y="1208"/>
                  </a:cubicBezTo>
                  <a:cubicBezTo>
                    <a:pt x="773" y="1208"/>
                    <a:pt x="533" y="1180"/>
                    <a:pt x="446" y="1155"/>
                  </a:cubicBezTo>
                  <a:cubicBezTo>
                    <a:pt x="268" y="877"/>
                    <a:pt x="446" y="223"/>
                    <a:pt x="446" y="223"/>
                  </a:cubicBezTo>
                  <a:cubicBezTo>
                    <a:pt x="535" y="197"/>
                    <a:pt x="759" y="182"/>
                    <a:pt x="998" y="182"/>
                  </a:cubicBezTo>
                  <a:close/>
                  <a:moveTo>
                    <a:pt x="1003" y="0"/>
                  </a:moveTo>
                  <a:cubicBezTo>
                    <a:pt x="674" y="0"/>
                    <a:pt x="365" y="23"/>
                    <a:pt x="239" y="65"/>
                  </a:cubicBezTo>
                  <a:cubicBezTo>
                    <a:pt x="239" y="65"/>
                    <a:pt x="1" y="947"/>
                    <a:pt x="239" y="1313"/>
                  </a:cubicBezTo>
                  <a:cubicBezTo>
                    <a:pt x="360" y="1353"/>
                    <a:pt x="683" y="1394"/>
                    <a:pt x="1022" y="1394"/>
                  </a:cubicBezTo>
                  <a:cubicBezTo>
                    <a:pt x="1350" y="1394"/>
                    <a:pt x="1693" y="1356"/>
                    <a:pt x="1884" y="1244"/>
                  </a:cubicBezTo>
                  <a:cubicBezTo>
                    <a:pt x="1913" y="848"/>
                    <a:pt x="1884" y="451"/>
                    <a:pt x="1804" y="55"/>
                  </a:cubicBezTo>
                  <a:cubicBezTo>
                    <a:pt x="1599" y="18"/>
                    <a:pt x="1294" y="0"/>
                    <a:pt x="1003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7"/>
            <p:cNvSpPr/>
            <p:nvPr/>
          </p:nvSpPr>
          <p:spPr>
            <a:xfrm>
              <a:off x="2170894" y="6099702"/>
              <a:ext cx="114511" cy="93317"/>
            </a:xfrm>
            <a:custGeom>
              <a:avLst/>
              <a:gdLst/>
              <a:ahLst/>
              <a:cxnLst/>
              <a:rect l="l" t="t" r="r" b="b"/>
              <a:pathLst>
                <a:path w="724" h="590" extrusionOk="0">
                  <a:moveTo>
                    <a:pt x="267" y="0"/>
                  </a:moveTo>
                  <a:lnTo>
                    <a:pt x="0" y="348"/>
                  </a:lnTo>
                  <a:cubicBezTo>
                    <a:pt x="29" y="447"/>
                    <a:pt x="109" y="526"/>
                    <a:pt x="218" y="566"/>
                  </a:cubicBezTo>
                  <a:cubicBezTo>
                    <a:pt x="268" y="582"/>
                    <a:pt x="320" y="590"/>
                    <a:pt x="372" y="590"/>
                  </a:cubicBezTo>
                  <a:cubicBezTo>
                    <a:pt x="444" y="590"/>
                    <a:pt x="513" y="574"/>
                    <a:pt x="565" y="546"/>
                  </a:cubicBezTo>
                  <a:cubicBezTo>
                    <a:pt x="664" y="486"/>
                    <a:pt x="723" y="377"/>
                    <a:pt x="703" y="278"/>
                  </a:cubicBezTo>
                  <a:cubicBezTo>
                    <a:pt x="683" y="199"/>
                    <a:pt x="624" y="130"/>
                    <a:pt x="535" y="90"/>
                  </a:cubicBezTo>
                  <a:cubicBezTo>
                    <a:pt x="456" y="40"/>
                    <a:pt x="366" y="11"/>
                    <a:pt x="26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7"/>
            <p:cNvSpPr/>
            <p:nvPr/>
          </p:nvSpPr>
          <p:spPr>
            <a:xfrm>
              <a:off x="2136414" y="6056365"/>
              <a:ext cx="86200" cy="136022"/>
            </a:xfrm>
            <a:custGeom>
              <a:avLst/>
              <a:gdLst/>
              <a:ahLst/>
              <a:cxnLst/>
              <a:rect l="l" t="t" r="r" b="b"/>
              <a:pathLst>
                <a:path w="545" h="860" extrusionOk="0">
                  <a:moveTo>
                    <a:pt x="409" y="0"/>
                  </a:moveTo>
                  <a:cubicBezTo>
                    <a:pt x="337" y="0"/>
                    <a:pt x="256" y="59"/>
                    <a:pt x="218" y="136"/>
                  </a:cubicBezTo>
                  <a:cubicBezTo>
                    <a:pt x="178" y="215"/>
                    <a:pt x="129" y="294"/>
                    <a:pt x="89" y="364"/>
                  </a:cubicBezTo>
                  <a:cubicBezTo>
                    <a:pt x="49" y="453"/>
                    <a:pt x="0" y="542"/>
                    <a:pt x="0" y="641"/>
                  </a:cubicBezTo>
                  <a:cubicBezTo>
                    <a:pt x="0" y="741"/>
                    <a:pt x="69" y="849"/>
                    <a:pt x="168" y="859"/>
                  </a:cubicBezTo>
                  <a:cubicBezTo>
                    <a:pt x="228" y="859"/>
                    <a:pt x="287" y="820"/>
                    <a:pt x="327" y="770"/>
                  </a:cubicBezTo>
                  <a:cubicBezTo>
                    <a:pt x="366" y="721"/>
                    <a:pt x="386" y="661"/>
                    <a:pt x="416" y="602"/>
                  </a:cubicBezTo>
                  <a:cubicBezTo>
                    <a:pt x="436" y="512"/>
                    <a:pt x="465" y="433"/>
                    <a:pt x="496" y="354"/>
                  </a:cubicBezTo>
                  <a:cubicBezTo>
                    <a:pt x="525" y="285"/>
                    <a:pt x="545" y="205"/>
                    <a:pt x="535" y="136"/>
                  </a:cubicBezTo>
                  <a:cubicBezTo>
                    <a:pt x="518" y="38"/>
                    <a:pt x="466" y="0"/>
                    <a:pt x="40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1" name="Google Shape;2001;p17"/>
          <p:cNvGrpSpPr/>
          <p:nvPr/>
        </p:nvGrpSpPr>
        <p:grpSpPr>
          <a:xfrm>
            <a:off x="3877859" y="4658815"/>
            <a:ext cx="1431237" cy="2002057"/>
            <a:chOff x="4322732" y="4658815"/>
            <a:chExt cx="1431237" cy="2002057"/>
          </a:xfrm>
        </p:grpSpPr>
        <p:sp>
          <p:nvSpPr>
            <p:cNvPr id="2002" name="Google Shape;2002;p17"/>
            <p:cNvSpPr/>
            <p:nvPr/>
          </p:nvSpPr>
          <p:spPr>
            <a:xfrm>
              <a:off x="5604819" y="5209863"/>
              <a:ext cx="149150" cy="159588"/>
            </a:xfrm>
            <a:custGeom>
              <a:avLst/>
              <a:gdLst/>
              <a:ahLst/>
              <a:cxnLst/>
              <a:rect l="l" t="t" r="r" b="b"/>
              <a:pathLst>
                <a:path w="943" h="1009" extrusionOk="0">
                  <a:moveTo>
                    <a:pt x="821" y="0"/>
                  </a:moveTo>
                  <a:cubicBezTo>
                    <a:pt x="570" y="0"/>
                    <a:pt x="52" y="387"/>
                    <a:pt x="1" y="473"/>
                  </a:cubicBezTo>
                  <a:lnTo>
                    <a:pt x="150" y="1009"/>
                  </a:lnTo>
                  <a:cubicBezTo>
                    <a:pt x="437" y="969"/>
                    <a:pt x="595" y="999"/>
                    <a:pt x="744" y="711"/>
                  </a:cubicBezTo>
                  <a:cubicBezTo>
                    <a:pt x="784" y="622"/>
                    <a:pt x="784" y="424"/>
                    <a:pt x="665" y="325"/>
                  </a:cubicBezTo>
                  <a:cubicBezTo>
                    <a:pt x="625" y="295"/>
                    <a:pt x="942" y="57"/>
                    <a:pt x="912" y="28"/>
                  </a:cubicBezTo>
                  <a:cubicBezTo>
                    <a:pt x="889" y="9"/>
                    <a:pt x="858" y="0"/>
                    <a:pt x="821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3" name="Google Shape;2003;p17"/>
            <p:cNvGrpSpPr/>
            <p:nvPr/>
          </p:nvGrpSpPr>
          <p:grpSpPr>
            <a:xfrm>
              <a:off x="4322732" y="4658815"/>
              <a:ext cx="1327797" cy="2002057"/>
              <a:chOff x="4322732" y="4658815"/>
              <a:chExt cx="1327797" cy="2002057"/>
            </a:xfrm>
          </p:grpSpPr>
          <p:sp>
            <p:nvSpPr>
              <p:cNvPr id="2004" name="Google Shape;2004;p17"/>
              <p:cNvSpPr/>
              <p:nvPr/>
            </p:nvSpPr>
            <p:spPr>
              <a:xfrm>
                <a:off x="4419845" y="5960200"/>
                <a:ext cx="334203" cy="187742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187" extrusionOk="0">
                    <a:moveTo>
                      <a:pt x="1161" y="1"/>
                    </a:moveTo>
                    <a:cubicBezTo>
                      <a:pt x="962" y="341"/>
                      <a:pt x="658" y="459"/>
                      <a:pt x="250" y="459"/>
                    </a:cubicBezTo>
                    <a:cubicBezTo>
                      <a:pt x="171" y="459"/>
                      <a:pt x="88" y="454"/>
                      <a:pt x="1" y="446"/>
                    </a:cubicBezTo>
                    <a:lnTo>
                      <a:pt x="1" y="446"/>
                    </a:lnTo>
                    <a:lnTo>
                      <a:pt x="259" y="1100"/>
                    </a:lnTo>
                    <a:cubicBezTo>
                      <a:pt x="467" y="1161"/>
                      <a:pt x="655" y="1187"/>
                      <a:pt x="825" y="1187"/>
                    </a:cubicBezTo>
                    <a:cubicBezTo>
                      <a:pt x="1539" y="1187"/>
                      <a:pt x="1920" y="726"/>
                      <a:pt x="2112" y="486"/>
                    </a:cubicBez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940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7"/>
              <p:cNvSpPr/>
              <p:nvPr/>
            </p:nvSpPr>
            <p:spPr>
              <a:xfrm>
                <a:off x="4322732" y="5988512"/>
                <a:ext cx="226967" cy="311111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1967" extrusionOk="0">
                    <a:moveTo>
                      <a:pt x="843" y="0"/>
                    </a:moveTo>
                    <a:cubicBezTo>
                      <a:pt x="843" y="0"/>
                      <a:pt x="288" y="307"/>
                      <a:pt x="150" y="366"/>
                    </a:cubicBezTo>
                    <a:cubicBezTo>
                      <a:pt x="1" y="416"/>
                      <a:pt x="605" y="1793"/>
                      <a:pt x="744" y="1893"/>
                    </a:cubicBezTo>
                    <a:cubicBezTo>
                      <a:pt x="819" y="1943"/>
                      <a:pt x="917" y="1967"/>
                      <a:pt x="1014" y="1967"/>
                    </a:cubicBezTo>
                    <a:cubicBezTo>
                      <a:pt x="1225" y="1967"/>
                      <a:pt x="1435" y="1852"/>
                      <a:pt x="1408" y="1635"/>
                    </a:cubicBezTo>
                    <a:cubicBezTo>
                      <a:pt x="1378" y="1442"/>
                      <a:pt x="1237" y="1355"/>
                      <a:pt x="1130" y="1355"/>
                    </a:cubicBezTo>
                    <a:cubicBezTo>
                      <a:pt x="1061" y="1355"/>
                      <a:pt x="1006" y="1391"/>
                      <a:pt x="1002" y="1456"/>
                    </a:cubicBezTo>
                    <a:cubicBezTo>
                      <a:pt x="982" y="1635"/>
                      <a:pt x="1299" y="1595"/>
                      <a:pt x="1160" y="1645"/>
                    </a:cubicBezTo>
                    <a:cubicBezTo>
                      <a:pt x="1132" y="1656"/>
                      <a:pt x="1105" y="1661"/>
                      <a:pt x="1078" y="1661"/>
                    </a:cubicBezTo>
                    <a:cubicBezTo>
                      <a:pt x="966" y="1661"/>
                      <a:pt x="877" y="1572"/>
                      <a:pt x="853" y="1516"/>
                    </a:cubicBezTo>
                    <a:cubicBezTo>
                      <a:pt x="823" y="1447"/>
                      <a:pt x="784" y="1120"/>
                      <a:pt x="784" y="1120"/>
                    </a:cubicBezTo>
                    <a:lnTo>
                      <a:pt x="1348" y="1070"/>
                    </a:lnTo>
                    <a:lnTo>
                      <a:pt x="843" y="0"/>
                    </a:ln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7"/>
              <p:cNvSpPr/>
              <p:nvPr/>
            </p:nvSpPr>
            <p:spPr>
              <a:xfrm>
                <a:off x="4330640" y="5660793"/>
                <a:ext cx="960852" cy="474179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2998" extrusionOk="0">
                    <a:moveTo>
                      <a:pt x="1021" y="1"/>
                    </a:moveTo>
                    <a:lnTo>
                      <a:pt x="1021" y="1"/>
                    </a:lnTo>
                    <a:cubicBezTo>
                      <a:pt x="922" y="209"/>
                      <a:pt x="0" y="1804"/>
                      <a:pt x="3082" y="2815"/>
                    </a:cubicBezTo>
                    <a:cubicBezTo>
                      <a:pt x="3417" y="2922"/>
                      <a:pt x="3821" y="2997"/>
                      <a:pt x="4213" y="2997"/>
                    </a:cubicBezTo>
                    <a:cubicBezTo>
                      <a:pt x="4585" y="2997"/>
                      <a:pt x="4948" y="2929"/>
                      <a:pt x="5233" y="2756"/>
                    </a:cubicBezTo>
                    <a:cubicBezTo>
                      <a:pt x="5678" y="2488"/>
                      <a:pt x="6075" y="2033"/>
                      <a:pt x="6055" y="1517"/>
                    </a:cubicBezTo>
                    <a:lnTo>
                      <a:pt x="1021" y="1"/>
                    </a:lnTo>
                    <a:close/>
                  </a:path>
                </a:pathLst>
              </a:custGeom>
              <a:solidFill>
                <a:srgbClr val="940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7"/>
              <p:cNvSpPr/>
              <p:nvPr/>
            </p:nvSpPr>
            <p:spPr>
              <a:xfrm>
                <a:off x="4565674" y="5979022"/>
                <a:ext cx="169553" cy="9743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616" extrusionOk="0">
                    <a:moveTo>
                      <a:pt x="10" y="1"/>
                    </a:moveTo>
                    <a:lnTo>
                      <a:pt x="1" y="10"/>
                    </a:lnTo>
                    <a:cubicBezTo>
                      <a:pt x="259" y="219"/>
                      <a:pt x="605" y="426"/>
                      <a:pt x="1061" y="615"/>
                    </a:cubicBezTo>
                    <a:lnTo>
                      <a:pt x="1071" y="605"/>
                    </a:lnTo>
                    <a:cubicBezTo>
                      <a:pt x="605" y="407"/>
                      <a:pt x="268" y="208"/>
                      <a:pt x="10" y="1"/>
                    </a:cubicBezTo>
                    <a:close/>
                  </a:path>
                </a:pathLst>
              </a:custGeom>
              <a:solidFill>
                <a:srgbClr val="711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7"/>
              <p:cNvSpPr/>
              <p:nvPr/>
            </p:nvSpPr>
            <p:spPr>
              <a:xfrm>
                <a:off x="4402764" y="5322477"/>
                <a:ext cx="996914" cy="730248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4617" extrusionOk="0">
                    <a:moveTo>
                      <a:pt x="3699" y="0"/>
                    </a:moveTo>
                    <a:cubicBezTo>
                      <a:pt x="3331" y="0"/>
                      <a:pt x="2962" y="41"/>
                      <a:pt x="2597" y="89"/>
                    </a:cubicBezTo>
                    <a:cubicBezTo>
                      <a:pt x="1595" y="217"/>
                      <a:pt x="357" y="1734"/>
                      <a:pt x="0" y="2814"/>
                    </a:cubicBezTo>
                    <a:cubicBezTo>
                      <a:pt x="503" y="3765"/>
                      <a:pt x="3014" y="4616"/>
                      <a:pt x="4723" y="4616"/>
                    </a:cubicBezTo>
                    <a:cubicBezTo>
                      <a:pt x="5169" y="4616"/>
                      <a:pt x="5560" y="4558"/>
                      <a:pt x="5847" y="4429"/>
                    </a:cubicBezTo>
                    <a:cubicBezTo>
                      <a:pt x="5678" y="4260"/>
                      <a:pt x="5926" y="3686"/>
                      <a:pt x="5975" y="3448"/>
                    </a:cubicBezTo>
                    <a:cubicBezTo>
                      <a:pt x="6025" y="3210"/>
                      <a:pt x="6303" y="1684"/>
                      <a:pt x="6065" y="1208"/>
                    </a:cubicBezTo>
                    <a:cubicBezTo>
                      <a:pt x="5817" y="733"/>
                      <a:pt x="5391" y="366"/>
                      <a:pt x="4896" y="188"/>
                    </a:cubicBezTo>
                    <a:cubicBezTo>
                      <a:pt x="4498" y="48"/>
                      <a:pt x="4099" y="0"/>
                      <a:pt x="3699" y="0"/>
                    </a:cubicBezTo>
                    <a:close/>
                  </a:path>
                </a:pathLst>
              </a:custGeom>
              <a:solidFill>
                <a:srgbClr val="C644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7"/>
              <p:cNvSpPr/>
              <p:nvPr/>
            </p:nvSpPr>
            <p:spPr>
              <a:xfrm>
                <a:off x="4463815" y="5518286"/>
                <a:ext cx="909132" cy="396678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508" extrusionOk="0">
                    <a:moveTo>
                      <a:pt x="536" y="0"/>
                    </a:moveTo>
                    <a:cubicBezTo>
                      <a:pt x="317" y="228"/>
                      <a:pt x="119" y="496"/>
                      <a:pt x="0" y="763"/>
                    </a:cubicBezTo>
                    <a:cubicBezTo>
                      <a:pt x="1725" y="2190"/>
                      <a:pt x="5530" y="2507"/>
                      <a:pt x="5530" y="2507"/>
                    </a:cubicBezTo>
                    <a:lnTo>
                      <a:pt x="5748" y="1586"/>
                    </a:lnTo>
                    <a:lnTo>
                      <a:pt x="5748" y="1586"/>
                    </a:lnTo>
                    <a:cubicBezTo>
                      <a:pt x="5735" y="1586"/>
                      <a:pt x="5722" y="1586"/>
                      <a:pt x="5708" y="1586"/>
                    </a:cubicBezTo>
                    <a:cubicBezTo>
                      <a:pt x="3570" y="1586"/>
                      <a:pt x="536" y="0"/>
                      <a:pt x="536" y="0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7"/>
              <p:cNvSpPr/>
              <p:nvPr/>
            </p:nvSpPr>
            <p:spPr>
              <a:xfrm>
                <a:off x="5271091" y="5758065"/>
                <a:ext cx="114511" cy="17414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101" extrusionOk="0">
                    <a:moveTo>
                      <a:pt x="248" y="0"/>
                    </a:moveTo>
                    <a:lnTo>
                      <a:pt x="0" y="1070"/>
                    </a:lnTo>
                    <a:lnTo>
                      <a:pt x="476" y="1100"/>
                    </a:lnTo>
                    <a:lnTo>
                      <a:pt x="525" y="882"/>
                    </a:lnTo>
                    <a:lnTo>
                      <a:pt x="248" y="832"/>
                    </a:lnTo>
                    <a:lnTo>
                      <a:pt x="366" y="209"/>
                    </a:lnTo>
                    <a:lnTo>
                      <a:pt x="694" y="228"/>
                    </a:lnTo>
                    <a:lnTo>
                      <a:pt x="723" y="40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DBA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7"/>
              <p:cNvSpPr/>
              <p:nvPr/>
            </p:nvSpPr>
            <p:spPr>
              <a:xfrm>
                <a:off x="4890071" y="6087207"/>
                <a:ext cx="199288" cy="22886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447" extrusionOk="0">
                    <a:moveTo>
                      <a:pt x="1" y="0"/>
                    </a:moveTo>
                    <a:lnTo>
                      <a:pt x="90" y="1447"/>
                    </a:lnTo>
                    <a:lnTo>
                      <a:pt x="794" y="1447"/>
                    </a:lnTo>
                    <a:cubicBezTo>
                      <a:pt x="1031" y="1219"/>
                      <a:pt x="1260" y="119"/>
                      <a:pt x="1260" y="11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40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7"/>
              <p:cNvSpPr/>
              <p:nvPr/>
            </p:nvSpPr>
            <p:spPr>
              <a:xfrm>
                <a:off x="4888647" y="6087207"/>
                <a:ext cx="202293" cy="23060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458" extrusionOk="0">
                    <a:moveTo>
                      <a:pt x="0" y="0"/>
                    </a:moveTo>
                    <a:lnTo>
                      <a:pt x="89" y="1457"/>
                    </a:lnTo>
                    <a:lnTo>
                      <a:pt x="813" y="1457"/>
                    </a:lnTo>
                    <a:cubicBezTo>
                      <a:pt x="872" y="1398"/>
                      <a:pt x="932" y="1279"/>
                      <a:pt x="981" y="1150"/>
                    </a:cubicBezTo>
                    <a:cubicBezTo>
                      <a:pt x="1150" y="733"/>
                      <a:pt x="1278" y="119"/>
                      <a:pt x="1278" y="119"/>
                    </a:cubicBezTo>
                    <a:lnTo>
                      <a:pt x="1269" y="119"/>
                    </a:lnTo>
                    <a:cubicBezTo>
                      <a:pt x="1269" y="119"/>
                      <a:pt x="1258" y="139"/>
                      <a:pt x="1258" y="169"/>
                    </a:cubicBezTo>
                    <a:cubicBezTo>
                      <a:pt x="1229" y="268"/>
                      <a:pt x="1170" y="546"/>
                      <a:pt x="1090" y="813"/>
                    </a:cubicBezTo>
                    <a:cubicBezTo>
                      <a:pt x="1040" y="942"/>
                      <a:pt x="1001" y="1081"/>
                      <a:pt x="952" y="1189"/>
                    </a:cubicBezTo>
                    <a:cubicBezTo>
                      <a:pt x="902" y="1299"/>
                      <a:pt x="852" y="1398"/>
                      <a:pt x="803" y="1447"/>
                    </a:cubicBezTo>
                    <a:lnTo>
                      <a:pt x="109" y="144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711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7"/>
              <p:cNvSpPr/>
              <p:nvPr/>
            </p:nvSpPr>
            <p:spPr>
              <a:xfrm>
                <a:off x="4879157" y="6254862"/>
                <a:ext cx="323131" cy="150889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954" extrusionOk="0">
                    <a:moveTo>
                      <a:pt x="1180" y="1"/>
                    </a:moveTo>
                    <a:lnTo>
                      <a:pt x="1" y="80"/>
                    </a:lnTo>
                    <a:cubicBezTo>
                      <a:pt x="1" y="80"/>
                      <a:pt x="80" y="704"/>
                      <a:pt x="80" y="863"/>
                    </a:cubicBezTo>
                    <a:cubicBezTo>
                      <a:pt x="80" y="928"/>
                      <a:pt x="370" y="953"/>
                      <a:pt x="708" y="953"/>
                    </a:cubicBezTo>
                    <a:cubicBezTo>
                      <a:pt x="1136" y="953"/>
                      <a:pt x="1642" y="913"/>
                      <a:pt x="1725" y="863"/>
                    </a:cubicBezTo>
                    <a:cubicBezTo>
                      <a:pt x="1963" y="704"/>
                      <a:pt x="2042" y="228"/>
                      <a:pt x="1725" y="159"/>
                    </a:cubicBezTo>
                    <a:cubicBezTo>
                      <a:pt x="1689" y="150"/>
                      <a:pt x="1656" y="146"/>
                      <a:pt x="1624" y="146"/>
                    </a:cubicBezTo>
                    <a:cubicBezTo>
                      <a:pt x="1378" y="146"/>
                      <a:pt x="1276" y="396"/>
                      <a:pt x="1408" y="466"/>
                    </a:cubicBezTo>
                    <a:cubicBezTo>
                      <a:pt x="1426" y="475"/>
                      <a:pt x="1443" y="479"/>
                      <a:pt x="1459" y="479"/>
                    </a:cubicBezTo>
                    <a:cubicBezTo>
                      <a:pt x="1555" y="479"/>
                      <a:pt x="1614" y="342"/>
                      <a:pt x="1636" y="342"/>
                    </a:cubicBezTo>
                    <a:cubicBezTo>
                      <a:pt x="1642" y="342"/>
                      <a:pt x="1646" y="354"/>
                      <a:pt x="1646" y="387"/>
                    </a:cubicBezTo>
                    <a:cubicBezTo>
                      <a:pt x="1646" y="545"/>
                      <a:pt x="1487" y="625"/>
                      <a:pt x="1408" y="625"/>
                    </a:cubicBezTo>
                    <a:cubicBezTo>
                      <a:pt x="1329" y="625"/>
                      <a:pt x="1021" y="545"/>
                      <a:pt x="1021" y="545"/>
                    </a:cubicBez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7"/>
              <p:cNvSpPr/>
              <p:nvPr/>
            </p:nvSpPr>
            <p:spPr>
              <a:xfrm>
                <a:off x="5029731" y="5464984"/>
                <a:ext cx="438908" cy="391933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478" extrusionOk="0">
                    <a:moveTo>
                      <a:pt x="822" y="0"/>
                    </a:moveTo>
                    <a:lnTo>
                      <a:pt x="0" y="327"/>
                    </a:lnTo>
                    <a:cubicBezTo>
                      <a:pt x="446" y="1437"/>
                      <a:pt x="1496" y="2280"/>
                      <a:pt x="2685" y="2478"/>
                    </a:cubicBezTo>
                    <a:lnTo>
                      <a:pt x="2775" y="1863"/>
                    </a:lnTo>
                    <a:cubicBezTo>
                      <a:pt x="1853" y="1675"/>
                      <a:pt x="1060" y="922"/>
                      <a:pt x="822" y="0"/>
                    </a:cubicBezTo>
                    <a:close/>
                  </a:path>
                </a:pathLst>
              </a:custGeom>
              <a:solidFill>
                <a:srgbClr val="C644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7"/>
              <p:cNvSpPr/>
              <p:nvPr/>
            </p:nvSpPr>
            <p:spPr>
              <a:xfrm>
                <a:off x="5027991" y="5464984"/>
                <a:ext cx="442229" cy="3935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488" extrusionOk="0">
                    <a:moveTo>
                      <a:pt x="833" y="0"/>
                    </a:moveTo>
                    <a:cubicBezTo>
                      <a:pt x="1061" y="921"/>
                      <a:pt x="1853" y="1674"/>
                      <a:pt x="2784" y="1873"/>
                    </a:cubicBezTo>
                    <a:lnTo>
                      <a:pt x="2784" y="1873"/>
                    </a:lnTo>
                    <a:lnTo>
                      <a:pt x="2687" y="2476"/>
                    </a:lnTo>
                    <a:lnTo>
                      <a:pt x="2687" y="2476"/>
                    </a:lnTo>
                    <a:cubicBezTo>
                      <a:pt x="1512" y="2265"/>
                      <a:pt x="466" y="1424"/>
                      <a:pt x="11" y="327"/>
                    </a:cubicBezTo>
                    <a:lnTo>
                      <a:pt x="1" y="327"/>
                    </a:lnTo>
                    <a:cubicBezTo>
                      <a:pt x="457" y="1437"/>
                      <a:pt x="1507" y="2289"/>
                      <a:pt x="2687" y="2487"/>
                    </a:cubicBezTo>
                    <a:lnTo>
                      <a:pt x="2696" y="2487"/>
                    </a:lnTo>
                    <a:lnTo>
                      <a:pt x="2795" y="1853"/>
                    </a:lnTo>
                    <a:cubicBezTo>
                      <a:pt x="1864" y="1665"/>
                      <a:pt x="1071" y="912"/>
                      <a:pt x="844" y="0"/>
                    </a:cubicBezTo>
                    <a:close/>
                  </a:path>
                </a:pathLst>
              </a:custGeom>
              <a:solidFill>
                <a:srgbClr val="971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7"/>
              <p:cNvSpPr/>
              <p:nvPr/>
            </p:nvSpPr>
            <p:spPr>
              <a:xfrm>
                <a:off x="5426093" y="5762810"/>
                <a:ext cx="152313" cy="1434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07" extrusionOk="0">
                    <a:moveTo>
                      <a:pt x="507" y="0"/>
                    </a:moveTo>
                    <a:cubicBezTo>
                      <a:pt x="408" y="0"/>
                      <a:pt x="308" y="30"/>
                      <a:pt x="229" y="99"/>
                    </a:cubicBezTo>
                    <a:lnTo>
                      <a:pt x="31" y="466"/>
                    </a:lnTo>
                    <a:cubicBezTo>
                      <a:pt x="1" y="525"/>
                      <a:pt x="1" y="595"/>
                      <a:pt x="31" y="664"/>
                    </a:cubicBezTo>
                    <a:cubicBezTo>
                      <a:pt x="51" y="723"/>
                      <a:pt x="100" y="773"/>
                      <a:pt x="159" y="813"/>
                    </a:cubicBezTo>
                    <a:cubicBezTo>
                      <a:pt x="243" y="873"/>
                      <a:pt x="350" y="906"/>
                      <a:pt x="457" y="906"/>
                    </a:cubicBezTo>
                    <a:cubicBezTo>
                      <a:pt x="541" y="906"/>
                      <a:pt x="625" y="886"/>
                      <a:pt x="695" y="842"/>
                    </a:cubicBezTo>
                    <a:cubicBezTo>
                      <a:pt x="863" y="743"/>
                      <a:pt x="962" y="535"/>
                      <a:pt x="913" y="347"/>
                    </a:cubicBezTo>
                    <a:cubicBezTo>
                      <a:pt x="873" y="159"/>
                      <a:pt x="705" y="10"/>
                      <a:pt x="507" y="0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7"/>
              <p:cNvSpPr/>
              <p:nvPr/>
            </p:nvSpPr>
            <p:spPr>
              <a:xfrm>
                <a:off x="5382281" y="5713304"/>
                <a:ext cx="119256" cy="17730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121" extrusionOk="0">
                    <a:moveTo>
                      <a:pt x="496" y="0"/>
                    </a:moveTo>
                    <a:cubicBezTo>
                      <a:pt x="433" y="0"/>
                      <a:pt x="369" y="21"/>
                      <a:pt x="317" y="65"/>
                    </a:cubicBezTo>
                    <a:cubicBezTo>
                      <a:pt x="169" y="214"/>
                      <a:pt x="90" y="521"/>
                      <a:pt x="40" y="719"/>
                    </a:cubicBezTo>
                    <a:cubicBezTo>
                      <a:pt x="11" y="818"/>
                      <a:pt x="0" y="947"/>
                      <a:pt x="60" y="1036"/>
                    </a:cubicBezTo>
                    <a:cubicBezTo>
                      <a:pt x="101" y="1094"/>
                      <a:pt x="173" y="1121"/>
                      <a:pt x="248" y="1121"/>
                    </a:cubicBezTo>
                    <a:cubicBezTo>
                      <a:pt x="315" y="1121"/>
                      <a:pt x="385" y="1099"/>
                      <a:pt x="436" y="1056"/>
                    </a:cubicBezTo>
                    <a:cubicBezTo>
                      <a:pt x="555" y="977"/>
                      <a:pt x="615" y="838"/>
                      <a:pt x="654" y="699"/>
                    </a:cubicBezTo>
                    <a:cubicBezTo>
                      <a:pt x="685" y="591"/>
                      <a:pt x="714" y="472"/>
                      <a:pt x="734" y="353"/>
                    </a:cubicBezTo>
                    <a:cubicBezTo>
                      <a:pt x="744" y="293"/>
                      <a:pt x="754" y="234"/>
                      <a:pt x="734" y="174"/>
                    </a:cubicBezTo>
                    <a:cubicBezTo>
                      <a:pt x="709" y="62"/>
                      <a:pt x="605" y="0"/>
                      <a:pt x="496" y="0"/>
                    </a:cubicBezTo>
                    <a:close/>
                  </a:path>
                </a:pathLst>
              </a:custGeom>
              <a:solidFill>
                <a:srgbClr val="E8DF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7"/>
              <p:cNvSpPr/>
              <p:nvPr/>
            </p:nvSpPr>
            <p:spPr>
              <a:xfrm>
                <a:off x="5217789" y="5295747"/>
                <a:ext cx="380861" cy="26809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695" extrusionOk="0">
                    <a:moveTo>
                      <a:pt x="2359" y="0"/>
                    </a:moveTo>
                    <a:cubicBezTo>
                      <a:pt x="2281" y="0"/>
                      <a:pt x="1515" y="287"/>
                      <a:pt x="860" y="287"/>
                    </a:cubicBezTo>
                    <a:cubicBezTo>
                      <a:pt x="765" y="287"/>
                      <a:pt x="673" y="281"/>
                      <a:pt x="585" y="267"/>
                    </a:cubicBezTo>
                    <a:cubicBezTo>
                      <a:pt x="584" y="267"/>
                      <a:pt x="584" y="267"/>
                      <a:pt x="584" y="267"/>
                    </a:cubicBezTo>
                    <a:cubicBezTo>
                      <a:pt x="522" y="267"/>
                      <a:pt x="0" y="1694"/>
                      <a:pt x="0" y="1694"/>
                    </a:cubicBezTo>
                    <a:cubicBezTo>
                      <a:pt x="763" y="1506"/>
                      <a:pt x="1556" y="1150"/>
                      <a:pt x="2408" y="565"/>
                    </a:cubicBezTo>
                    <a:lnTo>
                      <a:pt x="2359" y="0"/>
                    </a:lnTo>
                    <a:close/>
                  </a:path>
                </a:pathLst>
              </a:custGeom>
              <a:solidFill>
                <a:srgbClr val="C644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7"/>
              <p:cNvSpPr/>
              <p:nvPr/>
            </p:nvSpPr>
            <p:spPr>
              <a:xfrm>
                <a:off x="5553099" y="5261267"/>
                <a:ext cx="97430" cy="147884"/>
              </a:xfrm>
              <a:custGeom>
                <a:avLst/>
                <a:gdLst/>
                <a:ahLst/>
                <a:cxnLst/>
                <a:rect l="l" t="t" r="r" b="b"/>
                <a:pathLst>
                  <a:path w="616" h="935" extrusionOk="0">
                    <a:moveTo>
                      <a:pt x="270" y="1"/>
                    </a:moveTo>
                    <a:cubicBezTo>
                      <a:pt x="181" y="1"/>
                      <a:pt x="85" y="60"/>
                      <a:pt x="50" y="129"/>
                    </a:cubicBezTo>
                    <a:cubicBezTo>
                      <a:pt x="1" y="258"/>
                      <a:pt x="60" y="406"/>
                      <a:pt x="129" y="525"/>
                    </a:cubicBezTo>
                    <a:cubicBezTo>
                      <a:pt x="169" y="604"/>
                      <a:pt x="209" y="694"/>
                      <a:pt x="259" y="773"/>
                    </a:cubicBezTo>
                    <a:cubicBezTo>
                      <a:pt x="288" y="842"/>
                      <a:pt x="338" y="912"/>
                      <a:pt x="407" y="932"/>
                    </a:cubicBezTo>
                    <a:cubicBezTo>
                      <a:pt x="415" y="934"/>
                      <a:pt x="424" y="934"/>
                      <a:pt x="432" y="934"/>
                    </a:cubicBezTo>
                    <a:cubicBezTo>
                      <a:pt x="513" y="934"/>
                      <a:pt x="587" y="853"/>
                      <a:pt x="605" y="773"/>
                    </a:cubicBezTo>
                    <a:cubicBezTo>
                      <a:pt x="615" y="684"/>
                      <a:pt x="585" y="584"/>
                      <a:pt x="556" y="505"/>
                    </a:cubicBezTo>
                    <a:cubicBezTo>
                      <a:pt x="526" y="416"/>
                      <a:pt x="496" y="337"/>
                      <a:pt x="457" y="258"/>
                    </a:cubicBezTo>
                    <a:cubicBezTo>
                      <a:pt x="437" y="198"/>
                      <a:pt x="417" y="79"/>
                      <a:pt x="377" y="40"/>
                    </a:cubicBezTo>
                    <a:cubicBezTo>
                      <a:pt x="347" y="12"/>
                      <a:pt x="309" y="1"/>
                      <a:pt x="270" y="1"/>
                    </a:cubicBezTo>
                    <a:close/>
                  </a:path>
                </a:pathLst>
              </a:custGeom>
              <a:solidFill>
                <a:srgbClr val="E8DF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7"/>
              <p:cNvSpPr/>
              <p:nvPr/>
            </p:nvSpPr>
            <p:spPr>
              <a:xfrm>
                <a:off x="4727160" y="4980524"/>
                <a:ext cx="587899" cy="288493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1824" extrusionOk="0">
                    <a:moveTo>
                      <a:pt x="3223" y="1"/>
                    </a:moveTo>
                    <a:cubicBezTo>
                      <a:pt x="3196" y="1"/>
                      <a:pt x="3169" y="1"/>
                      <a:pt x="3142" y="1"/>
                    </a:cubicBezTo>
                    <a:cubicBezTo>
                      <a:pt x="2389" y="41"/>
                      <a:pt x="1636" y="170"/>
                      <a:pt x="912" y="368"/>
                    </a:cubicBezTo>
                    <a:cubicBezTo>
                      <a:pt x="654" y="437"/>
                      <a:pt x="278" y="536"/>
                      <a:pt x="129" y="784"/>
                    </a:cubicBezTo>
                    <a:cubicBezTo>
                      <a:pt x="0" y="1002"/>
                      <a:pt x="50" y="1339"/>
                      <a:pt x="229" y="1517"/>
                    </a:cubicBezTo>
                    <a:cubicBezTo>
                      <a:pt x="347" y="1626"/>
                      <a:pt x="515" y="1686"/>
                      <a:pt x="674" y="1725"/>
                    </a:cubicBezTo>
                    <a:cubicBezTo>
                      <a:pt x="934" y="1790"/>
                      <a:pt x="1204" y="1823"/>
                      <a:pt x="1474" y="1823"/>
                    </a:cubicBezTo>
                    <a:cubicBezTo>
                      <a:pt x="1903" y="1823"/>
                      <a:pt x="2334" y="1741"/>
                      <a:pt x="2735" y="1577"/>
                    </a:cubicBezTo>
                    <a:cubicBezTo>
                      <a:pt x="2973" y="1487"/>
                      <a:pt x="3201" y="1359"/>
                      <a:pt x="3380" y="1170"/>
                    </a:cubicBezTo>
                    <a:cubicBezTo>
                      <a:pt x="3568" y="982"/>
                      <a:pt x="3697" y="745"/>
                      <a:pt x="3706" y="487"/>
                    </a:cubicBezTo>
                    <a:cubicBezTo>
                      <a:pt x="3717" y="328"/>
                      <a:pt x="3667" y="159"/>
                      <a:pt x="3548" y="71"/>
                    </a:cubicBezTo>
                    <a:cubicBezTo>
                      <a:pt x="3452" y="7"/>
                      <a:pt x="3337" y="1"/>
                      <a:pt x="3223" y="1"/>
                    </a:cubicBezTo>
                    <a:close/>
                  </a:path>
                </a:pathLst>
              </a:custGeom>
              <a:solidFill>
                <a:srgbClr val="DBA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7"/>
              <p:cNvSpPr/>
              <p:nvPr/>
            </p:nvSpPr>
            <p:spPr>
              <a:xfrm>
                <a:off x="4589240" y="5019907"/>
                <a:ext cx="993751" cy="698140"/>
              </a:xfrm>
              <a:custGeom>
                <a:avLst/>
                <a:gdLst/>
                <a:ahLst/>
                <a:cxnLst/>
                <a:rect l="l" t="t" r="r" b="b"/>
                <a:pathLst>
                  <a:path w="6283" h="4414" extrusionOk="0">
                    <a:moveTo>
                      <a:pt x="4569" y="0"/>
                    </a:moveTo>
                    <a:cubicBezTo>
                      <a:pt x="4031" y="961"/>
                      <a:pt x="3220" y="1253"/>
                      <a:pt x="2502" y="1253"/>
                    </a:cubicBezTo>
                    <a:cubicBezTo>
                      <a:pt x="1738" y="1253"/>
                      <a:pt x="1079" y="923"/>
                      <a:pt x="962" y="714"/>
                    </a:cubicBezTo>
                    <a:cubicBezTo>
                      <a:pt x="684" y="921"/>
                      <a:pt x="407" y="1130"/>
                      <a:pt x="228" y="1427"/>
                    </a:cubicBezTo>
                    <a:cubicBezTo>
                      <a:pt x="50" y="1714"/>
                      <a:pt x="0" y="2110"/>
                      <a:pt x="198" y="2398"/>
                    </a:cubicBezTo>
                    <a:cubicBezTo>
                      <a:pt x="305" y="2548"/>
                      <a:pt x="496" y="2631"/>
                      <a:pt x="678" y="2631"/>
                    </a:cubicBezTo>
                    <a:cubicBezTo>
                      <a:pt x="834" y="2631"/>
                      <a:pt x="984" y="2570"/>
                      <a:pt x="1070" y="2438"/>
                    </a:cubicBezTo>
                    <a:lnTo>
                      <a:pt x="1070" y="2438"/>
                    </a:lnTo>
                    <a:cubicBezTo>
                      <a:pt x="971" y="2725"/>
                      <a:pt x="912" y="3042"/>
                      <a:pt x="982" y="3339"/>
                    </a:cubicBezTo>
                    <a:cubicBezTo>
                      <a:pt x="1041" y="3636"/>
                      <a:pt x="1239" y="3924"/>
                      <a:pt x="1526" y="4023"/>
                    </a:cubicBezTo>
                    <a:cubicBezTo>
                      <a:pt x="1609" y="4055"/>
                      <a:pt x="1722" y="4070"/>
                      <a:pt x="1845" y="4070"/>
                    </a:cubicBezTo>
                    <a:cubicBezTo>
                      <a:pt x="2150" y="4070"/>
                      <a:pt x="2512" y="3973"/>
                      <a:pt x="2596" y="3775"/>
                    </a:cubicBezTo>
                    <a:cubicBezTo>
                      <a:pt x="2773" y="4230"/>
                      <a:pt x="3111" y="4414"/>
                      <a:pt x="3442" y="4414"/>
                    </a:cubicBezTo>
                    <a:cubicBezTo>
                      <a:pt x="3912" y="4414"/>
                      <a:pt x="4367" y="4042"/>
                      <a:pt x="4321" y="3548"/>
                    </a:cubicBezTo>
                    <a:lnTo>
                      <a:pt x="4321" y="3548"/>
                    </a:lnTo>
                    <a:cubicBezTo>
                      <a:pt x="4485" y="3657"/>
                      <a:pt x="4652" y="3708"/>
                      <a:pt x="4808" y="3708"/>
                    </a:cubicBezTo>
                    <a:cubicBezTo>
                      <a:pt x="5437" y="3708"/>
                      <a:pt x="5874" y="2873"/>
                      <a:pt x="5183" y="1744"/>
                    </a:cubicBezTo>
                    <a:cubicBezTo>
                      <a:pt x="6283" y="1506"/>
                      <a:pt x="5342" y="20"/>
                      <a:pt x="4569" y="0"/>
                    </a:cubicBezTo>
                    <a:close/>
                  </a:path>
                </a:pathLst>
              </a:custGeom>
              <a:solidFill>
                <a:srgbClr val="E8DF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7"/>
              <p:cNvSpPr/>
              <p:nvPr/>
            </p:nvSpPr>
            <p:spPr>
              <a:xfrm>
                <a:off x="4932459" y="5093296"/>
                <a:ext cx="314274" cy="134282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849" extrusionOk="0">
                    <a:moveTo>
                      <a:pt x="1217" y="0"/>
                    </a:moveTo>
                    <a:cubicBezTo>
                      <a:pt x="1115" y="0"/>
                      <a:pt x="1000" y="13"/>
                      <a:pt x="873" y="41"/>
                    </a:cubicBezTo>
                    <a:cubicBezTo>
                      <a:pt x="188" y="199"/>
                      <a:pt x="1" y="848"/>
                      <a:pt x="720" y="848"/>
                    </a:cubicBezTo>
                    <a:cubicBezTo>
                      <a:pt x="811" y="848"/>
                      <a:pt x="918" y="838"/>
                      <a:pt x="1041" y="814"/>
                    </a:cubicBezTo>
                    <a:cubicBezTo>
                      <a:pt x="1987" y="623"/>
                      <a:pt x="1930" y="0"/>
                      <a:pt x="1217" y="0"/>
                    </a:cubicBezTo>
                    <a:close/>
                  </a:path>
                </a:pathLst>
              </a:custGeom>
              <a:solidFill>
                <a:srgbClr val="DF6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7"/>
              <p:cNvSpPr/>
              <p:nvPr/>
            </p:nvSpPr>
            <p:spPr>
              <a:xfrm>
                <a:off x="4843096" y="5045530"/>
                <a:ext cx="497113" cy="17667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1117" extrusionOk="0">
                    <a:moveTo>
                      <a:pt x="2779" y="1"/>
                    </a:moveTo>
                    <a:cubicBezTo>
                      <a:pt x="2673" y="1"/>
                      <a:pt x="2568" y="48"/>
                      <a:pt x="2508" y="145"/>
                    </a:cubicBezTo>
                    <a:cubicBezTo>
                      <a:pt x="2429" y="274"/>
                      <a:pt x="2449" y="462"/>
                      <a:pt x="2557" y="561"/>
                    </a:cubicBezTo>
                    <a:cubicBezTo>
                      <a:pt x="2621" y="615"/>
                      <a:pt x="2703" y="642"/>
                      <a:pt x="2783" y="642"/>
                    </a:cubicBezTo>
                    <a:cubicBezTo>
                      <a:pt x="2851" y="642"/>
                      <a:pt x="2919" y="622"/>
                      <a:pt x="2973" y="581"/>
                    </a:cubicBezTo>
                    <a:cubicBezTo>
                      <a:pt x="3092" y="502"/>
                      <a:pt x="3142" y="323"/>
                      <a:pt x="3083" y="185"/>
                    </a:cubicBezTo>
                    <a:cubicBezTo>
                      <a:pt x="3024" y="63"/>
                      <a:pt x="2901" y="1"/>
                      <a:pt x="2779" y="1"/>
                    </a:cubicBezTo>
                    <a:close/>
                    <a:moveTo>
                      <a:pt x="356" y="468"/>
                    </a:moveTo>
                    <a:cubicBezTo>
                      <a:pt x="248" y="468"/>
                      <a:pt x="141" y="518"/>
                      <a:pt x="80" y="621"/>
                    </a:cubicBezTo>
                    <a:cubicBezTo>
                      <a:pt x="0" y="750"/>
                      <a:pt x="20" y="928"/>
                      <a:pt x="139" y="1027"/>
                    </a:cubicBezTo>
                    <a:cubicBezTo>
                      <a:pt x="199" y="1087"/>
                      <a:pt x="280" y="1117"/>
                      <a:pt x="361" y="1117"/>
                    </a:cubicBezTo>
                    <a:cubicBezTo>
                      <a:pt x="427" y="1117"/>
                      <a:pt x="492" y="1097"/>
                      <a:pt x="546" y="1057"/>
                    </a:cubicBezTo>
                    <a:cubicBezTo>
                      <a:pt x="674" y="968"/>
                      <a:pt x="714" y="789"/>
                      <a:pt x="655" y="651"/>
                    </a:cubicBezTo>
                    <a:cubicBezTo>
                      <a:pt x="597" y="530"/>
                      <a:pt x="476" y="468"/>
                      <a:pt x="356" y="468"/>
                    </a:cubicBezTo>
                    <a:close/>
                  </a:path>
                </a:pathLst>
              </a:custGeom>
              <a:solidFill>
                <a:srgbClr val="CD5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7"/>
              <p:cNvSpPr/>
              <p:nvPr/>
            </p:nvSpPr>
            <p:spPr>
              <a:xfrm>
                <a:off x="5137757" y="5024336"/>
                <a:ext cx="76710" cy="45552"/>
              </a:xfrm>
              <a:custGeom>
                <a:avLst/>
                <a:gdLst/>
                <a:ahLst/>
                <a:cxnLst/>
                <a:rect l="l" t="t" r="r" b="b"/>
                <a:pathLst>
                  <a:path w="485" h="288" extrusionOk="0">
                    <a:moveTo>
                      <a:pt x="264" y="1"/>
                    </a:moveTo>
                    <a:cubicBezTo>
                      <a:pt x="259" y="1"/>
                      <a:pt x="254" y="1"/>
                      <a:pt x="249" y="1"/>
                    </a:cubicBezTo>
                    <a:cubicBezTo>
                      <a:pt x="139" y="21"/>
                      <a:pt x="0" y="170"/>
                      <a:pt x="90" y="269"/>
                    </a:cubicBezTo>
                    <a:cubicBezTo>
                      <a:pt x="102" y="282"/>
                      <a:pt x="116" y="287"/>
                      <a:pt x="130" y="287"/>
                    </a:cubicBezTo>
                    <a:cubicBezTo>
                      <a:pt x="149" y="287"/>
                      <a:pt x="167" y="277"/>
                      <a:pt x="179" y="259"/>
                    </a:cubicBezTo>
                    <a:cubicBezTo>
                      <a:pt x="209" y="210"/>
                      <a:pt x="199" y="140"/>
                      <a:pt x="268" y="120"/>
                    </a:cubicBezTo>
                    <a:cubicBezTo>
                      <a:pt x="280" y="115"/>
                      <a:pt x="291" y="113"/>
                      <a:pt x="301" y="113"/>
                    </a:cubicBezTo>
                    <a:cubicBezTo>
                      <a:pt x="354" y="113"/>
                      <a:pt x="392" y="167"/>
                      <a:pt x="417" y="200"/>
                    </a:cubicBezTo>
                    <a:cubicBezTo>
                      <a:pt x="421" y="207"/>
                      <a:pt x="427" y="211"/>
                      <a:pt x="434" y="211"/>
                    </a:cubicBezTo>
                    <a:cubicBezTo>
                      <a:pt x="445" y="211"/>
                      <a:pt x="456" y="202"/>
                      <a:pt x="456" y="190"/>
                    </a:cubicBezTo>
                    <a:cubicBezTo>
                      <a:pt x="485" y="86"/>
                      <a:pt x="361" y="1"/>
                      <a:pt x="264" y="1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7"/>
              <p:cNvSpPr/>
              <p:nvPr/>
            </p:nvSpPr>
            <p:spPr>
              <a:xfrm>
                <a:off x="4923127" y="5070994"/>
                <a:ext cx="80031" cy="44603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82" extrusionOk="0">
                    <a:moveTo>
                      <a:pt x="291" y="1"/>
                    </a:moveTo>
                    <a:cubicBezTo>
                      <a:pt x="280" y="1"/>
                      <a:pt x="269" y="2"/>
                      <a:pt x="258" y="4"/>
                    </a:cubicBezTo>
                    <a:cubicBezTo>
                      <a:pt x="149" y="14"/>
                      <a:pt x="0" y="192"/>
                      <a:pt x="129" y="272"/>
                    </a:cubicBezTo>
                    <a:cubicBezTo>
                      <a:pt x="139" y="279"/>
                      <a:pt x="151" y="282"/>
                      <a:pt x="163" y="282"/>
                    </a:cubicBezTo>
                    <a:cubicBezTo>
                      <a:pt x="184" y="282"/>
                      <a:pt x="205" y="271"/>
                      <a:pt x="218" y="252"/>
                    </a:cubicBezTo>
                    <a:cubicBezTo>
                      <a:pt x="248" y="212"/>
                      <a:pt x="228" y="142"/>
                      <a:pt x="298" y="133"/>
                    </a:cubicBezTo>
                    <a:cubicBezTo>
                      <a:pt x="302" y="132"/>
                      <a:pt x="307" y="132"/>
                      <a:pt x="311" y="132"/>
                    </a:cubicBezTo>
                    <a:cubicBezTo>
                      <a:pt x="366" y="132"/>
                      <a:pt x="420" y="185"/>
                      <a:pt x="456" y="222"/>
                    </a:cubicBezTo>
                    <a:cubicBezTo>
                      <a:pt x="461" y="224"/>
                      <a:pt x="467" y="226"/>
                      <a:pt x="473" y="226"/>
                    </a:cubicBezTo>
                    <a:cubicBezTo>
                      <a:pt x="490" y="226"/>
                      <a:pt x="505" y="216"/>
                      <a:pt x="505" y="202"/>
                    </a:cubicBezTo>
                    <a:cubicBezTo>
                      <a:pt x="505" y="85"/>
                      <a:pt x="400" y="1"/>
                      <a:pt x="291" y="1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7"/>
              <p:cNvSpPr/>
              <p:nvPr/>
            </p:nvSpPr>
            <p:spPr>
              <a:xfrm>
                <a:off x="4995251" y="5199583"/>
                <a:ext cx="239778" cy="129221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817" extrusionOk="0">
                    <a:moveTo>
                      <a:pt x="1356" y="0"/>
                    </a:moveTo>
                    <a:cubicBezTo>
                      <a:pt x="1257" y="0"/>
                      <a:pt x="1115" y="176"/>
                      <a:pt x="1051" y="232"/>
                    </a:cubicBezTo>
                    <a:cubicBezTo>
                      <a:pt x="937" y="320"/>
                      <a:pt x="792" y="364"/>
                      <a:pt x="647" y="364"/>
                    </a:cubicBezTo>
                    <a:cubicBezTo>
                      <a:pt x="565" y="364"/>
                      <a:pt x="482" y="349"/>
                      <a:pt x="406" y="320"/>
                    </a:cubicBezTo>
                    <a:cubicBezTo>
                      <a:pt x="331" y="290"/>
                      <a:pt x="251" y="244"/>
                      <a:pt x="178" y="244"/>
                    </a:cubicBezTo>
                    <a:cubicBezTo>
                      <a:pt x="154" y="244"/>
                      <a:pt x="131" y="249"/>
                      <a:pt x="109" y="261"/>
                    </a:cubicBezTo>
                    <a:cubicBezTo>
                      <a:pt x="0" y="320"/>
                      <a:pt x="10" y="469"/>
                      <a:pt x="69" y="569"/>
                    </a:cubicBezTo>
                    <a:cubicBezTo>
                      <a:pt x="168" y="727"/>
                      <a:pt x="357" y="816"/>
                      <a:pt x="545" y="816"/>
                    </a:cubicBezTo>
                    <a:cubicBezTo>
                      <a:pt x="556" y="817"/>
                      <a:pt x="568" y="817"/>
                      <a:pt x="580" y="817"/>
                    </a:cubicBezTo>
                    <a:cubicBezTo>
                      <a:pt x="748" y="817"/>
                      <a:pt x="922" y="750"/>
                      <a:pt x="1070" y="657"/>
                    </a:cubicBezTo>
                    <a:cubicBezTo>
                      <a:pt x="1179" y="588"/>
                      <a:pt x="1288" y="499"/>
                      <a:pt x="1357" y="390"/>
                    </a:cubicBezTo>
                    <a:cubicBezTo>
                      <a:pt x="1407" y="320"/>
                      <a:pt x="1516" y="33"/>
                      <a:pt x="1377" y="3"/>
                    </a:cubicBezTo>
                    <a:cubicBezTo>
                      <a:pt x="1370" y="1"/>
                      <a:pt x="1363" y="0"/>
                      <a:pt x="1356" y="0"/>
                    </a:cubicBezTo>
                    <a:close/>
                  </a:path>
                </a:pathLst>
              </a:custGeom>
              <a:solidFill>
                <a:srgbClr val="BA41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7"/>
              <p:cNvSpPr/>
              <p:nvPr/>
            </p:nvSpPr>
            <p:spPr>
              <a:xfrm>
                <a:off x="4471724" y="4658815"/>
                <a:ext cx="799524" cy="605139"/>
              </a:xfrm>
              <a:custGeom>
                <a:avLst/>
                <a:gdLst/>
                <a:ahLst/>
                <a:cxnLst/>
                <a:rect l="l" t="t" r="r" b="b"/>
                <a:pathLst>
                  <a:path w="5055" h="3826" extrusionOk="0">
                    <a:moveTo>
                      <a:pt x="3213" y="1"/>
                    </a:moveTo>
                    <a:cubicBezTo>
                      <a:pt x="3047" y="1"/>
                      <a:pt x="2881" y="27"/>
                      <a:pt x="2716" y="63"/>
                    </a:cubicBezTo>
                    <a:cubicBezTo>
                      <a:pt x="1863" y="251"/>
                      <a:pt x="1060" y="707"/>
                      <a:pt x="436" y="1361"/>
                    </a:cubicBezTo>
                    <a:cubicBezTo>
                      <a:pt x="298" y="1510"/>
                      <a:pt x="159" y="1678"/>
                      <a:pt x="89" y="1867"/>
                    </a:cubicBezTo>
                    <a:cubicBezTo>
                      <a:pt x="0" y="2114"/>
                      <a:pt x="20" y="2382"/>
                      <a:pt x="40" y="2640"/>
                    </a:cubicBezTo>
                    <a:cubicBezTo>
                      <a:pt x="60" y="2927"/>
                      <a:pt x="119" y="3244"/>
                      <a:pt x="109" y="3532"/>
                    </a:cubicBezTo>
                    <a:cubicBezTo>
                      <a:pt x="109" y="3601"/>
                      <a:pt x="60" y="3720"/>
                      <a:pt x="89" y="3779"/>
                    </a:cubicBezTo>
                    <a:cubicBezTo>
                      <a:pt x="110" y="3812"/>
                      <a:pt x="134" y="3825"/>
                      <a:pt x="158" y="3825"/>
                    </a:cubicBezTo>
                    <a:cubicBezTo>
                      <a:pt x="213" y="3825"/>
                      <a:pt x="267" y="3758"/>
                      <a:pt x="287" y="3710"/>
                    </a:cubicBezTo>
                    <a:cubicBezTo>
                      <a:pt x="377" y="3541"/>
                      <a:pt x="456" y="3373"/>
                      <a:pt x="545" y="3204"/>
                    </a:cubicBezTo>
                    <a:cubicBezTo>
                      <a:pt x="604" y="3076"/>
                      <a:pt x="674" y="2937"/>
                      <a:pt x="783" y="2848"/>
                    </a:cubicBezTo>
                    <a:cubicBezTo>
                      <a:pt x="879" y="2767"/>
                      <a:pt x="992" y="2724"/>
                      <a:pt x="1109" y="2724"/>
                    </a:cubicBezTo>
                    <a:cubicBezTo>
                      <a:pt x="1149" y="2724"/>
                      <a:pt x="1189" y="2729"/>
                      <a:pt x="1229" y="2739"/>
                    </a:cubicBezTo>
                    <a:cubicBezTo>
                      <a:pt x="1427" y="2786"/>
                      <a:pt x="1607" y="2958"/>
                      <a:pt x="1811" y="2958"/>
                    </a:cubicBezTo>
                    <a:cubicBezTo>
                      <a:pt x="1822" y="2958"/>
                      <a:pt x="1833" y="2958"/>
                      <a:pt x="1844" y="2957"/>
                    </a:cubicBezTo>
                    <a:cubicBezTo>
                      <a:pt x="1982" y="2937"/>
                      <a:pt x="2091" y="2828"/>
                      <a:pt x="2200" y="2739"/>
                    </a:cubicBezTo>
                    <a:cubicBezTo>
                      <a:pt x="3013" y="2015"/>
                      <a:pt x="4013" y="1570"/>
                      <a:pt x="5054" y="1451"/>
                    </a:cubicBezTo>
                    <a:cubicBezTo>
                      <a:pt x="4856" y="1143"/>
                      <a:pt x="4658" y="836"/>
                      <a:pt x="4410" y="568"/>
                    </a:cubicBezTo>
                    <a:cubicBezTo>
                      <a:pt x="4162" y="311"/>
                      <a:pt x="3855" y="103"/>
                      <a:pt x="3518" y="33"/>
                    </a:cubicBezTo>
                    <a:cubicBezTo>
                      <a:pt x="3416" y="11"/>
                      <a:pt x="3314" y="1"/>
                      <a:pt x="3213" y="1"/>
                    </a:cubicBezTo>
                    <a:close/>
                  </a:path>
                </a:pathLst>
              </a:custGeom>
              <a:solidFill>
                <a:srgbClr val="C644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7"/>
              <p:cNvSpPr/>
              <p:nvPr/>
            </p:nvSpPr>
            <p:spPr>
              <a:xfrm>
                <a:off x="4648710" y="4844343"/>
                <a:ext cx="727875" cy="323764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2047" extrusionOk="0">
                    <a:moveTo>
                      <a:pt x="3484" y="1"/>
                    </a:moveTo>
                    <a:cubicBezTo>
                      <a:pt x="2558" y="1"/>
                      <a:pt x="1216" y="331"/>
                      <a:pt x="685" y="862"/>
                    </a:cubicBezTo>
                    <a:cubicBezTo>
                      <a:pt x="51" y="1496"/>
                      <a:pt x="1" y="1734"/>
                      <a:pt x="269" y="1942"/>
                    </a:cubicBezTo>
                    <a:cubicBezTo>
                      <a:pt x="346" y="2007"/>
                      <a:pt x="475" y="2047"/>
                      <a:pt x="596" y="2047"/>
                    </a:cubicBezTo>
                    <a:cubicBezTo>
                      <a:pt x="660" y="2047"/>
                      <a:pt x="722" y="2036"/>
                      <a:pt x="774" y="2011"/>
                    </a:cubicBezTo>
                    <a:cubicBezTo>
                      <a:pt x="843" y="1982"/>
                      <a:pt x="893" y="1923"/>
                      <a:pt x="943" y="1863"/>
                    </a:cubicBezTo>
                    <a:cubicBezTo>
                      <a:pt x="1200" y="1566"/>
                      <a:pt x="1547" y="1368"/>
                      <a:pt x="1914" y="1219"/>
                    </a:cubicBezTo>
                    <a:cubicBezTo>
                      <a:pt x="2490" y="994"/>
                      <a:pt x="2944" y="928"/>
                      <a:pt x="3288" y="928"/>
                    </a:cubicBezTo>
                    <a:cubicBezTo>
                      <a:pt x="3750" y="928"/>
                      <a:pt x="4012" y="1048"/>
                      <a:pt x="4103" y="1070"/>
                    </a:cubicBezTo>
                    <a:cubicBezTo>
                      <a:pt x="4135" y="1077"/>
                      <a:pt x="4165" y="1080"/>
                      <a:pt x="4192" y="1080"/>
                    </a:cubicBezTo>
                    <a:cubicBezTo>
                      <a:pt x="4601" y="1080"/>
                      <a:pt x="4474" y="358"/>
                      <a:pt x="4391" y="238"/>
                    </a:cubicBezTo>
                    <a:cubicBezTo>
                      <a:pt x="4270" y="75"/>
                      <a:pt x="3924" y="1"/>
                      <a:pt x="3484" y="1"/>
                    </a:cubicBezTo>
                    <a:close/>
                  </a:path>
                </a:pathLst>
              </a:custGeom>
              <a:solidFill>
                <a:srgbClr val="E8DF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7"/>
              <p:cNvSpPr/>
              <p:nvPr/>
            </p:nvSpPr>
            <p:spPr>
              <a:xfrm>
                <a:off x="4689517" y="4990014"/>
                <a:ext cx="608303" cy="178885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1131" extrusionOk="0">
                    <a:moveTo>
                      <a:pt x="3033" y="0"/>
                    </a:moveTo>
                    <a:cubicBezTo>
                      <a:pt x="2696" y="0"/>
                      <a:pt x="2230" y="70"/>
                      <a:pt x="1656" y="298"/>
                    </a:cubicBezTo>
                    <a:cubicBezTo>
                      <a:pt x="1289" y="436"/>
                      <a:pt x="932" y="635"/>
                      <a:pt x="674" y="942"/>
                    </a:cubicBezTo>
                    <a:cubicBezTo>
                      <a:pt x="625" y="1002"/>
                      <a:pt x="575" y="1061"/>
                      <a:pt x="506" y="1090"/>
                    </a:cubicBezTo>
                    <a:cubicBezTo>
                      <a:pt x="467" y="1110"/>
                      <a:pt x="407" y="1121"/>
                      <a:pt x="348" y="1121"/>
                    </a:cubicBezTo>
                    <a:cubicBezTo>
                      <a:pt x="229" y="1121"/>
                      <a:pt x="90" y="1081"/>
                      <a:pt x="11" y="1011"/>
                    </a:cubicBezTo>
                    <a:lnTo>
                      <a:pt x="0" y="1021"/>
                    </a:lnTo>
                    <a:cubicBezTo>
                      <a:pt x="90" y="1090"/>
                      <a:pt x="229" y="1130"/>
                      <a:pt x="348" y="1130"/>
                    </a:cubicBezTo>
                    <a:cubicBezTo>
                      <a:pt x="407" y="1130"/>
                      <a:pt x="467" y="1121"/>
                      <a:pt x="516" y="1101"/>
                    </a:cubicBezTo>
                    <a:cubicBezTo>
                      <a:pt x="585" y="1071"/>
                      <a:pt x="635" y="1002"/>
                      <a:pt x="685" y="942"/>
                    </a:cubicBezTo>
                    <a:cubicBezTo>
                      <a:pt x="942" y="645"/>
                      <a:pt x="1289" y="447"/>
                      <a:pt x="1656" y="308"/>
                    </a:cubicBezTo>
                    <a:cubicBezTo>
                      <a:pt x="2240" y="80"/>
                      <a:pt x="2696" y="11"/>
                      <a:pt x="3033" y="11"/>
                    </a:cubicBezTo>
                    <a:cubicBezTo>
                      <a:pt x="3261" y="11"/>
                      <a:pt x="3439" y="40"/>
                      <a:pt x="3578" y="80"/>
                    </a:cubicBezTo>
                    <a:cubicBezTo>
                      <a:pt x="3707" y="110"/>
                      <a:pt x="3796" y="139"/>
                      <a:pt x="3845" y="149"/>
                    </a:cubicBezTo>
                    <a:lnTo>
                      <a:pt x="3845" y="139"/>
                    </a:lnTo>
                    <a:cubicBezTo>
                      <a:pt x="3796" y="130"/>
                      <a:pt x="3717" y="99"/>
                      <a:pt x="3578" y="60"/>
                    </a:cubicBezTo>
                    <a:cubicBezTo>
                      <a:pt x="3449" y="31"/>
                      <a:pt x="3261" y="0"/>
                      <a:pt x="3033" y="0"/>
                    </a:cubicBezTo>
                    <a:close/>
                  </a:path>
                </a:pathLst>
              </a:custGeom>
              <a:solidFill>
                <a:srgbClr val="E7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7"/>
              <p:cNvSpPr/>
              <p:nvPr/>
            </p:nvSpPr>
            <p:spPr>
              <a:xfrm>
                <a:off x="4391692" y="5206068"/>
                <a:ext cx="200711" cy="18442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166" extrusionOk="0">
                    <a:moveTo>
                      <a:pt x="632" y="0"/>
                    </a:moveTo>
                    <a:cubicBezTo>
                      <a:pt x="401" y="0"/>
                      <a:pt x="171" y="125"/>
                      <a:pt x="80" y="378"/>
                    </a:cubicBezTo>
                    <a:cubicBezTo>
                      <a:pt x="1" y="607"/>
                      <a:pt x="80" y="894"/>
                      <a:pt x="269" y="1043"/>
                    </a:cubicBezTo>
                    <a:cubicBezTo>
                      <a:pt x="376" y="1123"/>
                      <a:pt x="510" y="1166"/>
                      <a:pt x="643" y="1166"/>
                    </a:cubicBezTo>
                    <a:cubicBezTo>
                      <a:pt x="755" y="1166"/>
                      <a:pt x="867" y="1136"/>
                      <a:pt x="962" y="1072"/>
                    </a:cubicBezTo>
                    <a:cubicBezTo>
                      <a:pt x="1170" y="933"/>
                      <a:pt x="1269" y="656"/>
                      <a:pt x="1200" y="418"/>
                    </a:cubicBezTo>
                    <a:cubicBezTo>
                      <a:pt x="1123" y="142"/>
                      <a:pt x="877" y="0"/>
                      <a:pt x="632" y="0"/>
                    </a:cubicBezTo>
                    <a:close/>
                  </a:path>
                </a:pathLst>
              </a:custGeom>
              <a:solidFill>
                <a:srgbClr val="E8DF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7"/>
              <p:cNvSpPr/>
              <p:nvPr/>
            </p:nvSpPr>
            <p:spPr>
              <a:xfrm>
                <a:off x="5492048" y="5828606"/>
                <a:ext cx="42546" cy="56907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98" extrusionOk="0">
                    <a:moveTo>
                      <a:pt x="0" y="0"/>
                    </a:moveTo>
                    <a:lnTo>
                      <a:pt x="0" y="3597"/>
                    </a:lnTo>
                    <a:lnTo>
                      <a:pt x="268" y="3597"/>
                    </a:ln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DBA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7"/>
              <p:cNvSpPr/>
              <p:nvPr/>
            </p:nvSpPr>
            <p:spPr>
              <a:xfrm>
                <a:off x="4462234" y="6394364"/>
                <a:ext cx="1125502" cy="61368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388" extrusionOk="0">
                    <a:moveTo>
                      <a:pt x="189" y="0"/>
                    </a:moveTo>
                    <a:cubicBezTo>
                      <a:pt x="90" y="0"/>
                      <a:pt x="1" y="90"/>
                      <a:pt x="1" y="189"/>
                    </a:cubicBezTo>
                    <a:cubicBezTo>
                      <a:pt x="1" y="298"/>
                      <a:pt x="90" y="387"/>
                      <a:pt x="189" y="387"/>
                    </a:cubicBezTo>
                    <a:lnTo>
                      <a:pt x="6927" y="387"/>
                    </a:lnTo>
                    <a:cubicBezTo>
                      <a:pt x="7026" y="387"/>
                      <a:pt x="7116" y="298"/>
                      <a:pt x="7116" y="189"/>
                    </a:cubicBezTo>
                    <a:cubicBezTo>
                      <a:pt x="7116" y="90"/>
                      <a:pt x="7026" y="0"/>
                      <a:pt x="6927" y="0"/>
                    </a:cubicBezTo>
                    <a:close/>
                  </a:path>
                </a:pathLst>
              </a:custGeom>
              <a:solidFill>
                <a:srgbClr val="DBA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7"/>
              <p:cNvSpPr/>
              <p:nvPr/>
            </p:nvSpPr>
            <p:spPr>
              <a:xfrm>
                <a:off x="5405847" y="6455574"/>
                <a:ext cx="205456" cy="20529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8" extrusionOk="0">
                    <a:moveTo>
                      <a:pt x="654" y="0"/>
                    </a:moveTo>
                    <a:cubicBezTo>
                      <a:pt x="287" y="0"/>
                      <a:pt x="0" y="287"/>
                      <a:pt x="0" y="644"/>
                    </a:cubicBezTo>
                    <a:cubicBezTo>
                      <a:pt x="0" y="1011"/>
                      <a:pt x="287" y="1298"/>
                      <a:pt x="654" y="1298"/>
                    </a:cubicBezTo>
                    <a:cubicBezTo>
                      <a:pt x="1011" y="1298"/>
                      <a:pt x="1298" y="1011"/>
                      <a:pt x="1298" y="644"/>
                    </a:cubicBezTo>
                    <a:cubicBezTo>
                      <a:pt x="1298" y="287"/>
                      <a:pt x="1011" y="0"/>
                      <a:pt x="654" y="0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7"/>
              <p:cNvSpPr/>
              <p:nvPr/>
            </p:nvSpPr>
            <p:spPr>
              <a:xfrm>
                <a:off x="5446654" y="6494641"/>
                <a:ext cx="123843" cy="125583"/>
              </a:xfrm>
              <a:custGeom>
                <a:avLst/>
                <a:gdLst/>
                <a:ahLst/>
                <a:cxnLst/>
                <a:rect l="l" t="t" r="r" b="b"/>
                <a:pathLst>
                  <a:path w="783" h="794" extrusionOk="0">
                    <a:moveTo>
                      <a:pt x="396" y="1"/>
                    </a:moveTo>
                    <a:cubicBezTo>
                      <a:pt x="178" y="1"/>
                      <a:pt x="0" y="179"/>
                      <a:pt x="0" y="397"/>
                    </a:cubicBezTo>
                    <a:cubicBezTo>
                      <a:pt x="0" y="615"/>
                      <a:pt x="178" y="793"/>
                      <a:pt x="396" y="793"/>
                    </a:cubicBezTo>
                    <a:cubicBezTo>
                      <a:pt x="614" y="793"/>
                      <a:pt x="783" y="615"/>
                      <a:pt x="783" y="397"/>
                    </a:cubicBezTo>
                    <a:cubicBezTo>
                      <a:pt x="783" y="179"/>
                      <a:pt x="614" y="1"/>
                      <a:pt x="396" y="1"/>
                    </a:cubicBezTo>
                    <a:close/>
                  </a:path>
                </a:pathLst>
              </a:custGeom>
              <a:solidFill>
                <a:srgbClr val="5C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7"/>
              <p:cNvSpPr/>
              <p:nvPr/>
            </p:nvSpPr>
            <p:spPr>
              <a:xfrm>
                <a:off x="5482558" y="6532284"/>
                <a:ext cx="52036" cy="51878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8" extrusionOk="0">
                    <a:moveTo>
                      <a:pt x="169" y="0"/>
                    </a:moveTo>
                    <a:cubicBezTo>
                      <a:pt x="70" y="0"/>
                      <a:pt x="1" y="70"/>
                      <a:pt x="1" y="159"/>
                    </a:cubicBezTo>
                    <a:cubicBezTo>
                      <a:pt x="1" y="249"/>
                      <a:pt x="70" y="328"/>
                      <a:pt x="169" y="328"/>
                    </a:cubicBezTo>
                    <a:cubicBezTo>
                      <a:pt x="258" y="328"/>
                      <a:pt x="328" y="249"/>
                      <a:pt x="328" y="159"/>
                    </a:cubicBezTo>
                    <a:cubicBezTo>
                      <a:pt x="328" y="70"/>
                      <a:pt x="258" y="0"/>
                      <a:pt x="169" y="0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7"/>
              <p:cNvSpPr/>
              <p:nvPr/>
            </p:nvSpPr>
            <p:spPr>
              <a:xfrm>
                <a:off x="4531194" y="6455574"/>
                <a:ext cx="207038" cy="205298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298" extrusionOk="0">
                    <a:moveTo>
                      <a:pt x="655" y="0"/>
                    </a:moveTo>
                    <a:cubicBezTo>
                      <a:pt x="298" y="0"/>
                      <a:pt x="1" y="287"/>
                      <a:pt x="1" y="644"/>
                    </a:cubicBezTo>
                    <a:cubicBezTo>
                      <a:pt x="1" y="1011"/>
                      <a:pt x="298" y="1298"/>
                      <a:pt x="655" y="1298"/>
                    </a:cubicBezTo>
                    <a:cubicBezTo>
                      <a:pt x="1012" y="1298"/>
                      <a:pt x="1309" y="1011"/>
                      <a:pt x="1309" y="644"/>
                    </a:cubicBezTo>
                    <a:cubicBezTo>
                      <a:pt x="1309" y="287"/>
                      <a:pt x="1012" y="0"/>
                      <a:pt x="655" y="0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7"/>
              <p:cNvSpPr/>
              <p:nvPr/>
            </p:nvSpPr>
            <p:spPr>
              <a:xfrm>
                <a:off x="4572000" y="6494641"/>
                <a:ext cx="125583" cy="125583"/>
              </a:xfrm>
              <a:custGeom>
                <a:avLst/>
                <a:gdLst/>
                <a:ahLst/>
                <a:cxnLst/>
                <a:rect l="l" t="t" r="r" b="b"/>
                <a:pathLst>
                  <a:path w="794" h="794" extrusionOk="0">
                    <a:moveTo>
                      <a:pt x="397" y="1"/>
                    </a:moveTo>
                    <a:cubicBezTo>
                      <a:pt x="179" y="1"/>
                      <a:pt x="1" y="179"/>
                      <a:pt x="1" y="397"/>
                    </a:cubicBezTo>
                    <a:cubicBezTo>
                      <a:pt x="1" y="615"/>
                      <a:pt x="179" y="793"/>
                      <a:pt x="397" y="793"/>
                    </a:cubicBezTo>
                    <a:cubicBezTo>
                      <a:pt x="615" y="793"/>
                      <a:pt x="793" y="615"/>
                      <a:pt x="793" y="397"/>
                    </a:cubicBezTo>
                    <a:cubicBezTo>
                      <a:pt x="793" y="179"/>
                      <a:pt x="615" y="1"/>
                      <a:pt x="397" y="1"/>
                    </a:cubicBezTo>
                    <a:close/>
                  </a:path>
                </a:pathLst>
              </a:custGeom>
              <a:solidFill>
                <a:srgbClr val="5C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7"/>
              <p:cNvSpPr/>
              <p:nvPr/>
            </p:nvSpPr>
            <p:spPr>
              <a:xfrm>
                <a:off x="4608062" y="6532284"/>
                <a:ext cx="53302" cy="5187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28" extrusionOk="0">
                    <a:moveTo>
                      <a:pt x="169" y="0"/>
                    </a:moveTo>
                    <a:cubicBezTo>
                      <a:pt x="79" y="0"/>
                      <a:pt x="0" y="70"/>
                      <a:pt x="0" y="159"/>
                    </a:cubicBezTo>
                    <a:cubicBezTo>
                      <a:pt x="0" y="249"/>
                      <a:pt x="79" y="328"/>
                      <a:pt x="169" y="328"/>
                    </a:cubicBezTo>
                    <a:cubicBezTo>
                      <a:pt x="258" y="328"/>
                      <a:pt x="337" y="249"/>
                      <a:pt x="337" y="159"/>
                    </a:cubicBezTo>
                    <a:cubicBezTo>
                      <a:pt x="337" y="70"/>
                      <a:pt x="258" y="0"/>
                      <a:pt x="169" y="0"/>
                    </a:cubicBezTo>
                    <a:close/>
                  </a:path>
                </a:pathLst>
              </a:custGeom>
              <a:solidFill>
                <a:srgbClr val="7639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7"/>
              <p:cNvSpPr/>
              <p:nvPr/>
            </p:nvSpPr>
            <p:spPr>
              <a:xfrm>
                <a:off x="5476231" y="6289342"/>
                <a:ext cx="74021" cy="10518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665" extrusionOk="0">
                    <a:moveTo>
                      <a:pt x="1" y="1"/>
                    </a:moveTo>
                    <a:lnTo>
                      <a:pt x="1" y="664"/>
                    </a:lnTo>
                    <a:lnTo>
                      <a:pt x="467" y="664"/>
                    </a:lnTo>
                    <a:lnTo>
                      <a:pt x="467" y="1"/>
                    </a:lnTo>
                    <a:close/>
                  </a:path>
                </a:pathLst>
              </a:custGeom>
              <a:solidFill>
                <a:srgbClr val="DBA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7"/>
              <p:cNvSpPr/>
              <p:nvPr/>
            </p:nvSpPr>
            <p:spPr>
              <a:xfrm>
                <a:off x="5476231" y="5794126"/>
                <a:ext cx="74021" cy="7228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57" extrusionOk="0">
                    <a:moveTo>
                      <a:pt x="229" y="0"/>
                    </a:moveTo>
                    <a:cubicBezTo>
                      <a:pt x="100" y="0"/>
                      <a:pt x="1" y="99"/>
                      <a:pt x="1" y="228"/>
                    </a:cubicBezTo>
                    <a:cubicBezTo>
                      <a:pt x="1" y="357"/>
                      <a:pt x="100" y="456"/>
                      <a:pt x="229" y="456"/>
                    </a:cubicBezTo>
                    <a:cubicBezTo>
                      <a:pt x="358" y="456"/>
                      <a:pt x="467" y="357"/>
                      <a:pt x="467" y="228"/>
                    </a:cubicBezTo>
                    <a:cubicBezTo>
                      <a:pt x="467" y="99"/>
                      <a:pt x="358" y="0"/>
                      <a:pt x="229" y="0"/>
                    </a:cubicBezTo>
                    <a:close/>
                  </a:path>
                </a:pathLst>
              </a:custGeom>
              <a:solidFill>
                <a:srgbClr val="5C58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1" name="Google Shape;2041;p17"/>
          <p:cNvGrpSpPr/>
          <p:nvPr/>
        </p:nvGrpSpPr>
        <p:grpSpPr>
          <a:xfrm>
            <a:off x="5480361" y="4754822"/>
            <a:ext cx="2070541" cy="1905734"/>
            <a:chOff x="6518698" y="4754822"/>
            <a:chExt cx="2070541" cy="1905734"/>
          </a:xfrm>
        </p:grpSpPr>
        <p:sp>
          <p:nvSpPr>
            <p:cNvPr id="2042" name="Google Shape;2042;p17"/>
            <p:cNvSpPr/>
            <p:nvPr/>
          </p:nvSpPr>
          <p:spPr>
            <a:xfrm>
              <a:off x="8089121" y="5252568"/>
              <a:ext cx="150573" cy="321549"/>
            </a:xfrm>
            <a:custGeom>
              <a:avLst/>
              <a:gdLst/>
              <a:ahLst/>
              <a:cxnLst/>
              <a:rect l="l" t="t" r="r" b="b"/>
              <a:pathLst>
                <a:path w="952" h="2033" extrusionOk="0">
                  <a:moveTo>
                    <a:pt x="466" y="0"/>
                  </a:moveTo>
                  <a:cubicBezTo>
                    <a:pt x="435" y="0"/>
                    <a:pt x="405" y="8"/>
                    <a:pt x="377" y="25"/>
                  </a:cubicBezTo>
                  <a:cubicBezTo>
                    <a:pt x="238" y="104"/>
                    <a:pt x="258" y="273"/>
                    <a:pt x="327" y="402"/>
                  </a:cubicBezTo>
                  <a:cubicBezTo>
                    <a:pt x="476" y="679"/>
                    <a:pt x="655" y="808"/>
                    <a:pt x="446" y="1304"/>
                  </a:cubicBezTo>
                  <a:cubicBezTo>
                    <a:pt x="421" y="1345"/>
                    <a:pt x="382" y="1387"/>
                    <a:pt x="340" y="1387"/>
                  </a:cubicBezTo>
                  <a:cubicBezTo>
                    <a:pt x="333" y="1387"/>
                    <a:pt x="325" y="1386"/>
                    <a:pt x="318" y="1383"/>
                  </a:cubicBezTo>
                  <a:cubicBezTo>
                    <a:pt x="208" y="1353"/>
                    <a:pt x="248" y="1135"/>
                    <a:pt x="129" y="1106"/>
                  </a:cubicBezTo>
                  <a:cubicBezTo>
                    <a:pt x="124" y="1105"/>
                    <a:pt x="120" y="1104"/>
                    <a:pt x="115" y="1104"/>
                  </a:cubicBezTo>
                  <a:cubicBezTo>
                    <a:pt x="61" y="1104"/>
                    <a:pt x="10" y="1159"/>
                    <a:pt x="10" y="1214"/>
                  </a:cubicBezTo>
                  <a:cubicBezTo>
                    <a:pt x="1" y="1274"/>
                    <a:pt x="30" y="1333"/>
                    <a:pt x="60" y="1393"/>
                  </a:cubicBezTo>
                  <a:cubicBezTo>
                    <a:pt x="120" y="1522"/>
                    <a:pt x="188" y="1650"/>
                    <a:pt x="248" y="1789"/>
                  </a:cubicBezTo>
                  <a:cubicBezTo>
                    <a:pt x="310" y="1906"/>
                    <a:pt x="382" y="2033"/>
                    <a:pt x="476" y="2033"/>
                  </a:cubicBezTo>
                  <a:cubicBezTo>
                    <a:pt x="517" y="2033"/>
                    <a:pt x="563" y="2008"/>
                    <a:pt x="615" y="1947"/>
                  </a:cubicBezTo>
                  <a:cubicBezTo>
                    <a:pt x="734" y="1809"/>
                    <a:pt x="803" y="1591"/>
                    <a:pt x="853" y="1412"/>
                  </a:cubicBezTo>
                  <a:cubicBezTo>
                    <a:pt x="952" y="1046"/>
                    <a:pt x="932" y="639"/>
                    <a:pt x="783" y="283"/>
                  </a:cubicBezTo>
                  <a:cubicBezTo>
                    <a:pt x="743" y="203"/>
                    <a:pt x="704" y="115"/>
                    <a:pt x="625" y="65"/>
                  </a:cubicBezTo>
                  <a:cubicBezTo>
                    <a:pt x="580" y="26"/>
                    <a:pt x="522" y="0"/>
                    <a:pt x="46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7"/>
            <p:cNvSpPr/>
            <p:nvPr/>
          </p:nvSpPr>
          <p:spPr>
            <a:xfrm>
              <a:off x="6846100" y="5571588"/>
              <a:ext cx="213365" cy="290233"/>
            </a:xfrm>
            <a:custGeom>
              <a:avLst/>
              <a:gdLst/>
              <a:ahLst/>
              <a:cxnLst/>
              <a:rect l="l" t="t" r="r" b="b"/>
              <a:pathLst>
                <a:path w="1349" h="1835" extrusionOk="0">
                  <a:moveTo>
                    <a:pt x="278" y="0"/>
                  </a:moveTo>
                  <a:cubicBezTo>
                    <a:pt x="209" y="327"/>
                    <a:pt x="150" y="644"/>
                    <a:pt x="91" y="971"/>
                  </a:cubicBezTo>
                  <a:cubicBezTo>
                    <a:pt x="41" y="1219"/>
                    <a:pt x="1" y="1506"/>
                    <a:pt x="170" y="1694"/>
                  </a:cubicBezTo>
                  <a:cubicBezTo>
                    <a:pt x="259" y="1784"/>
                    <a:pt x="397" y="1833"/>
                    <a:pt x="527" y="1833"/>
                  </a:cubicBezTo>
                  <a:cubicBezTo>
                    <a:pt x="541" y="1834"/>
                    <a:pt x="555" y="1835"/>
                    <a:pt x="569" y="1835"/>
                  </a:cubicBezTo>
                  <a:cubicBezTo>
                    <a:pt x="683" y="1835"/>
                    <a:pt x="798" y="1799"/>
                    <a:pt x="913" y="1764"/>
                  </a:cubicBezTo>
                  <a:lnTo>
                    <a:pt x="1289" y="1120"/>
                  </a:lnTo>
                  <a:cubicBezTo>
                    <a:pt x="1349" y="952"/>
                    <a:pt x="1280" y="753"/>
                    <a:pt x="1161" y="615"/>
                  </a:cubicBezTo>
                  <a:cubicBezTo>
                    <a:pt x="1042" y="476"/>
                    <a:pt x="883" y="386"/>
                    <a:pt x="725" y="298"/>
                  </a:cubicBezTo>
                  <a:cubicBezTo>
                    <a:pt x="566" y="218"/>
                    <a:pt x="408" y="129"/>
                    <a:pt x="27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7"/>
            <p:cNvSpPr/>
            <p:nvPr/>
          </p:nvSpPr>
          <p:spPr>
            <a:xfrm>
              <a:off x="6846100" y="5585664"/>
              <a:ext cx="156900" cy="276156"/>
            </a:xfrm>
            <a:custGeom>
              <a:avLst/>
              <a:gdLst/>
              <a:ahLst/>
              <a:cxnLst/>
              <a:rect l="l" t="t" r="r" b="b"/>
              <a:pathLst>
                <a:path w="992" h="1746" extrusionOk="0">
                  <a:moveTo>
                    <a:pt x="259" y="0"/>
                  </a:moveTo>
                  <a:cubicBezTo>
                    <a:pt x="199" y="297"/>
                    <a:pt x="140" y="585"/>
                    <a:pt x="91" y="882"/>
                  </a:cubicBezTo>
                  <a:cubicBezTo>
                    <a:pt x="41" y="1130"/>
                    <a:pt x="1" y="1417"/>
                    <a:pt x="170" y="1605"/>
                  </a:cubicBezTo>
                  <a:cubicBezTo>
                    <a:pt x="259" y="1695"/>
                    <a:pt x="397" y="1744"/>
                    <a:pt x="527" y="1744"/>
                  </a:cubicBezTo>
                  <a:cubicBezTo>
                    <a:pt x="541" y="1745"/>
                    <a:pt x="555" y="1746"/>
                    <a:pt x="569" y="1746"/>
                  </a:cubicBezTo>
                  <a:cubicBezTo>
                    <a:pt x="683" y="1746"/>
                    <a:pt x="798" y="1710"/>
                    <a:pt x="913" y="1675"/>
                  </a:cubicBezTo>
                  <a:lnTo>
                    <a:pt x="992" y="1536"/>
                  </a:lnTo>
                  <a:cubicBezTo>
                    <a:pt x="774" y="1447"/>
                    <a:pt x="586" y="1299"/>
                    <a:pt x="467" y="1070"/>
                  </a:cubicBezTo>
                  <a:cubicBezTo>
                    <a:pt x="298" y="744"/>
                    <a:pt x="249" y="367"/>
                    <a:pt x="2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7"/>
            <p:cNvSpPr/>
            <p:nvPr/>
          </p:nvSpPr>
          <p:spPr>
            <a:xfrm>
              <a:off x="6518698" y="6005593"/>
              <a:ext cx="509449" cy="182048"/>
            </a:xfrm>
            <a:custGeom>
              <a:avLst/>
              <a:gdLst/>
              <a:ahLst/>
              <a:cxnLst/>
              <a:rect l="l" t="t" r="r" b="b"/>
              <a:pathLst>
                <a:path w="3221" h="1151" extrusionOk="0">
                  <a:moveTo>
                    <a:pt x="525" y="1"/>
                  </a:moveTo>
                  <a:cubicBezTo>
                    <a:pt x="0" y="377"/>
                    <a:pt x="79" y="675"/>
                    <a:pt x="79" y="675"/>
                  </a:cubicBezTo>
                  <a:cubicBezTo>
                    <a:pt x="511" y="992"/>
                    <a:pt x="1056" y="1151"/>
                    <a:pt x="1594" y="1151"/>
                  </a:cubicBezTo>
                  <a:cubicBezTo>
                    <a:pt x="1611" y="1151"/>
                    <a:pt x="1628" y="1151"/>
                    <a:pt x="1645" y="1150"/>
                  </a:cubicBezTo>
                  <a:cubicBezTo>
                    <a:pt x="2200" y="1141"/>
                    <a:pt x="2745" y="962"/>
                    <a:pt x="3220" y="675"/>
                  </a:cubicBezTo>
                  <a:lnTo>
                    <a:pt x="3132" y="308"/>
                  </a:lnTo>
                  <a:cubicBezTo>
                    <a:pt x="2804" y="430"/>
                    <a:pt x="2452" y="494"/>
                    <a:pt x="2105" y="494"/>
                  </a:cubicBezTo>
                  <a:cubicBezTo>
                    <a:pt x="2000" y="494"/>
                    <a:pt x="1896" y="488"/>
                    <a:pt x="1793" y="476"/>
                  </a:cubicBezTo>
                  <a:cubicBezTo>
                    <a:pt x="1338" y="427"/>
                    <a:pt x="902" y="258"/>
                    <a:pt x="525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7"/>
            <p:cNvSpPr/>
            <p:nvPr/>
          </p:nvSpPr>
          <p:spPr>
            <a:xfrm>
              <a:off x="6518698" y="6005593"/>
              <a:ext cx="138078" cy="144405"/>
            </a:xfrm>
            <a:custGeom>
              <a:avLst/>
              <a:gdLst/>
              <a:ahLst/>
              <a:cxnLst/>
              <a:rect l="l" t="t" r="r" b="b"/>
              <a:pathLst>
                <a:path w="873" h="913" extrusionOk="0">
                  <a:moveTo>
                    <a:pt x="525" y="1"/>
                  </a:moveTo>
                  <a:cubicBezTo>
                    <a:pt x="0" y="377"/>
                    <a:pt x="79" y="675"/>
                    <a:pt x="79" y="675"/>
                  </a:cubicBezTo>
                  <a:cubicBezTo>
                    <a:pt x="208" y="764"/>
                    <a:pt x="347" y="844"/>
                    <a:pt x="485" y="912"/>
                  </a:cubicBezTo>
                  <a:cubicBezTo>
                    <a:pt x="575" y="645"/>
                    <a:pt x="694" y="407"/>
                    <a:pt x="872" y="209"/>
                  </a:cubicBezTo>
                  <a:cubicBezTo>
                    <a:pt x="753" y="150"/>
                    <a:pt x="634" y="80"/>
                    <a:pt x="525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7"/>
            <p:cNvSpPr/>
            <p:nvPr/>
          </p:nvSpPr>
          <p:spPr>
            <a:xfrm>
              <a:off x="7927634" y="6148417"/>
              <a:ext cx="465796" cy="271095"/>
            </a:xfrm>
            <a:custGeom>
              <a:avLst/>
              <a:gdLst/>
              <a:ahLst/>
              <a:cxnLst/>
              <a:rect l="l" t="t" r="r" b="b"/>
              <a:pathLst>
                <a:path w="2945" h="1714" extrusionOk="0">
                  <a:moveTo>
                    <a:pt x="525" y="0"/>
                  </a:moveTo>
                  <a:cubicBezTo>
                    <a:pt x="370" y="0"/>
                    <a:pt x="214" y="10"/>
                    <a:pt x="60" y="29"/>
                  </a:cubicBezTo>
                  <a:lnTo>
                    <a:pt x="1" y="406"/>
                  </a:lnTo>
                  <a:cubicBezTo>
                    <a:pt x="456" y="426"/>
                    <a:pt x="903" y="555"/>
                    <a:pt x="1299" y="782"/>
                  </a:cubicBezTo>
                  <a:cubicBezTo>
                    <a:pt x="1695" y="1011"/>
                    <a:pt x="2032" y="1328"/>
                    <a:pt x="2270" y="1714"/>
                  </a:cubicBezTo>
                  <a:cubicBezTo>
                    <a:pt x="2904" y="1585"/>
                    <a:pt x="2944" y="1278"/>
                    <a:pt x="2944" y="1278"/>
                  </a:cubicBezTo>
                  <a:cubicBezTo>
                    <a:pt x="2667" y="802"/>
                    <a:pt x="2211" y="426"/>
                    <a:pt x="1695" y="218"/>
                  </a:cubicBezTo>
                  <a:cubicBezTo>
                    <a:pt x="1324" y="68"/>
                    <a:pt x="926" y="0"/>
                    <a:pt x="525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7"/>
            <p:cNvSpPr/>
            <p:nvPr/>
          </p:nvSpPr>
          <p:spPr>
            <a:xfrm>
              <a:off x="8249026" y="6290924"/>
              <a:ext cx="144405" cy="128588"/>
            </a:xfrm>
            <a:custGeom>
              <a:avLst/>
              <a:gdLst/>
              <a:ahLst/>
              <a:cxnLst/>
              <a:rect l="l" t="t" r="r" b="b"/>
              <a:pathLst>
                <a:path w="913" h="813" extrusionOk="0">
                  <a:moveTo>
                    <a:pt x="635" y="0"/>
                  </a:moveTo>
                  <a:cubicBezTo>
                    <a:pt x="456" y="209"/>
                    <a:pt x="248" y="377"/>
                    <a:pt x="0" y="496"/>
                  </a:cubicBezTo>
                  <a:cubicBezTo>
                    <a:pt x="89" y="595"/>
                    <a:pt x="168" y="704"/>
                    <a:pt x="238" y="813"/>
                  </a:cubicBezTo>
                  <a:cubicBezTo>
                    <a:pt x="872" y="684"/>
                    <a:pt x="912" y="377"/>
                    <a:pt x="912" y="377"/>
                  </a:cubicBezTo>
                  <a:cubicBezTo>
                    <a:pt x="833" y="248"/>
                    <a:pt x="743" y="119"/>
                    <a:pt x="63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7"/>
            <p:cNvSpPr/>
            <p:nvPr/>
          </p:nvSpPr>
          <p:spPr>
            <a:xfrm>
              <a:off x="6913637" y="5704921"/>
              <a:ext cx="1211702" cy="660181"/>
            </a:xfrm>
            <a:custGeom>
              <a:avLst/>
              <a:gdLst/>
              <a:ahLst/>
              <a:cxnLst/>
              <a:rect l="l" t="t" r="r" b="b"/>
              <a:pathLst>
                <a:path w="7661" h="4174" extrusionOk="0">
                  <a:moveTo>
                    <a:pt x="1430" y="0"/>
                  </a:moveTo>
                  <a:cubicBezTo>
                    <a:pt x="1202" y="0"/>
                    <a:pt x="981" y="43"/>
                    <a:pt x="783" y="168"/>
                  </a:cubicBezTo>
                  <a:cubicBezTo>
                    <a:pt x="525" y="327"/>
                    <a:pt x="337" y="614"/>
                    <a:pt x="248" y="921"/>
                  </a:cubicBezTo>
                  <a:cubicBezTo>
                    <a:pt x="0" y="1734"/>
                    <a:pt x="367" y="2655"/>
                    <a:pt x="981" y="3220"/>
                  </a:cubicBezTo>
                  <a:cubicBezTo>
                    <a:pt x="1595" y="3775"/>
                    <a:pt x="2418" y="4033"/>
                    <a:pt x="3231" y="4132"/>
                  </a:cubicBezTo>
                  <a:cubicBezTo>
                    <a:pt x="3465" y="4159"/>
                    <a:pt x="3702" y="4174"/>
                    <a:pt x="3939" y="4174"/>
                  </a:cubicBezTo>
                  <a:cubicBezTo>
                    <a:pt x="4742" y="4174"/>
                    <a:pt x="5542" y="4003"/>
                    <a:pt x="6224" y="3567"/>
                  </a:cubicBezTo>
                  <a:cubicBezTo>
                    <a:pt x="6451" y="3428"/>
                    <a:pt x="6660" y="3249"/>
                    <a:pt x="6838" y="3051"/>
                  </a:cubicBezTo>
                  <a:cubicBezTo>
                    <a:pt x="7175" y="2695"/>
                    <a:pt x="7433" y="2259"/>
                    <a:pt x="7561" y="1773"/>
                  </a:cubicBezTo>
                  <a:cubicBezTo>
                    <a:pt x="7620" y="1545"/>
                    <a:pt x="7660" y="1287"/>
                    <a:pt x="7640" y="1040"/>
                  </a:cubicBezTo>
                  <a:cubicBezTo>
                    <a:pt x="7631" y="812"/>
                    <a:pt x="7452" y="713"/>
                    <a:pt x="7363" y="505"/>
                  </a:cubicBezTo>
                  <a:cubicBezTo>
                    <a:pt x="7294" y="356"/>
                    <a:pt x="7234" y="188"/>
                    <a:pt x="7105" y="89"/>
                  </a:cubicBezTo>
                  <a:cubicBezTo>
                    <a:pt x="7029" y="39"/>
                    <a:pt x="6943" y="22"/>
                    <a:pt x="6854" y="22"/>
                  </a:cubicBezTo>
                  <a:cubicBezTo>
                    <a:pt x="6746" y="22"/>
                    <a:pt x="6634" y="47"/>
                    <a:pt x="6530" y="69"/>
                  </a:cubicBezTo>
                  <a:cubicBezTo>
                    <a:pt x="5797" y="243"/>
                    <a:pt x="5047" y="330"/>
                    <a:pt x="4297" y="330"/>
                  </a:cubicBezTo>
                  <a:cubicBezTo>
                    <a:pt x="3637" y="330"/>
                    <a:pt x="2978" y="263"/>
                    <a:pt x="2329" y="128"/>
                  </a:cubicBezTo>
                  <a:cubicBezTo>
                    <a:pt x="2037" y="72"/>
                    <a:pt x="1727" y="0"/>
                    <a:pt x="143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7"/>
            <p:cNvSpPr/>
            <p:nvPr/>
          </p:nvSpPr>
          <p:spPr>
            <a:xfrm>
              <a:off x="7896317" y="5692268"/>
              <a:ext cx="268248" cy="316804"/>
            </a:xfrm>
            <a:custGeom>
              <a:avLst/>
              <a:gdLst/>
              <a:ahLst/>
              <a:cxnLst/>
              <a:rect l="l" t="t" r="r" b="b"/>
              <a:pathLst>
                <a:path w="1696" h="2003" extrusionOk="0">
                  <a:moveTo>
                    <a:pt x="331" y="1"/>
                  </a:moveTo>
                  <a:cubicBezTo>
                    <a:pt x="219" y="1"/>
                    <a:pt x="130" y="131"/>
                    <a:pt x="99" y="238"/>
                  </a:cubicBezTo>
                  <a:cubicBezTo>
                    <a:pt x="0" y="585"/>
                    <a:pt x="110" y="951"/>
                    <a:pt x="308" y="1239"/>
                  </a:cubicBezTo>
                  <a:cubicBezTo>
                    <a:pt x="516" y="1526"/>
                    <a:pt x="813" y="1744"/>
                    <a:pt x="1130" y="1913"/>
                  </a:cubicBezTo>
                  <a:cubicBezTo>
                    <a:pt x="1220" y="1962"/>
                    <a:pt x="1319" y="2002"/>
                    <a:pt x="1418" y="2002"/>
                  </a:cubicBezTo>
                  <a:cubicBezTo>
                    <a:pt x="1425" y="2002"/>
                    <a:pt x="1433" y="2003"/>
                    <a:pt x="1440" y="2003"/>
                  </a:cubicBezTo>
                  <a:cubicBezTo>
                    <a:pt x="1534" y="2003"/>
                    <a:pt x="1638" y="1945"/>
                    <a:pt x="1665" y="1853"/>
                  </a:cubicBezTo>
                  <a:cubicBezTo>
                    <a:pt x="1695" y="1784"/>
                    <a:pt x="1665" y="1704"/>
                    <a:pt x="1625" y="1635"/>
                  </a:cubicBezTo>
                  <a:cubicBezTo>
                    <a:pt x="1586" y="1576"/>
                    <a:pt x="1526" y="1526"/>
                    <a:pt x="1467" y="1466"/>
                  </a:cubicBezTo>
                  <a:cubicBezTo>
                    <a:pt x="1160" y="1199"/>
                    <a:pt x="902" y="872"/>
                    <a:pt x="694" y="515"/>
                  </a:cubicBezTo>
                  <a:cubicBezTo>
                    <a:pt x="625" y="387"/>
                    <a:pt x="566" y="129"/>
                    <a:pt x="436" y="40"/>
                  </a:cubicBezTo>
                  <a:cubicBezTo>
                    <a:pt x="400" y="12"/>
                    <a:pt x="364" y="1"/>
                    <a:pt x="331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7"/>
            <p:cNvSpPr/>
            <p:nvPr/>
          </p:nvSpPr>
          <p:spPr>
            <a:xfrm>
              <a:off x="6927713" y="5894403"/>
              <a:ext cx="1161564" cy="470699"/>
            </a:xfrm>
            <a:custGeom>
              <a:avLst/>
              <a:gdLst/>
              <a:ahLst/>
              <a:cxnLst/>
              <a:rect l="l" t="t" r="r" b="b"/>
              <a:pathLst>
                <a:path w="7344" h="2976" extrusionOk="0">
                  <a:moveTo>
                    <a:pt x="99" y="1"/>
                  </a:moveTo>
                  <a:cubicBezTo>
                    <a:pt x="0" y="743"/>
                    <a:pt x="347" y="1516"/>
                    <a:pt x="892" y="2022"/>
                  </a:cubicBezTo>
                  <a:cubicBezTo>
                    <a:pt x="1506" y="2577"/>
                    <a:pt x="2329" y="2835"/>
                    <a:pt x="3142" y="2934"/>
                  </a:cubicBezTo>
                  <a:cubicBezTo>
                    <a:pt x="3376" y="2961"/>
                    <a:pt x="3613" y="2976"/>
                    <a:pt x="3850" y="2976"/>
                  </a:cubicBezTo>
                  <a:cubicBezTo>
                    <a:pt x="4653" y="2976"/>
                    <a:pt x="5453" y="2805"/>
                    <a:pt x="6135" y="2369"/>
                  </a:cubicBezTo>
                  <a:cubicBezTo>
                    <a:pt x="6362" y="2230"/>
                    <a:pt x="6571" y="2051"/>
                    <a:pt x="6749" y="1853"/>
                  </a:cubicBezTo>
                  <a:cubicBezTo>
                    <a:pt x="6996" y="1596"/>
                    <a:pt x="7205" y="1289"/>
                    <a:pt x="7344" y="942"/>
                  </a:cubicBezTo>
                  <a:cubicBezTo>
                    <a:pt x="7319" y="920"/>
                    <a:pt x="7292" y="911"/>
                    <a:pt x="7263" y="911"/>
                  </a:cubicBezTo>
                  <a:cubicBezTo>
                    <a:pt x="6987" y="911"/>
                    <a:pt x="6472" y="1750"/>
                    <a:pt x="5738" y="2082"/>
                  </a:cubicBezTo>
                  <a:cubicBezTo>
                    <a:pt x="5154" y="2348"/>
                    <a:pt x="4532" y="2464"/>
                    <a:pt x="3923" y="2464"/>
                  </a:cubicBezTo>
                  <a:cubicBezTo>
                    <a:pt x="1970" y="2464"/>
                    <a:pt x="145" y="1270"/>
                    <a:pt x="9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7"/>
            <p:cNvSpPr/>
            <p:nvPr/>
          </p:nvSpPr>
          <p:spPr>
            <a:xfrm>
              <a:off x="7948037" y="5547230"/>
              <a:ext cx="621747" cy="437801"/>
            </a:xfrm>
            <a:custGeom>
              <a:avLst/>
              <a:gdLst/>
              <a:ahLst/>
              <a:cxnLst/>
              <a:rect l="l" t="t" r="r" b="b"/>
              <a:pathLst>
                <a:path w="3931" h="2768" extrusionOk="0">
                  <a:moveTo>
                    <a:pt x="1093" y="1"/>
                  </a:moveTo>
                  <a:cubicBezTo>
                    <a:pt x="1063" y="1"/>
                    <a:pt x="1032" y="2"/>
                    <a:pt x="1001" y="5"/>
                  </a:cubicBezTo>
                  <a:cubicBezTo>
                    <a:pt x="426" y="45"/>
                    <a:pt x="1" y="670"/>
                    <a:pt x="60" y="1244"/>
                  </a:cubicBezTo>
                  <a:cubicBezTo>
                    <a:pt x="109" y="1829"/>
                    <a:pt x="556" y="2295"/>
                    <a:pt x="1061" y="2582"/>
                  </a:cubicBezTo>
                  <a:cubicBezTo>
                    <a:pt x="1259" y="2694"/>
                    <a:pt x="1559" y="2767"/>
                    <a:pt x="1891" y="2767"/>
                  </a:cubicBezTo>
                  <a:cubicBezTo>
                    <a:pt x="2553" y="2767"/>
                    <a:pt x="3344" y="2478"/>
                    <a:pt x="3727" y="1641"/>
                  </a:cubicBezTo>
                  <a:cubicBezTo>
                    <a:pt x="3931" y="1179"/>
                    <a:pt x="3928" y="470"/>
                    <a:pt x="3270" y="470"/>
                  </a:cubicBezTo>
                  <a:cubicBezTo>
                    <a:pt x="3193" y="470"/>
                    <a:pt x="3108" y="480"/>
                    <a:pt x="3013" y="501"/>
                  </a:cubicBezTo>
                  <a:cubicBezTo>
                    <a:pt x="2923" y="520"/>
                    <a:pt x="2838" y="529"/>
                    <a:pt x="2759" y="529"/>
                  </a:cubicBezTo>
                  <a:cubicBezTo>
                    <a:pt x="2392" y="529"/>
                    <a:pt x="2129" y="349"/>
                    <a:pt x="1893" y="243"/>
                  </a:cubicBezTo>
                  <a:cubicBezTo>
                    <a:pt x="1643" y="118"/>
                    <a:pt x="1376" y="1"/>
                    <a:pt x="1093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7"/>
            <p:cNvSpPr/>
            <p:nvPr/>
          </p:nvSpPr>
          <p:spPr>
            <a:xfrm>
              <a:off x="8440247" y="5542169"/>
              <a:ext cx="148991" cy="173191"/>
            </a:xfrm>
            <a:custGeom>
              <a:avLst/>
              <a:gdLst/>
              <a:ahLst/>
              <a:cxnLst/>
              <a:rect l="l" t="t" r="r" b="b"/>
              <a:pathLst>
                <a:path w="942" h="1095" extrusionOk="0">
                  <a:moveTo>
                    <a:pt x="582" y="0"/>
                  </a:moveTo>
                  <a:cubicBezTo>
                    <a:pt x="505" y="0"/>
                    <a:pt x="423" y="27"/>
                    <a:pt x="347" y="87"/>
                  </a:cubicBezTo>
                  <a:cubicBezTo>
                    <a:pt x="149" y="246"/>
                    <a:pt x="0" y="513"/>
                    <a:pt x="0" y="790"/>
                  </a:cubicBezTo>
                  <a:cubicBezTo>
                    <a:pt x="0" y="939"/>
                    <a:pt x="129" y="1068"/>
                    <a:pt x="278" y="1088"/>
                  </a:cubicBezTo>
                  <a:cubicBezTo>
                    <a:pt x="302" y="1092"/>
                    <a:pt x="326" y="1095"/>
                    <a:pt x="349" y="1095"/>
                  </a:cubicBezTo>
                  <a:cubicBezTo>
                    <a:pt x="473" y="1095"/>
                    <a:pt x="593" y="1034"/>
                    <a:pt x="684" y="959"/>
                  </a:cubicBezTo>
                  <a:cubicBezTo>
                    <a:pt x="842" y="830"/>
                    <a:pt x="941" y="632"/>
                    <a:pt x="941" y="424"/>
                  </a:cubicBezTo>
                  <a:cubicBezTo>
                    <a:pt x="941" y="169"/>
                    <a:pt x="775" y="0"/>
                    <a:pt x="582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7"/>
            <p:cNvSpPr/>
            <p:nvPr/>
          </p:nvSpPr>
          <p:spPr>
            <a:xfrm>
              <a:off x="7697345" y="6206305"/>
              <a:ext cx="512613" cy="454250"/>
            </a:xfrm>
            <a:custGeom>
              <a:avLst/>
              <a:gdLst/>
              <a:ahLst/>
              <a:cxnLst/>
              <a:rect l="l" t="t" r="r" b="b"/>
              <a:pathLst>
                <a:path w="3241" h="2872" extrusionOk="0">
                  <a:moveTo>
                    <a:pt x="634" y="0"/>
                  </a:moveTo>
                  <a:lnTo>
                    <a:pt x="0" y="288"/>
                  </a:lnTo>
                  <a:cubicBezTo>
                    <a:pt x="485" y="496"/>
                    <a:pt x="1338" y="1021"/>
                    <a:pt x="1665" y="1438"/>
                  </a:cubicBezTo>
                  <a:cubicBezTo>
                    <a:pt x="2002" y="1843"/>
                    <a:pt x="2229" y="2329"/>
                    <a:pt x="2329" y="2845"/>
                  </a:cubicBezTo>
                  <a:cubicBezTo>
                    <a:pt x="2449" y="2864"/>
                    <a:pt x="2554" y="2872"/>
                    <a:pt x="2646" y="2872"/>
                  </a:cubicBezTo>
                  <a:cubicBezTo>
                    <a:pt x="3122" y="2872"/>
                    <a:pt x="3240" y="2656"/>
                    <a:pt x="3240" y="2656"/>
                  </a:cubicBezTo>
                  <a:cubicBezTo>
                    <a:pt x="3141" y="2022"/>
                    <a:pt x="2804" y="1438"/>
                    <a:pt x="2339" y="991"/>
                  </a:cubicBezTo>
                  <a:cubicBezTo>
                    <a:pt x="1863" y="555"/>
                    <a:pt x="1258" y="159"/>
                    <a:pt x="634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7"/>
            <p:cNvSpPr/>
            <p:nvPr/>
          </p:nvSpPr>
          <p:spPr>
            <a:xfrm>
              <a:off x="8046732" y="6543356"/>
              <a:ext cx="163226" cy="117200"/>
            </a:xfrm>
            <a:custGeom>
              <a:avLst/>
              <a:gdLst/>
              <a:ahLst/>
              <a:cxnLst/>
              <a:rect l="l" t="t" r="r" b="b"/>
              <a:pathLst>
                <a:path w="1032" h="741" extrusionOk="0">
                  <a:moveTo>
                    <a:pt x="893" y="0"/>
                  </a:moveTo>
                  <a:cubicBezTo>
                    <a:pt x="606" y="148"/>
                    <a:pt x="308" y="238"/>
                    <a:pt x="1" y="267"/>
                  </a:cubicBezTo>
                  <a:cubicBezTo>
                    <a:pt x="51" y="416"/>
                    <a:pt x="90" y="565"/>
                    <a:pt x="120" y="714"/>
                  </a:cubicBezTo>
                  <a:cubicBezTo>
                    <a:pt x="240" y="733"/>
                    <a:pt x="345" y="741"/>
                    <a:pt x="437" y="741"/>
                  </a:cubicBezTo>
                  <a:cubicBezTo>
                    <a:pt x="913" y="741"/>
                    <a:pt x="1031" y="525"/>
                    <a:pt x="1031" y="525"/>
                  </a:cubicBezTo>
                  <a:cubicBezTo>
                    <a:pt x="1002" y="347"/>
                    <a:pt x="952" y="168"/>
                    <a:pt x="893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7"/>
            <p:cNvSpPr/>
            <p:nvPr/>
          </p:nvSpPr>
          <p:spPr>
            <a:xfrm>
              <a:off x="6584495" y="6148259"/>
              <a:ext cx="644206" cy="293712"/>
            </a:xfrm>
            <a:custGeom>
              <a:avLst/>
              <a:gdLst/>
              <a:ahLst/>
              <a:cxnLst/>
              <a:rect l="l" t="t" r="r" b="b"/>
              <a:pathLst>
                <a:path w="4073" h="1857" extrusionOk="0">
                  <a:moveTo>
                    <a:pt x="3538" y="1"/>
                  </a:moveTo>
                  <a:cubicBezTo>
                    <a:pt x="3122" y="318"/>
                    <a:pt x="2547" y="833"/>
                    <a:pt x="2031" y="922"/>
                  </a:cubicBezTo>
                  <a:cubicBezTo>
                    <a:pt x="1862" y="948"/>
                    <a:pt x="1689" y="961"/>
                    <a:pt x="1516" y="961"/>
                  </a:cubicBezTo>
                  <a:cubicBezTo>
                    <a:pt x="1163" y="961"/>
                    <a:pt x="809" y="906"/>
                    <a:pt x="476" y="794"/>
                  </a:cubicBezTo>
                  <a:cubicBezTo>
                    <a:pt x="0" y="1388"/>
                    <a:pt x="188" y="1686"/>
                    <a:pt x="188" y="1686"/>
                  </a:cubicBezTo>
                  <a:cubicBezTo>
                    <a:pt x="498" y="1802"/>
                    <a:pt x="826" y="1856"/>
                    <a:pt x="1154" y="1856"/>
                  </a:cubicBezTo>
                  <a:cubicBezTo>
                    <a:pt x="1468" y="1856"/>
                    <a:pt x="1782" y="1807"/>
                    <a:pt x="2081" y="1715"/>
                  </a:cubicBezTo>
                  <a:cubicBezTo>
                    <a:pt x="2696" y="1517"/>
                    <a:pt x="3627" y="843"/>
                    <a:pt x="4073" y="367"/>
                  </a:cubicBezTo>
                  <a:lnTo>
                    <a:pt x="3538" y="1"/>
                  </a:ln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7"/>
            <p:cNvSpPr/>
            <p:nvPr/>
          </p:nvSpPr>
          <p:spPr>
            <a:xfrm>
              <a:off x="6584495" y="6273684"/>
              <a:ext cx="145828" cy="163226"/>
            </a:xfrm>
            <a:custGeom>
              <a:avLst/>
              <a:gdLst/>
              <a:ahLst/>
              <a:cxnLst/>
              <a:rect l="l" t="t" r="r" b="b"/>
              <a:pathLst>
                <a:path w="922" h="1032" extrusionOk="0">
                  <a:moveTo>
                    <a:pt x="476" y="1"/>
                  </a:moveTo>
                  <a:cubicBezTo>
                    <a:pt x="0" y="595"/>
                    <a:pt x="188" y="893"/>
                    <a:pt x="188" y="893"/>
                  </a:cubicBezTo>
                  <a:cubicBezTo>
                    <a:pt x="357" y="952"/>
                    <a:pt x="536" y="1001"/>
                    <a:pt x="723" y="1031"/>
                  </a:cubicBezTo>
                  <a:cubicBezTo>
                    <a:pt x="734" y="704"/>
                    <a:pt x="793" y="397"/>
                    <a:pt x="922" y="120"/>
                  </a:cubicBezTo>
                  <a:cubicBezTo>
                    <a:pt x="773" y="90"/>
                    <a:pt x="624" y="50"/>
                    <a:pt x="47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7"/>
            <p:cNvSpPr/>
            <p:nvPr/>
          </p:nvSpPr>
          <p:spPr>
            <a:xfrm>
              <a:off x="8158081" y="5623150"/>
              <a:ext cx="86358" cy="55990"/>
            </a:xfrm>
            <a:custGeom>
              <a:avLst/>
              <a:gdLst/>
              <a:ahLst/>
              <a:cxnLst/>
              <a:rect l="l" t="t" r="r" b="b"/>
              <a:pathLst>
                <a:path w="546" h="354" extrusionOk="0">
                  <a:moveTo>
                    <a:pt x="252" y="0"/>
                  </a:moveTo>
                  <a:cubicBezTo>
                    <a:pt x="231" y="0"/>
                    <a:pt x="210" y="4"/>
                    <a:pt x="189" y="11"/>
                  </a:cubicBezTo>
                  <a:cubicBezTo>
                    <a:pt x="60" y="60"/>
                    <a:pt x="1" y="269"/>
                    <a:pt x="139" y="348"/>
                  </a:cubicBezTo>
                  <a:cubicBezTo>
                    <a:pt x="148" y="352"/>
                    <a:pt x="157" y="353"/>
                    <a:pt x="166" y="353"/>
                  </a:cubicBezTo>
                  <a:cubicBezTo>
                    <a:pt x="205" y="353"/>
                    <a:pt x="237" y="319"/>
                    <a:pt x="228" y="278"/>
                  </a:cubicBezTo>
                  <a:cubicBezTo>
                    <a:pt x="208" y="239"/>
                    <a:pt x="199" y="170"/>
                    <a:pt x="268" y="170"/>
                  </a:cubicBezTo>
                  <a:cubicBezTo>
                    <a:pt x="307" y="170"/>
                    <a:pt x="367" y="229"/>
                    <a:pt x="387" y="269"/>
                  </a:cubicBezTo>
                  <a:cubicBezTo>
                    <a:pt x="400" y="295"/>
                    <a:pt x="423" y="306"/>
                    <a:pt x="447" y="306"/>
                  </a:cubicBezTo>
                  <a:cubicBezTo>
                    <a:pt x="495" y="306"/>
                    <a:pt x="546" y="262"/>
                    <a:pt x="525" y="209"/>
                  </a:cubicBezTo>
                  <a:cubicBezTo>
                    <a:pt x="484" y="108"/>
                    <a:pt x="370" y="0"/>
                    <a:pt x="252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7"/>
            <p:cNvSpPr/>
            <p:nvPr/>
          </p:nvSpPr>
          <p:spPr>
            <a:xfrm>
              <a:off x="8399441" y="5777993"/>
              <a:ext cx="107710" cy="59312"/>
            </a:xfrm>
            <a:custGeom>
              <a:avLst/>
              <a:gdLst/>
              <a:ahLst/>
              <a:cxnLst/>
              <a:rect l="l" t="t" r="r" b="b"/>
              <a:pathLst>
                <a:path w="681" h="375" extrusionOk="0">
                  <a:moveTo>
                    <a:pt x="166" y="1"/>
                  </a:moveTo>
                  <a:cubicBezTo>
                    <a:pt x="144" y="1"/>
                    <a:pt x="121" y="15"/>
                    <a:pt x="109" y="33"/>
                  </a:cubicBezTo>
                  <a:cubicBezTo>
                    <a:pt x="1" y="182"/>
                    <a:pt x="189" y="350"/>
                    <a:pt x="318" y="370"/>
                  </a:cubicBezTo>
                  <a:cubicBezTo>
                    <a:pt x="337" y="373"/>
                    <a:pt x="355" y="375"/>
                    <a:pt x="374" y="375"/>
                  </a:cubicBezTo>
                  <a:cubicBezTo>
                    <a:pt x="522" y="375"/>
                    <a:pt x="657" y="272"/>
                    <a:pt x="675" y="122"/>
                  </a:cubicBezTo>
                  <a:cubicBezTo>
                    <a:pt x="681" y="96"/>
                    <a:pt x="656" y="73"/>
                    <a:pt x="634" y="73"/>
                  </a:cubicBezTo>
                  <a:cubicBezTo>
                    <a:pt x="622" y="73"/>
                    <a:pt x="611" y="79"/>
                    <a:pt x="605" y="92"/>
                  </a:cubicBezTo>
                  <a:cubicBezTo>
                    <a:pt x="566" y="155"/>
                    <a:pt x="475" y="200"/>
                    <a:pt x="395" y="200"/>
                  </a:cubicBezTo>
                  <a:cubicBezTo>
                    <a:pt x="375" y="200"/>
                    <a:pt x="355" y="197"/>
                    <a:pt x="338" y="191"/>
                  </a:cubicBezTo>
                  <a:cubicBezTo>
                    <a:pt x="268" y="162"/>
                    <a:pt x="258" y="83"/>
                    <a:pt x="208" y="23"/>
                  </a:cubicBezTo>
                  <a:cubicBezTo>
                    <a:pt x="197" y="7"/>
                    <a:pt x="182" y="1"/>
                    <a:pt x="16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7"/>
            <p:cNvSpPr/>
            <p:nvPr/>
          </p:nvSpPr>
          <p:spPr>
            <a:xfrm>
              <a:off x="8197147" y="5689737"/>
              <a:ext cx="160063" cy="146777"/>
            </a:xfrm>
            <a:custGeom>
              <a:avLst/>
              <a:gdLst/>
              <a:ahLst/>
              <a:cxnLst/>
              <a:rect l="l" t="t" r="r" b="b"/>
              <a:pathLst>
                <a:path w="1012" h="928" extrusionOk="0">
                  <a:moveTo>
                    <a:pt x="506" y="0"/>
                  </a:moveTo>
                  <a:cubicBezTo>
                    <a:pt x="334" y="0"/>
                    <a:pt x="162" y="88"/>
                    <a:pt x="80" y="274"/>
                  </a:cubicBezTo>
                  <a:cubicBezTo>
                    <a:pt x="1" y="452"/>
                    <a:pt x="51" y="680"/>
                    <a:pt x="199" y="809"/>
                  </a:cubicBezTo>
                  <a:cubicBezTo>
                    <a:pt x="288" y="886"/>
                    <a:pt x="405" y="927"/>
                    <a:pt x="520" y="927"/>
                  </a:cubicBezTo>
                  <a:cubicBezTo>
                    <a:pt x="599" y="927"/>
                    <a:pt x="676" y="908"/>
                    <a:pt x="745" y="868"/>
                  </a:cubicBezTo>
                  <a:cubicBezTo>
                    <a:pt x="913" y="769"/>
                    <a:pt x="1012" y="551"/>
                    <a:pt x="972" y="363"/>
                  </a:cubicBezTo>
                  <a:cubicBezTo>
                    <a:pt x="918" y="126"/>
                    <a:pt x="712" y="0"/>
                    <a:pt x="506" y="0"/>
                  </a:cubicBezTo>
                  <a:close/>
                </a:path>
              </a:pathLst>
            </a:custGeom>
            <a:solidFill>
              <a:srgbClr val="D49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7"/>
            <p:cNvSpPr/>
            <p:nvPr/>
          </p:nvSpPr>
          <p:spPr>
            <a:xfrm>
              <a:off x="8200311" y="6081671"/>
              <a:ext cx="55041" cy="48240"/>
            </a:xfrm>
            <a:custGeom>
              <a:avLst/>
              <a:gdLst/>
              <a:ahLst/>
              <a:cxnLst/>
              <a:rect l="l" t="t" r="r" b="b"/>
              <a:pathLst>
                <a:path w="348" h="305" extrusionOk="0">
                  <a:moveTo>
                    <a:pt x="135" y="1"/>
                  </a:moveTo>
                  <a:cubicBezTo>
                    <a:pt x="83" y="1"/>
                    <a:pt x="36" y="20"/>
                    <a:pt x="21" y="75"/>
                  </a:cubicBezTo>
                  <a:cubicBezTo>
                    <a:pt x="1" y="125"/>
                    <a:pt x="21" y="184"/>
                    <a:pt x="51" y="224"/>
                  </a:cubicBezTo>
                  <a:cubicBezTo>
                    <a:pt x="86" y="268"/>
                    <a:pt x="146" y="304"/>
                    <a:pt x="208" y="304"/>
                  </a:cubicBezTo>
                  <a:cubicBezTo>
                    <a:pt x="215" y="304"/>
                    <a:pt x="222" y="304"/>
                    <a:pt x="229" y="303"/>
                  </a:cubicBezTo>
                  <a:cubicBezTo>
                    <a:pt x="289" y="293"/>
                    <a:pt x="348" y="233"/>
                    <a:pt x="348" y="164"/>
                  </a:cubicBezTo>
                  <a:cubicBezTo>
                    <a:pt x="348" y="114"/>
                    <a:pt x="318" y="75"/>
                    <a:pt x="278" y="45"/>
                  </a:cubicBezTo>
                  <a:cubicBezTo>
                    <a:pt x="244" y="20"/>
                    <a:pt x="187" y="1"/>
                    <a:pt x="135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7"/>
            <p:cNvSpPr/>
            <p:nvPr/>
          </p:nvSpPr>
          <p:spPr>
            <a:xfrm>
              <a:off x="8112529" y="5989777"/>
              <a:ext cx="139818" cy="132068"/>
            </a:xfrm>
            <a:custGeom>
              <a:avLst/>
              <a:gdLst/>
              <a:ahLst/>
              <a:cxnLst/>
              <a:rect l="l" t="t" r="r" b="b"/>
              <a:pathLst>
                <a:path w="884" h="835" extrusionOk="0">
                  <a:moveTo>
                    <a:pt x="315" y="0"/>
                  </a:moveTo>
                  <a:cubicBezTo>
                    <a:pt x="224" y="0"/>
                    <a:pt x="131" y="44"/>
                    <a:pt x="80" y="121"/>
                  </a:cubicBezTo>
                  <a:cubicBezTo>
                    <a:pt x="1" y="240"/>
                    <a:pt x="31" y="418"/>
                    <a:pt x="150" y="507"/>
                  </a:cubicBezTo>
                  <a:cubicBezTo>
                    <a:pt x="209" y="547"/>
                    <a:pt x="289" y="567"/>
                    <a:pt x="318" y="636"/>
                  </a:cubicBezTo>
                  <a:cubicBezTo>
                    <a:pt x="338" y="686"/>
                    <a:pt x="338" y="745"/>
                    <a:pt x="358" y="785"/>
                  </a:cubicBezTo>
                  <a:cubicBezTo>
                    <a:pt x="385" y="819"/>
                    <a:pt x="431" y="834"/>
                    <a:pt x="476" y="834"/>
                  </a:cubicBezTo>
                  <a:cubicBezTo>
                    <a:pt x="497" y="834"/>
                    <a:pt x="517" y="831"/>
                    <a:pt x="536" y="825"/>
                  </a:cubicBezTo>
                  <a:cubicBezTo>
                    <a:pt x="626" y="805"/>
                    <a:pt x="705" y="755"/>
                    <a:pt x="764" y="676"/>
                  </a:cubicBezTo>
                  <a:cubicBezTo>
                    <a:pt x="804" y="626"/>
                    <a:pt x="883" y="497"/>
                    <a:pt x="833" y="438"/>
                  </a:cubicBezTo>
                  <a:cubicBezTo>
                    <a:pt x="813" y="408"/>
                    <a:pt x="764" y="389"/>
                    <a:pt x="744" y="369"/>
                  </a:cubicBezTo>
                  <a:cubicBezTo>
                    <a:pt x="705" y="339"/>
                    <a:pt x="675" y="299"/>
                    <a:pt x="645" y="259"/>
                  </a:cubicBezTo>
                  <a:cubicBezTo>
                    <a:pt x="595" y="180"/>
                    <a:pt x="546" y="91"/>
                    <a:pt x="457" y="41"/>
                  </a:cubicBezTo>
                  <a:cubicBezTo>
                    <a:pt x="415" y="13"/>
                    <a:pt x="365" y="0"/>
                    <a:pt x="31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7"/>
            <p:cNvSpPr/>
            <p:nvPr/>
          </p:nvSpPr>
          <p:spPr>
            <a:xfrm>
              <a:off x="7935542" y="5002509"/>
              <a:ext cx="249268" cy="404586"/>
            </a:xfrm>
            <a:custGeom>
              <a:avLst/>
              <a:gdLst/>
              <a:ahLst/>
              <a:cxnLst/>
              <a:rect l="l" t="t" r="r" b="b"/>
              <a:pathLst>
                <a:path w="1576" h="2558" extrusionOk="0">
                  <a:moveTo>
                    <a:pt x="912" y="1"/>
                  </a:moveTo>
                  <a:lnTo>
                    <a:pt x="456" y="348"/>
                  </a:lnTo>
                  <a:cubicBezTo>
                    <a:pt x="961" y="1051"/>
                    <a:pt x="278" y="1388"/>
                    <a:pt x="0" y="1755"/>
                  </a:cubicBezTo>
                  <a:lnTo>
                    <a:pt x="516" y="2557"/>
                  </a:lnTo>
                  <a:cubicBezTo>
                    <a:pt x="1259" y="2151"/>
                    <a:pt x="1576" y="873"/>
                    <a:pt x="912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7"/>
            <p:cNvSpPr/>
            <p:nvPr/>
          </p:nvSpPr>
          <p:spPr>
            <a:xfrm>
              <a:off x="7962114" y="4923268"/>
              <a:ext cx="142823" cy="126374"/>
            </a:xfrm>
            <a:custGeom>
              <a:avLst/>
              <a:gdLst/>
              <a:ahLst/>
              <a:cxnLst/>
              <a:rect l="l" t="t" r="r" b="b"/>
              <a:pathLst>
                <a:path w="903" h="799" extrusionOk="0">
                  <a:moveTo>
                    <a:pt x="474" y="0"/>
                  </a:moveTo>
                  <a:cubicBezTo>
                    <a:pt x="324" y="0"/>
                    <a:pt x="167" y="77"/>
                    <a:pt x="90" y="204"/>
                  </a:cubicBezTo>
                  <a:cubicBezTo>
                    <a:pt x="1" y="353"/>
                    <a:pt x="20" y="561"/>
                    <a:pt x="150" y="690"/>
                  </a:cubicBezTo>
                  <a:cubicBezTo>
                    <a:pt x="209" y="750"/>
                    <a:pt x="298" y="789"/>
                    <a:pt x="387" y="799"/>
                  </a:cubicBezTo>
                  <a:lnTo>
                    <a:pt x="754" y="680"/>
                  </a:lnTo>
                  <a:cubicBezTo>
                    <a:pt x="813" y="660"/>
                    <a:pt x="863" y="611"/>
                    <a:pt x="883" y="552"/>
                  </a:cubicBezTo>
                  <a:cubicBezTo>
                    <a:pt x="903" y="492"/>
                    <a:pt x="903" y="433"/>
                    <a:pt x="892" y="363"/>
                  </a:cubicBezTo>
                  <a:cubicBezTo>
                    <a:pt x="853" y="195"/>
                    <a:pt x="714" y="46"/>
                    <a:pt x="546" y="6"/>
                  </a:cubicBezTo>
                  <a:cubicBezTo>
                    <a:pt x="523" y="2"/>
                    <a:pt x="499" y="0"/>
                    <a:pt x="47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7"/>
            <p:cNvSpPr/>
            <p:nvPr/>
          </p:nvSpPr>
          <p:spPr>
            <a:xfrm>
              <a:off x="7963696" y="4986692"/>
              <a:ext cx="172558" cy="117991"/>
            </a:xfrm>
            <a:custGeom>
              <a:avLst/>
              <a:gdLst/>
              <a:ahLst/>
              <a:cxnLst/>
              <a:rect l="l" t="t" r="r" b="b"/>
              <a:pathLst>
                <a:path w="1091" h="746" extrusionOk="0">
                  <a:moveTo>
                    <a:pt x="806" y="1"/>
                  </a:moveTo>
                  <a:cubicBezTo>
                    <a:pt x="686" y="1"/>
                    <a:pt x="568" y="56"/>
                    <a:pt x="466" y="111"/>
                  </a:cubicBezTo>
                  <a:cubicBezTo>
                    <a:pt x="377" y="160"/>
                    <a:pt x="278" y="230"/>
                    <a:pt x="199" y="289"/>
                  </a:cubicBezTo>
                  <a:cubicBezTo>
                    <a:pt x="149" y="329"/>
                    <a:pt x="109" y="358"/>
                    <a:pt x="90" y="408"/>
                  </a:cubicBezTo>
                  <a:cubicBezTo>
                    <a:pt x="1" y="557"/>
                    <a:pt x="129" y="745"/>
                    <a:pt x="288" y="745"/>
                  </a:cubicBezTo>
                  <a:cubicBezTo>
                    <a:pt x="486" y="735"/>
                    <a:pt x="734" y="587"/>
                    <a:pt x="893" y="488"/>
                  </a:cubicBezTo>
                  <a:cubicBezTo>
                    <a:pt x="972" y="428"/>
                    <a:pt x="1061" y="358"/>
                    <a:pt x="1071" y="259"/>
                  </a:cubicBezTo>
                  <a:cubicBezTo>
                    <a:pt x="1091" y="131"/>
                    <a:pt x="962" y="21"/>
                    <a:pt x="833" y="2"/>
                  </a:cubicBezTo>
                  <a:cubicBezTo>
                    <a:pt x="824" y="1"/>
                    <a:pt x="815" y="1"/>
                    <a:pt x="80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7"/>
            <p:cNvSpPr/>
            <p:nvPr/>
          </p:nvSpPr>
          <p:spPr>
            <a:xfrm>
              <a:off x="7042225" y="5406938"/>
              <a:ext cx="648951" cy="511347"/>
            </a:xfrm>
            <a:custGeom>
              <a:avLst/>
              <a:gdLst/>
              <a:ahLst/>
              <a:cxnLst/>
              <a:rect l="l" t="t" r="r" b="b"/>
              <a:pathLst>
                <a:path w="4103" h="3233" extrusionOk="0">
                  <a:moveTo>
                    <a:pt x="337" y="0"/>
                  </a:moveTo>
                  <a:cubicBezTo>
                    <a:pt x="168" y="119"/>
                    <a:pt x="69" y="328"/>
                    <a:pt x="29" y="535"/>
                  </a:cubicBezTo>
                  <a:cubicBezTo>
                    <a:pt x="0" y="744"/>
                    <a:pt x="29" y="962"/>
                    <a:pt x="89" y="1170"/>
                  </a:cubicBezTo>
                  <a:cubicBezTo>
                    <a:pt x="258" y="1764"/>
                    <a:pt x="624" y="2310"/>
                    <a:pt x="1130" y="2686"/>
                  </a:cubicBezTo>
                  <a:cubicBezTo>
                    <a:pt x="1612" y="3036"/>
                    <a:pt x="2203" y="3232"/>
                    <a:pt x="2798" y="3232"/>
                  </a:cubicBezTo>
                  <a:cubicBezTo>
                    <a:pt x="2826" y="3232"/>
                    <a:pt x="2855" y="3232"/>
                    <a:pt x="2883" y="3231"/>
                  </a:cubicBezTo>
                  <a:cubicBezTo>
                    <a:pt x="3359" y="3211"/>
                    <a:pt x="3885" y="3033"/>
                    <a:pt x="4103" y="2616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7"/>
            <p:cNvSpPr/>
            <p:nvPr/>
          </p:nvSpPr>
          <p:spPr>
            <a:xfrm>
              <a:off x="7001418" y="5181552"/>
              <a:ext cx="924791" cy="736416"/>
            </a:xfrm>
            <a:custGeom>
              <a:avLst/>
              <a:gdLst/>
              <a:ahLst/>
              <a:cxnLst/>
              <a:rect l="l" t="t" r="r" b="b"/>
              <a:pathLst>
                <a:path w="5847" h="4656" extrusionOk="0">
                  <a:moveTo>
                    <a:pt x="3039" y="1"/>
                  </a:moveTo>
                  <a:cubicBezTo>
                    <a:pt x="2905" y="1"/>
                    <a:pt x="2777" y="30"/>
                    <a:pt x="2616" y="108"/>
                  </a:cubicBezTo>
                  <a:cubicBezTo>
                    <a:pt x="2220" y="306"/>
                    <a:pt x="1844" y="504"/>
                    <a:pt x="1447" y="702"/>
                  </a:cubicBezTo>
                  <a:cubicBezTo>
                    <a:pt x="1120" y="866"/>
                    <a:pt x="755" y="1042"/>
                    <a:pt x="393" y="1042"/>
                  </a:cubicBezTo>
                  <a:cubicBezTo>
                    <a:pt x="294" y="1042"/>
                    <a:pt x="197" y="1029"/>
                    <a:pt x="99" y="1000"/>
                  </a:cubicBezTo>
                  <a:lnTo>
                    <a:pt x="99" y="1000"/>
                  </a:lnTo>
                  <a:cubicBezTo>
                    <a:pt x="0" y="1693"/>
                    <a:pt x="406" y="2357"/>
                    <a:pt x="892" y="2863"/>
                  </a:cubicBezTo>
                  <a:cubicBezTo>
                    <a:pt x="1853" y="3873"/>
                    <a:pt x="3191" y="4517"/>
                    <a:pt x="4579" y="4656"/>
                  </a:cubicBezTo>
                  <a:cubicBezTo>
                    <a:pt x="4509" y="4448"/>
                    <a:pt x="4608" y="4210"/>
                    <a:pt x="4757" y="4041"/>
                  </a:cubicBezTo>
                  <a:cubicBezTo>
                    <a:pt x="4896" y="3873"/>
                    <a:pt x="5084" y="3744"/>
                    <a:pt x="5242" y="3596"/>
                  </a:cubicBezTo>
                  <a:cubicBezTo>
                    <a:pt x="5589" y="3259"/>
                    <a:pt x="5807" y="2783"/>
                    <a:pt x="5827" y="2297"/>
                  </a:cubicBezTo>
                  <a:cubicBezTo>
                    <a:pt x="5847" y="1822"/>
                    <a:pt x="5678" y="1326"/>
                    <a:pt x="5361" y="970"/>
                  </a:cubicBezTo>
                  <a:cubicBezTo>
                    <a:pt x="4876" y="415"/>
                    <a:pt x="4143" y="207"/>
                    <a:pt x="3449" y="58"/>
                  </a:cubicBezTo>
                  <a:cubicBezTo>
                    <a:pt x="3288" y="25"/>
                    <a:pt x="3161" y="1"/>
                    <a:pt x="30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7"/>
            <p:cNvSpPr/>
            <p:nvPr/>
          </p:nvSpPr>
          <p:spPr>
            <a:xfrm>
              <a:off x="7509287" y="5475898"/>
              <a:ext cx="446658" cy="290865"/>
            </a:xfrm>
            <a:custGeom>
              <a:avLst/>
              <a:gdLst/>
              <a:ahLst/>
              <a:cxnLst/>
              <a:rect l="l" t="t" r="r" b="b"/>
              <a:pathLst>
                <a:path w="2824" h="1839" extrusionOk="0">
                  <a:moveTo>
                    <a:pt x="674" y="0"/>
                  </a:moveTo>
                  <a:lnTo>
                    <a:pt x="0" y="456"/>
                  </a:lnTo>
                  <a:cubicBezTo>
                    <a:pt x="593" y="1304"/>
                    <a:pt x="1625" y="1838"/>
                    <a:pt x="2661" y="1838"/>
                  </a:cubicBezTo>
                  <a:cubicBezTo>
                    <a:pt x="2716" y="1838"/>
                    <a:pt x="2770" y="1837"/>
                    <a:pt x="2824" y="1834"/>
                  </a:cubicBezTo>
                  <a:lnTo>
                    <a:pt x="2784" y="1269"/>
                  </a:lnTo>
                  <a:cubicBezTo>
                    <a:pt x="2776" y="1269"/>
                    <a:pt x="2767" y="1269"/>
                    <a:pt x="2758" y="1269"/>
                  </a:cubicBezTo>
                  <a:cubicBezTo>
                    <a:pt x="1905" y="1269"/>
                    <a:pt x="1056" y="766"/>
                    <a:pt x="67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7"/>
            <p:cNvSpPr/>
            <p:nvPr/>
          </p:nvSpPr>
          <p:spPr>
            <a:xfrm>
              <a:off x="7507547" y="5474316"/>
              <a:ext cx="450138" cy="293238"/>
            </a:xfrm>
            <a:custGeom>
              <a:avLst/>
              <a:gdLst/>
              <a:ahLst/>
              <a:cxnLst/>
              <a:rect l="l" t="t" r="r" b="b"/>
              <a:pathLst>
                <a:path w="2846" h="1854" extrusionOk="0">
                  <a:moveTo>
                    <a:pt x="685" y="1"/>
                  </a:moveTo>
                  <a:lnTo>
                    <a:pt x="675" y="10"/>
                  </a:lnTo>
                  <a:cubicBezTo>
                    <a:pt x="1061" y="774"/>
                    <a:pt x="1903" y="1279"/>
                    <a:pt x="2756" y="1279"/>
                  </a:cubicBezTo>
                  <a:lnTo>
                    <a:pt x="2795" y="1279"/>
                  </a:lnTo>
                  <a:lnTo>
                    <a:pt x="2825" y="1835"/>
                  </a:lnTo>
                  <a:lnTo>
                    <a:pt x="2825" y="1835"/>
                  </a:lnTo>
                  <a:cubicBezTo>
                    <a:pt x="2770" y="1844"/>
                    <a:pt x="2723" y="1844"/>
                    <a:pt x="2667" y="1844"/>
                  </a:cubicBezTo>
                  <a:cubicBezTo>
                    <a:pt x="1636" y="1844"/>
                    <a:pt x="606" y="1309"/>
                    <a:pt x="11" y="457"/>
                  </a:cubicBezTo>
                  <a:lnTo>
                    <a:pt x="1" y="466"/>
                  </a:lnTo>
                  <a:cubicBezTo>
                    <a:pt x="595" y="1329"/>
                    <a:pt x="1626" y="1854"/>
                    <a:pt x="2667" y="1854"/>
                  </a:cubicBezTo>
                  <a:lnTo>
                    <a:pt x="2845" y="1854"/>
                  </a:lnTo>
                  <a:lnTo>
                    <a:pt x="2806" y="1269"/>
                  </a:lnTo>
                  <a:lnTo>
                    <a:pt x="2756" y="1269"/>
                  </a:lnTo>
                  <a:cubicBezTo>
                    <a:pt x="1903" y="1269"/>
                    <a:pt x="1071" y="763"/>
                    <a:pt x="685" y="1"/>
                  </a:cubicBezTo>
                  <a:close/>
                </a:path>
              </a:pathLst>
            </a:custGeom>
            <a:solidFill>
              <a:srgbClr val="971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7"/>
            <p:cNvSpPr/>
            <p:nvPr/>
          </p:nvSpPr>
          <p:spPr>
            <a:xfrm>
              <a:off x="7929216" y="5671074"/>
              <a:ext cx="135073" cy="132068"/>
            </a:xfrm>
            <a:custGeom>
              <a:avLst/>
              <a:gdLst/>
              <a:ahLst/>
              <a:cxnLst/>
              <a:rect l="l" t="t" r="r" b="b"/>
              <a:pathLst>
                <a:path w="854" h="835" extrusionOk="0">
                  <a:moveTo>
                    <a:pt x="409" y="0"/>
                  </a:moveTo>
                  <a:cubicBezTo>
                    <a:pt x="388" y="0"/>
                    <a:pt x="368" y="2"/>
                    <a:pt x="347" y="5"/>
                  </a:cubicBezTo>
                  <a:cubicBezTo>
                    <a:pt x="258" y="25"/>
                    <a:pt x="179" y="74"/>
                    <a:pt x="120" y="144"/>
                  </a:cubicBezTo>
                  <a:lnTo>
                    <a:pt x="10" y="510"/>
                  </a:lnTo>
                  <a:cubicBezTo>
                    <a:pt x="1" y="570"/>
                    <a:pt x="10" y="640"/>
                    <a:pt x="50" y="689"/>
                  </a:cubicBezTo>
                  <a:cubicBezTo>
                    <a:pt x="80" y="739"/>
                    <a:pt x="140" y="778"/>
                    <a:pt x="189" y="798"/>
                  </a:cubicBezTo>
                  <a:cubicBezTo>
                    <a:pt x="248" y="822"/>
                    <a:pt x="310" y="834"/>
                    <a:pt x="372" y="834"/>
                  </a:cubicBezTo>
                  <a:cubicBezTo>
                    <a:pt x="488" y="834"/>
                    <a:pt x="601" y="793"/>
                    <a:pt x="684" y="709"/>
                  </a:cubicBezTo>
                  <a:cubicBezTo>
                    <a:pt x="813" y="590"/>
                    <a:pt x="853" y="392"/>
                    <a:pt x="783" y="233"/>
                  </a:cubicBezTo>
                  <a:cubicBezTo>
                    <a:pt x="714" y="94"/>
                    <a:pt x="560" y="0"/>
                    <a:pt x="40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7"/>
            <p:cNvSpPr/>
            <p:nvPr/>
          </p:nvSpPr>
          <p:spPr>
            <a:xfrm>
              <a:off x="7891572" y="5635328"/>
              <a:ext cx="87940" cy="168288"/>
            </a:xfrm>
            <a:custGeom>
              <a:avLst/>
              <a:gdLst/>
              <a:ahLst/>
              <a:cxnLst/>
              <a:rect l="l" t="t" r="r" b="b"/>
              <a:pathLst>
                <a:path w="556" h="1064" extrusionOk="0">
                  <a:moveTo>
                    <a:pt x="314" y="1"/>
                  </a:moveTo>
                  <a:cubicBezTo>
                    <a:pt x="238" y="1"/>
                    <a:pt x="163" y="35"/>
                    <a:pt x="120" y="102"/>
                  </a:cubicBezTo>
                  <a:cubicBezTo>
                    <a:pt x="11" y="261"/>
                    <a:pt x="1" y="558"/>
                    <a:pt x="1" y="736"/>
                  </a:cubicBezTo>
                  <a:cubicBezTo>
                    <a:pt x="1" y="836"/>
                    <a:pt x="11" y="945"/>
                    <a:pt x="80" y="1014"/>
                  </a:cubicBezTo>
                  <a:cubicBezTo>
                    <a:pt x="119" y="1049"/>
                    <a:pt x="166" y="1064"/>
                    <a:pt x="215" y="1064"/>
                  </a:cubicBezTo>
                  <a:cubicBezTo>
                    <a:pt x="292" y="1064"/>
                    <a:pt x="372" y="1025"/>
                    <a:pt x="427" y="965"/>
                  </a:cubicBezTo>
                  <a:cubicBezTo>
                    <a:pt x="506" y="866"/>
                    <a:pt x="536" y="727"/>
                    <a:pt x="546" y="598"/>
                  </a:cubicBezTo>
                  <a:cubicBezTo>
                    <a:pt x="556" y="489"/>
                    <a:pt x="556" y="380"/>
                    <a:pt x="546" y="271"/>
                  </a:cubicBezTo>
                  <a:cubicBezTo>
                    <a:pt x="546" y="221"/>
                    <a:pt x="536" y="162"/>
                    <a:pt x="516" y="122"/>
                  </a:cubicBezTo>
                  <a:cubicBezTo>
                    <a:pt x="475" y="40"/>
                    <a:pt x="395" y="1"/>
                    <a:pt x="31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7"/>
            <p:cNvSpPr/>
            <p:nvPr/>
          </p:nvSpPr>
          <p:spPr>
            <a:xfrm>
              <a:off x="7111185" y="5300334"/>
              <a:ext cx="699089" cy="561328"/>
            </a:xfrm>
            <a:custGeom>
              <a:avLst/>
              <a:gdLst/>
              <a:ahLst/>
              <a:cxnLst/>
              <a:rect l="l" t="t" r="r" b="b"/>
              <a:pathLst>
                <a:path w="4420" h="3549" extrusionOk="0">
                  <a:moveTo>
                    <a:pt x="664" y="0"/>
                  </a:moveTo>
                  <a:lnTo>
                    <a:pt x="0" y="249"/>
                  </a:lnTo>
                  <a:cubicBezTo>
                    <a:pt x="664" y="2518"/>
                    <a:pt x="3904" y="3548"/>
                    <a:pt x="3904" y="3548"/>
                  </a:cubicBezTo>
                  <a:lnTo>
                    <a:pt x="4420" y="3023"/>
                  </a:lnTo>
                  <a:cubicBezTo>
                    <a:pt x="2319" y="2330"/>
                    <a:pt x="664" y="0"/>
                    <a:pt x="66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7"/>
            <p:cNvSpPr/>
            <p:nvPr/>
          </p:nvSpPr>
          <p:spPr>
            <a:xfrm>
              <a:off x="7669034" y="5747151"/>
              <a:ext cx="158481" cy="128588"/>
            </a:xfrm>
            <a:custGeom>
              <a:avLst/>
              <a:gdLst/>
              <a:ahLst/>
              <a:cxnLst/>
              <a:rect l="l" t="t" r="r" b="b"/>
              <a:pathLst>
                <a:path w="1002" h="813" extrusionOk="0">
                  <a:moveTo>
                    <a:pt x="576" y="0"/>
                  </a:moveTo>
                  <a:lnTo>
                    <a:pt x="1" y="644"/>
                  </a:lnTo>
                  <a:lnTo>
                    <a:pt x="427" y="813"/>
                  </a:lnTo>
                  <a:lnTo>
                    <a:pt x="466" y="733"/>
                  </a:lnTo>
                  <a:lnTo>
                    <a:pt x="239" y="615"/>
                  </a:lnTo>
                  <a:lnTo>
                    <a:pt x="615" y="178"/>
                  </a:lnTo>
                  <a:lnTo>
                    <a:pt x="942" y="278"/>
                  </a:lnTo>
                  <a:lnTo>
                    <a:pt x="1001" y="159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7"/>
            <p:cNvSpPr/>
            <p:nvPr/>
          </p:nvSpPr>
          <p:spPr>
            <a:xfrm>
              <a:off x="7476230" y="5012157"/>
              <a:ext cx="536179" cy="197074"/>
            </a:xfrm>
            <a:custGeom>
              <a:avLst/>
              <a:gdLst/>
              <a:ahLst/>
              <a:cxnLst/>
              <a:rect l="l" t="t" r="r" b="b"/>
              <a:pathLst>
                <a:path w="3390" h="1246" extrusionOk="0">
                  <a:moveTo>
                    <a:pt x="2744" y="1"/>
                  </a:moveTo>
                  <a:cubicBezTo>
                    <a:pt x="2478" y="1"/>
                    <a:pt x="2176" y="64"/>
                    <a:pt x="1953" y="118"/>
                  </a:cubicBezTo>
                  <a:lnTo>
                    <a:pt x="705" y="386"/>
                  </a:lnTo>
                  <a:cubicBezTo>
                    <a:pt x="447" y="445"/>
                    <a:pt x="1" y="525"/>
                    <a:pt x="139" y="911"/>
                  </a:cubicBezTo>
                  <a:cubicBezTo>
                    <a:pt x="199" y="1069"/>
                    <a:pt x="357" y="1179"/>
                    <a:pt x="516" y="1218"/>
                  </a:cubicBezTo>
                  <a:cubicBezTo>
                    <a:pt x="595" y="1238"/>
                    <a:pt x="676" y="1245"/>
                    <a:pt x="758" y="1245"/>
                  </a:cubicBezTo>
                  <a:cubicBezTo>
                    <a:pt x="842" y="1245"/>
                    <a:pt x="927" y="1238"/>
                    <a:pt x="1011" y="1228"/>
                  </a:cubicBezTo>
                  <a:cubicBezTo>
                    <a:pt x="1606" y="1188"/>
                    <a:pt x="2200" y="1139"/>
                    <a:pt x="2795" y="1099"/>
                  </a:cubicBezTo>
                  <a:cubicBezTo>
                    <a:pt x="2954" y="1089"/>
                    <a:pt x="3122" y="1069"/>
                    <a:pt x="3241" y="970"/>
                  </a:cubicBezTo>
                  <a:cubicBezTo>
                    <a:pt x="3390" y="842"/>
                    <a:pt x="3370" y="673"/>
                    <a:pt x="3291" y="495"/>
                  </a:cubicBezTo>
                  <a:cubicBezTo>
                    <a:pt x="3222" y="316"/>
                    <a:pt x="3261" y="118"/>
                    <a:pt x="3083" y="49"/>
                  </a:cubicBezTo>
                  <a:cubicBezTo>
                    <a:pt x="2985" y="14"/>
                    <a:pt x="2869" y="1"/>
                    <a:pt x="2744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7"/>
            <p:cNvSpPr/>
            <p:nvPr/>
          </p:nvSpPr>
          <p:spPr>
            <a:xfrm>
              <a:off x="7181569" y="5123822"/>
              <a:ext cx="901382" cy="615262"/>
            </a:xfrm>
            <a:custGeom>
              <a:avLst/>
              <a:gdLst/>
              <a:ahLst/>
              <a:cxnLst/>
              <a:rect l="l" t="t" r="r" b="b"/>
              <a:pathLst>
                <a:path w="5699" h="3890" extrusionOk="0">
                  <a:moveTo>
                    <a:pt x="1756" y="0"/>
                  </a:moveTo>
                  <a:cubicBezTo>
                    <a:pt x="1407" y="0"/>
                    <a:pt x="1018" y="213"/>
                    <a:pt x="912" y="294"/>
                  </a:cubicBezTo>
                  <a:cubicBezTo>
                    <a:pt x="784" y="403"/>
                    <a:pt x="734" y="621"/>
                    <a:pt x="863" y="730"/>
                  </a:cubicBezTo>
                  <a:cubicBezTo>
                    <a:pt x="794" y="698"/>
                    <a:pt x="720" y="683"/>
                    <a:pt x="646" y="683"/>
                  </a:cubicBezTo>
                  <a:cubicBezTo>
                    <a:pt x="420" y="683"/>
                    <a:pt x="192" y="821"/>
                    <a:pt x="110" y="1037"/>
                  </a:cubicBezTo>
                  <a:cubicBezTo>
                    <a:pt x="1" y="1325"/>
                    <a:pt x="169" y="1682"/>
                    <a:pt x="456" y="1771"/>
                  </a:cubicBezTo>
                  <a:cubicBezTo>
                    <a:pt x="179" y="1889"/>
                    <a:pt x="11" y="2217"/>
                    <a:pt x="60" y="2514"/>
                  </a:cubicBezTo>
                  <a:cubicBezTo>
                    <a:pt x="100" y="2821"/>
                    <a:pt x="328" y="3069"/>
                    <a:pt x="605" y="3188"/>
                  </a:cubicBezTo>
                  <a:cubicBezTo>
                    <a:pt x="747" y="3254"/>
                    <a:pt x="902" y="3283"/>
                    <a:pt x="1058" y="3283"/>
                  </a:cubicBezTo>
                  <a:cubicBezTo>
                    <a:pt x="1207" y="3283"/>
                    <a:pt x="1357" y="3256"/>
                    <a:pt x="1497" y="3208"/>
                  </a:cubicBezTo>
                  <a:lnTo>
                    <a:pt x="1497" y="3208"/>
                  </a:lnTo>
                  <a:cubicBezTo>
                    <a:pt x="1487" y="3545"/>
                    <a:pt x="1804" y="3822"/>
                    <a:pt x="2132" y="3871"/>
                  </a:cubicBezTo>
                  <a:cubicBezTo>
                    <a:pt x="2194" y="3883"/>
                    <a:pt x="2273" y="3890"/>
                    <a:pt x="2364" y="3890"/>
                  </a:cubicBezTo>
                  <a:cubicBezTo>
                    <a:pt x="2753" y="3890"/>
                    <a:pt x="3359" y="3762"/>
                    <a:pt x="3777" y="3297"/>
                  </a:cubicBezTo>
                  <a:cubicBezTo>
                    <a:pt x="3945" y="3098"/>
                    <a:pt x="4074" y="2851"/>
                    <a:pt x="4024" y="2593"/>
                  </a:cubicBezTo>
                  <a:lnTo>
                    <a:pt x="4024" y="2593"/>
                  </a:lnTo>
                  <a:cubicBezTo>
                    <a:pt x="4113" y="2727"/>
                    <a:pt x="4280" y="2794"/>
                    <a:pt x="4446" y="2794"/>
                  </a:cubicBezTo>
                  <a:cubicBezTo>
                    <a:pt x="4502" y="2794"/>
                    <a:pt x="4557" y="2787"/>
                    <a:pt x="4609" y="2772"/>
                  </a:cubicBezTo>
                  <a:cubicBezTo>
                    <a:pt x="4817" y="2712"/>
                    <a:pt x="4985" y="2554"/>
                    <a:pt x="5124" y="2385"/>
                  </a:cubicBezTo>
                  <a:cubicBezTo>
                    <a:pt x="5550" y="1840"/>
                    <a:pt x="5699" y="691"/>
                    <a:pt x="5253" y="86"/>
                  </a:cubicBezTo>
                  <a:lnTo>
                    <a:pt x="5253" y="86"/>
                  </a:lnTo>
                  <a:cubicBezTo>
                    <a:pt x="5213" y="200"/>
                    <a:pt x="4616" y="269"/>
                    <a:pt x="3919" y="269"/>
                  </a:cubicBezTo>
                  <a:cubicBezTo>
                    <a:pt x="3221" y="269"/>
                    <a:pt x="2424" y="200"/>
                    <a:pt x="1982" y="37"/>
                  </a:cubicBezTo>
                  <a:cubicBezTo>
                    <a:pt x="1912" y="11"/>
                    <a:pt x="1835" y="0"/>
                    <a:pt x="175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7"/>
            <p:cNvSpPr/>
            <p:nvPr/>
          </p:nvSpPr>
          <p:spPr>
            <a:xfrm>
              <a:off x="7752545" y="5137424"/>
              <a:ext cx="115619" cy="117200"/>
            </a:xfrm>
            <a:custGeom>
              <a:avLst/>
              <a:gdLst/>
              <a:ahLst/>
              <a:cxnLst/>
              <a:rect l="l" t="t" r="r" b="b"/>
              <a:pathLst>
                <a:path w="731" h="741" extrusionOk="0">
                  <a:moveTo>
                    <a:pt x="408" y="0"/>
                  </a:moveTo>
                  <a:cubicBezTo>
                    <a:pt x="213" y="0"/>
                    <a:pt x="0" y="172"/>
                    <a:pt x="8" y="367"/>
                  </a:cubicBezTo>
                  <a:cubicBezTo>
                    <a:pt x="8" y="515"/>
                    <a:pt x="117" y="644"/>
                    <a:pt x="246" y="704"/>
                  </a:cubicBezTo>
                  <a:cubicBezTo>
                    <a:pt x="299" y="728"/>
                    <a:pt x="353" y="741"/>
                    <a:pt x="407" y="741"/>
                  </a:cubicBezTo>
                  <a:cubicBezTo>
                    <a:pt x="443" y="741"/>
                    <a:pt x="478" y="735"/>
                    <a:pt x="513" y="724"/>
                  </a:cubicBezTo>
                  <a:cubicBezTo>
                    <a:pt x="642" y="674"/>
                    <a:pt x="721" y="525"/>
                    <a:pt x="731" y="387"/>
                  </a:cubicBezTo>
                  <a:cubicBezTo>
                    <a:pt x="731" y="258"/>
                    <a:pt x="682" y="139"/>
                    <a:pt x="583" y="59"/>
                  </a:cubicBezTo>
                  <a:cubicBezTo>
                    <a:pt x="532" y="18"/>
                    <a:pt x="471" y="0"/>
                    <a:pt x="408" y="0"/>
                  </a:cubicBez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7"/>
            <p:cNvSpPr/>
            <p:nvPr/>
          </p:nvSpPr>
          <p:spPr>
            <a:xfrm>
              <a:off x="7888567" y="5099780"/>
              <a:ext cx="194385" cy="114828"/>
            </a:xfrm>
            <a:custGeom>
              <a:avLst/>
              <a:gdLst/>
              <a:ahLst/>
              <a:cxnLst/>
              <a:rect l="l" t="t" r="r" b="b"/>
              <a:pathLst>
                <a:path w="1229" h="726" extrusionOk="0">
                  <a:moveTo>
                    <a:pt x="650" y="1"/>
                  </a:moveTo>
                  <a:cubicBezTo>
                    <a:pt x="495" y="1"/>
                    <a:pt x="342" y="43"/>
                    <a:pt x="218" y="129"/>
                  </a:cubicBezTo>
                  <a:cubicBezTo>
                    <a:pt x="89" y="218"/>
                    <a:pt x="0" y="416"/>
                    <a:pt x="89" y="555"/>
                  </a:cubicBezTo>
                  <a:cubicBezTo>
                    <a:pt x="168" y="664"/>
                    <a:pt x="317" y="714"/>
                    <a:pt x="456" y="724"/>
                  </a:cubicBezTo>
                  <a:cubicBezTo>
                    <a:pt x="476" y="725"/>
                    <a:pt x="497" y="726"/>
                    <a:pt x="517" y="726"/>
                  </a:cubicBezTo>
                  <a:cubicBezTo>
                    <a:pt x="667" y="726"/>
                    <a:pt x="822" y="694"/>
                    <a:pt x="961" y="625"/>
                  </a:cubicBezTo>
                  <a:cubicBezTo>
                    <a:pt x="1090" y="565"/>
                    <a:pt x="1229" y="446"/>
                    <a:pt x="1209" y="308"/>
                  </a:cubicBezTo>
                  <a:cubicBezTo>
                    <a:pt x="1189" y="209"/>
                    <a:pt x="1120" y="129"/>
                    <a:pt x="1031" y="90"/>
                  </a:cubicBezTo>
                  <a:cubicBezTo>
                    <a:pt x="913" y="31"/>
                    <a:pt x="781" y="1"/>
                    <a:pt x="650" y="1"/>
                  </a:cubicBezTo>
                  <a:close/>
                </a:path>
              </a:pathLst>
            </a:custGeom>
            <a:solidFill>
              <a:srgbClr val="DF6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7"/>
            <p:cNvSpPr/>
            <p:nvPr/>
          </p:nvSpPr>
          <p:spPr>
            <a:xfrm>
              <a:off x="7850924" y="5079377"/>
              <a:ext cx="58679" cy="48557"/>
            </a:xfrm>
            <a:custGeom>
              <a:avLst/>
              <a:gdLst/>
              <a:ahLst/>
              <a:cxnLst/>
              <a:rect l="l" t="t" r="r" b="b"/>
              <a:pathLst>
                <a:path w="371" h="307" extrusionOk="0">
                  <a:moveTo>
                    <a:pt x="89" y="1"/>
                  </a:moveTo>
                  <a:cubicBezTo>
                    <a:pt x="80" y="1"/>
                    <a:pt x="69" y="1"/>
                    <a:pt x="69" y="10"/>
                  </a:cubicBezTo>
                  <a:lnTo>
                    <a:pt x="60" y="20"/>
                  </a:lnTo>
                  <a:cubicBezTo>
                    <a:pt x="60" y="20"/>
                    <a:pt x="60" y="30"/>
                    <a:pt x="69" y="30"/>
                  </a:cubicBezTo>
                  <a:cubicBezTo>
                    <a:pt x="99" y="60"/>
                    <a:pt x="139" y="89"/>
                    <a:pt x="168" y="129"/>
                  </a:cubicBezTo>
                  <a:cubicBezTo>
                    <a:pt x="139" y="120"/>
                    <a:pt x="99" y="120"/>
                    <a:pt x="69" y="120"/>
                  </a:cubicBezTo>
                  <a:cubicBezTo>
                    <a:pt x="49" y="120"/>
                    <a:pt x="20" y="129"/>
                    <a:pt x="10" y="149"/>
                  </a:cubicBezTo>
                  <a:cubicBezTo>
                    <a:pt x="0" y="169"/>
                    <a:pt x="0" y="179"/>
                    <a:pt x="0" y="199"/>
                  </a:cubicBezTo>
                  <a:cubicBezTo>
                    <a:pt x="20" y="228"/>
                    <a:pt x="30" y="248"/>
                    <a:pt x="69" y="248"/>
                  </a:cubicBezTo>
                  <a:cubicBezTo>
                    <a:pt x="139" y="258"/>
                    <a:pt x="208" y="268"/>
                    <a:pt x="268" y="298"/>
                  </a:cubicBezTo>
                  <a:cubicBezTo>
                    <a:pt x="280" y="304"/>
                    <a:pt x="292" y="307"/>
                    <a:pt x="302" y="307"/>
                  </a:cubicBezTo>
                  <a:cubicBezTo>
                    <a:pt x="344" y="307"/>
                    <a:pt x="371" y="266"/>
                    <a:pt x="347" y="219"/>
                  </a:cubicBezTo>
                  <a:cubicBezTo>
                    <a:pt x="298" y="120"/>
                    <a:pt x="208" y="30"/>
                    <a:pt x="89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7"/>
            <p:cNvSpPr/>
            <p:nvPr/>
          </p:nvSpPr>
          <p:spPr>
            <a:xfrm>
              <a:off x="6982597" y="4754822"/>
              <a:ext cx="1025226" cy="305575"/>
            </a:xfrm>
            <a:custGeom>
              <a:avLst/>
              <a:gdLst/>
              <a:ahLst/>
              <a:cxnLst/>
              <a:rect l="l" t="t" r="r" b="b"/>
              <a:pathLst>
                <a:path w="6482" h="1932" extrusionOk="0">
                  <a:moveTo>
                    <a:pt x="4519" y="1"/>
                  </a:moveTo>
                  <a:cubicBezTo>
                    <a:pt x="3082" y="1"/>
                    <a:pt x="2319" y="199"/>
                    <a:pt x="1754" y="754"/>
                  </a:cubicBezTo>
                  <a:cubicBezTo>
                    <a:pt x="1318" y="1190"/>
                    <a:pt x="40" y="972"/>
                    <a:pt x="0" y="1586"/>
                  </a:cubicBezTo>
                  <a:cubicBezTo>
                    <a:pt x="111" y="1626"/>
                    <a:pt x="405" y="1931"/>
                    <a:pt x="1362" y="1931"/>
                  </a:cubicBezTo>
                  <a:cubicBezTo>
                    <a:pt x="1603" y="1931"/>
                    <a:pt x="1887" y="1912"/>
                    <a:pt x="2220" y="1864"/>
                  </a:cubicBezTo>
                  <a:cubicBezTo>
                    <a:pt x="2289" y="1853"/>
                    <a:pt x="2360" y="1848"/>
                    <a:pt x="2430" y="1848"/>
                  </a:cubicBezTo>
                  <a:cubicBezTo>
                    <a:pt x="2717" y="1848"/>
                    <a:pt x="2989" y="1924"/>
                    <a:pt x="3063" y="1924"/>
                  </a:cubicBezTo>
                  <a:cubicBezTo>
                    <a:pt x="3066" y="1924"/>
                    <a:pt x="3070" y="1924"/>
                    <a:pt x="3072" y="1923"/>
                  </a:cubicBezTo>
                  <a:cubicBezTo>
                    <a:pt x="3221" y="1904"/>
                    <a:pt x="3330" y="1606"/>
                    <a:pt x="3458" y="1567"/>
                  </a:cubicBezTo>
                  <a:cubicBezTo>
                    <a:pt x="3855" y="1428"/>
                    <a:pt x="4242" y="1300"/>
                    <a:pt x="4638" y="1170"/>
                  </a:cubicBezTo>
                  <a:cubicBezTo>
                    <a:pt x="4654" y="1165"/>
                    <a:pt x="4669" y="1163"/>
                    <a:pt x="4686" y="1163"/>
                  </a:cubicBezTo>
                  <a:cubicBezTo>
                    <a:pt x="4836" y="1163"/>
                    <a:pt x="5018" y="1361"/>
                    <a:pt x="5171" y="1361"/>
                  </a:cubicBezTo>
                  <a:cubicBezTo>
                    <a:pt x="5192" y="1361"/>
                    <a:pt x="5213" y="1358"/>
                    <a:pt x="5233" y="1349"/>
                  </a:cubicBezTo>
                  <a:cubicBezTo>
                    <a:pt x="5276" y="1331"/>
                    <a:pt x="5374" y="1328"/>
                    <a:pt x="5495" y="1328"/>
                  </a:cubicBezTo>
                  <a:cubicBezTo>
                    <a:pt x="5596" y="1328"/>
                    <a:pt x="5713" y="1330"/>
                    <a:pt x="5826" y="1330"/>
                  </a:cubicBezTo>
                  <a:cubicBezTo>
                    <a:pt x="6043" y="1330"/>
                    <a:pt x="6246" y="1320"/>
                    <a:pt x="6293" y="1260"/>
                  </a:cubicBezTo>
                  <a:cubicBezTo>
                    <a:pt x="6481" y="1012"/>
                    <a:pt x="5599" y="1"/>
                    <a:pt x="451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7"/>
            <p:cNvSpPr/>
            <p:nvPr/>
          </p:nvSpPr>
          <p:spPr>
            <a:xfrm>
              <a:off x="7418342" y="4903655"/>
              <a:ext cx="606563" cy="230605"/>
            </a:xfrm>
            <a:custGeom>
              <a:avLst/>
              <a:gdLst/>
              <a:ahLst/>
              <a:cxnLst/>
              <a:rect l="l" t="t" r="r" b="b"/>
              <a:pathLst>
                <a:path w="3835" h="1458" extrusionOk="0">
                  <a:moveTo>
                    <a:pt x="3165" y="1"/>
                  </a:moveTo>
                  <a:cubicBezTo>
                    <a:pt x="3154" y="1"/>
                    <a:pt x="3143" y="1"/>
                    <a:pt x="3132" y="2"/>
                  </a:cubicBezTo>
                  <a:cubicBezTo>
                    <a:pt x="267" y="121"/>
                    <a:pt x="0" y="1131"/>
                    <a:pt x="69" y="1310"/>
                  </a:cubicBezTo>
                  <a:cubicBezTo>
                    <a:pt x="106" y="1417"/>
                    <a:pt x="207" y="1457"/>
                    <a:pt x="352" y="1457"/>
                  </a:cubicBezTo>
                  <a:cubicBezTo>
                    <a:pt x="717" y="1457"/>
                    <a:pt x="1360" y="1198"/>
                    <a:pt x="1943" y="1092"/>
                  </a:cubicBezTo>
                  <a:cubicBezTo>
                    <a:pt x="2240" y="1039"/>
                    <a:pt x="2494" y="1020"/>
                    <a:pt x="2712" y="1020"/>
                  </a:cubicBezTo>
                  <a:cubicBezTo>
                    <a:pt x="3231" y="1020"/>
                    <a:pt x="3536" y="1127"/>
                    <a:pt x="3692" y="1127"/>
                  </a:cubicBezTo>
                  <a:cubicBezTo>
                    <a:pt x="3789" y="1127"/>
                    <a:pt x="3828" y="1086"/>
                    <a:pt x="3825" y="953"/>
                  </a:cubicBezTo>
                  <a:cubicBezTo>
                    <a:pt x="3815" y="695"/>
                    <a:pt x="3835" y="388"/>
                    <a:pt x="3637" y="200"/>
                  </a:cubicBezTo>
                  <a:cubicBezTo>
                    <a:pt x="3516" y="78"/>
                    <a:pt x="3341" y="1"/>
                    <a:pt x="316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7"/>
            <p:cNvSpPr/>
            <p:nvPr/>
          </p:nvSpPr>
          <p:spPr>
            <a:xfrm>
              <a:off x="7427674" y="4935130"/>
              <a:ext cx="595808" cy="200870"/>
            </a:xfrm>
            <a:custGeom>
              <a:avLst/>
              <a:gdLst/>
              <a:ahLst/>
              <a:cxnLst/>
              <a:rect l="l" t="t" r="r" b="b"/>
              <a:pathLst>
                <a:path w="3767" h="1270" extrusionOk="0">
                  <a:moveTo>
                    <a:pt x="3588" y="1"/>
                  </a:moveTo>
                  <a:lnTo>
                    <a:pt x="3578" y="10"/>
                  </a:lnTo>
                  <a:cubicBezTo>
                    <a:pt x="3677" y="100"/>
                    <a:pt x="3716" y="219"/>
                    <a:pt x="3736" y="358"/>
                  </a:cubicBezTo>
                  <a:cubicBezTo>
                    <a:pt x="3756" y="486"/>
                    <a:pt x="3756" y="625"/>
                    <a:pt x="3756" y="754"/>
                  </a:cubicBezTo>
                  <a:lnTo>
                    <a:pt x="3756" y="783"/>
                  </a:lnTo>
                  <a:cubicBezTo>
                    <a:pt x="3756" y="833"/>
                    <a:pt x="3747" y="873"/>
                    <a:pt x="3727" y="893"/>
                  </a:cubicBezTo>
                  <a:cubicBezTo>
                    <a:pt x="3716" y="902"/>
                    <a:pt x="3707" y="913"/>
                    <a:pt x="3687" y="913"/>
                  </a:cubicBezTo>
                  <a:cubicBezTo>
                    <a:pt x="3677" y="922"/>
                    <a:pt x="3657" y="922"/>
                    <a:pt x="3637" y="922"/>
                  </a:cubicBezTo>
                  <a:cubicBezTo>
                    <a:pt x="3558" y="922"/>
                    <a:pt x="3449" y="893"/>
                    <a:pt x="3280" y="873"/>
                  </a:cubicBezTo>
                  <a:cubicBezTo>
                    <a:pt x="3122" y="843"/>
                    <a:pt x="2924" y="814"/>
                    <a:pt x="2657" y="814"/>
                  </a:cubicBezTo>
                  <a:cubicBezTo>
                    <a:pt x="2439" y="814"/>
                    <a:pt x="2181" y="833"/>
                    <a:pt x="1884" y="893"/>
                  </a:cubicBezTo>
                  <a:cubicBezTo>
                    <a:pt x="1596" y="942"/>
                    <a:pt x="1289" y="1032"/>
                    <a:pt x="1012" y="1111"/>
                  </a:cubicBezTo>
                  <a:cubicBezTo>
                    <a:pt x="724" y="1190"/>
                    <a:pt x="476" y="1250"/>
                    <a:pt x="298" y="1250"/>
                  </a:cubicBezTo>
                  <a:cubicBezTo>
                    <a:pt x="219" y="1250"/>
                    <a:pt x="159" y="1239"/>
                    <a:pt x="109" y="1219"/>
                  </a:cubicBezTo>
                  <a:cubicBezTo>
                    <a:pt x="60" y="1200"/>
                    <a:pt x="30" y="1160"/>
                    <a:pt x="10" y="1111"/>
                  </a:cubicBezTo>
                  <a:lnTo>
                    <a:pt x="1" y="1111"/>
                  </a:lnTo>
                  <a:cubicBezTo>
                    <a:pt x="21" y="1170"/>
                    <a:pt x="60" y="1210"/>
                    <a:pt x="109" y="1230"/>
                  </a:cubicBezTo>
                  <a:cubicBezTo>
                    <a:pt x="159" y="1259"/>
                    <a:pt x="219" y="1269"/>
                    <a:pt x="298" y="1269"/>
                  </a:cubicBezTo>
                  <a:cubicBezTo>
                    <a:pt x="476" y="1269"/>
                    <a:pt x="734" y="1200"/>
                    <a:pt x="1012" y="1120"/>
                  </a:cubicBezTo>
                  <a:cubicBezTo>
                    <a:pt x="1289" y="1041"/>
                    <a:pt x="1596" y="952"/>
                    <a:pt x="1884" y="902"/>
                  </a:cubicBezTo>
                  <a:cubicBezTo>
                    <a:pt x="2190" y="853"/>
                    <a:pt x="2439" y="833"/>
                    <a:pt x="2657" y="833"/>
                  </a:cubicBezTo>
                  <a:cubicBezTo>
                    <a:pt x="2914" y="833"/>
                    <a:pt x="3122" y="853"/>
                    <a:pt x="3280" y="883"/>
                  </a:cubicBezTo>
                  <a:cubicBezTo>
                    <a:pt x="3439" y="913"/>
                    <a:pt x="3558" y="932"/>
                    <a:pt x="3637" y="932"/>
                  </a:cubicBezTo>
                  <a:lnTo>
                    <a:pt x="3697" y="932"/>
                  </a:lnTo>
                  <a:cubicBezTo>
                    <a:pt x="3716" y="922"/>
                    <a:pt x="3736" y="902"/>
                    <a:pt x="3756" y="883"/>
                  </a:cubicBezTo>
                  <a:cubicBezTo>
                    <a:pt x="3766" y="853"/>
                    <a:pt x="3766" y="823"/>
                    <a:pt x="3766" y="783"/>
                  </a:cubicBezTo>
                  <a:lnTo>
                    <a:pt x="3766" y="754"/>
                  </a:lnTo>
                  <a:cubicBezTo>
                    <a:pt x="3766" y="625"/>
                    <a:pt x="3766" y="486"/>
                    <a:pt x="3747" y="347"/>
                  </a:cubicBezTo>
                  <a:cubicBezTo>
                    <a:pt x="3727" y="219"/>
                    <a:pt x="3687" y="90"/>
                    <a:pt x="3588" y="1"/>
                  </a:cubicBezTo>
                  <a:close/>
                </a:path>
              </a:pathLst>
            </a:custGeom>
            <a:solidFill>
              <a:srgbClr val="E7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7"/>
            <p:cNvSpPr/>
            <p:nvPr/>
          </p:nvSpPr>
          <p:spPr>
            <a:xfrm>
              <a:off x="6921387" y="4903497"/>
              <a:ext cx="160063" cy="146935"/>
            </a:xfrm>
            <a:custGeom>
              <a:avLst/>
              <a:gdLst/>
              <a:ahLst/>
              <a:cxnLst/>
              <a:rect l="l" t="t" r="r" b="b"/>
              <a:pathLst>
                <a:path w="1012" h="929" extrusionOk="0">
                  <a:moveTo>
                    <a:pt x="487" y="0"/>
                  </a:moveTo>
                  <a:cubicBezTo>
                    <a:pt x="318" y="0"/>
                    <a:pt x="151" y="94"/>
                    <a:pt x="70" y="290"/>
                  </a:cubicBezTo>
                  <a:cubicBezTo>
                    <a:pt x="1" y="478"/>
                    <a:pt x="60" y="716"/>
                    <a:pt x="229" y="845"/>
                  </a:cubicBezTo>
                  <a:cubicBezTo>
                    <a:pt x="308" y="901"/>
                    <a:pt x="405" y="928"/>
                    <a:pt x="502" y="928"/>
                  </a:cubicBezTo>
                  <a:cubicBezTo>
                    <a:pt x="611" y="928"/>
                    <a:pt x="720" y="893"/>
                    <a:pt x="804" y="825"/>
                  </a:cubicBezTo>
                  <a:cubicBezTo>
                    <a:pt x="962" y="686"/>
                    <a:pt x="1011" y="439"/>
                    <a:pt x="912" y="260"/>
                  </a:cubicBezTo>
                  <a:cubicBezTo>
                    <a:pt x="820" y="89"/>
                    <a:pt x="652" y="0"/>
                    <a:pt x="48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7"/>
            <p:cNvSpPr/>
            <p:nvPr/>
          </p:nvSpPr>
          <p:spPr>
            <a:xfrm>
              <a:off x="7308575" y="5867673"/>
              <a:ext cx="239936" cy="193119"/>
            </a:xfrm>
            <a:custGeom>
              <a:avLst/>
              <a:gdLst/>
              <a:ahLst/>
              <a:cxnLst/>
              <a:rect l="l" t="t" r="r" b="b"/>
              <a:pathLst>
                <a:path w="1517" h="1221" extrusionOk="0">
                  <a:moveTo>
                    <a:pt x="1071" y="1"/>
                  </a:moveTo>
                  <a:lnTo>
                    <a:pt x="1" y="51"/>
                  </a:lnTo>
                  <a:cubicBezTo>
                    <a:pt x="684" y="496"/>
                    <a:pt x="655" y="675"/>
                    <a:pt x="843" y="1220"/>
                  </a:cubicBezTo>
                  <a:cubicBezTo>
                    <a:pt x="853" y="1180"/>
                    <a:pt x="1516" y="1111"/>
                    <a:pt x="1516" y="1111"/>
                  </a:cubicBezTo>
                  <a:cubicBezTo>
                    <a:pt x="1368" y="516"/>
                    <a:pt x="1358" y="239"/>
                    <a:pt x="107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7"/>
            <p:cNvSpPr/>
            <p:nvPr/>
          </p:nvSpPr>
          <p:spPr>
            <a:xfrm>
              <a:off x="7308575" y="5867673"/>
              <a:ext cx="241518" cy="196125"/>
            </a:xfrm>
            <a:custGeom>
              <a:avLst/>
              <a:gdLst/>
              <a:ahLst/>
              <a:cxnLst/>
              <a:rect l="l" t="t" r="r" b="b"/>
              <a:pathLst>
                <a:path w="1527" h="1240" extrusionOk="0">
                  <a:moveTo>
                    <a:pt x="1071" y="1"/>
                  </a:moveTo>
                  <a:lnTo>
                    <a:pt x="1061" y="11"/>
                  </a:lnTo>
                  <a:cubicBezTo>
                    <a:pt x="1210" y="120"/>
                    <a:pt x="1279" y="249"/>
                    <a:pt x="1338" y="427"/>
                  </a:cubicBezTo>
                  <a:cubicBezTo>
                    <a:pt x="1397" y="594"/>
                    <a:pt x="1436" y="819"/>
                    <a:pt x="1505" y="1111"/>
                  </a:cubicBezTo>
                  <a:lnTo>
                    <a:pt x="1505" y="1111"/>
                  </a:lnTo>
                  <a:cubicBezTo>
                    <a:pt x="1464" y="1114"/>
                    <a:pt x="1322" y="1126"/>
                    <a:pt x="1179" y="1150"/>
                  </a:cubicBezTo>
                  <a:cubicBezTo>
                    <a:pt x="1100" y="1161"/>
                    <a:pt x="1021" y="1170"/>
                    <a:pt x="952" y="1180"/>
                  </a:cubicBezTo>
                  <a:cubicBezTo>
                    <a:pt x="922" y="1190"/>
                    <a:pt x="892" y="1190"/>
                    <a:pt x="873" y="1200"/>
                  </a:cubicBezTo>
                  <a:cubicBezTo>
                    <a:pt x="862" y="1200"/>
                    <a:pt x="862" y="1200"/>
                    <a:pt x="853" y="1210"/>
                  </a:cubicBezTo>
                  <a:lnTo>
                    <a:pt x="849" y="1210"/>
                  </a:lnTo>
                  <a:cubicBezTo>
                    <a:pt x="753" y="938"/>
                    <a:pt x="713" y="762"/>
                    <a:pt x="615" y="595"/>
                  </a:cubicBezTo>
                  <a:cubicBezTo>
                    <a:pt x="506" y="427"/>
                    <a:pt x="347" y="269"/>
                    <a:pt x="1" y="40"/>
                  </a:cubicBezTo>
                  <a:lnTo>
                    <a:pt x="1" y="51"/>
                  </a:lnTo>
                  <a:cubicBezTo>
                    <a:pt x="338" y="278"/>
                    <a:pt x="496" y="437"/>
                    <a:pt x="605" y="595"/>
                  </a:cubicBezTo>
                  <a:cubicBezTo>
                    <a:pt x="704" y="764"/>
                    <a:pt x="743" y="952"/>
                    <a:pt x="843" y="1220"/>
                  </a:cubicBezTo>
                  <a:lnTo>
                    <a:pt x="853" y="1240"/>
                  </a:lnTo>
                  <a:lnTo>
                    <a:pt x="853" y="1220"/>
                  </a:lnTo>
                  <a:lnTo>
                    <a:pt x="862" y="1220"/>
                  </a:lnTo>
                  <a:cubicBezTo>
                    <a:pt x="873" y="1210"/>
                    <a:pt x="892" y="1210"/>
                    <a:pt x="912" y="1200"/>
                  </a:cubicBezTo>
                  <a:cubicBezTo>
                    <a:pt x="1001" y="1180"/>
                    <a:pt x="1150" y="1161"/>
                    <a:pt x="1279" y="1150"/>
                  </a:cubicBezTo>
                  <a:cubicBezTo>
                    <a:pt x="1348" y="1141"/>
                    <a:pt x="1408" y="1130"/>
                    <a:pt x="1447" y="1130"/>
                  </a:cubicBezTo>
                  <a:cubicBezTo>
                    <a:pt x="1467" y="1130"/>
                    <a:pt x="1487" y="1121"/>
                    <a:pt x="1497" y="1121"/>
                  </a:cubicBezTo>
                  <a:lnTo>
                    <a:pt x="1527" y="1121"/>
                  </a:lnTo>
                  <a:lnTo>
                    <a:pt x="1527" y="1111"/>
                  </a:lnTo>
                  <a:cubicBezTo>
                    <a:pt x="1447" y="813"/>
                    <a:pt x="1408" y="595"/>
                    <a:pt x="1348" y="417"/>
                  </a:cubicBezTo>
                  <a:cubicBezTo>
                    <a:pt x="1298" y="249"/>
                    <a:pt x="1219" y="110"/>
                    <a:pt x="1071" y="1"/>
                  </a:cubicBezTo>
                  <a:close/>
                </a:path>
              </a:pathLst>
            </a:custGeom>
            <a:solidFill>
              <a:srgbClr val="711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7"/>
            <p:cNvSpPr/>
            <p:nvPr/>
          </p:nvSpPr>
          <p:spPr>
            <a:xfrm>
              <a:off x="7380699" y="5957037"/>
              <a:ext cx="332463" cy="149308"/>
            </a:xfrm>
            <a:custGeom>
              <a:avLst/>
              <a:gdLst/>
              <a:ahLst/>
              <a:cxnLst/>
              <a:rect l="l" t="t" r="r" b="b"/>
              <a:pathLst>
                <a:path w="2102" h="944" extrusionOk="0">
                  <a:moveTo>
                    <a:pt x="1071" y="1"/>
                  </a:moveTo>
                  <a:lnTo>
                    <a:pt x="0" y="140"/>
                  </a:lnTo>
                  <a:cubicBezTo>
                    <a:pt x="0" y="140"/>
                    <a:pt x="318" y="714"/>
                    <a:pt x="318" y="853"/>
                  </a:cubicBezTo>
                  <a:cubicBezTo>
                    <a:pt x="318" y="918"/>
                    <a:pt x="582" y="943"/>
                    <a:pt x="890" y="943"/>
                  </a:cubicBezTo>
                  <a:cubicBezTo>
                    <a:pt x="1281" y="943"/>
                    <a:pt x="1742" y="903"/>
                    <a:pt x="1814" y="853"/>
                  </a:cubicBezTo>
                  <a:cubicBezTo>
                    <a:pt x="2032" y="714"/>
                    <a:pt x="2101" y="288"/>
                    <a:pt x="1814" y="209"/>
                  </a:cubicBezTo>
                  <a:cubicBezTo>
                    <a:pt x="1783" y="201"/>
                    <a:pt x="1754" y="198"/>
                    <a:pt x="1727" y="198"/>
                  </a:cubicBezTo>
                  <a:cubicBezTo>
                    <a:pt x="1500" y="198"/>
                    <a:pt x="1403" y="434"/>
                    <a:pt x="1527" y="496"/>
                  </a:cubicBezTo>
                  <a:cubicBezTo>
                    <a:pt x="1545" y="506"/>
                    <a:pt x="1562" y="511"/>
                    <a:pt x="1578" y="511"/>
                  </a:cubicBezTo>
                  <a:cubicBezTo>
                    <a:pt x="1665" y="511"/>
                    <a:pt x="1717" y="388"/>
                    <a:pt x="1736" y="388"/>
                  </a:cubicBezTo>
                  <a:cubicBezTo>
                    <a:pt x="1742" y="388"/>
                    <a:pt x="1745" y="399"/>
                    <a:pt x="1745" y="427"/>
                  </a:cubicBezTo>
                  <a:cubicBezTo>
                    <a:pt x="1745" y="576"/>
                    <a:pt x="1606" y="645"/>
                    <a:pt x="1527" y="645"/>
                  </a:cubicBezTo>
                  <a:cubicBezTo>
                    <a:pt x="1457" y="645"/>
                    <a:pt x="1219" y="576"/>
                    <a:pt x="1219" y="576"/>
                  </a:cubicBezTo>
                  <a:lnTo>
                    <a:pt x="1071" y="1"/>
                  </a:ln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7"/>
            <p:cNvSpPr/>
            <p:nvPr/>
          </p:nvSpPr>
          <p:spPr>
            <a:xfrm>
              <a:off x="7894736" y="5221726"/>
              <a:ext cx="75445" cy="64848"/>
            </a:xfrm>
            <a:custGeom>
              <a:avLst/>
              <a:gdLst/>
              <a:ahLst/>
              <a:cxnLst/>
              <a:rect l="l" t="t" r="r" b="b"/>
              <a:pathLst>
                <a:path w="477" h="410" extrusionOk="0">
                  <a:moveTo>
                    <a:pt x="79" y="1"/>
                  </a:moveTo>
                  <a:cubicBezTo>
                    <a:pt x="69" y="1"/>
                    <a:pt x="58" y="4"/>
                    <a:pt x="50" y="12"/>
                  </a:cubicBezTo>
                  <a:cubicBezTo>
                    <a:pt x="21" y="22"/>
                    <a:pt x="10" y="42"/>
                    <a:pt x="1" y="61"/>
                  </a:cubicBezTo>
                  <a:lnTo>
                    <a:pt x="1" y="141"/>
                  </a:lnTo>
                  <a:cubicBezTo>
                    <a:pt x="21" y="220"/>
                    <a:pt x="50" y="310"/>
                    <a:pt x="120" y="359"/>
                  </a:cubicBezTo>
                  <a:cubicBezTo>
                    <a:pt x="163" y="390"/>
                    <a:pt x="219" y="410"/>
                    <a:pt x="272" y="410"/>
                  </a:cubicBezTo>
                  <a:cubicBezTo>
                    <a:pt x="302" y="410"/>
                    <a:pt x="332" y="403"/>
                    <a:pt x="358" y="389"/>
                  </a:cubicBezTo>
                  <a:cubicBezTo>
                    <a:pt x="417" y="359"/>
                    <a:pt x="476" y="250"/>
                    <a:pt x="437" y="180"/>
                  </a:cubicBezTo>
                  <a:cubicBezTo>
                    <a:pt x="417" y="151"/>
                    <a:pt x="367" y="151"/>
                    <a:pt x="338" y="131"/>
                  </a:cubicBezTo>
                  <a:cubicBezTo>
                    <a:pt x="288" y="111"/>
                    <a:pt x="239" y="92"/>
                    <a:pt x="189" y="52"/>
                  </a:cubicBezTo>
                  <a:cubicBezTo>
                    <a:pt x="169" y="42"/>
                    <a:pt x="149" y="22"/>
                    <a:pt x="120" y="12"/>
                  </a:cubicBezTo>
                  <a:cubicBezTo>
                    <a:pt x="108" y="6"/>
                    <a:pt x="94" y="1"/>
                    <a:pt x="79" y="1"/>
                  </a:cubicBezTo>
                  <a:close/>
                </a:path>
              </a:pathLst>
            </a:custGeom>
            <a:solidFill>
              <a:srgbClr val="BA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7"/>
            <p:cNvSpPr/>
            <p:nvPr/>
          </p:nvSpPr>
          <p:spPr>
            <a:xfrm>
              <a:off x="7794459" y="5352845"/>
              <a:ext cx="254013" cy="278370"/>
            </a:xfrm>
            <a:custGeom>
              <a:avLst/>
              <a:gdLst/>
              <a:ahLst/>
              <a:cxnLst/>
              <a:rect l="l" t="t" r="r" b="b"/>
              <a:pathLst>
                <a:path w="1606" h="1760" extrusionOk="0">
                  <a:moveTo>
                    <a:pt x="186" y="0"/>
                  </a:moveTo>
                  <a:cubicBezTo>
                    <a:pt x="174" y="0"/>
                    <a:pt x="161" y="2"/>
                    <a:pt x="149" y="5"/>
                  </a:cubicBezTo>
                  <a:cubicBezTo>
                    <a:pt x="70" y="36"/>
                    <a:pt x="40" y="135"/>
                    <a:pt x="30" y="223"/>
                  </a:cubicBezTo>
                  <a:cubicBezTo>
                    <a:pt x="1" y="541"/>
                    <a:pt x="80" y="868"/>
                    <a:pt x="258" y="1135"/>
                  </a:cubicBezTo>
                  <a:cubicBezTo>
                    <a:pt x="437" y="1403"/>
                    <a:pt x="704" y="1601"/>
                    <a:pt x="1011" y="1700"/>
                  </a:cubicBezTo>
                  <a:cubicBezTo>
                    <a:pt x="1077" y="1722"/>
                    <a:pt x="1226" y="1759"/>
                    <a:pt x="1355" y="1759"/>
                  </a:cubicBezTo>
                  <a:cubicBezTo>
                    <a:pt x="1458" y="1759"/>
                    <a:pt x="1549" y="1736"/>
                    <a:pt x="1576" y="1661"/>
                  </a:cubicBezTo>
                  <a:cubicBezTo>
                    <a:pt x="1606" y="1591"/>
                    <a:pt x="1527" y="1512"/>
                    <a:pt x="1497" y="1452"/>
                  </a:cubicBezTo>
                  <a:cubicBezTo>
                    <a:pt x="1457" y="1363"/>
                    <a:pt x="1447" y="1274"/>
                    <a:pt x="1428" y="1175"/>
                  </a:cubicBezTo>
                  <a:cubicBezTo>
                    <a:pt x="1408" y="1095"/>
                    <a:pt x="1378" y="1007"/>
                    <a:pt x="1298" y="957"/>
                  </a:cubicBezTo>
                  <a:cubicBezTo>
                    <a:pt x="1278" y="945"/>
                    <a:pt x="1254" y="940"/>
                    <a:pt x="1229" y="940"/>
                  </a:cubicBezTo>
                  <a:cubicBezTo>
                    <a:pt x="1169" y="940"/>
                    <a:pt x="1105" y="973"/>
                    <a:pt x="1091" y="1036"/>
                  </a:cubicBezTo>
                  <a:cubicBezTo>
                    <a:pt x="1071" y="1115"/>
                    <a:pt x="1150" y="1205"/>
                    <a:pt x="1100" y="1274"/>
                  </a:cubicBezTo>
                  <a:cubicBezTo>
                    <a:pt x="1084" y="1299"/>
                    <a:pt x="1061" y="1310"/>
                    <a:pt x="1035" y="1310"/>
                  </a:cubicBezTo>
                  <a:cubicBezTo>
                    <a:pt x="980" y="1310"/>
                    <a:pt x="913" y="1265"/>
                    <a:pt x="873" y="1225"/>
                  </a:cubicBezTo>
                  <a:cubicBezTo>
                    <a:pt x="644" y="957"/>
                    <a:pt x="476" y="630"/>
                    <a:pt x="397" y="283"/>
                  </a:cubicBezTo>
                  <a:cubicBezTo>
                    <a:pt x="377" y="214"/>
                    <a:pt x="367" y="144"/>
                    <a:pt x="327" y="85"/>
                  </a:cubicBezTo>
                  <a:cubicBezTo>
                    <a:pt x="295" y="36"/>
                    <a:pt x="242" y="0"/>
                    <a:pt x="18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8" name="Google Shape;2088;p17"/>
          <p:cNvSpPr/>
          <p:nvPr/>
        </p:nvSpPr>
        <p:spPr>
          <a:xfrm>
            <a:off x="222615" y="5382422"/>
            <a:ext cx="1109844" cy="973347"/>
          </a:xfrm>
          <a:custGeom>
            <a:avLst/>
            <a:gdLst/>
            <a:ahLst/>
            <a:cxnLst/>
            <a:rect l="l" t="t" r="r" b="b"/>
            <a:pathLst>
              <a:path w="7017" h="6154" extrusionOk="0">
                <a:moveTo>
                  <a:pt x="5796" y="1"/>
                </a:moveTo>
                <a:cubicBezTo>
                  <a:pt x="5786" y="1"/>
                  <a:pt x="5776" y="3"/>
                  <a:pt x="5767" y="7"/>
                </a:cubicBezTo>
                <a:cubicBezTo>
                  <a:pt x="5748" y="27"/>
                  <a:pt x="5728" y="47"/>
                  <a:pt x="5738" y="76"/>
                </a:cubicBezTo>
                <a:cubicBezTo>
                  <a:pt x="5767" y="393"/>
                  <a:pt x="5767" y="750"/>
                  <a:pt x="5748" y="1157"/>
                </a:cubicBezTo>
                <a:cubicBezTo>
                  <a:pt x="5708" y="1226"/>
                  <a:pt x="5668" y="1295"/>
                  <a:pt x="5619" y="1364"/>
                </a:cubicBezTo>
                <a:cubicBezTo>
                  <a:pt x="5639" y="1008"/>
                  <a:pt x="5639" y="641"/>
                  <a:pt x="5580" y="285"/>
                </a:cubicBezTo>
                <a:cubicBezTo>
                  <a:pt x="5571" y="240"/>
                  <a:pt x="5536" y="219"/>
                  <a:pt x="5501" y="219"/>
                </a:cubicBezTo>
                <a:cubicBezTo>
                  <a:pt x="5460" y="219"/>
                  <a:pt x="5420" y="250"/>
                  <a:pt x="5431" y="304"/>
                </a:cubicBezTo>
                <a:cubicBezTo>
                  <a:pt x="5500" y="730"/>
                  <a:pt x="5490" y="1166"/>
                  <a:pt x="5450" y="1593"/>
                </a:cubicBezTo>
                <a:lnTo>
                  <a:pt x="5450" y="1612"/>
                </a:lnTo>
                <a:cubicBezTo>
                  <a:pt x="5381" y="1712"/>
                  <a:pt x="5302" y="1820"/>
                  <a:pt x="5223" y="1930"/>
                </a:cubicBezTo>
                <a:lnTo>
                  <a:pt x="5223" y="1910"/>
                </a:lnTo>
                <a:cubicBezTo>
                  <a:pt x="5223" y="1751"/>
                  <a:pt x="5232" y="1593"/>
                  <a:pt x="5232" y="1434"/>
                </a:cubicBezTo>
                <a:cubicBezTo>
                  <a:pt x="5243" y="1137"/>
                  <a:pt x="5232" y="760"/>
                  <a:pt x="5183" y="373"/>
                </a:cubicBezTo>
                <a:cubicBezTo>
                  <a:pt x="5175" y="342"/>
                  <a:pt x="5144" y="318"/>
                  <a:pt x="5111" y="318"/>
                </a:cubicBezTo>
                <a:cubicBezTo>
                  <a:pt x="5102" y="318"/>
                  <a:pt x="5093" y="320"/>
                  <a:pt x="5084" y="324"/>
                </a:cubicBezTo>
                <a:cubicBezTo>
                  <a:pt x="5054" y="344"/>
                  <a:pt x="5044" y="364"/>
                  <a:pt x="5044" y="393"/>
                </a:cubicBezTo>
                <a:cubicBezTo>
                  <a:pt x="5133" y="988"/>
                  <a:pt x="5104" y="1593"/>
                  <a:pt x="5074" y="2117"/>
                </a:cubicBezTo>
                <a:cubicBezTo>
                  <a:pt x="5025" y="2167"/>
                  <a:pt x="4985" y="2217"/>
                  <a:pt x="4945" y="2266"/>
                </a:cubicBezTo>
                <a:cubicBezTo>
                  <a:pt x="4846" y="1771"/>
                  <a:pt x="4816" y="1245"/>
                  <a:pt x="4906" y="750"/>
                </a:cubicBezTo>
                <a:cubicBezTo>
                  <a:pt x="4917" y="700"/>
                  <a:pt x="4874" y="668"/>
                  <a:pt x="4831" y="668"/>
                </a:cubicBezTo>
                <a:cubicBezTo>
                  <a:pt x="4798" y="668"/>
                  <a:pt x="4765" y="687"/>
                  <a:pt x="4757" y="730"/>
                </a:cubicBezTo>
                <a:cubicBezTo>
                  <a:pt x="4658" y="1285"/>
                  <a:pt x="4697" y="1870"/>
                  <a:pt x="4816" y="2415"/>
                </a:cubicBezTo>
                <a:lnTo>
                  <a:pt x="4816" y="2425"/>
                </a:lnTo>
                <a:cubicBezTo>
                  <a:pt x="4767" y="2484"/>
                  <a:pt x="4708" y="2544"/>
                  <a:pt x="4658" y="2603"/>
                </a:cubicBezTo>
                <a:cubicBezTo>
                  <a:pt x="4648" y="2603"/>
                  <a:pt x="4648" y="2593"/>
                  <a:pt x="4648" y="2593"/>
                </a:cubicBezTo>
                <a:lnTo>
                  <a:pt x="4648" y="2584"/>
                </a:lnTo>
                <a:cubicBezTo>
                  <a:pt x="4608" y="2405"/>
                  <a:pt x="4589" y="2247"/>
                  <a:pt x="4569" y="2108"/>
                </a:cubicBezTo>
                <a:cubicBezTo>
                  <a:pt x="4509" y="1701"/>
                  <a:pt x="4459" y="1265"/>
                  <a:pt x="4559" y="859"/>
                </a:cubicBezTo>
                <a:cubicBezTo>
                  <a:pt x="4569" y="829"/>
                  <a:pt x="4559" y="809"/>
                  <a:pt x="4539" y="790"/>
                </a:cubicBezTo>
                <a:cubicBezTo>
                  <a:pt x="4525" y="783"/>
                  <a:pt x="4506" y="776"/>
                  <a:pt x="4489" y="776"/>
                </a:cubicBezTo>
                <a:cubicBezTo>
                  <a:pt x="4482" y="776"/>
                  <a:pt x="4476" y="777"/>
                  <a:pt x="4470" y="780"/>
                </a:cubicBezTo>
                <a:cubicBezTo>
                  <a:pt x="4450" y="790"/>
                  <a:pt x="4430" y="809"/>
                  <a:pt x="4420" y="829"/>
                </a:cubicBezTo>
                <a:cubicBezTo>
                  <a:pt x="4281" y="1444"/>
                  <a:pt x="4400" y="2137"/>
                  <a:pt x="4539" y="2732"/>
                </a:cubicBezTo>
                <a:cubicBezTo>
                  <a:pt x="4459" y="2821"/>
                  <a:pt x="4380" y="2901"/>
                  <a:pt x="4301" y="2989"/>
                </a:cubicBezTo>
                <a:cubicBezTo>
                  <a:pt x="4291" y="2910"/>
                  <a:pt x="4272" y="2831"/>
                  <a:pt x="4272" y="2752"/>
                </a:cubicBezTo>
                <a:cubicBezTo>
                  <a:pt x="4222" y="2366"/>
                  <a:pt x="4182" y="1969"/>
                  <a:pt x="4241" y="1573"/>
                </a:cubicBezTo>
                <a:cubicBezTo>
                  <a:pt x="4253" y="1522"/>
                  <a:pt x="4210" y="1491"/>
                  <a:pt x="4168" y="1491"/>
                </a:cubicBezTo>
                <a:cubicBezTo>
                  <a:pt x="4135" y="1491"/>
                  <a:pt x="4102" y="1510"/>
                  <a:pt x="4093" y="1553"/>
                </a:cubicBezTo>
                <a:cubicBezTo>
                  <a:pt x="4014" y="2068"/>
                  <a:pt x="4083" y="2613"/>
                  <a:pt x="4162" y="3119"/>
                </a:cubicBezTo>
                <a:cubicBezTo>
                  <a:pt x="4103" y="3178"/>
                  <a:pt x="4034" y="3238"/>
                  <a:pt x="3974" y="3297"/>
                </a:cubicBezTo>
                <a:cubicBezTo>
                  <a:pt x="3964" y="3178"/>
                  <a:pt x="3954" y="3079"/>
                  <a:pt x="3954" y="2970"/>
                </a:cubicBezTo>
                <a:cubicBezTo>
                  <a:pt x="3924" y="2355"/>
                  <a:pt x="3964" y="1870"/>
                  <a:pt x="4093" y="1444"/>
                </a:cubicBezTo>
                <a:cubicBezTo>
                  <a:pt x="4103" y="1414"/>
                  <a:pt x="4093" y="1384"/>
                  <a:pt x="4073" y="1364"/>
                </a:cubicBezTo>
                <a:cubicBezTo>
                  <a:pt x="4059" y="1358"/>
                  <a:pt x="4040" y="1351"/>
                  <a:pt x="4023" y="1351"/>
                </a:cubicBezTo>
                <a:cubicBezTo>
                  <a:pt x="4016" y="1351"/>
                  <a:pt x="4009" y="1352"/>
                  <a:pt x="4004" y="1355"/>
                </a:cubicBezTo>
                <a:cubicBezTo>
                  <a:pt x="3984" y="1364"/>
                  <a:pt x="3974" y="1375"/>
                  <a:pt x="3964" y="1394"/>
                </a:cubicBezTo>
                <a:cubicBezTo>
                  <a:pt x="3796" y="1979"/>
                  <a:pt x="3756" y="2672"/>
                  <a:pt x="3855" y="3416"/>
                </a:cubicBezTo>
                <a:cubicBezTo>
                  <a:pt x="3776" y="3475"/>
                  <a:pt x="3706" y="3535"/>
                  <a:pt x="3637" y="3594"/>
                </a:cubicBezTo>
                <a:cubicBezTo>
                  <a:pt x="3618" y="3436"/>
                  <a:pt x="3598" y="3267"/>
                  <a:pt x="3587" y="3108"/>
                </a:cubicBezTo>
                <a:cubicBezTo>
                  <a:pt x="3568" y="2643"/>
                  <a:pt x="3548" y="2167"/>
                  <a:pt x="3677" y="1721"/>
                </a:cubicBezTo>
                <a:cubicBezTo>
                  <a:pt x="3696" y="1658"/>
                  <a:pt x="3646" y="1611"/>
                  <a:pt x="3600" y="1611"/>
                </a:cubicBezTo>
                <a:cubicBezTo>
                  <a:pt x="3574" y="1611"/>
                  <a:pt x="3549" y="1626"/>
                  <a:pt x="3538" y="1662"/>
                </a:cubicBezTo>
                <a:cubicBezTo>
                  <a:pt x="3350" y="2306"/>
                  <a:pt x="3409" y="3049"/>
                  <a:pt x="3499" y="3713"/>
                </a:cubicBezTo>
                <a:cubicBezTo>
                  <a:pt x="3429" y="3762"/>
                  <a:pt x="3369" y="3812"/>
                  <a:pt x="3310" y="3862"/>
                </a:cubicBezTo>
                <a:cubicBezTo>
                  <a:pt x="3290" y="3733"/>
                  <a:pt x="3281" y="3604"/>
                  <a:pt x="3270" y="3485"/>
                </a:cubicBezTo>
                <a:cubicBezTo>
                  <a:pt x="3241" y="3039"/>
                  <a:pt x="3221" y="2454"/>
                  <a:pt x="3350" y="1880"/>
                </a:cubicBezTo>
                <a:cubicBezTo>
                  <a:pt x="3360" y="1860"/>
                  <a:pt x="3350" y="1830"/>
                  <a:pt x="3330" y="1820"/>
                </a:cubicBezTo>
                <a:cubicBezTo>
                  <a:pt x="3318" y="1809"/>
                  <a:pt x="3303" y="1804"/>
                  <a:pt x="3289" y="1804"/>
                </a:cubicBezTo>
                <a:cubicBezTo>
                  <a:pt x="3279" y="1804"/>
                  <a:pt x="3269" y="1806"/>
                  <a:pt x="3261" y="1811"/>
                </a:cubicBezTo>
                <a:cubicBezTo>
                  <a:pt x="3241" y="1811"/>
                  <a:pt x="3221" y="1830"/>
                  <a:pt x="3221" y="1860"/>
                </a:cubicBezTo>
                <a:cubicBezTo>
                  <a:pt x="3102" y="2355"/>
                  <a:pt x="3082" y="2921"/>
                  <a:pt x="3142" y="3624"/>
                </a:cubicBezTo>
                <a:cubicBezTo>
                  <a:pt x="3151" y="3723"/>
                  <a:pt x="3162" y="3842"/>
                  <a:pt x="3181" y="3961"/>
                </a:cubicBezTo>
                <a:cubicBezTo>
                  <a:pt x="3092" y="4020"/>
                  <a:pt x="3003" y="4090"/>
                  <a:pt x="2914" y="4149"/>
                </a:cubicBezTo>
                <a:cubicBezTo>
                  <a:pt x="2904" y="4030"/>
                  <a:pt x="2894" y="3911"/>
                  <a:pt x="2894" y="3793"/>
                </a:cubicBezTo>
                <a:cubicBezTo>
                  <a:pt x="2864" y="3267"/>
                  <a:pt x="2884" y="2732"/>
                  <a:pt x="3003" y="2217"/>
                </a:cubicBezTo>
                <a:cubicBezTo>
                  <a:pt x="3020" y="2161"/>
                  <a:pt x="2980" y="2130"/>
                  <a:pt x="2936" y="2130"/>
                </a:cubicBezTo>
                <a:cubicBezTo>
                  <a:pt x="2903" y="2130"/>
                  <a:pt x="2867" y="2148"/>
                  <a:pt x="2854" y="2187"/>
                </a:cubicBezTo>
                <a:cubicBezTo>
                  <a:pt x="2706" y="2851"/>
                  <a:pt x="2696" y="3575"/>
                  <a:pt x="2775" y="4248"/>
                </a:cubicBezTo>
                <a:cubicBezTo>
                  <a:pt x="2686" y="4308"/>
                  <a:pt x="2596" y="4367"/>
                  <a:pt x="2508" y="4416"/>
                </a:cubicBezTo>
                <a:cubicBezTo>
                  <a:pt x="2488" y="4288"/>
                  <a:pt x="2478" y="4159"/>
                  <a:pt x="2478" y="4040"/>
                </a:cubicBezTo>
                <a:cubicBezTo>
                  <a:pt x="2468" y="3475"/>
                  <a:pt x="2557" y="2881"/>
                  <a:pt x="2745" y="2286"/>
                </a:cubicBezTo>
                <a:cubicBezTo>
                  <a:pt x="2755" y="2256"/>
                  <a:pt x="2745" y="2236"/>
                  <a:pt x="2726" y="2217"/>
                </a:cubicBezTo>
                <a:cubicBezTo>
                  <a:pt x="2706" y="2197"/>
                  <a:pt x="2676" y="2197"/>
                  <a:pt x="2656" y="2197"/>
                </a:cubicBezTo>
                <a:cubicBezTo>
                  <a:pt x="2636" y="2207"/>
                  <a:pt x="2627" y="2217"/>
                  <a:pt x="2616" y="2247"/>
                </a:cubicBezTo>
                <a:cubicBezTo>
                  <a:pt x="2418" y="2871"/>
                  <a:pt x="2329" y="3485"/>
                  <a:pt x="2339" y="4050"/>
                </a:cubicBezTo>
                <a:cubicBezTo>
                  <a:pt x="2349" y="4189"/>
                  <a:pt x="2349" y="4347"/>
                  <a:pt x="2378" y="4496"/>
                </a:cubicBezTo>
                <a:cubicBezTo>
                  <a:pt x="2270" y="4555"/>
                  <a:pt x="2171" y="4615"/>
                  <a:pt x="2072" y="4674"/>
                </a:cubicBezTo>
                <a:cubicBezTo>
                  <a:pt x="2061" y="4535"/>
                  <a:pt x="2061" y="4387"/>
                  <a:pt x="2061" y="4248"/>
                </a:cubicBezTo>
                <a:cubicBezTo>
                  <a:pt x="2081" y="3713"/>
                  <a:pt x="2131" y="3148"/>
                  <a:pt x="2369" y="2672"/>
                </a:cubicBezTo>
                <a:cubicBezTo>
                  <a:pt x="2396" y="2613"/>
                  <a:pt x="2342" y="2566"/>
                  <a:pt x="2291" y="2566"/>
                </a:cubicBezTo>
                <a:cubicBezTo>
                  <a:pt x="2267" y="2566"/>
                  <a:pt x="2243" y="2577"/>
                  <a:pt x="2230" y="2603"/>
                </a:cubicBezTo>
                <a:cubicBezTo>
                  <a:pt x="1913" y="3247"/>
                  <a:pt x="1883" y="4050"/>
                  <a:pt x="1913" y="4753"/>
                </a:cubicBezTo>
                <a:cubicBezTo>
                  <a:pt x="1834" y="4793"/>
                  <a:pt x="1755" y="4833"/>
                  <a:pt x="1665" y="4872"/>
                </a:cubicBezTo>
                <a:cubicBezTo>
                  <a:pt x="1586" y="4129"/>
                  <a:pt x="1724" y="3297"/>
                  <a:pt x="2081" y="2514"/>
                </a:cubicBezTo>
                <a:cubicBezTo>
                  <a:pt x="2091" y="2484"/>
                  <a:pt x="2081" y="2454"/>
                  <a:pt x="2061" y="2435"/>
                </a:cubicBezTo>
                <a:cubicBezTo>
                  <a:pt x="2041" y="2415"/>
                  <a:pt x="2022" y="2415"/>
                  <a:pt x="2002" y="2415"/>
                </a:cubicBezTo>
                <a:cubicBezTo>
                  <a:pt x="1982" y="2425"/>
                  <a:pt x="1962" y="2435"/>
                  <a:pt x="1953" y="2454"/>
                </a:cubicBezTo>
                <a:cubicBezTo>
                  <a:pt x="1576" y="3297"/>
                  <a:pt x="1427" y="4179"/>
                  <a:pt x="1536" y="4942"/>
                </a:cubicBezTo>
                <a:cubicBezTo>
                  <a:pt x="1487" y="4962"/>
                  <a:pt x="1427" y="4982"/>
                  <a:pt x="1378" y="5011"/>
                </a:cubicBezTo>
                <a:cubicBezTo>
                  <a:pt x="1378" y="4942"/>
                  <a:pt x="1368" y="4883"/>
                  <a:pt x="1368" y="4823"/>
                </a:cubicBezTo>
                <a:cubicBezTo>
                  <a:pt x="1358" y="4337"/>
                  <a:pt x="1387" y="3842"/>
                  <a:pt x="1566" y="3386"/>
                </a:cubicBezTo>
                <a:cubicBezTo>
                  <a:pt x="1585" y="3328"/>
                  <a:pt x="1533" y="3283"/>
                  <a:pt x="1484" y="3283"/>
                </a:cubicBezTo>
                <a:cubicBezTo>
                  <a:pt x="1457" y="3283"/>
                  <a:pt x="1431" y="3295"/>
                  <a:pt x="1418" y="3326"/>
                </a:cubicBezTo>
                <a:cubicBezTo>
                  <a:pt x="1249" y="3812"/>
                  <a:pt x="1200" y="4328"/>
                  <a:pt x="1219" y="4843"/>
                </a:cubicBezTo>
                <a:cubicBezTo>
                  <a:pt x="1219" y="4912"/>
                  <a:pt x="1219" y="4991"/>
                  <a:pt x="1229" y="5070"/>
                </a:cubicBezTo>
                <a:lnTo>
                  <a:pt x="1021" y="5160"/>
                </a:lnTo>
                <a:cubicBezTo>
                  <a:pt x="1011" y="5140"/>
                  <a:pt x="1011" y="5130"/>
                  <a:pt x="1011" y="5120"/>
                </a:cubicBezTo>
                <a:cubicBezTo>
                  <a:pt x="1001" y="4932"/>
                  <a:pt x="1001" y="4753"/>
                  <a:pt x="1011" y="4585"/>
                </a:cubicBezTo>
                <a:cubicBezTo>
                  <a:pt x="1051" y="3991"/>
                  <a:pt x="1229" y="3445"/>
                  <a:pt x="1526" y="2950"/>
                </a:cubicBezTo>
                <a:cubicBezTo>
                  <a:pt x="1536" y="2921"/>
                  <a:pt x="1536" y="2890"/>
                  <a:pt x="1506" y="2871"/>
                </a:cubicBezTo>
                <a:cubicBezTo>
                  <a:pt x="1497" y="2861"/>
                  <a:pt x="1467" y="2851"/>
                  <a:pt x="1447" y="2851"/>
                </a:cubicBezTo>
                <a:cubicBezTo>
                  <a:pt x="1427" y="2861"/>
                  <a:pt x="1407" y="2871"/>
                  <a:pt x="1398" y="2890"/>
                </a:cubicBezTo>
                <a:cubicBezTo>
                  <a:pt x="1070" y="3445"/>
                  <a:pt x="882" y="4070"/>
                  <a:pt x="872" y="4694"/>
                </a:cubicBezTo>
                <a:cubicBezTo>
                  <a:pt x="863" y="4734"/>
                  <a:pt x="863" y="4764"/>
                  <a:pt x="863" y="4803"/>
                </a:cubicBezTo>
                <a:cubicBezTo>
                  <a:pt x="852" y="4932"/>
                  <a:pt x="843" y="5090"/>
                  <a:pt x="882" y="5209"/>
                </a:cubicBezTo>
                <a:cubicBezTo>
                  <a:pt x="605" y="5308"/>
                  <a:pt x="328" y="5398"/>
                  <a:pt x="50" y="5467"/>
                </a:cubicBezTo>
                <a:cubicBezTo>
                  <a:pt x="30" y="5467"/>
                  <a:pt x="10" y="5487"/>
                  <a:pt x="0" y="5507"/>
                </a:cubicBezTo>
                <a:cubicBezTo>
                  <a:pt x="0" y="5537"/>
                  <a:pt x="10" y="5566"/>
                  <a:pt x="30" y="5576"/>
                </a:cubicBezTo>
                <a:cubicBezTo>
                  <a:pt x="50" y="5596"/>
                  <a:pt x="70" y="5596"/>
                  <a:pt x="90" y="5596"/>
                </a:cubicBezTo>
                <a:cubicBezTo>
                  <a:pt x="367" y="5526"/>
                  <a:pt x="664" y="5438"/>
                  <a:pt x="951" y="5328"/>
                </a:cubicBezTo>
                <a:cubicBezTo>
                  <a:pt x="962" y="5338"/>
                  <a:pt x="982" y="5348"/>
                  <a:pt x="991" y="5358"/>
                </a:cubicBezTo>
                <a:cubicBezTo>
                  <a:pt x="1883" y="5843"/>
                  <a:pt x="2963" y="6052"/>
                  <a:pt x="3697" y="6151"/>
                </a:cubicBezTo>
                <a:cubicBezTo>
                  <a:pt x="3702" y="6153"/>
                  <a:pt x="3707" y="6153"/>
                  <a:pt x="3712" y="6153"/>
                </a:cubicBezTo>
                <a:cubicBezTo>
                  <a:pt x="3736" y="6153"/>
                  <a:pt x="3760" y="6136"/>
                  <a:pt x="3776" y="6111"/>
                </a:cubicBezTo>
                <a:cubicBezTo>
                  <a:pt x="3786" y="6072"/>
                  <a:pt x="3766" y="6022"/>
                  <a:pt x="3717" y="6022"/>
                </a:cubicBezTo>
                <a:cubicBezTo>
                  <a:pt x="3063" y="5923"/>
                  <a:pt x="2081" y="5744"/>
                  <a:pt x="1249" y="5338"/>
                </a:cubicBezTo>
                <a:cubicBezTo>
                  <a:pt x="1219" y="5319"/>
                  <a:pt x="1189" y="5308"/>
                  <a:pt x="1160" y="5299"/>
                </a:cubicBezTo>
                <a:lnTo>
                  <a:pt x="1100" y="5269"/>
                </a:lnTo>
                <a:cubicBezTo>
                  <a:pt x="1160" y="5249"/>
                  <a:pt x="1219" y="5220"/>
                  <a:pt x="1279" y="5200"/>
                </a:cubicBezTo>
                <a:cubicBezTo>
                  <a:pt x="1368" y="5288"/>
                  <a:pt x="1616" y="5348"/>
                  <a:pt x="1705" y="5388"/>
                </a:cubicBezTo>
                <a:cubicBezTo>
                  <a:pt x="2428" y="5656"/>
                  <a:pt x="3211" y="5814"/>
                  <a:pt x="3984" y="5903"/>
                </a:cubicBezTo>
                <a:cubicBezTo>
                  <a:pt x="3987" y="5903"/>
                  <a:pt x="3990" y="5903"/>
                  <a:pt x="3993" y="5903"/>
                </a:cubicBezTo>
                <a:cubicBezTo>
                  <a:pt x="4084" y="5903"/>
                  <a:pt x="4099" y="5764"/>
                  <a:pt x="4004" y="5755"/>
                </a:cubicBezTo>
                <a:cubicBezTo>
                  <a:pt x="3330" y="5675"/>
                  <a:pt x="2636" y="5546"/>
                  <a:pt x="1992" y="5328"/>
                </a:cubicBezTo>
                <a:cubicBezTo>
                  <a:pt x="1863" y="5288"/>
                  <a:pt x="1735" y="5239"/>
                  <a:pt x="1616" y="5189"/>
                </a:cubicBezTo>
                <a:cubicBezTo>
                  <a:pt x="1596" y="5180"/>
                  <a:pt x="1526" y="5140"/>
                  <a:pt x="1467" y="5120"/>
                </a:cubicBezTo>
                <a:cubicBezTo>
                  <a:pt x="1517" y="5101"/>
                  <a:pt x="1556" y="5081"/>
                  <a:pt x="1605" y="5061"/>
                </a:cubicBezTo>
                <a:cubicBezTo>
                  <a:pt x="2448" y="5328"/>
                  <a:pt x="3419" y="5477"/>
                  <a:pt x="4400" y="5487"/>
                </a:cubicBezTo>
                <a:cubicBezTo>
                  <a:pt x="4430" y="5487"/>
                  <a:pt x="4450" y="5477"/>
                  <a:pt x="4459" y="5447"/>
                </a:cubicBezTo>
                <a:cubicBezTo>
                  <a:pt x="4479" y="5407"/>
                  <a:pt x="4440" y="5358"/>
                  <a:pt x="4390" y="5358"/>
                </a:cubicBezTo>
                <a:cubicBezTo>
                  <a:pt x="4113" y="5348"/>
                  <a:pt x="3796" y="5328"/>
                  <a:pt x="3449" y="5288"/>
                </a:cubicBezTo>
                <a:cubicBezTo>
                  <a:pt x="3082" y="5249"/>
                  <a:pt x="2785" y="5209"/>
                  <a:pt x="2517" y="5150"/>
                </a:cubicBezTo>
                <a:cubicBezTo>
                  <a:pt x="2497" y="5150"/>
                  <a:pt x="2468" y="5140"/>
                  <a:pt x="2428" y="5140"/>
                </a:cubicBezTo>
                <a:cubicBezTo>
                  <a:pt x="2259" y="5101"/>
                  <a:pt x="1913" y="5041"/>
                  <a:pt x="1744" y="4991"/>
                </a:cubicBezTo>
                <a:cubicBezTo>
                  <a:pt x="1834" y="4952"/>
                  <a:pt x="1913" y="4902"/>
                  <a:pt x="2002" y="4863"/>
                </a:cubicBezTo>
                <a:cubicBezTo>
                  <a:pt x="2438" y="5051"/>
                  <a:pt x="2973" y="5061"/>
                  <a:pt x="3439" y="5090"/>
                </a:cubicBezTo>
                <a:cubicBezTo>
                  <a:pt x="3796" y="5110"/>
                  <a:pt x="4162" y="5130"/>
                  <a:pt x="4519" y="5130"/>
                </a:cubicBezTo>
                <a:cubicBezTo>
                  <a:pt x="4618" y="5130"/>
                  <a:pt x="4598" y="4982"/>
                  <a:pt x="4499" y="4982"/>
                </a:cubicBezTo>
                <a:cubicBezTo>
                  <a:pt x="3816" y="4971"/>
                  <a:pt x="3092" y="4962"/>
                  <a:pt x="2418" y="4823"/>
                </a:cubicBezTo>
                <a:cubicBezTo>
                  <a:pt x="2339" y="4803"/>
                  <a:pt x="2259" y="4793"/>
                  <a:pt x="2180" y="4764"/>
                </a:cubicBezTo>
                <a:cubicBezTo>
                  <a:pt x="2270" y="4724"/>
                  <a:pt x="2359" y="4674"/>
                  <a:pt x="2438" y="4615"/>
                </a:cubicBezTo>
                <a:cubicBezTo>
                  <a:pt x="2497" y="4654"/>
                  <a:pt x="2567" y="4674"/>
                  <a:pt x="2636" y="4684"/>
                </a:cubicBezTo>
                <a:cubicBezTo>
                  <a:pt x="2656" y="4694"/>
                  <a:pt x="2676" y="4704"/>
                  <a:pt x="2696" y="4704"/>
                </a:cubicBezTo>
                <a:cubicBezTo>
                  <a:pt x="3103" y="4830"/>
                  <a:pt x="3516" y="4892"/>
                  <a:pt x="3910" y="4892"/>
                </a:cubicBezTo>
                <a:cubicBezTo>
                  <a:pt x="4320" y="4892"/>
                  <a:pt x="4710" y="4825"/>
                  <a:pt x="5054" y="4694"/>
                </a:cubicBezTo>
                <a:cubicBezTo>
                  <a:pt x="5074" y="4684"/>
                  <a:pt x="5094" y="4665"/>
                  <a:pt x="5094" y="4645"/>
                </a:cubicBezTo>
                <a:cubicBezTo>
                  <a:pt x="5103" y="4600"/>
                  <a:pt x="5064" y="4564"/>
                  <a:pt x="5021" y="4564"/>
                </a:cubicBezTo>
                <a:cubicBezTo>
                  <a:pt x="5015" y="4564"/>
                  <a:pt x="5010" y="4564"/>
                  <a:pt x="5005" y="4565"/>
                </a:cubicBezTo>
                <a:cubicBezTo>
                  <a:pt x="4675" y="4695"/>
                  <a:pt x="4292" y="4760"/>
                  <a:pt x="3898" y="4760"/>
                </a:cubicBezTo>
                <a:cubicBezTo>
                  <a:pt x="3570" y="4760"/>
                  <a:pt x="3234" y="4715"/>
                  <a:pt x="2914" y="4625"/>
                </a:cubicBezTo>
                <a:cubicBezTo>
                  <a:pt x="2874" y="4615"/>
                  <a:pt x="2834" y="4605"/>
                  <a:pt x="2795" y="4605"/>
                </a:cubicBezTo>
                <a:cubicBezTo>
                  <a:pt x="2715" y="4585"/>
                  <a:pt x="2636" y="4575"/>
                  <a:pt x="2577" y="4535"/>
                </a:cubicBezTo>
                <a:cubicBezTo>
                  <a:pt x="2676" y="4476"/>
                  <a:pt x="2765" y="4416"/>
                  <a:pt x="2854" y="4357"/>
                </a:cubicBezTo>
                <a:cubicBezTo>
                  <a:pt x="3222" y="4496"/>
                  <a:pt x="3624" y="4566"/>
                  <a:pt x="4028" y="4566"/>
                </a:cubicBezTo>
                <a:cubicBezTo>
                  <a:pt x="4517" y="4566"/>
                  <a:pt x="5007" y="4464"/>
                  <a:pt x="5441" y="4258"/>
                </a:cubicBezTo>
                <a:cubicBezTo>
                  <a:pt x="5519" y="4223"/>
                  <a:pt x="5482" y="4103"/>
                  <a:pt x="5411" y="4103"/>
                </a:cubicBezTo>
                <a:cubicBezTo>
                  <a:pt x="5402" y="4103"/>
                  <a:pt x="5392" y="4105"/>
                  <a:pt x="5381" y="4110"/>
                </a:cubicBezTo>
                <a:cubicBezTo>
                  <a:pt x="4968" y="4309"/>
                  <a:pt x="4477" y="4414"/>
                  <a:pt x="4004" y="4414"/>
                </a:cubicBezTo>
                <a:cubicBezTo>
                  <a:pt x="3842" y="4414"/>
                  <a:pt x="3682" y="4402"/>
                  <a:pt x="3528" y="4377"/>
                </a:cubicBezTo>
                <a:cubicBezTo>
                  <a:pt x="3360" y="4357"/>
                  <a:pt x="3201" y="4317"/>
                  <a:pt x="3043" y="4268"/>
                </a:cubicBezTo>
                <a:cubicBezTo>
                  <a:pt x="3032" y="4258"/>
                  <a:pt x="3023" y="4258"/>
                  <a:pt x="3003" y="4258"/>
                </a:cubicBezTo>
                <a:cubicBezTo>
                  <a:pt x="3082" y="4198"/>
                  <a:pt x="3171" y="4139"/>
                  <a:pt x="3250" y="4080"/>
                </a:cubicBezTo>
                <a:cubicBezTo>
                  <a:pt x="3350" y="4159"/>
                  <a:pt x="3568" y="4198"/>
                  <a:pt x="3647" y="4218"/>
                </a:cubicBezTo>
                <a:cubicBezTo>
                  <a:pt x="3781" y="4244"/>
                  <a:pt x="3920" y="4257"/>
                  <a:pt x="4064" y="4257"/>
                </a:cubicBezTo>
                <a:cubicBezTo>
                  <a:pt x="4580" y="4257"/>
                  <a:pt x="5143" y="4092"/>
                  <a:pt x="5639" y="3782"/>
                </a:cubicBezTo>
                <a:cubicBezTo>
                  <a:pt x="5659" y="3762"/>
                  <a:pt x="5668" y="3753"/>
                  <a:pt x="5668" y="3733"/>
                </a:cubicBezTo>
                <a:cubicBezTo>
                  <a:pt x="5668" y="3703"/>
                  <a:pt x="5659" y="3683"/>
                  <a:pt x="5639" y="3674"/>
                </a:cubicBezTo>
                <a:cubicBezTo>
                  <a:pt x="5627" y="3662"/>
                  <a:pt x="5612" y="3657"/>
                  <a:pt x="5595" y="3657"/>
                </a:cubicBezTo>
                <a:cubicBezTo>
                  <a:pt x="5584" y="3657"/>
                  <a:pt x="5572" y="3659"/>
                  <a:pt x="5560" y="3663"/>
                </a:cubicBezTo>
                <a:cubicBezTo>
                  <a:pt x="5176" y="3908"/>
                  <a:pt x="4619" y="4133"/>
                  <a:pt x="4080" y="4133"/>
                </a:cubicBezTo>
                <a:cubicBezTo>
                  <a:pt x="3964" y="4133"/>
                  <a:pt x="3849" y="4122"/>
                  <a:pt x="3736" y="4099"/>
                </a:cubicBezTo>
                <a:lnTo>
                  <a:pt x="3697" y="4090"/>
                </a:lnTo>
                <a:cubicBezTo>
                  <a:pt x="3618" y="4070"/>
                  <a:pt x="3459" y="4040"/>
                  <a:pt x="3369" y="3991"/>
                </a:cubicBezTo>
                <a:cubicBezTo>
                  <a:pt x="3449" y="3931"/>
                  <a:pt x="3518" y="3872"/>
                  <a:pt x="3598" y="3812"/>
                </a:cubicBezTo>
                <a:cubicBezTo>
                  <a:pt x="3787" y="3858"/>
                  <a:pt x="3983" y="3880"/>
                  <a:pt x="4181" y="3880"/>
                </a:cubicBezTo>
                <a:cubicBezTo>
                  <a:pt x="4787" y="3880"/>
                  <a:pt x="5410" y="3680"/>
                  <a:pt x="5926" y="3396"/>
                </a:cubicBezTo>
                <a:cubicBezTo>
                  <a:pt x="6001" y="3363"/>
                  <a:pt x="5950" y="3266"/>
                  <a:pt x="5879" y="3266"/>
                </a:cubicBezTo>
                <a:cubicBezTo>
                  <a:pt x="5865" y="3266"/>
                  <a:pt x="5851" y="3269"/>
                  <a:pt x="5837" y="3277"/>
                </a:cubicBezTo>
                <a:cubicBezTo>
                  <a:pt x="5388" y="3523"/>
                  <a:pt x="4757" y="3732"/>
                  <a:pt x="4182" y="3732"/>
                </a:cubicBezTo>
                <a:cubicBezTo>
                  <a:pt x="4084" y="3732"/>
                  <a:pt x="3988" y="3726"/>
                  <a:pt x="3895" y="3713"/>
                </a:cubicBezTo>
                <a:cubicBezTo>
                  <a:pt x="3865" y="3713"/>
                  <a:pt x="3796" y="3693"/>
                  <a:pt x="3746" y="3683"/>
                </a:cubicBezTo>
                <a:cubicBezTo>
                  <a:pt x="3816" y="3634"/>
                  <a:pt x="3885" y="3575"/>
                  <a:pt x="3944" y="3515"/>
                </a:cubicBezTo>
                <a:cubicBezTo>
                  <a:pt x="4767" y="3515"/>
                  <a:pt x="5609" y="3238"/>
                  <a:pt x="6253" y="3000"/>
                </a:cubicBezTo>
                <a:cubicBezTo>
                  <a:pt x="6273" y="2989"/>
                  <a:pt x="6293" y="2970"/>
                  <a:pt x="6293" y="2950"/>
                </a:cubicBezTo>
                <a:cubicBezTo>
                  <a:pt x="6301" y="2908"/>
                  <a:pt x="6267" y="2866"/>
                  <a:pt x="6226" y="2866"/>
                </a:cubicBezTo>
                <a:cubicBezTo>
                  <a:pt x="6219" y="2866"/>
                  <a:pt x="6211" y="2868"/>
                  <a:pt x="6203" y="2871"/>
                </a:cubicBezTo>
                <a:cubicBezTo>
                  <a:pt x="5461" y="3158"/>
                  <a:pt x="4856" y="3307"/>
                  <a:pt x="4291" y="3357"/>
                </a:cubicBezTo>
                <a:cubicBezTo>
                  <a:pt x="4272" y="3366"/>
                  <a:pt x="4232" y="3366"/>
                  <a:pt x="4202" y="3376"/>
                </a:cubicBezTo>
                <a:cubicBezTo>
                  <a:pt x="4162" y="3376"/>
                  <a:pt x="4122" y="3386"/>
                  <a:pt x="4083" y="3396"/>
                </a:cubicBezTo>
                <a:cubicBezTo>
                  <a:pt x="4153" y="3326"/>
                  <a:pt x="4212" y="3257"/>
                  <a:pt x="4281" y="3198"/>
                </a:cubicBezTo>
                <a:cubicBezTo>
                  <a:pt x="4362" y="3209"/>
                  <a:pt x="4444" y="3214"/>
                  <a:pt x="4528" y="3214"/>
                </a:cubicBezTo>
                <a:cubicBezTo>
                  <a:pt x="5177" y="3214"/>
                  <a:pt x="5878" y="2895"/>
                  <a:pt x="6432" y="2623"/>
                </a:cubicBezTo>
                <a:cubicBezTo>
                  <a:pt x="6510" y="2588"/>
                  <a:pt x="6474" y="2477"/>
                  <a:pt x="6410" y="2477"/>
                </a:cubicBezTo>
                <a:cubicBezTo>
                  <a:pt x="6401" y="2477"/>
                  <a:pt x="6392" y="2480"/>
                  <a:pt x="6382" y="2484"/>
                </a:cubicBezTo>
                <a:cubicBezTo>
                  <a:pt x="5867" y="2732"/>
                  <a:pt x="5282" y="2970"/>
                  <a:pt x="4717" y="3039"/>
                </a:cubicBezTo>
                <a:cubicBezTo>
                  <a:pt x="4618" y="3049"/>
                  <a:pt x="4519" y="3059"/>
                  <a:pt x="4420" y="3059"/>
                </a:cubicBezTo>
                <a:cubicBezTo>
                  <a:pt x="4499" y="2980"/>
                  <a:pt x="4569" y="2901"/>
                  <a:pt x="4638" y="2821"/>
                </a:cubicBezTo>
                <a:cubicBezTo>
                  <a:pt x="4709" y="2833"/>
                  <a:pt x="4781" y="2838"/>
                  <a:pt x="4855" y="2838"/>
                </a:cubicBezTo>
                <a:cubicBezTo>
                  <a:pt x="5433" y="2838"/>
                  <a:pt x="6066" y="2510"/>
                  <a:pt x="6620" y="2167"/>
                </a:cubicBezTo>
                <a:cubicBezTo>
                  <a:pt x="6640" y="2157"/>
                  <a:pt x="6650" y="2137"/>
                  <a:pt x="6650" y="2117"/>
                </a:cubicBezTo>
                <a:cubicBezTo>
                  <a:pt x="6650" y="2098"/>
                  <a:pt x="6640" y="2078"/>
                  <a:pt x="6620" y="2058"/>
                </a:cubicBezTo>
                <a:cubicBezTo>
                  <a:pt x="6610" y="2048"/>
                  <a:pt x="6598" y="2043"/>
                  <a:pt x="6584" y="2043"/>
                </a:cubicBezTo>
                <a:cubicBezTo>
                  <a:pt x="6570" y="2043"/>
                  <a:pt x="6555" y="2048"/>
                  <a:pt x="6540" y="2058"/>
                </a:cubicBezTo>
                <a:cubicBezTo>
                  <a:pt x="6045" y="2355"/>
                  <a:pt x="5411" y="2702"/>
                  <a:pt x="4836" y="2702"/>
                </a:cubicBezTo>
                <a:lnTo>
                  <a:pt x="4747" y="2702"/>
                </a:lnTo>
                <a:cubicBezTo>
                  <a:pt x="4816" y="2633"/>
                  <a:pt x="4866" y="2573"/>
                  <a:pt x="4915" y="2514"/>
                </a:cubicBezTo>
                <a:lnTo>
                  <a:pt x="4935" y="2494"/>
                </a:lnTo>
                <a:cubicBezTo>
                  <a:pt x="5569" y="2494"/>
                  <a:pt x="6243" y="2128"/>
                  <a:pt x="6778" y="1800"/>
                </a:cubicBezTo>
                <a:cubicBezTo>
                  <a:pt x="6844" y="1759"/>
                  <a:pt x="6794" y="1670"/>
                  <a:pt x="6729" y="1670"/>
                </a:cubicBezTo>
                <a:cubicBezTo>
                  <a:pt x="6716" y="1670"/>
                  <a:pt x="6703" y="1673"/>
                  <a:pt x="6689" y="1681"/>
                </a:cubicBezTo>
                <a:cubicBezTo>
                  <a:pt x="6214" y="1959"/>
                  <a:pt x="5629" y="2286"/>
                  <a:pt x="5064" y="2335"/>
                </a:cubicBezTo>
                <a:cubicBezTo>
                  <a:pt x="5104" y="2286"/>
                  <a:pt x="5144" y="2247"/>
                  <a:pt x="5173" y="2197"/>
                </a:cubicBezTo>
                <a:cubicBezTo>
                  <a:pt x="5738" y="2038"/>
                  <a:pt x="6333" y="1741"/>
                  <a:pt x="6987" y="1285"/>
                </a:cubicBezTo>
                <a:cubicBezTo>
                  <a:pt x="7007" y="1276"/>
                  <a:pt x="7016" y="1256"/>
                  <a:pt x="7016" y="1236"/>
                </a:cubicBezTo>
                <a:cubicBezTo>
                  <a:pt x="7016" y="1216"/>
                  <a:pt x="7007" y="1196"/>
                  <a:pt x="6987" y="1176"/>
                </a:cubicBezTo>
                <a:cubicBezTo>
                  <a:pt x="6977" y="1167"/>
                  <a:pt x="6964" y="1162"/>
                  <a:pt x="6951" y="1162"/>
                </a:cubicBezTo>
                <a:cubicBezTo>
                  <a:pt x="6937" y="1162"/>
                  <a:pt x="6922" y="1167"/>
                  <a:pt x="6907" y="1176"/>
                </a:cubicBezTo>
                <a:cubicBezTo>
                  <a:pt x="6303" y="1593"/>
                  <a:pt x="5798" y="1860"/>
                  <a:pt x="5322" y="2009"/>
                </a:cubicBezTo>
                <a:cubicBezTo>
                  <a:pt x="5411" y="1899"/>
                  <a:pt x="5490" y="1791"/>
                  <a:pt x="5569" y="1672"/>
                </a:cubicBezTo>
                <a:cubicBezTo>
                  <a:pt x="6035" y="1582"/>
                  <a:pt x="6491" y="1335"/>
                  <a:pt x="6868" y="1047"/>
                </a:cubicBezTo>
                <a:cubicBezTo>
                  <a:pt x="6932" y="999"/>
                  <a:pt x="6886" y="912"/>
                  <a:pt x="6824" y="912"/>
                </a:cubicBezTo>
                <a:cubicBezTo>
                  <a:pt x="6809" y="912"/>
                  <a:pt x="6793" y="917"/>
                  <a:pt x="6778" y="928"/>
                </a:cubicBezTo>
                <a:cubicBezTo>
                  <a:pt x="6461" y="1166"/>
                  <a:pt x="6085" y="1384"/>
                  <a:pt x="5699" y="1494"/>
                </a:cubicBezTo>
                <a:cubicBezTo>
                  <a:pt x="5758" y="1394"/>
                  <a:pt x="5817" y="1305"/>
                  <a:pt x="5877" y="1216"/>
                </a:cubicBezTo>
                <a:cubicBezTo>
                  <a:pt x="6184" y="1126"/>
                  <a:pt x="6461" y="879"/>
                  <a:pt x="6699" y="671"/>
                </a:cubicBezTo>
                <a:lnTo>
                  <a:pt x="6769" y="611"/>
                </a:lnTo>
                <a:cubicBezTo>
                  <a:pt x="6789" y="591"/>
                  <a:pt x="6789" y="572"/>
                  <a:pt x="6789" y="552"/>
                </a:cubicBezTo>
                <a:cubicBezTo>
                  <a:pt x="6789" y="532"/>
                  <a:pt x="6778" y="512"/>
                  <a:pt x="6769" y="503"/>
                </a:cubicBezTo>
                <a:cubicBezTo>
                  <a:pt x="6754" y="493"/>
                  <a:pt x="6739" y="488"/>
                  <a:pt x="6725" y="488"/>
                </a:cubicBezTo>
                <a:cubicBezTo>
                  <a:pt x="6712" y="488"/>
                  <a:pt x="6699" y="493"/>
                  <a:pt x="6689" y="503"/>
                </a:cubicBezTo>
                <a:cubicBezTo>
                  <a:pt x="6659" y="522"/>
                  <a:pt x="6630" y="552"/>
                  <a:pt x="6600" y="572"/>
                </a:cubicBezTo>
                <a:cubicBezTo>
                  <a:pt x="6422" y="730"/>
                  <a:pt x="6214" y="919"/>
                  <a:pt x="5996" y="1027"/>
                </a:cubicBezTo>
                <a:cubicBezTo>
                  <a:pt x="6144" y="770"/>
                  <a:pt x="6283" y="512"/>
                  <a:pt x="6382" y="265"/>
                </a:cubicBezTo>
                <a:cubicBezTo>
                  <a:pt x="6402" y="235"/>
                  <a:pt x="6392" y="205"/>
                  <a:pt x="6372" y="185"/>
                </a:cubicBezTo>
                <a:cubicBezTo>
                  <a:pt x="6353" y="166"/>
                  <a:pt x="6322" y="166"/>
                  <a:pt x="6303" y="166"/>
                </a:cubicBezTo>
                <a:cubicBezTo>
                  <a:pt x="6283" y="175"/>
                  <a:pt x="6273" y="185"/>
                  <a:pt x="6263" y="205"/>
                </a:cubicBezTo>
                <a:cubicBezTo>
                  <a:pt x="6164" y="443"/>
                  <a:pt x="6035" y="681"/>
                  <a:pt x="5897" y="928"/>
                </a:cubicBezTo>
                <a:cubicBezTo>
                  <a:pt x="5906" y="602"/>
                  <a:pt x="5897" y="324"/>
                  <a:pt x="5867" y="56"/>
                </a:cubicBezTo>
                <a:cubicBezTo>
                  <a:pt x="5867" y="25"/>
                  <a:pt x="5830" y="1"/>
                  <a:pt x="5796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17"/>
          <p:cNvSpPr/>
          <p:nvPr/>
        </p:nvSpPr>
        <p:spPr>
          <a:xfrm>
            <a:off x="-192727" y="6078666"/>
            <a:ext cx="1239855" cy="867851"/>
          </a:xfrm>
          <a:custGeom>
            <a:avLst/>
            <a:gdLst/>
            <a:ahLst/>
            <a:cxnLst/>
            <a:rect l="l" t="t" r="r" b="b"/>
            <a:pathLst>
              <a:path w="7839" h="5487" extrusionOk="0">
                <a:moveTo>
                  <a:pt x="4366" y="1"/>
                </a:moveTo>
                <a:cubicBezTo>
                  <a:pt x="4345" y="1"/>
                  <a:pt x="4325" y="10"/>
                  <a:pt x="4311" y="25"/>
                </a:cubicBezTo>
                <a:cubicBezTo>
                  <a:pt x="4291" y="64"/>
                  <a:pt x="4301" y="114"/>
                  <a:pt x="4341" y="133"/>
                </a:cubicBezTo>
                <a:cubicBezTo>
                  <a:pt x="4965" y="382"/>
                  <a:pt x="5867" y="787"/>
                  <a:pt x="6570" y="1382"/>
                </a:cubicBezTo>
                <a:cubicBezTo>
                  <a:pt x="6600" y="1412"/>
                  <a:pt x="6630" y="1432"/>
                  <a:pt x="6649" y="1441"/>
                </a:cubicBezTo>
                <a:cubicBezTo>
                  <a:pt x="6669" y="1461"/>
                  <a:pt x="6689" y="1472"/>
                  <a:pt x="6699" y="1481"/>
                </a:cubicBezTo>
                <a:lnTo>
                  <a:pt x="6521" y="1511"/>
                </a:lnTo>
                <a:cubicBezTo>
                  <a:pt x="6451" y="1402"/>
                  <a:pt x="6233" y="1283"/>
                  <a:pt x="6154" y="1234"/>
                </a:cubicBezTo>
                <a:cubicBezTo>
                  <a:pt x="5510" y="798"/>
                  <a:pt x="4786" y="461"/>
                  <a:pt x="4063" y="183"/>
                </a:cubicBezTo>
                <a:cubicBezTo>
                  <a:pt x="4054" y="180"/>
                  <a:pt x="4045" y="179"/>
                  <a:pt x="4036" y="179"/>
                </a:cubicBezTo>
                <a:cubicBezTo>
                  <a:pt x="3954" y="179"/>
                  <a:pt x="3914" y="296"/>
                  <a:pt x="4004" y="332"/>
                </a:cubicBezTo>
                <a:cubicBezTo>
                  <a:pt x="4638" y="560"/>
                  <a:pt x="5282" y="847"/>
                  <a:pt x="5857" y="1214"/>
                </a:cubicBezTo>
                <a:cubicBezTo>
                  <a:pt x="5966" y="1293"/>
                  <a:pt x="6085" y="1362"/>
                  <a:pt x="6184" y="1441"/>
                </a:cubicBezTo>
                <a:cubicBezTo>
                  <a:pt x="6204" y="1452"/>
                  <a:pt x="6263" y="1511"/>
                  <a:pt x="6312" y="1541"/>
                </a:cubicBezTo>
                <a:lnTo>
                  <a:pt x="6164" y="1571"/>
                </a:lnTo>
                <a:cubicBezTo>
                  <a:pt x="5411" y="1105"/>
                  <a:pt x="4509" y="728"/>
                  <a:pt x="3558" y="490"/>
                </a:cubicBezTo>
                <a:cubicBezTo>
                  <a:pt x="3550" y="488"/>
                  <a:pt x="3542" y="486"/>
                  <a:pt x="3534" y="486"/>
                </a:cubicBezTo>
                <a:cubicBezTo>
                  <a:pt x="3514" y="486"/>
                  <a:pt x="3496" y="495"/>
                  <a:pt x="3489" y="510"/>
                </a:cubicBezTo>
                <a:cubicBezTo>
                  <a:pt x="3459" y="550"/>
                  <a:pt x="3478" y="609"/>
                  <a:pt x="3528" y="619"/>
                </a:cubicBezTo>
                <a:cubicBezTo>
                  <a:pt x="3806" y="688"/>
                  <a:pt x="4103" y="787"/>
                  <a:pt x="4440" y="906"/>
                </a:cubicBezTo>
                <a:cubicBezTo>
                  <a:pt x="4786" y="1036"/>
                  <a:pt x="5054" y="1144"/>
                  <a:pt x="5302" y="1263"/>
                </a:cubicBezTo>
                <a:cubicBezTo>
                  <a:pt x="5322" y="1273"/>
                  <a:pt x="5352" y="1283"/>
                  <a:pt x="5391" y="1303"/>
                </a:cubicBezTo>
                <a:cubicBezTo>
                  <a:pt x="5540" y="1372"/>
                  <a:pt x="5867" y="1521"/>
                  <a:pt x="6015" y="1600"/>
                </a:cubicBezTo>
                <a:cubicBezTo>
                  <a:pt x="5916" y="1620"/>
                  <a:pt x="5827" y="1640"/>
                  <a:pt x="5738" y="1670"/>
                </a:cubicBezTo>
                <a:cubicBezTo>
                  <a:pt x="5361" y="1382"/>
                  <a:pt x="4836" y="1243"/>
                  <a:pt x="4390" y="1105"/>
                </a:cubicBezTo>
                <a:cubicBezTo>
                  <a:pt x="4044" y="996"/>
                  <a:pt x="3696" y="897"/>
                  <a:pt x="3350" y="807"/>
                </a:cubicBezTo>
                <a:cubicBezTo>
                  <a:pt x="3342" y="805"/>
                  <a:pt x="3335" y="804"/>
                  <a:pt x="3329" y="804"/>
                </a:cubicBezTo>
                <a:cubicBezTo>
                  <a:pt x="3258" y="804"/>
                  <a:pt x="3248" y="938"/>
                  <a:pt x="3330" y="956"/>
                </a:cubicBezTo>
                <a:cubicBezTo>
                  <a:pt x="4004" y="1124"/>
                  <a:pt x="4698" y="1313"/>
                  <a:pt x="5322" y="1610"/>
                </a:cubicBezTo>
                <a:cubicBezTo>
                  <a:pt x="5401" y="1640"/>
                  <a:pt x="5471" y="1679"/>
                  <a:pt x="5540" y="1719"/>
                </a:cubicBezTo>
                <a:cubicBezTo>
                  <a:pt x="5440" y="1739"/>
                  <a:pt x="5341" y="1769"/>
                  <a:pt x="5253" y="1798"/>
                </a:cubicBezTo>
                <a:cubicBezTo>
                  <a:pt x="5203" y="1749"/>
                  <a:pt x="5143" y="1719"/>
                  <a:pt x="5084" y="1679"/>
                </a:cubicBezTo>
                <a:cubicBezTo>
                  <a:pt x="5054" y="1670"/>
                  <a:pt x="5035" y="1659"/>
                  <a:pt x="5015" y="1650"/>
                </a:cubicBezTo>
                <a:cubicBezTo>
                  <a:pt x="4402" y="1286"/>
                  <a:pt x="3713" y="1080"/>
                  <a:pt x="3093" y="1080"/>
                </a:cubicBezTo>
                <a:cubicBezTo>
                  <a:pt x="2971" y="1080"/>
                  <a:pt x="2851" y="1088"/>
                  <a:pt x="2736" y="1105"/>
                </a:cubicBezTo>
                <a:cubicBezTo>
                  <a:pt x="2705" y="1105"/>
                  <a:pt x="2686" y="1124"/>
                  <a:pt x="2676" y="1144"/>
                </a:cubicBezTo>
                <a:cubicBezTo>
                  <a:pt x="2658" y="1181"/>
                  <a:pt x="2690" y="1235"/>
                  <a:pt x="2735" y="1235"/>
                </a:cubicBezTo>
                <a:cubicBezTo>
                  <a:pt x="2738" y="1235"/>
                  <a:pt x="2741" y="1234"/>
                  <a:pt x="2745" y="1234"/>
                </a:cubicBezTo>
                <a:cubicBezTo>
                  <a:pt x="2850" y="1221"/>
                  <a:pt x="2959" y="1214"/>
                  <a:pt x="3069" y="1214"/>
                </a:cubicBezTo>
                <a:cubicBezTo>
                  <a:pt x="3635" y="1214"/>
                  <a:pt x="4256" y="1381"/>
                  <a:pt x="4786" y="1679"/>
                </a:cubicBezTo>
                <a:cubicBezTo>
                  <a:pt x="4826" y="1699"/>
                  <a:pt x="4866" y="1709"/>
                  <a:pt x="4905" y="1729"/>
                </a:cubicBezTo>
                <a:cubicBezTo>
                  <a:pt x="4975" y="1769"/>
                  <a:pt x="5054" y="1798"/>
                  <a:pt x="5104" y="1848"/>
                </a:cubicBezTo>
                <a:cubicBezTo>
                  <a:pt x="4995" y="1877"/>
                  <a:pt x="4885" y="1917"/>
                  <a:pt x="4786" y="1957"/>
                </a:cubicBezTo>
                <a:cubicBezTo>
                  <a:pt x="4239" y="1582"/>
                  <a:pt x="3555" y="1377"/>
                  <a:pt x="2885" y="1377"/>
                </a:cubicBezTo>
                <a:cubicBezTo>
                  <a:pt x="2670" y="1377"/>
                  <a:pt x="2457" y="1398"/>
                  <a:pt x="2250" y="1441"/>
                </a:cubicBezTo>
                <a:cubicBezTo>
                  <a:pt x="2166" y="1460"/>
                  <a:pt x="2169" y="1592"/>
                  <a:pt x="2252" y="1592"/>
                </a:cubicBezTo>
                <a:cubicBezTo>
                  <a:pt x="2257" y="1592"/>
                  <a:pt x="2263" y="1592"/>
                  <a:pt x="2269" y="1590"/>
                </a:cubicBezTo>
                <a:cubicBezTo>
                  <a:pt x="2469" y="1548"/>
                  <a:pt x="2680" y="1527"/>
                  <a:pt x="2893" y="1527"/>
                </a:cubicBezTo>
                <a:cubicBezTo>
                  <a:pt x="3324" y="1527"/>
                  <a:pt x="3764" y="1613"/>
                  <a:pt x="4143" y="1778"/>
                </a:cubicBezTo>
                <a:cubicBezTo>
                  <a:pt x="4291" y="1838"/>
                  <a:pt x="4440" y="1908"/>
                  <a:pt x="4579" y="1996"/>
                </a:cubicBezTo>
                <a:cubicBezTo>
                  <a:pt x="4588" y="2007"/>
                  <a:pt x="4608" y="2016"/>
                  <a:pt x="4618" y="2016"/>
                </a:cubicBezTo>
                <a:cubicBezTo>
                  <a:pt x="4519" y="2056"/>
                  <a:pt x="4430" y="2086"/>
                  <a:pt x="4341" y="2126"/>
                </a:cubicBezTo>
                <a:cubicBezTo>
                  <a:pt x="4262" y="2036"/>
                  <a:pt x="4053" y="1937"/>
                  <a:pt x="3984" y="1908"/>
                </a:cubicBezTo>
                <a:cubicBezTo>
                  <a:pt x="3682" y="1764"/>
                  <a:pt x="3324" y="1692"/>
                  <a:pt x="2946" y="1692"/>
                </a:cubicBezTo>
                <a:cubicBezTo>
                  <a:pt x="2618" y="1692"/>
                  <a:pt x="2275" y="1747"/>
                  <a:pt x="1943" y="1858"/>
                </a:cubicBezTo>
                <a:cubicBezTo>
                  <a:pt x="1923" y="1858"/>
                  <a:pt x="1903" y="1877"/>
                  <a:pt x="1903" y="1897"/>
                </a:cubicBezTo>
                <a:cubicBezTo>
                  <a:pt x="1893" y="1917"/>
                  <a:pt x="1903" y="1937"/>
                  <a:pt x="1913" y="1957"/>
                </a:cubicBezTo>
                <a:cubicBezTo>
                  <a:pt x="1928" y="1979"/>
                  <a:pt x="1948" y="1990"/>
                  <a:pt x="1970" y="1990"/>
                </a:cubicBezTo>
                <a:cubicBezTo>
                  <a:pt x="1977" y="1990"/>
                  <a:pt x="1985" y="1989"/>
                  <a:pt x="1992" y="1987"/>
                </a:cubicBezTo>
                <a:cubicBezTo>
                  <a:pt x="2277" y="1890"/>
                  <a:pt x="2632" y="1819"/>
                  <a:pt x="2991" y="1819"/>
                </a:cubicBezTo>
                <a:cubicBezTo>
                  <a:pt x="3293" y="1819"/>
                  <a:pt x="3598" y="1870"/>
                  <a:pt x="3865" y="1996"/>
                </a:cubicBezTo>
                <a:lnTo>
                  <a:pt x="3905" y="2016"/>
                </a:lnTo>
                <a:cubicBezTo>
                  <a:pt x="3984" y="2056"/>
                  <a:pt x="4132" y="2115"/>
                  <a:pt x="4202" y="2185"/>
                </a:cubicBezTo>
                <a:lnTo>
                  <a:pt x="3934" y="2304"/>
                </a:lnTo>
                <a:cubicBezTo>
                  <a:pt x="3537" y="2103"/>
                  <a:pt x="3077" y="2018"/>
                  <a:pt x="2617" y="2018"/>
                </a:cubicBezTo>
                <a:cubicBezTo>
                  <a:pt x="2260" y="2018"/>
                  <a:pt x="1904" y="2069"/>
                  <a:pt x="1576" y="2155"/>
                </a:cubicBezTo>
                <a:cubicBezTo>
                  <a:pt x="1483" y="2173"/>
                  <a:pt x="1529" y="2296"/>
                  <a:pt x="1608" y="2296"/>
                </a:cubicBezTo>
                <a:cubicBezTo>
                  <a:pt x="1614" y="2296"/>
                  <a:pt x="1620" y="2295"/>
                  <a:pt x="1626" y="2294"/>
                </a:cubicBezTo>
                <a:cubicBezTo>
                  <a:pt x="1918" y="2214"/>
                  <a:pt x="2267" y="2165"/>
                  <a:pt x="2619" y="2165"/>
                </a:cubicBezTo>
                <a:cubicBezTo>
                  <a:pt x="2971" y="2165"/>
                  <a:pt x="3325" y="2214"/>
                  <a:pt x="3627" y="2333"/>
                </a:cubicBezTo>
                <a:cubicBezTo>
                  <a:pt x="3657" y="2344"/>
                  <a:pt x="3716" y="2373"/>
                  <a:pt x="3766" y="2393"/>
                </a:cubicBezTo>
                <a:lnTo>
                  <a:pt x="3528" y="2512"/>
                </a:lnTo>
                <a:cubicBezTo>
                  <a:pt x="3141" y="2416"/>
                  <a:pt x="2736" y="2383"/>
                  <a:pt x="2344" y="2383"/>
                </a:cubicBezTo>
                <a:cubicBezTo>
                  <a:pt x="1922" y="2383"/>
                  <a:pt x="1514" y="2421"/>
                  <a:pt x="1159" y="2463"/>
                </a:cubicBezTo>
                <a:cubicBezTo>
                  <a:pt x="1140" y="2463"/>
                  <a:pt x="1120" y="2482"/>
                  <a:pt x="1110" y="2502"/>
                </a:cubicBezTo>
                <a:cubicBezTo>
                  <a:pt x="1091" y="2551"/>
                  <a:pt x="1130" y="2601"/>
                  <a:pt x="1179" y="2601"/>
                </a:cubicBezTo>
                <a:cubicBezTo>
                  <a:pt x="1598" y="2549"/>
                  <a:pt x="1969" y="2524"/>
                  <a:pt x="2309" y="2524"/>
                </a:cubicBezTo>
                <a:cubicBezTo>
                  <a:pt x="2612" y="2524"/>
                  <a:pt x="2890" y="2544"/>
                  <a:pt x="3152" y="2581"/>
                </a:cubicBezTo>
                <a:cubicBezTo>
                  <a:pt x="3181" y="2581"/>
                  <a:pt x="3211" y="2591"/>
                  <a:pt x="3241" y="2591"/>
                </a:cubicBezTo>
                <a:cubicBezTo>
                  <a:pt x="3280" y="2591"/>
                  <a:pt x="3330" y="2591"/>
                  <a:pt x="3370" y="2601"/>
                </a:cubicBezTo>
                <a:cubicBezTo>
                  <a:pt x="3280" y="2650"/>
                  <a:pt x="3201" y="2700"/>
                  <a:pt x="3122" y="2740"/>
                </a:cubicBezTo>
                <a:cubicBezTo>
                  <a:pt x="2866" y="2641"/>
                  <a:pt x="2577" y="2603"/>
                  <a:pt x="2280" y="2603"/>
                </a:cubicBezTo>
                <a:cubicBezTo>
                  <a:pt x="1808" y="2603"/>
                  <a:pt x="1316" y="2698"/>
                  <a:pt x="902" y="2789"/>
                </a:cubicBezTo>
                <a:cubicBezTo>
                  <a:pt x="809" y="2808"/>
                  <a:pt x="821" y="2940"/>
                  <a:pt x="904" y="2940"/>
                </a:cubicBezTo>
                <a:cubicBezTo>
                  <a:pt x="910" y="2940"/>
                  <a:pt x="916" y="2939"/>
                  <a:pt x="922" y="2938"/>
                </a:cubicBezTo>
                <a:cubicBezTo>
                  <a:pt x="1350" y="2846"/>
                  <a:pt x="1814" y="2766"/>
                  <a:pt x="2267" y="2766"/>
                </a:cubicBezTo>
                <a:cubicBezTo>
                  <a:pt x="2401" y="2766"/>
                  <a:pt x="2535" y="2773"/>
                  <a:pt x="2666" y="2789"/>
                </a:cubicBezTo>
                <a:cubicBezTo>
                  <a:pt x="2765" y="2809"/>
                  <a:pt x="2864" y="2819"/>
                  <a:pt x="2954" y="2849"/>
                </a:cubicBezTo>
                <a:cubicBezTo>
                  <a:pt x="2864" y="2899"/>
                  <a:pt x="2775" y="2958"/>
                  <a:pt x="2686" y="3017"/>
                </a:cubicBezTo>
                <a:cubicBezTo>
                  <a:pt x="2489" y="2936"/>
                  <a:pt x="2273" y="2902"/>
                  <a:pt x="2045" y="2902"/>
                </a:cubicBezTo>
                <a:cubicBezTo>
                  <a:pt x="1584" y="2902"/>
                  <a:pt x="1080" y="3039"/>
                  <a:pt x="615" y="3186"/>
                </a:cubicBezTo>
                <a:cubicBezTo>
                  <a:pt x="595" y="3196"/>
                  <a:pt x="575" y="3205"/>
                  <a:pt x="565" y="3225"/>
                </a:cubicBezTo>
                <a:cubicBezTo>
                  <a:pt x="565" y="3245"/>
                  <a:pt x="565" y="3275"/>
                  <a:pt x="585" y="3295"/>
                </a:cubicBezTo>
                <a:cubicBezTo>
                  <a:pt x="599" y="3309"/>
                  <a:pt x="619" y="3318"/>
                  <a:pt x="637" y="3318"/>
                </a:cubicBezTo>
                <a:cubicBezTo>
                  <a:pt x="643" y="3318"/>
                  <a:pt x="649" y="3317"/>
                  <a:pt x="655" y="3315"/>
                </a:cubicBezTo>
                <a:cubicBezTo>
                  <a:pt x="1078" y="3179"/>
                  <a:pt x="1587" y="3043"/>
                  <a:pt x="2051" y="3043"/>
                </a:cubicBezTo>
                <a:cubicBezTo>
                  <a:pt x="2196" y="3043"/>
                  <a:pt x="2336" y="3056"/>
                  <a:pt x="2468" y="3086"/>
                </a:cubicBezTo>
                <a:cubicBezTo>
                  <a:pt x="2498" y="3097"/>
                  <a:pt x="2518" y="3106"/>
                  <a:pt x="2537" y="3106"/>
                </a:cubicBezTo>
                <a:lnTo>
                  <a:pt x="2557" y="3106"/>
                </a:lnTo>
                <a:cubicBezTo>
                  <a:pt x="2468" y="3166"/>
                  <a:pt x="2408" y="3216"/>
                  <a:pt x="2349" y="3255"/>
                </a:cubicBezTo>
                <a:cubicBezTo>
                  <a:pt x="2339" y="3265"/>
                  <a:pt x="2329" y="3265"/>
                  <a:pt x="2329" y="3265"/>
                </a:cubicBezTo>
                <a:cubicBezTo>
                  <a:pt x="2176" y="3228"/>
                  <a:pt x="2017" y="3213"/>
                  <a:pt x="1854" y="3213"/>
                </a:cubicBezTo>
                <a:cubicBezTo>
                  <a:pt x="1354" y="3213"/>
                  <a:pt x="824" y="3361"/>
                  <a:pt x="367" y="3503"/>
                </a:cubicBezTo>
                <a:cubicBezTo>
                  <a:pt x="287" y="3530"/>
                  <a:pt x="327" y="3646"/>
                  <a:pt x="401" y="3646"/>
                </a:cubicBezTo>
                <a:cubicBezTo>
                  <a:pt x="409" y="3646"/>
                  <a:pt x="418" y="3644"/>
                  <a:pt x="426" y="3641"/>
                </a:cubicBezTo>
                <a:cubicBezTo>
                  <a:pt x="854" y="3512"/>
                  <a:pt x="1361" y="3370"/>
                  <a:pt x="1839" y="3370"/>
                </a:cubicBezTo>
                <a:cubicBezTo>
                  <a:pt x="1948" y="3370"/>
                  <a:pt x="2056" y="3377"/>
                  <a:pt x="2161" y="3394"/>
                </a:cubicBezTo>
                <a:cubicBezTo>
                  <a:pt x="2111" y="3423"/>
                  <a:pt x="2062" y="3463"/>
                  <a:pt x="2012" y="3503"/>
                </a:cubicBezTo>
                <a:cubicBezTo>
                  <a:pt x="1437" y="3522"/>
                  <a:pt x="793" y="3671"/>
                  <a:pt x="40" y="3958"/>
                </a:cubicBezTo>
                <a:cubicBezTo>
                  <a:pt x="20" y="3958"/>
                  <a:pt x="10" y="3978"/>
                  <a:pt x="0" y="3998"/>
                </a:cubicBezTo>
                <a:cubicBezTo>
                  <a:pt x="0" y="4018"/>
                  <a:pt x="0" y="4038"/>
                  <a:pt x="20" y="4058"/>
                </a:cubicBezTo>
                <a:cubicBezTo>
                  <a:pt x="26" y="4077"/>
                  <a:pt x="41" y="4088"/>
                  <a:pt x="59" y="4088"/>
                </a:cubicBezTo>
                <a:cubicBezTo>
                  <a:pt x="68" y="4088"/>
                  <a:pt x="79" y="4084"/>
                  <a:pt x="89" y="4077"/>
                </a:cubicBezTo>
                <a:cubicBezTo>
                  <a:pt x="783" y="3820"/>
                  <a:pt x="1338" y="3681"/>
                  <a:pt x="1833" y="3652"/>
                </a:cubicBezTo>
                <a:lnTo>
                  <a:pt x="1833" y="3652"/>
                </a:lnTo>
                <a:cubicBezTo>
                  <a:pt x="1725" y="3731"/>
                  <a:pt x="1615" y="3820"/>
                  <a:pt x="1516" y="3909"/>
                </a:cubicBezTo>
                <a:cubicBezTo>
                  <a:pt x="1485" y="3908"/>
                  <a:pt x="1454" y="3907"/>
                  <a:pt x="1423" y="3907"/>
                </a:cubicBezTo>
                <a:cubicBezTo>
                  <a:pt x="968" y="3907"/>
                  <a:pt x="508" y="4040"/>
                  <a:pt x="100" y="4216"/>
                </a:cubicBezTo>
                <a:cubicBezTo>
                  <a:pt x="20" y="4243"/>
                  <a:pt x="58" y="4362"/>
                  <a:pt x="129" y="4362"/>
                </a:cubicBezTo>
                <a:cubicBezTo>
                  <a:pt x="139" y="4362"/>
                  <a:pt x="149" y="4359"/>
                  <a:pt x="159" y="4355"/>
                </a:cubicBezTo>
                <a:cubicBezTo>
                  <a:pt x="525" y="4196"/>
                  <a:pt x="941" y="4068"/>
                  <a:pt x="1348" y="4058"/>
                </a:cubicBezTo>
                <a:lnTo>
                  <a:pt x="1348" y="4058"/>
                </a:lnTo>
                <a:cubicBezTo>
                  <a:pt x="1259" y="4137"/>
                  <a:pt x="1179" y="4216"/>
                  <a:pt x="1100" y="4286"/>
                </a:cubicBezTo>
                <a:cubicBezTo>
                  <a:pt x="783" y="4306"/>
                  <a:pt x="446" y="4474"/>
                  <a:pt x="179" y="4623"/>
                </a:cubicBezTo>
                <a:lnTo>
                  <a:pt x="89" y="4662"/>
                </a:lnTo>
                <a:cubicBezTo>
                  <a:pt x="80" y="4672"/>
                  <a:pt x="60" y="4692"/>
                  <a:pt x="60" y="4712"/>
                </a:cubicBezTo>
                <a:cubicBezTo>
                  <a:pt x="50" y="4731"/>
                  <a:pt x="60" y="4762"/>
                  <a:pt x="69" y="4771"/>
                </a:cubicBezTo>
                <a:cubicBezTo>
                  <a:pt x="82" y="4790"/>
                  <a:pt x="99" y="4797"/>
                  <a:pt x="116" y="4797"/>
                </a:cubicBezTo>
                <a:cubicBezTo>
                  <a:pt x="127" y="4797"/>
                  <a:pt x="138" y="4795"/>
                  <a:pt x="149" y="4791"/>
                </a:cubicBezTo>
                <a:cubicBezTo>
                  <a:pt x="179" y="4771"/>
                  <a:pt x="218" y="4751"/>
                  <a:pt x="248" y="4742"/>
                </a:cubicBezTo>
                <a:cubicBezTo>
                  <a:pt x="456" y="4632"/>
                  <a:pt x="704" y="4494"/>
                  <a:pt x="941" y="4444"/>
                </a:cubicBezTo>
                <a:lnTo>
                  <a:pt x="941" y="4444"/>
                </a:lnTo>
                <a:cubicBezTo>
                  <a:pt x="734" y="4662"/>
                  <a:pt x="545" y="4880"/>
                  <a:pt x="387" y="5098"/>
                </a:cubicBezTo>
                <a:cubicBezTo>
                  <a:pt x="367" y="5118"/>
                  <a:pt x="367" y="5148"/>
                  <a:pt x="387" y="5178"/>
                </a:cubicBezTo>
                <a:cubicBezTo>
                  <a:pt x="397" y="5198"/>
                  <a:pt x="417" y="5207"/>
                  <a:pt x="436" y="5207"/>
                </a:cubicBezTo>
                <a:cubicBezTo>
                  <a:pt x="456" y="5207"/>
                  <a:pt x="476" y="5198"/>
                  <a:pt x="496" y="5178"/>
                </a:cubicBezTo>
                <a:cubicBezTo>
                  <a:pt x="644" y="4980"/>
                  <a:pt x="823" y="4771"/>
                  <a:pt x="1021" y="4563"/>
                </a:cubicBezTo>
                <a:lnTo>
                  <a:pt x="1021" y="4563"/>
                </a:lnTo>
                <a:cubicBezTo>
                  <a:pt x="932" y="4880"/>
                  <a:pt x="873" y="5158"/>
                  <a:pt x="842" y="5416"/>
                </a:cubicBezTo>
                <a:cubicBezTo>
                  <a:pt x="834" y="5451"/>
                  <a:pt x="872" y="5486"/>
                  <a:pt x="908" y="5486"/>
                </a:cubicBezTo>
                <a:cubicBezTo>
                  <a:pt x="913" y="5486"/>
                  <a:pt x="917" y="5486"/>
                  <a:pt x="922" y="5485"/>
                </a:cubicBezTo>
                <a:cubicBezTo>
                  <a:pt x="952" y="5475"/>
                  <a:pt x="972" y="5455"/>
                  <a:pt x="972" y="5425"/>
                </a:cubicBezTo>
                <a:cubicBezTo>
                  <a:pt x="1021" y="5108"/>
                  <a:pt x="1091" y="4762"/>
                  <a:pt x="1209" y="4375"/>
                </a:cubicBezTo>
                <a:cubicBezTo>
                  <a:pt x="1269" y="4315"/>
                  <a:pt x="1328" y="4256"/>
                  <a:pt x="1388" y="4207"/>
                </a:cubicBezTo>
                <a:lnTo>
                  <a:pt x="1388" y="4207"/>
                </a:lnTo>
                <a:cubicBezTo>
                  <a:pt x="1278" y="4553"/>
                  <a:pt x="1199" y="4910"/>
                  <a:pt x="1170" y="5267"/>
                </a:cubicBezTo>
                <a:cubicBezTo>
                  <a:pt x="1170" y="5316"/>
                  <a:pt x="1215" y="5344"/>
                  <a:pt x="1256" y="5344"/>
                </a:cubicBezTo>
                <a:cubicBezTo>
                  <a:pt x="1289" y="5344"/>
                  <a:pt x="1318" y="5326"/>
                  <a:pt x="1318" y="5286"/>
                </a:cubicBezTo>
                <a:cubicBezTo>
                  <a:pt x="1348" y="4850"/>
                  <a:pt x="1467" y="4425"/>
                  <a:pt x="1606" y="4018"/>
                </a:cubicBezTo>
                <a:lnTo>
                  <a:pt x="1606" y="4008"/>
                </a:lnTo>
                <a:cubicBezTo>
                  <a:pt x="1705" y="3919"/>
                  <a:pt x="1804" y="3840"/>
                  <a:pt x="1913" y="3751"/>
                </a:cubicBezTo>
                <a:lnTo>
                  <a:pt x="1913" y="3771"/>
                </a:lnTo>
                <a:cubicBezTo>
                  <a:pt x="1863" y="3919"/>
                  <a:pt x="1824" y="4077"/>
                  <a:pt x="1784" y="4226"/>
                </a:cubicBezTo>
                <a:cubicBezTo>
                  <a:pt x="1705" y="4513"/>
                  <a:pt x="1615" y="4890"/>
                  <a:pt x="1576" y="5267"/>
                </a:cubicBezTo>
                <a:cubicBezTo>
                  <a:pt x="1576" y="5307"/>
                  <a:pt x="1609" y="5341"/>
                  <a:pt x="1643" y="5341"/>
                </a:cubicBezTo>
                <a:cubicBezTo>
                  <a:pt x="1651" y="5341"/>
                  <a:pt x="1658" y="5340"/>
                  <a:pt x="1665" y="5336"/>
                </a:cubicBezTo>
                <a:cubicBezTo>
                  <a:pt x="1695" y="5336"/>
                  <a:pt x="1714" y="5306"/>
                  <a:pt x="1714" y="5286"/>
                </a:cubicBezTo>
                <a:cubicBezTo>
                  <a:pt x="1774" y="4692"/>
                  <a:pt x="1943" y="4107"/>
                  <a:pt x="2101" y="3612"/>
                </a:cubicBezTo>
                <a:cubicBezTo>
                  <a:pt x="2150" y="3562"/>
                  <a:pt x="2210" y="3522"/>
                  <a:pt x="2260" y="3483"/>
                </a:cubicBezTo>
                <a:lnTo>
                  <a:pt x="2260" y="3483"/>
                </a:lnTo>
                <a:cubicBezTo>
                  <a:pt x="2240" y="3989"/>
                  <a:pt x="2141" y="4513"/>
                  <a:pt x="1943" y="4969"/>
                </a:cubicBezTo>
                <a:cubicBezTo>
                  <a:pt x="1917" y="5028"/>
                  <a:pt x="1967" y="5073"/>
                  <a:pt x="2016" y="5073"/>
                </a:cubicBezTo>
                <a:cubicBezTo>
                  <a:pt x="2042" y="5073"/>
                  <a:pt x="2068" y="5060"/>
                  <a:pt x="2081" y="5029"/>
                </a:cubicBezTo>
                <a:cubicBezTo>
                  <a:pt x="2309" y="4513"/>
                  <a:pt x="2408" y="3929"/>
                  <a:pt x="2418" y="3374"/>
                </a:cubicBezTo>
                <a:lnTo>
                  <a:pt x="2428" y="3364"/>
                </a:lnTo>
                <a:cubicBezTo>
                  <a:pt x="2487" y="3324"/>
                  <a:pt x="2557" y="3275"/>
                  <a:pt x="2626" y="3225"/>
                </a:cubicBezTo>
                <a:lnTo>
                  <a:pt x="2626" y="3245"/>
                </a:lnTo>
                <a:lnTo>
                  <a:pt x="2626" y="3255"/>
                </a:lnTo>
                <a:cubicBezTo>
                  <a:pt x="2617" y="3434"/>
                  <a:pt x="2606" y="3592"/>
                  <a:pt x="2586" y="3731"/>
                </a:cubicBezTo>
                <a:cubicBezTo>
                  <a:pt x="2547" y="4137"/>
                  <a:pt x="2487" y="4573"/>
                  <a:pt x="2299" y="4949"/>
                </a:cubicBezTo>
                <a:cubicBezTo>
                  <a:pt x="2289" y="4969"/>
                  <a:pt x="2289" y="4999"/>
                  <a:pt x="2309" y="5019"/>
                </a:cubicBezTo>
                <a:cubicBezTo>
                  <a:pt x="2319" y="5039"/>
                  <a:pt x="2349" y="5049"/>
                  <a:pt x="2368" y="5049"/>
                </a:cubicBezTo>
                <a:cubicBezTo>
                  <a:pt x="2388" y="5039"/>
                  <a:pt x="2408" y="5029"/>
                  <a:pt x="2428" y="5009"/>
                </a:cubicBezTo>
                <a:cubicBezTo>
                  <a:pt x="2705" y="4444"/>
                  <a:pt x="2755" y="3740"/>
                  <a:pt x="2765" y="3136"/>
                </a:cubicBezTo>
                <a:cubicBezTo>
                  <a:pt x="2864" y="3067"/>
                  <a:pt x="2963" y="3007"/>
                  <a:pt x="3062" y="2948"/>
                </a:cubicBezTo>
                <a:lnTo>
                  <a:pt x="3062" y="2948"/>
                </a:lnTo>
                <a:cubicBezTo>
                  <a:pt x="3053" y="3017"/>
                  <a:pt x="3042" y="3097"/>
                  <a:pt x="3033" y="3176"/>
                </a:cubicBezTo>
                <a:cubicBezTo>
                  <a:pt x="2983" y="3562"/>
                  <a:pt x="2923" y="3958"/>
                  <a:pt x="2775" y="4326"/>
                </a:cubicBezTo>
                <a:cubicBezTo>
                  <a:pt x="2749" y="4383"/>
                  <a:pt x="2799" y="4429"/>
                  <a:pt x="2848" y="4429"/>
                </a:cubicBezTo>
                <a:cubicBezTo>
                  <a:pt x="2874" y="4429"/>
                  <a:pt x="2900" y="4416"/>
                  <a:pt x="2914" y="4385"/>
                </a:cubicBezTo>
                <a:cubicBezTo>
                  <a:pt x="3112" y="3909"/>
                  <a:pt x="3172" y="3354"/>
                  <a:pt x="3221" y="2849"/>
                </a:cubicBezTo>
                <a:cubicBezTo>
                  <a:pt x="3300" y="2799"/>
                  <a:pt x="3370" y="2760"/>
                  <a:pt x="3449" y="2720"/>
                </a:cubicBezTo>
                <a:lnTo>
                  <a:pt x="3449" y="2720"/>
                </a:lnTo>
                <a:cubicBezTo>
                  <a:pt x="3429" y="2829"/>
                  <a:pt x="3409" y="2938"/>
                  <a:pt x="3390" y="3037"/>
                </a:cubicBezTo>
                <a:cubicBezTo>
                  <a:pt x="3280" y="3641"/>
                  <a:pt x="3112" y="4107"/>
                  <a:pt x="2894" y="4494"/>
                </a:cubicBezTo>
                <a:cubicBezTo>
                  <a:pt x="2874" y="4513"/>
                  <a:pt x="2874" y="4544"/>
                  <a:pt x="2894" y="4573"/>
                </a:cubicBezTo>
                <a:cubicBezTo>
                  <a:pt x="2910" y="4581"/>
                  <a:pt x="2926" y="4596"/>
                  <a:pt x="2942" y="4596"/>
                </a:cubicBezTo>
                <a:cubicBezTo>
                  <a:pt x="2946" y="4596"/>
                  <a:pt x="2950" y="4595"/>
                  <a:pt x="2954" y="4593"/>
                </a:cubicBezTo>
                <a:cubicBezTo>
                  <a:pt x="2973" y="4593"/>
                  <a:pt x="2993" y="4583"/>
                  <a:pt x="3003" y="4563"/>
                </a:cubicBezTo>
                <a:cubicBezTo>
                  <a:pt x="3310" y="4038"/>
                  <a:pt x="3518" y="3374"/>
                  <a:pt x="3597" y="2641"/>
                </a:cubicBezTo>
                <a:cubicBezTo>
                  <a:pt x="3677" y="2591"/>
                  <a:pt x="3766" y="2551"/>
                  <a:pt x="3845" y="2502"/>
                </a:cubicBezTo>
                <a:lnTo>
                  <a:pt x="3845" y="2502"/>
                </a:lnTo>
                <a:cubicBezTo>
                  <a:pt x="3826" y="2670"/>
                  <a:pt x="3806" y="2829"/>
                  <a:pt x="3776" y="2998"/>
                </a:cubicBezTo>
                <a:cubicBezTo>
                  <a:pt x="3687" y="3443"/>
                  <a:pt x="3597" y="3919"/>
                  <a:pt x="3359" y="4326"/>
                </a:cubicBezTo>
                <a:cubicBezTo>
                  <a:pt x="3324" y="4383"/>
                  <a:pt x="3381" y="4450"/>
                  <a:pt x="3430" y="4450"/>
                </a:cubicBezTo>
                <a:cubicBezTo>
                  <a:pt x="3449" y="4450"/>
                  <a:pt x="3467" y="4439"/>
                  <a:pt x="3478" y="4414"/>
                </a:cubicBezTo>
                <a:cubicBezTo>
                  <a:pt x="3815" y="3830"/>
                  <a:pt x="3934" y="3097"/>
                  <a:pt x="4013" y="2432"/>
                </a:cubicBezTo>
                <a:cubicBezTo>
                  <a:pt x="4083" y="2393"/>
                  <a:pt x="4152" y="2363"/>
                  <a:pt x="4231" y="2324"/>
                </a:cubicBezTo>
                <a:lnTo>
                  <a:pt x="4231" y="2324"/>
                </a:lnTo>
                <a:cubicBezTo>
                  <a:pt x="4212" y="2463"/>
                  <a:pt x="4192" y="2581"/>
                  <a:pt x="4172" y="2700"/>
                </a:cubicBezTo>
                <a:cubicBezTo>
                  <a:pt x="4103" y="3146"/>
                  <a:pt x="3984" y="3721"/>
                  <a:pt x="3716" y="4246"/>
                </a:cubicBezTo>
                <a:cubicBezTo>
                  <a:pt x="3707" y="4266"/>
                  <a:pt x="3707" y="4286"/>
                  <a:pt x="3716" y="4306"/>
                </a:cubicBezTo>
                <a:cubicBezTo>
                  <a:pt x="3736" y="4326"/>
                  <a:pt x="3756" y="4335"/>
                  <a:pt x="3786" y="4335"/>
                </a:cubicBezTo>
                <a:cubicBezTo>
                  <a:pt x="3806" y="4335"/>
                  <a:pt x="3826" y="4315"/>
                  <a:pt x="3835" y="4295"/>
                </a:cubicBezTo>
                <a:cubicBezTo>
                  <a:pt x="4073" y="3840"/>
                  <a:pt x="4231" y="3295"/>
                  <a:pt x="4331" y="2591"/>
                </a:cubicBezTo>
                <a:cubicBezTo>
                  <a:pt x="4341" y="2492"/>
                  <a:pt x="4361" y="2383"/>
                  <a:pt x="4370" y="2264"/>
                </a:cubicBezTo>
                <a:cubicBezTo>
                  <a:pt x="4469" y="2225"/>
                  <a:pt x="4579" y="2185"/>
                  <a:pt x="4678" y="2145"/>
                </a:cubicBezTo>
                <a:lnTo>
                  <a:pt x="4678" y="2145"/>
                </a:lnTo>
                <a:cubicBezTo>
                  <a:pt x="4658" y="2254"/>
                  <a:pt x="4638" y="2373"/>
                  <a:pt x="4618" y="2492"/>
                </a:cubicBezTo>
                <a:cubicBezTo>
                  <a:pt x="4519" y="3007"/>
                  <a:pt x="4370" y="3522"/>
                  <a:pt x="4132" y="3998"/>
                </a:cubicBezTo>
                <a:cubicBezTo>
                  <a:pt x="4100" y="4056"/>
                  <a:pt x="4148" y="4102"/>
                  <a:pt x="4199" y="4102"/>
                </a:cubicBezTo>
                <a:cubicBezTo>
                  <a:pt x="4226" y="4102"/>
                  <a:pt x="4254" y="4089"/>
                  <a:pt x="4271" y="4058"/>
                </a:cubicBezTo>
                <a:cubicBezTo>
                  <a:pt x="4579" y="3453"/>
                  <a:pt x="4757" y="2760"/>
                  <a:pt x="4846" y="2086"/>
                </a:cubicBezTo>
                <a:cubicBezTo>
                  <a:pt x="4945" y="2046"/>
                  <a:pt x="5044" y="2007"/>
                  <a:pt x="5143" y="1977"/>
                </a:cubicBezTo>
                <a:lnTo>
                  <a:pt x="5143" y="1977"/>
                </a:lnTo>
                <a:cubicBezTo>
                  <a:pt x="5123" y="2106"/>
                  <a:pt x="5104" y="2234"/>
                  <a:pt x="5074" y="2353"/>
                </a:cubicBezTo>
                <a:cubicBezTo>
                  <a:pt x="4945" y="2908"/>
                  <a:pt x="4717" y="3453"/>
                  <a:pt x="4400" y="3989"/>
                </a:cubicBezTo>
                <a:cubicBezTo>
                  <a:pt x="4390" y="4018"/>
                  <a:pt x="4390" y="4048"/>
                  <a:pt x="4410" y="4068"/>
                </a:cubicBezTo>
                <a:cubicBezTo>
                  <a:pt x="4420" y="4088"/>
                  <a:pt x="4440" y="4097"/>
                  <a:pt x="4460" y="4097"/>
                </a:cubicBezTo>
                <a:cubicBezTo>
                  <a:pt x="4489" y="4097"/>
                  <a:pt x="4499" y="4088"/>
                  <a:pt x="4509" y="4068"/>
                </a:cubicBezTo>
                <a:cubicBezTo>
                  <a:pt x="4856" y="3493"/>
                  <a:pt x="5094" y="2928"/>
                  <a:pt x="5213" y="2373"/>
                </a:cubicBezTo>
                <a:cubicBezTo>
                  <a:pt x="5242" y="2234"/>
                  <a:pt x="5272" y="2086"/>
                  <a:pt x="5282" y="1927"/>
                </a:cubicBezTo>
                <a:cubicBezTo>
                  <a:pt x="5401" y="1897"/>
                  <a:pt x="5510" y="1868"/>
                  <a:pt x="5629" y="1838"/>
                </a:cubicBezTo>
                <a:lnTo>
                  <a:pt x="5629" y="1838"/>
                </a:lnTo>
                <a:cubicBezTo>
                  <a:pt x="5599" y="1977"/>
                  <a:pt x="5570" y="2115"/>
                  <a:pt x="5530" y="2245"/>
                </a:cubicBezTo>
                <a:cubicBezTo>
                  <a:pt x="5381" y="2760"/>
                  <a:pt x="5203" y="3295"/>
                  <a:pt x="4856" y="3711"/>
                </a:cubicBezTo>
                <a:cubicBezTo>
                  <a:pt x="4813" y="3769"/>
                  <a:pt x="4864" y="3831"/>
                  <a:pt x="4921" y="3831"/>
                </a:cubicBezTo>
                <a:cubicBezTo>
                  <a:pt x="4943" y="3831"/>
                  <a:pt x="4966" y="3822"/>
                  <a:pt x="4985" y="3800"/>
                </a:cubicBezTo>
                <a:cubicBezTo>
                  <a:pt x="5440" y="3255"/>
                  <a:pt x="5658" y="2492"/>
                  <a:pt x="5788" y="1798"/>
                </a:cubicBezTo>
                <a:cubicBezTo>
                  <a:pt x="5876" y="1769"/>
                  <a:pt x="5976" y="1749"/>
                  <a:pt x="6065" y="1729"/>
                </a:cubicBezTo>
                <a:lnTo>
                  <a:pt x="6065" y="1729"/>
                </a:lnTo>
                <a:cubicBezTo>
                  <a:pt x="5966" y="2472"/>
                  <a:pt x="5629" y="3255"/>
                  <a:pt x="5104" y="3929"/>
                </a:cubicBezTo>
                <a:cubicBezTo>
                  <a:pt x="5084" y="3958"/>
                  <a:pt x="5084" y="3989"/>
                  <a:pt x="5104" y="4018"/>
                </a:cubicBezTo>
                <a:cubicBezTo>
                  <a:pt x="5114" y="4028"/>
                  <a:pt x="5134" y="4038"/>
                  <a:pt x="5153" y="4038"/>
                </a:cubicBezTo>
                <a:cubicBezTo>
                  <a:pt x="5173" y="4038"/>
                  <a:pt x="5193" y="4028"/>
                  <a:pt x="5213" y="4018"/>
                </a:cubicBezTo>
                <a:cubicBezTo>
                  <a:pt x="5777" y="3285"/>
                  <a:pt x="6125" y="2472"/>
                  <a:pt x="6204" y="1699"/>
                </a:cubicBezTo>
                <a:cubicBezTo>
                  <a:pt x="6263" y="1690"/>
                  <a:pt x="6312" y="1679"/>
                  <a:pt x="6372" y="1670"/>
                </a:cubicBezTo>
                <a:lnTo>
                  <a:pt x="6372" y="1670"/>
                </a:lnTo>
                <a:cubicBezTo>
                  <a:pt x="6362" y="1729"/>
                  <a:pt x="6352" y="1798"/>
                  <a:pt x="6343" y="1858"/>
                </a:cubicBezTo>
                <a:cubicBezTo>
                  <a:pt x="6233" y="2324"/>
                  <a:pt x="6085" y="2799"/>
                  <a:pt x="5817" y="3205"/>
                </a:cubicBezTo>
                <a:cubicBezTo>
                  <a:pt x="5774" y="3263"/>
                  <a:pt x="5825" y="3326"/>
                  <a:pt x="5878" y="3326"/>
                </a:cubicBezTo>
                <a:cubicBezTo>
                  <a:pt x="5899" y="3326"/>
                  <a:pt x="5920" y="3317"/>
                  <a:pt x="5936" y="3295"/>
                </a:cubicBezTo>
                <a:cubicBezTo>
                  <a:pt x="6224" y="2868"/>
                  <a:pt x="6382" y="2373"/>
                  <a:pt x="6491" y="1877"/>
                </a:cubicBezTo>
                <a:cubicBezTo>
                  <a:pt x="6501" y="1808"/>
                  <a:pt x="6530" y="1719"/>
                  <a:pt x="6541" y="1650"/>
                </a:cubicBezTo>
                <a:cubicBezTo>
                  <a:pt x="6610" y="1630"/>
                  <a:pt x="6689" y="1620"/>
                  <a:pt x="6759" y="1610"/>
                </a:cubicBezTo>
                <a:lnTo>
                  <a:pt x="6759" y="1650"/>
                </a:lnTo>
                <a:cubicBezTo>
                  <a:pt x="6729" y="1838"/>
                  <a:pt x="6689" y="2007"/>
                  <a:pt x="6630" y="2165"/>
                </a:cubicBezTo>
                <a:cubicBezTo>
                  <a:pt x="6451" y="2730"/>
                  <a:pt x="6154" y="3225"/>
                  <a:pt x="5748" y="3641"/>
                </a:cubicBezTo>
                <a:cubicBezTo>
                  <a:pt x="5728" y="3661"/>
                  <a:pt x="5718" y="3691"/>
                  <a:pt x="5738" y="3721"/>
                </a:cubicBezTo>
                <a:cubicBezTo>
                  <a:pt x="5758" y="3740"/>
                  <a:pt x="5777" y="3751"/>
                  <a:pt x="5797" y="3751"/>
                </a:cubicBezTo>
                <a:cubicBezTo>
                  <a:pt x="5817" y="3751"/>
                  <a:pt x="5837" y="3740"/>
                  <a:pt x="5847" y="3731"/>
                </a:cubicBezTo>
                <a:cubicBezTo>
                  <a:pt x="6303" y="3265"/>
                  <a:pt x="6630" y="2700"/>
                  <a:pt x="6798" y="2095"/>
                </a:cubicBezTo>
                <a:cubicBezTo>
                  <a:pt x="6808" y="2066"/>
                  <a:pt x="6818" y="2036"/>
                  <a:pt x="6828" y="1996"/>
                </a:cubicBezTo>
                <a:cubicBezTo>
                  <a:pt x="6867" y="1868"/>
                  <a:pt x="6917" y="1719"/>
                  <a:pt x="6907" y="1600"/>
                </a:cubicBezTo>
                <a:cubicBezTo>
                  <a:pt x="7195" y="1560"/>
                  <a:pt x="7482" y="1551"/>
                  <a:pt x="7770" y="1541"/>
                </a:cubicBezTo>
                <a:cubicBezTo>
                  <a:pt x="7799" y="1541"/>
                  <a:pt x="7819" y="1531"/>
                  <a:pt x="7829" y="1511"/>
                </a:cubicBezTo>
                <a:cubicBezTo>
                  <a:pt x="7839" y="1491"/>
                  <a:pt x="7839" y="1461"/>
                  <a:pt x="7819" y="1432"/>
                </a:cubicBezTo>
                <a:cubicBezTo>
                  <a:pt x="7809" y="1422"/>
                  <a:pt x="7789" y="1412"/>
                  <a:pt x="7759" y="1412"/>
                </a:cubicBezTo>
                <a:cubicBezTo>
                  <a:pt x="7472" y="1412"/>
                  <a:pt x="7175" y="1432"/>
                  <a:pt x="6867" y="1461"/>
                </a:cubicBezTo>
                <a:cubicBezTo>
                  <a:pt x="6858" y="1452"/>
                  <a:pt x="6848" y="1441"/>
                  <a:pt x="6828" y="1432"/>
                </a:cubicBezTo>
                <a:cubicBezTo>
                  <a:pt x="6085" y="738"/>
                  <a:pt x="5084" y="282"/>
                  <a:pt x="4390" y="5"/>
                </a:cubicBezTo>
                <a:cubicBezTo>
                  <a:pt x="4382" y="2"/>
                  <a:pt x="4374" y="1"/>
                  <a:pt x="4366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17"/>
          <p:cNvSpPr/>
          <p:nvPr/>
        </p:nvSpPr>
        <p:spPr>
          <a:xfrm>
            <a:off x="296320" y="4870441"/>
            <a:ext cx="330723" cy="395571"/>
          </a:xfrm>
          <a:custGeom>
            <a:avLst/>
            <a:gdLst/>
            <a:ahLst/>
            <a:cxnLst/>
            <a:rect l="l" t="t" r="r" b="b"/>
            <a:pathLst>
              <a:path w="2091" h="2501" extrusionOk="0">
                <a:moveTo>
                  <a:pt x="1071" y="0"/>
                </a:moveTo>
                <a:cubicBezTo>
                  <a:pt x="344" y="0"/>
                  <a:pt x="0" y="2500"/>
                  <a:pt x="0" y="2500"/>
                </a:cubicBezTo>
                <a:cubicBezTo>
                  <a:pt x="0" y="2500"/>
                  <a:pt x="2091" y="469"/>
                  <a:pt x="1239" y="43"/>
                </a:cubicBezTo>
                <a:cubicBezTo>
                  <a:pt x="1181" y="14"/>
                  <a:pt x="1125" y="0"/>
                  <a:pt x="107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17"/>
          <p:cNvSpPr/>
          <p:nvPr/>
        </p:nvSpPr>
        <p:spPr>
          <a:xfrm>
            <a:off x="335386" y="5142169"/>
            <a:ext cx="349703" cy="224120"/>
          </a:xfrm>
          <a:custGeom>
            <a:avLst/>
            <a:gdLst/>
            <a:ahLst/>
            <a:cxnLst/>
            <a:rect l="l" t="t" r="r" b="b"/>
            <a:pathLst>
              <a:path w="2211" h="1417" extrusionOk="0">
                <a:moveTo>
                  <a:pt x="1538" y="0"/>
                </a:moveTo>
                <a:cubicBezTo>
                  <a:pt x="982" y="0"/>
                  <a:pt x="1" y="1417"/>
                  <a:pt x="1" y="1417"/>
                </a:cubicBezTo>
                <a:cubicBezTo>
                  <a:pt x="1" y="1417"/>
                  <a:pt x="2211" y="723"/>
                  <a:pt x="1765" y="119"/>
                </a:cubicBezTo>
                <a:cubicBezTo>
                  <a:pt x="1703" y="36"/>
                  <a:pt x="1626" y="0"/>
                  <a:pt x="1538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17"/>
          <p:cNvSpPr/>
          <p:nvPr/>
        </p:nvSpPr>
        <p:spPr>
          <a:xfrm>
            <a:off x="28229" y="4945095"/>
            <a:ext cx="230763" cy="341320"/>
          </a:xfrm>
          <a:custGeom>
            <a:avLst/>
            <a:gdLst/>
            <a:ahLst/>
            <a:cxnLst/>
            <a:rect l="l" t="t" r="r" b="b"/>
            <a:pathLst>
              <a:path w="1459" h="2158" extrusionOk="0">
                <a:moveTo>
                  <a:pt x="796" y="1"/>
                </a:moveTo>
                <a:cubicBezTo>
                  <a:pt x="776" y="1"/>
                  <a:pt x="756" y="3"/>
                  <a:pt x="734" y="7"/>
                </a:cubicBezTo>
                <a:cubicBezTo>
                  <a:pt x="0" y="146"/>
                  <a:pt x="1150" y="2158"/>
                  <a:pt x="1150" y="2158"/>
                </a:cubicBezTo>
                <a:cubicBezTo>
                  <a:pt x="1150" y="2158"/>
                  <a:pt x="1458" y="1"/>
                  <a:pt x="796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17"/>
          <p:cNvSpPr/>
          <p:nvPr/>
        </p:nvSpPr>
        <p:spPr>
          <a:xfrm>
            <a:off x="174691" y="5139954"/>
            <a:ext cx="304151" cy="250375"/>
          </a:xfrm>
          <a:custGeom>
            <a:avLst/>
            <a:gdLst/>
            <a:ahLst/>
            <a:cxnLst/>
            <a:rect l="l" t="t" r="r" b="b"/>
            <a:pathLst>
              <a:path w="1923" h="1583" extrusionOk="0">
                <a:moveTo>
                  <a:pt x="40" y="0"/>
                </a:moveTo>
                <a:cubicBezTo>
                  <a:pt x="21" y="0"/>
                  <a:pt x="1" y="13"/>
                  <a:pt x="6" y="34"/>
                </a:cubicBezTo>
                <a:cubicBezTo>
                  <a:pt x="45" y="272"/>
                  <a:pt x="95" y="499"/>
                  <a:pt x="145" y="728"/>
                </a:cubicBezTo>
                <a:cubicBezTo>
                  <a:pt x="204" y="965"/>
                  <a:pt x="283" y="1391"/>
                  <a:pt x="501" y="1540"/>
                </a:cubicBezTo>
                <a:cubicBezTo>
                  <a:pt x="546" y="1570"/>
                  <a:pt x="597" y="1582"/>
                  <a:pt x="650" y="1582"/>
                </a:cubicBezTo>
                <a:cubicBezTo>
                  <a:pt x="843" y="1582"/>
                  <a:pt x="1073" y="1417"/>
                  <a:pt x="1205" y="1332"/>
                </a:cubicBezTo>
                <a:cubicBezTo>
                  <a:pt x="1443" y="1183"/>
                  <a:pt x="1681" y="1014"/>
                  <a:pt x="1899" y="827"/>
                </a:cubicBezTo>
                <a:cubicBezTo>
                  <a:pt x="1923" y="802"/>
                  <a:pt x="1901" y="759"/>
                  <a:pt x="1877" y="759"/>
                </a:cubicBezTo>
                <a:cubicBezTo>
                  <a:pt x="1871" y="759"/>
                  <a:pt x="1865" y="761"/>
                  <a:pt x="1859" y="767"/>
                </a:cubicBezTo>
                <a:cubicBezTo>
                  <a:pt x="1710" y="886"/>
                  <a:pt x="1562" y="995"/>
                  <a:pt x="1413" y="1104"/>
                </a:cubicBezTo>
                <a:cubicBezTo>
                  <a:pt x="1257" y="1216"/>
                  <a:pt x="905" y="1510"/>
                  <a:pt x="660" y="1510"/>
                </a:cubicBezTo>
                <a:cubicBezTo>
                  <a:pt x="624" y="1510"/>
                  <a:pt x="591" y="1504"/>
                  <a:pt x="561" y="1490"/>
                </a:cubicBezTo>
                <a:cubicBezTo>
                  <a:pt x="333" y="1391"/>
                  <a:pt x="254" y="856"/>
                  <a:pt x="204" y="648"/>
                </a:cubicBezTo>
                <a:cubicBezTo>
                  <a:pt x="155" y="450"/>
                  <a:pt x="115" y="242"/>
                  <a:pt x="76" y="34"/>
                </a:cubicBezTo>
                <a:cubicBezTo>
                  <a:pt x="76" y="10"/>
                  <a:pt x="58" y="0"/>
                  <a:pt x="40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17"/>
          <p:cNvSpPr/>
          <p:nvPr/>
        </p:nvSpPr>
        <p:spPr>
          <a:xfrm>
            <a:off x="65873" y="5060081"/>
            <a:ext cx="343376" cy="1217238"/>
          </a:xfrm>
          <a:custGeom>
            <a:avLst/>
            <a:gdLst/>
            <a:ahLst/>
            <a:cxnLst/>
            <a:rect l="l" t="t" r="r" b="b"/>
            <a:pathLst>
              <a:path w="2171" h="7696" extrusionOk="0">
                <a:moveTo>
                  <a:pt x="2111" y="1"/>
                </a:moveTo>
                <a:cubicBezTo>
                  <a:pt x="2096" y="1"/>
                  <a:pt x="2081" y="7"/>
                  <a:pt x="2072" y="24"/>
                </a:cubicBezTo>
                <a:cubicBezTo>
                  <a:pt x="1576" y="846"/>
                  <a:pt x="1189" y="1748"/>
                  <a:pt x="872" y="2649"/>
                </a:cubicBezTo>
                <a:cubicBezTo>
                  <a:pt x="317" y="4245"/>
                  <a:pt x="0" y="5989"/>
                  <a:pt x="347" y="7663"/>
                </a:cubicBezTo>
                <a:cubicBezTo>
                  <a:pt x="351" y="7686"/>
                  <a:pt x="366" y="7696"/>
                  <a:pt x="383" y="7696"/>
                </a:cubicBezTo>
                <a:cubicBezTo>
                  <a:pt x="411" y="7696"/>
                  <a:pt x="443" y="7671"/>
                  <a:pt x="436" y="7634"/>
                </a:cubicBezTo>
                <a:cubicBezTo>
                  <a:pt x="70" y="5880"/>
                  <a:pt x="446" y="4067"/>
                  <a:pt x="1061" y="2411"/>
                </a:cubicBezTo>
                <a:cubicBezTo>
                  <a:pt x="1348" y="1609"/>
                  <a:pt x="1705" y="806"/>
                  <a:pt x="2151" y="63"/>
                </a:cubicBezTo>
                <a:cubicBezTo>
                  <a:pt x="2171" y="30"/>
                  <a:pt x="2141" y="1"/>
                  <a:pt x="2111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17"/>
          <p:cNvSpPr/>
          <p:nvPr/>
        </p:nvSpPr>
        <p:spPr>
          <a:xfrm>
            <a:off x="268008" y="5336554"/>
            <a:ext cx="365361" cy="235191"/>
          </a:xfrm>
          <a:custGeom>
            <a:avLst/>
            <a:gdLst/>
            <a:ahLst/>
            <a:cxnLst/>
            <a:rect l="l" t="t" r="r" b="b"/>
            <a:pathLst>
              <a:path w="2310" h="1487" extrusionOk="0">
                <a:moveTo>
                  <a:pt x="1604" y="1"/>
                </a:moveTo>
                <a:cubicBezTo>
                  <a:pt x="1023" y="1"/>
                  <a:pt x="1" y="1486"/>
                  <a:pt x="1" y="1486"/>
                </a:cubicBezTo>
                <a:cubicBezTo>
                  <a:pt x="1" y="1486"/>
                  <a:pt x="2309" y="762"/>
                  <a:pt x="1844" y="128"/>
                </a:cubicBezTo>
                <a:cubicBezTo>
                  <a:pt x="1779" y="39"/>
                  <a:pt x="1697" y="1"/>
                  <a:pt x="1604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17"/>
          <p:cNvSpPr/>
          <p:nvPr/>
        </p:nvSpPr>
        <p:spPr>
          <a:xfrm>
            <a:off x="-54807" y="5130148"/>
            <a:ext cx="241676" cy="358402"/>
          </a:xfrm>
          <a:custGeom>
            <a:avLst/>
            <a:gdLst/>
            <a:ahLst/>
            <a:cxnLst/>
            <a:rect l="l" t="t" r="r" b="b"/>
            <a:pathLst>
              <a:path w="1528" h="2266" extrusionOk="0">
                <a:moveTo>
                  <a:pt x="836" y="0"/>
                </a:moveTo>
                <a:cubicBezTo>
                  <a:pt x="816" y="0"/>
                  <a:pt x="795" y="2"/>
                  <a:pt x="773" y="6"/>
                </a:cubicBezTo>
                <a:cubicBezTo>
                  <a:pt x="1" y="155"/>
                  <a:pt x="1199" y="2266"/>
                  <a:pt x="1199" y="2266"/>
                </a:cubicBezTo>
                <a:cubicBezTo>
                  <a:pt x="1199" y="2266"/>
                  <a:pt x="1527" y="0"/>
                  <a:pt x="836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17"/>
          <p:cNvSpPr/>
          <p:nvPr/>
        </p:nvSpPr>
        <p:spPr>
          <a:xfrm>
            <a:off x="97822" y="5334340"/>
            <a:ext cx="320126" cy="262712"/>
          </a:xfrm>
          <a:custGeom>
            <a:avLst/>
            <a:gdLst/>
            <a:ahLst/>
            <a:cxnLst/>
            <a:rect l="l" t="t" r="r" b="b"/>
            <a:pathLst>
              <a:path w="2024" h="1661" extrusionOk="0">
                <a:moveTo>
                  <a:pt x="45" y="1"/>
                </a:moveTo>
                <a:cubicBezTo>
                  <a:pt x="22" y="1"/>
                  <a:pt x="1" y="16"/>
                  <a:pt x="7" y="43"/>
                </a:cubicBezTo>
                <a:cubicBezTo>
                  <a:pt x="46" y="281"/>
                  <a:pt x="95" y="529"/>
                  <a:pt x="155" y="767"/>
                </a:cubicBezTo>
                <a:cubicBezTo>
                  <a:pt x="225" y="1014"/>
                  <a:pt x="294" y="1461"/>
                  <a:pt x="531" y="1619"/>
                </a:cubicBezTo>
                <a:cubicBezTo>
                  <a:pt x="575" y="1648"/>
                  <a:pt x="625" y="1660"/>
                  <a:pt x="677" y="1660"/>
                </a:cubicBezTo>
                <a:cubicBezTo>
                  <a:pt x="877" y="1660"/>
                  <a:pt x="1124" y="1487"/>
                  <a:pt x="1265" y="1401"/>
                </a:cubicBezTo>
                <a:cubicBezTo>
                  <a:pt x="1522" y="1243"/>
                  <a:pt x="1760" y="1064"/>
                  <a:pt x="1998" y="876"/>
                </a:cubicBezTo>
                <a:cubicBezTo>
                  <a:pt x="2023" y="851"/>
                  <a:pt x="2000" y="799"/>
                  <a:pt x="1969" y="799"/>
                </a:cubicBezTo>
                <a:cubicBezTo>
                  <a:pt x="1963" y="799"/>
                  <a:pt x="1956" y="801"/>
                  <a:pt x="1949" y="807"/>
                </a:cubicBezTo>
                <a:cubicBezTo>
                  <a:pt x="1800" y="935"/>
                  <a:pt x="1641" y="1044"/>
                  <a:pt x="1493" y="1163"/>
                </a:cubicBezTo>
                <a:cubicBezTo>
                  <a:pt x="1319" y="1276"/>
                  <a:pt x="946" y="1588"/>
                  <a:pt x="690" y="1588"/>
                </a:cubicBezTo>
                <a:cubicBezTo>
                  <a:pt x="654" y="1588"/>
                  <a:pt x="621" y="1582"/>
                  <a:pt x="591" y="1569"/>
                </a:cubicBezTo>
                <a:cubicBezTo>
                  <a:pt x="353" y="1461"/>
                  <a:pt x="274" y="895"/>
                  <a:pt x="214" y="677"/>
                </a:cubicBezTo>
                <a:cubicBezTo>
                  <a:pt x="165" y="470"/>
                  <a:pt x="126" y="252"/>
                  <a:pt x="86" y="34"/>
                </a:cubicBezTo>
                <a:cubicBezTo>
                  <a:pt x="81" y="11"/>
                  <a:pt x="63" y="1"/>
                  <a:pt x="45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17"/>
          <p:cNvSpPr/>
          <p:nvPr/>
        </p:nvSpPr>
        <p:spPr>
          <a:xfrm>
            <a:off x="222615" y="5523189"/>
            <a:ext cx="398259" cy="288177"/>
          </a:xfrm>
          <a:custGeom>
            <a:avLst/>
            <a:gdLst/>
            <a:ahLst/>
            <a:cxnLst/>
            <a:rect l="l" t="t" r="r" b="b"/>
            <a:pathLst>
              <a:path w="2518" h="1822" extrusionOk="0">
                <a:moveTo>
                  <a:pt x="1687" y="0"/>
                </a:moveTo>
                <a:cubicBezTo>
                  <a:pt x="1037" y="0"/>
                  <a:pt x="0" y="1822"/>
                  <a:pt x="0" y="1822"/>
                </a:cubicBezTo>
                <a:cubicBezTo>
                  <a:pt x="0" y="1822"/>
                  <a:pt x="2517" y="782"/>
                  <a:pt x="1933" y="118"/>
                </a:cubicBezTo>
                <a:cubicBezTo>
                  <a:pt x="1861" y="36"/>
                  <a:pt x="1778" y="0"/>
                  <a:pt x="1687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17"/>
          <p:cNvSpPr/>
          <p:nvPr/>
        </p:nvSpPr>
        <p:spPr>
          <a:xfrm>
            <a:off x="-178651" y="5337187"/>
            <a:ext cx="267615" cy="394464"/>
          </a:xfrm>
          <a:custGeom>
            <a:avLst/>
            <a:gdLst/>
            <a:ahLst/>
            <a:cxnLst/>
            <a:rect l="l" t="t" r="r" b="b"/>
            <a:pathLst>
              <a:path w="1692" h="2494" extrusionOk="0">
                <a:moveTo>
                  <a:pt x="955" y="1"/>
                </a:moveTo>
                <a:cubicBezTo>
                  <a:pt x="922" y="1"/>
                  <a:pt x="888" y="6"/>
                  <a:pt x="852" y="16"/>
                </a:cubicBezTo>
                <a:cubicBezTo>
                  <a:pt x="0" y="253"/>
                  <a:pt x="1546" y="2493"/>
                  <a:pt x="1546" y="2493"/>
                </a:cubicBezTo>
                <a:cubicBezTo>
                  <a:pt x="1546" y="2493"/>
                  <a:pt x="1692" y="1"/>
                  <a:pt x="955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17"/>
          <p:cNvSpPr/>
          <p:nvPr/>
        </p:nvSpPr>
        <p:spPr>
          <a:xfrm>
            <a:off x="10831" y="5562098"/>
            <a:ext cx="368999" cy="283115"/>
          </a:xfrm>
          <a:custGeom>
            <a:avLst/>
            <a:gdLst/>
            <a:ahLst/>
            <a:cxnLst/>
            <a:rect l="l" t="t" r="r" b="b"/>
            <a:pathLst>
              <a:path w="2333" h="1790" extrusionOk="0">
                <a:moveTo>
                  <a:pt x="45" y="0"/>
                </a:moveTo>
                <a:cubicBezTo>
                  <a:pt x="22" y="0"/>
                  <a:pt x="1" y="18"/>
                  <a:pt x="11" y="50"/>
                </a:cubicBezTo>
                <a:cubicBezTo>
                  <a:pt x="71" y="318"/>
                  <a:pt x="160" y="585"/>
                  <a:pt x="249" y="843"/>
                </a:cubicBezTo>
                <a:cubicBezTo>
                  <a:pt x="339" y="1120"/>
                  <a:pt x="467" y="1606"/>
                  <a:pt x="745" y="1754"/>
                </a:cubicBezTo>
                <a:cubicBezTo>
                  <a:pt x="789" y="1779"/>
                  <a:pt x="836" y="1790"/>
                  <a:pt x="885" y="1790"/>
                </a:cubicBezTo>
                <a:cubicBezTo>
                  <a:pt x="1114" y="1790"/>
                  <a:pt x="1383" y="1562"/>
                  <a:pt x="1537" y="1448"/>
                </a:cubicBezTo>
                <a:cubicBezTo>
                  <a:pt x="1805" y="1249"/>
                  <a:pt x="2063" y="1021"/>
                  <a:pt x="2301" y="783"/>
                </a:cubicBezTo>
                <a:cubicBezTo>
                  <a:pt x="2332" y="752"/>
                  <a:pt x="2308" y="702"/>
                  <a:pt x="2276" y="702"/>
                </a:cubicBezTo>
                <a:cubicBezTo>
                  <a:pt x="2268" y="702"/>
                  <a:pt x="2259" y="706"/>
                  <a:pt x="2251" y="714"/>
                </a:cubicBezTo>
                <a:cubicBezTo>
                  <a:pt x="2092" y="873"/>
                  <a:pt x="1934" y="1012"/>
                  <a:pt x="1766" y="1150"/>
                </a:cubicBezTo>
                <a:cubicBezTo>
                  <a:pt x="1586" y="1312"/>
                  <a:pt x="1187" y="1709"/>
                  <a:pt x="892" y="1709"/>
                </a:cubicBezTo>
                <a:cubicBezTo>
                  <a:pt x="862" y="1709"/>
                  <a:pt x="832" y="1704"/>
                  <a:pt x="804" y="1695"/>
                </a:cubicBezTo>
                <a:cubicBezTo>
                  <a:pt x="537" y="1606"/>
                  <a:pt x="378" y="981"/>
                  <a:pt x="299" y="744"/>
                </a:cubicBezTo>
                <a:cubicBezTo>
                  <a:pt x="220" y="516"/>
                  <a:pt x="150" y="278"/>
                  <a:pt x="91" y="40"/>
                </a:cubicBezTo>
                <a:cubicBezTo>
                  <a:pt x="86" y="13"/>
                  <a:pt x="65" y="0"/>
                  <a:pt x="45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17"/>
          <p:cNvSpPr/>
          <p:nvPr/>
        </p:nvSpPr>
        <p:spPr>
          <a:xfrm>
            <a:off x="202211" y="5768187"/>
            <a:ext cx="371530" cy="322182"/>
          </a:xfrm>
          <a:custGeom>
            <a:avLst/>
            <a:gdLst/>
            <a:ahLst/>
            <a:cxnLst/>
            <a:rect l="l" t="t" r="r" b="b"/>
            <a:pathLst>
              <a:path w="2349" h="2037" extrusionOk="0">
                <a:moveTo>
                  <a:pt x="1462" y="0"/>
                </a:moveTo>
                <a:cubicBezTo>
                  <a:pt x="816" y="0"/>
                  <a:pt x="1" y="2037"/>
                  <a:pt x="1" y="2037"/>
                </a:cubicBezTo>
                <a:cubicBezTo>
                  <a:pt x="1" y="2037"/>
                  <a:pt x="2349" y="660"/>
                  <a:pt x="1675" y="85"/>
                </a:cubicBezTo>
                <a:cubicBezTo>
                  <a:pt x="1607" y="26"/>
                  <a:pt x="1536" y="0"/>
                  <a:pt x="146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17"/>
          <p:cNvSpPr/>
          <p:nvPr/>
        </p:nvSpPr>
        <p:spPr>
          <a:xfrm>
            <a:off x="-255361" y="5654466"/>
            <a:ext cx="291656" cy="378014"/>
          </a:xfrm>
          <a:custGeom>
            <a:avLst/>
            <a:gdLst/>
            <a:ahLst/>
            <a:cxnLst/>
            <a:rect l="l" t="t" r="r" b="b"/>
            <a:pathLst>
              <a:path w="1844" h="2390" extrusionOk="0">
                <a:moveTo>
                  <a:pt x="953" y="0"/>
                </a:moveTo>
                <a:cubicBezTo>
                  <a:pt x="909" y="0"/>
                  <a:pt x="862" y="10"/>
                  <a:pt x="813" y="31"/>
                </a:cubicBezTo>
                <a:cubicBezTo>
                  <a:pt x="0" y="388"/>
                  <a:pt x="1843" y="2390"/>
                  <a:pt x="1843" y="2390"/>
                </a:cubicBezTo>
                <a:cubicBezTo>
                  <a:pt x="1843" y="2390"/>
                  <a:pt x="1651" y="0"/>
                  <a:pt x="953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17"/>
          <p:cNvSpPr/>
          <p:nvPr/>
        </p:nvSpPr>
        <p:spPr>
          <a:xfrm>
            <a:off x="-41047" y="5871944"/>
            <a:ext cx="381178" cy="263503"/>
          </a:xfrm>
          <a:custGeom>
            <a:avLst/>
            <a:gdLst/>
            <a:ahLst/>
            <a:cxnLst/>
            <a:rect l="l" t="t" r="r" b="b"/>
            <a:pathLst>
              <a:path w="2410" h="1666" extrusionOk="0">
                <a:moveTo>
                  <a:pt x="51" y="0"/>
                </a:moveTo>
                <a:cubicBezTo>
                  <a:pt x="25" y="0"/>
                  <a:pt x="1" y="23"/>
                  <a:pt x="13" y="53"/>
                </a:cubicBezTo>
                <a:cubicBezTo>
                  <a:pt x="112" y="311"/>
                  <a:pt x="231" y="559"/>
                  <a:pt x="359" y="806"/>
                </a:cubicBezTo>
                <a:cubicBezTo>
                  <a:pt x="488" y="1064"/>
                  <a:pt x="676" y="1530"/>
                  <a:pt x="973" y="1649"/>
                </a:cubicBezTo>
                <a:cubicBezTo>
                  <a:pt x="1005" y="1661"/>
                  <a:pt x="1038" y="1666"/>
                  <a:pt x="1071" y="1666"/>
                </a:cubicBezTo>
                <a:cubicBezTo>
                  <a:pt x="1314" y="1666"/>
                  <a:pt x="1577" y="1371"/>
                  <a:pt x="1717" y="1222"/>
                </a:cubicBezTo>
                <a:cubicBezTo>
                  <a:pt x="1955" y="995"/>
                  <a:pt x="2182" y="727"/>
                  <a:pt x="2381" y="469"/>
                </a:cubicBezTo>
                <a:cubicBezTo>
                  <a:pt x="2410" y="433"/>
                  <a:pt x="2380" y="391"/>
                  <a:pt x="2350" y="391"/>
                </a:cubicBezTo>
                <a:cubicBezTo>
                  <a:pt x="2340" y="391"/>
                  <a:pt x="2329" y="397"/>
                  <a:pt x="2321" y="410"/>
                </a:cubicBezTo>
                <a:cubicBezTo>
                  <a:pt x="2193" y="579"/>
                  <a:pt x="2044" y="747"/>
                  <a:pt x="1905" y="905"/>
                </a:cubicBezTo>
                <a:cubicBezTo>
                  <a:pt x="1736" y="1093"/>
                  <a:pt x="1372" y="1574"/>
                  <a:pt x="1073" y="1574"/>
                </a:cubicBezTo>
                <a:cubicBezTo>
                  <a:pt x="1056" y="1574"/>
                  <a:pt x="1040" y="1573"/>
                  <a:pt x="1023" y="1570"/>
                </a:cubicBezTo>
                <a:cubicBezTo>
                  <a:pt x="746" y="1520"/>
                  <a:pt x="508" y="925"/>
                  <a:pt x="399" y="698"/>
                </a:cubicBezTo>
                <a:cubicBezTo>
                  <a:pt x="290" y="480"/>
                  <a:pt x="181" y="262"/>
                  <a:pt x="92" y="33"/>
                </a:cubicBezTo>
                <a:cubicBezTo>
                  <a:pt x="84" y="10"/>
                  <a:pt x="67" y="0"/>
                  <a:pt x="51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17"/>
          <p:cNvSpPr/>
          <p:nvPr/>
        </p:nvSpPr>
        <p:spPr>
          <a:xfrm>
            <a:off x="1487462" y="6531335"/>
            <a:ext cx="358244" cy="124476"/>
          </a:xfrm>
          <a:custGeom>
            <a:avLst/>
            <a:gdLst/>
            <a:ahLst/>
            <a:cxnLst/>
            <a:rect l="l" t="t" r="r" b="b"/>
            <a:pathLst>
              <a:path w="2265" h="787" extrusionOk="0">
                <a:moveTo>
                  <a:pt x="1797" y="1"/>
                </a:moveTo>
                <a:cubicBezTo>
                  <a:pt x="1180" y="1"/>
                  <a:pt x="1" y="760"/>
                  <a:pt x="1" y="760"/>
                </a:cubicBezTo>
                <a:cubicBezTo>
                  <a:pt x="1" y="760"/>
                  <a:pt x="307" y="787"/>
                  <a:pt x="688" y="787"/>
                </a:cubicBezTo>
                <a:cubicBezTo>
                  <a:pt x="1359" y="787"/>
                  <a:pt x="2264" y="702"/>
                  <a:pt x="2151" y="235"/>
                </a:cubicBezTo>
                <a:cubicBezTo>
                  <a:pt x="2110" y="66"/>
                  <a:pt x="1977" y="1"/>
                  <a:pt x="1797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17"/>
          <p:cNvSpPr/>
          <p:nvPr/>
        </p:nvSpPr>
        <p:spPr>
          <a:xfrm>
            <a:off x="1416920" y="6408124"/>
            <a:ext cx="272835" cy="194859"/>
          </a:xfrm>
          <a:custGeom>
            <a:avLst/>
            <a:gdLst/>
            <a:ahLst/>
            <a:cxnLst/>
            <a:rect l="l" t="t" r="r" b="b"/>
            <a:pathLst>
              <a:path w="1725" h="1232" extrusionOk="0">
                <a:moveTo>
                  <a:pt x="1168" y="1"/>
                </a:moveTo>
                <a:cubicBezTo>
                  <a:pt x="722" y="1"/>
                  <a:pt x="0" y="1232"/>
                  <a:pt x="0" y="1232"/>
                </a:cubicBezTo>
                <a:cubicBezTo>
                  <a:pt x="0" y="1232"/>
                  <a:pt x="1724" y="538"/>
                  <a:pt x="1338" y="82"/>
                </a:cubicBezTo>
                <a:cubicBezTo>
                  <a:pt x="1289" y="26"/>
                  <a:pt x="1231" y="1"/>
                  <a:pt x="116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17"/>
          <p:cNvSpPr/>
          <p:nvPr/>
        </p:nvSpPr>
        <p:spPr>
          <a:xfrm>
            <a:off x="1456145" y="6715756"/>
            <a:ext cx="293238" cy="134598"/>
          </a:xfrm>
          <a:custGeom>
            <a:avLst/>
            <a:gdLst/>
            <a:ahLst/>
            <a:cxnLst/>
            <a:rect l="l" t="t" r="r" b="b"/>
            <a:pathLst>
              <a:path w="1854" h="851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925" y="850"/>
                  <a:pt x="1386" y="850"/>
                </a:cubicBezTo>
                <a:cubicBezTo>
                  <a:pt x="1485" y="850"/>
                  <a:pt x="1563" y="811"/>
                  <a:pt x="1606" y="714"/>
                </a:cubicBezTo>
                <a:cubicBezTo>
                  <a:pt x="1853" y="159"/>
                  <a:pt x="1" y="0"/>
                  <a:pt x="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17"/>
          <p:cNvSpPr/>
          <p:nvPr/>
        </p:nvSpPr>
        <p:spPr>
          <a:xfrm>
            <a:off x="1376114" y="6509508"/>
            <a:ext cx="190747" cy="258600"/>
          </a:xfrm>
          <a:custGeom>
            <a:avLst/>
            <a:gdLst/>
            <a:ahLst/>
            <a:cxnLst/>
            <a:rect l="l" t="t" r="r" b="b"/>
            <a:pathLst>
              <a:path w="1206" h="1635" extrusionOk="0">
                <a:moveTo>
                  <a:pt x="900" y="0"/>
                </a:moveTo>
                <a:cubicBezTo>
                  <a:pt x="894" y="0"/>
                  <a:pt x="888" y="2"/>
                  <a:pt x="883" y="6"/>
                </a:cubicBezTo>
                <a:cubicBezTo>
                  <a:pt x="705" y="144"/>
                  <a:pt x="526" y="303"/>
                  <a:pt x="357" y="462"/>
                </a:cubicBezTo>
                <a:cubicBezTo>
                  <a:pt x="249" y="580"/>
                  <a:pt x="1" y="789"/>
                  <a:pt x="80" y="977"/>
                </a:cubicBezTo>
                <a:cubicBezTo>
                  <a:pt x="150" y="1175"/>
                  <a:pt x="467" y="1304"/>
                  <a:pt x="645" y="1393"/>
                </a:cubicBezTo>
                <a:cubicBezTo>
                  <a:pt x="813" y="1483"/>
                  <a:pt x="982" y="1562"/>
                  <a:pt x="1160" y="1631"/>
                </a:cubicBezTo>
                <a:cubicBezTo>
                  <a:pt x="1166" y="1634"/>
                  <a:pt x="1171" y="1635"/>
                  <a:pt x="1175" y="1635"/>
                </a:cubicBezTo>
                <a:cubicBezTo>
                  <a:pt x="1202" y="1635"/>
                  <a:pt x="1205" y="1590"/>
                  <a:pt x="1180" y="1582"/>
                </a:cubicBezTo>
                <a:cubicBezTo>
                  <a:pt x="1022" y="1512"/>
                  <a:pt x="873" y="1443"/>
                  <a:pt x="724" y="1373"/>
                </a:cubicBezTo>
                <a:cubicBezTo>
                  <a:pt x="566" y="1294"/>
                  <a:pt x="159" y="1135"/>
                  <a:pt x="119" y="937"/>
                </a:cubicBezTo>
                <a:cubicBezTo>
                  <a:pt x="80" y="729"/>
                  <a:pt x="447" y="462"/>
                  <a:pt x="586" y="333"/>
                </a:cubicBezTo>
                <a:cubicBezTo>
                  <a:pt x="694" y="244"/>
                  <a:pt x="804" y="144"/>
                  <a:pt x="923" y="56"/>
                </a:cubicBezTo>
                <a:cubicBezTo>
                  <a:pt x="946" y="31"/>
                  <a:pt x="925" y="0"/>
                  <a:pt x="900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17"/>
          <p:cNvSpPr/>
          <p:nvPr/>
        </p:nvSpPr>
        <p:spPr>
          <a:xfrm>
            <a:off x="662314" y="6597448"/>
            <a:ext cx="1007827" cy="99328"/>
          </a:xfrm>
          <a:custGeom>
            <a:avLst/>
            <a:gdLst/>
            <a:ahLst/>
            <a:cxnLst/>
            <a:rect l="l" t="t" r="r" b="b"/>
            <a:pathLst>
              <a:path w="6372" h="628" extrusionOk="0">
                <a:moveTo>
                  <a:pt x="58" y="1"/>
                </a:moveTo>
                <a:cubicBezTo>
                  <a:pt x="25" y="1"/>
                  <a:pt x="0" y="47"/>
                  <a:pt x="34" y="64"/>
                </a:cubicBezTo>
                <a:cubicBezTo>
                  <a:pt x="925" y="474"/>
                  <a:pt x="1906" y="627"/>
                  <a:pt x="2885" y="627"/>
                </a:cubicBezTo>
                <a:cubicBezTo>
                  <a:pt x="3278" y="627"/>
                  <a:pt x="3671" y="602"/>
                  <a:pt x="4058" y="560"/>
                </a:cubicBezTo>
                <a:cubicBezTo>
                  <a:pt x="4821" y="471"/>
                  <a:pt x="5594" y="332"/>
                  <a:pt x="6327" y="94"/>
                </a:cubicBezTo>
                <a:cubicBezTo>
                  <a:pt x="6371" y="85"/>
                  <a:pt x="6360" y="21"/>
                  <a:pt x="6329" y="21"/>
                </a:cubicBezTo>
                <a:cubicBezTo>
                  <a:pt x="6326" y="21"/>
                  <a:pt x="6321" y="22"/>
                  <a:pt x="6317" y="24"/>
                </a:cubicBezTo>
                <a:cubicBezTo>
                  <a:pt x="5654" y="242"/>
                  <a:pt x="4960" y="372"/>
                  <a:pt x="4276" y="460"/>
                </a:cubicBezTo>
                <a:cubicBezTo>
                  <a:pt x="3816" y="516"/>
                  <a:pt x="3349" y="549"/>
                  <a:pt x="2881" y="549"/>
                </a:cubicBezTo>
                <a:cubicBezTo>
                  <a:pt x="1917" y="549"/>
                  <a:pt x="955" y="405"/>
                  <a:pt x="74" y="5"/>
                </a:cubicBezTo>
                <a:cubicBezTo>
                  <a:pt x="69" y="2"/>
                  <a:pt x="63" y="1"/>
                  <a:pt x="58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17"/>
          <p:cNvSpPr/>
          <p:nvPr/>
        </p:nvSpPr>
        <p:spPr>
          <a:xfrm>
            <a:off x="1242938" y="6414925"/>
            <a:ext cx="286911" cy="203717"/>
          </a:xfrm>
          <a:custGeom>
            <a:avLst/>
            <a:gdLst/>
            <a:ahLst/>
            <a:cxnLst/>
            <a:rect l="l" t="t" r="r" b="b"/>
            <a:pathLst>
              <a:path w="1814" h="1288" extrusionOk="0">
                <a:moveTo>
                  <a:pt x="1220" y="1"/>
                </a:moveTo>
                <a:cubicBezTo>
                  <a:pt x="758" y="1"/>
                  <a:pt x="1" y="1288"/>
                  <a:pt x="1" y="1288"/>
                </a:cubicBezTo>
                <a:cubicBezTo>
                  <a:pt x="1" y="1288"/>
                  <a:pt x="1814" y="564"/>
                  <a:pt x="1397" y="88"/>
                </a:cubicBezTo>
                <a:cubicBezTo>
                  <a:pt x="1346" y="27"/>
                  <a:pt x="1286" y="1"/>
                  <a:pt x="122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17"/>
          <p:cNvSpPr/>
          <p:nvPr/>
        </p:nvSpPr>
        <p:spPr>
          <a:xfrm>
            <a:off x="1283745" y="6737583"/>
            <a:ext cx="307315" cy="141241"/>
          </a:xfrm>
          <a:custGeom>
            <a:avLst/>
            <a:gdLst/>
            <a:ahLst/>
            <a:cxnLst/>
            <a:rect l="l" t="t" r="r" b="b"/>
            <a:pathLst>
              <a:path w="1943" h="893" extrusionOk="0">
                <a:moveTo>
                  <a:pt x="0" y="1"/>
                </a:moveTo>
                <a:cubicBezTo>
                  <a:pt x="0" y="1"/>
                  <a:pt x="965" y="893"/>
                  <a:pt x="1455" y="893"/>
                </a:cubicBezTo>
                <a:cubicBezTo>
                  <a:pt x="1563" y="893"/>
                  <a:pt x="1648" y="849"/>
                  <a:pt x="1694" y="744"/>
                </a:cubicBezTo>
                <a:cubicBezTo>
                  <a:pt x="1943" y="169"/>
                  <a:pt x="0" y="1"/>
                  <a:pt x="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7"/>
          <p:cNvSpPr/>
          <p:nvPr/>
        </p:nvSpPr>
        <p:spPr>
          <a:xfrm>
            <a:off x="1200550" y="6521371"/>
            <a:ext cx="200237" cy="271886"/>
          </a:xfrm>
          <a:custGeom>
            <a:avLst/>
            <a:gdLst/>
            <a:ahLst/>
            <a:cxnLst/>
            <a:rect l="l" t="t" r="r" b="b"/>
            <a:pathLst>
              <a:path w="1266" h="1719" extrusionOk="0">
                <a:moveTo>
                  <a:pt x="948" y="1"/>
                </a:moveTo>
                <a:cubicBezTo>
                  <a:pt x="940" y="1"/>
                  <a:pt x="931" y="3"/>
                  <a:pt x="923" y="10"/>
                </a:cubicBezTo>
                <a:cubicBezTo>
                  <a:pt x="734" y="159"/>
                  <a:pt x="546" y="318"/>
                  <a:pt x="377" y="486"/>
                </a:cubicBezTo>
                <a:cubicBezTo>
                  <a:pt x="258" y="605"/>
                  <a:pt x="1" y="833"/>
                  <a:pt x="80" y="1021"/>
                </a:cubicBezTo>
                <a:cubicBezTo>
                  <a:pt x="159" y="1229"/>
                  <a:pt x="496" y="1377"/>
                  <a:pt x="675" y="1467"/>
                </a:cubicBezTo>
                <a:cubicBezTo>
                  <a:pt x="853" y="1556"/>
                  <a:pt x="1031" y="1635"/>
                  <a:pt x="1220" y="1714"/>
                </a:cubicBezTo>
                <a:cubicBezTo>
                  <a:pt x="1225" y="1717"/>
                  <a:pt x="1230" y="1718"/>
                  <a:pt x="1235" y="1718"/>
                </a:cubicBezTo>
                <a:cubicBezTo>
                  <a:pt x="1261" y="1718"/>
                  <a:pt x="1265" y="1672"/>
                  <a:pt x="1240" y="1655"/>
                </a:cubicBezTo>
                <a:cubicBezTo>
                  <a:pt x="1071" y="1586"/>
                  <a:pt x="912" y="1516"/>
                  <a:pt x="754" y="1437"/>
                </a:cubicBezTo>
                <a:cubicBezTo>
                  <a:pt x="595" y="1358"/>
                  <a:pt x="170" y="1190"/>
                  <a:pt x="130" y="981"/>
                </a:cubicBezTo>
                <a:cubicBezTo>
                  <a:pt x="90" y="763"/>
                  <a:pt x="467" y="476"/>
                  <a:pt x="606" y="357"/>
                </a:cubicBezTo>
                <a:cubicBezTo>
                  <a:pt x="724" y="248"/>
                  <a:pt x="843" y="149"/>
                  <a:pt x="972" y="50"/>
                </a:cubicBezTo>
                <a:cubicBezTo>
                  <a:pt x="995" y="34"/>
                  <a:pt x="976" y="1"/>
                  <a:pt x="948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17"/>
          <p:cNvSpPr/>
          <p:nvPr/>
        </p:nvSpPr>
        <p:spPr>
          <a:xfrm>
            <a:off x="1046972" y="6401323"/>
            <a:ext cx="330881" cy="209410"/>
          </a:xfrm>
          <a:custGeom>
            <a:avLst/>
            <a:gdLst/>
            <a:ahLst/>
            <a:cxnLst/>
            <a:rect l="l" t="t" r="r" b="b"/>
            <a:pathLst>
              <a:path w="2092" h="1324" extrusionOk="0">
                <a:moveTo>
                  <a:pt x="1468" y="1"/>
                </a:moveTo>
                <a:cubicBezTo>
                  <a:pt x="941" y="1"/>
                  <a:pt x="1" y="1324"/>
                  <a:pt x="1" y="1324"/>
                </a:cubicBezTo>
                <a:cubicBezTo>
                  <a:pt x="1" y="1324"/>
                  <a:pt x="2092" y="700"/>
                  <a:pt x="1685" y="115"/>
                </a:cubicBezTo>
                <a:cubicBezTo>
                  <a:pt x="1627" y="35"/>
                  <a:pt x="1553" y="1"/>
                  <a:pt x="146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17"/>
          <p:cNvSpPr/>
          <p:nvPr/>
        </p:nvSpPr>
        <p:spPr>
          <a:xfrm>
            <a:off x="1081452" y="6748496"/>
            <a:ext cx="340371" cy="179675"/>
          </a:xfrm>
          <a:custGeom>
            <a:avLst/>
            <a:gdLst/>
            <a:ahLst/>
            <a:cxnLst/>
            <a:rect l="l" t="t" r="r" b="b"/>
            <a:pathLst>
              <a:path w="2152" h="1136" extrusionOk="0">
                <a:moveTo>
                  <a:pt x="1" y="1"/>
                </a:moveTo>
                <a:cubicBezTo>
                  <a:pt x="1" y="1"/>
                  <a:pt x="1038" y="1135"/>
                  <a:pt x="1572" y="1135"/>
                </a:cubicBezTo>
                <a:cubicBezTo>
                  <a:pt x="1675" y="1135"/>
                  <a:pt x="1760" y="1093"/>
                  <a:pt x="1814" y="992"/>
                </a:cubicBezTo>
                <a:cubicBezTo>
                  <a:pt x="2151" y="368"/>
                  <a:pt x="1" y="1"/>
                  <a:pt x="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17"/>
          <p:cNvSpPr/>
          <p:nvPr/>
        </p:nvSpPr>
        <p:spPr>
          <a:xfrm>
            <a:off x="996833" y="6512672"/>
            <a:ext cx="210992" cy="307315"/>
          </a:xfrm>
          <a:custGeom>
            <a:avLst/>
            <a:gdLst/>
            <a:ahLst/>
            <a:cxnLst/>
            <a:rect l="l" t="t" r="r" b="b"/>
            <a:pathLst>
              <a:path w="1334" h="1943" extrusionOk="0">
                <a:moveTo>
                  <a:pt x="1129" y="1"/>
                </a:moveTo>
                <a:cubicBezTo>
                  <a:pt x="1123" y="1"/>
                  <a:pt x="1117" y="2"/>
                  <a:pt x="1110" y="5"/>
                </a:cubicBezTo>
                <a:cubicBezTo>
                  <a:pt x="883" y="155"/>
                  <a:pt x="654" y="313"/>
                  <a:pt x="456" y="491"/>
                </a:cubicBezTo>
                <a:cubicBezTo>
                  <a:pt x="318" y="610"/>
                  <a:pt x="0" y="838"/>
                  <a:pt x="70" y="1056"/>
                </a:cubicBezTo>
                <a:cubicBezTo>
                  <a:pt x="139" y="1294"/>
                  <a:pt x="496" y="1492"/>
                  <a:pt x="694" y="1611"/>
                </a:cubicBezTo>
                <a:cubicBezTo>
                  <a:pt x="883" y="1730"/>
                  <a:pt x="1071" y="1839"/>
                  <a:pt x="1269" y="1938"/>
                </a:cubicBezTo>
                <a:cubicBezTo>
                  <a:pt x="1274" y="1941"/>
                  <a:pt x="1280" y="1942"/>
                  <a:pt x="1285" y="1942"/>
                </a:cubicBezTo>
                <a:cubicBezTo>
                  <a:pt x="1316" y="1942"/>
                  <a:pt x="1333" y="1896"/>
                  <a:pt x="1299" y="1879"/>
                </a:cubicBezTo>
                <a:cubicBezTo>
                  <a:pt x="1121" y="1789"/>
                  <a:pt x="952" y="1690"/>
                  <a:pt x="784" y="1582"/>
                </a:cubicBezTo>
                <a:cubicBezTo>
                  <a:pt x="615" y="1482"/>
                  <a:pt x="149" y="1245"/>
                  <a:pt x="130" y="1016"/>
                </a:cubicBezTo>
                <a:cubicBezTo>
                  <a:pt x="100" y="769"/>
                  <a:pt x="555" y="491"/>
                  <a:pt x="724" y="362"/>
                </a:cubicBezTo>
                <a:cubicBezTo>
                  <a:pt x="863" y="254"/>
                  <a:pt x="1011" y="155"/>
                  <a:pt x="1150" y="65"/>
                </a:cubicBezTo>
                <a:cubicBezTo>
                  <a:pt x="1183" y="40"/>
                  <a:pt x="1161" y="1"/>
                  <a:pt x="1129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17"/>
          <p:cNvSpPr/>
          <p:nvPr/>
        </p:nvSpPr>
        <p:spPr>
          <a:xfrm>
            <a:off x="824433" y="6401165"/>
            <a:ext cx="341795" cy="175089"/>
          </a:xfrm>
          <a:custGeom>
            <a:avLst/>
            <a:gdLst/>
            <a:ahLst/>
            <a:cxnLst/>
            <a:rect l="l" t="t" r="r" b="b"/>
            <a:pathLst>
              <a:path w="2161" h="1107" extrusionOk="0">
                <a:moveTo>
                  <a:pt x="1589" y="0"/>
                </a:moveTo>
                <a:cubicBezTo>
                  <a:pt x="1052" y="0"/>
                  <a:pt x="0" y="1107"/>
                  <a:pt x="0" y="1107"/>
                </a:cubicBezTo>
                <a:cubicBezTo>
                  <a:pt x="0" y="1107"/>
                  <a:pt x="2161" y="770"/>
                  <a:pt x="1834" y="146"/>
                </a:cubicBezTo>
                <a:cubicBezTo>
                  <a:pt x="1780" y="43"/>
                  <a:pt x="1694" y="0"/>
                  <a:pt x="1589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17"/>
          <p:cNvSpPr/>
          <p:nvPr/>
        </p:nvSpPr>
        <p:spPr>
          <a:xfrm>
            <a:off x="840092" y="6717179"/>
            <a:ext cx="329300" cy="212416"/>
          </a:xfrm>
          <a:custGeom>
            <a:avLst/>
            <a:gdLst/>
            <a:ahLst/>
            <a:cxnLst/>
            <a:rect l="l" t="t" r="r" b="b"/>
            <a:pathLst>
              <a:path w="2082" h="1343" extrusionOk="0">
                <a:moveTo>
                  <a:pt x="0" y="1"/>
                </a:moveTo>
                <a:cubicBezTo>
                  <a:pt x="1" y="1"/>
                  <a:pt x="922" y="1343"/>
                  <a:pt x="1443" y="1343"/>
                </a:cubicBezTo>
                <a:cubicBezTo>
                  <a:pt x="1526" y="1343"/>
                  <a:pt x="1599" y="1309"/>
                  <a:pt x="1656" y="1230"/>
                </a:cubicBezTo>
                <a:cubicBezTo>
                  <a:pt x="2081" y="665"/>
                  <a:pt x="1" y="1"/>
                  <a:pt x="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17"/>
          <p:cNvSpPr/>
          <p:nvPr/>
        </p:nvSpPr>
        <p:spPr>
          <a:xfrm>
            <a:off x="771132" y="6497171"/>
            <a:ext cx="202768" cy="307789"/>
          </a:xfrm>
          <a:custGeom>
            <a:avLst/>
            <a:gdLst/>
            <a:ahLst/>
            <a:cxnLst/>
            <a:rect l="l" t="t" r="r" b="b"/>
            <a:pathLst>
              <a:path w="1282" h="1946" extrusionOk="0">
                <a:moveTo>
                  <a:pt x="1226" y="0"/>
                </a:moveTo>
                <a:cubicBezTo>
                  <a:pt x="1220" y="0"/>
                  <a:pt x="1215" y="2"/>
                  <a:pt x="1209" y="4"/>
                </a:cubicBezTo>
                <a:cubicBezTo>
                  <a:pt x="962" y="114"/>
                  <a:pt x="724" y="242"/>
                  <a:pt x="496" y="391"/>
                </a:cubicBezTo>
                <a:cubicBezTo>
                  <a:pt x="337" y="490"/>
                  <a:pt x="0" y="669"/>
                  <a:pt x="31" y="896"/>
                </a:cubicBezTo>
                <a:cubicBezTo>
                  <a:pt x="70" y="1144"/>
                  <a:pt x="397" y="1382"/>
                  <a:pt x="575" y="1530"/>
                </a:cubicBezTo>
                <a:cubicBezTo>
                  <a:pt x="744" y="1669"/>
                  <a:pt x="922" y="1808"/>
                  <a:pt x="1101" y="1937"/>
                </a:cubicBezTo>
                <a:cubicBezTo>
                  <a:pt x="1108" y="1943"/>
                  <a:pt x="1115" y="1945"/>
                  <a:pt x="1122" y="1945"/>
                </a:cubicBezTo>
                <a:cubicBezTo>
                  <a:pt x="1149" y="1945"/>
                  <a:pt x="1164" y="1901"/>
                  <a:pt x="1140" y="1878"/>
                </a:cubicBezTo>
                <a:cubicBezTo>
                  <a:pt x="972" y="1768"/>
                  <a:pt x="813" y="1649"/>
                  <a:pt x="665" y="1521"/>
                </a:cubicBezTo>
                <a:cubicBezTo>
                  <a:pt x="506" y="1392"/>
                  <a:pt x="90" y="1094"/>
                  <a:pt x="100" y="867"/>
                </a:cubicBezTo>
                <a:cubicBezTo>
                  <a:pt x="110" y="619"/>
                  <a:pt x="595" y="401"/>
                  <a:pt x="773" y="302"/>
                </a:cubicBezTo>
                <a:cubicBezTo>
                  <a:pt x="932" y="213"/>
                  <a:pt x="1081" y="134"/>
                  <a:pt x="1240" y="64"/>
                </a:cubicBezTo>
                <a:cubicBezTo>
                  <a:pt x="1282" y="47"/>
                  <a:pt x="1258" y="0"/>
                  <a:pt x="1226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17"/>
          <p:cNvSpPr/>
          <p:nvPr/>
        </p:nvSpPr>
        <p:spPr>
          <a:xfrm>
            <a:off x="14153" y="5241655"/>
            <a:ext cx="740370" cy="1096400"/>
          </a:xfrm>
          <a:custGeom>
            <a:avLst/>
            <a:gdLst/>
            <a:ahLst/>
            <a:cxnLst/>
            <a:rect l="l" t="t" r="r" b="b"/>
            <a:pathLst>
              <a:path w="4681" h="6932" extrusionOk="0">
                <a:moveTo>
                  <a:pt x="2755" y="1"/>
                </a:moveTo>
                <a:cubicBezTo>
                  <a:pt x="2398" y="1"/>
                  <a:pt x="2002" y="576"/>
                  <a:pt x="1784" y="2195"/>
                </a:cubicBezTo>
                <a:cubicBezTo>
                  <a:pt x="1693" y="2088"/>
                  <a:pt x="1415" y="1869"/>
                  <a:pt x="1102" y="1869"/>
                </a:cubicBezTo>
                <a:cubicBezTo>
                  <a:pt x="1040" y="1869"/>
                  <a:pt x="976" y="1878"/>
                  <a:pt x="912" y="1898"/>
                </a:cubicBezTo>
                <a:cubicBezTo>
                  <a:pt x="525" y="2027"/>
                  <a:pt x="298" y="2809"/>
                  <a:pt x="1170" y="4346"/>
                </a:cubicBezTo>
                <a:cubicBezTo>
                  <a:pt x="1080" y="4240"/>
                  <a:pt x="777" y="4068"/>
                  <a:pt x="508" y="4068"/>
                </a:cubicBezTo>
                <a:cubicBezTo>
                  <a:pt x="271" y="4068"/>
                  <a:pt x="59" y="4201"/>
                  <a:pt x="40" y="4633"/>
                </a:cubicBezTo>
                <a:cubicBezTo>
                  <a:pt x="1" y="5564"/>
                  <a:pt x="2042" y="6932"/>
                  <a:pt x="2042" y="6932"/>
                </a:cubicBezTo>
                <a:cubicBezTo>
                  <a:pt x="2042" y="6932"/>
                  <a:pt x="3608" y="5812"/>
                  <a:pt x="4232" y="4920"/>
                </a:cubicBezTo>
                <a:cubicBezTo>
                  <a:pt x="4681" y="4272"/>
                  <a:pt x="4541" y="3880"/>
                  <a:pt x="4000" y="3880"/>
                </a:cubicBezTo>
                <a:cubicBezTo>
                  <a:pt x="3788" y="3880"/>
                  <a:pt x="3515" y="3940"/>
                  <a:pt x="3191" y="4068"/>
                </a:cubicBezTo>
                <a:cubicBezTo>
                  <a:pt x="3608" y="3652"/>
                  <a:pt x="4658" y="2750"/>
                  <a:pt x="4668" y="2344"/>
                </a:cubicBezTo>
                <a:cubicBezTo>
                  <a:pt x="4672" y="2162"/>
                  <a:pt x="4554" y="2056"/>
                  <a:pt x="4327" y="2056"/>
                </a:cubicBezTo>
                <a:cubicBezTo>
                  <a:pt x="4046" y="2056"/>
                  <a:pt x="3599" y="2218"/>
                  <a:pt x="3013" y="2602"/>
                </a:cubicBezTo>
                <a:cubicBezTo>
                  <a:pt x="3459" y="1660"/>
                  <a:pt x="3340" y="292"/>
                  <a:pt x="2943" y="54"/>
                </a:cubicBezTo>
                <a:cubicBezTo>
                  <a:pt x="2883" y="20"/>
                  <a:pt x="2819" y="1"/>
                  <a:pt x="2755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17"/>
          <p:cNvSpPr/>
          <p:nvPr/>
        </p:nvSpPr>
        <p:spPr>
          <a:xfrm>
            <a:off x="302488" y="5326590"/>
            <a:ext cx="152155" cy="1135308"/>
          </a:xfrm>
          <a:custGeom>
            <a:avLst/>
            <a:gdLst/>
            <a:ahLst/>
            <a:cxnLst/>
            <a:rect l="l" t="t" r="r" b="b"/>
            <a:pathLst>
              <a:path w="962" h="7178" extrusionOk="0">
                <a:moveTo>
                  <a:pt x="910" y="1"/>
                </a:moveTo>
                <a:cubicBezTo>
                  <a:pt x="892" y="1"/>
                  <a:pt x="871" y="17"/>
                  <a:pt x="863" y="33"/>
                </a:cubicBezTo>
                <a:cubicBezTo>
                  <a:pt x="1" y="2887"/>
                  <a:pt x="129" y="7088"/>
                  <a:pt x="129" y="7128"/>
                </a:cubicBezTo>
                <a:cubicBezTo>
                  <a:pt x="129" y="7148"/>
                  <a:pt x="129" y="7158"/>
                  <a:pt x="140" y="7158"/>
                </a:cubicBezTo>
                <a:cubicBezTo>
                  <a:pt x="149" y="7168"/>
                  <a:pt x="159" y="7178"/>
                  <a:pt x="179" y="7178"/>
                </a:cubicBezTo>
                <a:cubicBezTo>
                  <a:pt x="199" y="7178"/>
                  <a:pt x="219" y="7158"/>
                  <a:pt x="219" y="7128"/>
                </a:cubicBezTo>
                <a:cubicBezTo>
                  <a:pt x="219" y="7088"/>
                  <a:pt x="100" y="2906"/>
                  <a:pt x="952" y="63"/>
                </a:cubicBezTo>
                <a:cubicBezTo>
                  <a:pt x="962" y="33"/>
                  <a:pt x="952" y="13"/>
                  <a:pt x="922" y="3"/>
                </a:cubicBezTo>
                <a:cubicBezTo>
                  <a:pt x="918" y="1"/>
                  <a:pt x="914" y="1"/>
                  <a:pt x="91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17"/>
          <p:cNvSpPr/>
          <p:nvPr/>
        </p:nvSpPr>
        <p:spPr>
          <a:xfrm>
            <a:off x="183390" y="5615399"/>
            <a:ext cx="177303" cy="250217"/>
          </a:xfrm>
          <a:custGeom>
            <a:avLst/>
            <a:gdLst/>
            <a:ahLst/>
            <a:cxnLst/>
            <a:rect l="l" t="t" r="r" b="b"/>
            <a:pathLst>
              <a:path w="1121" h="1582" extrusionOk="0">
                <a:moveTo>
                  <a:pt x="40" y="1"/>
                </a:moveTo>
                <a:cubicBezTo>
                  <a:pt x="21" y="10"/>
                  <a:pt x="1" y="30"/>
                  <a:pt x="10" y="60"/>
                </a:cubicBezTo>
                <a:cubicBezTo>
                  <a:pt x="90" y="446"/>
                  <a:pt x="437" y="902"/>
                  <a:pt x="704" y="1219"/>
                </a:cubicBezTo>
                <a:cubicBezTo>
                  <a:pt x="882" y="1417"/>
                  <a:pt x="1021" y="1556"/>
                  <a:pt x="1031" y="1566"/>
                </a:cubicBezTo>
                <a:cubicBezTo>
                  <a:pt x="1041" y="1576"/>
                  <a:pt x="1054" y="1581"/>
                  <a:pt x="1066" y="1581"/>
                </a:cubicBezTo>
                <a:cubicBezTo>
                  <a:pt x="1078" y="1581"/>
                  <a:pt x="1090" y="1576"/>
                  <a:pt x="1100" y="1566"/>
                </a:cubicBezTo>
                <a:cubicBezTo>
                  <a:pt x="1120" y="1547"/>
                  <a:pt x="1120" y="1516"/>
                  <a:pt x="1100" y="1497"/>
                </a:cubicBezTo>
                <a:cubicBezTo>
                  <a:pt x="1091" y="1487"/>
                  <a:pt x="239" y="655"/>
                  <a:pt x="100" y="40"/>
                </a:cubicBezTo>
                <a:cubicBezTo>
                  <a:pt x="100" y="10"/>
                  <a:pt x="70" y="1"/>
                  <a:pt x="4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17"/>
          <p:cNvSpPr/>
          <p:nvPr/>
        </p:nvSpPr>
        <p:spPr>
          <a:xfrm>
            <a:off x="338550" y="5636594"/>
            <a:ext cx="340371" cy="289442"/>
          </a:xfrm>
          <a:custGeom>
            <a:avLst/>
            <a:gdLst/>
            <a:ahLst/>
            <a:cxnLst/>
            <a:rect l="l" t="t" r="r" b="b"/>
            <a:pathLst>
              <a:path w="2152" h="1830" extrusionOk="0">
                <a:moveTo>
                  <a:pt x="2098" y="0"/>
                </a:moveTo>
                <a:cubicBezTo>
                  <a:pt x="2087" y="0"/>
                  <a:pt x="2077" y="5"/>
                  <a:pt x="2072" y="15"/>
                </a:cubicBezTo>
                <a:cubicBezTo>
                  <a:pt x="1358" y="818"/>
                  <a:pt x="40" y="1730"/>
                  <a:pt x="20" y="1739"/>
                </a:cubicBezTo>
                <a:cubicBezTo>
                  <a:pt x="0" y="1759"/>
                  <a:pt x="0" y="1789"/>
                  <a:pt x="11" y="1809"/>
                </a:cubicBezTo>
                <a:lnTo>
                  <a:pt x="20" y="1809"/>
                </a:lnTo>
                <a:cubicBezTo>
                  <a:pt x="27" y="1821"/>
                  <a:pt x="40" y="1829"/>
                  <a:pt x="54" y="1829"/>
                </a:cubicBezTo>
                <a:cubicBezTo>
                  <a:pt x="63" y="1829"/>
                  <a:pt x="72" y="1826"/>
                  <a:pt x="80" y="1818"/>
                </a:cubicBezTo>
                <a:cubicBezTo>
                  <a:pt x="90" y="1809"/>
                  <a:pt x="1418" y="887"/>
                  <a:pt x="2141" y="85"/>
                </a:cubicBezTo>
                <a:cubicBezTo>
                  <a:pt x="2151" y="65"/>
                  <a:pt x="2151" y="35"/>
                  <a:pt x="2131" y="15"/>
                </a:cubicBezTo>
                <a:cubicBezTo>
                  <a:pt x="2121" y="5"/>
                  <a:pt x="2109" y="0"/>
                  <a:pt x="2098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17"/>
          <p:cNvSpPr/>
          <p:nvPr/>
        </p:nvSpPr>
        <p:spPr>
          <a:xfrm>
            <a:off x="75205" y="5940904"/>
            <a:ext cx="263503" cy="291182"/>
          </a:xfrm>
          <a:custGeom>
            <a:avLst/>
            <a:gdLst/>
            <a:ahLst/>
            <a:cxnLst/>
            <a:rect l="l" t="t" r="r" b="b"/>
            <a:pathLst>
              <a:path w="1666" h="1841" extrusionOk="0">
                <a:moveTo>
                  <a:pt x="51" y="0"/>
                </a:moveTo>
                <a:cubicBezTo>
                  <a:pt x="45" y="0"/>
                  <a:pt x="38" y="1"/>
                  <a:pt x="31" y="4"/>
                </a:cubicBezTo>
                <a:cubicBezTo>
                  <a:pt x="11" y="13"/>
                  <a:pt x="1" y="44"/>
                  <a:pt x="11" y="63"/>
                </a:cubicBezTo>
                <a:cubicBezTo>
                  <a:pt x="169" y="469"/>
                  <a:pt x="387" y="786"/>
                  <a:pt x="605" y="1044"/>
                </a:cubicBezTo>
                <a:cubicBezTo>
                  <a:pt x="1091" y="1599"/>
                  <a:pt x="1586" y="1827"/>
                  <a:pt x="1596" y="1837"/>
                </a:cubicBezTo>
                <a:cubicBezTo>
                  <a:pt x="1601" y="1839"/>
                  <a:pt x="1607" y="1841"/>
                  <a:pt x="1613" y="1841"/>
                </a:cubicBezTo>
                <a:cubicBezTo>
                  <a:pt x="1630" y="1841"/>
                  <a:pt x="1648" y="1829"/>
                  <a:pt x="1656" y="1807"/>
                </a:cubicBezTo>
                <a:cubicBezTo>
                  <a:pt x="1665" y="1788"/>
                  <a:pt x="1656" y="1757"/>
                  <a:pt x="1636" y="1748"/>
                </a:cubicBezTo>
                <a:cubicBezTo>
                  <a:pt x="1626" y="1738"/>
                  <a:pt x="605" y="1262"/>
                  <a:pt x="90" y="33"/>
                </a:cubicBezTo>
                <a:cubicBezTo>
                  <a:pt x="82" y="11"/>
                  <a:pt x="69" y="0"/>
                  <a:pt x="5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17"/>
          <p:cNvSpPr/>
          <p:nvPr/>
        </p:nvSpPr>
        <p:spPr>
          <a:xfrm>
            <a:off x="324473" y="5940587"/>
            <a:ext cx="305733" cy="209569"/>
          </a:xfrm>
          <a:custGeom>
            <a:avLst/>
            <a:gdLst/>
            <a:ahLst/>
            <a:cxnLst/>
            <a:rect l="l" t="t" r="r" b="b"/>
            <a:pathLst>
              <a:path w="1933" h="1325" extrusionOk="0">
                <a:moveTo>
                  <a:pt x="1879" y="1"/>
                </a:moveTo>
                <a:cubicBezTo>
                  <a:pt x="1868" y="1"/>
                  <a:pt x="1858" y="6"/>
                  <a:pt x="1853" y="15"/>
                </a:cubicBezTo>
                <a:cubicBezTo>
                  <a:pt x="1358" y="501"/>
                  <a:pt x="50" y="1224"/>
                  <a:pt x="30" y="1235"/>
                </a:cubicBezTo>
                <a:cubicBezTo>
                  <a:pt x="10" y="1244"/>
                  <a:pt x="1" y="1274"/>
                  <a:pt x="10" y="1304"/>
                </a:cubicBezTo>
                <a:lnTo>
                  <a:pt x="20" y="1304"/>
                </a:lnTo>
                <a:cubicBezTo>
                  <a:pt x="26" y="1316"/>
                  <a:pt x="40" y="1325"/>
                  <a:pt x="55" y="1325"/>
                </a:cubicBezTo>
                <a:cubicBezTo>
                  <a:pt x="63" y="1325"/>
                  <a:pt x="72" y="1321"/>
                  <a:pt x="80" y="1314"/>
                </a:cubicBezTo>
                <a:cubicBezTo>
                  <a:pt x="129" y="1284"/>
                  <a:pt x="1408" y="581"/>
                  <a:pt x="1913" y="85"/>
                </a:cubicBezTo>
                <a:cubicBezTo>
                  <a:pt x="1933" y="65"/>
                  <a:pt x="1933" y="35"/>
                  <a:pt x="1913" y="15"/>
                </a:cubicBezTo>
                <a:cubicBezTo>
                  <a:pt x="1903" y="6"/>
                  <a:pt x="1891" y="1"/>
                  <a:pt x="1879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17"/>
          <p:cNvSpPr/>
          <p:nvPr/>
        </p:nvSpPr>
        <p:spPr>
          <a:xfrm>
            <a:off x="504623" y="6016981"/>
            <a:ext cx="1123762" cy="692130"/>
          </a:xfrm>
          <a:custGeom>
            <a:avLst/>
            <a:gdLst/>
            <a:ahLst/>
            <a:cxnLst/>
            <a:rect l="l" t="t" r="r" b="b"/>
            <a:pathLst>
              <a:path w="7105" h="4376" extrusionOk="0">
                <a:moveTo>
                  <a:pt x="2909" y="1"/>
                </a:moveTo>
                <a:cubicBezTo>
                  <a:pt x="2751" y="1"/>
                  <a:pt x="2550" y="57"/>
                  <a:pt x="2310" y="177"/>
                </a:cubicBezTo>
                <a:cubicBezTo>
                  <a:pt x="1339" y="672"/>
                  <a:pt x="1" y="2060"/>
                  <a:pt x="1" y="2060"/>
                </a:cubicBezTo>
                <a:cubicBezTo>
                  <a:pt x="1" y="2060"/>
                  <a:pt x="1071" y="4269"/>
                  <a:pt x="1993" y="4368"/>
                </a:cubicBezTo>
                <a:cubicBezTo>
                  <a:pt x="2037" y="4373"/>
                  <a:pt x="2078" y="4375"/>
                  <a:pt x="2117" y="4375"/>
                </a:cubicBezTo>
                <a:cubicBezTo>
                  <a:pt x="2885" y="4375"/>
                  <a:pt x="2600" y="3477"/>
                  <a:pt x="2449" y="3289"/>
                </a:cubicBezTo>
                <a:lnTo>
                  <a:pt x="2449" y="3289"/>
                </a:lnTo>
                <a:cubicBezTo>
                  <a:pt x="3273" y="3930"/>
                  <a:pt x="3890" y="4152"/>
                  <a:pt x="4295" y="4152"/>
                </a:cubicBezTo>
                <a:cubicBezTo>
                  <a:pt x="4573" y="4152"/>
                  <a:pt x="4751" y="4048"/>
                  <a:pt x="4827" y="3903"/>
                </a:cubicBezTo>
                <a:cubicBezTo>
                  <a:pt x="5006" y="3536"/>
                  <a:pt x="4768" y="3120"/>
                  <a:pt x="4658" y="3001"/>
                </a:cubicBezTo>
                <a:lnTo>
                  <a:pt x="4658" y="3001"/>
                </a:lnTo>
                <a:cubicBezTo>
                  <a:pt x="4681" y="3001"/>
                  <a:pt x="4703" y="3001"/>
                  <a:pt x="4725" y="3001"/>
                </a:cubicBezTo>
                <a:cubicBezTo>
                  <a:pt x="6603" y="3001"/>
                  <a:pt x="7104" y="2570"/>
                  <a:pt x="6938" y="2149"/>
                </a:cubicBezTo>
                <a:cubicBezTo>
                  <a:pt x="6809" y="1841"/>
                  <a:pt x="6075" y="1590"/>
                  <a:pt x="5304" y="1590"/>
                </a:cubicBezTo>
                <a:cubicBezTo>
                  <a:pt x="5008" y="1590"/>
                  <a:pt x="4706" y="1627"/>
                  <a:pt x="4431" y="1713"/>
                </a:cubicBezTo>
                <a:cubicBezTo>
                  <a:pt x="5273" y="772"/>
                  <a:pt x="5323" y="167"/>
                  <a:pt x="4916" y="117"/>
                </a:cubicBezTo>
                <a:cubicBezTo>
                  <a:pt x="4905" y="116"/>
                  <a:pt x="4894" y="115"/>
                  <a:pt x="4883" y="115"/>
                </a:cubicBezTo>
                <a:cubicBezTo>
                  <a:pt x="4465" y="115"/>
                  <a:pt x="3467" y="988"/>
                  <a:pt x="3004" y="1326"/>
                </a:cubicBezTo>
                <a:cubicBezTo>
                  <a:pt x="3466" y="521"/>
                  <a:pt x="3390" y="1"/>
                  <a:pt x="2909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17"/>
          <p:cNvSpPr/>
          <p:nvPr/>
        </p:nvSpPr>
        <p:spPr>
          <a:xfrm>
            <a:off x="380938" y="6325404"/>
            <a:ext cx="1141160" cy="82720"/>
          </a:xfrm>
          <a:custGeom>
            <a:avLst/>
            <a:gdLst/>
            <a:ahLst/>
            <a:cxnLst/>
            <a:rect l="l" t="t" r="r" b="b"/>
            <a:pathLst>
              <a:path w="7215" h="523" extrusionOk="0">
                <a:moveTo>
                  <a:pt x="60" y="0"/>
                </a:moveTo>
                <a:cubicBezTo>
                  <a:pt x="30" y="0"/>
                  <a:pt x="10" y="20"/>
                  <a:pt x="10" y="40"/>
                </a:cubicBezTo>
                <a:cubicBezTo>
                  <a:pt x="0" y="60"/>
                  <a:pt x="10" y="70"/>
                  <a:pt x="20" y="80"/>
                </a:cubicBezTo>
                <a:cubicBezTo>
                  <a:pt x="20" y="90"/>
                  <a:pt x="30" y="90"/>
                  <a:pt x="40" y="99"/>
                </a:cubicBezTo>
                <a:cubicBezTo>
                  <a:pt x="78" y="99"/>
                  <a:pt x="2501" y="522"/>
                  <a:pt x="4959" y="522"/>
                </a:cubicBezTo>
                <a:cubicBezTo>
                  <a:pt x="5718" y="522"/>
                  <a:pt x="6479" y="482"/>
                  <a:pt x="7175" y="377"/>
                </a:cubicBezTo>
                <a:cubicBezTo>
                  <a:pt x="7195" y="377"/>
                  <a:pt x="7215" y="357"/>
                  <a:pt x="7215" y="328"/>
                </a:cubicBezTo>
                <a:cubicBezTo>
                  <a:pt x="7204" y="298"/>
                  <a:pt x="7184" y="288"/>
                  <a:pt x="7155" y="288"/>
                </a:cubicBezTo>
                <a:cubicBezTo>
                  <a:pt x="6470" y="390"/>
                  <a:pt x="5719" y="429"/>
                  <a:pt x="4972" y="429"/>
                </a:cubicBezTo>
                <a:cubicBezTo>
                  <a:pt x="2518" y="429"/>
                  <a:pt x="90" y="8"/>
                  <a:pt x="6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17"/>
          <p:cNvSpPr/>
          <p:nvPr/>
        </p:nvSpPr>
        <p:spPr>
          <a:xfrm>
            <a:off x="974848" y="6389461"/>
            <a:ext cx="225860" cy="206247"/>
          </a:xfrm>
          <a:custGeom>
            <a:avLst/>
            <a:gdLst/>
            <a:ahLst/>
            <a:cxnLst/>
            <a:rect l="l" t="t" r="r" b="b"/>
            <a:pathLst>
              <a:path w="1428" h="1304" extrusionOk="0">
                <a:moveTo>
                  <a:pt x="46" y="1"/>
                </a:moveTo>
                <a:cubicBezTo>
                  <a:pt x="37" y="1"/>
                  <a:pt x="28" y="4"/>
                  <a:pt x="21" y="12"/>
                </a:cubicBezTo>
                <a:cubicBezTo>
                  <a:pt x="1" y="22"/>
                  <a:pt x="1" y="51"/>
                  <a:pt x="11" y="71"/>
                </a:cubicBezTo>
                <a:cubicBezTo>
                  <a:pt x="21" y="91"/>
                  <a:pt x="139" y="249"/>
                  <a:pt x="308" y="448"/>
                </a:cubicBezTo>
                <a:cubicBezTo>
                  <a:pt x="575" y="755"/>
                  <a:pt x="982" y="1161"/>
                  <a:pt x="1359" y="1300"/>
                </a:cubicBezTo>
                <a:cubicBezTo>
                  <a:pt x="1364" y="1303"/>
                  <a:pt x="1370" y="1304"/>
                  <a:pt x="1376" y="1304"/>
                </a:cubicBezTo>
                <a:cubicBezTo>
                  <a:pt x="1393" y="1304"/>
                  <a:pt x="1411" y="1294"/>
                  <a:pt x="1418" y="1280"/>
                </a:cubicBezTo>
                <a:cubicBezTo>
                  <a:pt x="1428" y="1251"/>
                  <a:pt x="1418" y="1221"/>
                  <a:pt x="1388" y="1211"/>
                </a:cubicBezTo>
                <a:cubicBezTo>
                  <a:pt x="804" y="993"/>
                  <a:pt x="100" y="31"/>
                  <a:pt x="90" y="22"/>
                </a:cubicBezTo>
                <a:cubicBezTo>
                  <a:pt x="78" y="10"/>
                  <a:pt x="62" y="1"/>
                  <a:pt x="46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17"/>
          <p:cNvSpPr/>
          <p:nvPr/>
        </p:nvSpPr>
        <p:spPr>
          <a:xfrm>
            <a:off x="913797" y="6103814"/>
            <a:ext cx="333886" cy="297825"/>
          </a:xfrm>
          <a:custGeom>
            <a:avLst/>
            <a:gdLst/>
            <a:ahLst/>
            <a:cxnLst/>
            <a:rect l="l" t="t" r="r" b="b"/>
            <a:pathLst>
              <a:path w="2111" h="1883" extrusionOk="0">
                <a:moveTo>
                  <a:pt x="2050" y="0"/>
                </a:moveTo>
                <a:cubicBezTo>
                  <a:pt x="2043" y="0"/>
                  <a:pt x="2037" y="2"/>
                  <a:pt x="2032" y="4"/>
                </a:cubicBezTo>
                <a:cubicBezTo>
                  <a:pt x="1130" y="599"/>
                  <a:pt x="30" y="1788"/>
                  <a:pt x="20" y="1798"/>
                </a:cubicBezTo>
                <a:cubicBezTo>
                  <a:pt x="1" y="1818"/>
                  <a:pt x="1" y="1848"/>
                  <a:pt x="20" y="1857"/>
                </a:cubicBezTo>
                <a:lnTo>
                  <a:pt x="20" y="1867"/>
                </a:lnTo>
                <a:cubicBezTo>
                  <a:pt x="30" y="1877"/>
                  <a:pt x="43" y="1882"/>
                  <a:pt x="55" y="1882"/>
                </a:cubicBezTo>
                <a:cubicBezTo>
                  <a:pt x="67" y="1882"/>
                  <a:pt x="80" y="1877"/>
                  <a:pt x="89" y="1867"/>
                </a:cubicBezTo>
                <a:cubicBezTo>
                  <a:pt x="100" y="1848"/>
                  <a:pt x="1190" y="678"/>
                  <a:pt x="2082" y="84"/>
                </a:cubicBezTo>
                <a:cubicBezTo>
                  <a:pt x="2111" y="73"/>
                  <a:pt x="2111" y="44"/>
                  <a:pt x="2101" y="24"/>
                </a:cubicBezTo>
                <a:cubicBezTo>
                  <a:pt x="2087" y="10"/>
                  <a:pt x="2067" y="0"/>
                  <a:pt x="205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17"/>
          <p:cNvSpPr/>
          <p:nvPr/>
        </p:nvSpPr>
        <p:spPr>
          <a:xfrm>
            <a:off x="609803" y="6357986"/>
            <a:ext cx="254013" cy="299248"/>
          </a:xfrm>
          <a:custGeom>
            <a:avLst/>
            <a:gdLst/>
            <a:ahLst/>
            <a:cxnLst/>
            <a:rect l="l" t="t" r="r" b="b"/>
            <a:pathLst>
              <a:path w="1606" h="1892" extrusionOk="0">
                <a:moveTo>
                  <a:pt x="46" y="0"/>
                </a:moveTo>
                <a:cubicBezTo>
                  <a:pt x="41" y="0"/>
                  <a:pt x="35" y="1"/>
                  <a:pt x="30" y="3"/>
                </a:cubicBezTo>
                <a:cubicBezTo>
                  <a:pt x="10" y="12"/>
                  <a:pt x="0" y="32"/>
                  <a:pt x="0" y="62"/>
                </a:cubicBezTo>
                <a:cubicBezTo>
                  <a:pt x="0" y="72"/>
                  <a:pt x="159" y="597"/>
                  <a:pt x="644" y="1152"/>
                </a:cubicBezTo>
                <a:cubicBezTo>
                  <a:pt x="862" y="1410"/>
                  <a:pt x="1150" y="1668"/>
                  <a:pt x="1526" y="1886"/>
                </a:cubicBezTo>
                <a:cubicBezTo>
                  <a:pt x="1533" y="1889"/>
                  <a:pt x="1542" y="1891"/>
                  <a:pt x="1550" y="1891"/>
                </a:cubicBezTo>
                <a:cubicBezTo>
                  <a:pt x="1565" y="1891"/>
                  <a:pt x="1579" y="1885"/>
                  <a:pt x="1586" y="1866"/>
                </a:cubicBezTo>
                <a:cubicBezTo>
                  <a:pt x="1606" y="1846"/>
                  <a:pt x="1595" y="1816"/>
                  <a:pt x="1575" y="1806"/>
                </a:cubicBezTo>
                <a:cubicBezTo>
                  <a:pt x="426" y="1122"/>
                  <a:pt x="99" y="42"/>
                  <a:pt x="89" y="32"/>
                </a:cubicBezTo>
                <a:cubicBezTo>
                  <a:pt x="89" y="16"/>
                  <a:pt x="70" y="0"/>
                  <a:pt x="46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17"/>
          <p:cNvSpPr/>
          <p:nvPr/>
        </p:nvSpPr>
        <p:spPr>
          <a:xfrm>
            <a:off x="689677" y="6109034"/>
            <a:ext cx="250850" cy="273151"/>
          </a:xfrm>
          <a:custGeom>
            <a:avLst/>
            <a:gdLst/>
            <a:ahLst/>
            <a:cxnLst/>
            <a:rect l="l" t="t" r="r" b="b"/>
            <a:pathLst>
              <a:path w="1586" h="1727" extrusionOk="0">
                <a:moveTo>
                  <a:pt x="1532" y="0"/>
                </a:moveTo>
                <a:cubicBezTo>
                  <a:pt x="1523" y="0"/>
                  <a:pt x="1514" y="3"/>
                  <a:pt x="1506" y="11"/>
                </a:cubicBezTo>
                <a:cubicBezTo>
                  <a:pt x="942" y="437"/>
                  <a:pt x="50" y="1606"/>
                  <a:pt x="20" y="1656"/>
                </a:cubicBezTo>
                <a:cubicBezTo>
                  <a:pt x="0" y="1666"/>
                  <a:pt x="0" y="1696"/>
                  <a:pt x="20" y="1716"/>
                </a:cubicBezTo>
                <a:lnTo>
                  <a:pt x="30" y="1716"/>
                </a:lnTo>
                <a:cubicBezTo>
                  <a:pt x="38" y="1723"/>
                  <a:pt x="47" y="1726"/>
                  <a:pt x="55" y="1726"/>
                </a:cubicBezTo>
                <a:cubicBezTo>
                  <a:pt x="70" y="1726"/>
                  <a:pt x="83" y="1718"/>
                  <a:pt x="90" y="1705"/>
                </a:cubicBezTo>
                <a:cubicBezTo>
                  <a:pt x="99" y="1696"/>
                  <a:pt x="1011" y="507"/>
                  <a:pt x="1566" y="90"/>
                </a:cubicBezTo>
                <a:cubicBezTo>
                  <a:pt x="1586" y="71"/>
                  <a:pt x="1586" y="40"/>
                  <a:pt x="1566" y="21"/>
                </a:cubicBezTo>
                <a:cubicBezTo>
                  <a:pt x="1560" y="8"/>
                  <a:pt x="1546" y="0"/>
                  <a:pt x="153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17"/>
          <p:cNvSpPr/>
          <p:nvPr/>
        </p:nvSpPr>
        <p:spPr>
          <a:xfrm>
            <a:off x="54959" y="6120896"/>
            <a:ext cx="407591" cy="363779"/>
          </a:xfrm>
          <a:custGeom>
            <a:avLst/>
            <a:gdLst/>
            <a:ahLst/>
            <a:cxnLst/>
            <a:rect l="l" t="t" r="r" b="b"/>
            <a:pathLst>
              <a:path w="2577" h="2300" extrusionOk="0">
                <a:moveTo>
                  <a:pt x="1295" y="0"/>
                </a:moveTo>
                <a:cubicBezTo>
                  <a:pt x="1027" y="0"/>
                  <a:pt x="756" y="93"/>
                  <a:pt x="535" y="283"/>
                </a:cubicBezTo>
                <a:cubicBezTo>
                  <a:pt x="60" y="699"/>
                  <a:pt x="0" y="1423"/>
                  <a:pt x="416" y="1908"/>
                </a:cubicBezTo>
                <a:cubicBezTo>
                  <a:pt x="643" y="2167"/>
                  <a:pt x="964" y="2300"/>
                  <a:pt x="1286" y="2300"/>
                </a:cubicBezTo>
                <a:cubicBezTo>
                  <a:pt x="1555" y="2300"/>
                  <a:pt x="1825" y="2207"/>
                  <a:pt x="2042" y="2017"/>
                </a:cubicBezTo>
                <a:cubicBezTo>
                  <a:pt x="2527" y="1601"/>
                  <a:pt x="2577" y="877"/>
                  <a:pt x="2160" y="392"/>
                </a:cubicBezTo>
                <a:cubicBezTo>
                  <a:pt x="1934" y="133"/>
                  <a:pt x="1616" y="0"/>
                  <a:pt x="1295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17"/>
          <p:cNvSpPr/>
          <p:nvPr/>
        </p:nvSpPr>
        <p:spPr>
          <a:xfrm>
            <a:off x="228783" y="6168029"/>
            <a:ext cx="147568" cy="137287"/>
          </a:xfrm>
          <a:custGeom>
            <a:avLst/>
            <a:gdLst/>
            <a:ahLst/>
            <a:cxnLst/>
            <a:rect l="l" t="t" r="r" b="b"/>
            <a:pathLst>
              <a:path w="933" h="868" extrusionOk="0">
                <a:moveTo>
                  <a:pt x="398" y="1"/>
                </a:moveTo>
                <a:cubicBezTo>
                  <a:pt x="311" y="1"/>
                  <a:pt x="227" y="28"/>
                  <a:pt x="159" y="84"/>
                </a:cubicBezTo>
                <a:cubicBezTo>
                  <a:pt x="1" y="222"/>
                  <a:pt x="1" y="500"/>
                  <a:pt x="170" y="689"/>
                </a:cubicBezTo>
                <a:cubicBezTo>
                  <a:pt x="269" y="806"/>
                  <a:pt x="403" y="868"/>
                  <a:pt x="531" y="868"/>
                </a:cubicBezTo>
                <a:cubicBezTo>
                  <a:pt x="620" y="868"/>
                  <a:pt x="705" y="838"/>
                  <a:pt x="774" y="777"/>
                </a:cubicBezTo>
                <a:cubicBezTo>
                  <a:pt x="932" y="639"/>
                  <a:pt x="932" y="371"/>
                  <a:pt x="764" y="173"/>
                </a:cubicBezTo>
                <a:cubicBezTo>
                  <a:pt x="663" y="60"/>
                  <a:pt x="527" y="1"/>
                  <a:pt x="398" y="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17"/>
          <p:cNvSpPr/>
          <p:nvPr/>
        </p:nvSpPr>
        <p:spPr>
          <a:xfrm>
            <a:off x="366703" y="6234301"/>
            <a:ext cx="407749" cy="364570"/>
          </a:xfrm>
          <a:custGeom>
            <a:avLst/>
            <a:gdLst/>
            <a:ahLst/>
            <a:cxnLst/>
            <a:rect l="l" t="t" r="r" b="b"/>
            <a:pathLst>
              <a:path w="2578" h="2305" extrusionOk="0">
                <a:moveTo>
                  <a:pt x="1287" y="1"/>
                </a:moveTo>
                <a:cubicBezTo>
                  <a:pt x="1021" y="1"/>
                  <a:pt x="755" y="92"/>
                  <a:pt x="536" y="279"/>
                </a:cubicBezTo>
                <a:cubicBezTo>
                  <a:pt x="60" y="706"/>
                  <a:pt x="1" y="1429"/>
                  <a:pt x="417" y="1904"/>
                </a:cubicBezTo>
                <a:cubicBezTo>
                  <a:pt x="644" y="2170"/>
                  <a:pt x="967" y="2305"/>
                  <a:pt x="1290" y="2305"/>
                </a:cubicBezTo>
                <a:cubicBezTo>
                  <a:pt x="1558" y="2305"/>
                  <a:pt x="1826" y="2212"/>
                  <a:pt x="2042" y="2023"/>
                </a:cubicBezTo>
                <a:cubicBezTo>
                  <a:pt x="2528" y="1607"/>
                  <a:pt x="2577" y="884"/>
                  <a:pt x="2161" y="398"/>
                </a:cubicBezTo>
                <a:cubicBezTo>
                  <a:pt x="1932" y="136"/>
                  <a:pt x="1611" y="1"/>
                  <a:pt x="1287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17"/>
          <p:cNvSpPr/>
          <p:nvPr/>
        </p:nvSpPr>
        <p:spPr>
          <a:xfrm>
            <a:off x="540843" y="6281908"/>
            <a:ext cx="147410" cy="137287"/>
          </a:xfrm>
          <a:custGeom>
            <a:avLst/>
            <a:gdLst/>
            <a:ahLst/>
            <a:cxnLst/>
            <a:rect l="l" t="t" r="r" b="b"/>
            <a:pathLst>
              <a:path w="932" h="868" extrusionOk="0">
                <a:moveTo>
                  <a:pt x="395" y="0"/>
                </a:moveTo>
                <a:cubicBezTo>
                  <a:pt x="309" y="0"/>
                  <a:pt x="226" y="28"/>
                  <a:pt x="159" y="87"/>
                </a:cubicBezTo>
                <a:cubicBezTo>
                  <a:pt x="0" y="226"/>
                  <a:pt x="0" y="493"/>
                  <a:pt x="168" y="692"/>
                </a:cubicBezTo>
                <a:cubicBezTo>
                  <a:pt x="270" y="805"/>
                  <a:pt x="407" y="868"/>
                  <a:pt x="534" y="868"/>
                </a:cubicBezTo>
                <a:cubicBezTo>
                  <a:pt x="619" y="868"/>
                  <a:pt x="700" y="840"/>
                  <a:pt x="763" y="781"/>
                </a:cubicBezTo>
                <a:cubicBezTo>
                  <a:pt x="932" y="642"/>
                  <a:pt x="932" y="374"/>
                  <a:pt x="763" y="176"/>
                </a:cubicBezTo>
                <a:cubicBezTo>
                  <a:pt x="662" y="63"/>
                  <a:pt x="525" y="0"/>
                  <a:pt x="395" y="0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17"/>
          <p:cNvSpPr/>
          <p:nvPr/>
        </p:nvSpPr>
        <p:spPr>
          <a:xfrm>
            <a:off x="128506" y="6430267"/>
            <a:ext cx="407749" cy="364570"/>
          </a:xfrm>
          <a:custGeom>
            <a:avLst/>
            <a:gdLst/>
            <a:ahLst/>
            <a:cxnLst/>
            <a:rect l="l" t="t" r="r" b="b"/>
            <a:pathLst>
              <a:path w="2578" h="2305" extrusionOk="0">
                <a:moveTo>
                  <a:pt x="1282" y="1"/>
                </a:moveTo>
                <a:cubicBezTo>
                  <a:pt x="1016" y="1"/>
                  <a:pt x="750" y="92"/>
                  <a:pt x="536" y="279"/>
                </a:cubicBezTo>
                <a:cubicBezTo>
                  <a:pt x="50" y="695"/>
                  <a:pt x="1" y="1429"/>
                  <a:pt x="417" y="1904"/>
                </a:cubicBezTo>
                <a:cubicBezTo>
                  <a:pt x="644" y="2170"/>
                  <a:pt x="964" y="2305"/>
                  <a:pt x="1286" y="2305"/>
                </a:cubicBezTo>
                <a:cubicBezTo>
                  <a:pt x="1553" y="2305"/>
                  <a:pt x="1822" y="2212"/>
                  <a:pt x="2042" y="2023"/>
                </a:cubicBezTo>
                <a:cubicBezTo>
                  <a:pt x="2518" y="1607"/>
                  <a:pt x="2577" y="883"/>
                  <a:pt x="2161" y="398"/>
                </a:cubicBezTo>
                <a:cubicBezTo>
                  <a:pt x="1932" y="137"/>
                  <a:pt x="1607" y="1"/>
                  <a:pt x="1282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17"/>
          <p:cNvSpPr/>
          <p:nvPr/>
        </p:nvSpPr>
        <p:spPr>
          <a:xfrm>
            <a:off x="300906" y="6477717"/>
            <a:ext cx="149150" cy="136813"/>
          </a:xfrm>
          <a:custGeom>
            <a:avLst/>
            <a:gdLst/>
            <a:ahLst/>
            <a:cxnLst/>
            <a:rect l="l" t="t" r="r" b="b"/>
            <a:pathLst>
              <a:path w="943" h="865" extrusionOk="0">
                <a:moveTo>
                  <a:pt x="398" y="1"/>
                </a:moveTo>
                <a:cubicBezTo>
                  <a:pt x="313" y="1"/>
                  <a:pt x="233" y="29"/>
                  <a:pt x="169" y="88"/>
                </a:cubicBezTo>
                <a:cubicBezTo>
                  <a:pt x="1" y="226"/>
                  <a:pt x="11" y="494"/>
                  <a:pt x="179" y="693"/>
                </a:cubicBezTo>
                <a:cubicBezTo>
                  <a:pt x="274" y="805"/>
                  <a:pt x="411" y="864"/>
                  <a:pt x="540" y="864"/>
                </a:cubicBezTo>
                <a:cubicBezTo>
                  <a:pt x="627" y="864"/>
                  <a:pt x="710" y="837"/>
                  <a:pt x="774" y="781"/>
                </a:cubicBezTo>
                <a:cubicBezTo>
                  <a:pt x="942" y="643"/>
                  <a:pt x="932" y="376"/>
                  <a:pt x="764" y="177"/>
                </a:cubicBezTo>
                <a:cubicBezTo>
                  <a:pt x="663" y="64"/>
                  <a:pt x="525" y="1"/>
                  <a:pt x="398" y="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17"/>
          <p:cNvSpPr/>
          <p:nvPr/>
        </p:nvSpPr>
        <p:spPr>
          <a:xfrm>
            <a:off x="9205135" y="538766"/>
            <a:ext cx="454566" cy="241360"/>
          </a:xfrm>
          <a:custGeom>
            <a:avLst/>
            <a:gdLst/>
            <a:ahLst/>
            <a:cxnLst/>
            <a:rect l="l" t="t" r="r" b="b"/>
            <a:pathLst>
              <a:path w="2874" h="1526" extrusionOk="0">
                <a:moveTo>
                  <a:pt x="0" y="0"/>
                </a:moveTo>
                <a:cubicBezTo>
                  <a:pt x="0" y="0"/>
                  <a:pt x="1378" y="1525"/>
                  <a:pt x="2089" y="1525"/>
                </a:cubicBezTo>
                <a:cubicBezTo>
                  <a:pt x="2224" y="1525"/>
                  <a:pt x="2335" y="1470"/>
                  <a:pt x="2408" y="1338"/>
                </a:cubicBezTo>
                <a:cubicBezTo>
                  <a:pt x="2874" y="506"/>
                  <a:pt x="0" y="0"/>
                  <a:pt x="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17"/>
          <p:cNvSpPr/>
          <p:nvPr/>
        </p:nvSpPr>
        <p:spPr>
          <a:xfrm>
            <a:off x="9104700" y="574827"/>
            <a:ext cx="293238" cy="294029"/>
          </a:xfrm>
          <a:custGeom>
            <a:avLst/>
            <a:gdLst/>
            <a:ahLst/>
            <a:cxnLst/>
            <a:rect l="l" t="t" r="r" b="b"/>
            <a:pathLst>
              <a:path w="1854" h="1859" extrusionOk="0">
                <a:moveTo>
                  <a:pt x="1" y="1"/>
                </a:moveTo>
                <a:cubicBezTo>
                  <a:pt x="1" y="1"/>
                  <a:pt x="504" y="1858"/>
                  <a:pt x="1067" y="1858"/>
                </a:cubicBezTo>
                <a:cubicBezTo>
                  <a:pt x="1121" y="1858"/>
                  <a:pt x="1175" y="1841"/>
                  <a:pt x="1230" y="1804"/>
                </a:cubicBezTo>
                <a:cubicBezTo>
                  <a:pt x="1854" y="1388"/>
                  <a:pt x="1" y="1"/>
                  <a:pt x="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17"/>
          <p:cNvSpPr/>
          <p:nvPr/>
        </p:nvSpPr>
        <p:spPr>
          <a:xfrm>
            <a:off x="9187736" y="357666"/>
            <a:ext cx="350810" cy="111823"/>
          </a:xfrm>
          <a:custGeom>
            <a:avLst/>
            <a:gdLst/>
            <a:ahLst/>
            <a:cxnLst/>
            <a:rect l="l" t="t" r="r" b="b"/>
            <a:pathLst>
              <a:path w="2218" h="707" extrusionOk="0">
                <a:moveTo>
                  <a:pt x="1758" y="1"/>
                </a:moveTo>
                <a:cubicBezTo>
                  <a:pt x="1131" y="1"/>
                  <a:pt x="1" y="590"/>
                  <a:pt x="1" y="590"/>
                </a:cubicBezTo>
                <a:cubicBezTo>
                  <a:pt x="1" y="590"/>
                  <a:pt x="637" y="707"/>
                  <a:pt x="1220" y="707"/>
                </a:cubicBezTo>
                <a:cubicBezTo>
                  <a:pt x="1740" y="707"/>
                  <a:pt x="2217" y="614"/>
                  <a:pt x="2161" y="264"/>
                </a:cubicBezTo>
                <a:cubicBezTo>
                  <a:pt x="2133" y="72"/>
                  <a:pt x="1976" y="1"/>
                  <a:pt x="175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17"/>
          <p:cNvSpPr/>
          <p:nvPr/>
        </p:nvSpPr>
        <p:spPr>
          <a:xfrm>
            <a:off x="9067214" y="422672"/>
            <a:ext cx="270778" cy="296559"/>
          </a:xfrm>
          <a:custGeom>
            <a:avLst/>
            <a:gdLst/>
            <a:ahLst/>
            <a:cxnLst/>
            <a:rect l="l" t="t" r="r" b="b"/>
            <a:pathLst>
              <a:path w="1712" h="1875" extrusionOk="0">
                <a:moveTo>
                  <a:pt x="1671" y="0"/>
                </a:moveTo>
                <a:cubicBezTo>
                  <a:pt x="1669" y="0"/>
                  <a:pt x="1667" y="0"/>
                  <a:pt x="1665" y="1"/>
                </a:cubicBezTo>
                <a:cubicBezTo>
                  <a:pt x="1427" y="31"/>
                  <a:pt x="1199" y="71"/>
                  <a:pt x="961" y="120"/>
                </a:cubicBezTo>
                <a:cubicBezTo>
                  <a:pt x="723" y="170"/>
                  <a:pt x="297" y="219"/>
                  <a:pt x="139" y="437"/>
                </a:cubicBezTo>
                <a:cubicBezTo>
                  <a:pt x="0" y="635"/>
                  <a:pt x="228" y="972"/>
                  <a:pt x="317" y="1141"/>
                </a:cubicBezTo>
                <a:cubicBezTo>
                  <a:pt x="456" y="1399"/>
                  <a:pt x="624" y="1636"/>
                  <a:pt x="802" y="1864"/>
                </a:cubicBezTo>
                <a:cubicBezTo>
                  <a:pt x="807" y="1872"/>
                  <a:pt x="816" y="1875"/>
                  <a:pt x="825" y="1875"/>
                </a:cubicBezTo>
                <a:cubicBezTo>
                  <a:pt x="851" y="1875"/>
                  <a:pt x="884" y="1847"/>
                  <a:pt x="862" y="1824"/>
                </a:cubicBezTo>
                <a:cubicBezTo>
                  <a:pt x="753" y="1676"/>
                  <a:pt x="644" y="1517"/>
                  <a:pt x="545" y="1368"/>
                </a:cubicBezTo>
                <a:cubicBezTo>
                  <a:pt x="416" y="1181"/>
                  <a:pt x="79" y="734"/>
                  <a:pt x="188" y="496"/>
                </a:cubicBezTo>
                <a:cubicBezTo>
                  <a:pt x="297" y="278"/>
                  <a:pt x="833" y="219"/>
                  <a:pt x="1040" y="179"/>
                </a:cubicBezTo>
                <a:cubicBezTo>
                  <a:pt x="1249" y="130"/>
                  <a:pt x="1456" y="100"/>
                  <a:pt x="1665" y="71"/>
                </a:cubicBezTo>
                <a:cubicBezTo>
                  <a:pt x="1711" y="71"/>
                  <a:pt x="1705" y="0"/>
                  <a:pt x="1671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17"/>
          <p:cNvSpPr/>
          <p:nvPr/>
        </p:nvSpPr>
        <p:spPr>
          <a:xfrm>
            <a:off x="8197622" y="310217"/>
            <a:ext cx="1213284" cy="347330"/>
          </a:xfrm>
          <a:custGeom>
            <a:avLst/>
            <a:gdLst/>
            <a:ahLst/>
            <a:cxnLst/>
            <a:rect l="l" t="t" r="r" b="b"/>
            <a:pathLst>
              <a:path w="7671" h="2196" extrusionOk="0">
                <a:moveTo>
                  <a:pt x="1229" y="1"/>
                </a:moveTo>
                <a:cubicBezTo>
                  <a:pt x="838" y="1"/>
                  <a:pt x="446" y="31"/>
                  <a:pt x="57" y="98"/>
                </a:cubicBezTo>
                <a:cubicBezTo>
                  <a:pt x="1" y="107"/>
                  <a:pt x="25" y="188"/>
                  <a:pt x="79" y="188"/>
                </a:cubicBezTo>
                <a:cubicBezTo>
                  <a:pt x="82" y="188"/>
                  <a:pt x="85" y="188"/>
                  <a:pt x="88" y="187"/>
                </a:cubicBezTo>
                <a:cubicBezTo>
                  <a:pt x="470" y="123"/>
                  <a:pt x="853" y="93"/>
                  <a:pt x="1236" y="93"/>
                </a:cubicBezTo>
                <a:cubicBezTo>
                  <a:pt x="2621" y="93"/>
                  <a:pt x="3997" y="479"/>
                  <a:pt x="5270" y="1000"/>
                </a:cubicBezTo>
                <a:cubicBezTo>
                  <a:pt x="6073" y="1326"/>
                  <a:pt x="6866" y="1713"/>
                  <a:pt x="7579" y="2189"/>
                </a:cubicBezTo>
                <a:cubicBezTo>
                  <a:pt x="7587" y="2193"/>
                  <a:pt x="7594" y="2195"/>
                  <a:pt x="7601" y="2195"/>
                </a:cubicBezTo>
                <a:cubicBezTo>
                  <a:pt x="7641" y="2195"/>
                  <a:pt x="7671" y="2133"/>
                  <a:pt x="7628" y="2099"/>
                </a:cubicBezTo>
                <a:cubicBezTo>
                  <a:pt x="6826" y="1574"/>
                  <a:pt x="5944" y="1168"/>
                  <a:pt x="5052" y="811"/>
                </a:cubicBezTo>
                <a:cubicBezTo>
                  <a:pt x="3840" y="338"/>
                  <a:pt x="2534" y="1"/>
                  <a:pt x="1229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17"/>
          <p:cNvSpPr/>
          <p:nvPr/>
        </p:nvSpPr>
        <p:spPr>
          <a:xfrm>
            <a:off x="8900983" y="497959"/>
            <a:ext cx="307315" cy="310003"/>
          </a:xfrm>
          <a:custGeom>
            <a:avLst/>
            <a:gdLst/>
            <a:ahLst/>
            <a:cxnLst/>
            <a:rect l="l" t="t" r="r" b="b"/>
            <a:pathLst>
              <a:path w="1943" h="1960" extrusionOk="0">
                <a:moveTo>
                  <a:pt x="1" y="1"/>
                </a:moveTo>
                <a:cubicBezTo>
                  <a:pt x="1" y="1"/>
                  <a:pt x="538" y="1960"/>
                  <a:pt x="1122" y="1960"/>
                </a:cubicBezTo>
                <a:cubicBezTo>
                  <a:pt x="1177" y="1960"/>
                  <a:pt x="1233" y="1942"/>
                  <a:pt x="1289" y="1903"/>
                </a:cubicBezTo>
                <a:cubicBezTo>
                  <a:pt x="1943" y="1458"/>
                  <a:pt x="1" y="1"/>
                  <a:pt x="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17"/>
          <p:cNvSpPr/>
          <p:nvPr/>
        </p:nvSpPr>
        <p:spPr>
          <a:xfrm>
            <a:off x="8988764" y="271624"/>
            <a:ext cx="367892" cy="117200"/>
          </a:xfrm>
          <a:custGeom>
            <a:avLst/>
            <a:gdLst/>
            <a:ahLst/>
            <a:cxnLst/>
            <a:rect l="l" t="t" r="r" b="b"/>
            <a:pathLst>
              <a:path w="2326" h="741" extrusionOk="0">
                <a:moveTo>
                  <a:pt x="1847" y="0"/>
                </a:moveTo>
                <a:cubicBezTo>
                  <a:pt x="1189" y="0"/>
                  <a:pt x="1" y="619"/>
                  <a:pt x="1" y="619"/>
                </a:cubicBezTo>
                <a:cubicBezTo>
                  <a:pt x="1" y="619"/>
                  <a:pt x="664" y="740"/>
                  <a:pt x="1274" y="740"/>
                </a:cubicBezTo>
                <a:cubicBezTo>
                  <a:pt x="1821" y="740"/>
                  <a:pt x="2326" y="643"/>
                  <a:pt x="2270" y="273"/>
                </a:cubicBezTo>
                <a:cubicBezTo>
                  <a:pt x="2239" y="74"/>
                  <a:pt x="2075" y="0"/>
                  <a:pt x="1847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17"/>
          <p:cNvSpPr/>
          <p:nvPr/>
        </p:nvSpPr>
        <p:spPr>
          <a:xfrm>
            <a:off x="8861758" y="339635"/>
            <a:ext cx="283906" cy="311269"/>
          </a:xfrm>
          <a:custGeom>
            <a:avLst/>
            <a:gdLst/>
            <a:ahLst/>
            <a:cxnLst/>
            <a:rect l="l" t="t" r="r" b="b"/>
            <a:pathLst>
              <a:path w="1795" h="1968" extrusionOk="0">
                <a:moveTo>
                  <a:pt x="1753" y="0"/>
                </a:moveTo>
                <a:cubicBezTo>
                  <a:pt x="1751" y="0"/>
                  <a:pt x="1748" y="0"/>
                  <a:pt x="1745" y="1"/>
                </a:cubicBezTo>
                <a:cubicBezTo>
                  <a:pt x="1497" y="30"/>
                  <a:pt x="1260" y="70"/>
                  <a:pt x="1011" y="120"/>
                </a:cubicBezTo>
                <a:cubicBezTo>
                  <a:pt x="764" y="169"/>
                  <a:pt x="318" y="229"/>
                  <a:pt x="150" y="457"/>
                </a:cubicBezTo>
                <a:cubicBezTo>
                  <a:pt x="1" y="665"/>
                  <a:pt x="238" y="1021"/>
                  <a:pt x="338" y="1200"/>
                </a:cubicBezTo>
                <a:cubicBezTo>
                  <a:pt x="487" y="1457"/>
                  <a:pt x="655" y="1706"/>
                  <a:pt x="843" y="1953"/>
                </a:cubicBezTo>
                <a:cubicBezTo>
                  <a:pt x="851" y="1963"/>
                  <a:pt x="861" y="1968"/>
                  <a:pt x="870" y="1968"/>
                </a:cubicBezTo>
                <a:cubicBezTo>
                  <a:pt x="898" y="1968"/>
                  <a:pt x="924" y="1933"/>
                  <a:pt x="903" y="1904"/>
                </a:cubicBezTo>
                <a:cubicBezTo>
                  <a:pt x="793" y="1755"/>
                  <a:pt x="674" y="1596"/>
                  <a:pt x="575" y="1428"/>
                </a:cubicBezTo>
                <a:cubicBezTo>
                  <a:pt x="447" y="1239"/>
                  <a:pt x="80" y="764"/>
                  <a:pt x="199" y="516"/>
                </a:cubicBezTo>
                <a:cubicBezTo>
                  <a:pt x="318" y="288"/>
                  <a:pt x="883" y="229"/>
                  <a:pt x="1101" y="179"/>
                </a:cubicBezTo>
                <a:cubicBezTo>
                  <a:pt x="1309" y="140"/>
                  <a:pt x="1527" y="100"/>
                  <a:pt x="1745" y="70"/>
                </a:cubicBezTo>
                <a:cubicBezTo>
                  <a:pt x="1792" y="70"/>
                  <a:pt x="1794" y="0"/>
                  <a:pt x="1753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17"/>
          <p:cNvSpPr/>
          <p:nvPr/>
        </p:nvSpPr>
        <p:spPr>
          <a:xfrm>
            <a:off x="8664368" y="444657"/>
            <a:ext cx="365361" cy="327718"/>
          </a:xfrm>
          <a:custGeom>
            <a:avLst/>
            <a:gdLst/>
            <a:ahLst/>
            <a:cxnLst/>
            <a:rect l="l" t="t" r="r" b="b"/>
            <a:pathLst>
              <a:path w="2310" h="2072" extrusionOk="0">
                <a:moveTo>
                  <a:pt x="0" y="1"/>
                </a:moveTo>
                <a:cubicBezTo>
                  <a:pt x="0" y="1"/>
                  <a:pt x="758" y="2072"/>
                  <a:pt x="1408" y="2072"/>
                </a:cubicBezTo>
                <a:cubicBezTo>
                  <a:pt x="1479" y="2072"/>
                  <a:pt x="1548" y="2047"/>
                  <a:pt x="1616" y="1993"/>
                </a:cubicBezTo>
                <a:cubicBezTo>
                  <a:pt x="2309" y="1438"/>
                  <a:pt x="0" y="1"/>
                  <a:pt x="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17"/>
          <p:cNvSpPr/>
          <p:nvPr/>
        </p:nvSpPr>
        <p:spPr>
          <a:xfrm>
            <a:off x="8748986" y="153158"/>
            <a:ext cx="415658" cy="143772"/>
          </a:xfrm>
          <a:custGeom>
            <a:avLst/>
            <a:gdLst/>
            <a:ahLst/>
            <a:cxnLst/>
            <a:rect l="l" t="t" r="r" b="b"/>
            <a:pathLst>
              <a:path w="2628" h="909" extrusionOk="0">
                <a:moveTo>
                  <a:pt x="2091" y="1"/>
                </a:moveTo>
                <a:cubicBezTo>
                  <a:pt x="1376" y="1"/>
                  <a:pt x="0" y="873"/>
                  <a:pt x="0" y="873"/>
                </a:cubicBezTo>
                <a:cubicBezTo>
                  <a:pt x="0" y="873"/>
                  <a:pt x="379" y="909"/>
                  <a:pt x="842" y="909"/>
                </a:cubicBezTo>
                <a:cubicBezTo>
                  <a:pt x="1617" y="909"/>
                  <a:pt x="2628" y="808"/>
                  <a:pt x="2497" y="268"/>
                </a:cubicBezTo>
                <a:cubicBezTo>
                  <a:pt x="2452" y="76"/>
                  <a:pt x="2300" y="1"/>
                  <a:pt x="209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17"/>
          <p:cNvSpPr/>
          <p:nvPr/>
        </p:nvSpPr>
        <p:spPr>
          <a:xfrm>
            <a:off x="8614071" y="242364"/>
            <a:ext cx="308580" cy="361565"/>
          </a:xfrm>
          <a:custGeom>
            <a:avLst/>
            <a:gdLst/>
            <a:ahLst/>
            <a:cxnLst/>
            <a:rect l="l" t="t" r="r" b="b"/>
            <a:pathLst>
              <a:path w="1951" h="2286" extrusionOk="0">
                <a:moveTo>
                  <a:pt x="1893" y="1"/>
                </a:moveTo>
                <a:cubicBezTo>
                  <a:pt x="1890" y="1"/>
                  <a:pt x="1887" y="1"/>
                  <a:pt x="1884" y="2"/>
                </a:cubicBezTo>
                <a:cubicBezTo>
                  <a:pt x="1617" y="61"/>
                  <a:pt x="1349" y="130"/>
                  <a:pt x="1081" y="209"/>
                </a:cubicBezTo>
                <a:cubicBezTo>
                  <a:pt x="804" y="299"/>
                  <a:pt x="318" y="408"/>
                  <a:pt x="150" y="676"/>
                </a:cubicBezTo>
                <a:cubicBezTo>
                  <a:pt x="1" y="923"/>
                  <a:pt x="298" y="1290"/>
                  <a:pt x="427" y="1488"/>
                </a:cubicBezTo>
                <a:cubicBezTo>
                  <a:pt x="626" y="1766"/>
                  <a:pt x="833" y="2023"/>
                  <a:pt x="1062" y="2271"/>
                </a:cubicBezTo>
                <a:cubicBezTo>
                  <a:pt x="1072" y="2281"/>
                  <a:pt x="1084" y="2285"/>
                  <a:pt x="1096" y="2285"/>
                </a:cubicBezTo>
                <a:cubicBezTo>
                  <a:pt x="1130" y="2285"/>
                  <a:pt x="1160" y="2251"/>
                  <a:pt x="1131" y="2221"/>
                </a:cubicBezTo>
                <a:cubicBezTo>
                  <a:pt x="992" y="2063"/>
                  <a:pt x="853" y="1894"/>
                  <a:pt x="714" y="1726"/>
                </a:cubicBezTo>
                <a:cubicBezTo>
                  <a:pt x="556" y="1517"/>
                  <a:pt x="100" y="1032"/>
                  <a:pt x="209" y="745"/>
                </a:cubicBezTo>
                <a:cubicBezTo>
                  <a:pt x="318" y="467"/>
                  <a:pt x="943" y="348"/>
                  <a:pt x="1181" y="279"/>
                </a:cubicBezTo>
                <a:cubicBezTo>
                  <a:pt x="1418" y="200"/>
                  <a:pt x="1656" y="140"/>
                  <a:pt x="1894" y="91"/>
                </a:cubicBezTo>
                <a:cubicBezTo>
                  <a:pt x="1950" y="82"/>
                  <a:pt x="1944" y="1"/>
                  <a:pt x="1893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17"/>
          <p:cNvSpPr/>
          <p:nvPr/>
        </p:nvSpPr>
        <p:spPr>
          <a:xfrm>
            <a:off x="8385364" y="413340"/>
            <a:ext cx="393515" cy="294978"/>
          </a:xfrm>
          <a:custGeom>
            <a:avLst/>
            <a:gdLst/>
            <a:ahLst/>
            <a:cxnLst/>
            <a:rect l="l" t="t" r="r" b="b"/>
            <a:pathLst>
              <a:path w="2488" h="1865" extrusionOk="0">
                <a:moveTo>
                  <a:pt x="0" y="0"/>
                </a:moveTo>
                <a:cubicBezTo>
                  <a:pt x="0" y="1"/>
                  <a:pt x="1002" y="1865"/>
                  <a:pt x="1646" y="1865"/>
                </a:cubicBezTo>
                <a:cubicBezTo>
                  <a:pt x="1732" y="1865"/>
                  <a:pt x="1813" y="1831"/>
                  <a:pt x="1883" y="1755"/>
                </a:cubicBezTo>
                <a:cubicBezTo>
                  <a:pt x="2488" y="1110"/>
                  <a:pt x="0" y="1"/>
                  <a:pt x="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17"/>
          <p:cNvSpPr/>
          <p:nvPr/>
        </p:nvSpPr>
        <p:spPr>
          <a:xfrm>
            <a:off x="8447998" y="66958"/>
            <a:ext cx="431316" cy="183471"/>
          </a:xfrm>
          <a:custGeom>
            <a:avLst/>
            <a:gdLst/>
            <a:ahLst/>
            <a:cxnLst/>
            <a:rect l="l" t="t" r="r" b="b"/>
            <a:pathLst>
              <a:path w="2727" h="1160" extrusionOk="0">
                <a:moveTo>
                  <a:pt x="2052" y="0"/>
                </a:moveTo>
                <a:cubicBezTo>
                  <a:pt x="1362" y="0"/>
                  <a:pt x="0" y="1160"/>
                  <a:pt x="0" y="1160"/>
                </a:cubicBezTo>
                <a:cubicBezTo>
                  <a:pt x="0" y="1160"/>
                  <a:pt x="2726" y="1041"/>
                  <a:pt x="2399" y="219"/>
                </a:cubicBezTo>
                <a:cubicBezTo>
                  <a:pt x="2337" y="63"/>
                  <a:pt x="2213" y="0"/>
                  <a:pt x="205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17"/>
          <p:cNvSpPr/>
          <p:nvPr/>
        </p:nvSpPr>
        <p:spPr>
          <a:xfrm>
            <a:off x="8328899" y="179414"/>
            <a:ext cx="286279" cy="375642"/>
          </a:xfrm>
          <a:custGeom>
            <a:avLst/>
            <a:gdLst/>
            <a:ahLst/>
            <a:cxnLst/>
            <a:rect l="l" t="t" r="r" b="b"/>
            <a:pathLst>
              <a:path w="1810" h="2375" extrusionOk="0">
                <a:moveTo>
                  <a:pt x="1751" y="0"/>
                </a:moveTo>
                <a:cubicBezTo>
                  <a:pt x="1746" y="0"/>
                  <a:pt x="1741" y="1"/>
                  <a:pt x="1735" y="3"/>
                </a:cubicBezTo>
                <a:cubicBezTo>
                  <a:pt x="1477" y="102"/>
                  <a:pt x="1220" y="202"/>
                  <a:pt x="972" y="320"/>
                </a:cubicBezTo>
                <a:cubicBezTo>
                  <a:pt x="714" y="439"/>
                  <a:pt x="238" y="618"/>
                  <a:pt x="110" y="905"/>
                </a:cubicBezTo>
                <a:cubicBezTo>
                  <a:pt x="0" y="1173"/>
                  <a:pt x="348" y="1499"/>
                  <a:pt x="506" y="1668"/>
                </a:cubicBezTo>
                <a:cubicBezTo>
                  <a:pt x="724" y="1915"/>
                  <a:pt x="982" y="2144"/>
                  <a:pt x="1239" y="2362"/>
                </a:cubicBezTo>
                <a:cubicBezTo>
                  <a:pt x="1249" y="2371"/>
                  <a:pt x="1259" y="2375"/>
                  <a:pt x="1270" y="2375"/>
                </a:cubicBezTo>
                <a:cubicBezTo>
                  <a:pt x="1305" y="2375"/>
                  <a:pt x="1337" y="2333"/>
                  <a:pt x="1299" y="2302"/>
                </a:cubicBezTo>
                <a:cubicBezTo>
                  <a:pt x="1130" y="2164"/>
                  <a:pt x="972" y="2015"/>
                  <a:pt x="813" y="1866"/>
                </a:cubicBezTo>
                <a:cubicBezTo>
                  <a:pt x="625" y="1688"/>
                  <a:pt x="110" y="1261"/>
                  <a:pt x="179" y="964"/>
                </a:cubicBezTo>
                <a:cubicBezTo>
                  <a:pt x="249" y="687"/>
                  <a:pt x="853" y="469"/>
                  <a:pt x="1081" y="370"/>
                </a:cubicBezTo>
                <a:cubicBezTo>
                  <a:pt x="1299" y="261"/>
                  <a:pt x="1526" y="171"/>
                  <a:pt x="1764" y="92"/>
                </a:cubicBezTo>
                <a:cubicBezTo>
                  <a:pt x="1809" y="74"/>
                  <a:pt x="1798" y="0"/>
                  <a:pt x="1751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17"/>
          <p:cNvSpPr/>
          <p:nvPr/>
        </p:nvSpPr>
        <p:spPr>
          <a:xfrm>
            <a:off x="8436451" y="-285750"/>
            <a:ext cx="297034" cy="435903"/>
          </a:xfrm>
          <a:custGeom>
            <a:avLst/>
            <a:gdLst/>
            <a:ahLst/>
            <a:cxnLst/>
            <a:rect l="l" t="t" r="r" b="b"/>
            <a:pathLst>
              <a:path w="1878" h="2756" extrusionOk="0">
                <a:moveTo>
                  <a:pt x="926" y="1"/>
                </a:moveTo>
                <a:cubicBezTo>
                  <a:pt x="1" y="1"/>
                  <a:pt x="886" y="2756"/>
                  <a:pt x="886" y="2756"/>
                </a:cubicBezTo>
                <a:cubicBezTo>
                  <a:pt x="886" y="2756"/>
                  <a:pt x="1877" y="11"/>
                  <a:pt x="936" y="1"/>
                </a:cubicBezTo>
                <a:cubicBezTo>
                  <a:pt x="933" y="1"/>
                  <a:pt x="929" y="1"/>
                  <a:pt x="926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17"/>
          <p:cNvSpPr/>
          <p:nvPr/>
        </p:nvSpPr>
        <p:spPr>
          <a:xfrm>
            <a:off x="8656459" y="-90733"/>
            <a:ext cx="266666" cy="313009"/>
          </a:xfrm>
          <a:custGeom>
            <a:avLst/>
            <a:gdLst/>
            <a:ahLst/>
            <a:cxnLst/>
            <a:rect l="l" t="t" r="r" b="b"/>
            <a:pathLst>
              <a:path w="1686" h="1979" extrusionOk="0">
                <a:moveTo>
                  <a:pt x="886" y="1"/>
                </a:moveTo>
                <a:cubicBezTo>
                  <a:pt x="309" y="1"/>
                  <a:pt x="1" y="1979"/>
                  <a:pt x="1" y="1979"/>
                </a:cubicBezTo>
                <a:cubicBezTo>
                  <a:pt x="1" y="1979"/>
                  <a:pt x="1685" y="393"/>
                  <a:pt x="1021" y="36"/>
                </a:cubicBezTo>
                <a:cubicBezTo>
                  <a:pt x="974" y="12"/>
                  <a:pt x="929" y="1"/>
                  <a:pt x="886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17"/>
          <p:cNvSpPr/>
          <p:nvPr/>
        </p:nvSpPr>
        <p:spPr>
          <a:xfrm>
            <a:off x="8206637" y="-81875"/>
            <a:ext cx="301146" cy="288493"/>
          </a:xfrm>
          <a:custGeom>
            <a:avLst/>
            <a:gdLst/>
            <a:ahLst/>
            <a:cxnLst/>
            <a:rect l="l" t="t" r="r" b="b"/>
            <a:pathLst>
              <a:path w="1904" h="1824" extrusionOk="0">
                <a:moveTo>
                  <a:pt x="771" y="0"/>
                </a:moveTo>
                <a:cubicBezTo>
                  <a:pt x="715" y="0"/>
                  <a:pt x="660" y="19"/>
                  <a:pt x="605" y="60"/>
                </a:cubicBezTo>
                <a:cubicBezTo>
                  <a:pt x="0" y="506"/>
                  <a:pt x="1903" y="1823"/>
                  <a:pt x="1903" y="1823"/>
                </a:cubicBezTo>
                <a:cubicBezTo>
                  <a:pt x="1903" y="1823"/>
                  <a:pt x="1323" y="0"/>
                  <a:pt x="77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17"/>
          <p:cNvSpPr/>
          <p:nvPr/>
        </p:nvSpPr>
        <p:spPr>
          <a:xfrm>
            <a:off x="8413359" y="67591"/>
            <a:ext cx="328509" cy="206722"/>
          </a:xfrm>
          <a:custGeom>
            <a:avLst/>
            <a:gdLst/>
            <a:ahLst/>
            <a:cxnLst/>
            <a:rect l="l" t="t" r="r" b="b"/>
            <a:pathLst>
              <a:path w="2077" h="1307" extrusionOk="0">
                <a:moveTo>
                  <a:pt x="2028" y="0"/>
                </a:moveTo>
                <a:cubicBezTo>
                  <a:pt x="2018" y="0"/>
                  <a:pt x="2009" y="5"/>
                  <a:pt x="2003" y="17"/>
                </a:cubicBezTo>
                <a:cubicBezTo>
                  <a:pt x="1924" y="185"/>
                  <a:pt x="1835" y="354"/>
                  <a:pt x="1746" y="512"/>
                </a:cubicBezTo>
                <a:cubicBezTo>
                  <a:pt x="1646" y="710"/>
                  <a:pt x="1409" y="1226"/>
                  <a:pt x="1151" y="1235"/>
                </a:cubicBezTo>
                <a:cubicBezTo>
                  <a:pt x="1148" y="1235"/>
                  <a:pt x="1145" y="1235"/>
                  <a:pt x="1143" y="1235"/>
                </a:cubicBezTo>
                <a:cubicBezTo>
                  <a:pt x="897" y="1235"/>
                  <a:pt x="595" y="788"/>
                  <a:pt x="457" y="631"/>
                </a:cubicBezTo>
                <a:cubicBezTo>
                  <a:pt x="329" y="473"/>
                  <a:pt x="200" y="304"/>
                  <a:pt x="81" y="125"/>
                </a:cubicBezTo>
                <a:cubicBezTo>
                  <a:pt x="72" y="117"/>
                  <a:pt x="62" y="113"/>
                  <a:pt x="51" y="113"/>
                </a:cubicBezTo>
                <a:cubicBezTo>
                  <a:pt x="25" y="113"/>
                  <a:pt x="0" y="136"/>
                  <a:pt x="21" y="165"/>
                </a:cubicBezTo>
                <a:cubicBezTo>
                  <a:pt x="151" y="363"/>
                  <a:pt x="299" y="541"/>
                  <a:pt x="448" y="730"/>
                </a:cubicBezTo>
                <a:cubicBezTo>
                  <a:pt x="606" y="918"/>
                  <a:pt x="854" y="1265"/>
                  <a:pt x="1122" y="1305"/>
                </a:cubicBezTo>
                <a:cubicBezTo>
                  <a:pt x="1131" y="1306"/>
                  <a:pt x="1140" y="1307"/>
                  <a:pt x="1149" y="1307"/>
                </a:cubicBezTo>
                <a:cubicBezTo>
                  <a:pt x="1374" y="1307"/>
                  <a:pt x="1552" y="971"/>
                  <a:pt x="1657" y="809"/>
                </a:cubicBezTo>
                <a:cubicBezTo>
                  <a:pt x="1815" y="572"/>
                  <a:pt x="1944" y="314"/>
                  <a:pt x="2063" y="56"/>
                </a:cubicBezTo>
                <a:cubicBezTo>
                  <a:pt x="2077" y="28"/>
                  <a:pt x="2051" y="0"/>
                  <a:pt x="2028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17"/>
          <p:cNvSpPr/>
          <p:nvPr/>
        </p:nvSpPr>
        <p:spPr>
          <a:xfrm>
            <a:off x="8562509" y="-81084"/>
            <a:ext cx="309371" cy="1215182"/>
          </a:xfrm>
          <a:custGeom>
            <a:avLst/>
            <a:gdLst/>
            <a:ahLst/>
            <a:cxnLst/>
            <a:rect l="l" t="t" r="r" b="b"/>
            <a:pathLst>
              <a:path w="1956" h="7683" extrusionOk="0">
                <a:moveTo>
                  <a:pt x="134" y="0"/>
                </a:moveTo>
                <a:cubicBezTo>
                  <a:pt x="111" y="0"/>
                  <a:pt x="89" y="15"/>
                  <a:pt x="89" y="45"/>
                </a:cubicBezTo>
                <a:cubicBezTo>
                  <a:pt x="0" y="996"/>
                  <a:pt x="49" y="1967"/>
                  <a:pt x="159" y="2919"/>
                </a:cubicBezTo>
                <a:cubicBezTo>
                  <a:pt x="347" y="4603"/>
                  <a:pt x="822" y="6308"/>
                  <a:pt x="1863" y="7665"/>
                </a:cubicBezTo>
                <a:cubicBezTo>
                  <a:pt x="1873" y="7677"/>
                  <a:pt x="1884" y="7682"/>
                  <a:pt x="1894" y="7682"/>
                </a:cubicBezTo>
                <a:cubicBezTo>
                  <a:pt x="1927" y="7682"/>
                  <a:pt x="1955" y="7633"/>
                  <a:pt x="1932" y="7596"/>
                </a:cubicBezTo>
                <a:cubicBezTo>
                  <a:pt x="842" y="6179"/>
                  <a:pt x="397" y="4385"/>
                  <a:pt x="218" y="2631"/>
                </a:cubicBezTo>
                <a:cubicBezTo>
                  <a:pt x="129" y="1779"/>
                  <a:pt x="99" y="897"/>
                  <a:pt x="179" y="45"/>
                </a:cubicBezTo>
                <a:cubicBezTo>
                  <a:pt x="179" y="15"/>
                  <a:pt x="156" y="0"/>
                  <a:pt x="134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17"/>
          <p:cNvSpPr/>
          <p:nvPr/>
        </p:nvSpPr>
        <p:spPr>
          <a:xfrm>
            <a:off x="8684771" y="109505"/>
            <a:ext cx="279161" cy="327560"/>
          </a:xfrm>
          <a:custGeom>
            <a:avLst/>
            <a:gdLst/>
            <a:ahLst/>
            <a:cxnLst/>
            <a:rect l="l" t="t" r="r" b="b"/>
            <a:pathLst>
              <a:path w="1765" h="2071" extrusionOk="0">
                <a:moveTo>
                  <a:pt x="928" y="1"/>
                </a:moveTo>
                <a:cubicBezTo>
                  <a:pt x="325" y="1"/>
                  <a:pt x="0" y="2071"/>
                  <a:pt x="0" y="2071"/>
                </a:cubicBezTo>
                <a:cubicBezTo>
                  <a:pt x="0" y="2071"/>
                  <a:pt x="1764" y="406"/>
                  <a:pt x="1070" y="39"/>
                </a:cubicBezTo>
                <a:cubicBezTo>
                  <a:pt x="1021" y="13"/>
                  <a:pt x="974" y="1"/>
                  <a:pt x="92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17"/>
          <p:cNvSpPr/>
          <p:nvPr/>
        </p:nvSpPr>
        <p:spPr>
          <a:xfrm>
            <a:off x="8212964" y="118204"/>
            <a:ext cx="316646" cy="301621"/>
          </a:xfrm>
          <a:custGeom>
            <a:avLst/>
            <a:gdLst/>
            <a:ahLst/>
            <a:cxnLst/>
            <a:rect l="l" t="t" r="r" b="b"/>
            <a:pathLst>
              <a:path w="2002" h="1907" extrusionOk="0">
                <a:moveTo>
                  <a:pt x="801" y="1"/>
                </a:moveTo>
                <a:cubicBezTo>
                  <a:pt x="742" y="1"/>
                  <a:pt x="683" y="20"/>
                  <a:pt x="625" y="63"/>
                </a:cubicBezTo>
                <a:cubicBezTo>
                  <a:pt x="0" y="529"/>
                  <a:pt x="2002" y="1906"/>
                  <a:pt x="2002" y="1906"/>
                </a:cubicBezTo>
                <a:cubicBezTo>
                  <a:pt x="2002" y="1906"/>
                  <a:pt x="1389" y="1"/>
                  <a:pt x="80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17"/>
          <p:cNvSpPr/>
          <p:nvPr/>
        </p:nvSpPr>
        <p:spPr>
          <a:xfrm>
            <a:off x="8429018" y="274946"/>
            <a:ext cx="345749" cy="215895"/>
          </a:xfrm>
          <a:custGeom>
            <a:avLst/>
            <a:gdLst/>
            <a:ahLst/>
            <a:cxnLst/>
            <a:rect l="l" t="t" r="r" b="b"/>
            <a:pathLst>
              <a:path w="2186" h="1365" extrusionOk="0">
                <a:moveTo>
                  <a:pt x="2134" y="0"/>
                </a:moveTo>
                <a:cubicBezTo>
                  <a:pt x="2121" y="0"/>
                  <a:pt x="2109" y="7"/>
                  <a:pt x="2102" y="23"/>
                </a:cubicBezTo>
                <a:cubicBezTo>
                  <a:pt x="2023" y="192"/>
                  <a:pt x="1934" y="370"/>
                  <a:pt x="1845" y="539"/>
                </a:cubicBezTo>
                <a:cubicBezTo>
                  <a:pt x="1726" y="747"/>
                  <a:pt x="1488" y="1282"/>
                  <a:pt x="1211" y="1292"/>
                </a:cubicBezTo>
                <a:cubicBezTo>
                  <a:pt x="1208" y="1292"/>
                  <a:pt x="1205" y="1292"/>
                  <a:pt x="1202" y="1292"/>
                </a:cubicBezTo>
                <a:cubicBezTo>
                  <a:pt x="946" y="1292"/>
                  <a:pt x="625" y="834"/>
                  <a:pt x="488" y="657"/>
                </a:cubicBezTo>
                <a:cubicBezTo>
                  <a:pt x="349" y="489"/>
                  <a:pt x="210" y="321"/>
                  <a:pt x="91" y="133"/>
                </a:cubicBezTo>
                <a:cubicBezTo>
                  <a:pt x="82" y="121"/>
                  <a:pt x="70" y="116"/>
                  <a:pt x="58" y="116"/>
                </a:cubicBezTo>
                <a:cubicBezTo>
                  <a:pt x="29" y="116"/>
                  <a:pt x="1" y="144"/>
                  <a:pt x="21" y="172"/>
                </a:cubicBezTo>
                <a:cubicBezTo>
                  <a:pt x="160" y="380"/>
                  <a:pt x="319" y="578"/>
                  <a:pt x="477" y="767"/>
                </a:cubicBezTo>
                <a:cubicBezTo>
                  <a:pt x="636" y="955"/>
                  <a:pt x="904" y="1331"/>
                  <a:pt x="1181" y="1361"/>
                </a:cubicBezTo>
                <a:cubicBezTo>
                  <a:pt x="1193" y="1363"/>
                  <a:pt x="1206" y="1364"/>
                  <a:pt x="1218" y="1364"/>
                </a:cubicBezTo>
                <a:cubicBezTo>
                  <a:pt x="1449" y="1364"/>
                  <a:pt x="1642" y="1016"/>
                  <a:pt x="1746" y="856"/>
                </a:cubicBezTo>
                <a:cubicBezTo>
                  <a:pt x="1904" y="598"/>
                  <a:pt x="2043" y="331"/>
                  <a:pt x="2172" y="53"/>
                </a:cubicBezTo>
                <a:cubicBezTo>
                  <a:pt x="2185" y="27"/>
                  <a:pt x="2159" y="0"/>
                  <a:pt x="2134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17"/>
          <p:cNvSpPr/>
          <p:nvPr/>
        </p:nvSpPr>
        <p:spPr>
          <a:xfrm>
            <a:off x="8747404" y="292502"/>
            <a:ext cx="286911" cy="379596"/>
          </a:xfrm>
          <a:custGeom>
            <a:avLst/>
            <a:gdLst/>
            <a:ahLst/>
            <a:cxnLst/>
            <a:rect l="l" t="t" r="r" b="b"/>
            <a:pathLst>
              <a:path w="1814" h="2400" extrusionOk="0">
                <a:moveTo>
                  <a:pt x="862" y="1"/>
                </a:moveTo>
                <a:cubicBezTo>
                  <a:pt x="167" y="1"/>
                  <a:pt x="1" y="2400"/>
                  <a:pt x="1" y="2400"/>
                </a:cubicBezTo>
                <a:cubicBezTo>
                  <a:pt x="1" y="2400"/>
                  <a:pt x="1814" y="368"/>
                  <a:pt x="1001" y="31"/>
                </a:cubicBezTo>
                <a:cubicBezTo>
                  <a:pt x="952" y="10"/>
                  <a:pt x="906" y="1"/>
                  <a:pt x="862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17"/>
          <p:cNvSpPr/>
          <p:nvPr/>
        </p:nvSpPr>
        <p:spPr>
          <a:xfrm>
            <a:off x="8198887" y="349284"/>
            <a:ext cx="374693" cy="319810"/>
          </a:xfrm>
          <a:custGeom>
            <a:avLst/>
            <a:gdLst/>
            <a:ahLst/>
            <a:cxnLst/>
            <a:rect l="l" t="t" r="r" b="b"/>
            <a:pathLst>
              <a:path w="2369" h="2022" extrusionOk="0">
                <a:moveTo>
                  <a:pt x="872" y="0"/>
                </a:moveTo>
                <a:cubicBezTo>
                  <a:pt x="796" y="0"/>
                  <a:pt x="723" y="28"/>
                  <a:pt x="654" y="88"/>
                </a:cubicBezTo>
                <a:cubicBezTo>
                  <a:pt x="0" y="673"/>
                  <a:pt x="2368" y="2021"/>
                  <a:pt x="2368" y="2021"/>
                </a:cubicBezTo>
                <a:cubicBezTo>
                  <a:pt x="2368" y="2021"/>
                  <a:pt x="1525" y="0"/>
                  <a:pt x="87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17"/>
          <p:cNvSpPr/>
          <p:nvPr/>
        </p:nvSpPr>
        <p:spPr>
          <a:xfrm>
            <a:off x="8449579" y="483408"/>
            <a:ext cx="383708" cy="256069"/>
          </a:xfrm>
          <a:custGeom>
            <a:avLst/>
            <a:gdLst/>
            <a:ahLst/>
            <a:cxnLst/>
            <a:rect l="l" t="t" r="r" b="b"/>
            <a:pathLst>
              <a:path w="2426" h="1619" extrusionOk="0">
                <a:moveTo>
                  <a:pt x="2370" y="1"/>
                </a:moveTo>
                <a:cubicBezTo>
                  <a:pt x="2358" y="1"/>
                  <a:pt x="2346" y="7"/>
                  <a:pt x="2339" y="24"/>
                </a:cubicBezTo>
                <a:cubicBezTo>
                  <a:pt x="2260" y="231"/>
                  <a:pt x="2181" y="430"/>
                  <a:pt x="2091" y="628"/>
                </a:cubicBezTo>
                <a:cubicBezTo>
                  <a:pt x="1983" y="866"/>
                  <a:pt x="1765" y="1500"/>
                  <a:pt x="1457" y="1530"/>
                </a:cubicBezTo>
                <a:cubicBezTo>
                  <a:pt x="1446" y="1531"/>
                  <a:pt x="1435" y="1532"/>
                  <a:pt x="1424" y="1532"/>
                </a:cubicBezTo>
                <a:cubicBezTo>
                  <a:pt x="1140" y="1532"/>
                  <a:pt x="767" y="1067"/>
                  <a:pt x="595" y="896"/>
                </a:cubicBezTo>
                <a:cubicBezTo>
                  <a:pt x="417" y="727"/>
                  <a:pt x="258" y="539"/>
                  <a:pt x="100" y="350"/>
                </a:cubicBezTo>
                <a:cubicBezTo>
                  <a:pt x="90" y="340"/>
                  <a:pt x="77" y="336"/>
                  <a:pt x="66" y="336"/>
                </a:cubicBezTo>
                <a:cubicBezTo>
                  <a:pt x="31" y="336"/>
                  <a:pt x="1" y="371"/>
                  <a:pt x="30" y="400"/>
                </a:cubicBezTo>
                <a:cubicBezTo>
                  <a:pt x="209" y="608"/>
                  <a:pt x="397" y="816"/>
                  <a:pt x="585" y="1015"/>
                </a:cubicBezTo>
                <a:cubicBezTo>
                  <a:pt x="794" y="1213"/>
                  <a:pt x="1120" y="1599"/>
                  <a:pt x="1428" y="1619"/>
                </a:cubicBezTo>
                <a:cubicBezTo>
                  <a:pt x="1431" y="1619"/>
                  <a:pt x="1434" y="1619"/>
                  <a:pt x="1438" y="1619"/>
                </a:cubicBezTo>
                <a:cubicBezTo>
                  <a:pt x="1719" y="1619"/>
                  <a:pt x="1905" y="1191"/>
                  <a:pt x="2012" y="995"/>
                </a:cubicBezTo>
                <a:cubicBezTo>
                  <a:pt x="2171" y="697"/>
                  <a:pt x="2300" y="380"/>
                  <a:pt x="2419" y="63"/>
                </a:cubicBezTo>
                <a:cubicBezTo>
                  <a:pt x="2425" y="30"/>
                  <a:pt x="2396" y="1"/>
                  <a:pt x="2370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17"/>
          <p:cNvSpPr/>
          <p:nvPr/>
        </p:nvSpPr>
        <p:spPr>
          <a:xfrm>
            <a:off x="8823324" y="536551"/>
            <a:ext cx="267457" cy="395729"/>
          </a:xfrm>
          <a:custGeom>
            <a:avLst/>
            <a:gdLst/>
            <a:ahLst/>
            <a:cxnLst/>
            <a:rect l="l" t="t" r="r" b="b"/>
            <a:pathLst>
              <a:path w="1691" h="2502" extrusionOk="0">
                <a:moveTo>
                  <a:pt x="740" y="1"/>
                </a:moveTo>
                <a:cubicBezTo>
                  <a:pt x="1" y="1"/>
                  <a:pt x="175" y="2502"/>
                  <a:pt x="175" y="2502"/>
                </a:cubicBezTo>
                <a:cubicBezTo>
                  <a:pt x="175" y="2502"/>
                  <a:pt x="1690" y="243"/>
                  <a:pt x="838" y="14"/>
                </a:cubicBezTo>
                <a:cubicBezTo>
                  <a:pt x="804" y="5"/>
                  <a:pt x="771" y="1"/>
                  <a:pt x="74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17"/>
          <p:cNvSpPr/>
          <p:nvPr/>
        </p:nvSpPr>
        <p:spPr>
          <a:xfrm>
            <a:off x="8277179" y="668936"/>
            <a:ext cx="399841" cy="283748"/>
          </a:xfrm>
          <a:custGeom>
            <a:avLst/>
            <a:gdLst/>
            <a:ahLst/>
            <a:cxnLst/>
            <a:rect l="l" t="t" r="r" b="b"/>
            <a:pathLst>
              <a:path w="2528" h="1794" extrusionOk="0">
                <a:moveTo>
                  <a:pt x="823" y="0"/>
                </a:moveTo>
                <a:cubicBezTo>
                  <a:pt x="731" y="0"/>
                  <a:pt x="647" y="36"/>
                  <a:pt x="576" y="119"/>
                </a:cubicBezTo>
                <a:cubicBezTo>
                  <a:pt x="1" y="793"/>
                  <a:pt x="2527" y="1793"/>
                  <a:pt x="2527" y="1793"/>
                </a:cubicBezTo>
                <a:cubicBezTo>
                  <a:pt x="2527" y="1793"/>
                  <a:pt x="1471" y="0"/>
                  <a:pt x="823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17"/>
          <p:cNvSpPr/>
          <p:nvPr/>
        </p:nvSpPr>
        <p:spPr>
          <a:xfrm>
            <a:off x="8537203" y="734891"/>
            <a:ext cx="372795" cy="274416"/>
          </a:xfrm>
          <a:custGeom>
            <a:avLst/>
            <a:gdLst/>
            <a:ahLst/>
            <a:cxnLst/>
            <a:rect l="l" t="t" r="r" b="b"/>
            <a:pathLst>
              <a:path w="2357" h="1735" extrusionOk="0">
                <a:moveTo>
                  <a:pt x="2305" y="1"/>
                </a:moveTo>
                <a:cubicBezTo>
                  <a:pt x="2289" y="1"/>
                  <a:pt x="2275" y="10"/>
                  <a:pt x="2271" y="29"/>
                </a:cubicBezTo>
                <a:cubicBezTo>
                  <a:pt x="2221" y="237"/>
                  <a:pt x="2172" y="455"/>
                  <a:pt x="2112" y="663"/>
                </a:cubicBezTo>
                <a:cubicBezTo>
                  <a:pt x="2043" y="911"/>
                  <a:pt x="1914" y="1565"/>
                  <a:pt x="1607" y="1644"/>
                </a:cubicBezTo>
                <a:cubicBezTo>
                  <a:pt x="1584" y="1651"/>
                  <a:pt x="1560" y="1654"/>
                  <a:pt x="1535" y="1654"/>
                </a:cubicBezTo>
                <a:cubicBezTo>
                  <a:pt x="1255" y="1654"/>
                  <a:pt x="847" y="1275"/>
                  <a:pt x="665" y="1139"/>
                </a:cubicBezTo>
                <a:cubicBezTo>
                  <a:pt x="467" y="980"/>
                  <a:pt x="279" y="832"/>
                  <a:pt x="101" y="663"/>
                </a:cubicBezTo>
                <a:cubicBezTo>
                  <a:pt x="92" y="654"/>
                  <a:pt x="81" y="650"/>
                  <a:pt x="70" y="650"/>
                </a:cubicBezTo>
                <a:cubicBezTo>
                  <a:pt x="35" y="650"/>
                  <a:pt x="1" y="692"/>
                  <a:pt x="31" y="722"/>
                </a:cubicBezTo>
                <a:cubicBezTo>
                  <a:pt x="240" y="911"/>
                  <a:pt x="458" y="1079"/>
                  <a:pt x="676" y="1248"/>
                </a:cubicBezTo>
                <a:cubicBezTo>
                  <a:pt x="893" y="1419"/>
                  <a:pt x="1248" y="1735"/>
                  <a:pt x="1556" y="1735"/>
                </a:cubicBezTo>
                <a:cubicBezTo>
                  <a:pt x="1570" y="1735"/>
                  <a:pt x="1583" y="1734"/>
                  <a:pt x="1597" y="1733"/>
                </a:cubicBezTo>
                <a:cubicBezTo>
                  <a:pt x="1885" y="1704"/>
                  <a:pt x="2003" y="1248"/>
                  <a:pt x="2083" y="1030"/>
                </a:cubicBezTo>
                <a:cubicBezTo>
                  <a:pt x="2202" y="713"/>
                  <a:pt x="2281" y="385"/>
                  <a:pt x="2350" y="59"/>
                </a:cubicBezTo>
                <a:cubicBezTo>
                  <a:pt x="2356" y="22"/>
                  <a:pt x="2329" y="1"/>
                  <a:pt x="2305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17"/>
          <p:cNvSpPr/>
          <p:nvPr/>
        </p:nvSpPr>
        <p:spPr>
          <a:xfrm>
            <a:off x="7810117" y="501122"/>
            <a:ext cx="1109844" cy="973031"/>
          </a:xfrm>
          <a:custGeom>
            <a:avLst/>
            <a:gdLst/>
            <a:ahLst/>
            <a:cxnLst/>
            <a:rect l="l" t="t" r="r" b="b"/>
            <a:pathLst>
              <a:path w="7017" h="6152" extrusionOk="0">
                <a:moveTo>
                  <a:pt x="3320" y="0"/>
                </a:moveTo>
                <a:cubicBezTo>
                  <a:pt x="3291" y="0"/>
                  <a:pt x="3261" y="11"/>
                  <a:pt x="3251" y="40"/>
                </a:cubicBezTo>
                <a:cubicBezTo>
                  <a:pt x="3231" y="80"/>
                  <a:pt x="3251" y="130"/>
                  <a:pt x="3300" y="139"/>
                </a:cubicBezTo>
                <a:cubicBezTo>
                  <a:pt x="3954" y="229"/>
                  <a:pt x="4936" y="407"/>
                  <a:pt x="5768" y="823"/>
                </a:cubicBezTo>
                <a:cubicBezTo>
                  <a:pt x="5797" y="833"/>
                  <a:pt x="5828" y="853"/>
                  <a:pt x="5857" y="863"/>
                </a:cubicBezTo>
                <a:cubicBezTo>
                  <a:pt x="5877" y="872"/>
                  <a:pt x="5896" y="872"/>
                  <a:pt x="5916" y="883"/>
                </a:cubicBezTo>
                <a:cubicBezTo>
                  <a:pt x="5857" y="912"/>
                  <a:pt x="5797" y="932"/>
                  <a:pt x="5738" y="952"/>
                </a:cubicBezTo>
                <a:cubicBezTo>
                  <a:pt x="5649" y="863"/>
                  <a:pt x="5401" y="803"/>
                  <a:pt x="5312" y="773"/>
                </a:cubicBezTo>
                <a:cubicBezTo>
                  <a:pt x="4588" y="496"/>
                  <a:pt x="3806" y="348"/>
                  <a:pt x="3033" y="258"/>
                </a:cubicBezTo>
                <a:cubicBezTo>
                  <a:pt x="3030" y="258"/>
                  <a:pt x="3028" y="258"/>
                  <a:pt x="3025" y="258"/>
                </a:cubicBezTo>
                <a:cubicBezTo>
                  <a:pt x="2942" y="258"/>
                  <a:pt x="2917" y="397"/>
                  <a:pt x="3013" y="407"/>
                </a:cubicBezTo>
                <a:cubicBezTo>
                  <a:pt x="3687" y="486"/>
                  <a:pt x="4381" y="605"/>
                  <a:pt x="5024" y="823"/>
                </a:cubicBezTo>
                <a:cubicBezTo>
                  <a:pt x="5154" y="872"/>
                  <a:pt x="5282" y="912"/>
                  <a:pt x="5401" y="972"/>
                </a:cubicBezTo>
                <a:cubicBezTo>
                  <a:pt x="5421" y="972"/>
                  <a:pt x="5491" y="1011"/>
                  <a:pt x="5550" y="1041"/>
                </a:cubicBezTo>
                <a:cubicBezTo>
                  <a:pt x="5510" y="1061"/>
                  <a:pt x="5460" y="1081"/>
                  <a:pt x="5411" y="1101"/>
                </a:cubicBezTo>
                <a:cubicBezTo>
                  <a:pt x="4569" y="823"/>
                  <a:pt x="3597" y="674"/>
                  <a:pt x="2617" y="665"/>
                </a:cubicBezTo>
                <a:cubicBezTo>
                  <a:pt x="2587" y="665"/>
                  <a:pt x="2567" y="685"/>
                  <a:pt x="2557" y="704"/>
                </a:cubicBezTo>
                <a:cubicBezTo>
                  <a:pt x="2538" y="744"/>
                  <a:pt x="2577" y="803"/>
                  <a:pt x="2626" y="803"/>
                </a:cubicBezTo>
                <a:cubicBezTo>
                  <a:pt x="2904" y="803"/>
                  <a:pt x="3221" y="823"/>
                  <a:pt x="3578" y="863"/>
                </a:cubicBezTo>
                <a:cubicBezTo>
                  <a:pt x="3934" y="903"/>
                  <a:pt x="4232" y="952"/>
                  <a:pt x="4500" y="1002"/>
                </a:cubicBezTo>
                <a:cubicBezTo>
                  <a:pt x="4519" y="1002"/>
                  <a:pt x="4549" y="1011"/>
                  <a:pt x="4588" y="1021"/>
                </a:cubicBezTo>
                <a:cubicBezTo>
                  <a:pt x="4757" y="1051"/>
                  <a:pt x="5104" y="1121"/>
                  <a:pt x="5273" y="1170"/>
                </a:cubicBezTo>
                <a:cubicBezTo>
                  <a:pt x="5183" y="1209"/>
                  <a:pt x="5104" y="1249"/>
                  <a:pt x="5015" y="1289"/>
                </a:cubicBezTo>
                <a:cubicBezTo>
                  <a:pt x="4579" y="1101"/>
                  <a:pt x="4044" y="1090"/>
                  <a:pt x="3578" y="1061"/>
                </a:cubicBezTo>
                <a:cubicBezTo>
                  <a:pt x="3221" y="1041"/>
                  <a:pt x="2855" y="1031"/>
                  <a:pt x="2498" y="1021"/>
                </a:cubicBezTo>
                <a:cubicBezTo>
                  <a:pt x="2399" y="1021"/>
                  <a:pt x="2419" y="1170"/>
                  <a:pt x="2518" y="1170"/>
                </a:cubicBezTo>
                <a:cubicBezTo>
                  <a:pt x="3211" y="1180"/>
                  <a:pt x="3925" y="1200"/>
                  <a:pt x="4608" y="1339"/>
                </a:cubicBezTo>
                <a:cubicBezTo>
                  <a:pt x="4678" y="1348"/>
                  <a:pt x="4757" y="1368"/>
                  <a:pt x="4837" y="1388"/>
                </a:cubicBezTo>
                <a:cubicBezTo>
                  <a:pt x="4747" y="1438"/>
                  <a:pt x="4658" y="1487"/>
                  <a:pt x="4579" y="1537"/>
                </a:cubicBezTo>
                <a:cubicBezTo>
                  <a:pt x="4519" y="1497"/>
                  <a:pt x="4450" y="1477"/>
                  <a:pt x="4381" y="1467"/>
                </a:cubicBezTo>
                <a:cubicBezTo>
                  <a:pt x="4361" y="1458"/>
                  <a:pt x="4341" y="1458"/>
                  <a:pt x="4321" y="1447"/>
                </a:cubicBezTo>
                <a:cubicBezTo>
                  <a:pt x="3909" y="1325"/>
                  <a:pt x="3493" y="1263"/>
                  <a:pt x="3095" y="1263"/>
                </a:cubicBezTo>
                <a:cubicBezTo>
                  <a:pt x="2689" y="1263"/>
                  <a:pt x="2303" y="1327"/>
                  <a:pt x="1963" y="1458"/>
                </a:cubicBezTo>
                <a:cubicBezTo>
                  <a:pt x="1943" y="1467"/>
                  <a:pt x="1923" y="1487"/>
                  <a:pt x="1923" y="1507"/>
                </a:cubicBezTo>
                <a:cubicBezTo>
                  <a:pt x="1914" y="1549"/>
                  <a:pt x="1949" y="1590"/>
                  <a:pt x="1989" y="1590"/>
                </a:cubicBezTo>
                <a:cubicBezTo>
                  <a:pt x="1997" y="1590"/>
                  <a:pt x="2004" y="1589"/>
                  <a:pt x="2012" y="1586"/>
                </a:cubicBezTo>
                <a:cubicBezTo>
                  <a:pt x="2342" y="1456"/>
                  <a:pt x="2725" y="1391"/>
                  <a:pt x="3119" y="1391"/>
                </a:cubicBezTo>
                <a:cubicBezTo>
                  <a:pt x="3447" y="1391"/>
                  <a:pt x="3783" y="1436"/>
                  <a:pt x="4103" y="1526"/>
                </a:cubicBezTo>
                <a:lnTo>
                  <a:pt x="4222" y="1557"/>
                </a:lnTo>
                <a:cubicBezTo>
                  <a:pt x="4301" y="1566"/>
                  <a:pt x="4381" y="1586"/>
                  <a:pt x="4440" y="1616"/>
                </a:cubicBezTo>
                <a:cubicBezTo>
                  <a:pt x="4351" y="1676"/>
                  <a:pt x="4252" y="1735"/>
                  <a:pt x="4163" y="1804"/>
                </a:cubicBezTo>
                <a:cubicBezTo>
                  <a:pt x="3795" y="1665"/>
                  <a:pt x="3392" y="1595"/>
                  <a:pt x="2988" y="1595"/>
                </a:cubicBezTo>
                <a:cubicBezTo>
                  <a:pt x="2500" y="1595"/>
                  <a:pt x="2010" y="1697"/>
                  <a:pt x="1576" y="1903"/>
                </a:cubicBezTo>
                <a:cubicBezTo>
                  <a:pt x="1498" y="1938"/>
                  <a:pt x="1534" y="2049"/>
                  <a:pt x="1604" y="2049"/>
                </a:cubicBezTo>
                <a:cubicBezTo>
                  <a:pt x="1614" y="2049"/>
                  <a:pt x="1624" y="2047"/>
                  <a:pt x="1635" y="2042"/>
                </a:cubicBezTo>
                <a:cubicBezTo>
                  <a:pt x="2049" y="1843"/>
                  <a:pt x="2539" y="1737"/>
                  <a:pt x="3013" y="1737"/>
                </a:cubicBezTo>
                <a:cubicBezTo>
                  <a:pt x="3175" y="1737"/>
                  <a:pt x="3335" y="1749"/>
                  <a:pt x="3489" y="1775"/>
                </a:cubicBezTo>
                <a:cubicBezTo>
                  <a:pt x="3657" y="1804"/>
                  <a:pt x="3815" y="1834"/>
                  <a:pt x="3974" y="1894"/>
                </a:cubicBezTo>
                <a:cubicBezTo>
                  <a:pt x="3984" y="1894"/>
                  <a:pt x="4004" y="1894"/>
                  <a:pt x="4014" y="1903"/>
                </a:cubicBezTo>
                <a:cubicBezTo>
                  <a:pt x="3934" y="1953"/>
                  <a:pt x="3846" y="2012"/>
                  <a:pt x="3776" y="2072"/>
                </a:cubicBezTo>
                <a:cubicBezTo>
                  <a:pt x="3667" y="2002"/>
                  <a:pt x="3449" y="1953"/>
                  <a:pt x="3370" y="1943"/>
                </a:cubicBezTo>
                <a:cubicBezTo>
                  <a:pt x="3233" y="1914"/>
                  <a:pt x="3090" y="1900"/>
                  <a:pt x="2944" y="1900"/>
                </a:cubicBezTo>
                <a:cubicBezTo>
                  <a:pt x="2430" y="1900"/>
                  <a:pt x="1871" y="2070"/>
                  <a:pt x="1378" y="2379"/>
                </a:cubicBezTo>
                <a:cubicBezTo>
                  <a:pt x="1358" y="2389"/>
                  <a:pt x="1348" y="2409"/>
                  <a:pt x="1348" y="2429"/>
                </a:cubicBezTo>
                <a:cubicBezTo>
                  <a:pt x="1348" y="2448"/>
                  <a:pt x="1358" y="2468"/>
                  <a:pt x="1378" y="2488"/>
                </a:cubicBezTo>
                <a:cubicBezTo>
                  <a:pt x="1388" y="2498"/>
                  <a:pt x="1400" y="2503"/>
                  <a:pt x="1414" y="2503"/>
                </a:cubicBezTo>
                <a:cubicBezTo>
                  <a:pt x="1427" y="2503"/>
                  <a:pt x="1442" y="2498"/>
                  <a:pt x="1457" y="2488"/>
                </a:cubicBezTo>
                <a:cubicBezTo>
                  <a:pt x="1841" y="2251"/>
                  <a:pt x="2398" y="2028"/>
                  <a:pt x="2937" y="2028"/>
                </a:cubicBezTo>
                <a:cubicBezTo>
                  <a:pt x="3053" y="2028"/>
                  <a:pt x="3168" y="2039"/>
                  <a:pt x="3280" y="2062"/>
                </a:cubicBezTo>
                <a:lnTo>
                  <a:pt x="3320" y="2072"/>
                </a:lnTo>
                <a:cubicBezTo>
                  <a:pt x="3410" y="2081"/>
                  <a:pt x="3558" y="2112"/>
                  <a:pt x="3647" y="2161"/>
                </a:cubicBezTo>
                <a:cubicBezTo>
                  <a:pt x="3578" y="2220"/>
                  <a:pt x="3498" y="2280"/>
                  <a:pt x="3419" y="2339"/>
                </a:cubicBezTo>
                <a:cubicBezTo>
                  <a:pt x="3232" y="2296"/>
                  <a:pt x="3038" y="2276"/>
                  <a:pt x="2843" y="2276"/>
                </a:cubicBezTo>
                <a:cubicBezTo>
                  <a:pt x="2234" y="2276"/>
                  <a:pt x="1608" y="2470"/>
                  <a:pt x="1091" y="2755"/>
                </a:cubicBezTo>
                <a:cubicBezTo>
                  <a:pt x="1016" y="2797"/>
                  <a:pt x="1066" y="2886"/>
                  <a:pt x="1136" y="2886"/>
                </a:cubicBezTo>
                <a:cubicBezTo>
                  <a:pt x="1150" y="2886"/>
                  <a:pt x="1165" y="2883"/>
                  <a:pt x="1180" y="2874"/>
                </a:cubicBezTo>
                <a:cubicBezTo>
                  <a:pt x="1633" y="2626"/>
                  <a:pt x="2272" y="2422"/>
                  <a:pt x="2852" y="2422"/>
                </a:cubicBezTo>
                <a:cubicBezTo>
                  <a:pt x="2944" y="2422"/>
                  <a:pt x="3034" y="2427"/>
                  <a:pt x="3122" y="2438"/>
                </a:cubicBezTo>
                <a:cubicBezTo>
                  <a:pt x="3152" y="2448"/>
                  <a:pt x="3221" y="2458"/>
                  <a:pt x="3271" y="2468"/>
                </a:cubicBezTo>
                <a:cubicBezTo>
                  <a:pt x="3201" y="2528"/>
                  <a:pt x="3142" y="2587"/>
                  <a:pt x="3073" y="2647"/>
                </a:cubicBezTo>
                <a:cubicBezTo>
                  <a:pt x="3058" y="2646"/>
                  <a:pt x="3043" y="2646"/>
                  <a:pt x="3028" y="2646"/>
                </a:cubicBezTo>
                <a:cubicBezTo>
                  <a:pt x="2219" y="2646"/>
                  <a:pt x="1396" y="2918"/>
                  <a:pt x="763" y="3152"/>
                </a:cubicBezTo>
                <a:cubicBezTo>
                  <a:pt x="744" y="3162"/>
                  <a:pt x="724" y="3182"/>
                  <a:pt x="724" y="3202"/>
                </a:cubicBezTo>
                <a:cubicBezTo>
                  <a:pt x="716" y="3243"/>
                  <a:pt x="750" y="3285"/>
                  <a:pt x="790" y="3285"/>
                </a:cubicBezTo>
                <a:cubicBezTo>
                  <a:pt x="798" y="3285"/>
                  <a:pt x="806" y="3284"/>
                  <a:pt x="813" y="3281"/>
                </a:cubicBezTo>
                <a:cubicBezTo>
                  <a:pt x="1556" y="3003"/>
                  <a:pt x="2170" y="2845"/>
                  <a:pt x="2725" y="2795"/>
                </a:cubicBezTo>
                <a:cubicBezTo>
                  <a:pt x="2745" y="2795"/>
                  <a:pt x="2785" y="2785"/>
                  <a:pt x="2815" y="2785"/>
                </a:cubicBezTo>
                <a:cubicBezTo>
                  <a:pt x="2855" y="2775"/>
                  <a:pt x="2904" y="2766"/>
                  <a:pt x="2943" y="2766"/>
                </a:cubicBezTo>
                <a:cubicBezTo>
                  <a:pt x="2864" y="2825"/>
                  <a:pt x="2805" y="2894"/>
                  <a:pt x="2736" y="2964"/>
                </a:cubicBezTo>
                <a:cubicBezTo>
                  <a:pt x="2654" y="2952"/>
                  <a:pt x="2572" y="2947"/>
                  <a:pt x="2488" y="2947"/>
                </a:cubicBezTo>
                <a:cubicBezTo>
                  <a:pt x="1840" y="2947"/>
                  <a:pt x="1138" y="3265"/>
                  <a:pt x="585" y="3528"/>
                </a:cubicBezTo>
                <a:cubicBezTo>
                  <a:pt x="509" y="3562"/>
                  <a:pt x="542" y="3677"/>
                  <a:pt x="603" y="3677"/>
                </a:cubicBezTo>
                <a:cubicBezTo>
                  <a:pt x="613" y="3677"/>
                  <a:pt x="624" y="3674"/>
                  <a:pt x="635" y="3667"/>
                </a:cubicBezTo>
                <a:cubicBezTo>
                  <a:pt x="1150" y="3420"/>
                  <a:pt x="1734" y="3182"/>
                  <a:pt x="2300" y="3112"/>
                </a:cubicBezTo>
                <a:cubicBezTo>
                  <a:pt x="2370" y="3105"/>
                  <a:pt x="2439" y="3098"/>
                  <a:pt x="2509" y="3098"/>
                </a:cubicBezTo>
                <a:cubicBezTo>
                  <a:pt x="2538" y="3098"/>
                  <a:pt x="2568" y="3099"/>
                  <a:pt x="2597" y="3102"/>
                </a:cubicBezTo>
                <a:cubicBezTo>
                  <a:pt x="2518" y="3171"/>
                  <a:pt x="2448" y="3251"/>
                  <a:pt x="2379" y="3330"/>
                </a:cubicBezTo>
                <a:cubicBezTo>
                  <a:pt x="2309" y="3319"/>
                  <a:pt x="2238" y="3314"/>
                  <a:pt x="2166" y="3314"/>
                </a:cubicBezTo>
                <a:cubicBezTo>
                  <a:pt x="1586" y="3314"/>
                  <a:pt x="952" y="3649"/>
                  <a:pt x="397" y="3984"/>
                </a:cubicBezTo>
                <a:cubicBezTo>
                  <a:pt x="377" y="3994"/>
                  <a:pt x="367" y="4014"/>
                  <a:pt x="367" y="4034"/>
                </a:cubicBezTo>
                <a:cubicBezTo>
                  <a:pt x="367" y="4054"/>
                  <a:pt x="377" y="4083"/>
                  <a:pt x="397" y="4093"/>
                </a:cubicBezTo>
                <a:cubicBezTo>
                  <a:pt x="409" y="4105"/>
                  <a:pt x="423" y="4110"/>
                  <a:pt x="440" y="4110"/>
                </a:cubicBezTo>
                <a:cubicBezTo>
                  <a:pt x="451" y="4110"/>
                  <a:pt x="464" y="4107"/>
                  <a:pt x="476" y="4103"/>
                </a:cubicBezTo>
                <a:cubicBezTo>
                  <a:pt x="972" y="3796"/>
                  <a:pt x="1606" y="3459"/>
                  <a:pt x="2181" y="3449"/>
                </a:cubicBezTo>
                <a:lnTo>
                  <a:pt x="2270" y="3449"/>
                </a:lnTo>
                <a:cubicBezTo>
                  <a:pt x="2201" y="3519"/>
                  <a:pt x="2151" y="3588"/>
                  <a:pt x="2102" y="3647"/>
                </a:cubicBezTo>
                <a:cubicBezTo>
                  <a:pt x="2091" y="3647"/>
                  <a:pt x="2091" y="3657"/>
                  <a:pt x="2091" y="3657"/>
                </a:cubicBezTo>
                <a:cubicBezTo>
                  <a:pt x="1447" y="3667"/>
                  <a:pt x="783" y="4034"/>
                  <a:pt x="239" y="4351"/>
                </a:cubicBezTo>
                <a:cubicBezTo>
                  <a:pt x="174" y="4391"/>
                  <a:pt x="221" y="4485"/>
                  <a:pt x="284" y="4485"/>
                </a:cubicBezTo>
                <a:cubicBezTo>
                  <a:pt x="298" y="4485"/>
                  <a:pt x="313" y="4481"/>
                  <a:pt x="327" y="4470"/>
                </a:cubicBezTo>
                <a:cubicBezTo>
                  <a:pt x="803" y="4193"/>
                  <a:pt x="1388" y="3875"/>
                  <a:pt x="1952" y="3816"/>
                </a:cubicBezTo>
                <a:lnTo>
                  <a:pt x="1952" y="3816"/>
                </a:lnTo>
                <a:cubicBezTo>
                  <a:pt x="1913" y="3865"/>
                  <a:pt x="1884" y="3915"/>
                  <a:pt x="1844" y="3964"/>
                </a:cubicBezTo>
                <a:cubicBezTo>
                  <a:pt x="1279" y="4113"/>
                  <a:pt x="684" y="4411"/>
                  <a:pt x="30" y="4866"/>
                </a:cubicBezTo>
                <a:cubicBezTo>
                  <a:pt x="10" y="4886"/>
                  <a:pt x="1" y="4896"/>
                  <a:pt x="1" y="4916"/>
                </a:cubicBezTo>
                <a:cubicBezTo>
                  <a:pt x="1" y="4946"/>
                  <a:pt x="10" y="4965"/>
                  <a:pt x="30" y="4975"/>
                </a:cubicBezTo>
                <a:cubicBezTo>
                  <a:pt x="42" y="4987"/>
                  <a:pt x="57" y="4992"/>
                  <a:pt x="74" y="4992"/>
                </a:cubicBezTo>
                <a:cubicBezTo>
                  <a:pt x="85" y="4992"/>
                  <a:pt x="97" y="4989"/>
                  <a:pt x="109" y="4985"/>
                </a:cubicBezTo>
                <a:cubicBezTo>
                  <a:pt x="714" y="4559"/>
                  <a:pt x="1219" y="4292"/>
                  <a:pt x="1695" y="4143"/>
                </a:cubicBezTo>
                <a:lnTo>
                  <a:pt x="1695" y="4143"/>
                </a:lnTo>
                <a:cubicBezTo>
                  <a:pt x="1606" y="4252"/>
                  <a:pt x="1527" y="4371"/>
                  <a:pt x="1447" y="4480"/>
                </a:cubicBezTo>
                <a:cubicBezTo>
                  <a:pt x="981" y="4569"/>
                  <a:pt x="526" y="4827"/>
                  <a:pt x="149" y="5104"/>
                </a:cubicBezTo>
                <a:cubicBezTo>
                  <a:pt x="83" y="5154"/>
                  <a:pt x="134" y="5245"/>
                  <a:pt x="199" y="5245"/>
                </a:cubicBezTo>
                <a:cubicBezTo>
                  <a:pt x="212" y="5245"/>
                  <a:pt x="225" y="5241"/>
                  <a:pt x="239" y="5233"/>
                </a:cubicBezTo>
                <a:cubicBezTo>
                  <a:pt x="556" y="4995"/>
                  <a:pt x="932" y="4767"/>
                  <a:pt x="1318" y="4658"/>
                </a:cubicBezTo>
                <a:lnTo>
                  <a:pt x="1318" y="4658"/>
                </a:lnTo>
                <a:cubicBezTo>
                  <a:pt x="1259" y="4757"/>
                  <a:pt x="1199" y="4847"/>
                  <a:pt x="1140" y="4946"/>
                </a:cubicBezTo>
                <a:cubicBezTo>
                  <a:pt x="833" y="5025"/>
                  <a:pt x="556" y="5283"/>
                  <a:pt x="318" y="5481"/>
                </a:cubicBezTo>
                <a:lnTo>
                  <a:pt x="248" y="5550"/>
                </a:lnTo>
                <a:cubicBezTo>
                  <a:pt x="228" y="5560"/>
                  <a:pt x="228" y="5580"/>
                  <a:pt x="228" y="5600"/>
                </a:cubicBezTo>
                <a:cubicBezTo>
                  <a:pt x="228" y="5620"/>
                  <a:pt x="239" y="5639"/>
                  <a:pt x="248" y="5659"/>
                </a:cubicBezTo>
                <a:cubicBezTo>
                  <a:pt x="263" y="5669"/>
                  <a:pt x="278" y="5674"/>
                  <a:pt x="293" y="5674"/>
                </a:cubicBezTo>
                <a:cubicBezTo>
                  <a:pt x="308" y="5674"/>
                  <a:pt x="323" y="5669"/>
                  <a:pt x="338" y="5659"/>
                </a:cubicBezTo>
                <a:cubicBezTo>
                  <a:pt x="357" y="5629"/>
                  <a:pt x="387" y="5609"/>
                  <a:pt x="417" y="5580"/>
                </a:cubicBezTo>
                <a:cubicBezTo>
                  <a:pt x="595" y="5421"/>
                  <a:pt x="803" y="5233"/>
                  <a:pt x="1021" y="5134"/>
                </a:cubicBezTo>
                <a:lnTo>
                  <a:pt x="1021" y="5134"/>
                </a:lnTo>
                <a:cubicBezTo>
                  <a:pt x="873" y="5391"/>
                  <a:pt x="734" y="5649"/>
                  <a:pt x="635" y="5897"/>
                </a:cubicBezTo>
                <a:cubicBezTo>
                  <a:pt x="615" y="5926"/>
                  <a:pt x="625" y="5956"/>
                  <a:pt x="655" y="5976"/>
                </a:cubicBezTo>
                <a:cubicBezTo>
                  <a:pt x="661" y="5983"/>
                  <a:pt x="678" y="5990"/>
                  <a:pt x="695" y="5990"/>
                </a:cubicBezTo>
                <a:cubicBezTo>
                  <a:pt x="702" y="5990"/>
                  <a:pt x="708" y="5989"/>
                  <a:pt x="714" y="5986"/>
                </a:cubicBezTo>
                <a:cubicBezTo>
                  <a:pt x="734" y="5986"/>
                  <a:pt x="744" y="5966"/>
                  <a:pt x="754" y="5946"/>
                </a:cubicBezTo>
                <a:cubicBezTo>
                  <a:pt x="853" y="5719"/>
                  <a:pt x="981" y="5470"/>
                  <a:pt x="1120" y="5233"/>
                </a:cubicBezTo>
                <a:lnTo>
                  <a:pt x="1120" y="5233"/>
                </a:lnTo>
                <a:cubicBezTo>
                  <a:pt x="1111" y="5550"/>
                  <a:pt x="1120" y="5838"/>
                  <a:pt x="1150" y="6095"/>
                </a:cubicBezTo>
                <a:cubicBezTo>
                  <a:pt x="1150" y="6132"/>
                  <a:pt x="1183" y="6152"/>
                  <a:pt x="1216" y="6152"/>
                </a:cubicBezTo>
                <a:cubicBezTo>
                  <a:pt x="1227" y="6152"/>
                  <a:pt x="1239" y="6149"/>
                  <a:pt x="1249" y="6144"/>
                </a:cubicBezTo>
                <a:cubicBezTo>
                  <a:pt x="1279" y="6135"/>
                  <a:pt x="1289" y="6105"/>
                  <a:pt x="1289" y="6075"/>
                </a:cubicBezTo>
                <a:cubicBezTo>
                  <a:pt x="1249" y="5758"/>
                  <a:pt x="1249" y="5402"/>
                  <a:pt x="1269" y="5005"/>
                </a:cubicBezTo>
                <a:lnTo>
                  <a:pt x="1269" y="4995"/>
                </a:lnTo>
                <a:cubicBezTo>
                  <a:pt x="1309" y="4926"/>
                  <a:pt x="1348" y="4856"/>
                  <a:pt x="1398" y="4787"/>
                </a:cubicBezTo>
                <a:lnTo>
                  <a:pt x="1398" y="4787"/>
                </a:lnTo>
                <a:cubicBezTo>
                  <a:pt x="1378" y="5153"/>
                  <a:pt x="1378" y="5520"/>
                  <a:pt x="1437" y="5867"/>
                </a:cubicBezTo>
                <a:cubicBezTo>
                  <a:pt x="1446" y="5913"/>
                  <a:pt x="1483" y="5933"/>
                  <a:pt x="1518" y="5933"/>
                </a:cubicBezTo>
                <a:cubicBezTo>
                  <a:pt x="1559" y="5933"/>
                  <a:pt x="1597" y="5905"/>
                  <a:pt x="1586" y="5857"/>
                </a:cubicBezTo>
                <a:cubicBezTo>
                  <a:pt x="1516" y="5431"/>
                  <a:pt x="1527" y="4985"/>
                  <a:pt x="1566" y="4559"/>
                </a:cubicBezTo>
                <a:lnTo>
                  <a:pt x="1566" y="4549"/>
                </a:lnTo>
                <a:cubicBezTo>
                  <a:pt x="1635" y="4440"/>
                  <a:pt x="1715" y="4331"/>
                  <a:pt x="1804" y="4232"/>
                </a:cubicBezTo>
                <a:lnTo>
                  <a:pt x="1804" y="4242"/>
                </a:lnTo>
                <a:cubicBezTo>
                  <a:pt x="1794" y="4400"/>
                  <a:pt x="1784" y="4559"/>
                  <a:pt x="1784" y="4728"/>
                </a:cubicBezTo>
                <a:cubicBezTo>
                  <a:pt x="1774" y="5015"/>
                  <a:pt x="1784" y="5402"/>
                  <a:pt x="1834" y="5778"/>
                </a:cubicBezTo>
                <a:cubicBezTo>
                  <a:pt x="1841" y="5815"/>
                  <a:pt x="1870" y="5835"/>
                  <a:pt x="1905" y="5835"/>
                </a:cubicBezTo>
                <a:cubicBezTo>
                  <a:pt x="1917" y="5835"/>
                  <a:pt x="1930" y="5832"/>
                  <a:pt x="1943" y="5827"/>
                </a:cubicBezTo>
                <a:cubicBezTo>
                  <a:pt x="1963" y="5818"/>
                  <a:pt x="1972" y="5788"/>
                  <a:pt x="1972" y="5758"/>
                </a:cubicBezTo>
                <a:cubicBezTo>
                  <a:pt x="1884" y="5173"/>
                  <a:pt x="1913" y="4559"/>
                  <a:pt x="1943" y="4044"/>
                </a:cubicBezTo>
                <a:cubicBezTo>
                  <a:pt x="1992" y="3984"/>
                  <a:pt x="2032" y="3935"/>
                  <a:pt x="2071" y="3885"/>
                </a:cubicBezTo>
                <a:cubicBezTo>
                  <a:pt x="2170" y="4380"/>
                  <a:pt x="2201" y="4906"/>
                  <a:pt x="2111" y="5402"/>
                </a:cubicBezTo>
                <a:cubicBezTo>
                  <a:pt x="2100" y="5456"/>
                  <a:pt x="2143" y="5486"/>
                  <a:pt x="2186" y="5486"/>
                </a:cubicBezTo>
                <a:cubicBezTo>
                  <a:pt x="2221" y="5486"/>
                  <a:pt x="2255" y="5466"/>
                  <a:pt x="2260" y="5421"/>
                </a:cubicBezTo>
                <a:cubicBezTo>
                  <a:pt x="2359" y="4876"/>
                  <a:pt x="2320" y="4281"/>
                  <a:pt x="2201" y="3737"/>
                </a:cubicBezTo>
                <a:lnTo>
                  <a:pt x="2210" y="3726"/>
                </a:lnTo>
                <a:cubicBezTo>
                  <a:pt x="2250" y="3667"/>
                  <a:pt x="2309" y="3607"/>
                  <a:pt x="2369" y="3548"/>
                </a:cubicBezTo>
                <a:lnTo>
                  <a:pt x="2369" y="3568"/>
                </a:lnTo>
                <a:cubicBezTo>
                  <a:pt x="2408" y="3757"/>
                  <a:pt x="2428" y="3905"/>
                  <a:pt x="2448" y="4044"/>
                </a:cubicBezTo>
                <a:cubicBezTo>
                  <a:pt x="2507" y="4450"/>
                  <a:pt x="2557" y="4886"/>
                  <a:pt x="2458" y="5302"/>
                </a:cubicBezTo>
                <a:cubicBezTo>
                  <a:pt x="2458" y="5322"/>
                  <a:pt x="2458" y="5352"/>
                  <a:pt x="2478" y="5362"/>
                </a:cubicBezTo>
                <a:cubicBezTo>
                  <a:pt x="2490" y="5373"/>
                  <a:pt x="2504" y="5378"/>
                  <a:pt x="2519" y="5378"/>
                </a:cubicBezTo>
                <a:cubicBezTo>
                  <a:pt x="2529" y="5378"/>
                  <a:pt x="2539" y="5376"/>
                  <a:pt x="2547" y="5371"/>
                </a:cubicBezTo>
                <a:cubicBezTo>
                  <a:pt x="2567" y="5371"/>
                  <a:pt x="2587" y="5352"/>
                  <a:pt x="2597" y="5322"/>
                </a:cubicBezTo>
                <a:cubicBezTo>
                  <a:pt x="2736" y="4708"/>
                  <a:pt x="2617" y="4024"/>
                  <a:pt x="2478" y="3429"/>
                </a:cubicBezTo>
                <a:cubicBezTo>
                  <a:pt x="2557" y="3340"/>
                  <a:pt x="2637" y="3251"/>
                  <a:pt x="2725" y="3171"/>
                </a:cubicBezTo>
                <a:cubicBezTo>
                  <a:pt x="2736" y="3251"/>
                  <a:pt x="2745" y="3321"/>
                  <a:pt x="2745" y="3400"/>
                </a:cubicBezTo>
                <a:cubicBezTo>
                  <a:pt x="2795" y="3786"/>
                  <a:pt x="2835" y="4193"/>
                  <a:pt x="2775" y="4579"/>
                </a:cubicBezTo>
                <a:cubicBezTo>
                  <a:pt x="2764" y="4633"/>
                  <a:pt x="2804" y="4664"/>
                  <a:pt x="2846" y="4664"/>
                </a:cubicBezTo>
                <a:cubicBezTo>
                  <a:pt x="2880" y="4664"/>
                  <a:pt x="2915" y="4643"/>
                  <a:pt x="2924" y="4598"/>
                </a:cubicBezTo>
                <a:cubicBezTo>
                  <a:pt x="3003" y="4093"/>
                  <a:pt x="2934" y="3548"/>
                  <a:pt x="2855" y="3033"/>
                </a:cubicBezTo>
                <a:cubicBezTo>
                  <a:pt x="2914" y="2973"/>
                  <a:pt x="2983" y="2914"/>
                  <a:pt x="3043" y="2854"/>
                </a:cubicBezTo>
                <a:cubicBezTo>
                  <a:pt x="3053" y="2973"/>
                  <a:pt x="3062" y="3083"/>
                  <a:pt x="3073" y="3182"/>
                </a:cubicBezTo>
                <a:cubicBezTo>
                  <a:pt x="3092" y="3796"/>
                  <a:pt x="3053" y="4281"/>
                  <a:pt x="2924" y="4708"/>
                </a:cubicBezTo>
                <a:cubicBezTo>
                  <a:pt x="2914" y="4737"/>
                  <a:pt x="2924" y="4767"/>
                  <a:pt x="2954" y="4787"/>
                </a:cubicBezTo>
                <a:cubicBezTo>
                  <a:pt x="2960" y="4794"/>
                  <a:pt x="2977" y="4801"/>
                  <a:pt x="2994" y="4801"/>
                </a:cubicBezTo>
                <a:cubicBezTo>
                  <a:pt x="3001" y="4801"/>
                  <a:pt x="3007" y="4800"/>
                  <a:pt x="3013" y="4797"/>
                </a:cubicBezTo>
                <a:cubicBezTo>
                  <a:pt x="3033" y="4797"/>
                  <a:pt x="3043" y="4777"/>
                  <a:pt x="3053" y="4757"/>
                </a:cubicBezTo>
                <a:cubicBezTo>
                  <a:pt x="3221" y="4173"/>
                  <a:pt x="3261" y="3479"/>
                  <a:pt x="3172" y="2746"/>
                </a:cubicBezTo>
                <a:cubicBezTo>
                  <a:pt x="3241" y="2676"/>
                  <a:pt x="3310" y="2617"/>
                  <a:pt x="3379" y="2557"/>
                </a:cubicBezTo>
                <a:cubicBezTo>
                  <a:pt x="3399" y="2726"/>
                  <a:pt x="3419" y="2884"/>
                  <a:pt x="3429" y="3053"/>
                </a:cubicBezTo>
                <a:cubicBezTo>
                  <a:pt x="3449" y="3508"/>
                  <a:pt x="3469" y="3994"/>
                  <a:pt x="3340" y="4440"/>
                </a:cubicBezTo>
                <a:cubicBezTo>
                  <a:pt x="3327" y="4498"/>
                  <a:pt x="3381" y="4544"/>
                  <a:pt x="3426" y="4544"/>
                </a:cubicBezTo>
                <a:cubicBezTo>
                  <a:pt x="3450" y="4544"/>
                  <a:pt x="3472" y="4531"/>
                  <a:pt x="3479" y="4499"/>
                </a:cubicBezTo>
                <a:cubicBezTo>
                  <a:pt x="3667" y="3845"/>
                  <a:pt x="3608" y="3112"/>
                  <a:pt x="3518" y="2438"/>
                </a:cubicBezTo>
                <a:cubicBezTo>
                  <a:pt x="3588" y="2389"/>
                  <a:pt x="3647" y="2339"/>
                  <a:pt x="3707" y="2290"/>
                </a:cubicBezTo>
                <a:cubicBezTo>
                  <a:pt x="3727" y="2429"/>
                  <a:pt x="3736" y="2548"/>
                  <a:pt x="3747" y="2676"/>
                </a:cubicBezTo>
                <a:cubicBezTo>
                  <a:pt x="3776" y="3112"/>
                  <a:pt x="3796" y="3697"/>
                  <a:pt x="3667" y="4272"/>
                </a:cubicBezTo>
                <a:cubicBezTo>
                  <a:pt x="3657" y="4301"/>
                  <a:pt x="3667" y="4321"/>
                  <a:pt x="3687" y="4341"/>
                </a:cubicBezTo>
                <a:cubicBezTo>
                  <a:pt x="3701" y="4348"/>
                  <a:pt x="3720" y="4355"/>
                  <a:pt x="3737" y="4355"/>
                </a:cubicBezTo>
                <a:cubicBezTo>
                  <a:pt x="3744" y="4355"/>
                  <a:pt x="3750" y="4354"/>
                  <a:pt x="3756" y="4351"/>
                </a:cubicBezTo>
                <a:cubicBezTo>
                  <a:pt x="3776" y="4341"/>
                  <a:pt x="3796" y="4321"/>
                  <a:pt x="3806" y="4301"/>
                </a:cubicBezTo>
                <a:cubicBezTo>
                  <a:pt x="3915" y="3796"/>
                  <a:pt x="3934" y="3231"/>
                  <a:pt x="3875" y="2528"/>
                </a:cubicBezTo>
                <a:cubicBezTo>
                  <a:pt x="3865" y="2429"/>
                  <a:pt x="3855" y="2319"/>
                  <a:pt x="3835" y="2200"/>
                </a:cubicBezTo>
                <a:cubicBezTo>
                  <a:pt x="3925" y="2131"/>
                  <a:pt x="4014" y="2072"/>
                  <a:pt x="4103" y="2002"/>
                </a:cubicBezTo>
                <a:lnTo>
                  <a:pt x="4133" y="2359"/>
                </a:lnTo>
                <a:cubicBezTo>
                  <a:pt x="4152" y="2894"/>
                  <a:pt x="4133" y="3420"/>
                  <a:pt x="4014" y="3944"/>
                </a:cubicBezTo>
                <a:cubicBezTo>
                  <a:pt x="3997" y="3995"/>
                  <a:pt x="4040" y="4026"/>
                  <a:pt x="4085" y="4026"/>
                </a:cubicBezTo>
                <a:cubicBezTo>
                  <a:pt x="4119" y="4026"/>
                  <a:pt x="4154" y="4007"/>
                  <a:pt x="4163" y="3964"/>
                </a:cubicBezTo>
                <a:cubicBezTo>
                  <a:pt x="4311" y="3301"/>
                  <a:pt x="4321" y="2587"/>
                  <a:pt x="4252" y="1903"/>
                </a:cubicBezTo>
                <a:cubicBezTo>
                  <a:pt x="4331" y="1854"/>
                  <a:pt x="4420" y="1794"/>
                  <a:pt x="4519" y="1735"/>
                </a:cubicBezTo>
                <a:cubicBezTo>
                  <a:pt x="4529" y="1863"/>
                  <a:pt x="4539" y="1993"/>
                  <a:pt x="4539" y="2112"/>
                </a:cubicBezTo>
                <a:cubicBezTo>
                  <a:pt x="4549" y="2686"/>
                  <a:pt x="4460" y="3271"/>
                  <a:pt x="4271" y="3865"/>
                </a:cubicBezTo>
                <a:cubicBezTo>
                  <a:pt x="4262" y="3895"/>
                  <a:pt x="4271" y="3925"/>
                  <a:pt x="4291" y="3944"/>
                </a:cubicBezTo>
                <a:cubicBezTo>
                  <a:pt x="4305" y="3952"/>
                  <a:pt x="4324" y="3959"/>
                  <a:pt x="4342" y="3959"/>
                </a:cubicBezTo>
                <a:cubicBezTo>
                  <a:pt x="4349" y="3959"/>
                  <a:pt x="4355" y="3957"/>
                  <a:pt x="4361" y="3955"/>
                </a:cubicBezTo>
                <a:cubicBezTo>
                  <a:pt x="4381" y="3955"/>
                  <a:pt x="4390" y="3935"/>
                  <a:pt x="4401" y="3915"/>
                </a:cubicBezTo>
                <a:cubicBezTo>
                  <a:pt x="4599" y="3281"/>
                  <a:pt x="4688" y="2676"/>
                  <a:pt x="4678" y="2101"/>
                </a:cubicBezTo>
                <a:cubicBezTo>
                  <a:pt x="4668" y="1962"/>
                  <a:pt x="4668" y="1814"/>
                  <a:pt x="4638" y="1656"/>
                </a:cubicBezTo>
                <a:cubicBezTo>
                  <a:pt x="4747" y="1596"/>
                  <a:pt x="4846" y="1537"/>
                  <a:pt x="4955" y="1487"/>
                </a:cubicBezTo>
                <a:lnTo>
                  <a:pt x="4955" y="1903"/>
                </a:lnTo>
                <a:cubicBezTo>
                  <a:pt x="4936" y="2438"/>
                  <a:pt x="4896" y="3003"/>
                  <a:pt x="4648" y="3489"/>
                </a:cubicBezTo>
                <a:cubicBezTo>
                  <a:pt x="4622" y="3547"/>
                  <a:pt x="4672" y="3592"/>
                  <a:pt x="4721" y="3592"/>
                </a:cubicBezTo>
                <a:cubicBezTo>
                  <a:pt x="4747" y="3592"/>
                  <a:pt x="4773" y="3579"/>
                  <a:pt x="4787" y="3548"/>
                </a:cubicBezTo>
                <a:cubicBezTo>
                  <a:pt x="5104" y="2904"/>
                  <a:pt x="5134" y="2112"/>
                  <a:pt x="5104" y="1408"/>
                </a:cubicBezTo>
                <a:cubicBezTo>
                  <a:pt x="5183" y="1358"/>
                  <a:pt x="5262" y="1319"/>
                  <a:pt x="5352" y="1279"/>
                </a:cubicBezTo>
                <a:lnTo>
                  <a:pt x="5352" y="1279"/>
                </a:lnTo>
                <a:cubicBezTo>
                  <a:pt x="5441" y="2022"/>
                  <a:pt x="5292" y="2865"/>
                  <a:pt x="4936" y="3647"/>
                </a:cubicBezTo>
                <a:cubicBezTo>
                  <a:pt x="4925" y="3677"/>
                  <a:pt x="4936" y="3707"/>
                  <a:pt x="4955" y="3726"/>
                </a:cubicBezTo>
                <a:cubicBezTo>
                  <a:pt x="4970" y="3734"/>
                  <a:pt x="4984" y="3741"/>
                  <a:pt x="4998" y="3741"/>
                </a:cubicBezTo>
                <a:cubicBezTo>
                  <a:pt x="5003" y="3741"/>
                  <a:pt x="5009" y="3739"/>
                  <a:pt x="5015" y="3737"/>
                </a:cubicBezTo>
                <a:cubicBezTo>
                  <a:pt x="5035" y="3737"/>
                  <a:pt x="5055" y="3717"/>
                  <a:pt x="5064" y="3697"/>
                </a:cubicBezTo>
                <a:cubicBezTo>
                  <a:pt x="5441" y="2865"/>
                  <a:pt x="5590" y="1982"/>
                  <a:pt x="5480" y="1220"/>
                </a:cubicBezTo>
                <a:cubicBezTo>
                  <a:pt x="5530" y="1190"/>
                  <a:pt x="5590" y="1170"/>
                  <a:pt x="5639" y="1150"/>
                </a:cubicBezTo>
                <a:cubicBezTo>
                  <a:pt x="5639" y="1209"/>
                  <a:pt x="5649" y="1269"/>
                  <a:pt x="5649" y="1328"/>
                </a:cubicBezTo>
                <a:cubicBezTo>
                  <a:pt x="5659" y="1814"/>
                  <a:pt x="5629" y="2310"/>
                  <a:pt x="5460" y="2766"/>
                </a:cubicBezTo>
                <a:cubicBezTo>
                  <a:pt x="5435" y="2823"/>
                  <a:pt x="5485" y="2869"/>
                  <a:pt x="5534" y="2869"/>
                </a:cubicBezTo>
                <a:cubicBezTo>
                  <a:pt x="5560" y="2869"/>
                  <a:pt x="5585" y="2856"/>
                  <a:pt x="5599" y="2825"/>
                </a:cubicBezTo>
                <a:cubicBezTo>
                  <a:pt x="5778" y="2349"/>
                  <a:pt x="5817" y="1824"/>
                  <a:pt x="5797" y="1319"/>
                </a:cubicBezTo>
                <a:lnTo>
                  <a:pt x="5797" y="1081"/>
                </a:lnTo>
                <a:cubicBezTo>
                  <a:pt x="5857" y="1051"/>
                  <a:pt x="5927" y="1021"/>
                  <a:pt x="5996" y="1002"/>
                </a:cubicBezTo>
                <a:cubicBezTo>
                  <a:pt x="6006" y="1011"/>
                  <a:pt x="6006" y="1021"/>
                  <a:pt x="6006" y="1041"/>
                </a:cubicBezTo>
                <a:cubicBezTo>
                  <a:pt x="6015" y="1220"/>
                  <a:pt x="6026" y="1398"/>
                  <a:pt x="6006" y="1566"/>
                </a:cubicBezTo>
                <a:cubicBezTo>
                  <a:pt x="5966" y="2161"/>
                  <a:pt x="5788" y="2716"/>
                  <a:pt x="5500" y="3211"/>
                </a:cubicBezTo>
                <a:cubicBezTo>
                  <a:pt x="5480" y="3231"/>
                  <a:pt x="5480" y="3271"/>
                  <a:pt x="5510" y="3290"/>
                </a:cubicBezTo>
                <a:cubicBezTo>
                  <a:pt x="5530" y="3301"/>
                  <a:pt x="5550" y="3301"/>
                  <a:pt x="5570" y="3301"/>
                </a:cubicBezTo>
                <a:cubicBezTo>
                  <a:pt x="5590" y="3301"/>
                  <a:pt x="5610" y="3281"/>
                  <a:pt x="5619" y="3271"/>
                </a:cubicBezTo>
                <a:cubicBezTo>
                  <a:pt x="5946" y="2716"/>
                  <a:pt x="6134" y="2081"/>
                  <a:pt x="6154" y="1458"/>
                </a:cubicBezTo>
                <a:lnTo>
                  <a:pt x="6154" y="1348"/>
                </a:lnTo>
                <a:cubicBezTo>
                  <a:pt x="6164" y="1220"/>
                  <a:pt x="6174" y="1071"/>
                  <a:pt x="6134" y="942"/>
                </a:cubicBezTo>
                <a:cubicBezTo>
                  <a:pt x="6412" y="843"/>
                  <a:pt x="6689" y="764"/>
                  <a:pt x="6967" y="694"/>
                </a:cubicBezTo>
                <a:cubicBezTo>
                  <a:pt x="6997" y="685"/>
                  <a:pt x="7006" y="665"/>
                  <a:pt x="7017" y="645"/>
                </a:cubicBezTo>
                <a:cubicBezTo>
                  <a:pt x="7017" y="625"/>
                  <a:pt x="7006" y="595"/>
                  <a:pt x="6987" y="575"/>
                </a:cubicBezTo>
                <a:cubicBezTo>
                  <a:pt x="6973" y="568"/>
                  <a:pt x="6959" y="561"/>
                  <a:pt x="6945" y="561"/>
                </a:cubicBezTo>
                <a:cubicBezTo>
                  <a:pt x="6939" y="561"/>
                  <a:pt x="6933" y="563"/>
                  <a:pt x="6927" y="566"/>
                </a:cubicBezTo>
                <a:cubicBezTo>
                  <a:pt x="6650" y="635"/>
                  <a:pt x="6352" y="724"/>
                  <a:pt x="6065" y="833"/>
                </a:cubicBezTo>
                <a:cubicBezTo>
                  <a:pt x="6055" y="823"/>
                  <a:pt x="6035" y="813"/>
                  <a:pt x="6026" y="803"/>
                </a:cubicBezTo>
                <a:cubicBezTo>
                  <a:pt x="5134" y="308"/>
                  <a:pt x="4053" y="110"/>
                  <a:pt x="3320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17"/>
          <p:cNvSpPr/>
          <p:nvPr/>
        </p:nvSpPr>
        <p:spPr>
          <a:xfrm>
            <a:off x="8095447" y="-89942"/>
            <a:ext cx="1239855" cy="867693"/>
          </a:xfrm>
          <a:custGeom>
            <a:avLst/>
            <a:gdLst/>
            <a:ahLst/>
            <a:cxnLst/>
            <a:rect l="l" t="t" r="r" b="b"/>
            <a:pathLst>
              <a:path w="7839" h="5486" extrusionOk="0">
                <a:moveTo>
                  <a:pt x="6930" y="0"/>
                </a:moveTo>
                <a:cubicBezTo>
                  <a:pt x="6926" y="0"/>
                  <a:pt x="6921" y="1"/>
                  <a:pt x="6917" y="2"/>
                </a:cubicBezTo>
                <a:cubicBezTo>
                  <a:pt x="6887" y="11"/>
                  <a:pt x="6867" y="31"/>
                  <a:pt x="6867" y="61"/>
                </a:cubicBezTo>
                <a:cubicBezTo>
                  <a:pt x="6818" y="378"/>
                  <a:pt x="6748" y="725"/>
                  <a:pt x="6629" y="1112"/>
                </a:cubicBezTo>
                <a:lnTo>
                  <a:pt x="6629" y="1121"/>
                </a:lnTo>
                <a:cubicBezTo>
                  <a:pt x="6570" y="1171"/>
                  <a:pt x="6510" y="1231"/>
                  <a:pt x="6451" y="1290"/>
                </a:cubicBezTo>
                <a:cubicBezTo>
                  <a:pt x="6560" y="943"/>
                  <a:pt x="6649" y="586"/>
                  <a:pt x="6669" y="229"/>
                </a:cubicBezTo>
                <a:cubicBezTo>
                  <a:pt x="6669" y="175"/>
                  <a:pt x="6624" y="144"/>
                  <a:pt x="6584" y="144"/>
                </a:cubicBezTo>
                <a:cubicBezTo>
                  <a:pt x="6551" y="144"/>
                  <a:pt x="6521" y="165"/>
                  <a:pt x="6521" y="210"/>
                </a:cubicBezTo>
                <a:cubicBezTo>
                  <a:pt x="6491" y="636"/>
                  <a:pt x="6372" y="1062"/>
                  <a:pt x="6233" y="1469"/>
                </a:cubicBezTo>
                <a:lnTo>
                  <a:pt x="6233" y="1478"/>
                </a:lnTo>
                <a:cubicBezTo>
                  <a:pt x="6134" y="1568"/>
                  <a:pt x="6035" y="1656"/>
                  <a:pt x="5926" y="1736"/>
                </a:cubicBezTo>
                <a:cubicBezTo>
                  <a:pt x="5926" y="1726"/>
                  <a:pt x="5926" y="1726"/>
                  <a:pt x="5936" y="1716"/>
                </a:cubicBezTo>
                <a:cubicBezTo>
                  <a:pt x="5975" y="1568"/>
                  <a:pt x="6015" y="1419"/>
                  <a:pt x="6055" y="1260"/>
                </a:cubicBezTo>
                <a:cubicBezTo>
                  <a:pt x="6134" y="983"/>
                  <a:pt x="6223" y="606"/>
                  <a:pt x="6263" y="220"/>
                </a:cubicBezTo>
                <a:cubicBezTo>
                  <a:pt x="6263" y="184"/>
                  <a:pt x="6223" y="149"/>
                  <a:pt x="6186" y="149"/>
                </a:cubicBezTo>
                <a:cubicBezTo>
                  <a:pt x="6182" y="149"/>
                  <a:pt x="6178" y="149"/>
                  <a:pt x="6173" y="150"/>
                </a:cubicBezTo>
                <a:cubicBezTo>
                  <a:pt x="6144" y="160"/>
                  <a:pt x="6124" y="180"/>
                  <a:pt x="6124" y="210"/>
                </a:cubicBezTo>
                <a:cubicBezTo>
                  <a:pt x="6065" y="804"/>
                  <a:pt x="5896" y="1389"/>
                  <a:pt x="5737" y="1885"/>
                </a:cubicBezTo>
                <a:cubicBezTo>
                  <a:pt x="5688" y="1924"/>
                  <a:pt x="5629" y="1964"/>
                  <a:pt x="5579" y="2004"/>
                </a:cubicBezTo>
                <a:cubicBezTo>
                  <a:pt x="5599" y="1498"/>
                  <a:pt x="5698" y="983"/>
                  <a:pt x="5896" y="517"/>
                </a:cubicBezTo>
                <a:cubicBezTo>
                  <a:pt x="5921" y="461"/>
                  <a:pt x="5875" y="420"/>
                  <a:pt x="5828" y="420"/>
                </a:cubicBezTo>
                <a:cubicBezTo>
                  <a:pt x="5800" y="420"/>
                  <a:pt x="5772" y="434"/>
                  <a:pt x="5757" y="467"/>
                </a:cubicBezTo>
                <a:cubicBezTo>
                  <a:pt x="5530" y="973"/>
                  <a:pt x="5431" y="1557"/>
                  <a:pt x="5420" y="2123"/>
                </a:cubicBezTo>
                <a:lnTo>
                  <a:pt x="5411" y="2123"/>
                </a:lnTo>
                <a:cubicBezTo>
                  <a:pt x="5351" y="2172"/>
                  <a:pt x="5292" y="2211"/>
                  <a:pt x="5213" y="2261"/>
                </a:cubicBezTo>
                <a:lnTo>
                  <a:pt x="5213" y="2241"/>
                </a:lnTo>
                <a:lnTo>
                  <a:pt x="5222" y="2241"/>
                </a:lnTo>
                <a:cubicBezTo>
                  <a:pt x="5222" y="2053"/>
                  <a:pt x="5232" y="1905"/>
                  <a:pt x="5252" y="1766"/>
                </a:cubicBezTo>
                <a:cubicBezTo>
                  <a:pt x="5292" y="1350"/>
                  <a:pt x="5351" y="923"/>
                  <a:pt x="5539" y="537"/>
                </a:cubicBezTo>
                <a:cubicBezTo>
                  <a:pt x="5550" y="517"/>
                  <a:pt x="5550" y="487"/>
                  <a:pt x="5539" y="478"/>
                </a:cubicBezTo>
                <a:cubicBezTo>
                  <a:pt x="5519" y="458"/>
                  <a:pt x="5500" y="447"/>
                  <a:pt x="5470" y="447"/>
                </a:cubicBezTo>
                <a:cubicBezTo>
                  <a:pt x="5450" y="447"/>
                  <a:pt x="5431" y="458"/>
                  <a:pt x="5420" y="487"/>
                </a:cubicBezTo>
                <a:cubicBezTo>
                  <a:pt x="5133" y="1052"/>
                  <a:pt x="5083" y="1746"/>
                  <a:pt x="5074" y="2360"/>
                </a:cubicBezTo>
                <a:cubicBezTo>
                  <a:pt x="4984" y="2420"/>
                  <a:pt x="4876" y="2489"/>
                  <a:pt x="4777" y="2548"/>
                </a:cubicBezTo>
                <a:lnTo>
                  <a:pt x="4806" y="2310"/>
                </a:lnTo>
                <a:cubicBezTo>
                  <a:pt x="4856" y="1924"/>
                  <a:pt x="4915" y="1528"/>
                  <a:pt x="5064" y="1161"/>
                </a:cubicBezTo>
                <a:cubicBezTo>
                  <a:pt x="5089" y="1105"/>
                  <a:pt x="5043" y="1065"/>
                  <a:pt x="4996" y="1065"/>
                </a:cubicBezTo>
                <a:cubicBezTo>
                  <a:pt x="4968" y="1065"/>
                  <a:pt x="4940" y="1079"/>
                  <a:pt x="4925" y="1112"/>
                </a:cubicBezTo>
                <a:cubicBezTo>
                  <a:pt x="4727" y="1587"/>
                  <a:pt x="4667" y="2132"/>
                  <a:pt x="4618" y="2647"/>
                </a:cubicBezTo>
                <a:cubicBezTo>
                  <a:pt x="4539" y="2687"/>
                  <a:pt x="4469" y="2727"/>
                  <a:pt x="4390" y="2777"/>
                </a:cubicBezTo>
                <a:cubicBezTo>
                  <a:pt x="4410" y="2658"/>
                  <a:pt x="4429" y="2548"/>
                  <a:pt x="4449" y="2449"/>
                </a:cubicBezTo>
                <a:cubicBezTo>
                  <a:pt x="4568" y="1845"/>
                  <a:pt x="4727" y="1389"/>
                  <a:pt x="4945" y="1002"/>
                </a:cubicBezTo>
                <a:cubicBezTo>
                  <a:pt x="4965" y="973"/>
                  <a:pt x="4965" y="943"/>
                  <a:pt x="4945" y="923"/>
                </a:cubicBezTo>
                <a:cubicBezTo>
                  <a:pt x="4925" y="903"/>
                  <a:pt x="4905" y="894"/>
                  <a:pt x="4885" y="894"/>
                </a:cubicBezTo>
                <a:cubicBezTo>
                  <a:pt x="4865" y="894"/>
                  <a:pt x="4846" y="903"/>
                  <a:pt x="4836" y="923"/>
                </a:cubicBezTo>
                <a:cubicBezTo>
                  <a:pt x="4529" y="1449"/>
                  <a:pt x="4321" y="2112"/>
                  <a:pt x="4242" y="2856"/>
                </a:cubicBezTo>
                <a:cubicBezTo>
                  <a:pt x="4162" y="2895"/>
                  <a:pt x="4073" y="2945"/>
                  <a:pt x="3993" y="2984"/>
                </a:cubicBezTo>
                <a:cubicBezTo>
                  <a:pt x="4013" y="2816"/>
                  <a:pt x="4033" y="2658"/>
                  <a:pt x="4063" y="2499"/>
                </a:cubicBezTo>
                <a:cubicBezTo>
                  <a:pt x="4152" y="2043"/>
                  <a:pt x="4251" y="1568"/>
                  <a:pt x="4479" y="1171"/>
                </a:cubicBezTo>
                <a:cubicBezTo>
                  <a:pt x="4515" y="1106"/>
                  <a:pt x="4457" y="1041"/>
                  <a:pt x="4407" y="1041"/>
                </a:cubicBezTo>
                <a:cubicBezTo>
                  <a:pt x="4389" y="1041"/>
                  <a:pt x="4371" y="1050"/>
                  <a:pt x="4360" y="1072"/>
                </a:cubicBezTo>
                <a:cubicBezTo>
                  <a:pt x="4024" y="1667"/>
                  <a:pt x="3905" y="2400"/>
                  <a:pt x="3825" y="3064"/>
                </a:cubicBezTo>
                <a:cubicBezTo>
                  <a:pt x="3756" y="3094"/>
                  <a:pt x="3687" y="3133"/>
                  <a:pt x="3607" y="3163"/>
                </a:cubicBezTo>
                <a:cubicBezTo>
                  <a:pt x="3627" y="3034"/>
                  <a:pt x="3647" y="2905"/>
                  <a:pt x="3667" y="2786"/>
                </a:cubicBezTo>
                <a:cubicBezTo>
                  <a:pt x="3736" y="2350"/>
                  <a:pt x="3865" y="1775"/>
                  <a:pt x="4123" y="1250"/>
                </a:cubicBezTo>
                <a:cubicBezTo>
                  <a:pt x="4132" y="1220"/>
                  <a:pt x="4132" y="1201"/>
                  <a:pt x="4123" y="1181"/>
                </a:cubicBezTo>
                <a:cubicBezTo>
                  <a:pt x="4103" y="1161"/>
                  <a:pt x="4083" y="1151"/>
                  <a:pt x="4053" y="1151"/>
                </a:cubicBezTo>
                <a:cubicBezTo>
                  <a:pt x="4033" y="1161"/>
                  <a:pt x="4013" y="1171"/>
                  <a:pt x="4004" y="1191"/>
                </a:cubicBezTo>
                <a:cubicBezTo>
                  <a:pt x="3766" y="1656"/>
                  <a:pt x="3617" y="2192"/>
                  <a:pt x="3508" y="2895"/>
                </a:cubicBezTo>
                <a:cubicBezTo>
                  <a:pt x="3498" y="2995"/>
                  <a:pt x="3478" y="3103"/>
                  <a:pt x="3469" y="3222"/>
                </a:cubicBezTo>
                <a:cubicBezTo>
                  <a:pt x="3369" y="3272"/>
                  <a:pt x="3260" y="3312"/>
                  <a:pt x="3161" y="3351"/>
                </a:cubicBezTo>
                <a:cubicBezTo>
                  <a:pt x="3181" y="3232"/>
                  <a:pt x="3201" y="3113"/>
                  <a:pt x="3220" y="3004"/>
                </a:cubicBezTo>
                <a:cubicBezTo>
                  <a:pt x="3330" y="2479"/>
                  <a:pt x="3469" y="1964"/>
                  <a:pt x="3706" y="1488"/>
                </a:cubicBezTo>
                <a:cubicBezTo>
                  <a:pt x="3738" y="1430"/>
                  <a:pt x="3691" y="1389"/>
                  <a:pt x="3641" y="1389"/>
                </a:cubicBezTo>
                <a:cubicBezTo>
                  <a:pt x="3613" y="1389"/>
                  <a:pt x="3585" y="1401"/>
                  <a:pt x="3568" y="1429"/>
                </a:cubicBezTo>
                <a:cubicBezTo>
                  <a:pt x="3260" y="2043"/>
                  <a:pt x="3082" y="2737"/>
                  <a:pt x="3002" y="3411"/>
                </a:cubicBezTo>
                <a:cubicBezTo>
                  <a:pt x="2894" y="3450"/>
                  <a:pt x="2795" y="3480"/>
                  <a:pt x="2696" y="3510"/>
                </a:cubicBezTo>
                <a:cubicBezTo>
                  <a:pt x="2715" y="3381"/>
                  <a:pt x="2735" y="3262"/>
                  <a:pt x="2765" y="3143"/>
                </a:cubicBezTo>
                <a:cubicBezTo>
                  <a:pt x="2894" y="2588"/>
                  <a:pt x="3121" y="2033"/>
                  <a:pt x="3438" y="1498"/>
                </a:cubicBezTo>
                <a:cubicBezTo>
                  <a:pt x="3458" y="1478"/>
                  <a:pt x="3449" y="1449"/>
                  <a:pt x="3429" y="1419"/>
                </a:cubicBezTo>
                <a:cubicBezTo>
                  <a:pt x="3419" y="1399"/>
                  <a:pt x="3399" y="1389"/>
                  <a:pt x="3379" y="1389"/>
                </a:cubicBezTo>
                <a:cubicBezTo>
                  <a:pt x="3359" y="1399"/>
                  <a:pt x="3339" y="1409"/>
                  <a:pt x="3330" y="1429"/>
                </a:cubicBezTo>
                <a:cubicBezTo>
                  <a:pt x="2983" y="1993"/>
                  <a:pt x="2755" y="2559"/>
                  <a:pt x="2626" y="3113"/>
                </a:cubicBezTo>
                <a:cubicBezTo>
                  <a:pt x="2597" y="3252"/>
                  <a:pt x="2566" y="3400"/>
                  <a:pt x="2557" y="3559"/>
                </a:cubicBezTo>
                <a:cubicBezTo>
                  <a:pt x="2438" y="3589"/>
                  <a:pt x="2329" y="3629"/>
                  <a:pt x="2210" y="3658"/>
                </a:cubicBezTo>
                <a:cubicBezTo>
                  <a:pt x="2240" y="3519"/>
                  <a:pt x="2279" y="3381"/>
                  <a:pt x="2309" y="3242"/>
                </a:cubicBezTo>
                <a:cubicBezTo>
                  <a:pt x="2458" y="2727"/>
                  <a:pt x="2636" y="2192"/>
                  <a:pt x="2983" y="1775"/>
                </a:cubicBezTo>
                <a:cubicBezTo>
                  <a:pt x="3027" y="1724"/>
                  <a:pt x="2972" y="1661"/>
                  <a:pt x="2913" y="1661"/>
                </a:cubicBezTo>
                <a:cubicBezTo>
                  <a:pt x="2893" y="1661"/>
                  <a:pt x="2872" y="1669"/>
                  <a:pt x="2854" y="1687"/>
                </a:cubicBezTo>
                <a:cubicBezTo>
                  <a:pt x="2398" y="2231"/>
                  <a:pt x="2180" y="3004"/>
                  <a:pt x="2051" y="3698"/>
                </a:cubicBezTo>
                <a:cubicBezTo>
                  <a:pt x="1962" y="3718"/>
                  <a:pt x="1863" y="3737"/>
                  <a:pt x="1774" y="3757"/>
                </a:cubicBezTo>
                <a:cubicBezTo>
                  <a:pt x="1873" y="3014"/>
                  <a:pt x="2210" y="2231"/>
                  <a:pt x="2735" y="1557"/>
                </a:cubicBezTo>
                <a:cubicBezTo>
                  <a:pt x="2755" y="1537"/>
                  <a:pt x="2755" y="1498"/>
                  <a:pt x="2735" y="1478"/>
                </a:cubicBezTo>
                <a:cubicBezTo>
                  <a:pt x="2725" y="1458"/>
                  <a:pt x="2705" y="1449"/>
                  <a:pt x="2685" y="1449"/>
                </a:cubicBezTo>
                <a:cubicBezTo>
                  <a:pt x="2666" y="1449"/>
                  <a:pt x="2646" y="1458"/>
                  <a:pt x="2626" y="1478"/>
                </a:cubicBezTo>
                <a:cubicBezTo>
                  <a:pt x="2061" y="2202"/>
                  <a:pt x="1714" y="3024"/>
                  <a:pt x="1635" y="3787"/>
                </a:cubicBezTo>
                <a:cubicBezTo>
                  <a:pt x="1575" y="3797"/>
                  <a:pt x="1526" y="3807"/>
                  <a:pt x="1467" y="3817"/>
                </a:cubicBezTo>
                <a:lnTo>
                  <a:pt x="1496" y="3638"/>
                </a:lnTo>
                <a:cubicBezTo>
                  <a:pt x="1606" y="3163"/>
                  <a:pt x="1754" y="2697"/>
                  <a:pt x="2031" y="2291"/>
                </a:cubicBezTo>
                <a:cubicBezTo>
                  <a:pt x="2067" y="2234"/>
                  <a:pt x="2016" y="2166"/>
                  <a:pt x="1962" y="2166"/>
                </a:cubicBezTo>
                <a:cubicBezTo>
                  <a:pt x="1941" y="2166"/>
                  <a:pt x="1920" y="2177"/>
                  <a:pt x="1903" y="2202"/>
                </a:cubicBezTo>
                <a:cubicBezTo>
                  <a:pt x="1615" y="2618"/>
                  <a:pt x="1457" y="3113"/>
                  <a:pt x="1348" y="3618"/>
                </a:cubicBezTo>
                <a:cubicBezTo>
                  <a:pt x="1338" y="3688"/>
                  <a:pt x="1308" y="3768"/>
                  <a:pt x="1298" y="3847"/>
                </a:cubicBezTo>
                <a:cubicBezTo>
                  <a:pt x="1229" y="3856"/>
                  <a:pt x="1150" y="3867"/>
                  <a:pt x="1080" y="3876"/>
                </a:cubicBezTo>
                <a:lnTo>
                  <a:pt x="1080" y="3836"/>
                </a:lnTo>
                <a:cubicBezTo>
                  <a:pt x="1110" y="3658"/>
                  <a:pt x="1150" y="3480"/>
                  <a:pt x="1209" y="3321"/>
                </a:cubicBezTo>
                <a:cubicBezTo>
                  <a:pt x="1388" y="2757"/>
                  <a:pt x="1685" y="2261"/>
                  <a:pt x="2091" y="1855"/>
                </a:cubicBezTo>
                <a:cubicBezTo>
                  <a:pt x="2121" y="1825"/>
                  <a:pt x="2121" y="1795"/>
                  <a:pt x="2101" y="1775"/>
                </a:cubicBezTo>
                <a:cubicBezTo>
                  <a:pt x="2091" y="1755"/>
                  <a:pt x="2061" y="1746"/>
                  <a:pt x="2042" y="1746"/>
                </a:cubicBezTo>
                <a:cubicBezTo>
                  <a:pt x="2022" y="1746"/>
                  <a:pt x="2002" y="1746"/>
                  <a:pt x="1992" y="1766"/>
                </a:cubicBezTo>
                <a:cubicBezTo>
                  <a:pt x="1536" y="2222"/>
                  <a:pt x="1209" y="2786"/>
                  <a:pt x="1040" y="3391"/>
                </a:cubicBezTo>
                <a:cubicBezTo>
                  <a:pt x="1031" y="3420"/>
                  <a:pt x="1021" y="3460"/>
                  <a:pt x="1011" y="3500"/>
                </a:cubicBezTo>
                <a:cubicBezTo>
                  <a:pt x="971" y="3618"/>
                  <a:pt x="921" y="3768"/>
                  <a:pt x="932" y="3896"/>
                </a:cubicBezTo>
                <a:cubicBezTo>
                  <a:pt x="644" y="3926"/>
                  <a:pt x="357" y="3946"/>
                  <a:pt x="69" y="3946"/>
                </a:cubicBezTo>
                <a:cubicBezTo>
                  <a:pt x="40" y="3946"/>
                  <a:pt x="20" y="3955"/>
                  <a:pt x="10" y="3975"/>
                </a:cubicBezTo>
                <a:cubicBezTo>
                  <a:pt x="0" y="4005"/>
                  <a:pt x="0" y="4035"/>
                  <a:pt x="20" y="4055"/>
                </a:cubicBezTo>
                <a:cubicBezTo>
                  <a:pt x="30" y="4074"/>
                  <a:pt x="49" y="4085"/>
                  <a:pt x="80" y="4085"/>
                </a:cubicBezTo>
                <a:cubicBezTo>
                  <a:pt x="366" y="4074"/>
                  <a:pt x="664" y="4065"/>
                  <a:pt x="981" y="4025"/>
                </a:cubicBezTo>
                <a:cubicBezTo>
                  <a:pt x="981" y="4035"/>
                  <a:pt x="1001" y="4055"/>
                  <a:pt x="1011" y="4065"/>
                </a:cubicBezTo>
                <a:cubicBezTo>
                  <a:pt x="1754" y="4758"/>
                  <a:pt x="2755" y="5204"/>
                  <a:pt x="3449" y="5481"/>
                </a:cubicBezTo>
                <a:cubicBezTo>
                  <a:pt x="3457" y="5484"/>
                  <a:pt x="3465" y="5486"/>
                  <a:pt x="3472" y="5486"/>
                </a:cubicBezTo>
                <a:cubicBezTo>
                  <a:pt x="3494" y="5486"/>
                  <a:pt x="3514" y="5476"/>
                  <a:pt x="3528" y="5462"/>
                </a:cubicBezTo>
                <a:cubicBezTo>
                  <a:pt x="3557" y="5422"/>
                  <a:pt x="3538" y="5373"/>
                  <a:pt x="3498" y="5353"/>
                </a:cubicBezTo>
                <a:cubicBezTo>
                  <a:pt x="2884" y="5105"/>
                  <a:pt x="1972" y="4699"/>
                  <a:pt x="1269" y="4104"/>
                </a:cubicBezTo>
                <a:cubicBezTo>
                  <a:pt x="1239" y="4085"/>
                  <a:pt x="1209" y="4065"/>
                  <a:pt x="1189" y="4045"/>
                </a:cubicBezTo>
                <a:cubicBezTo>
                  <a:pt x="1170" y="4035"/>
                  <a:pt x="1150" y="4015"/>
                  <a:pt x="1139" y="4005"/>
                </a:cubicBezTo>
                <a:lnTo>
                  <a:pt x="1318" y="3975"/>
                </a:lnTo>
                <a:cubicBezTo>
                  <a:pt x="1388" y="4085"/>
                  <a:pt x="1615" y="4204"/>
                  <a:pt x="1685" y="4263"/>
                </a:cubicBezTo>
                <a:cubicBezTo>
                  <a:pt x="2329" y="4699"/>
                  <a:pt x="3052" y="5036"/>
                  <a:pt x="3786" y="5303"/>
                </a:cubicBezTo>
                <a:cubicBezTo>
                  <a:pt x="3794" y="5306"/>
                  <a:pt x="3803" y="5307"/>
                  <a:pt x="3811" y="5307"/>
                </a:cubicBezTo>
                <a:cubicBezTo>
                  <a:pt x="3885" y="5307"/>
                  <a:pt x="3924" y="5192"/>
                  <a:pt x="3835" y="5164"/>
                </a:cubicBezTo>
                <a:cubicBezTo>
                  <a:pt x="3201" y="4927"/>
                  <a:pt x="2557" y="4640"/>
                  <a:pt x="1982" y="4273"/>
                </a:cubicBezTo>
                <a:cubicBezTo>
                  <a:pt x="1873" y="4204"/>
                  <a:pt x="1754" y="4124"/>
                  <a:pt x="1655" y="4045"/>
                </a:cubicBezTo>
                <a:cubicBezTo>
                  <a:pt x="1635" y="4035"/>
                  <a:pt x="1575" y="3986"/>
                  <a:pt x="1526" y="3946"/>
                </a:cubicBezTo>
                <a:lnTo>
                  <a:pt x="1675" y="3916"/>
                </a:lnTo>
                <a:cubicBezTo>
                  <a:pt x="2428" y="4391"/>
                  <a:pt x="3330" y="4758"/>
                  <a:pt x="4291" y="5006"/>
                </a:cubicBezTo>
                <a:cubicBezTo>
                  <a:pt x="4310" y="5006"/>
                  <a:pt x="4341" y="4996"/>
                  <a:pt x="4350" y="4976"/>
                </a:cubicBezTo>
                <a:cubicBezTo>
                  <a:pt x="4380" y="4937"/>
                  <a:pt x="4360" y="4877"/>
                  <a:pt x="4310" y="4867"/>
                </a:cubicBezTo>
                <a:cubicBezTo>
                  <a:pt x="4033" y="4798"/>
                  <a:pt x="3736" y="4709"/>
                  <a:pt x="3409" y="4580"/>
                </a:cubicBezTo>
                <a:cubicBezTo>
                  <a:pt x="3062" y="4461"/>
                  <a:pt x="2784" y="4342"/>
                  <a:pt x="2537" y="4233"/>
                </a:cubicBezTo>
                <a:cubicBezTo>
                  <a:pt x="2517" y="4223"/>
                  <a:pt x="2487" y="4213"/>
                  <a:pt x="2448" y="4193"/>
                </a:cubicBezTo>
                <a:cubicBezTo>
                  <a:pt x="2299" y="4124"/>
                  <a:pt x="1972" y="3975"/>
                  <a:pt x="1824" y="3886"/>
                </a:cubicBezTo>
                <a:cubicBezTo>
                  <a:pt x="1923" y="3867"/>
                  <a:pt x="2011" y="3847"/>
                  <a:pt x="2101" y="3827"/>
                </a:cubicBezTo>
                <a:cubicBezTo>
                  <a:pt x="2487" y="4114"/>
                  <a:pt x="3002" y="4253"/>
                  <a:pt x="3449" y="4391"/>
                </a:cubicBezTo>
                <a:cubicBezTo>
                  <a:pt x="3795" y="4491"/>
                  <a:pt x="4142" y="4600"/>
                  <a:pt x="4489" y="4689"/>
                </a:cubicBezTo>
                <a:cubicBezTo>
                  <a:pt x="4494" y="4690"/>
                  <a:pt x="4500" y="4691"/>
                  <a:pt x="4505" y="4691"/>
                </a:cubicBezTo>
                <a:cubicBezTo>
                  <a:pt x="4580" y="4691"/>
                  <a:pt x="4593" y="4558"/>
                  <a:pt x="4509" y="4530"/>
                </a:cubicBezTo>
                <a:cubicBezTo>
                  <a:pt x="3835" y="4362"/>
                  <a:pt x="3141" y="4173"/>
                  <a:pt x="2517" y="3886"/>
                </a:cubicBezTo>
                <a:cubicBezTo>
                  <a:pt x="2438" y="3847"/>
                  <a:pt x="2368" y="3817"/>
                  <a:pt x="2299" y="3777"/>
                </a:cubicBezTo>
                <a:cubicBezTo>
                  <a:pt x="2398" y="3748"/>
                  <a:pt x="2497" y="3718"/>
                  <a:pt x="2586" y="3688"/>
                </a:cubicBezTo>
                <a:cubicBezTo>
                  <a:pt x="2636" y="3737"/>
                  <a:pt x="2696" y="3777"/>
                  <a:pt x="2765" y="3807"/>
                </a:cubicBezTo>
                <a:lnTo>
                  <a:pt x="2824" y="3836"/>
                </a:lnTo>
                <a:cubicBezTo>
                  <a:pt x="3451" y="4213"/>
                  <a:pt x="4140" y="4413"/>
                  <a:pt x="4763" y="4413"/>
                </a:cubicBezTo>
                <a:cubicBezTo>
                  <a:pt x="4879" y="4413"/>
                  <a:pt x="4993" y="4406"/>
                  <a:pt x="5103" y="4391"/>
                </a:cubicBezTo>
                <a:cubicBezTo>
                  <a:pt x="5133" y="4382"/>
                  <a:pt x="5153" y="4372"/>
                  <a:pt x="5163" y="4352"/>
                </a:cubicBezTo>
                <a:cubicBezTo>
                  <a:pt x="5181" y="4306"/>
                  <a:pt x="5148" y="4252"/>
                  <a:pt x="5104" y="4252"/>
                </a:cubicBezTo>
                <a:cubicBezTo>
                  <a:pt x="5101" y="4252"/>
                  <a:pt x="5097" y="4252"/>
                  <a:pt x="5094" y="4253"/>
                </a:cubicBezTo>
                <a:cubicBezTo>
                  <a:pt x="4985" y="4266"/>
                  <a:pt x="4872" y="4273"/>
                  <a:pt x="4758" y="4273"/>
                </a:cubicBezTo>
                <a:cubicBezTo>
                  <a:pt x="4195" y="4273"/>
                  <a:pt x="3579" y="4113"/>
                  <a:pt x="3052" y="3817"/>
                </a:cubicBezTo>
                <a:cubicBezTo>
                  <a:pt x="3013" y="3797"/>
                  <a:pt x="2983" y="3777"/>
                  <a:pt x="2943" y="3757"/>
                </a:cubicBezTo>
                <a:cubicBezTo>
                  <a:pt x="2864" y="3728"/>
                  <a:pt x="2784" y="3688"/>
                  <a:pt x="2735" y="3649"/>
                </a:cubicBezTo>
                <a:cubicBezTo>
                  <a:pt x="2844" y="3609"/>
                  <a:pt x="2953" y="3569"/>
                  <a:pt x="3062" y="3539"/>
                </a:cubicBezTo>
                <a:cubicBezTo>
                  <a:pt x="3605" y="3909"/>
                  <a:pt x="4292" y="4118"/>
                  <a:pt x="4964" y="4118"/>
                </a:cubicBezTo>
                <a:cubicBezTo>
                  <a:pt x="5176" y="4118"/>
                  <a:pt x="5386" y="4097"/>
                  <a:pt x="5589" y="4055"/>
                </a:cubicBezTo>
                <a:cubicBezTo>
                  <a:pt x="5680" y="4036"/>
                  <a:pt x="5671" y="3902"/>
                  <a:pt x="5593" y="3902"/>
                </a:cubicBezTo>
                <a:cubicBezTo>
                  <a:pt x="5586" y="3902"/>
                  <a:pt x="5578" y="3904"/>
                  <a:pt x="5569" y="3906"/>
                </a:cubicBezTo>
                <a:cubicBezTo>
                  <a:pt x="5375" y="3944"/>
                  <a:pt x="5171" y="3963"/>
                  <a:pt x="4965" y="3963"/>
                </a:cubicBezTo>
                <a:cubicBezTo>
                  <a:pt x="4528" y="3963"/>
                  <a:pt x="4080" y="3879"/>
                  <a:pt x="3696" y="3718"/>
                </a:cubicBezTo>
                <a:cubicBezTo>
                  <a:pt x="3548" y="3649"/>
                  <a:pt x="3399" y="3579"/>
                  <a:pt x="3260" y="3490"/>
                </a:cubicBezTo>
                <a:cubicBezTo>
                  <a:pt x="3251" y="3480"/>
                  <a:pt x="3240" y="3480"/>
                  <a:pt x="3220" y="3470"/>
                </a:cubicBezTo>
                <a:cubicBezTo>
                  <a:pt x="3320" y="3440"/>
                  <a:pt x="3409" y="3400"/>
                  <a:pt x="3498" y="3361"/>
                </a:cubicBezTo>
                <a:cubicBezTo>
                  <a:pt x="3577" y="3460"/>
                  <a:pt x="3786" y="3559"/>
                  <a:pt x="3855" y="3589"/>
                </a:cubicBezTo>
                <a:cubicBezTo>
                  <a:pt x="4154" y="3731"/>
                  <a:pt x="4509" y="3800"/>
                  <a:pt x="4883" y="3800"/>
                </a:cubicBezTo>
                <a:cubicBezTo>
                  <a:pt x="5215" y="3800"/>
                  <a:pt x="5561" y="3746"/>
                  <a:pt x="5896" y="3638"/>
                </a:cubicBezTo>
                <a:cubicBezTo>
                  <a:pt x="5916" y="3629"/>
                  <a:pt x="5936" y="3618"/>
                  <a:pt x="5936" y="3599"/>
                </a:cubicBezTo>
                <a:cubicBezTo>
                  <a:pt x="5946" y="3569"/>
                  <a:pt x="5936" y="3550"/>
                  <a:pt x="5926" y="3530"/>
                </a:cubicBezTo>
                <a:cubicBezTo>
                  <a:pt x="5912" y="3515"/>
                  <a:pt x="5892" y="3506"/>
                  <a:pt x="5871" y="3506"/>
                </a:cubicBezTo>
                <a:cubicBezTo>
                  <a:pt x="5863" y="3506"/>
                  <a:pt x="5855" y="3507"/>
                  <a:pt x="5847" y="3510"/>
                </a:cubicBezTo>
                <a:cubicBezTo>
                  <a:pt x="5564" y="3600"/>
                  <a:pt x="5212" y="3668"/>
                  <a:pt x="4857" y="3668"/>
                </a:cubicBezTo>
                <a:cubicBezTo>
                  <a:pt x="4552" y="3668"/>
                  <a:pt x="4244" y="3618"/>
                  <a:pt x="3974" y="3490"/>
                </a:cubicBezTo>
                <a:lnTo>
                  <a:pt x="3934" y="3480"/>
                </a:lnTo>
                <a:cubicBezTo>
                  <a:pt x="3855" y="3440"/>
                  <a:pt x="3716" y="3371"/>
                  <a:pt x="3637" y="3301"/>
                </a:cubicBezTo>
                <a:lnTo>
                  <a:pt x="3905" y="3182"/>
                </a:lnTo>
                <a:cubicBezTo>
                  <a:pt x="4303" y="3391"/>
                  <a:pt x="4766" y="3477"/>
                  <a:pt x="5229" y="3477"/>
                </a:cubicBezTo>
                <a:cubicBezTo>
                  <a:pt x="5583" y="3477"/>
                  <a:pt x="5937" y="3427"/>
                  <a:pt x="6263" y="3341"/>
                </a:cubicBezTo>
                <a:cubicBezTo>
                  <a:pt x="6356" y="3314"/>
                  <a:pt x="6310" y="3191"/>
                  <a:pt x="6230" y="3191"/>
                </a:cubicBezTo>
                <a:cubicBezTo>
                  <a:pt x="6225" y="3191"/>
                  <a:pt x="6219" y="3191"/>
                  <a:pt x="6213" y="3193"/>
                </a:cubicBezTo>
                <a:cubicBezTo>
                  <a:pt x="5917" y="3273"/>
                  <a:pt x="5563" y="3323"/>
                  <a:pt x="5207" y="3323"/>
                </a:cubicBezTo>
                <a:cubicBezTo>
                  <a:pt x="4860" y="3323"/>
                  <a:pt x="4510" y="3275"/>
                  <a:pt x="4211" y="3163"/>
                </a:cubicBezTo>
                <a:cubicBezTo>
                  <a:pt x="4182" y="3143"/>
                  <a:pt x="4132" y="3113"/>
                  <a:pt x="4073" y="3094"/>
                </a:cubicBezTo>
                <a:lnTo>
                  <a:pt x="4310" y="2975"/>
                </a:lnTo>
                <a:cubicBezTo>
                  <a:pt x="4697" y="3070"/>
                  <a:pt x="5102" y="3104"/>
                  <a:pt x="5495" y="3104"/>
                </a:cubicBezTo>
                <a:cubicBezTo>
                  <a:pt x="5917" y="3104"/>
                  <a:pt x="6325" y="3065"/>
                  <a:pt x="6679" y="3024"/>
                </a:cubicBezTo>
                <a:cubicBezTo>
                  <a:pt x="6699" y="3024"/>
                  <a:pt x="6719" y="3004"/>
                  <a:pt x="6728" y="2984"/>
                </a:cubicBezTo>
                <a:cubicBezTo>
                  <a:pt x="6747" y="2948"/>
                  <a:pt x="6714" y="2894"/>
                  <a:pt x="6671" y="2894"/>
                </a:cubicBezTo>
                <a:cubicBezTo>
                  <a:pt x="6667" y="2894"/>
                  <a:pt x="6663" y="2895"/>
                  <a:pt x="6659" y="2895"/>
                </a:cubicBezTo>
                <a:cubicBezTo>
                  <a:pt x="6241" y="2942"/>
                  <a:pt x="5870" y="2967"/>
                  <a:pt x="5530" y="2967"/>
                </a:cubicBezTo>
                <a:cubicBezTo>
                  <a:pt x="5227" y="2967"/>
                  <a:pt x="4949" y="2947"/>
                  <a:pt x="4687" y="2905"/>
                </a:cubicBezTo>
                <a:lnTo>
                  <a:pt x="4598" y="2905"/>
                </a:lnTo>
                <a:cubicBezTo>
                  <a:pt x="4559" y="2895"/>
                  <a:pt x="4509" y="2895"/>
                  <a:pt x="4469" y="2885"/>
                </a:cubicBezTo>
                <a:cubicBezTo>
                  <a:pt x="4559" y="2846"/>
                  <a:pt x="4638" y="2796"/>
                  <a:pt x="4717" y="2746"/>
                </a:cubicBezTo>
                <a:cubicBezTo>
                  <a:pt x="4974" y="2850"/>
                  <a:pt x="5263" y="2888"/>
                  <a:pt x="5560" y="2888"/>
                </a:cubicBezTo>
                <a:cubicBezTo>
                  <a:pt x="6032" y="2888"/>
                  <a:pt x="6524" y="2792"/>
                  <a:pt x="6937" y="2707"/>
                </a:cubicBezTo>
                <a:cubicBezTo>
                  <a:pt x="7030" y="2688"/>
                  <a:pt x="7018" y="2547"/>
                  <a:pt x="6934" y="2547"/>
                </a:cubicBezTo>
                <a:cubicBezTo>
                  <a:pt x="6928" y="2547"/>
                  <a:pt x="6923" y="2547"/>
                  <a:pt x="6917" y="2548"/>
                </a:cubicBezTo>
                <a:cubicBezTo>
                  <a:pt x="6495" y="2646"/>
                  <a:pt x="6039" y="2721"/>
                  <a:pt x="5592" y="2721"/>
                </a:cubicBezTo>
                <a:cubicBezTo>
                  <a:pt x="5451" y="2721"/>
                  <a:pt x="5311" y="2714"/>
                  <a:pt x="5173" y="2697"/>
                </a:cubicBezTo>
                <a:cubicBezTo>
                  <a:pt x="5074" y="2687"/>
                  <a:pt x="4975" y="2677"/>
                  <a:pt x="4885" y="2647"/>
                </a:cubicBezTo>
                <a:lnTo>
                  <a:pt x="5153" y="2469"/>
                </a:lnTo>
                <a:cubicBezTo>
                  <a:pt x="5353" y="2552"/>
                  <a:pt x="5573" y="2586"/>
                  <a:pt x="5804" y="2586"/>
                </a:cubicBezTo>
                <a:cubicBezTo>
                  <a:pt x="6262" y="2586"/>
                  <a:pt x="6763" y="2452"/>
                  <a:pt x="7224" y="2301"/>
                </a:cubicBezTo>
                <a:cubicBezTo>
                  <a:pt x="7254" y="2301"/>
                  <a:pt x="7264" y="2281"/>
                  <a:pt x="7274" y="2261"/>
                </a:cubicBezTo>
                <a:cubicBezTo>
                  <a:pt x="7274" y="2241"/>
                  <a:pt x="7274" y="2222"/>
                  <a:pt x="7254" y="2202"/>
                </a:cubicBezTo>
                <a:cubicBezTo>
                  <a:pt x="7239" y="2179"/>
                  <a:pt x="7224" y="2168"/>
                  <a:pt x="7205" y="2168"/>
                </a:cubicBezTo>
                <a:cubicBezTo>
                  <a:pt x="7199" y="2168"/>
                  <a:pt x="7192" y="2169"/>
                  <a:pt x="7184" y="2172"/>
                </a:cubicBezTo>
                <a:cubicBezTo>
                  <a:pt x="6764" y="2307"/>
                  <a:pt x="6263" y="2448"/>
                  <a:pt x="5800" y="2448"/>
                </a:cubicBezTo>
                <a:cubicBezTo>
                  <a:pt x="5652" y="2448"/>
                  <a:pt x="5508" y="2434"/>
                  <a:pt x="5371" y="2400"/>
                </a:cubicBezTo>
                <a:cubicBezTo>
                  <a:pt x="5341" y="2390"/>
                  <a:pt x="5321" y="2390"/>
                  <a:pt x="5301" y="2380"/>
                </a:cubicBezTo>
                <a:lnTo>
                  <a:pt x="5292" y="2380"/>
                </a:lnTo>
                <a:cubicBezTo>
                  <a:pt x="5371" y="2330"/>
                  <a:pt x="5431" y="2281"/>
                  <a:pt x="5500" y="2231"/>
                </a:cubicBezTo>
                <a:lnTo>
                  <a:pt x="5510" y="2222"/>
                </a:lnTo>
                <a:cubicBezTo>
                  <a:pt x="5663" y="2258"/>
                  <a:pt x="5822" y="2273"/>
                  <a:pt x="5984" y="2273"/>
                </a:cubicBezTo>
                <a:cubicBezTo>
                  <a:pt x="6485" y="2273"/>
                  <a:pt x="7015" y="2126"/>
                  <a:pt x="7472" y="1984"/>
                </a:cubicBezTo>
                <a:cubicBezTo>
                  <a:pt x="7552" y="1957"/>
                  <a:pt x="7512" y="1841"/>
                  <a:pt x="7437" y="1841"/>
                </a:cubicBezTo>
                <a:cubicBezTo>
                  <a:pt x="7430" y="1841"/>
                  <a:pt x="7421" y="1842"/>
                  <a:pt x="7413" y="1845"/>
                </a:cubicBezTo>
                <a:cubicBezTo>
                  <a:pt x="6979" y="1984"/>
                  <a:pt x="6465" y="2123"/>
                  <a:pt x="5981" y="2123"/>
                </a:cubicBezTo>
                <a:cubicBezTo>
                  <a:pt x="5878" y="2123"/>
                  <a:pt x="5777" y="2117"/>
                  <a:pt x="5678" y="2103"/>
                </a:cubicBezTo>
                <a:lnTo>
                  <a:pt x="5827" y="1984"/>
                </a:lnTo>
                <a:cubicBezTo>
                  <a:pt x="6402" y="1974"/>
                  <a:pt x="7056" y="1825"/>
                  <a:pt x="7799" y="1537"/>
                </a:cubicBezTo>
                <a:cubicBezTo>
                  <a:pt x="7818" y="1528"/>
                  <a:pt x="7829" y="1508"/>
                  <a:pt x="7838" y="1488"/>
                </a:cubicBezTo>
                <a:cubicBezTo>
                  <a:pt x="7838" y="1469"/>
                  <a:pt x="7838" y="1449"/>
                  <a:pt x="7829" y="1429"/>
                </a:cubicBezTo>
                <a:cubicBezTo>
                  <a:pt x="7814" y="1414"/>
                  <a:pt x="7794" y="1405"/>
                  <a:pt x="7773" y="1405"/>
                </a:cubicBezTo>
                <a:cubicBezTo>
                  <a:pt x="7765" y="1405"/>
                  <a:pt x="7757" y="1406"/>
                  <a:pt x="7750" y="1409"/>
                </a:cubicBezTo>
                <a:cubicBezTo>
                  <a:pt x="7056" y="1676"/>
                  <a:pt x="6501" y="1815"/>
                  <a:pt x="6005" y="1845"/>
                </a:cubicBezTo>
                <a:cubicBezTo>
                  <a:pt x="6114" y="1755"/>
                  <a:pt x="6223" y="1667"/>
                  <a:pt x="6323" y="1577"/>
                </a:cubicBezTo>
                <a:cubicBezTo>
                  <a:pt x="6354" y="1578"/>
                  <a:pt x="6385" y="1579"/>
                  <a:pt x="6416" y="1579"/>
                </a:cubicBezTo>
                <a:cubicBezTo>
                  <a:pt x="6871" y="1579"/>
                  <a:pt x="7331" y="1447"/>
                  <a:pt x="7739" y="1280"/>
                </a:cubicBezTo>
                <a:cubicBezTo>
                  <a:pt x="7818" y="1245"/>
                  <a:pt x="7782" y="1134"/>
                  <a:pt x="7711" y="1134"/>
                </a:cubicBezTo>
                <a:cubicBezTo>
                  <a:pt x="7701" y="1134"/>
                  <a:pt x="7691" y="1136"/>
                  <a:pt x="7680" y="1141"/>
                </a:cubicBezTo>
                <a:cubicBezTo>
                  <a:pt x="7313" y="1290"/>
                  <a:pt x="6897" y="1419"/>
                  <a:pt x="6491" y="1429"/>
                </a:cubicBezTo>
                <a:cubicBezTo>
                  <a:pt x="6580" y="1350"/>
                  <a:pt x="6659" y="1280"/>
                  <a:pt x="6739" y="1201"/>
                </a:cubicBezTo>
                <a:cubicBezTo>
                  <a:pt x="7056" y="1191"/>
                  <a:pt x="7393" y="1013"/>
                  <a:pt x="7660" y="874"/>
                </a:cubicBezTo>
                <a:lnTo>
                  <a:pt x="7750" y="824"/>
                </a:lnTo>
                <a:cubicBezTo>
                  <a:pt x="7769" y="814"/>
                  <a:pt x="7779" y="795"/>
                  <a:pt x="7779" y="775"/>
                </a:cubicBezTo>
                <a:cubicBezTo>
                  <a:pt x="7789" y="755"/>
                  <a:pt x="7779" y="735"/>
                  <a:pt x="7769" y="715"/>
                </a:cubicBezTo>
                <a:cubicBezTo>
                  <a:pt x="7755" y="701"/>
                  <a:pt x="7735" y="692"/>
                  <a:pt x="7714" y="692"/>
                </a:cubicBezTo>
                <a:cubicBezTo>
                  <a:pt x="7706" y="692"/>
                  <a:pt x="7698" y="693"/>
                  <a:pt x="7690" y="696"/>
                </a:cubicBezTo>
                <a:cubicBezTo>
                  <a:pt x="7660" y="715"/>
                  <a:pt x="7620" y="735"/>
                  <a:pt x="7591" y="755"/>
                </a:cubicBezTo>
                <a:cubicBezTo>
                  <a:pt x="7382" y="864"/>
                  <a:pt x="7135" y="993"/>
                  <a:pt x="6897" y="1042"/>
                </a:cubicBezTo>
                <a:cubicBezTo>
                  <a:pt x="7105" y="824"/>
                  <a:pt x="7294" y="606"/>
                  <a:pt x="7462" y="398"/>
                </a:cubicBezTo>
                <a:cubicBezTo>
                  <a:pt x="7472" y="368"/>
                  <a:pt x="7472" y="339"/>
                  <a:pt x="7462" y="319"/>
                </a:cubicBezTo>
                <a:cubicBezTo>
                  <a:pt x="7442" y="299"/>
                  <a:pt x="7422" y="289"/>
                  <a:pt x="7402" y="289"/>
                </a:cubicBezTo>
                <a:cubicBezTo>
                  <a:pt x="7382" y="289"/>
                  <a:pt x="7363" y="299"/>
                  <a:pt x="7353" y="309"/>
                </a:cubicBezTo>
                <a:cubicBezTo>
                  <a:pt x="7195" y="517"/>
                  <a:pt x="7016" y="725"/>
                  <a:pt x="6828" y="923"/>
                </a:cubicBezTo>
                <a:cubicBezTo>
                  <a:pt x="6907" y="616"/>
                  <a:pt x="6966" y="339"/>
                  <a:pt x="7006" y="81"/>
                </a:cubicBezTo>
                <a:cubicBezTo>
                  <a:pt x="7006" y="37"/>
                  <a:pt x="6967" y="0"/>
                  <a:pt x="6930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17"/>
          <p:cNvSpPr/>
          <p:nvPr/>
        </p:nvSpPr>
        <p:spPr>
          <a:xfrm>
            <a:off x="8516958" y="1590407"/>
            <a:ext cx="329300" cy="395729"/>
          </a:xfrm>
          <a:custGeom>
            <a:avLst/>
            <a:gdLst/>
            <a:ahLst/>
            <a:cxnLst/>
            <a:rect l="l" t="t" r="r" b="b"/>
            <a:pathLst>
              <a:path w="2082" h="2502" extrusionOk="0">
                <a:moveTo>
                  <a:pt x="2082" y="1"/>
                </a:moveTo>
                <a:cubicBezTo>
                  <a:pt x="2081" y="1"/>
                  <a:pt x="1" y="2042"/>
                  <a:pt x="843" y="2459"/>
                </a:cubicBezTo>
                <a:cubicBezTo>
                  <a:pt x="901" y="2488"/>
                  <a:pt x="957" y="2501"/>
                  <a:pt x="1011" y="2501"/>
                </a:cubicBezTo>
                <a:cubicBezTo>
                  <a:pt x="1738" y="2501"/>
                  <a:pt x="2081" y="1"/>
                  <a:pt x="2082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17"/>
          <p:cNvSpPr/>
          <p:nvPr/>
        </p:nvSpPr>
        <p:spPr>
          <a:xfrm>
            <a:off x="8457329" y="1491712"/>
            <a:ext cx="349861" cy="224278"/>
          </a:xfrm>
          <a:custGeom>
            <a:avLst/>
            <a:gdLst/>
            <a:ahLst/>
            <a:cxnLst/>
            <a:rect l="l" t="t" r="r" b="b"/>
            <a:pathLst>
              <a:path w="2212" h="1418" extrusionOk="0">
                <a:moveTo>
                  <a:pt x="2211" y="0"/>
                </a:moveTo>
                <a:lnTo>
                  <a:pt x="2211" y="0"/>
                </a:lnTo>
                <a:cubicBezTo>
                  <a:pt x="2211" y="0"/>
                  <a:pt x="1" y="694"/>
                  <a:pt x="447" y="1299"/>
                </a:cubicBezTo>
                <a:cubicBezTo>
                  <a:pt x="508" y="1382"/>
                  <a:pt x="586" y="1417"/>
                  <a:pt x="674" y="1417"/>
                </a:cubicBezTo>
                <a:cubicBezTo>
                  <a:pt x="1229" y="1417"/>
                  <a:pt x="2211" y="0"/>
                  <a:pt x="221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17"/>
          <p:cNvSpPr/>
          <p:nvPr/>
        </p:nvSpPr>
        <p:spPr>
          <a:xfrm>
            <a:off x="8883743" y="1570004"/>
            <a:ext cx="230605" cy="341320"/>
          </a:xfrm>
          <a:custGeom>
            <a:avLst/>
            <a:gdLst/>
            <a:ahLst/>
            <a:cxnLst/>
            <a:rect l="l" t="t" r="r" b="b"/>
            <a:pathLst>
              <a:path w="1458" h="2158" extrusionOk="0">
                <a:moveTo>
                  <a:pt x="317" y="1"/>
                </a:moveTo>
                <a:cubicBezTo>
                  <a:pt x="317" y="1"/>
                  <a:pt x="0" y="2158"/>
                  <a:pt x="661" y="2158"/>
                </a:cubicBezTo>
                <a:cubicBezTo>
                  <a:pt x="681" y="2158"/>
                  <a:pt x="702" y="2156"/>
                  <a:pt x="724" y="2152"/>
                </a:cubicBezTo>
                <a:cubicBezTo>
                  <a:pt x="1457" y="2013"/>
                  <a:pt x="318" y="1"/>
                  <a:pt x="317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17"/>
          <p:cNvSpPr/>
          <p:nvPr/>
        </p:nvSpPr>
        <p:spPr>
          <a:xfrm>
            <a:off x="8663735" y="1467038"/>
            <a:ext cx="303993" cy="250217"/>
          </a:xfrm>
          <a:custGeom>
            <a:avLst/>
            <a:gdLst/>
            <a:ahLst/>
            <a:cxnLst/>
            <a:rect l="l" t="t" r="r" b="b"/>
            <a:pathLst>
              <a:path w="1922" h="1582" extrusionOk="0">
                <a:moveTo>
                  <a:pt x="1286" y="0"/>
                </a:moveTo>
                <a:cubicBezTo>
                  <a:pt x="1093" y="0"/>
                  <a:pt x="854" y="167"/>
                  <a:pt x="728" y="246"/>
                </a:cubicBezTo>
                <a:cubicBezTo>
                  <a:pt x="480" y="394"/>
                  <a:pt x="252" y="572"/>
                  <a:pt x="24" y="751"/>
                </a:cubicBezTo>
                <a:cubicBezTo>
                  <a:pt x="0" y="775"/>
                  <a:pt x="21" y="819"/>
                  <a:pt x="46" y="819"/>
                </a:cubicBezTo>
                <a:cubicBezTo>
                  <a:pt x="52" y="819"/>
                  <a:pt x="58" y="816"/>
                  <a:pt x="63" y="810"/>
                </a:cubicBezTo>
                <a:cubicBezTo>
                  <a:pt x="213" y="691"/>
                  <a:pt x="361" y="583"/>
                  <a:pt x="510" y="473"/>
                </a:cubicBezTo>
                <a:cubicBezTo>
                  <a:pt x="667" y="360"/>
                  <a:pt x="1024" y="70"/>
                  <a:pt x="1269" y="70"/>
                </a:cubicBezTo>
                <a:cubicBezTo>
                  <a:pt x="1302" y="70"/>
                  <a:pt x="1334" y="75"/>
                  <a:pt x="1362" y="87"/>
                </a:cubicBezTo>
                <a:cubicBezTo>
                  <a:pt x="1590" y="186"/>
                  <a:pt x="1669" y="731"/>
                  <a:pt x="1719" y="929"/>
                </a:cubicBezTo>
                <a:cubicBezTo>
                  <a:pt x="1768" y="1138"/>
                  <a:pt x="1808" y="1345"/>
                  <a:pt x="1847" y="1544"/>
                </a:cubicBezTo>
                <a:cubicBezTo>
                  <a:pt x="1852" y="1569"/>
                  <a:pt x="1872" y="1581"/>
                  <a:pt x="1890" y="1581"/>
                </a:cubicBezTo>
                <a:cubicBezTo>
                  <a:pt x="1907" y="1581"/>
                  <a:pt x="1922" y="1569"/>
                  <a:pt x="1917" y="1544"/>
                </a:cubicBezTo>
                <a:cubicBezTo>
                  <a:pt x="1877" y="1306"/>
                  <a:pt x="1827" y="1078"/>
                  <a:pt x="1778" y="850"/>
                </a:cubicBezTo>
                <a:cubicBezTo>
                  <a:pt x="1719" y="612"/>
                  <a:pt x="1639" y="196"/>
                  <a:pt x="1421" y="37"/>
                </a:cubicBezTo>
                <a:cubicBezTo>
                  <a:pt x="1381" y="11"/>
                  <a:pt x="1335" y="0"/>
                  <a:pt x="1286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17"/>
          <p:cNvSpPr/>
          <p:nvPr/>
        </p:nvSpPr>
        <p:spPr>
          <a:xfrm>
            <a:off x="8733328" y="580679"/>
            <a:ext cx="343376" cy="1215656"/>
          </a:xfrm>
          <a:custGeom>
            <a:avLst/>
            <a:gdLst/>
            <a:ahLst/>
            <a:cxnLst/>
            <a:rect l="l" t="t" r="r" b="b"/>
            <a:pathLst>
              <a:path w="2171" h="7686" extrusionOk="0">
                <a:moveTo>
                  <a:pt x="1788" y="0"/>
                </a:moveTo>
                <a:cubicBezTo>
                  <a:pt x="1760" y="0"/>
                  <a:pt x="1728" y="26"/>
                  <a:pt x="1735" y="63"/>
                </a:cubicBezTo>
                <a:cubicBezTo>
                  <a:pt x="2101" y="1807"/>
                  <a:pt x="1724" y="3620"/>
                  <a:pt x="1120" y="5275"/>
                </a:cubicBezTo>
                <a:cubicBezTo>
                  <a:pt x="823" y="6077"/>
                  <a:pt x="466" y="6890"/>
                  <a:pt x="20" y="7623"/>
                </a:cubicBezTo>
                <a:cubicBezTo>
                  <a:pt x="0" y="7657"/>
                  <a:pt x="30" y="7686"/>
                  <a:pt x="60" y="7686"/>
                </a:cubicBezTo>
                <a:cubicBezTo>
                  <a:pt x="75" y="7686"/>
                  <a:pt x="90" y="7679"/>
                  <a:pt x="99" y="7663"/>
                </a:cubicBezTo>
                <a:cubicBezTo>
                  <a:pt x="595" y="6850"/>
                  <a:pt x="981" y="5949"/>
                  <a:pt x="1299" y="5047"/>
                </a:cubicBezTo>
                <a:cubicBezTo>
                  <a:pt x="1854" y="3452"/>
                  <a:pt x="2171" y="1708"/>
                  <a:pt x="1823" y="33"/>
                </a:cubicBezTo>
                <a:cubicBezTo>
                  <a:pt x="1820" y="10"/>
                  <a:pt x="1805" y="0"/>
                  <a:pt x="1788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17"/>
          <p:cNvSpPr/>
          <p:nvPr/>
        </p:nvSpPr>
        <p:spPr>
          <a:xfrm>
            <a:off x="8509208" y="1286413"/>
            <a:ext cx="366943" cy="234559"/>
          </a:xfrm>
          <a:custGeom>
            <a:avLst/>
            <a:gdLst/>
            <a:ahLst/>
            <a:cxnLst/>
            <a:rect l="l" t="t" r="r" b="b"/>
            <a:pathLst>
              <a:path w="2320" h="1483" extrusionOk="0">
                <a:moveTo>
                  <a:pt x="2319" y="0"/>
                </a:moveTo>
                <a:lnTo>
                  <a:pt x="2319" y="0"/>
                </a:lnTo>
                <a:cubicBezTo>
                  <a:pt x="2319" y="1"/>
                  <a:pt x="0" y="724"/>
                  <a:pt x="466" y="1358"/>
                </a:cubicBezTo>
                <a:cubicBezTo>
                  <a:pt x="530" y="1445"/>
                  <a:pt x="611" y="1482"/>
                  <a:pt x="704" y="1482"/>
                </a:cubicBezTo>
                <a:cubicBezTo>
                  <a:pt x="1287" y="1482"/>
                  <a:pt x="2319" y="1"/>
                  <a:pt x="2319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17"/>
          <p:cNvSpPr/>
          <p:nvPr/>
        </p:nvSpPr>
        <p:spPr>
          <a:xfrm>
            <a:off x="8955866" y="1367868"/>
            <a:ext cx="241518" cy="358560"/>
          </a:xfrm>
          <a:custGeom>
            <a:avLst/>
            <a:gdLst/>
            <a:ahLst/>
            <a:cxnLst/>
            <a:rect l="l" t="t" r="r" b="b"/>
            <a:pathLst>
              <a:path w="1527" h="2267" extrusionOk="0">
                <a:moveTo>
                  <a:pt x="328" y="1"/>
                </a:moveTo>
                <a:cubicBezTo>
                  <a:pt x="328" y="1"/>
                  <a:pt x="1" y="2267"/>
                  <a:pt x="687" y="2267"/>
                </a:cubicBezTo>
                <a:cubicBezTo>
                  <a:pt x="708" y="2267"/>
                  <a:pt x="730" y="2265"/>
                  <a:pt x="753" y="2260"/>
                </a:cubicBezTo>
                <a:cubicBezTo>
                  <a:pt x="1526" y="2111"/>
                  <a:pt x="328" y="1"/>
                  <a:pt x="32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17"/>
          <p:cNvSpPr/>
          <p:nvPr/>
        </p:nvSpPr>
        <p:spPr>
          <a:xfrm>
            <a:off x="8725103" y="1260316"/>
            <a:ext cx="319493" cy="262554"/>
          </a:xfrm>
          <a:custGeom>
            <a:avLst/>
            <a:gdLst/>
            <a:ahLst/>
            <a:cxnLst/>
            <a:rect l="l" t="t" r="r" b="b"/>
            <a:pathLst>
              <a:path w="2020" h="1660" extrusionOk="0">
                <a:moveTo>
                  <a:pt x="1335" y="0"/>
                </a:moveTo>
                <a:cubicBezTo>
                  <a:pt x="1136" y="0"/>
                  <a:pt x="895" y="170"/>
                  <a:pt x="756" y="254"/>
                </a:cubicBezTo>
                <a:cubicBezTo>
                  <a:pt x="498" y="413"/>
                  <a:pt x="261" y="591"/>
                  <a:pt x="32" y="789"/>
                </a:cubicBezTo>
                <a:cubicBezTo>
                  <a:pt x="0" y="814"/>
                  <a:pt x="20" y="857"/>
                  <a:pt x="49" y="857"/>
                </a:cubicBezTo>
                <a:cubicBezTo>
                  <a:pt x="57" y="857"/>
                  <a:pt x="64" y="855"/>
                  <a:pt x="72" y="849"/>
                </a:cubicBezTo>
                <a:cubicBezTo>
                  <a:pt x="221" y="730"/>
                  <a:pt x="379" y="611"/>
                  <a:pt x="538" y="502"/>
                </a:cubicBezTo>
                <a:cubicBezTo>
                  <a:pt x="703" y="381"/>
                  <a:pt x="1073" y="76"/>
                  <a:pt x="1330" y="76"/>
                </a:cubicBezTo>
                <a:cubicBezTo>
                  <a:pt x="1366" y="76"/>
                  <a:pt x="1399" y="82"/>
                  <a:pt x="1430" y="96"/>
                </a:cubicBezTo>
                <a:cubicBezTo>
                  <a:pt x="1668" y="195"/>
                  <a:pt x="1747" y="760"/>
                  <a:pt x="1806" y="978"/>
                </a:cubicBezTo>
                <a:cubicBezTo>
                  <a:pt x="1856" y="1186"/>
                  <a:pt x="1906" y="1404"/>
                  <a:pt x="1935" y="1622"/>
                </a:cubicBezTo>
                <a:cubicBezTo>
                  <a:pt x="1940" y="1647"/>
                  <a:pt x="1962" y="1659"/>
                  <a:pt x="1982" y="1659"/>
                </a:cubicBezTo>
                <a:cubicBezTo>
                  <a:pt x="2002" y="1659"/>
                  <a:pt x="2019" y="1647"/>
                  <a:pt x="2014" y="1622"/>
                </a:cubicBezTo>
                <a:cubicBezTo>
                  <a:pt x="1974" y="1374"/>
                  <a:pt x="1925" y="1126"/>
                  <a:pt x="1866" y="888"/>
                </a:cubicBezTo>
                <a:cubicBezTo>
                  <a:pt x="1796" y="641"/>
                  <a:pt x="1727" y="195"/>
                  <a:pt x="1489" y="47"/>
                </a:cubicBezTo>
                <a:cubicBezTo>
                  <a:pt x="1443" y="14"/>
                  <a:pt x="1391" y="0"/>
                  <a:pt x="1335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17"/>
          <p:cNvSpPr/>
          <p:nvPr/>
        </p:nvSpPr>
        <p:spPr>
          <a:xfrm>
            <a:off x="8521703" y="1046476"/>
            <a:ext cx="398259" cy="286911"/>
          </a:xfrm>
          <a:custGeom>
            <a:avLst/>
            <a:gdLst/>
            <a:ahLst/>
            <a:cxnLst/>
            <a:rect l="l" t="t" r="r" b="b"/>
            <a:pathLst>
              <a:path w="2518" h="1814" extrusionOk="0">
                <a:moveTo>
                  <a:pt x="2518" y="1"/>
                </a:moveTo>
                <a:cubicBezTo>
                  <a:pt x="2517" y="1"/>
                  <a:pt x="1" y="1032"/>
                  <a:pt x="585" y="1696"/>
                </a:cubicBezTo>
                <a:cubicBezTo>
                  <a:pt x="657" y="1778"/>
                  <a:pt x="741" y="1814"/>
                  <a:pt x="832" y="1814"/>
                </a:cubicBezTo>
                <a:cubicBezTo>
                  <a:pt x="1482" y="1814"/>
                  <a:pt x="2518" y="1"/>
                  <a:pt x="251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17"/>
          <p:cNvSpPr/>
          <p:nvPr/>
        </p:nvSpPr>
        <p:spPr>
          <a:xfrm>
            <a:off x="9053612" y="1124926"/>
            <a:ext cx="267615" cy="395887"/>
          </a:xfrm>
          <a:custGeom>
            <a:avLst/>
            <a:gdLst/>
            <a:ahLst/>
            <a:cxnLst/>
            <a:rect l="l" t="t" r="r" b="b"/>
            <a:pathLst>
              <a:path w="1692" h="2503" extrusionOk="0">
                <a:moveTo>
                  <a:pt x="146" y="0"/>
                </a:moveTo>
                <a:lnTo>
                  <a:pt x="146" y="0"/>
                </a:lnTo>
                <a:cubicBezTo>
                  <a:pt x="146" y="1"/>
                  <a:pt x="0" y="2503"/>
                  <a:pt x="738" y="2503"/>
                </a:cubicBezTo>
                <a:cubicBezTo>
                  <a:pt x="770" y="2503"/>
                  <a:pt x="804" y="2498"/>
                  <a:pt x="839" y="2488"/>
                </a:cubicBezTo>
                <a:cubicBezTo>
                  <a:pt x="1691" y="2240"/>
                  <a:pt x="146" y="1"/>
                  <a:pt x="146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17"/>
          <p:cNvSpPr/>
          <p:nvPr/>
        </p:nvSpPr>
        <p:spPr>
          <a:xfrm>
            <a:off x="8762746" y="1011364"/>
            <a:ext cx="368999" cy="283432"/>
          </a:xfrm>
          <a:custGeom>
            <a:avLst/>
            <a:gdLst/>
            <a:ahLst/>
            <a:cxnLst/>
            <a:rect l="l" t="t" r="r" b="b"/>
            <a:pathLst>
              <a:path w="2333" h="1792" extrusionOk="0">
                <a:moveTo>
                  <a:pt x="1451" y="1"/>
                </a:moveTo>
                <a:cubicBezTo>
                  <a:pt x="1221" y="1"/>
                  <a:pt x="951" y="236"/>
                  <a:pt x="795" y="342"/>
                </a:cubicBezTo>
                <a:cubicBezTo>
                  <a:pt x="528" y="550"/>
                  <a:pt x="270" y="768"/>
                  <a:pt x="32" y="1006"/>
                </a:cubicBezTo>
                <a:cubicBezTo>
                  <a:pt x="1" y="1037"/>
                  <a:pt x="25" y="1087"/>
                  <a:pt x="56" y="1087"/>
                </a:cubicBezTo>
                <a:cubicBezTo>
                  <a:pt x="65" y="1087"/>
                  <a:pt x="74" y="1084"/>
                  <a:pt x="82" y="1075"/>
                </a:cubicBezTo>
                <a:cubicBezTo>
                  <a:pt x="241" y="927"/>
                  <a:pt x="399" y="778"/>
                  <a:pt x="567" y="639"/>
                </a:cubicBezTo>
                <a:cubicBezTo>
                  <a:pt x="745" y="488"/>
                  <a:pt x="1148" y="88"/>
                  <a:pt x="1437" y="88"/>
                </a:cubicBezTo>
                <a:cubicBezTo>
                  <a:pt x="1469" y="88"/>
                  <a:pt x="1500" y="93"/>
                  <a:pt x="1529" y="104"/>
                </a:cubicBezTo>
                <a:cubicBezTo>
                  <a:pt x="1806" y="194"/>
                  <a:pt x="1954" y="818"/>
                  <a:pt x="2034" y="1046"/>
                </a:cubicBezTo>
                <a:cubicBezTo>
                  <a:pt x="2113" y="1284"/>
                  <a:pt x="2183" y="1521"/>
                  <a:pt x="2242" y="1759"/>
                </a:cubicBezTo>
                <a:cubicBezTo>
                  <a:pt x="2247" y="1781"/>
                  <a:pt x="2267" y="1792"/>
                  <a:pt x="2287" y="1792"/>
                </a:cubicBezTo>
                <a:cubicBezTo>
                  <a:pt x="2310" y="1792"/>
                  <a:pt x="2332" y="1776"/>
                  <a:pt x="2322" y="1749"/>
                </a:cubicBezTo>
                <a:cubicBezTo>
                  <a:pt x="2262" y="1472"/>
                  <a:pt x="2173" y="1214"/>
                  <a:pt x="2084" y="947"/>
                </a:cubicBezTo>
                <a:cubicBezTo>
                  <a:pt x="1994" y="679"/>
                  <a:pt x="1866" y="183"/>
                  <a:pt x="1588" y="35"/>
                </a:cubicBezTo>
                <a:cubicBezTo>
                  <a:pt x="1545" y="11"/>
                  <a:pt x="1499" y="1"/>
                  <a:pt x="1451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17"/>
          <p:cNvSpPr/>
          <p:nvPr/>
        </p:nvSpPr>
        <p:spPr>
          <a:xfrm>
            <a:off x="8568678" y="767631"/>
            <a:ext cx="371688" cy="320759"/>
          </a:xfrm>
          <a:custGeom>
            <a:avLst/>
            <a:gdLst/>
            <a:ahLst/>
            <a:cxnLst/>
            <a:rect l="l" t="t" r="r" b="b"/>
            <a:pathLst>
              <a:path w="2350" h="2028" extrusionOk="0">
                <a:moveTo>
                  <a:pt x="2349" y="0"/>
                </a:moveTo>
                <a:cubicBezTo>
                  <a:pt x="2349" y="0"/>
                  <a:pt x="1" y="1368"/>
                  <a:pt x="675" y="1942"/>
                </a:cubicBezTo>
                <a:cubicBezTo>
                  <a:pt x="743" y="2001"/>
                  <a:pt x="814" y="2028"/>
                  <a:pt x="888" y="2028"/>
                </a:cubicBezTo>
                <a:cubicBezTo>
                  <a:pt x="1535" y="2028"/>
                  <a:pt x="2349" y="0"/>
                  <a:pt x="2349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17"/>
          <p:cNvSpPr/>
          <p:nvPr/>
        </p:nvSpPr>
        <p:spPr>
          <a:xfrm>
            <a:off x="9106281" y="823938"/>
            <a:ext cx="291656" cy="378331"/>
          </a:xfrm>
          <a:custGeom>
            <a:avLst/>
            <a:gdLst/>
            <a:ahLst/>
            <a:cxnLst/>
            <a:rect l="l" t="t" r="r" b="b"/>
            <a:pathLst>
              <a:path w="1844" h="2392" extrusionOk="0">
                <a:moveTo>
                  <a:pt x="1" y="1"/>
                </a:moveTo>
                <a:cubicBezTo>
                  <a:pt x="1" y="1"/>
                  <a:pt x="202" y="2392"/>
                  <a:pt x="889" y="2392"/>
                </a:cubicBezTo>
                <a:cubicBezTo>
                  <a:pt x="934" y="2392"/>
                  <a:pt x="982" y="2381"/>
                  <a:pt x="1031" y="2359"/>
                </a:cubicBezTo>
                <a:cubicBezTo>
                  <a:pt x="1844" y="2003"/>
                  <a:pt x="1" y="1"/>
                  <a:pt x="1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17"/>
          <p:cNvSpPr/>
          <p:nvPr/>
        </p:nvSpPr>
        <p:spPr>
          <a:xfrm>
            <a:off x="8802130" y="722079"/>
            <a:ext cx="382443" cy="263345"/>
          </a:xfrm>
          <a:custGeom>
            <a:avLst/>
            <a:gdLst/>
            <a:ahLst/>
            <a:cxnLst/>
            <a:rect l="l" t="t" r="r" b="b"/>
            <a:pathLst>
              <a:path w="2418" h="1665" extrusionOk="0">
                <a:moveTo>
                  <a:pt x="1335" y="1"/>
                </a:moveTo>
                <a:cubicBezTo>
                  <a:pt x="1095" y="1"/>
                  <a:pt x="842" y="299"/>
                  <a:pt x="695" y="437"/>
                </a:cubicBezTo>
                <a:cubicBezTo>
                  <a:pt x="457" y="675"/>
                  <a:pt x="229" y="933"/>
                  <a:pt x="31" y="1200"/>
                </a:cubicBezTo>
                <a:cubicBezTo>
                  <a:pt x="1" y="1230"/>
                  <a:pt x="34" y="1272"/>
                  <a:pt x="65" y="1272"/>
                </a:cubicBezTo>
                <a:cubicBezTo>
                  <a:pt x="75" y="1272"/>
                  <a:pt x="84" y="1268"/>
                  <a:pt x="91" y="1259"/>
                </a:cubicBezTo>
                <a:cubicBezTo>
                  <a:pt x="219" y="1081"/>
                  <a:pt x="368" y="922"/>
                  <a:pt x="507" y="754"/>
                </a:cubicBezTo>
                <a:cubicBezTo>
                  <a:pt x="676" y="575"/>
                  <a:pt x="1041" y="85"/>
                  <a:pt x="1340" y="85"/>
                </a:cubicBezTo>
                <a:cubicBezTo>
                  <a:pt x="1356" y="85"/>
                  <a:pt x="1372" y="87"/>
                  <a:pt x="1388" y="90"/>
                </a:cubicBezTo>
                <a:cubicBezTo>
                  <a:pt x="1666" y="149"/>
                  <a:pt x="1904" y="744"/>
                  <a:pt x="2013" y="962"/>
                </a:cubicBezTo>
                <a:cubicBezTo>
                  <a:pt x="2132" y="1180"/>
                  <a:pt x="2231" y="1408"/>
                  <a:pt x="2320" y="1636"/>
                </a:cubicBezTo>
                <a:cubicBezTo>
                  <a:pt x="2328" y="1655"/>
                  <a:pt x="2346" y="1664"/>
                  <a:pt x="2364" y="1664"/>
                </a:cubicBezTo>
                <a:cubicBezTo>
                  <a:pt x="2391" y="1664"/>
                  <a:pt x="2418" y="1643"/>
                  <a:pt x="2399" y="1606"/>
                </a:cubicBezTo>
                <a:cubicBezTo>
                  <a:pt x="2300" y="1349"/>
                  <a:pt x="2181" y="1101"/>
                  <a:pt x="2062" y="853"/>
                </a:cubicBezTo>
                <a:cubicBezTo>
                  <a:pt x="1934" y="596"/>
                  <a:pt x="1736" y="129"/>
                  <a:pt x="1438" y="21"/>
                </a:cubicBezTo>
                <a:cubicBezTo>
                  <a:pt x="1405" y="7"/>
                  <a:pt x="1370" y="1"/>
                  <a:pt x="1335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17"/>
          <p:cNvSpPr/>
          <p:nvPr/>
        </p:nvSpPr>
        <p:spPr>
          <a:xfrm>
            <a:off x="7296713" y="200608"/>
            <a:ext cx="358402" cy="125267"/>
          </a:xfrm>
          <a:custGeom>
            <a:avLst/>
            <a:gdLst/>
            <a:ahLst/>
            <a:cxnLst/>
            <a:rect l="l" t="t" r="r" b="b"/>
            <a:pathLst>
              <a:path w="2266" h="792" extrusionOk="0">
                <a:moveTo>
                  <a:pt x="1588" y="1"/>
                </a:moveTo>
                <a:cubicBezTo>
                  <a:pt x="916" y="1"/>
                  <a:pt x="1" y="87"/>
                  <a:pt x="115" y="563"/>
                </a:cubicBezTo>
                <a:cubicBezTo>
                  <a:pt x="155" y="727"/>
                  <a:pt x="285" y="791"/>
                  <a:pt x="463" y="791"/>
                </a:cubicBezTo>
                <a:cubicBezTo>
                  <a:pt x="1079" y="791"/>
                  <a:pt x="2265" y="28"/>
                  <a:pt x="2265" y="28"/>
                </a:cubicBezTo>
                <a:cubicBezTo>
                  <a:pt x="2265" y="28"/>
                  <a:pt x="1965" y="1"/>
                  <a:pt x="158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17"/>
          <p:cNvSpPr/>
          <p:nvPr/>
        </p:nvSpPr>
        <p:spPr>
          <a:xfrm>
            <a:off x="7452822" y="253435"/>
            <a:ext cx="272835" cy="194859"/>
          </a:xfrm>
          <a:custGeom>
            <a:avLst/>
            <a:gdLst/>
            <a:ahLst/>
            <a:cxnLst/>
            <a:rect l="l" t="t" r="r" b="b"/>
            <a:pathLst>
              <a:path w="1725" h="1232" extrusionOk="0">
                <a:moveTo>
                  <a:pt x="1725" y="1"/>
                </a:moveTo>
                <a:cubicBezTo>
                  <a:pt x="1724" y="1"/>
                  <a:pt x="0" y="694"/>
                  <a:pt x="397" y="1150"/>
                </a:cubicBezTo>
                <a:cubicBezTo>
                  <a:pt x="445" y="1207"/>
                  <a:pt x="501" y="1232"/>
                  <a:pt x="564" y="1232"/>
                </a:cubicBezTo>
                <a:cubicBezTo>
                  <a:pt x="1002" y="1232"/>
                  <a:pt x="1725" y="1"/>
                  <a:pt x="1725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17"/>
          <p:cNvSpPr/>
          <p:nvPr/>
        </p:nvSpPr>
        <p:spPr>
          <a:xfrm>
            <a:off x="7393194" y="7014"/>
            <a:ext cx="293238" cy="133808"/>
          </a:xfrm>
          <a:custGeom>
            <a:avLst/>
            <a:gdLst/>
            <a:ahLst/>
            <a:cxnLst/>
            <a:rect l="l" t="t" r="r" b="b"/>
            <a:pathLst>
              <a:path w="1854" h="846" extrusionOk="0">
                <a:moveTo>
                  <a:pt x="473" y="1"/>
                </a:moveTo>
                <a:cubicBezTo>
                  <a:pt x="371" y="1"/>
                  <a:pt x="291" y="42"/>
                  <a:pt x="248" y="142"/>
                </a:cubicBezTo>
                <a:cubicBezTo>
                  <a:pt x="1" y="697"/>
                  <a:pt x="1853" y="845"/>
                  <a:pt x="1853" y="845"/>
                </a:cubicBezTo>
                <a:cubicBezTo>
                  <a:pt x="1853" y="845"/>
                  <a:pt x="935" y="1"/>
                  <a:pt x="473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17"/>
          <p:cNvSpPr/>
          <p:nvPr/>
        </p:nvSpPr>
        <p:spPr>
          <a:xfrm>
            <a:off x="7575400" y="88785"/>
            <a:ext cx="191063" cy="258283"/>
          </a:xfrm>
          <a:custGeom>
            <a:avLst/>
            <a:gdLst/>
            <a:ahLst/>
            <a:cxnLst/>
            <a:rect l="l" t="t" r="r" b="b"/>
            <a:pathLst>
              <a:path w="1208" h="1633" extrusionOk="0">
                <a:moveTo>
                  <a:pt x="37" y="0"/>
                </a:moveTo>
                <a:cubicBezTo>
                  <a:pt x="6" y="0"/>
                  <a:pt x="1" y="43"/>
                  <a:pt x="28" y="61"/>
                </a:cubicBezTo>
                <a:cubicBezTo>
                  <a:pt x="186" y="120"/>
                  <a:pt x="335" y="189"/>
                  <a:pt x="494" y="269"/>
                </a:cubicBezTo>
                <a:cubicBezTo>
                  <a:pt x="642" y="348"/>
                  <a:pt x="1049" y="507"/>
                  <a:pt x="1088" y="695"/>
                </a:cubicBezTo>
                <a:cubicBezTo>
                  <a:pt x="1128" y="903"/>
                  <a:pt x="761" y="1180"/>
                  <a:pt x="622" y="1299"/>
                </a:cubicBezTo>
                <a:cubicBezTo>
                  <a:pt x="514" y="1398"/>
                  <a:pt x="404" y="1498"/>
                  <a:pt x="285" y="1587"/>
                </a:cubicBezTo>
                <a:cubicBezTo>
                  <a:pt x="262" y="1603"/>
                  <a:pt x="283" y="1632"/>
                  <a:pt x="308" y="1632"/>
                </a:cubicBezTo>
                <a:cubicBezTo>
                  <a:pt x="313" y="1632"/>
                  <a:pt x="319" y="1631"/>
                  <a:pt x="325" y="1627"/>
                </a:cubicBezTo>
                <a:cubicBezTo>
                  <a:pt x="503" y="1488"/>
                  <a:pt x="682" y="1339"/>
                  <a:pt x="850" y="1171"/>
                </a:cubicBezTo>
                <a:cubicBezTo>
                  <a:pt x="959" y="1062"/>
                  <a:pt x="1207" y="844"/>
                  <a:pt x="1137" y="665"/>
                </a:cubicBezTo>
                <a:cubicBezTo>
                  <a:pt x="1058" y="457"/>
                  <a:pt x="741" y="328"/>
                  <a:pt x="563" y="239"/>
                </a:cubicBezTo>
                <a:cubicBezTo>
                  <a:pt x="395" y="150"/>
                  <a:pt x="226" y="71"/>
                  <a:pt x="47" y="2"/>
                </a:cubicBezTo>
                <a:cubicBezTo>
                  <a:pt x="44" y="1"/>
                  <a:pt x="40" y="0"/>
                  <a:pt x="37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17"/>
          <p:cNvSpPr/>
          <p:nvPr/>
        </p:nvSpPr>
        <p:spPr>
          <a:xfrm>
            <a:off x="7472118" y="161383"/>
            <a:ext cx="1009567" cy="99011"/>
          </a:xfrm>
          <a:custGeom>
            <a:avLst/>
            <a:gdLst/>
            <a:ahLst/>
            <a:cxnLst/>
            <a:rect l="l" t="t" r="r" b="b"/>
            <a:pathLst>
              <a:path w="6383" h="626" extrusionOk="0">
                <a:moveTo>
                  <a:pt x="3494" y="0"/>
                </a:moveTo>
                <a:cubicBezTo>
                  <a:pt x="3099" y="0"/>
                  <a:pt x="2704" y="25"/>
                  <a:pt x="2316" y="67"/>
                </a:cubicBezTo>
                <a:cubicBezTo>
                  <a:pt x="1553" y="147"/>
                  <a:pt x="780" y="285"/>
                  <a:pt x="46" y="523"/>
                </a:cubicBezTo>
                <a:cubicBezTo>
                  <a:pt x="1" y="542"/>
                  <a:pt x="15" y="604"/>
                  <a:pt x="57" y="604"/>
                </a:cubicBezTo>
                <a:cubicBezTo>
                  <a:pt x="60" y="604"/>
                  <a:pt x="63" y="603"/>
                  <a:pt x="66" y="603"/>
                </a:cubicBezTo>
                <a:cubicBezTo>
                  <a:pt x="720" y="385"/>
                  <a:pt x="1414" y="246"/>
                  <a:pt x="2098" y="166"/>
                </a:cubicBezTo>
                <a:cubicBezTo>
                  <a:pt x="2564" y="107"/>
                  <a:pt x="3040" y="71"/>
                  <a:pt x="3514" y="71"/>
                </a:cubicBezTo>
                <a:cubicBezTo>
                  <a:pt x="4471" y="71"/>
                  <a:pt x="5425" y="218"/>
                  <a:pt x="6300" y="622"/>
                </a:cubicBezTo>
                <a:cubicBezTo>
                  <a:pt x="6306" y="625"/>
                  <a:pt x="6312" y="626"/>
                  <a:pt x="6317" y="626"/>
                </a:cubicBezTo>
                <a:cubicBezTo>
                  <a:pt x="6357" y="626"/>
                  <a:pt x="6382" y="571"/>
                  <a:pt x="6339" y="553"/>
                </a:cubicBezTo>
                <a:cubicBezTo>
                  <a:pt x="5450" y="151"/>
                  <a:pt x="4471" y="0"/>
                  <a:pt x="3494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17"/>
          <p:cNvSpPr/>
          <p:nvPr/>
        </p:nvSpPr>
        <p:spPr>
          <a:xfrm>
            <a:off x="7612727" y="237777"/>
            <a:ext cx="286911" cy="204824"/>
          </a:xfrm>
          <a:custGeom>
            <a:avLst/>
            <a:gdLst/>
            <a:ahLst/>
            <a:cxnLst/>
            <a:rect l="l" t="t" r="r" b="b"/>
            <a:pathLst>
              <a:path w="1814" h="1295" extrusionOk="0">
                <a:moveTo>
                  <a:pt x="1813" y="1"/>
                </a:moveTo>
                <a:cubicBezTo>
                  <a:pt x="1813" y="1"/>
                  <a:pt x="0" y="724"/>
                  <a:pt x="416" y="1210"/>
                </a:cubicBezTo>
                <a:cubicBezTo>
                  <a:pt x="467" y="1268"/>
                  <a:pt x="526" y="1294"/>
                  <a:pt x="591" y="1294"/>
                </a:cubicBezTo>
                <a:cubicBezTo>
                  <a:pt x="1052" y="1294"/>
                  <a:pt x="1813" y="1"/>
                  <a:pt x="1813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17"/>
          <p:cNvSpPr/>
          <p:nvPr/>
        </p:nvSpPr>
        <p:spPr>
          <a:xfrm>
            <a:off x="7551517" y="-21772"/>
            <a:ext cx="307315" cy="140609"/>
          </a:xfrm>
          <a:custGeom>
            <a:avLst/>
            <a:gdLst/>
            <a:ahLst/>
            <a:cxnLst/>
            <a:rect l="l" t="t" r="r" b="b"/>
            <a:pathLst>
              <a:path w="1943" h="889" extrusionOk="0">
                <a:moveTo>
                  <a:pt x="485" y="0"/>
                </a:moveTo>
                <a:cubicBezTo>
                  <a:pt x="378" y="0"/>
                  <a:pt x="294" y="43"/>
                  <a:pt x="248" y="146"/>
                </a:cubicBezTo>
                <a:cubicBezTo>
                  <a:pt x="0" y="730"/>
                  <a:pt x="1942" y="888"/>
                  <a:pt x="1942" y="888"/>
                </a:cubicBezTo>
                <a:cubicBezTo>
                  <a:pt x="1942" y="888"/>
                  <a:pt x="974" y="0"/>
                  <a:pt x="485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17"/>
          <p:cNvSpPr/>
          <p:nvPr/>
        </p:nvSpPr>
        <p:spPr>
          <a:xfrm>
            <a:off x="7741632" y="63637"/>
            <a:ext cx="200395" cy="272202"/>
          </a:xfrm>
          <a:custGeom>
            <a:avLst/>
            <a:gdLst/>
            <a:ahLst/>
            <a:cxnLst/>
            <a:rect l="l" t="t" r="r" b="b"/>
            <a:pathLst>
              <a:path w="1267" h="1721" extrusionOk="0">
                <a:moveTo>
                  <a:pt x="38" y="1"/>
                </a:moveTo>
                <a:cubicBezTo>
                  <a:pt x="6" y="1"/>
                  <a:pt x="0" y="52"/>
                  <a:pt x="27" y="61"/>
                </a:cubicBezTo>
                <a:cubicBezTo>
                  <a:pt x="196" y="130"/>
                  <a:pt x="354" y="200"/>
                  <a:pt x="513" y="289"/>
                </a:cubicBezTo>
                <a:cubicBezTo>
                  <a:pt x="672" y="368"/>
                  <a:pt x="1097" y="537"/>
                  <a:pt x="1137" y="735"/>
                </a:cubicBezTo>
                <a:cubicBezTo>
                  <a:pt x="1177" y="953"/>
                  <a:pt x="800" y="1240"/>
                  <a:pt x="661" y="1370"/>
                </a:cubicBezTo>
                <a:cubicBezTo>
                  <a:pt x="542" y="1469"/>
                  <a:pt x="423" y="1568"/>
                  <a:pt x="295" y="1667"/>
                </a:cubicBezTo>
                <a:cubicBezTo>
                  <a:pt x="270" y="1683"/>
                  <a:pt x="301" y="1721"/>
                  <a:pt x="329" y="1721"/>
                </a:cubicBezTo>
                <a:cubicBezTo>
                  <a:pt x="334" y="1721"/>
                  <a:pt x="339" y="1719"/>
                  <a:pt x="344" y="1716"/>
                </a:cubicBezTo>
                <a:cubicBezTo>
                  <a:pt x="533" y="1568"/>
                  <a:pt x="721" y="1409"/>
                  <a:pt x="890" y="1231"/>
                </a:cubicBezTo>
                <a:cubicBezTo>
                  <a:pt x="1008" y="1112"/>
                  <a:pt x="1266" y="894"/>
                  <a:pt x="1187" y="696"/>
                </a:cubicBezTo>
                <a:cubicBezTo>
                  <a:pt x="1108" y="487"/>
                  <a:pt x="771" y="348"/>
                  <a:pt x="592" y="260"/>
                </a:cubicBezTo>
                <a:cubicBezTo>
                  <a:pt x="414" y="161"/>
                  <a:pt x="236" y="81"/>
                  <a:pt x="47" y="2"/>
                </a:cubicBezTo>
                <a:cubicBezTo>
                  <a:pt x="44" y="1"/>
                  <a:pt x="41" y="1"/>
                  <a:pt x="38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17"/>
          <p:cNvSpPr/>
          <p:nvPr/>
        </p:nvSpPr>
        <p:spPr>
          <a:xfrm>
            <a:off x="7764566" y="245685"/>
            <a:ext cx="331039" cy="209410"/>
          </a:xfrm>
          <a:custGeom>
            <a:avLst/>
            <a:gdLst/>
            <a:ahLst/>
            <a:cxnLst/>
            <a:rect l="l" t="t" r="r" b="b"/>
            <a:pathLst>
              <a:path w="2093" h="1324" extrusionOk="0">
                <a:moveTo>
                  <a:pt x="2092" y="1"/>
                </a:moveTo>
                <a:cubicBezTo>
                  <a:pt x="2092" y="1"/>
                  <a:pt x="1" y="635"/>
                  <a:pt x="408" y="1210"/>
                </a:cubicBezTo>
                <a:cubicBezTo>
                  <a:pt x="465" y="1289"/>
                  <a:pt x="540" y="1324"/>
                  <a:pt x="624" y="1324"/>
                </a:cubicBezTo>
                <a:cubicBezTo>
                  <a:pt x="1151" y="1324"/>
                  <a:pt x="2092" y="1"/>
                  <a:pt x="2092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17"/>
          <p:cNvSpPr/>
          <p:nvPr/>
        </p:nvSpPr>
        <p:spPr>
          <a:xfrm>
            <a:off x="7720754" y="-70171"/>
            <a:ext cx="340371" cy="179675"/>
          </a:xfrm>
          <a:custGeom>
            <a:avLst/>
            <a:gdLst/>
            <a:ahLst/>
            <a:cxnLst/>
            <a:rect l="l" t="t" r="r" b="b"/>
            <a:pathLst>
              <a:path w="2152" h="1136" extrusionOk="0">
                <a:moveTo>
                  <a:pt x="580" y="1"/>
                </a:moveTo>
                <a:cubicBezTo>
                  <a:pt x="476" y="1"/>
                  <a:pt x="392" y="43"/>
                  <a:pt x="337" y="144"/>
                </a:cubicBezTo>
                <a:cubicBezTo>
                  <a:pt x="0" y="769"/>
                  <a:pt x="2151" y="1135"/>
                  <a:pt x="2151" y="1135"/>
                </a:cubicBezTo>
                <a:cubicBezTo>
                  <a:pt x="2151" y="1135"/>
                  <a:pt x="1114" y="1"/>
                  <a:pt x="58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17"/>
          <p:cNvSpPr/>
          <p:nvPr/>
        </p:nvSpPr>
        <p:spPr>
          <a:xfrm>
            <a:off x="7934751" y="36591"/>
            <a:ext cx="210992" cy="307631"/>
          </a:xfrm>
          <a:custGeom>
            <a:avLst/>
            <a:gdLst/>
            <a:ahLst/>
            <a:cxnLst/>
            <a:rect l="l" t="t" r="r" b="b"/>
            <a:pathLst>
              <a:path w="1334" h="1945" extrusionOk="0">
                <a:moveTo>
                  <a:pt x="51" y="1"/>
                </a:moveTo>
                <a:cubicBezTo>
                  <a:pt x="19" y="1"/>
                  <a:pt x="0" y="57"/>
                  <a:pt x="35" y="74"/>
                </a:cubicBezTo>
                <a:cubicBezTo>
                  <a:pt x="213" y="163"/>
                  <a:pt x="382" y="262"/>
                  <a:pt x="550" y="361"/>
                </a:cubicBezTo>
                <a:cubicBezTo>
                  <a:pt x="719" y="470"/>
                  <a:pt x="1184" y="698"/>
                  <a:pt x="1204" y="926"/>
                </a:cubicBezTo>
                <a:cubicBezTo>
                  <a:pt x="1234" y="1174"/>
                  <a:pt x="778" y="1461"/>
                  <a:pt x="610" y="1590"/>
                </a:cubicBezTo>
                <a:cubicBezTo>
                  <a:pt x="471" y="1689"/>
                  <a:pt x="332" y="1788"/>
                  <a:pt x="184" y="1887"/>
                </a:cubicBezTo>
                <a:cubicBezTo>
                  <a:pt x="152" y="1903"/>
                  <a:pt x="172" y="1945"/>
                  <a:pt x="201" y="1945"/>
                </a:cubicBezTo>
                <a:cubicBezTo>
                  <a:pt x="208" y="1945"/>
                  <a:pt x="216" y="1943"/>
                  <a:pt x="223" y="1937"/>
                </a:cubicBezTo>
                <a:cubicBezTo>
                  <a:pt x="451" y="1798"/>
                  <a:pt x="679" y="1640"/>
                  <a:pt x="878" y="1461"/>
                </a:cubicBezTo>
                <a:cubicBezTo>
                  <a:pt x="1026" y="1342"/>
                  <a:pt x="1333" y="1114"/>
                  <a:pt x="1264" y="887"/>
                </a:cubicBezTo>
                <a:cubicBezTo>
                  <a:pt x="1195" y="649"/>
                  <a:pt x="838" y="460"/>
                  <a:pt x="640" y="341"/>
                </a:cubicBezTo>
                <a:cubicBezTo>
                  <a:pt x="451" y="222"/>
                  <a:pt x="263" y="103"/>
                  <a:pt x="65" y="4"/>
                </a:cubicBezTo>
                <a:cubicBezTo>
                  <a:pt x="60" y="2"/>
                  <a:pt x="55" y="1"/>
                  <a:pt x="51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17"/>
          <p:cNvSpPr/>
          <p:nvPr/>
        </p:nvSpPr>
        <p:spPr>
          <a:xfrm>
            <a:off x="7976349" y="280165"/>
            <a:ext cx="341795" cy="175721"/>
          </a:xfrm>
          <a:custGeom>
            <a:avLst/>
            <a:gdLst/>
            <a:ahLst/>
            <a:cxnLst/>
            <a:rect l="l" t="t" r="r" b="b"/>
            <a:pathLst>
              <a:path w="2161" h="1111" extrusionOk="0">
                <a:moveTo>
                  <a:pt x="2160" y="1"/>
                </a:moveTo>
                <a:cubicBezTo>
                  <a:pt x="2160" y="1"/>
                  <a:pt x="0" y="338"/>
                  <a:pt x="327" y="961"/>
                </a:cubicBezTo>
                <a:cubicBezTo>
                  <a:pt x="381" y="1067"/>
                  <a:pt x="468" y="1110"/>
                  <a:pt x="575" y="1110"/>
                </a:cubicBezTo>
                <a:cubicBezTo>
                  <a:pt x="1112" y="1110"/>
                  <a:pt x="2160" y="1"/>
                  <a:pt x="216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17"/>
          <p:cNvSpPr/>
          <p:nvPr/>
        </p:nvSpPr>
        <p:spPr>
          <a:xfrm>
            <a:off x="7973186" y="-72544"/>
            <a:ext cx="329300" cy="213365"/>
          </a:xfrm>
          <a:custGeom>
            <a:avLst/>
            <a:gdLst/>
            <a:ahLst/>
            <a:cxnLst/>
            <a:rect l="l" t="t" r="r" b="b"/>
            <a:pathLst>
              <a:path w="2082" h="1349" extrusionOk="0">
                <a:moveTo>
                  <a:pt x="638" y="0"/>
                </a:moveTo>
                <a:cubicBezTo>
                  <a:pt x="556" y="0"/>
                  <a:pt x="484" y="33"/>
                  <a:pt x="426" y="110"/>
                </a:cubicBezTo>
                <a:cubicBezTo>
                  <a:pt x="0" y="685"/>
                  <a:pt x="2081" y="1348"/>
                  <a:pt x="2081" y="1348"/>
                </a:cubicBezTo>
                <a:cubicBezTo>
                  <a:pt x="2081" y="1348"/>
                  <a:pt x="1163" y="0"/>
                  <a:pt x="638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17"/>
          <p:cNvSpPr/>
          <p:nvPr/>
        </p:nvSpPr>
        <p:spPr>
          <a:xfrm>
            <a:off x="8168045" y="52249"/>
            <a:ext cx="203400" cy="308105"/>
          </a:xfrm>
          <a:custGeom>
            <a:avLst/>
            <a:gdLst/>
            <a:ahLst/>
            <a:cxnLst/>
            <a:rect l="l" t="t" r="r" b="b"/>
            <a:pathLst>
              <a:path w="1286" h="1948" extrusionOk="0">
                <a:moveTo>
                  <a:pt x="169" y="0"/>
                </a:moveTo>
                <a:cubicBezTo>
                  <a:pt x="138" y="0"/>
                  <a:pt x="120" y="47"/>
                  <a:pt x="145" y="64"/>
                </a:cubicBezTo>
                <a:cubicBezTo>
                  <a:pt x="314" y="183"/>
                  <a:pt x="473" y="302"/>
                  <a:pt x="621" y="431"/>
                </a:cubicBezTo>
                <a:cubicBezTo>
                  <a:pt x="780" y="559"/>
                  <a:pt x="1196" y="847"/>
                  <a:pt x="1196" y="1075"/>
                </a:cubicBezTo>
                <a:cubicBezTo>
                  <a:pt x="1186" y="1323"/>
                  <a:pt x="691" y="1541"/>
                  <a:pt x="512" y="1649"/>
                </a:cubicBezTo>
                <a:cubicBezTo>
                  <a:pt x="354" y="1729"/>
                  <a:pt x="205" y="1808"/>
                  <a:pt x="46" y="1887"/>
                </a:cubicBezTo>
                <a:cubicBezTo>
                  <a:pt x="1" y="1897"/>
                  <a:pt x="31" y="1948"/>
                  <a:pt x="67" y="1948"/>
                </a:cubicBezTo>
                <a:cubicBezTo>
                  <a:pt x="70" y="1948"/>
                  <a:pt x="73" y="1947"/>
                  <a:pt x="76" y="1947"/>
                </a:cubicBezTo>
                <a:cubicBezTo>
                  <a:pt x="324" y="1828"/>
                  <a:pt x="572" y="1709"/>
                  <a:pt x="790" y="1560"/>
                </a:cubicBezTo>
                <a:cubicBezTo>
                  <a:pt x="948" y="1461"/>
                  <a:pt x="1285" y="1283"/>
                  <a:pt x="1255" y="1045"/>
                </a:cubicBezTo>
                <a:cubicBezTo>
                  <a:pt x="1226" y="797"/>
                  <a:pt x="889" y="559"/>
                  <a:pt x="711" y="411"/>
                </a:cubicBezTo>
                <a:cubicBezTo>
                  <a:pt x="542" y="272"/>
                  <a:pt x="363" y="133"/>
                  <a:pt x="185" y="4"/>
                </a:cubicBezTo>
                <a:cubicBezTo>
                  <a:pt x="179" y="2"/>
                  <a:pt x="174" y="0"/>
                  <a:pt x="169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17"/>
          <p:cNvSpPr/>
          <p:nvPr/>
        </p:nvSpPr>
        <p:spPr>
          <a:xfrm>
            <a:off x="8388053" y="518362"/>
            <a:ext cx="740370" cy="1097032"/>
          </a:xfrm>
          <a:custGeom>
            <a:avLst/>
            <a:gdLst/>
            <a:ahLst/>
            <a:cxnLst/>
            <a:rect l="l" t="t" r="r" b="b"/>
            <a:pathLst>
              <a:path w="4681" h="6936" extrusionOk="0">
                <a:moveTo>
                  <a:pt x="2639" y="1"/>
                </a:moveTo>
                <a:cubicBezTo>
                  <a:pt x="2639" y="1"/>
                  <a:pt x="1073" y="1120"/>
                  <a:pt x="449" y="2022"/>
                </a:cubicBezTo>
                <a:cubicBezTo>
                  <a:pt x="1" y="2663"/>
                  <a:pt x="140" y="3053"/>
                  <a:pt x="680" y="3053"/>
                </a:cubicBezTo>
                <a:cubicBezTo>
                  <a:pt x="892" y="3053"/>
                  <a:pt x="1165" y="2993"/>
                  <a:pt x="1489" y="2864"/>
                </a:cubicBezTo>
                <a:lnTo>
                  <a:pt x="1489" y="2864"/>
                </a:lnTo>
                <a:cubicBezTo>
                  <a:pt x="1073" y="3291"/>
                  <a:pt x="23" y="4183"/>
                  <a:pt x="13" y="4589"/>
                </a:cubicBezTo>
                <a:cubicBezTo>
                  <a:pt x="9" y="4772"/>
                  <a:pt x="131" y="4880"/>
                  <a:pt x="362" y="4880"/>
                </a:cubicBezTo>
                <a:cubicBezTo>
                  <a:pt x="644" y="4880"/>
                  <a:pt x="1090" y="4718"/>
                  <a:pt x="1668" y="4331"/>
                </a:cubicBezTo>
                <a:lnTo>
                  <a:pt x="1668" y="4331"/>
                </a:lnTo>
                <a:cubicBezTo>
                  <a:pt x="1222" y="5273"/>
                  <a:pt x="1341" y="6650"/>
                  <a:pt x="1737" y="6878"/>
                </a:cubicBezTo>
                <a:cubicBezTo>
                  <a:pt x="1800" y="6916"/>
                  <a:pt x="1865" y="6936"/>
                  <a:pt x="1932" y="6936"/>
                </a:cubicBezTo>
                <a:cubicBezTo>
                  <a:pt x="2287" y="6936"/>
                  <a:pt x="2681" y="6358"/>
                  <a:pt x="2907" y="4747"/>
                </a:cubicBezTo>
                <a:cubicBezTo>
                  <a:pt x="2988" y="4854"/>
                  <a:pt x="3259" y="5067"/>
                  <a:pt x="3567" y="5067"/>
                </a:cubicBezTo>
                <a:cubicBezTo>
                  <a:pt x="3633" y="5067"/>
                  <a:pt x="3701" y="5057"/>
                  <a:pt x="3769" y="5035"/>
                </a:cubicBezTo>
                <a:cubicBezTo>
                  <a:pt x="4155" y="4906"/>
                  <a:pt x="4383" y="4123"/>
                  <a:pt x="3511" y="2597"/>
                </a:cubicBezTo>
                <a:lnTo>
                  <a:pt x="3511" y="2597"/>
                </a:lnTo>
                <a:cubicBezTo>
                  <a:pt x="3601" y="2697"/>
                  <a:pt x="3903" y="2870"/>
                  <a:pt x="4173" y="2870"/>
                </a:cubicBezTo>
                <a:cubicBezTo>
                  <a:pt x="4410" y="2870"/>
                  <a:pt x="4622" y="2736"/>
                  <a:pt x="4641" y="2300"/>
                </a:cubicBezTo>
                <a:cubicBezTo>
                  <a:pt x="4680" y="1368"/>
                  <a:pt x="2639" y="1"/>
                  <a:pt x="2639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17"/>
          <p:cNvSpPr/>
          <p:nvPr/>
        </p:nvSpPr>
        <p:spPr>
          <a:xfrm>
            <a:off x="8687934" y="394519"/>
            <a:ext cx="151997" cy="1135467"/>
          </a:xfrm>
          <a:custGeom>
            <a:avLst/>
            <a:gdLst/>
            <a:ahLst/>
            <a:cxnLst/>
            <a:rect l="l" t="t" r="r" b="b"/>
            <a:pathLst>
              <a:path w="961" h="7179" extrusionOk="0">
                <a:moveTo>
                  <a:pt x="783" y="1"/>
                </a:moveTo>
                <a:cubicBezTo>
                  <a:pt x="763" y="1"/>
                  <a:pt x="743" y="31"/>
                  <a:pt x="743" y="50"/>
                </a:cubicBezTo>
                <a:cubicBezTo>
                  <a:pt x="743" y="100"/>
                  <a:pt x="862" y="4281"/>
                  <a:pt x="10" y="7116"/>
                </a:cubicBezTo>
                <a:cubicBezTo>
                  <a:pt x="0" y="7146"/>
                  <a:pt x="20" y="7175"/>
                  <a:pt x="40" y="7175"/>
                </a:cubicBezTo>
                <a:cubicBezTo>
                  <a:pt x="47" y="7178"/>
                  <a:pt x="54" y="7179"/>
                  <a:pt x="60" y="7179"/>
                </a:cubicBezTo>
                <a:cubicBezTo>
                  <a:pt x="78" y="7179"/>
                  <a:pt x="91" y="7168"/>
                  <a:pt x="99" y="7146"/>
                </a:cubicBezTo>
                <a:cubicBezTo>
                  <a:pt x="961" y="4292"/>
                  <a:pt x="832" y="90"/>
                  <a:pt x="832" y="50"/>
                </a:cubicBezTo>
                <a:cubicBezTo>
                  <a:pt x="832" y="40"/>
                  <a:pt x="832" y="31"/>
                  <a:pt x="822" y="20"/>
                </a:cubicBezTo>
                <a:cubicBezTo>
                  <a:pt x="813" y="11"/>
                  <a:pt x="802" y="1"/>
                  <a:pt x="783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17"/>
          <p:cNvSpPr/>
          <p:nvPr/>
        </p:nvSpPr>
        <p:spPr>
          <a:xfrm>
            <a:off x="8781884" y="992226"/>
            <a:ext cx="177145" cy="249268"/>
          </a:xfrm>
          <a:custGeom>
            <a:avLst/>
            <a:gdLst/>
            <a:ahLst/>
            <a:cxnLst/>
            <a:rect l="l" t="t" r="r" b="b"/>
            <a:pathLst>
              <a:path w="1120" h="1576" extrusionOk="0">
                <a:moveTo>
                  <a:pt x="62" y="1"/>
                </a:moveTo>
                <a:cubicBezTo>
                  <a:pt x="47" y="1"/>
                  <a:pt x="32" y="6"/>
                  <a:pt x="20" y="17"/>
                </a:cubicBezTo>
                <a:cubicBezTo>
                  <a:pt x="1" y="27"/>
                  <a:pt x="1" y="57"/>
                  <a:pt x="20" y="77"/>
                </a:cubicBezTo>
                <a:cubicBezTo>
                  <a:pt x="30" y="86"/>
                  <a:pt x="892" y="929"/>
                  <a:pt x="1021" y="1543"/>
                </a:cubicBezTo>
                <a:cubicBezTo>
                  <a:pt x="1029" y="1559"/>
                  <a:pt x="1044" y="1576"/>
                  <a:pt x="1065" y="1576"/>
                </a:cubicBezTo>
                <a:cubicBezTo>
                  <a:pt x="1070" y="1576"/>
                  <a:pt x="1075" y="1575"/>
                  <a:pt x="1080" y="1573"/>
                </a:cubicBezTo>
                <a:cubicBezTo>
                  <a:pt x="1100" y="1573"/>
                  <a:pt x="1120" y="1543"/>
                  <a:pt x="1110" y="1513"/>
                </a:cubicBezTo>
                <a:cubicBezTo>
                  <a:pt x="1031" y="1127"/>
                  <a:pt x="684" y="671"/>
                  <a:pt x="417" y="364"/>
                </a:cubicBezTo>
                <a:cubicBezTo>
                  <a:pt x="238" y="166"/>
                  <a:pt x="100" y="27"/>
                  <a:pt x="89" y="7"/>
                </a:cubicBezTo>
                <a:cubicBezTo>
                  <a:pt x="81" y="3"/>
                  <a:pt x="72" y="1"/>
                  <a:pt x="62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17"/>
          <p:cNvSpPr/>
          <p:nvPr/>
        </p:nvSpPr>
        <p:spPr>
          <a:xfrm>
            <a:off x="8463656" y="931174"/>
            <a:ext cx="340371" cy="288967"/>
          </a:xfrm>
          <a:custGeom>
            <a:avLst/>
            <a:gdLst/>
            <a:ahLst/>
            <a:cxnLst/>
            <a:rect l="l" t="t" r="r" b="b"/>
            <a:pathLst>
              <a:path w="2152" h="1827" extrusionOk="0">
                <a:moveTo>
                  <a:pt x="2101" y="0"/>
                </a:moveTo>
                <a:cubicBezTo>
                  <a:pt x="2090" y="0"/>
                  <a:pt x="2080" y="3"/>
                  <a:pt x="2072" y="7"/>
                </a:cubicBezTo>
                <a:cubicBezTo>
                  <a:pt x="2062" y="16"/>
                  <a:pt x="734" y="938"/>
                  <a:pt x="11" y="1751"/>
                </a:cubicBezTo>
                <a:cubicBezTo>
                  <a:pt x="1" y="1771"/>
                  <a:pt x="1" y="1800"/>
                  <a:pt x="20" y="1820"/>
                </a:cubicBezTo>
                <a:cubicBezTo>
                  <a:pt x="29" y="1824"/>
                  <a:pt x="39" y="1827"/>
                  <a:pt x="49" y="1827"/>
                </a:cubicBezTo>
                <a:cubicBezTo>
                  <a:pt x="64" y="1827"/>
                  <a:pt x="79" y="1822"/>
                  <a:pt x="90" y="1810"/>
                </a:cubicBezTo>
                <a:cubicBezTo>
                  <a:pt x="793" y="1018"/>
                  <a:pt x="2112" y="96"/>
                  <a:pt x="2132" y="86"/>
                </a:cubicBezTo>
                <a:cubicBezTo>
                  <a:pt x="2151" y="76"/>
                  <a:pt x="2151" y="47"/>
                  <a:pt x="2141" y="16"/>
                </a:cubicBezTo>
                <a:cubicBezTo>
                  <a:pt x="2130" y="5"/>
                  <a:pt x="2115" y="0"/>
                  <a:pt x="210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17"/>
          <p:cNvSpPr/>
          <p:nvPr/>
        </p:nvSpPr>
        <p:spPr>
          <a:xfrm>
            <a:off x="8803869" y="625915"/>
            <a:ext cx="263503" cy="289758"/>
          </a:xfrm>
          <a:custGeom>
            <a:avLst/>
            <a:gdLst/>
            <a:ahLst/>
            <a:cxnLst/>
            <a:rect l="l" t="t" r="r" b="b"/>
            <a:pathLst>
              <a:path w="1666" h="1832" extrusionOk="0">
                <a:moveTo>
                  <a:pt x="52" y="0"/>
                </a:moveTo>
                <a:cubicBezTo>
                  <a:pt x="35" y="0"/>
                  <a:pt x="17" y="9"/>
                  <a:pt x="10" y="24"/>
                </a:cubicBezTo>
                <a:cubicBezTo>
                  <a:pt x="0" y="54"/>
                  <a:pt x="10" y="74"/>
                  <a:pt x="30" y="94"/>
                </a:cubicBezTo>
                <a:cubicBezTo>
                  <a:pt x="40" y="94"/>
                  <a:pt x="1060" y="569"/>
                  <a:pt x="1576" y="1808"/>
                </a:cubicBezTo>
                <a:cubicBezTo>
                  <a:pt x="1583" y="1822"/>
                  <a:pt x="1596" y="1832"/>
                  <a:pt x="1613" y="1832"/>
                </a:cubicBezTo>
                <a:cubicBezTo>
                  <a:pt x="1620" y="1832"/>
                  <a:pt x="1627" y="1830"/>
                  <a:pt x="1635" y="1828"/>
                </a:cubicBezTo>
                <a:cubicBezTo>
                  <a:pt x="1655" y="1818"/>
                  <a:pt x="1665" y="1798"/>
                  <a:pt x="1655" y="1768"/>
                </a:cubicBezTo>
                <a:cubicBezTo>
                  <a:pt x="1496" y="1372"/>
                  <a:pt x="1278" y="1045"/>
                  <a:pt x="1060" y="797"/>
                </a:cubicBezTo>
                <a:cubicBezTo>
                  <a:pt x="575" y="242"/>
                  <a:pt x="80" y="4"/>
                  <a:pt x="69" y="4"/>
                </a:cubicBezTo>
                <a:cubicBezTo>
                  <a:pt x="64" y="2"/>
                  <a:pt x="58" y="0"/>
                  <a:pt x="5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17"/>
          <p:cNvSpPr/>
          <p:nvPr/>
        </p:nvSpPr>
        <p:spPr>
          <a:xfrm>
            <a:off x="8512371" y="707054"/>
            <a:ext cx="305733" cy="210359"/>
          </a:xfrm>
          <a:custGeom>
            <a:avLst/>
            <a:gdLst/>
            <a:ahLst/>
            <a:cxnLst/>
            <a:rect l="l" t="t" r="r" b="b"/>
            <a:pathLst>
              <a:path w="1933" h="1330" extrusionOk="0">
                <a:moveTo>
                  <a:pt x="1880" y="0"/>
                </a:moveTo>
                <a:cubicBezTo>
                  <a:pt x="1871" y="0"/>
                  <a:pt x="1861" y="3"/>
                  <a:pt x="1853" y="6"/>
                </a:cubicBezTo>
                <a:cubicBezTo>
                  <a:pt x="1804" y="37"/>
                  <a:pt x="525" y="750"/>
                  <a:pt x="20" y="1246"/>
                </a:cubicBezTo>
                <a:cubicBezTo>
                  <a:pt x="0" y="1265"/>
                  <a:pt x="0" y="1295"/>
                  <a:pt x="20" y="1315"/>
                </a:cubicBezTo>
                <a:cubicBezTo>
                  <a:pt x="30" y="1324"/>
                  <a:pt x="42" y="1329"/>
                  <a:pt x="54" y="1329"/>
                </a:cubicBezTo>
                <a:cubicBezTo>
                  <a:pt x="67" y="1329"/>
                  <a:pt x="79" y="1324"/>
                  <a:pt x="89" y="1315"/>
                </a:cubicBezTo>
                <a:cubicBezTo>
                  <a:pt x="584" y="819"/>
                  <a:pt x="1893" y="96"/>
                  <a:pt x="1903" y="86"/>
                </a:cubicBezTo>
                <a:cubicBezTo>
                  <a:pt x="1923" y="76"/>
                  <a:pt x="1932" y="46"/>
                  <a:pt x="1923" y="26"/>
                </a:cubicBezTo>
                <a:lnTo>
                  <a:pt x="1912" y="17"/>
                </a:lnTo>
                <a:cubicBezTo>
                  <a:pt x="1907" y="5"/>
                  <a:pt x="1894" y="0"/>
                  <a:pt x="1880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17"/>
          <p:cNvSpPr/>
          <p:nvPr/>
        </p:nvSpPr>
        <p:spPr>
          <a:xfrm>
            <a:off x="7514190" y="147465"/>
            <a:ext cx="1123604" cy="691972"/>
          </a:xfrm>
          <a:custGeom>
            <a:avLst/>
            <a:gdLst/>
            <a:ahLst/>
            <a:cxnLst/>
            <a:rect l="l" t="t" r="r" b="b"/>
            <a:pathLst>
              <a:path w="7104" h="4375" extrusionOk="0">
                <a:moveTo>
                  <a:pt x="4988" y="0"/>
                </a:moveTo>
                <a:cubicBezTo>
                  <a:pt x="4220" y="0"/>
                  <a:pt x="4505" y="898"/>
                  <a:pt x="4656" y="1087"/>
                </a:cubicBezTo>
                <a:cubicBezTo>
                  <a:pt x="3836" y="449"/>
                  <a:pt x="3221" y="226"/>
                  <a:pt x="2817" y="226"/>
                </a:cubicBezTo>
                <a:cubicBezTo>
                  <a:pt x="2538" y="226"/>
                  <a:pt x="2361" y="333"/>
                  <a:pt x="2288" y="483"/>
                </a:cubicBezTo>
                <a:cubicBezTo>
                  <a:pt x="2099" y="840"/>
                  <a:pt x="2337" y="1256"/>
                  <a:pt x="2446" y="1384"/>
                </a:cubicBezTo>
                <a:cubicBezTo>
                  <a:pt x="2425" y="1384"/>
                  <a:pt x="2404" y="1384"/>
                  <a:pt x="2383" y="1384"/>
                </a:cubicBezTo>
                <a:cubicBezTo>
                  <a:pt x="502" y="1384"/>
                  <a:pt x="0" y="1805"/>
                  <a:pt x="167" y="2227"/>
                </a:cubicBezTo>
                <a:cubicBezTo>
                  <a:pt x="296" y="2534"/>
                  <a:pt x="1030" y="2785"/>
                  <a:pt x="1804" y="2785"/>
                </a:cubicBezTo>
                <a:cubicBezTo>
                  <a:pt x="2102" y="2785"/>
                  <a:pt x="2406" y="2748"/>
                  <a:pt x="2684" y="2663"/>
                </a:cubicBezTo>
                <a:lnTo>
                  <a:pt x="2684" y="2663"/>
                </a:lnTo>
                <a:cubicBezTo>
                  <a:pt x="1832" y="3604"/>
                  <a:pt x="1782" y="4218"/>
                  <a:pt x="2189" y="4268"/>
                </a:cubicBezTo>
                <a:cubicBezTo>
                  <a:pt x="2197" y="4269"/>
                  <a:pt x="2206" y="4270"/>
                  <a:pt x="2215" y="4270"/>
                </a:cubicBezTo>
                <a:cubicBezTo>
                  <a:pt x="2629" y="4270"/>
                  <a:pt x="3635" y="3398"/>
                  <a:pt x="4101" y="3049"/>
                </a:cubicBezTo>
                <a:lnTo>
                  <a:pt x="4101" y="3049"/>
                </a:lnTo>
                <a:cubicBezTo>
                  <a:pt x="3638" y="3855"/>
                  <a:pt x="3715" y="4374"/>
                  <a:pt x="4196" y="4374"/>
                </a:cubicBezTo>
                <a:cubicBezTo>
                  <a:pt x="4354" y="4374"/>
                  <a:pt x="4555" y="4319"/>
                  <a:pt x="4795" y="4198"/>
                </a:cubicBezTo>
                <a:cubicBezTo>
                  <a:pt x="5766" y="3713"/>
                  <a:pt x="7104" y="2316"/>
                  <a:pt x="7104" y="2316"/>
                </a:cubicBezTo>
                <a:cubicBezTo>
                  <a:pt x="7104" y="2316"/>
                  <a:pt x="6043" y="106"/>
                  <a:pt x="5112" y="7"/>
                </a:cubicBezTo>
                <a:cubicBezTo>
                  <a:pt x="5068" y="2"/>
                  <a:pt x="5026" y="0"/>
                  <a:pt x="4988" y="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17"/>
          <p:cNvSpPr/>
          <p:nvPr/>
        </p:nvSpPr>
        <p:spPr>
          <a:xfrm>
            <a:off x="7620477" y="448453"/>
            <a:ext cx="1141160" cy="83037"/>
          </a:xfrm>
          <a:custGeom>
            <a:avLst/>
            <a:gdLst/>
            <a:ahLst/>
            <a:cxnLst/>
            <a:rect l="l" t="t" r="r" b="b"/>
            <a:pathLst>
              <a:path w="7215" h="525" extrusionOk="0">
                <a:moveTo>
                  <a:pt x="2252" y="0"/>
                </a:moveTo>
                <a:cubicBezTo>
                  <a:pt x="1495" y="0"/>
                  <a:pt x="735" y="40"/>
                  <a:pt x="40" y="146"/>
                </a:cubicBezTo>
                <a:cubicBezTo>
                  <a:pt x="20" y="146"/>
                  <a:pt x="0" y="175"/>
                  <a:pt x="0" y="195"/>
                </a:cubicBezTo>
                <a:cubicBezTo>
                  <a:pt x="9" y="219"/>
                  <a:pt x="23" y="237"/>
                  <a:pt x="45" y="237"/>
                </a:cubicBezTo>
                <a:cubicBezTo>
                  <a:pt x="49" y="237"/>
                  <a:pt x="54" y="236"/>
                  <a:pt x="60" y="234"/>
                </a:cubicBezTo>
                <a:cubicBezTo>
                  <a:pt x="745" y="132"/>
                  <a:pt x="1495" y="93"/>
                  <a:pt x="2243" y="93"/>
                </a:cubicBezTo>
                <a:cubicBezTo>
                  <a:pt x="4696" y="93"/>
                  <a:pt x="7125" y="514"/>
                  <a:pt x="7155" y="522"/>
                </a:cubicBezTo>
                <a:cubicBezTo>
                  <a:pt x="7160" y="524"/>
                  <a:pt x="7165" y="524"/>
                  <a:pt x="7170" y="524"/>
                </a:cubicBezTo>
                <a:cubicBezTo>
                  <a:pt x="7192" y="524"/>
                  <a:pt x="7207" y="507"/>
                  <a:pt x="7214" y="482"/>
                </a:cubicBezTo>
                <a:cubicBezTo>
                  <a:pt x="7214" y="472"/>
                  <a:pt x="7205" y="452"/>
                  <a:pt x="7195" y="443"/>
                </a:cubicBezTo>
                <a:cubicBezTo>
                  <a:pt x="7195" y="432"/>
                  <a:pt x="7185" y="432"/>
                  <a:pt x="7175" y="432"/>
                </a:cubicBezTo>
                <a:cubicBezTo>
                  <a:pt x="7137" y="425"/>
                  <a:pt x="4712" y="0"/>
                  <a:pt x="225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17"/>
          <p:cNvSpPr/>
          <p:nvPr/>
        </p:nvSpPr>
        <p:spPr>
          <a:xfrm>
            <a:off x="7941869" y="260711"/>
            <a:ext cx="225860" cy="207196"/>
          </a:xfrm>
          <a:custGeom>
            <a:avLst/>
            <a:gdLst/>
            <a:ahLst/>
            <a:cxnLst/>
            <a:rect l="l" t="t" r="r" b="b"/>
            <a:pathLst>
              <a:path w="1428" h="1310" extrusionOk="0">
                <a:moveTo>
                  <a:pt x="53" y="1"/>
                </a:moveTo>
                <a:cubicBezTo>
                  <a:pt x="36" y="1"/>
                  <a:pt x="17" y="12"/>
                  <a:pt x="10" y="34"/>
                </a:cubicBezTo>
                <a:cubicBezTo>
                  <a:pt x="0" y="54"/>
                  <a:pt x="10" y="84"/>
                  <a:pt x="40" y="93"/>
                </a:cubicBezTo>
                <a:cubicBezTo>
                  <a:pt x="624" y="311"/>
                  <a:pt x="1328" y="1283"/>
                  <a:pt x="1337" y="1293"/>
                </a:cubicBezTo>
                <a:cubicBezTo>
                  <a:pt x="1349" y="1304"/>
                  <a:pt x="1364" y="1309"/>
                  <a:pt x="1378" y="1309"/>
                </a:cubicBezTo>
                <a:cubicBezTo>
                  <a:pt x="1389" y="1309"/>
                  <a:pt x="1399" y="1307"/>
                  <a:pt x="1407" y="1302"/>
                </a:cubicBezTo>
                <a:cubicBezTo>
                  <a:pt x="1427" y="1283"/>
                  <a:pt x="1427" y="1253"/>
                  <a:pt x="1417" y="1233"/>
                </a:cubicBezTo>
                <a:cubicBezTo>
                  <a:pt x="1407" y="1223"/>
                  <a:pt x="1288" y="1065"/>
                  <a:pt x="1119" y="857"/>
                </a:cubicBezTo>
                <a:cubicBezTo>
                  <a:pt x="852" y="549"/>
                  <a:pt x="446" y="143"/>
                  <a:pt x="69" y="5"/>
                </a:cubicBezTo>
                <a:cubicBezTo>
                  <a:pt x="64" y="2"/>
                  <a:pt x="58" y="1"/>
                  <a:pt x="53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17"/>
          <p:cNvSpPr/>
          <p:nvPr/>
        </p:nvSpPr>
        <p:spPr>
          <a:xfrm>
            <a:off x="7894736" y="456520"/>
            <a:ext cx="334044" cy="296559"/>
          </a:xfrm>
          <a:custGeom>
            <a:avLst/>
            <a:gdLst/>
            <a:ahLst/>
            <a:cxnLst/>
            <a:rect l="l" t="t" r="r" b="b"/>
            <a:pathLst>
              <a:path w="2112" h="1875" extrusionOk="0">
                <a:moveTo>
                  <a:pt x="2057" y="0"/>
                </a:moveTo>
                <a:cubicBezTo>
                  <a:pt x="2045" y="0"/>
                  <a:pt x="2032" y="5"/>
                  <a:pt x="2022" y="15"/>
                </a:cubicBezTo>
                <a:cubicBezTo>
                  <a:pt x="2012" y="25"/>
                  <a:pt x="922" y="1204"/>
                  <a:pt x="30" y="1789"/>
                </a:cubicBezTo>
                <a:cubicBezTo>
                  <a:pt x="1" y="1799"/>
                  <a:pt x="1" y="1828"/>
                  <a:pt x="10" y="1858"/>
                </a:cubicBezTo>
                <a:cubicBezTo>
                  <a:pt x="22" y="1870"/>
                  <a:pt x="37" y="1875"/>
                  <a:pt x="51" y="1875"/>
                </a:cubicBezTo>
                <a:cubicBezTo>
                  <a:pt x="62" y="1875"/>
                  <a:pt x="72" y="1872"/>
                  <a:pt x="80" y="1868"/>
                </a:cubicBezTo>
                <a:cubicBezTo>
                  <a:pt x="981" y="1273"/>
                  <a:pt x="2082" y="95"/>
                  <a:pt x="2091" y="75"/>
                </a:cubicBezTo>
                <a:cubicBezTo>
                  <a:pt x="2111" y="64"/>
                  <a:pt x="2111" y="35"/>
                  <a:pt x="2102" y="15"/>
                </a:cubicBezTo>
                <a:lnTo>
                  <a:pt x="2091" y="15"/>
                </a:lnTo>
                <a:cubicBezTo>
                  <a:pt x="2081" y="5"/>
                  <a:pt x="2069" y="0"/>
                  <a:pt x="2057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17"/>
          <p:cNvSpPr/>
          <p:nvPr/>
        </p:nvSpPr>
        <p:spPr>
          <a:xfrm>
            <a:off x="8278761" y="199659"/>
            <a:ext cx="255595" cy="299090"/>
          </a:xfrm>
          <a:custGeom>
            <a:avLst/>
            <a:gdLst/>
            <a:ahLst/>
            <a:cxnLst/>
            <a:rect l="l" t="t" r="r" b="b"/>
            <a:pathLst>
              <a:path w="1616" h="1891" extrusionOk="0">
                <a:moveTo>
                  <a:pt x="62" y="0"/>
                </a:moveTo>
                <a:cubicBezTo>
                  <a:pt x="45" y="0"/>
                  <a:pt x="28" y="9"/>
                  <a:pt x="20" y="24"/>
                </a:cubicBezTo>
                <a:cubicBezTo>
                  <a:pt x="0" y="43"/>
                  <a:pt x="11" y="74"/>
                  <a:pt x="30" y="93"/>
                </a:cubicBezTo>
                <a:cubicBezTo>
                  <a:pt x="1180" y="767"/>
                  <a:pt x="1507" y="1847"/>
                  <a:pt x="1517" y="1857"/>
                </a:cubicBezTo>
                <a:cubicBezTo>
                  <a:pt x="1517" y="1879"/>
                  <a:pt x="1533" y="1890"/>
                  <a:pt x="1554" y="1890"/>
                </a:cubicBezTo>
                <a:cubicBezTo>
                  <a:pt x="1561" y="1890"/>
                  <a:pt x="1569" y="1889"/>
                  <a:pt x="1576" y="1887"/>
                </a:cubicBezTo>
                <a:cubicBezTo>
                  <a:pt x="1596" y="1887"/>
                  <a:pt x="1616" y="1857"/>
                  <a:pt x="1606" y="1827"/>
                </a:cubicBezTo>
                <a:cubicBezTo>
                  <a:pt x="1606" y="1827"/>
                  <a:pt x="1447" y="1302"/>
                  <a:pt x="962" y="747"/>
                </a:cubicBezTo>
                <a:cubicBezTo>
                  <a:pt x="744" y="490"/>
                  <a:pt x="456" y="232"/>
                  <a:pt x="80" y="4"/>
                </a:cubicBezTo>
                <a:cubicBezTo>
                  <a:pt x="74" y="1"/>
                  <a:pt x="68" y="0"/>
                  <a:pt x="62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17"/>
          <p:cNvSpPr/>
          <p:nvPr/>
        </p:nvSpPr>
        <p:spPr>
          <a:xfrm>
            <a:off x="8202051" y="475025"/>
            <a:ext cx="250850" cy="273151"/>
          </a:xfrm>
          <a:custGeom>
            <a:avLst/>
            <a:gdLst/>
            <a:ahLst/>
            <a:cxnLst/>
            <a:rect l="l" t="t" r="r" b="b"/>
            <a:pathLst>
              <a:path w="1586" h="1727" extrusionOk="0">
                <a:moveTo>
                  <a:pt x="1528" y="1"/>
                </a:moveTo>
                <a:cubicBezTo>
                  <a:pt x="1515" y="1"/>
                  <a:pt x="1502" y="5"/>
                  <a:pt x="1496" y="17"/>
                </a:cubicBezTo>
                <a:cubicBezTo>
                  <a:pt x="1487" y="27"/>
                  <a:pt x="575" y="1216"/>
                  <a:pt x="29" y="1642"/>
                </a:cubicBezTo>
                <a:cubicBezTo>
                  <a:pt x="0" y="1652"/>
                  <a:pt x="0" y="1682"/>
                  <a:pt x="20" y="1711"/>
                </a:cubicBezTo>
                <a:cubicBezTo>
                  <a:pt x="25" y="1721"/>
                  <a:pt x="35" y="1726"/>
                  <a:pt x="46" y="1726"/>
                </a:cubicBezTo>
                <a:cubicBezTo>
                  <a:pt x="57" y="1726"/>
                  <a:pt x="69" y="1721"/>
                  <a:pt x="79" y="1711"/>
                </a:cubicBezTo>
                <a:cubicBezTo>
                  <a:pt x="644" y="1286"/>
                  <a:pt x="1536" y="126"/>
                  <a:pt x="1566" y="77"/>
                </a:cubicBezTo>
                <a:cubicBezTo>
                  <a:pt x="1586" y="57"/>
                  <a:pt x="1586" y="27"/>
                  <a:pt x="1566" y="17"/>
                </a:cubicBezTo>
                <a:cubicBezTo>
                  <a:pt x="1566" y="17"/>
                  <a:pt x="1566" y="7"/>
                  <a:pt x="1555" y="7"/>
                </a:cubicBezTo>
                <a:cubicBezTo>
                  <a:pt x="1547" y="3"/>
                  <a:pt x="1538" y="1"/>
                  <a:pt x="1528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17"/>
          <p:cNvSpPr/>
          <p:nvPr/>
        </p:nvSpPr>
        <p:spPr>
          <a:xfrm>
            <a:off x="8680026" y="371901"/>
            <a:ext cx="407591" cy="364570"/>
          </a:xfrm>
          <a:custGeom>
            <a:avLst/>
            <a:gdLst/>
            <a:ahLst/>
            <a:cxnLst/>
            <a:rect l="l" t="t" r="r" b="b"/>
            <a:pathLst>
              <a:path w="2577" h="2305" extrusionOk="0">
                <a:moveTo>
                  <a:pt x="1287" y="1"/>
                </a:moveTo>
                <a:cubicBezTo>
                  <a:pt x="1019" y="1"/>
                  <a:pt x="751" y="94"/>
                  <a:pt x="535" y="282"/>
                </a:cubicBezTo>
                <a:cubicBezTo>
                  <a:pt x="50" y="698"/>
                  <a:pt x="0" y="1422"/>
                  <a:pt x="416" y="1907"/>
                </a:cubicBezTo>
                <a:cubicBezTo>
                  <a:pt x="645" y="2169"/>
                  <a:pt x="967" y="2305"/>
                  <a:pt x="1291" y="2305"/>
                </a:cubicBezTo>
                <a:cubicBezTo>
                  <a:pt x="1556" y="2305"/>
                  <a:pt x="1823" y="2214"/>
                  <a:pt x="2041" y="2026"/>
                </a:cubicBezTo>
                <a:cubicBezTo>
                  <a:pt x="2517" y="1610"/>
                  <a:pt x="2577" y="877"/>
                  <a:pt x="2160" y="401"/>
                </a:cubicBezTo>
                <a:cubicBezTo>
                  <a:pt x="1933" y="136"/>
                  <a:pt x="1610" y="1"/>
                  <a:pt x="1287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17"/>
          <p:cNvSpPr/>
          <p:nvPr/>
        </p:nvSpPr>
        <p:spPr>
          <a:xfrm>
            <a:off x="8766226" y="552368"/>
            <a:ext cx="147568" cy="137445"/>
          </a:xfrm>
          <a:custGeom>
            <a:avLst/>
            <a:gdLst/>
            <a:ahLst/>
            <a:cxnLst/>
            <a:rect l="l" t="t" r="r" b="b"/>
            <a:pathLst>
              <a:path w="933" h="869" extrusionOk="0">
                <a:moveTo>
                  <a:pt x="400" y="0"/>
                </a:moveTo>
                <a:cubicBezTo>
                  <a:pt x="314" y="0"/>
                  <a:pt x="232" y="27"/>
                  <a:pt x="169" y="83"/>
                </a:cubicBezTo>
                <a:cubicBezTo>
                  <a:pt x="1" y="222"/>
                  <a:pt x="1" y="499"/>
                  <a:pt x="169" y="687"/>
                </a:cubicBezTo>
                <a:cubicBezTo>
                  <a:pt x="270" y="807"/>
                  <a:pt x="408" y="868"/>
                  <a:pt x="538" y="868"/>
                </a:cubicBezTo>
                <a:cubicBezTo>
                  <a:pt x="624" y="868"/>
                  <a:pt x="706" y="841"/>
                  <a:pt x="773" y="786"/>
                </a:cubicBezTo>
                <a:cubicBezTo>
                  <a:pt x="932" y="638"/>
                  <a:pt x="932" y="370"/>
                  <a:pt x="763" y="172"/>
                </a:cubicBezTo>
                <a:cubicBezTo>
                  <a:pt x="663" y="60"/>
                  <a:pt x="527" y="0"/>
                  <a:pt x="400" y="0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17"/>
          <p:cNvSpPr/>
          <p:nvPr/>
        </p:nvSpPr>
        <p:spPr>
          <a:xfrm>
            <a:off x="8368124" y="257548"/>
            <a:ext cx="407591" cy="365045"/>
          </a:xfrm>
          <a:custGeom>
            <a:avLst/>
            <a:gdLst/>
            <a:ahLst/>
            <a:cxnLst/>
            <a:rect l="l" t="t" r="r" b="b"/>
            <a:pathLst>
              <a:path w="2577" h="2308" extrusionOk="0">
                <a:moveTo>
                  <a:pt x="1288" y="0"/>
                </a:moveTo>
                <a:cubicBezTo>
                  <a:pt x="1020" y="0"/>
                  <a:pt x="751" y="94"/>
                  <a:pt x="536" y="282"/>
                </a:cubicBezTo>
                <a:cubicBezTo>
                  <a:pt x="50" y="698"/>
                  <a:pt x="1" y="1432"/>
                  <a:pt x="417" y="1907"/>
                </a:cubicBezTo>
                <a:cubicBezTo>
                  <a:pt x="644" y="2173"/>
                  <a:pt x="964" y="2308"/>
                  <a:pt x="1286" y="2308"/>
                </a:cubicBezTo>
                <a:cubicBezTo>
                  <a:pt x="1553" y="2308"/>
                  <a:pt x="1822" y="2215"/>
                  <a:pt x="2042" y="2026"/>
                </a:cubicBezTo>
                <a:cubicBezTo>
                  <a:pt x="2527" y="1610"/>
                  <a:pt x="2577" y="877"/>
                  <a:pt x="2161" y="401"/>
                </a:cubicBezTo>
                <a:cubicBezTo>
                  <a:pt x="1933" y="136"/>
                  <a:pt x="1611" y="0"/>
                  <a:pt x="1288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17"/>
          <p:cNvSpPr/>
          <p:nvPr/>
        </p:nvSpPr>
        <p:spPr>
          <a:xfrm>
            <a:off x="8454324" y="438014"/>
            <a:ext cx="147410" cy="137445"/>
          </a:xfrm>
          <a:custGeom>
            <a:avLst/>
            <a:gdLst/>
            <a:ahLst/>
            <a:cxnLst/>
            <a:rect l="l" t="t" r="r" b="b"/>
            <a:pathLst>
              <a:path w="932" h="869" extrusionOk="0">
                <a:moveTo>
                  <a:pt x="397" y="0"/>
                </a:moveTo>
                <a:cubicBezTo>
                  <a:pt x="312" y="0"/>
                  <a:pt x="232" y="27"/>
                  <a:pt x="169" y="82"/>
                </a:cubicBezTo>
                <a:cubicBezTo>
                  <a:pt x="0" y="221"/>
                  <a:pt x="0" y="498"/>
                  <a:pt x="169" y="687"/>
                </a:cubicBezTo>
                <a:cubicBezTo>
                  <a:pt x="270" y="807"/>
                  <a:pt x="408" y="868"/>
                  <a:pt x="538" y="868"/>
                </a:cubicBezTo>
                <a:cubicBezTo>
                  <a:pt x="624" y="868"/>
                  <a:pt x="706" y="841"/>
                  <a:pt x="773" y="786"/>
                </a:cubicBezTo>
                <a:cubicBezTo>
                  <a:pt x="932" y="637"/>
                  <a:pt x="932" y="370"/>
                  <a:pt x="764" y="181"/>
                </a:cubicBezTo>
                <a:cubicBezTo>
                  <a:pt x="662" y="62"/>
                  <a:pt x="524" y="0"/>
                  <a:pt x="397" y="0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17"/>
          <p:cNvSpPr/>
          <p:nvPr/>
        </p:nvSpPr>
        <p:spPr>
          <a:xfrm>
            <a:off x="8606321" y="61581"/>
            <a:ext cx="407749" cy="365203"/>
          </a:xfrm>
          <a:custGeom>
            <a:avLst/>
            <a:gdLst/>
            <a:ahLst/>
            <a:cxnLst/>
            <a:rect l="l" t="t" r="r" b="b"/>
            <a:pathLst>
              <a:path w="2578" h="2309" extrusionOk="0">
                <a:moveTo>
                  <a:pt x="1292" y="1"/>
                </a:moveTo>
                <a:cubicBezTo>
                  <a:pt x="1025" y="1"/>
                  <a:pt x="756" y="94"/>
                  <a:pt x="536" y="282"/>
                </a:cubicBezTo>
                <a:cubicBezTo>
                  <a:pt x="60" y="698"/>
                  <a:pt x="1" y="1432"/>
                  <a:pt x="417" y="1907"/>
                </a:cubicBezTo>
                <a:cubicBezTo>
                  <a:pt x="644" y="2173"/>
                  <a:pt x="967" y="2308"/>
                  <a:pt x="1290" y="2308"/>
                </a:cubicBezTo>
                <a:cubicBezTo>
                  <a:pt x="1558" y="2308"/>
                  <a:pt x="1826" y="2215"/>
                  <a:pt x="2042" y="2026"/>
                </a:cubicBezTo>
                <a:cubicBezTo>
                  <a:pt x="2527" y="1610"/>
                  <a:pt x="2577" y="877"/>
                  <a:pt x="2161" y="401"/>
                </a:cubicBezTo>
                <a:cubicBezTo>
                  <a:pt x="1933" y="136"/>
                  <a:pt x="1614" y="1"/>
                  <a:pt x="1292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17"/>
          <p:cNvSpPr/>
          <p:nvPr/>
        </p:nvSpPr>
        <p:spPr>
          <a:xfrm>
            <a:off x="8694103" y="242047"/>
            <a:ext cx="147568" cy="137445"/>
          </a:xfrm>
          <a:custGeom>
            <a:avLst/>
            <a:gdLst/>
            <a:ahLst/>
            <a:cxnLst/>
            <a:rect l="l" t="t" r="r" b="b"/>
            <a:pathLst>
              <a:path w="933" h="869" extrusionOk="0">
                <a:moveTo>
                  <a:pt x="394" y="1"/>
                </a:moveTo>
                <a:cubicBezTo>
                  <a:pt x="309" y="1"/>
                  <a:pt x="226" y="28"/>
                  <a:pt x="159" y="83"/>
                </a:cubicBezTo>
                <a:cubicBezTo>
                  <a:pt x="1" y="222"/>
                  <a:pt x="1" y="499"/>
                  <a:pt x="169" y="687"/>
                </a:cubicBezTo>
                <a:cubicBezTo>
                  <a:pt x="270" y="806"/>
                  <a:pt x="408" y="868"/>
                  <a:pt x="536" y="868"/>
                </a:cubicBezTo>
                <a:cubicBezTo>
                  <a:pt x="620" y="868"/>
                  <a:pt x="700" y="841"/>
                  <a:pt x="763" y="786"/>
                </a:cubicBezTo>
                <a:cubicBezTo>
                  <a:pt x="932" y="638"/>
                  <a:pt x="922" y="370"/>
                  <a:pt x="754" y="182"/>
                </a:cubicBezTo>
                <a:cubicBezTo>
                  <a:pt x="658" y="63"/>
                  <a:pt x="523" y="1"/>
                  <a:pt x="394" y="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17"/>
          <p:cNvSpPr txBox="1">
            <a:spLocks noGrp="1"/>
          </p:cNvSpPr>
          <p:nvPr>
            <p:ph type="subTitle" idx="1"/>
          </p:nvPr>
        </p:nvSpPr>
        <p:spPr>
          <a:xfrm>
            <a:off x="1599150" y="1847600"/>
            <a:ext cx="59457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>
                <a:solidFill>
                  <a:srgbClr val="6D8E8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2213" name="Google Shape;2213;p17"/>
          <p:cNvSpPr txBox="1">
            <a:spLocks noGrp="1"/>
          </p:cNvSpPr>
          <p:nvPr>
            <p:ph type="title"/>
          </p:nvPr>
        </p:nvSpPr>
        <p:spPr>
          <a:xfrm>
            <a:off x="540000" y="2545950"/>
            <a:ext cx="8064000" cy="12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2800"/>
              <a:buFont typeface="Vidaloka"/>
              <a:buNone/>
              <a:defRPr sz="7500" b="1">
                <a:solidFill>
                  <a:srgbClr val="6D8E8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6">
  <p:cSld name="CUSTOM_6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oogle Shape;2215;p18"/>
          <p:cNvGrpSpPr/>
          <p:nvPr/>
        </p:nvGrpSpPr>
        <p:grpSpPr>
          <a:xfrm>
            <a:off x="-311325" y="454850"/>
            <a:ext cx="9699673" cy="7424050"/>
            <a:chOff x="-311325" y="454850"/>
            <a:chExt cx="9699673" cy="7424050"/>
          </a:xfrm>
        </p:grpSpPr>
        <p:sp>
          <p:nvSpPr>
            <p:cNvPr id="2216" name="Google Shape;2216;p18"/>
            <p:cNvSpPr/>
            <p:nvPr/>
          </p:nvSpPr>
          <p:spPr>
            <a:xfrm>
              <a:off x="8217384" y="4678078"/>
              <a:ext cx="579527" cy="1893239"/>
            </a:xfrm>
            <a:custGeom>
              <a:avLst/>
              <a:gdLst/>
              <a:ahLst/>
              <a:cxnLst/>
              <a:rect l="l" t="t" r="r" b="b"/>
              <a:pathLst>
                <a:path w="3601" h="11764" extrusionOk="0">
                  <a:moveTo>
                    <a:pt x="2600" y="1"/>
                  </a:moveTo>
                  <a:cubicBezTo>
                    <a:pt x="2584" y="1"/>
                    <a:pt x="2567" y="10"/>
                    <a:pt x="2559" y="29"/>
                  </a:cubicBezTo>
                  <a:cubicBezTo>
                    <a:pt x="2173" y="1099"/>
                    <a:pt x="1964" y="2239"/>
                    <a:pt x="1786" y="3349"/>
                  </a:cubicBezTo>
                  <a:cubicBezTo>
                    <a:pt x="1777" y="3428"/>
                    <a:pt x="1757" y="3507"/>
                    <a:pt x="1746" y="3586"/>
                  </a:cubicBezTo>
                  <a:lnTo>
                    <a:pt x="1746" y="3617"/>
                  </a:lnTo>
                  <a:cubicBezTo>
                    <a:pt x="1707" y="3854"/>
                    <a:pt x="1677" y="4092"/>
                    <a:pt x="1647" y="4340"/>
                  </a:cubicBezTo>
                  <a:cubicBezTo>
                    <a:pt x="1231" y="3111"/>
                    <a:pt x="1142" y="1743"/>
                    <a:pt x="1122" y="465"/>
                  </a:cubicBezTo>
                  <a:cubicBezTo>
                    <a:pt x="1122" y="436"/>
                    <a:pt x="1100" y="421"/>
                    <a:pt x="1078" y="421"/>
                  </a:cubicBezTo>
                  <a:cubicBezTo>
                    <a:pt x="1055" y="421"/>
                    <a:pt x="1033" y="436"/>
                    <a:pt x="1033" y="465"/>
                  </a:cubicBezTo>
                  <a:cubicBezTo>
                    <a:pt x="1063" y="1813"/>
                    <a:pt x="1152" y="3269"/>
                    <a:pt x="1627" y="4538"/>
                  </a:cubicBezTo>
                  <a:cubicBezTo>
                    <a:pt x="1559" y="5083"/>
                    <a:pt x="1519" y="5618"/>
                    <a:pt x="1489" y="6163"/>
                  </a:cubicBezTo>
                  <a:cubicBezTo>
                    <a:pt x="1301" y="5033"/>
                    <a:pt x="775" y="3923"/>
                    <a:pt x="82" y="3042"/>
                  </a:cubicBezTo>
                  <a:cubicBezTo>
                    <a:pt x="74" y="3029"/>
                    <a:pt x="65" y="3024"/>
                    <a:pt x="56" y="3024"/>
                  </a:cubicBezTo>
                  <a:cubicBezTo>
                    <a:pt x="28" y="3024"/>
                    <a:pt x="0" y="3071"/>
                    <a:pt x="22" y="3101"/>
                  </a:cubicBezTo>
                  <a:cubicBezTo>
                    <a:pt x="805" y="4112"/>
                    <a:pt x="1370" y="5420"/>
                    <a:pt x="1459" y="6718"/>
                  </a:cubicBezTo>
                  <a:cubicBezTo>
                    <a:pt x="1400" y="8393"/>
                    <a:pt x="1479" y="10067"/>
                    <a:pt x="1687" y="11723"/>
                  </a:cubicBezTo>
                  <a:cubicBezTo>
                    <a:pt x="1692" y="11748"/>
                    <a:pt x="1719" y="11763"/>
                    <a:pt x="1742" y="11763"/>
                  </a:cubicBezTo>
                  <a:cubicBezTo>
                    <a:pt x="1763" y="11763"/>
                    <a:pt x="1781" y="11751"/>
                    <a:pt x="1777" y="11723"/>
                  </a:cubicBezTo>
                  <a:cubicBezTo>
                    <a:pt x="1588" y="10256"/>
                    <a:pt x="1509" y="8789"/>
                    <a:pt x="1539" y="7312"/>
                  </a:cubicBezTo>
                  <a:cubicBezTo>
                    <a:pt x="1548" y="7312"/>
                    <a:pt x="1559" y="7293"/>
                    <a:pt x="1559" y="7283"/>
                  </a:cubicBezTo>
                  <a:cubicBezTo>
                    <a:pt x="1559" y="7105"/>
                    <a:pt x="1559" y="6926"/>
                    <a:pt x="1548" y="6738"/>
                  </a:cubicBezTo>
                  <a:cubicBezTo>
                    <a:pt x="1548" y="6688"/>
                    <a:pt x="1559" y="6629"/>
                    <a:pt x="1559" y="6570"/>
                  </a:cubicBezTo>
                  <a:cubicBezTo>
                    <a:pt x="1717" y="5262"/>
                    <a:pt x="2658" y="4013"/>
                    <a:pt x="3570" y="3101"/>
                  </a:cubicBezTo>
                  <a:cubicBezTo>
                    <a:pt x="3600" y="3071"/>
                    <a:pt x="3572" y="3029"/>
                    <a:pt x="3540" y="3029"/>
                  </a:cubicBezTo>
                  <a:cubicBezTo>
                    <a:pt x="3530" y="3029"/>
                    <a:pt x="3520" y="3033"/>
                    <a:pt x="3510" y="3042"/>
                  </a:cubicBezTo>
                  <a:cubicBezTo>
                    <a:pt x="2708" y="3835"/>
                    <a:pt x="1905" y="4865"/>
                    <a:pt x="1588" y="5985"/>
                  </a:cubicBezTo>
                  <a:cubicBezTo>
                    <a:pt x="1618" y="5499"/>
                    <a:pt x="1658" y="5024"/>
                    <a:pt x="1717" y="4538"/>
                  </a:cubicBezTo>
                  <a:cubicBezTo>
                    <a:pt x="1746" y="4231"/>
                    <a:pt x="1786" y="3923"/>
                    <a:pt x="1836" y="3606"/>
                  </a:cubicBezTo>
                  <a:cubicBezTo>
                    <a:pt x="2193" y="2744"/>
                    <a:pt x="2847" y="1972"/>
                    <a:pt x="3570" y="1386"/>
                  </a:cubicBezTo>
                  <a:cubicBezTo>
                    <a:pt x="3601" y="1363"/>
                    <a:pt x="3571" y="1315"/>
                    <a:pt x="3537" y="1315"/>
                  </a:cubicBezTo>
                  <a:cubicBezTo>
                    <a:pt x="3528" y="1315"/>
                    <a:pt x="3519" y="1319"/>
                    <a:pt x="3510" y="1327"/>
                  </a:cubicBezTo>
                  <a:cubicBezTo>
                    <a:pt x="2847" y="1853"/>
                    <a:pt x="2262" y="2536"/>
                    <a:pt x="1885" y="3299"/>
                  </a:cubicBezTo>
                  <a:lnTo>
                    <a:pt x="1885" y="3289"/>
                  </a:lnTo>
                  <a:cubicBezTo>
                    <a:pt x="2054" y="2199"/>
                    <a:pt x="2272" y="1089"/>
                    <a:pt x="2638" y="59"/>
                  </a:cubicBezTo>
                  <a:cubicBezTo>
                    <a:pt x="2650" y="22"/>
                    <a:pt x="2626" y="1"/>
                    <a:pt x="260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8"/>
            <p:cNvSpPr/>
            <p:nvPr/>
          </p:nvSpPr>
          <p:spPr>
            <a:xfrm>
              <a:off x="8150757" y="5097310"/>
              <a:ext cx="137278" cy="137278"/>
            </a:xfrm>
            <a:custGeom>
              <a:avLst/>
              <a:gdLst/>
              <a:ahLst/>
              <a:cxnLst/>
              <a:rect l="l" t="t" r="r" b="b"/>
              <a:pathLst>
                <a:path w="853" h="853" extrusionOk="0">
                  <a:moveTo>
                    <a:pt x="427" y="1"/>
                  </a:moveTo>
                  <a:cubicBezTo>
                    <a:pt x="189" y="1"/>
                    <a:pt x="0" y="189"/>
                    <a:pt x="0" y="426"/>
                  </a:cubicBezTo>
                  <a:cubicBezTo>
                    <a:pt x="0" y="664"/>
                    <a:pt x="189" y="853"/>
                    <a:pt x="427" y="853"/>
                  </a:cubicBezTo>
                  <a:cubicBezTo>
                    <a:pt x="664" y="853"/>
                    <a:pt x="852" y="664"/>
                    <a:pt x="852" y="426"/>
                  </a:cubicBezTo>
                  <a:cubicBezTo>
                    <a:pt x="852" y="189"/>
                    <a:pt x="664" y="1"/>
                    <a:pt x="427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8"/>
            <p:cNvSpPr/>
            <p:nvPr/>
          </p:nvSpPr>
          <p:spPr>
            <a:xfrm>
              <a:off x="8182622" y="5127566"/>
              <a:ext cx="36854" cy="36854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9" y="1"/>
                  </a:moveTo>
                  <a:cubicBezTo>
                    <a:pt x="50" y="1"/>
                    <a:pt x="0" y="51"/>
                    <a:pt x="0" y="110"/>
                  </a:cubicBezTo>
                  <a:cubicBezTo>
                    <a:pt x="0" y="179"/>
                    <a:pt x="50" y="229"/>
                    <a:pt x="119" y="229"/>
                  </a:cubicBezTo>
                  <a:cubicBezTo>
                    <a:pt x="179" y="229"/>
                    <a:pt x="229" y="179"/>
                    <a:pt x="229" y="110"/>
                  </a:cubicBezTo>
                  <a:cubicBezTo>
                    <a:pt x="229" y="51"/>
                    <a:pt x="179" y="1"/>
                    <a:pt x="11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8"/>
            <p:cNvSpPr/>
            <p:nvPr/>
          </p:nvSpPr>
          <p:spPr>
            <a:xfrm>
              <a:off x="8335671" y="4689343"/>
              <a:ext cx="124564" cy="109597"/>
            </a:xfrm>
            <a:custGeom>
              <a:avLst/>
              <a:gdLst/>
              <a:ahLst/>
              <a:cxnLst/>
              <a:rect l="l" t="t" r="r" b="b"/>
              <a:pathLst>
                <a:path w="774" h="681" extrusionOk="0">
                  <a:moveTo>
                    <a:pt x="385" y="1"/>
                  </a:moveTo>
                  <a:cubicBezTo>
                    <a:pt x="285" y="1"/>
                    <a:pt x="187" y="44"/>
                    <a:pt x="120" y="127"/>
                  </a:cubicBezTo>
                  <a:cubicBezTo>
                    <a:pt x="1" y="276"/>
                    <a:pt x="31" y="484"/>
                    <a:pt x="179" y="603"/>
                  </a:cubicBezTo>
                  <a:cubicBezTo>
                    <a:pt x="239" y="655"/>
                    <a:pt x="315" y="680"/>
                    <a:pt x="391" y="680"/>
                  </a:cubicBezTo>
                  <a:cubicBezTo>
                    <a:pt x="489" y="680"/>
                    <a:pt x="588" y="638"/>
                    <a:pt x="655" y="554"/>
                  </a:cubicBezTo>
                  <a:cubicBezTo>
                    <a:pt x="774" y="405"/>
                    <a:pt x="744" y="187"/>
                    <a:pt x="606" y="78"/>
                  </a:cubicBezTo>
                  <a:cubicBezTo>
                    <a:pt x="541" y="26"/>
                    <a:pt x="463" y="1"/>
                    <a:pt x="38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8"/>
            <p:cNvSpPr/>
            <p:nvPr/>
          </p:nvSpPr>
          <p:spPr>
            <a:xfrm>
              <a:off x="8380411" y="4707046"/>
              <a:ext cx="33635" cy="29612"/>
            </a:xfrm>
            <a:custGeom>
              <a:avLst/>
              <a:gdLst/>
              <a:ahLst/>
              <a:cxnLst/>
              <a:rect l="l" t="t" r="r" b="b"/>
              <a:pathLst>
                <a:path w="209" h="184" extrusionOk="0">
                  <a:moveTo>
                    <a:pt x="105" y="0"/>
                  </a:moveTo>
                  <a:cubicBezTo>
                    <a:pt x="77" y="0"/>
                    <a:pt x="48" y="13"/>
                    <a:pt x="30" y="37"/>
                  </a:cubicBezTo>
                  <a:cubicBezTo>
                    <a:pt x="0" y="77"/>
                    <a:pt x="10" y="127"/>
                    <a:pt x="50" y="166"/>
                  </a:cubicBezTo>
                  <a:cubicBezTo>
                    <a:pt x="66" y="178"/>
                    <a:pt x="83" y="183"/>
                    <a:pt x="100" y="183"/>
                  </a:cubicBezTo>
                  <a:cubicBezTo>
                    <a:pt x="127" y="183"/>
                    <a:pt x="154" y="171"/>
                    <a:pt x="178" y="147"/>
                  </a:cubicBezTo>
                  <a:cubicBezTo>
                    <a:pt x="209" y="107"/>
                    <a:pt x="198" y="47"/>
                    <a:pt x="159" y="17"/>
                  </a:cubicBezTo>
                  <a:cubicBezTo>
                    <a:pt x="143" y="6"/>
                    <a:pt x="124" y="0"/>
                    <a:pt x="105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8"/>
            <p:cNvSpPr/>
            <p:nvPr/>
          </p:nvSpPr>
          <p:spPr>
            <a:xfrm>
              <a:off x="8528792" y="4598576"/>
              <a:ext cx="204227" cy="180408"/>
            </a:xfrm>
            <a:custGeom>
              <a:avLst/>
              <a:gdLst/>
              <a:ahLst/>
              <a:cxnLst/>
              <a:rect l="l" t="t" r="r" b="b"/>
              <a:pathLst>
                <a:path w="1269" h="1121" extrusionOk="0">
                  <a:moveTo>
                    <a:pt x="628" y="0"/>
                  </a:moveTo>
                  <a:cubicBezTo>
                    <a:pt x="560" y="0"/>
                    <a:pt x="492" y="12"/>
                    <a:pt x="426" y="37"/>
                  </a:cubicBezTo>
                  <a:cubicBezTo>
                    <a:pt x="139" y="156"/>
                    <a:pt x="0" y="484"/>
                    <a:pt x="119" y="771"/>
                  </a:cubicBezTo>
                  <a:cubicBezTo>
                    <a:pt x="201" y="988"/>
                    <a:pt x="409" y="1121"/>
                    <a:pt x="629" y="1121"/>
                  </a:cubicBezTo>
                  <a:cubicBezTo>
                    <a:pt x="700" y="1121"/>
                    <a:pt x="772" y="1107"/>
                    <a:pt x="842" y="1078"/>
                  </a:cubicBezTo>
                  <a:cubicBezTo>
                    <a:pt x="1130" y="969"/>
                    <a:pt x="1269" y="642"/>
                    <a:pt x="1159" y="354"/>
                  </a:cubicBezTo>
                  <a:cubicBezTo>
                    <a:pt x="1068" y="133"/>
                    <a:pt x="853" y="0"/>
                    <a:pt x="62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8"/>
            <p:cNvSpPr/>
            <p:nvPr/>
          </p:nvSpPr>
          <p:spPr>
            <a:xfrm>
              <a:off x="8619559" y="4631729"/>
              <a:ext cx="56005" cy="49568"/>
            </a:xfrm>
            <a:custGeom>
              <a:avLst/>
              <a:gdLst/>
              <a:ahLst/>
              <a:cxnLst/>
              <a:rect l="l" t="t" r="r" b="b"/>
              <a:pathLst>
                <a:path w="348" h="308" extrusionOk="0">
                  <a:moveTo>
                    <a:pt x="164" y="0"/>
                  </a:moveTo>
                  <a:cubicBezTo>
                    <a:pt x="146" y="0"/>
                    <a:pt x="128" y="3"/>
                    <a:pt x="110" y="10"/>
                  </a:cubicBezTo>
                  <a:cubicBezTo>
                    <a:pt x="40" y="40"/>
                    <a:pt x="1" y="129"/>
                    <a:pt x="31" y="208"/>
                  </a:cubicBezTo>
                  <a:cubicBezTo>
                    <a:pt x="53" y="269"/>
                    <a:pt x="113" y="307"/>
                    <a:pt x="175" y="307"/>
                  </a:cubicBezTo>
                  <a:cubicBezTo>
                    <a:pt x="193" y="307"/>
                    <a:pt x="211" y="304"/>
                    <a:pt x="229" y="297"/>
                  </a:cubicBezTo>
                  <a:cubicBezTo>
                    <a:pt x="308" y="267"/>
                    <a:pt x="348" y="179"/>
                    <a:pt x="308" y="99"/>
                  </a:cubicBezTo>
                  <a:cubicBezTo>
                    <a:pt x="285" y="38"/>
                    <a:pt x="226" y="0"/>
                    <a:pt x="164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8"/>
            <p:cNvSpPr/>
            <p:nvPr/>
          </p:nvSpPr>
          <p:spPr>
            <a:xfrm>
              <a:off x="8715315" y="4846575"/>
              <a:ext cx="121345" cy="109275"/>
            </a:xfrm>
            <a:custGeom>
              <a:avLst/>
              <a:gdLst/>
              <a:ahLst/>
              <a:cxnLst/>
              <a:rect l="l" t="t" r="r" b="b"/>
              <a:pathLst>
                <a:path w="754" h="679" extrusionOk="0">
                  <a:moveTo>
                    <a:pt x="379" y="1"/>
                  </a:moveTo>
                  <a:cubicBezTo>
                    <a:pt x="349" y="1"/>
                    <a:pt x="319" y="5"/>
                    <a:pt x="288" y="13"/>
                  </a:cubicBezTo>
                  <a:cubicBezTo>
                    <a:pt x="110" y="52"/>
                    <a:pt x="0" y="240"/>
                    <a:pt x="50" y="429"/>
                  </a:cubicBezTo>
                  <a:cubicBezTo>
                    <a:pt x="91" y="578"/>
                    <a:pt x="223" y="679"/>
                    <a:pt x="375" y="679"/>
                  </a:cubicBezTo>
                  <a:cubicBezTo>
                    <a:pt x="405" y="679"/>
                    <a:pt x="435" y="675"/>
                    <a:pt x="466" y="667"/>
                  </a:cubicBezTo>
                  <a:cubicBezTo>
                    <a:pt x="645" y="617"/>
                    <a:pt x="753" y="429"/>
                    <a:pt x="704" y="251"/>
                  </a:cubicBezTo>
                  <a:cubicBezTo>
                    <a:pt x="662" y="102"/>
                    <a:pt x="531" y="1"/>
                    <a:pt x="37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8"/>
            <p:cNvSpPr/>
            <p:nvPr/>
          </p:nvSpPr>
          <p:spPr>
            <a:xfrm>
              <a:off x="8771159" y="4867336"/>
              <a:ext cx="33635" cy="30256"/>
            </a:xfrm>
            <a:custGeom>
              <a:avLst/>
              <a:gdLst/>
              <a:ahLst/>
              <a:cxnLst/>
              <a:rect l="l" t="t" r="r" b="b"/>
              <a:pathLst>
                <a:path w="209" h="188" extrusionOk="0">
                  <a:moveTo>
                    <a:pt x="99" y="1"/>
                  </a:moveTo>
                  <a:cubicBezTo>
                    <a:pt x="93" y="1"/>
                    <a:pt x="86" y="1"/>
                    <a:pt x="80" y="3"/>
                  </a:cubicBezTo>
                  <a:cubicBezTo>
                    <a:pt x="30" y="23"/>
                    <a:pt x="0" y="72"/>
                    <a:pt x="20" y="122"/>
                  </a:cubicBezTo>
                  <a:cubicBezTo>
                    <a:pt x="28" y="160"/>
                    <a:pt x="60" y="187"/>
                    <a:pt x="98" y="187"/>
                  </a:cubicBezTo>
                  <a:cubicBezTo>
                    <a:pt x="108" y="187"/>
                    <a:pt x="118" y="185"/>
                    <a:pt x="129" y="181"/>
                  </a:cubicBezTo>
                  <a:cubicBezTo>
                    <a:pt x="179" y="171"/>
                    <a:pt x="208" y="122"/>
                    <a:pt x="199" y="72"/>
                  </a:cubicBezTo>
                  <a:cubicBezTo>
                    <a:pt x="181" y="29"/>
                    <a:pt x="141" y="1"/>
                    <a:pt x="9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8"/>
            <p:cNvSpPr/>
            <p:nvPr/>
          </p:nvSpPr>
          <p:spPr>
            <a:xfrm>
              <a:off x="8686508" y="5090551"/>
              <a:ext cx="174132" cy="165280"/>
            </a:xfrm>
            <a:custGeom>
              <a:avLst/>
              <a:gdLst/>
              <a:ahLst/>
              <a:cxnLst/>
              <a:rect l="l" t="t" r="r" b="b"/>
              <a:pathLst>
                <a:path w="1082" h="1027" extrusionOk="0">
                  <a:moveTo>
                    <a:pt x="532" y="0"/>
                  </a:moveTo>
                  <a:cubicBezTo>
                    <a:pt x="277" y="0"/>
                    <a:pt x="58" y="199"/>
                    <a:pt x="31" y="459"/>
                  </a:cubicBezTo>
                  <a:cubicBezTo>
                    <a:pt x="1" y="746"/>
                    <a:pt x="209" y="994"/>
                    <a:pt x="487" y="1023"/>
                  </a:cubicBezTo>
                  <a:cubicBezTo>
                    <a:pt x="505" y="1025"/>
                    <a:pt x="524" y="1026"/>
                    <a:pt x="542" y="1026"/>
                  </a:cubicBezTo>
                  <a:cubicBezTo>
                    <a:pt x="805" y="1026"/>
                    <a:pt x="1024" y="827"/>
                    <a:pt x="1051" y="558"/>
                  </a:cubicBezTo>
                  <a:cubicBezTo>
                    <a:pt x="1081" y="281"/>
                    <a:pt x="873" y="32"/>
                    <a:pt x="586" y="3"/>
                  </a:cubicBezTo>
                  <a:cubicBezTo>
                    <a:pt x="568" y="1"/>
                    <a:pt x="550" y="0"/>
                    <a:pt x="532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8"/>
            <p:cNvSpPr/>
            <p:nvPr/>
          </p:nvSpPr>
          <p:spPr>
            <a:xfrm>
              <a:off x="8777435" y="5130624"/>
              <a:ext cx="46349" cy="45223"/>
            </a:xfrm>
            <a:custGeom>
              <a:avLst/>
              <a:gdLst/>
              <a:ahLst/>
              <a:cxnLst/>
              <a:rect l="l" t="t" r="r" b="b"/>
              <a:pathLst>
                <a:path w="288" h="281" extrusionOk="0">
                  <a:moveTo>
                    <a:pt x="143" y="0"/>
                  </a:moveTo>
                  <a:cubicBezTo>
                    <a:pt x="71" y="0"/>
                    <a:pt x="10" y="57"/>
                    <a:pt x="1" y="131"/>
                  </a:cubicBezTo>
                  <a:cubicBezTo>
                    <a:pt x="1" y="200"/>
                    <a:pt x="50" y="269"/>
                    <a:pt x="129" y="279"/>
                  </a:cubicBezTo>
                  <a:cubicBezTo>
                    <a:pt x="135" y="280"/>
                    <a:pt x="141" y="280"/>
                    <a:pt x="147" y="280"/>
                  </a:cubicBezTo>
                  <a:cubicBezTo>
                    <a:pt x="219" y="280"/>
                    <a:pt x="278" y="224"/>
                    <a:pt x="278" y="150"/>
                  </a:cubicBezTo>
                  <a:cubicBezTo>
                    <a:pt x="288" y="81"/>
                    <a:pt x="228" y="12"/>
                    <a:pt x="160" y="1"/>
                  </a:cubicBezTo>
                  <a:cubicBezTo>
                    <a:pt x="154" y="1"/>
                    <a:pt x="148" y="0"/>
                    <a:pt x="143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8"/>
            <p:cNvSpPr/>
            <p:nvPr/>
          </p:nvSpPr>
          <p:spPr>
            <a:xfrm>
              <a:off x="8396343" y="5221069"/>
              <a:ext cx="818354" cy="1652963"/>
            </a:xfrm>
            <a:custGeom>
              <a:avLst/>
              <a:gdLst/>
              <a:ahLst/>
              <a:cxnLst/>
              <a:rect l="l" t="t" r="r" b="b"/>
              <a:pathLst>
                <a:path w="5085" h="10271" extrusionOk="0">
                  <a:moveTo>
                    <a:pt x="2383" y="1"/>
                  </a:moveTo>
                  <a:cubicBezTo>
                    <a:pt x="2375" y="1"/>
                    <a:pt x="2367" y="2"/>
                    <a:pt x="2359" y="5"/>
                  </a:cubicBezTo>
                  <a:cubicBezTo>
                    <a:pt x="2319" y="5"/>
                    <a:pt x="2299" y="34"/>
                    <a:pt x="2299" y="74"/>
                  </a:cubicBezTo>
                  <a:cubicBezTo>
                    <a:pt x="2290" y="113"/>
                    <a:pt x="2290" y="163"/>
                    <a:pt x="2290" y="212"/>
                  </a:cubicBezTo>
                  <a:cubicBezTo>
                    <a:pt x="2290" y="500"/>
                    <a:pt x="2279" y="847"/>
                    <a:pt x="2191" y="1124"/>
                  </a:cubicBezTo>
                  <a:cubicBezTo>
                    <a:pt x="2081" y="767"/>
                    <a:pt x="1953" y="421"/>
                    <a:pt x="1814" y="113"/>
                  </a:cubicBezTo>
                  <a:cubicBezTo>
                    <a:pt x="1806" y="81"/>
                    <a:pt x="1777" y="61"/>
                    <a:pt x="1745" y="61"/>
                  </a:cubicBezTo>
                  <a:cubicBezTo>
                    <a:pt x="1738" y="61"/>
                    <a:pt x="1731" y="62"/>
                    <a:pt x="1724" y="64"/>
                  </a:cubicBezTo>
                  <a:cubicBezTo>
                    <a:pt x="1705" y="64"/>
                    <a:pt x="1675" y="74"/>
                    <a:pt x="1665" y="104"/>
                  </a:cubicBezTo>
                  <a:cubicBezTo>
                    <a:pt x="1645" y="124"/>
                    <a:pt x="1645" y="143"/>
                    <a:pt x="1665" y="173"/>
                  </a:cubicBezTo>
                  <a:cubicBezTo>
                    <a:pt x="1794" y="470"/>
                    <a:pt x="1913" y="787"/>
                    <a:pt x="2012" y="1124"/>
                  </a:cubicBezTo>
                  <a:cubicBezTo>
                    <a:pt x="1724" y="837"/>
                    <a:pt x="1457" y="589"/>
                    <a:pt x="1189" y="381"/>
                  </a:cubicBezTo>
                  <a:cubicBezTo>
                    <a:pt x="1173" y="368"/>
                    <a:pt x="1155" y="363"/>
                    <a:pt x="1138" y="363"/>
                  </a:cubicBezTo>
                  <a:cubicBezTo>
                    <a:pt x="1101" y="363"/>
                    <a:pt x="1067" y="387"/>
                    <a:pt x="1061" y="421"/>
                  </a:cubicBezTo>
                  <a:cubicBezTo>
                    <a:pt x="1051" y="461"/>
                    <a:pt x="1061" y="490"/>
                    <a:pt x="1090" y="510"/>
                  </a:cubicBezTo>
                  <a:cubicBezTo>
                    <a:pt x="1418" y="767"/>
                    <a:pt x="1744" y="1075"/>
                    <a:pt x="2101" y="1451"/>
                  </a:cubicBezTo>
                  <a:lnTo>
                    <a:pt x="2111" y="1451"/>
                  </a:lnTo>
                  <a:cubicBezTo>
                    <a:pt x="2141" y="1551"/>
                    <a:pt x="2171" y="1650"/>
                    <a:pt x="2191" y="1749"/>
                  </a:cubicBezTo>
                  <a:cubicBezTo>
                    <a:pt x="1873" y="1412"/>
                    <a:pt x="1537" y="1084"/>
                    <a:pt x="1150" y="827"/>
                  </a:cubicBezTo>
                  <a:cubicBezTo>
                    <a:pt x="1132" y="814"/>
                    <a:pt x="1113" y="809"/>
                    <a:pt x="1095" y="809"/>
                  </a:cubicBezTo>
                  <a:cubicBezTo>
                    <a:pt x="1015" y="809"/>
                    <a:pt x="951" y="919"/>
                    <a:pt x="1041" y="976"/>
                  </a:cubicBezTo>
                  <a:cubicBezTo>
                    <a:pt x="1497" y="1283"/>
                    <a:pt x="1903" y="1689"/>
                    <a:pt x="2260" y="2095"/>
                  </a:cubicBezTo>
                  <a:lnTo>
                    <a:pt x="2270" y="2106"/>
                  </a:lnTo>
                  <a:cubicBezTo>
                    <a:pt x="2309" y="2263"/>
                    <a:pt x="2338" y="2420"/>
                    <a:pt x="2368" y="2587"/>
                  </a:cubicBezTo>
                  <a:lnTo>
                    <a:pt x="2368" y="2587"/>
                  </a:lnTo>
                  <a:cubicBezTo>
                    <a:pt x="2366" y="2581"/>
                    <a:pt x="2359" y="2580"/>
                    <a:pt x="2359" y="2571"/>
                  </a:cubicBezTo>
                  <a:cubicBezTo>
                    <a:pt x="2210" y="2432"/>
                    <a:pt x="2072" y="2284"/>
                    <a:pt x="1923" y="2145"/>
                  </a:cubicBezTo>
                  <a:cubicBezTo>
                    <a:pt x="1655" y="1877"/>
                    <a:pt x="1299" y="1540"/>
                    <a:pt x="902" y="1253"/>
                  </a:cubicBezTo>
                  <a:cubicBezTo>
                    <a:pt x="886" y="1240"/>
                    <a:pt x="868" y="1235"/>
                    <a:pt x="850" y="1235"/>
                  </a:cubicBezTo>
                  <a:cubicBezTo>
                    <a:pt x="813" y="1235"/>
                    <a:pt x="777" y="1259"/>
                    <a:pt x="764" y="1293"/>
                  </a:cubicBezTo>
                  <a:cubicBezTo>
                    <a:pt x="764" y="1322"/>
                    <a:pt x="773" y="1362"/>
                    <a:pt x="803" y="1382"/>
                  </a:cubicBezTo>
                  <a:cubicBezTo>
                    <a:pt x="1418" y="1828"/>
                    <a:pt x="1962" y="2393"/>
                    <a:pt x="2418" y="2878"/>
                  </a:cubicBezTo>
                  <a:cubicBezTo>
                    <a:pt x="2428" y="2967"/>
                    <a:pt x="2448" y="3047"/>
                    <a:pt x="2458" y="3136"/>
                  </a:cubicBezTo>
                  <a:cubicBezTo>
                    <a:pt x="1913" y="2779"/>
                    <a:pt x="1398" y="2333"/>
                    <a:pt x="1011" y="1818"/>
                  </a:cubicBezTo>
                  <a:cubicBezTo>
                    <a:pt x="992" y="1790"/>
                    <a:pt x="966" y="1779"/>
                    <a:pt x="941" y="1779"/>
                  </a:cubicBezTo>
                  <a:cubicBezTo>
                    <a:pt x="876" y="1779"/>
                    <a:pt x="812" y="1856"/>
                    <a:pt x="863" y="1927"/>
                  </a:cubicBezTo>
                  <a:cubicBezTo>
                    <a:pt x="1288" y="2502"/>
                    <a:pt x="1873" y="2987"/>
                    <a:pt x="2488" y="3364"/>
                  </a:cubicBezTo>
                  <a:lnTo>
                    <a:pt x="2488" y="3383"/>
                  </a:lnTo>
                  <a:cubicBezTo>
                    <a:pt x="2497" y="3472"/>
                    <a:pt x="2508" y="3571"/>
                    <a:pt x="2517" y="3679"/>
                  </a:cubicBezTo>
                  <a:lnTo>
                    <a:pt x="2517" y="3679"/>
                  </a:lnTo>
                  <a:cubicBezTo>
                    <a:pt x="2516" y="3671"/>
                    <a:pt x="2507" y="3670"/>
                    <a:pt x="2497" y="3661"/>
                  </a:cubicBezTo>
                  <a:cubicBezTo>
                    <a:pt x="2290" y="3532"/>
                    <a:pt x="2131" y="3423"/>
                    <a:pt x="1992" y="3314"/>
                  </a:cubicBezTo>
                  <a:cubicBezTo>
                    <a:pt x="1556" y="2997"/>
                    <a:pt x="1120" y="2650"/>
                    <a:pt x="813" y="2205"/>
                  </a:cubicBezTo>
                  <a:cubicBezTo>
                    <a:pt x="793" y="2185"/>
                    <a:pt x="764" y="2165"/>
                    <a:pt x="733" y="2165"/>
                  </a:cubicBezTo>
                  <a:cubicBezTo>
                    <a:pt x="704" y="2174"/>
                    <a:pt x="684" y="2194"/>
                    <a:pt x="665" y="2214"/>
                  </a:cubicBezTo>
                  <a:cubicBezTo>
                    <a:pt x="654" y="2244"/>
                    <a:pt x="654" y="2274"/>
                    <a:pt x="674" y="2304"/>
                  </a:cubicBezTo>
                  <a:cubicBezTo>
                    <a:pt x="1130" y="2967"/>
                    <a:pt x="1873" y="3473"/>
                    <a:pt x="2537" y="3879"/>
                  </a:cubicBezTo>
                  <a:cubicBezTo>
                    <a:pt x="2557" y="4028"/>
                    <a:pt x="2557" y="4176"/>
                    <a:pt x="2567" y="4315"/>
                  </a:cubicBezTo>
                  <a:lnTo>
                    <a:pt x="2329" y="4137"/>
                  </a:lnTo>
                  <a:cubicBezTo>
                    <a:pt x="1933" y="3830"/>
                    <a:pt x="1526" y="3513"/>
                    <a:pt x="1219" y="3116"/>
                  </a:cubicBezTo>
                  <a:cubicBezTo>
                    <a:pt x="1197" y="3089"/>
                    <a:pt x="1170" y="3077"/>
                    <a:pt x="1143" y="3077"/>
                  </a:cubicBezTo>
                  <a:cubicBezTo>
                    <a:pt x="1075" y="3077"/>
                    <a:pt x="1013" y="3153"/>
                    <a:pt x="1070" y="3225"/>
                  </a:cubicBezTo>
                  <a:cubicBezTo>
                    <a:pt x="1477" y="3740"/>
                    <a:pt x="2042" y="4167"/>
                    <a:pt x="2577" y="4553"/>
                  </a:cubicBezTo>
                  <a:cubicBezTo>
                    <a:pt x="2577" y="4662"/>
                    <a:pt x="2587" y="4761"/>
                    <a:pt x="2587" y="4870"/>
                  </a:cubicBezTo>
                  <a:cubicBezTo>
                    <a:pt x="2468" y="4781"/>
                    <a:pt x="2359" y="4692"/>
                    <a:pt x="2260" y="4603"/>
                  </a:cubicBezTo>
                  <a:cubicBezTo>
                    <a:pt x="1665" y="4087"/>
                    <a:pt x="1249" y="3612"/>
                    <a:pt x="962" y="3126"/>
                  </a:cubicBezTo>
                  <a:cubicBezTo>
                    <a:pt x="945" y="3102"/>
                    <a:pt x="922" y="3084"/>
                    <a:pt x="892" y="3084"/>
                  </a:cubicBezTo>
                  <a:cubicBezTo>
                    <a:pt x="886" y="3084"/>
                    <a:pt x="879" y="3085"/>
                    <a:pt x="872" y="3086"/>
                  </a:cubicBezTo>
                  <a:cubicBezTo>
                    <a:pt x="843" y="3086"/>
                    <a:pt x="823" y="3096"/>
                    <a:pt x="803" y="3126"/>
                  </a:cubicBezTo>
                  <a:cubicBezTo>
                    <a:pt x="793" y="3146"/>
                    <a:pt x="793" y="3176"/>
                    <a:pt x="813" y="3196"/>
                  </a:cubicBezTo>
                  <a:cubicBezTo>
                    <a:pt x="1200" y="3859"/>
                    <a:pt x="1814" y="4513"/>
                    <a:pt x="2587" y="5078"/>
                  </a:cubicBezTo>
                  <a:cubicBezTo>
                    <a:pt x="2577" y="5197"/>
                    <a:pt x="2577" y="5316"/>
                    <a:pt x="2577" y="5425"/>
                  </a:cubicBezTo>
                  <a:cubicBezTo>
                    <a:pt x="2409" y="5296"/>
                    <a:pt x="2240" y="5167"/>
                    <a:pt x="2081" y="5028"/>
                  </a:cubicBezTo>
                  <a:cubicBezTo>
                    <a:pt x="1636" y="4642"/>
                    <a:pt x="1170" y="4236"/>
                    <a:pt x="863" y="3731"/>
                  </a:cubicBezTo>
                  <a:cubicBezTo>
                    <a:pt x="842" y="3692"/>
                    <a:pt x="806" y="3676"/>
                    <a:pt x="771" y="3676"/>
                  </a:cubicBezTo>
                  <a:cubicBezTo>
                    <a:pt x="707" y="3676"/>
                    <a:pt x="646" y="3730"/>
                    <a:pt x="684" y="3800"/>
                  </a:cubicBezTo>
                  <a:cubicBezTo>
                    <a:pt x="1130" y="4533"/>
                    <a:pt x="1873" y="5138"/>
                    <a:pt x="2557" y="5653"/>
                  </a:cubicBezTo>
                  <a:cubicBezTo>
                    <a:pt x="2557" y="5752"/>
                    <a:pt x="2547" y="5841"/>
                    <a:pt x="2537" y="5940"/>
                  </a:cubicBezTo>
                  <a:cubicBezTo>
                    <a:pt x="2398" y="5841"/>
                    <a:pt x="2279" y="5742"/>
                    <a:pt x="2160" y="5643"/>
                  </a:cubicBezTo>
                  <a:cubicBezTo>
                    <a:pt x="1715" y="5277"/>
                    <a:pt x="1160" y="4771"/>
                    <a:pt x="733" y="4147"/>
                  </a:cubicBezTo>
                  <a:cubicBezTo>
                    <a:pt x="714" y="4127"/>
                    <a:pt x="694" y="4107"/>
                    <a:pt x="665" y="4107"/>
                  </a:cubicBezTo>
                  <a:cubicBezTo>
                    <a:pt x="634" y="4117"/>
                    <a:pt x="605" y="4137"/>
                    <a:pt x="595" y="4156"/>
                  </a:cubicBezTo>
                  <a:cubicBezTo>
                    <a:pt x="575" y="4187"/>
                    <a:pt x="585" y="4216"/>
                    <a:pt x="595" y="4246"/>
                  </a:cubicBezTo>
                  <a:cubicBezTo>
                    <a:pt x="971" y="4791"/>
                    <a:pt x="1477" y="5306"/>
                    <a:pt x="2180" y="5871"/>
                  </a:cubicBezTo>
                  <a:cubicBezTo>
                    <a:pt x="2279" y="5950"/>
                    <a:pt x="2398" y="6039"/>
                    <a:pt x="2517" y="6138"/>
                  </a:cubicBezTo>
                  <a:cubicBezTo>
                    <a:pt x="2508" y="6268"/>
                    <a:pt x="2488" y="6396"/>
                    <a:pt x="2468" y="6535"/>
                  </a:cubicBezTo>
                  <a:cubicBezTo>
                    <a:pt x="2349" y="6436"/>
                    <a:pt x="2240" y="6347"/>
                    <a:pt x="2121" y="6237"/>
                  </a:cubicBezTo>
                  <a:cubicBezTo>
                    <a:pt x="1606" y="5792"/>
                    <a:pt x="1130" y="5306"/>
                    <a:pt x="753" y="4741"/>
                  </a:cubicBezTo>
                  <a:cubicBezTo>
                    <a:pt x="733" y="4709"/>
                    <a:pt x="706" y="4696"/>
                    <a:pt x="680" y="4696"/>
                  </a:cubicBezTo>
                  <a:cubicBezTo>
                    <a:pt x="616" y="4696"/>
                    <a:pt x="556" y="4773"/>
                    <a:pt x="605" y="4850"/>
                  </a:cubicBezTo>
                  <a:cubicBezTo>
                    <a:pt x="1090" y="5564"/>
                    <a:pt x="1744" y="6208"/>
                    <a:pt x="2438" y="6743"/>
                  </a:cubicBezTo>
                  <a:cubicBezTo>
                    <a:pt x="2418" y="6872"/>
                    <a:pt x="2398" y="7001"/>
                    <a:pt x="2369" y="7129"/>
                  </a:cubicBezTo>
                  <a:cubicBezTo>
                    <a:pt x="2240" y="7021"/>
                    <a:pt x="2111" y="6922"/>
                    <a:pt x="2002" y="6812"/>
                  </a:cubicBezTo>
                  <a:cubicBezTo>
                    <a:pt x="1467" y="6307"/>
                    <a:pt x="991" y="5713"/>
                    <a:pt x="605" y="5028"/>
                  </a:cubicBezTo>
                  <a:cubicBezTo>
                    <a:pt x="589" y="5004"/>
                    <a:pt x="559" y="4986"/>
                    <a:pt x="526" y="4986"/>
                  </a:cubicBezTo>
                  <a:cubicBezTo>
                    <a:pt x="520" y="4986"/>
                    <a:pt x="513" y="4987"/>
                    <a:pt x="506" y="4989"/>
                  </a:cubicBezTo>
                  <a:cubicBezTo>
                    <a:pt x="476" y="4989"/>
                    <a:pt x="456" y="4999"/>
                    <a:pt x="447" y="5028"/>
                  </a:cubicBezTo>
                  <a:cubicBezTo>
                    <a:pt x="436" y="5048"/>
                    <a:pt x="436" y="5078"/>
                    <a:pt x="447" y="5098"/>
                  </a:cubicBezTo>
                  <a:cubicBezTo>
                    <a:pt x="872" y="5832"/>
                    <a:pt x="1358" y="6446"/>
                    <a:pt x="1893" y="6931"/>
                  </a:cubicBezTo>
                  <a:cubicBezTo>
                    <a:pt x="2032" y="7060"/>
                    <a:pt x="2171" y="7189"/>
                    <a:pt x="2339" y="7308"/>
                  </a:cubicBezTo>
                  <a:cubicBezTo>
                    <a:pt x="2310" y="7446"/>
                    <a:pt x="2270" y="7585"/>
                    <a:pt x="2240" y="7724"/>
                  </a:cubicBezTo>
                  <a:cubicBezTo>
                    <a:pt x="2101" y="7605"/>
                    <a:pt x="1962" y="7477"/>
                    <a:pt x="1843" y="7347"/>
                  </a:cubicBezTo>
                  <a:cubicBezTo>
                    <a:pt x="1358" y="6862"/>
                    <a:pt x="872" y="6327"/>
                    <a:pt x="625" y="5693"/>
                  </a:cubicBezTo>
                  <a:cubicBezTo>
                    <a:pt x="610" y="5649"/>
                    <a:pt x="577" y="5631"/>
                    <a:pt x="544" y="5631"/>
                  </a:cubicBezTo>
                  <a:cubicBezTo>
                    <a:pt x="485" y="5631"/>
                    <a:pt x="425" y="5686"/>
                    <a:pt x="456" y="5762"/>
                  </a:cubicBezTo>
                  <a:cubicBezTo>
                    <a:pt x="783" y="6594"/>
                    <a:pt x="1497" y="7327"/>
                    <a:pt x="2180" y="7922"/>
                  </a:cubicBezTo>
                  <a:cubicBezTo>
                    <a:pt x="2151" y="8031"/>
                    <a:pt x="2121" y="8140"/>
                    <a:pt x="2081" y="8249"/>
                  </a:cubicBezTo>
                  <a:cubicBezTo>
                    <a:pt x="1319" y="7664"/>
                    <a:pt x="665" y="6792"/>
                    <a:pt x="238" y="5801"/>
                  </a:cubicBezTo>
                  <a:cubicBezTo>
                    <a:pt x="218" y="5762"/>
                    <a:pt x="189" y="5742"/>
                    <a:pt x="149" y="5742"/>
                  </a:cubicBezTo>
                  <a:cubicBezTo>
                    <a:pt x="119" y="5752"/>
                    <a:pt x="99" y="5762"/>
                    <a:pt x="79" y="5782"/>
                  </a:cubicBezTo>
                  <a:cubicBezTo>
                    <a:pt x="70" y="5801"/>
                    <a:pt x="70" y="5832"/>
                    <a:pt x="79" y="5861"/>
                  </a:cubicBezTo>
                  <a:cubicBezTo>
                    <a:pt x="535" y="6922"/>
                    <a:pt x="1229" y="7833"/>
                    <a:pt x="2032" y="8418"/>
                  </a:cubicBezTo>
                  <a:cubicBezTo>
                    <a:pt x="2012" y="8477"/>
                    <a:pt x="1982" y="8547"/>
                    <a:pt x="1962" y="8606"/>
                  </a:cubicBezTo>
                  <a:lnTo>
                    <a:pt x="1784" y="8457"/>
                  </a:lnTo>
                  <a:cubicBezTo>
                    <a:pt x="1319" y="8031"/>
                    <a:pt x="892" y="7565"/>
                    <a:pt x="615" y="7021"/>
                  </a:cubicBezTo>
                  <a:cubicBezTo>
                    <a:pt x="593" y="6980"/>
                    <a:pt x="556" y="6963"/>
                    <a:pt x="521" y="6963"/>
                  </a:cubicBezTo>
                  <a:cubicBezTo>
                    <a:pt x="461" y="6963"/>
                    <a:pt x="405" y="7014"/>
                    <a:pt x="436" y="7090"/>
                  </a:cubicBezTo>
                  <a:cubicBezTo>
                    <a:pt x="733" y="7664"/>
                    <a:pt x="1180" y="8160"/>
                    <a:pt x="1675" y="8596"/>
                  </a:cubicBezTo>
                  <a:cubicBezTo>
                    <a:pt x="1735" y="8655"/>
                    <a:pt x="1814" y="8735"/>
                    <a:pt x="1893" y="8804"/>
                  </a:cubicBezTo>
                  <a:cubicBezTo>
                    <a:pt x="1863" y="8884"/>
                    <a:pt x="1824" y="8963"/>
                    <a:pt x="1794" y="9052"/>
                  </a:cubicBezTo>
                  <a:cubicBezTo>
                    <a:pt x="1784" y="9042"/>
                    <a:pt x="1764" y="9032"/>
                    <a:pt x="1755" y="9022"/>
                  </a:cubicBezTo>
                  <a:cubicBezTo>
                    <a:pt x="1566" y="8873"/>
                    <a:pt x="1398" y="8715"/>
                    <a:pt x="1259" y="8556"/>
                  </a:cubicBezTo>
                  <a:cubicBezTo>
                    <a:pt x="744" y="7992"/>
                    <a:pt x="377" y="7358"/>
                    <a:pt x="169" y="6664"/>
                  </a:cubicBezTo>
                  <a:cubicBezTo>
                    <a:pt x="159" y="6624"/>
                    <a:pt x="129" y="6604"/>
                    <a:pt x="90" y="6604"/>
                  </a:cubicBezTo>
                  <a:cubicBezTo>
                    <a:pt x="60" y="6604"/>
                    <a:pt x="40" y="6624"/>
                    <a:pt x="20" y="6644"/>
                  </a:cubicBezTo>
                  <a:cubicBezTo>
                    <a:pt x="10" y="6664"/>
                    <a:pt x="0" y="6684"/>
                    <a:pt x="10" y="6713"/>
                  </a:cubicBezTo>
                  <a:cubicBezTo>
                    <a:pt x="248" y="7486"/>
                    <a:pt x="665" y="8200"/>
                    <a:pt x="1239" y="8774"/>
                  </a:cubicBezTo>
                  <a:cubicBezTo>
                    <a:pt x="1269" y="8804"/>
                    <a:pt x="1299" y="8834"/>
                    <a:pt x="1328" y="8873"/>
                  </a:cubicBezTo>
                  <a:cubicBezTo>
                    <a:pt x="1437" y="8992"/>
                    <a:pt x="1576" y="9141"/>
                    <a:pt x="1724" y="9210"/>
                  </a:cubicBezTo>
                  <a:cubicBezTo>
                    <a:pt x="1586" y="9538"/>
                    <a:pt x="1427" y="9855"/>
                    <a:pt x="1249" y="10152"/>
                  </a:cubicBezTo>
                  <a:cubicBezTo>
                    <a:pt x="1239" y="10181"/>
                    <a:pt x="1239" y="10212"/>
                    <a:pt x="1259" y="10231"/>
                  </a:cubicBezTo>
                  <a:cubicBezTo>
                    <a:pt x="1279" y="10261"/>
                    <a:pt x="1308" y="10271"/>
                    <a:pt x="1348" y="10271"/>
                  </a:cubicBezTo>
                  <a:cubicBezTo>
                    <a:pt x="1378" y="10271"/>
                    <a:pt x="1398" y="10251"/>
                    <a:pt x="1407" y="10231"/>
                  </a:cubicBezTo>
                  <a:cubicBezTo>
                    <a:pt x="1586" y="9934"/>
                    <a:pt x="1744" y="9597"/>
                    <a:pt x="1893" y="9260"/>
                  </a:cubicBezTo>
                  <a:cubicBezTo>
                    <a:pt x="1913" y="9250"/>
                    <a:pt x="1933" y="9250"/>
                    <a:pt x="1953" y="9250"/>
                  </a:cubicBezTo>
                  <a:cubicBezTo>
                    <a:pt x="3171" y="8923"/>
                    <a:pt x="4281" y="8170"/>
                    <a:pt x="5005" y="7635"/>
                  </a:cubicBezTo>
                  <a:cubicBezTo>
                    <a:pt x="5034" y="7615"/>
                    <a:pt x="5045" y="7576"/>
                    <a:pt x="5025" y="7536"/>
                  </a:cubicBezTo>
                  <a:cubicBezTo>
                    <a:pt x="5011" y="7502"/>
                    <a:pt x="4975" y="7482"/>
                    <a:pt x="4941" y="7482"/>
                  </a:cubicBezTo>
                  <a:cubicBezTo>
                    <a:pt x="4924" y="7482"/>
                    <a:pt x="4908" y="7487"/>
                    <a:pt x="4896" y="7496"/>
                  </a:cubicBezTo>
                  <a:cubicBezTo>
                    <a:pt x="4241" y="7981"/>
                    <a:pt x="3251" y="8666"/>
                    <a:pt x="2160" y="9012"/>
                  </a:cubicBezTo>
                  <a:cubicBezTo>
                    <a:pt x="2111" y="9022"/>
                    <a:pt x="2081" y="9042"/>
                    <a:pt x="2042" y="9052"/>
                  </a:cubicBezTo>
                  <a:cubicBezTo>
                    <a:pt x="2012" y="9062"/>
                    <a:pt x="1992" y="9072"/>
                    <a:pt x="1973" y="9082"/>
                  </a:cubicBezTo>
                  <a:cubicBezTo>
                    <a:pt x="2002" y="9012"/>
                    <a:pt x="2022" y="8933"/>
                    <a:pt x="2052" y="8864"/>
                  </a:cubicBezTo>
                  <a:cubicBezTo>
                    <a:pt x="2210" y="8864"/>
                    <a:pt x="2478" y="8715"/>
                    <a:pt x="2587" y="8666"/>
                  </a:cubicBezTo>
                  <a:cubicBezTo>
                    <a:pt x="3459" y="8279"/>
                    <a:pt x="4272" y="7754"/>
                    <a:pt x="5005" y="7169"/>
                  </a:cubicBezTo>
                  <a:cubicBezTo>
                    <a:pt x="5085" y="7113"/>
                    <a:pt x="5016" y="6999"/>
                    <a:pt x="4940" y="6999"/>
                  </a:cubicBezTo>
                  <a:cubicBezTo>
                    <a:pt x="4922" y="6999"/>
                    <a:pt x="4903" y="7005"/>
                    <a:pt x="4886" y="7021"/>
                  </a:cubicBezTo>
                  <a:cubicBezTo>
                    <a:pt x="4241" y="7526"/>
                    <a:pt x="3528" y="8012"/>
                    <a:pt x="2785" y="8368"/>
                  </a:cubicBezTo>
                  <a:cubicBezTo>
                    <a:pt x="2636" y="8437"/>
                    <a:pt x="2478" y="8507"/>
                    <a:pt x="2329" y="8567"/>
                  </a:cubicBezTo>
                  <a:cubicBezTo>
                    <a:pt x="2310" y="8576"/>
                    <a:pt x="2210" y="8606"/>
                    <a:pt x="2141" y="8636"/>
                  </a:cubicBezTo>
                  <a:lnTo>
                    <a:pt x="2200" y="8457"/>
                  </a:lnTo>
                  <a:cubicBezTo>
                    <a:pt x="3171" y="7981"/>
                    <a:pt x="4142" y="7278"/>
                    <a:pt x="4985" y="6446"/>
                  </a:cubicBezTo>
                  <a:cubicBezTo>
                    <a:pt x="5005" y="6426"/>
                    <a:pt x="5014" y="6386"/>
                    <a:pt x="4995" y="6356"/>
                  </a:cubicBezTo>
                  <a:cubicBezTo>
                    <a:pt x="4977" y="6327"/>
                    <a:pt x="4942" y="6308"/>
                    <a:pt x="4908" y="6308"/>
                  </a:cubicBezTo>
                  <a:cubicBezTo>
                    <a:pt x="4885" y="6308"/>
                    <a:pt x="4862" y="6317"/>
                    <a:pt x="4846" y="6337"/>
                  </a:cubicBezTo>
                  <a:cubicBezTo>
                    <a:pt x="4609" y="6574"/>
                    <a:pt x="4321" y="6822"/>
                    <a:pt x="3984" y="7090"/>
                  </a:cubicBezTo>
                  <a:cubicBezTo>
                    <a:pt x="3637" y="7367"/>
                    <a:pt x="3340" y="7585"/>
                    <a:pt x="3063" y="7763"/>
                  </a:cubicBezTo>
                  <a:cubicBezTo>
                    <a:pt x="3043" y="7774"/>
                    <a:pt x="3013" y="7794"/>
                    <a:pt x="2973" y="7823"/>
                  </a:cubicBezTo>
                  <a:cubicBezTo>
                    <a:pt x="2805" y="7942"/>
                    <a:pt x="2438" y="8180"/>
                    <a:pt x="2260" y="8279"/>
                  </a:cubicBezTo>
                  <a:cubicBezTo>
                    <a:pt x="2290" y="8170"/>
                    <a:pt x="2329" y="8061"/>
                    <a:pt x="2359" y="7952"/>
                  </a:cubicBezTo>
                  <a:cubicBezTo>
                    <a:pt x="2904" y="7744"/>
                    <a:pt x="3369" y="7288"/>
                    <a:pt x="3796" y="6911"/>
                  </a:cubicBezTo>
                  <a:cubicBezTo>
                    <a:pt x="4123" y="6624"/>
                    <a:pt x="4440" y="6337"/>
                    <a:pt x="4747" y="6030"/>
                  </a:cubicBezTo>
                  <a:cubicBezTo>
                    <a:pt x="4814" y="5963"/>
                    <a:pt x="4741" y="5879"/>
                    <a:pt x="4668" y="5879"/>
                  </a:cubicBezTo>
                  <a:cubicBezTo>
                    <a:pt x="4643" y="5879"/>
                    <a:pt x="4618" y="5888"/>
                    <a:pt x="4598" y="5911"/>
                  </a:cubicBezTo>
                  <a:cubicBezTo>
                    <a:pt x="4004" y="6495"/>
                    <a:pt x="3369" y="7100"/>
                    <a:pt x="2666" y="7556"/>
                  </a:cubicBezTo>
                  <a:cubicBezTo>
                    <a:pt x="2587" y="7615"/>
                    <a:pt x="2508" y="7664"/>
                    <a:pt x="2418" y="7714"/>
                  </a:cubicBezTo>
                  <a:lnTo>
                    <a:pt x="2508" y="7358"/>
                  </a:lnTo>
                  <a:cubicBezTo>
                    <a:pt x="2587" y="7347"/>
                    <a:pt x="2666" y="7298"/>
                    <a:pt x="2735" y="7248"/>
                  </a:cubicBezTo>
                  <a:cubicBezTo>
                    <a:pt x="2755" y="7239"/>
                    <a:pt x="2785" y="7219"/>
                    <a:pt x="2805" y="7209"/>
                  </a:cubicBezTo>
                  <a:cubicBezTo>
                    <a:pt x="3746" y="6723"/>
                    <a:pt x="4470" y="5990"/>
                    <a:pt x="4796" y="5187"/>
                  </a:cubicBezTo>
                  <a:cubicBezTo>
                    <a:pt x="4816" y="5158"/>
                    <a:pt x="4807" y="5128"/>
                    <a:pt x="4787" y="5108"/>
                  </a:cubicBezTo>
                  <a:cubicBezTo>
                    <a:pt x="4768" y="5084"/>
                    <a:pt x="4740" y="5072"/>
                    <a:pt x="4713" y="5072"/>
                  </a:cubicBezTo>
                  <a:cubicBezTo>
                    <a:pt x="4683" y="5072"/>
                    <a:pt x="4654" y="5087"/>
                    <a:pt x="4638" y="5118"/>
                  </a:cubicBezTo>
                  <a:cubicBezTo>
                    <a:pt x="4341" y="5841"/>
                    <a:pt x="3697" y="6525"/>
                    <a:pt x="2914" y="6951"/>
                  </a:cubicBezTo>
                  <a:cubicBezTo>
                    <a:pt x="2874" y="6981"/>
                    <a:pt x="2834" y="7010"/>
                    <a:pt x="2795" y="7030"/>
                  </a:cubicBezTo>
                  <a:cubicBezTo>
                    <a:pt x="2706" y="7090"/>
                    <a:pt x="2627" y="7149"/>
                    <a:pt x="2547" y="7169"/>
                  </a:cubicBezTo>
                  <a:cubicBezTo>
                    <a:pt x="2567" y="7030"/>
                    <a:pt x="2596" y="6902"/>
                    <a:pt x="2616" y="6763"/>
                  </a:cubicBezTo>
                  <a:cubicBezTo>
                    <a:pt x="3587" y="6337"/>
                    <a:pt x="4400" y="5475"/>
                    <a:pt x="4717" y="4464"/>
                  </a:cubicBezTo>
                  <a:cubicBezTo>
                    <a:pt x="4743" y="4392"/>
                    <a:pt x="4674" y="4332"/>
                    <a:pt x="4613" y="4332"/>
                  </a:cubicBezTo>
                  <a:cubicBezTo>
                    <a:pt x="4581" y="4332"/>
                    <a:pt x="4552" y="4348"/>
                    <a:pt x="4539" y="4385"/>
                  </a:cubicBezTo>
                  <a:cubicBezTo>
                    <a:pt x="4321" y="5098"/>
                    <a:pt x="3805" y="5782"/>
                    <a:pt x="3201" y="6218"/>
                  </a:cubicBezTo>
                  <a:cubicBezTo>
                    <a:pt x="3043" y="6327"/>
                    <a:pt x="2874" y="6436"/>
                    <a:pt x="2696" y="6525"/>
                  </a:cubicBezTo>
                  <a:cubicBezTo>
                    <a:pt x="2676" y="6525"/>
                    <a:pt x="2656" y="6535"/>
                    <a:pt x="2646" y="6555"/>
                  </a:cubicBezTo>
                  <a:cubicBezTo>
                    <a:pt x="2666" y="6426"/>
                    <a:pt x="2676" y="6307"/>
                    <a:pt x="2696" y="6188"/>
                  </a:cubicBezTo>
                  <a:cubicBezTo>
                    <a:pt x="2845" y="6168"/>
                    <a:pt x="3082" y="6019"/>
                    <a:pt x="3162" y="5960"/>
                  </a:cubicBezTo>
                  <a:cubicBezTo>
                    <a:pt x="3796" y="5554"/>
                    <a:pt x="4272" y="4771"/>
                    <a:pt x="4450" y="3869"/>
                  </a:cubicBezTo>
                  <a:cubicBezTo>
                    <a:pt x="4450" y="3839"/>
                    <a:pt x="4450" y="3819"/>
                    <a:pt x="4430" y="3800"/>
                  </a:cubicBezTo>
                  <a:cubicBezTo>
                    <a:pt x="4410" y="3780"/>
                    <a:pt x="4380" y="3770"/>
                    <a:pt x="4351" y="3770"/>
                  </a:cubicBezTo>
                  <a:cubicBezTo>
                    <a:pt x="4311" y="3770"/>
                    <a:pt x="4281" y="3800"/>
                    <a:pt x="4281" y="3839"/>
                  </a:cubicBezTo>
                  <a:cubicBezTo>
                    <a:pt x="4153" y="4493"/>
                    <a:pt x="3786" y="5356"/>
                    <a:pt x="3122" y="5782"/>
                  </a:cubicBezTo>
                  <a:lnTo>
                    <a:pt x="3082" y="5801"/>
                  </a:lnTo>
                  <a:cubicBezTo>
                    <a:pt x="2993" y="5871"/>
                    <a:pt x="2834" y="5970"/>
                    <a:pt x="2715" y="6000"/>
                  </a:cubicBezTo>
                  <a:cubicBezTo>
                    <a:pt x="2726" y="5891"/>
                    <a:pt x="2735" y="5772"/>
                    <a:pt x="2735" y="5653"/>
                  </a:cubicBezTo>
                  <a:cubicBezTo>
                    <a:pt x="3568" y="5147"/>
                    <a:pt x="4103" y="4206"/>
                    <a:pt x="4341" y="3284"/>
                  </a:cubicBezTo>
                  <a:cubicBezTo>
                    <a:pt x="4358" y="3222"/>
                    <a:pt x="4303" y="3182"/>
                    <a:pt x="4248" y="3182"/>
                  </a:cubicBezTo>
                  <a:cubicBezTo>
                    <a:pt x="4207" y="3182"/>
                    <a:pt x="4165" y="3204"/>
                    <a:pt x="4153" y="3255"/>
                  </a:cubicBezTo>
                  <a:cubicBezTo>
                    <a:pt x="3974" y="3969"/>
                    <a:pt x="3528" y="4830"/>
                    <a:pt x="2904" y="5306"/>
                  </a:cubicBezTo>
                  <a:cubicBezTo>
                    <a:pt x="2874" y="5336"/>
                    <a:pt x="2805" y="5376"/>
                    <a:pt x="2755" y="5415"/>
                  </a:cubicBezTo>
                  <a:lnTo>
                    <a:pt x="2755" y="5088"/>
                  </a:lnTo>
                  <a:cubicBezTo>
                    <a:pt x="3469" y="4385"/>
                    <a:pt x="3924" y="3414"/>
                    <a:pt x="4252" y="2650"/>
                  </a:cubicBezTo>
                  <a:cubicBezTo>
                    <a:pt x="4261" y="2630"/>
                    <a:pt x="4261" y="2601"/>
                    <a:pt x="4241" y="2571"/>
                  </a:cubicBezTo>
                  <a:cubicBezTo>
                    <a:pt x="4224" y="2549"/>
                    <a:pt x="4196" y="2538"/>
                    <a:pt x="4169" y="2538"/>
                  </a:cubicBezTo>
                  <a:cubicBezTo>
                    <a:pt x="4136" y="2538"/>
                    <a:pt x="4104" y="2554"/>
                    <a:pt x="4093" y="2581"/>
                  </a:cubicBezTo>
                  <a:cubicBezTo>
                    <a:pt x="3717" y="3473"/>
                    <a:pt x="3340" y="4127"/>
                    <a:pt x="2914" y="4652"/>
                  </a:cubicBezTo>
                  <a:cubicBezTo>
                    <a:pt x="2894" y="4672"/>
                    <a:pt x="2874" y="4711"/>
                    <a:pt x="2845" y="4741"/>
                  </a:cubicBezTo>
                  <a:cubicBezTo>
                    <a:pt x="2825" y="4781"/>
                    <a:pt x="2785" y="4830"/>
                    <a:pt x="2755" y="4860"/>
                  </a:cubicBezTo>
                  <a:lnTo>
                    <a:pt x="2755" y="4513"/>
                  </a:lnTo>
                  <a:cubicBezTo>
                    <a:pt x="3449" y="3998"/>
                    <a:pt x="3805" y="2967"/>
                    <a:pt x="4054" y="2165"/>
                  </a:cubicBezTo>
                  <a:cubicBezTo>
                    <a:pt x="4073" y="2093"/>
                    <a:pt x="4006" y="2033"/>
                    <a:pt x="3947" y="2033"/>
                  </a:cubicBezTo>
                  <a:cubicBezTo>
                    <a:pt x="3917" y="2033"/>
                    <a:pt x="3889" y="2049"/>
                    <a:pt x="3875" y="2086"/>
                  </a:cubicBezTo>
                  <a:cubicBezTo>
                    <a:pt x="3667" y="2749"/>
                    <a:pt x="3400" y="3453"/>
                    <a:pt x="2973" y="4008"/>
                  </a:cubicBezTo>
                  <a:cubicBezTo>
                    <a:pt x="2904" y="4097"/>
                    <a:pt x="2825" y="4196"/>
                    <a:pt x="2746" y="4275"/>
                  </a:cubicBezTo>
                  <a:cubicBezTo>
                    <a:pt x="2735" y="4147"/>
                    <a:pt x="2726" y="4008"/>
                    <a:pt x="2715" y="3879"/>
                  </a:cubicBezTo>
                  <a:cubicBezTo>
                    <a:pt x="3340" y="3423"/>
                    <a:pt x="3607" y="2472"/>
                    <a:pt x="3786" y="1610"/>
                  </a:cubicBezTo>
                  <a:cubicBezTo>
                    <a:pt x="3796" y="1580"/>
                    <a:pt x="3786" y="1551"/>
                    <a:pt x="3766" y="1540"/>
                  </a:cubicBezTo>
                  <a:cubicBezTo>
                    <a:pt x="3750" y="1524"/>
                    <a:pt x="3727" y="1508"/>
                    <a:pt x="3703" y="1508"/>
                  </a:cubicBezTo>
                  <a:cubicBezTo>
                    <a:pt x="3698" y="1508"/>
                    <a:pt x="3692" y="1509"/>
                    <a:pt x="3687" y="1511"/>
                  </a:cubicBezTo>
                  <a:cubicBezTo>
                    <a:pt x="3647" y="1511"/>
                    <a:pt x="3627" y="1540"/>
                    <a:pt x="3618" y="1570"/>
                  </a:cubicBezTo>
                  <a:cubicBezTo>
                    <a:pt x="3479" y="2254"/>
                    <a:pt x="3251" y="3106"/>
                    <a:pt x="2765" y="3601"/>
                  </a:cubicBezTo>
                  <a:cubicBezTo>
                    <a:pt x="2746" y="3632"/>
                    <a:pt x="2726" y="3651"/>
                    <a:pt x="2706" y="3671"/>
                  </a:cubicBezTo>
                  <a:cubicBezTo>
                    <a:pt x="2696" y="3671"/>
                    <a:pt x="2696" y="3681"/>
                    <a:pt x="2696" y="3681"/>
                  </a:cubicBezTo>
                  <a:cubicBezTo>
                    <a:pt x="2686" y="3562"/>
                    <a:pt x="2666" y="3463"/>
                    <a:pt x="2656" y="3364"/>
                  </a:cubicBezTo>
                  <a:lnTo>
                    <a:pt x="2656" y="3344"/>
                  </a:lnTo>
                  <a:cubicBezTo>
                    <a:pt x="3201" y="2789"/>
                    <a:pt x="3419" y="1888"/>
                    <a:pt x="3578" y="1144"/>
                  </a:cubicBezTo>
                  <a:cubicBezTo>
                    <a:pt x="3594" y="1077"/>
                    <a:pt x="3543" y="1039"/>
                    <a:pt x="3488" y="1039"/>
                  </a:cubicBezTo>
                  <a:cubicBezTo>
                    <a:pt x="3446" y="1039"/>
                    <a:pt x="3402" y="1062"/>
                    <a:pt x="3389" y="1115"/>
                  </a:cubicBezTo>
                  <a:cubicBezTo>
                    <a:pt x="3251" y="1769"/>
                    <a:pt x="3052" y="2551"/>
                    <a:pt x="2616" y="3086"/>
                  </a:cubicBezTo>
                  <a:cubicBezTo>
                    <a:pt x="2607" y="3017"/>
                    <a:pt x="2596" y="2938"/>
                    <a:pt x="2587" y="2859"/>
                  </a:cubicBezTo>
                  <a:cubicBezTo>
                    <a:pt x="2924" y="2244"/>
                    <a:pt x="3151" y="1471"/>
                    <a:pt x="3281" y="510"/>
                  </a:cubicBezTo>
                  <a:cubicBezTo>
                    <a:pt x="3290" y="480"/>
                    <a:pt x="3281" y="461"/>
                    <a:pt x="3261" y="441"/>
                  </a:cubicBezTo>
                  <a:cubicBezTo>
                    <a:pt x="3241" y="421"/>
                    <a:pt x="3211" y="411"/>
                    <a:pt x="3182" y="411"/>
                  </a:cubicBezTo>
                  <a:cubicBezTo>
                    <a:pt x="3142" y="411"/>
                    <a:pt x="3112" y="441"/>
                    <a:pt x="3112" y="480"/>
                  </a:cubicBezTo>
                  <a:cubicBezTo>
                    <a:pt x="2983" y="1362"/>
                    <a:pt x="2805" y="2036"/>
                    <a:pt x="2537" y="2581"/>
                  </a:cubicBezTo>
                  <a:cubicBezTo>
                    <a:pt x="2508" y="2403"/>
                    <a:pt x="2468" y="2234"/>
                    <a:pt x="2438" y="2066"/>
                  </a:cubicBezTo>
                  <a:cubicBezTo>
                    <a:pt x="2755" y="1580"/>
                    <a:pt x="2894" y="976"/>
                    <a:pt x="2964" y="401"/>
                  </a:cubicBezTo>
                  <a:cubicBezTo>
                    <a:pt x="2969" y="332"/>
                    <a:pt x="2908" y="290"/>
                    <a:pt x="2854" y="290"/>
                  </a:cubicBezTo>
                  <a:cubicBezTo>
                    <a:pt x="2815" y="290"/>
                    <a:pt x="2779" y="312"/>
                    <a:pt x="2775" y="361"/>
                  </a:cubicBezTo>
                  <a:cubicBezTo>
                    <a:pt x="2715" y="857"/>
                    <a:pt x="2607" y="1372"/>
                    <a:pt x="2378" y="1798"/>
                  </a:cubicBezTo>
                  <a:cubicBezTo>
                    <a:pt x="2339" y="1659"/>
                    <a:pt x="2310" y="1520"/>
                    <a:pt x="2270" y="1392"/>
                  </a:cubicBezTo>
                  <a:cubicBezTo>
                    <a:pt x="2448" y="1055"/>
                    <a:pt x="2458" y="589"/>
                    <a:pt x="2468" y="212"/>
                  </a:cubicBezTo>
                  <a:lnTo>
                    <a:pt x="2468" y="93"/>
                  </a:lnTo>
                  <a:cubicBezTo>
                    <a:pt x="2468" y="64"/>
                    <a:pt x="2458" y="44"/>
                    <a:pt x="2438" y="25"/>
                  </a:cubicBezTo>
                  <a:cubicBezTo>
                    <a:pt x="2423" y="10"/>
                    <a:pt x="2404" y="1"/>
                    <a:pt x="238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8"/>
            <p:cNvSpPr/>
            <p:nvPr/>
          </p:nvSpPr>
          <p:spPr>
            <a:xfrm>
              <a:off x="7247112" y="5484195"/>
              <a:ext cx="780374" cy="1157284"/>
            </a:xfrm>
            <a:custGeom>
              <a:avLst/>
              <a:gdLst/>
              <a:ahLst/>
              <a:cxnLst/>
              <a:rect l="l" t="t" r="r" b="b"/>
              <a:pathLst>
                <a:path w="4849" h="7191" extrusionOk="0">
                  <a:moveTo>
                    <a:pt x="108" y="1"/>
                  </a:moveTo>
                  <a:cubicBezTo>
                    <a:pt x="54" y="1"/>
                    <a:pt x="1" y="73"/>
                    <a:pt x="46" y="134"/>
                  </a:cubicBezTo>
                  <a:cubicBezTo>
                    <a:pt x="215" y="332"/>
                    <a:pt x="423" y="510"/>
                    <a:pt x="601" y="689"/>
                  </a:cubicBezTo>
                  <a:cubicBezTo>
                    <a:pt x="1017" y="1125"/>
                    <a:pt x="1404" y="1580"/>
                    <a:pt x="1781" y="2046"/>
                  </a:cubicBezTo>
                  <a:cubicBezTo>
                    <a:pt x="2999" y="3592"/>
                    <a:pt x="3970" y="5326"/>
                    <a:pt x="4684" y="7150"/>
                  </a:cubicBezTo>
                  <a:cubicBezTo>
                    <a:pt x="4697" y="7179"/>
                    <a:pt x="4720" y="7191"/>
                    <a:pt x="4745" y="7191"/>
                  </a:cubicBezTo>
                  <a:cubicBezTo>
                    <a:pt x="4795" y="7191"/>
                    <a:pt x="4849" y="7140"/>
                    <a:pt x="4822" y="7080"/>
                  </a:cubicBezTo>
                  <a:cubicBezTo>
                    <a:pt x="4109" y="5256"/>
                    <a:pt x="3138" y="3542"/>
                    <a:pt x="1939" y="1997"/>
                  </a:cubicBezTo>
                  <a:cubicBezTo>
                    <a:pt x="1563" y="1521"/>
                    <a:pt x="1166" y="1055"/>
                    <a:pt x="740" y="619"/>
                  </a:cubicBezTo>
                  <a:cubicBezTo>
                    <a:pt x="552" y="421"/>
                    <a:pt x="334" y="233"/>
                    <a:pt x="155" y="24"/>
                  </a:cubicBezTo>
                  <a:cubicBezTo>
                    <a:pt x="141" y="8"/>
                    <a:pt x="124" y="1"/>
                    <a:pt x="108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8"/>
            <p:cNvSpPr/>
            <p:nvPr/>
          </p:nvSpPr>
          <p:spPr>
            <a:xfrm>
              <a:off x="7302795" y="5824571"/>
              <a:ext cx="398958" cy="187167"/>
            </a:xfrm>
            <a:custGeom>
              <a:avLst/>
              <a:gdLst/>
              <a:ahLst/>
              <a:cxnLst/>
              <a:rect l="l" t="t" r="r" b="b"/>
              <a:pathLst>
                <a:path w="2479" h="1163" extrusionOk="0">
                  <a:moveTo>
                    <a:pt x="98" y="0"/>
                  </a:moveTo>
                  <a:cubicBezTo>
                    <a:pt x="7" y="0"/>
                    <a:pt x="0" y="149"/>
                    <a:pt x="96" y="159"/>
                  </a:cubicBezTo>
                  <a:cubicBezTo>
                    <a:pt x="899" y="248"/>
                    <a:pt x="1721" y="595"/>
                    <a:pt x="2316" y="1140"/>
                  </a:cubicBezTo>
                  <a:cubicBezTo>
                    <a:pt x="2332" y="1155"/>
                    <a:pt x="2350" y="1162"/>
                    <a:pt x="2367" y="1162"/>
                  </a:cubicBezTo>
                  <a:cubicBezTo>
                    <a:pt x="2426" y="1162"/>
                    <a:pt x="2479" y="1084"/>
                    <a:pt x="2425" y="1031"/>
                  </a:cubicBezTo>
                  <a:cubicBezTo>
                    <a:pt x="1801" y="466"/>
                    <a:pt x="949" y="100"/>
                    <a:pt x="107" y="1"/>
                  </a:cubicBezTo>
                  <a:cubicBezTo>
                    <a:pt x="104" y="0"/>
                    <a:pt x="100" y="0"/>
                    <a:pt x="98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8"/>
            <p:cNvSpPr/>
            <p:nvPr/>
          </p:nvSpPr>
          <p:spPr>
            <a:xfrm>
              <a:off x="7606639" y="5550500"/>
              <a:ext cx="173005" cy="589666"/>
            </a:xfrm>
            <a:custGeom>
              <a:avLst/>
              <a:gdLst/>
              <a:ahLst/>
              <a:cxnLst/>
              <a:rect l="l" t="t" r="r" b="b"/>
              <a:pathLst>
                <a:path w="1075" h="3664" extrusionOk="0">
                  <a:moveTo>
                    <a:pt x="93" y="0"/>
                  </a:moveTo>
                  <a:cubicBezTo>
                    <a:pt x="47" y="0"/>
                    <a:pt x="0" y="36"/>
                    <a:pt x="12" y="88"/>
                  </a:cubicBezTo>
                  <a:cubicBezTo>
                    <a:pt x="379" y="1248"/>
                    <a:pt x="686" y="2417"/>
                    <a:pt x="914" y="3606"/>
                  </a:cubicBezTo>
                  <a:cubicBezTo>
                    <a:pt x="922" y="3646"/>
                    <a:pt x="951" y="3664"/>
                    <a:pt x="981" y="3664"/>
                  </a:cubicBezTo>
                  <a:cubicBezTo>
                    <a:pt x="1026" y="3664"/>
                    <a:pt x="1074" y="3626"/>
                    <a:pt x="1062" y="3567"/>
                  </a:cubicBezTo>
                  <a:cubicBezTo>
                    <a:pt x="835" y="2387"/>
                    <a:pt x="527" y="1208"/>
                    <a:pt x="170" y="59"/>
                  </a:cubicBezTo>
                  <a:cubicBezTo>
                    <a:pt x="158" y="18"/>
                    <a:pt x="126" y="0"/>
                    <a:pt x="93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8"/>
            <p:cNvSpPr/>
            <p:nvPr/>
          </p:nvSpPr>
          <p:spPr>
            <a:xfrm>
              <a:off x="7034357" y="5281097"/>
              <a:ext cx="402016" cy="347620"/>
            </a:xfrm>
            <a:custGeom>
              <a:avLst/>
              <a:gdLst/>
              <a:ahLst/>
              <a:cxnLst/>
              <a:rect l="l" t="t" r="r" b="b"/>
              <a:pathLst>
                <a:path w="2498" h="2160" extrusionOk="0">
                  <a:moveTo>
                    <a:pt x="1173" y="1"/>
                  </a:moveTo>
                  <a:cubicBezTo>
                    <a:pt x="826" y="1"/>
                    <a:pt x="504" y="149"/>
                    <a:pt x="318" y="434"/>
                  </a:cubicBezTo>
                  <a:cubicBezTo>
                    <a:pt x="0" y="910"/>
                    <a:pt x="199" y="1603"/>
                    <a:pt x="754" y="1970"/>
                  </a:cubicBezTo>
                  <a:cubicBezTo>
                    <a:pt x="951" y="2101"/>
                    <a:pt x="1148" y="2159"/>
                    <a:pt x="1335" y="2159"/>
                  </a:cubicBezTo>
                  <a:cubicBezTo>
                    <a:pt x="1673" y="2159"/>
                    <a:pt x="1976" y="1966"/>
                    <a:pt x="2181" y="1653"/>
                  </a:cubicBezTo>
                  <a:cubicBezTo>
                    <a:pt x="2498" y="1178"/>
                    <a:pt x="2458" y="593"/>
                    <a:pt x="1903" y="226"/>
                  </a:cubicBezTo>
                  <a:cubicBezTo>
                    <a:pt x="1674" y="75"/>
                    <a:pt x="1417" y="1"/>
                    <a:pt x="117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8"/>
            <p:cNvSpPr/>
            <p:nvPr/>
          </p:nvSpPr>
          <p:spPr>
            <a:xfrm>
              <a:off x="6965799" y="5236357"/>
              <a:ext cx="182017" cy="176063"/>
            </a:xfrm>
            <a:custGeom>
              <a:avLst/>
              <a:gdLst/>
              <a:ahLst/>
              <a:cxnLst/>
              <a:rect l="l" t="t" r="r" b="b"/>
              <a:pathLst>
                <a:path w="1131" h="1094" extrusionOk="0">
                  <a:moveTo>
                    <a:pt x="801" y="1"/>
                  </a:moveTo>
                  <a:cubicBezTo>
                    <a:pt x="795" y="1"/>
                    <a:pt x="789" y="3"/>
                    <a:pt x="783" y="9"/>
                  </a:cubicBezTo>
                  <a:cubicBezTo>
                    <a:pt x="704" y="98"/>
                    <a:pt x="853" y="454"/>
                    <a:pt x="853" y="454"/>
                  </a:cubicBezTo>
                  <a:cubicBezTo>
                    <a:pt x="853" y="454"/>
                    <a:pt x="550" y="45"/>
                    <a:pt x="468" y="45"/>
                  </a:cubicBezTo>
                  <a:cubicBezTo>
                    <a:pt x="463" y="45"/>
                    <a:pt x="460" y="46"/>
                    <a:pt x="457" y="48"/>
                  </a:cubicBezTo>
                  <a:cubicBezTo>
                    <a:pt x="407" y="108"/>
                    <a:pt x="675" y="494"/>
                    <a:pt x="675" y="494"/>
                  </a:cubicBezTo>
                  <a:cubicBezTo>
                    <a:pt x="675" y="494"/>
                    <a:pt x="398" y="319"/>
                    <a:pt x="262" y="319"/>
                  </a:cubicBezTo>
                  <a:cubicBezTo>
                    <a:pt x="233" y="319"/>
                    <a:pt x="211" y="327"/>
                    <a:pt x="199" y="346"/>
                  </a:cubicBezTo>
                  <a:cubicBezTo>
                    <a:pt x="120" y="465"/>
                    <a:pt x="516" y="732"/>
                    <a:pt x="516" y="732"/>
                  </a:cubicBezTo>
                  <a:cubicBezTo>
                    <a:pt x="516" y="732"/>
                    <a:pt x="267" y="678"/>
                    <a:pt x="125" y="678"/>
                  </a:cubicBezTo>
                  <a:cubicBezTo>
                    <a:pt x="75" y="678"/>
                    <a:pt x="38" y="684"/>
                    <a:pt x="30" y="702"/>
                  </a:cubicBezTo>
                  <a:cubicBezTo>
                    <a:pt x="1" y="782"/>
                    <a:pt x="556" y="910"/>
                    <a:pt x="556" y="910"/>
                  </a:cubicBezTo>
                  <a:cubicBezTo>
                    <a:pt x="556" y="910"/>
                    <a:pt x="169" y="910"/>
                    <a:pt x="120" y="1020"/>
                  </a:cubicBezTo>
                  <a:cubicBezTo>
                    <a:pt x="95" y="1079"/>
                    <a:pt x="263" y="1094"/>
                    <a:pt x="438" y="1094"/>
                  </a:cubicBezTo>
                  <a:cubicBezTo>
                    <a:pt x="613" y="1094"/>
                    <a:pt x="793" y="1079"/>
                    <a:pt x="793" y="1079"/>
                  </a:cubicBezTo>
                  <a:cubicBezTo>
                    <a:pt x="1001" y="1020"/>
                    <a:pt x="1061" y="910"/>
                    <a:pt x="1061" y="910"/>
                  </a:cubicBezTo>
                  <a:cubicBezTo>
                    <a:pt x="1061" y="910"/>
                    <a:pt x="1130" y="821"/>
                    <a:pt x="1111" y="613"/>
                  </a:cubicBezTo>
                  <a:cubicBezTo>
                    <a:pt x="1111" y="613"/>
                    <a:pt x="901" y="1"/>
                    <a:pt x="80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8"/>
            <p:cNvSpPr/>
            <p:nvPr/>
          </p:nvSpPr>
          <p:spPr>
            <a:xfrm>
              <a:off x="7133170" y="5728815"/>
              <a:ext cx="288878" cy="255404"/>
            </a:xfrm>
            <a:custGeom>
              <a:avLst/>
              <a:gdLst/>
              <a:ahLst/>
              <a:cxnLst/>
              <a:rect l="l" t="t" r="r" b="b"/>
              <a:pathLst>
                <a:path w="1795" h="1587" extrusionOk="0">
                  <a:moveTo>
                    <a:pt x="989" y="1"/>
                  </a:moveTo>
                  <a:cubicBezTo>
                    <a:pt x="945" y="1"/>
                    <a:pt x="900" y="4"/>
                    <a:pt x="853" y="10"/>
                  </a:cubicBezTo>
                  <a:cubicBezTo>
                    <a:pt x="358" y="90"/>
                    <a:pt x="1" y="496"/>
                    <a:pt x="60" y="932"/>
                  </a:cubicBezTo>
                  <a:cubicBezTo>
                    <a:pt x="123" y="1315"/>
                    <a:pt x="498" y="1587"/>
                    <a:pt x="933" y="1587"/>
                  </a:cubicBezTo>
                  <a:cubicBezTo>
                    <a:pt x="982" y="1587"/>
                    <a:pt x="1031" y="1583"/>
                    <a:pt x="1081" y="1576"/>
                  </a:cubicBezTo>
                  <a:cubicBezTo>
                    <a:pt x="1586" y="1507"/>
                    <a:pt x="1795" y="1111"/>
                    <a:pt x="1735" y="684"/>
                  </a:cubicBezTo>
                  <a:cubicBezTo>
                    <a:pt x="1682" y="290"/>
                    <a:pt x="1408" y="1"/>
                    <a:pt x="98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8"/>
            <p:cNvSpPr/>
            <p:nvPr/>
          </p:nvSpPr>
          <p:spPr>
            <a:xfrm>
              <a:off x="7061555" y="5808316"/>
              <a:ext cx="129231" cy="150796"/>
            </a:xfrm>
            <a:custGeom>
              <a:avLst/>
              <a:gdLst/>
              <a:ahLst/>
              <a:cxnLst/>
              <a:rect l="l" t="t" r="r" b="b"/>
              <a:pathLst>
                <a:path w="803" h="937" extrusionOk="0">
                  <a:moveTo>
                    <a:pt x="214" y="0"/>
                  </a:moveTo>
                  <a:cubicBezTo>
                    <a:pt x="193" y="0"/>
                    <a:pt x="180" y="7"/>
                    <a:pt x="179" y="22"/>
                  </a:cubicBezTo>
                  <a:cubicBezTo>
                    <a:pt x="179" y="111"/>
                    <a:pt x="446" y="240"/>
                    <a:pt x="446" y="240"/>
                  </a:cubicBezTo>
                  <a:cubicBezTo>
                    <a:pt x="446" y="240"/>
                    <a:pt x="206" y="190"/>
                    <a:pt x="86" y="190"/>
                  </a:cubicBezTo>
                  <a:cubicBezTo>
                    <a:pt x="47" y="190"/>
                    <a:pt x="20" y="195"/>
                    <a:pt x="20" y="210"/>
                  </a:cubicBezTo>
                  <a:cubicBezTo>
                    <a:pt x="10" y="270"/>
                    <a:pt x="357" y="349"/>
                    <a:pt x="357" y="349"/>
                  </a:cubicBezTo>
                  <a:cubicBezTo>
                    <a:pt x="357" y="349"/>
                    <a:pt x="0" y="399"/>
                    <a:pt x="20" y="507"/>
                  </a:cubicBezTo>
                  <a:cubicBezTo>
                    <a:pt x="25" y="562"/>
                    <a:pt x="141" y="575"/>
                    <a:pt x="243" y="575"/>
                  </a:cubicBezTo>
                  <a:cubicBezTo>
                    <a:pt x="324" y="575"/>
                    <a:pt x="397" y="567"/>
                    <a:pt x="397" y="567"/>
                  </a:cubicBezTo>
                  <a:lnTo>
                    <a:pt x="397" y="567"/>
                  </a:lnTo>
                  <a:cubicBezTo>
                    <a:pt x="397" y="567"/>
                    <a:pt x="80" y="736"/>
                    <a:pt x="99" y="795"/>
                  </a:cubicBezTo>
                  <a:cubicBezTo>
                    <a:pt x="101" y="800"/>
                    <a:pt x="108" y="803"/>
                    <a:pt x="117" y="803"/>
                  </a:cubicBezTo>
                  <a:cubicBezTo>
                    <a:pt x="197" y="803"/>
                    <a:pt x="505" y="637"/>
                    <a:pt x="505" y="637"/>
                  </a:cubicBezTo>
                  <a:lnTo>
                    <a:pt x="505" y="637"/>
                  </a:lnTo>
                  <a:cubicBezTo>
                    <a:pt x="505" y="637"/>
                    <a:pt x="287" y="835"/>
                    <a:pt x="317" y="924"/>
                  </a:cubicBezTo>
                  <a:cubicBezTo>
                    <a:pt x="320" y="933"/>
                    <a:pt x="327" y="937"/>
                    <a:pt x="336" y="937"/>
                  </a:cubicBezTo>
                  <a:cubicBezTo>
                    <a:pt x="419" y="937"/>
                    <a:pt x="723" y="617"/>
                    <a:pt x="723" y="617"/>
                  </a:cubicBezTo>
                  <a:cubicBezTo>
                    <a:pt x="803" y="478"/>
                    <a:pt x="783" y="388"/>
                    <a:pt x="783" y="388"/>
                  </a:cubicBezTo>
                  <a:cubicBezTo>
                    <a:pt x="783" y="388"/>
                    <a:pt x="783" y="300"/>
                    <a:pt x="664" y="190"/>
                  </a:cubicBezTo>
                  <a:cubicBezTo>
                    <a:pt x="664" y="190"/>
                    <a:pt x="325" y="0"/>
                    <a:pt x="214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8"/>
            <p:cNvSpPr/>
            <p:nvPr/>
          </p:nvSpPr>
          <p:spPr>
            <a:xfrm>
              <a:off x="7474512" y="5363817"/>
              <a:ext cx="285660" cy="271336"/>
            </a:xfrm>
            <a:custGeom>
              <a:avLst/>
              <a:gdLst/>
              <a:ahLst/>
              <a:cxnLst/>
              <a:rect l="l" t="t" r="r" b="b"/>
              <a:pathLst>
                <a:path w="1775" h="1686" extrusionOk="0">
                  <a:moveTo>
                    <a:pt x="832" y="1"/>
                  </a:moveTo>
                  <a:cubicBezTo>
                    <a:pt x="780" y="1"/>
                    <a:pt x="727" y="7"/>
                    <a:pt x="674" y="19"/>
                  </a:cubicBezTo>
                  <a:cubicBezTo>
                    <a:pt x="249" y="118"/>
                    <a:pt x="0" y="604"/>
                    <a:pt x="119" y="1089"/>
                  </a:cubicBezTo>
                  <a:cubicBezTo>
                    <a:pt x="216" y="1492"/>
                    <a:pt x="503" y="1685"/>
                    <a:pt x="830" y="1685"/>
                  </a:cubicBezTo>
                  <a:cubicBezTo>
                    <a:pt x="906" y="1685"/>
                    <a:pt x="983" y="1675"/>
                    <a:pt x="1061" y="1655"/>
                  </a:cubicBezTo>
                  <a:cubicBezTo>
                    <a:pt x="1487" y="1555"/>
                    <a:pt x="1775" y="1208"/>
                    <a:pt x="1656" y="723"/>
                  </a:cubicBezTo>
                  <a:cubicBezTo>
                    <a:pt x="1552" y="290"/>
                    <a:pt x="1198" y="1"/>
                    <a:pt x="832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8"/>
            <p:cNvSpPr/>
            <p:nvPr/>
          </p:nvSpPr>
          <p:spPr>
            <a:xfrm>
              <a:off x="7487226" y="5283833"/>
              <a:ext cx="171718" cy="127300"/>
            </a:xfrm>
            <a:custGeom>
              <a:avLst/>
              <a:gdLst/>
              <a:ahLst/>
              <a:cxnLst/>
              <a:rect l="l" t="t" r="r" b="b"/>
              <a:pathLst>
                <a:path w="1067" h="791" extrusionOk="0">
                  <a:moveTo>
                    <a:pt x="774" y="1"/>
                  </a:moveTo>
                  <a:cubicBezTo>
                    <a:pt x="714" y="1"/>
                    <a:pt x="665" y="358"/>
                    <a:pt x="665" y="358"/>
                  </a:cubicBezTo>
                  <a:cubicBezTo>
                    <a:pt x="665" y="358"/>
                    <a:pt x="580" y="30"/>
                    <a:pt x="485" y="30"/>
                  </a:cubicBezTo>
                  <a:cubicBezTo>
                    <a:pt x="482" y="30"/>
                    <a:pt x="479" y="30"/>
                    <a:pt x="476" y="31"/>
                  </a:cubicBezTo>
                  <a:cubicBezTo>
                    <a:pt x="377" y="51"/>
                    <a:pt x="457" y="407"/>
                    <a:pt x="457" y="407"/>
                  </a:cubicBezTo>
                  <a:cubicBezTo>
                    <a:pt x="457" y="407"/>
                    <a:pt x="268" y="137"/>
                    <a:pt x="207" y="137"/>
                  </a:cubicBezTo>
                  <a:cubicBezTo>
                    <a:pt x="204" y="137"/>
                    <a:pt x="201" y="138"/>
                    <a:pt x="199" y="140"/>
                  </a:cubicBezTo>
                  <a:cubicBezTo>
                    <a:pt x="139" y="159"/>
                    <a:pt x="388" y="526"/>
                    <a:pt x="388" y="526"/>
                  </a:cubicBezTo>
                  <a:cubicBezTo>
                    <a:pt x="388" y="526"/>
                    <a:pt x="207" y="363"/>
                    <a:pt x="107" y="363"/>
                  </a:cubicBezTo>
                  <a:cubicBezTo>
                    <a:pt x="97" y="363"/>
                    <a:pt x="88" y="364"/>
                    <a:pt x="80" y="368"/>
                  </a:cubicBezTo>
                  <a:cubicBezTo>
                    <a:pt x="1" y="397"/>
                    <a:pt x="427" y="744"/>
                    <a:pt x="427" y="744"/>
                  </a:cubicBezTo>
                  <a:cubicBezTo>
                    <a:pt x="507" y="782"/>
                    <a:pt x="567" y="790"/>
                    <a:pt x="606" y="790"/>
                  </a:cubicBezTo>
                  <a:cubicBezTo>
                    <a:pt x="638" y="790"/>
                    <a:pt x="655" y="784"/>
                    <a:pt x="655" y="784"/>
                  </a:cubicBezTo>
                  <a:cubicBezTo>
                    <a:pt x="655" y="784"/>
                    <a:pt x="744" y="774"/>
                    <a:pt x="843" y="645"/>
                  </a:cubicBezTo>
                  <a:cubicBezTo>
                    <a:pt x="843" y="645"/>
                    <a:pt x="1066" y="150"/>
                    <a:pt x="975" y="150"/>
                  </a:cubicBezTo>
                  <a:cubicBezTo>
                    <a:pt x="974" y="150"/>
                    <a:pt x="973" y="150"/>
                    <a:pt x="972" y="150"/>
                  </a:cubicBezTo>
                  <a:cubicBezTo>
                    <a:pt x="883" y="150"/>
                    <a:pt x="784" y="427"/>
                    <a:pt x="784" y="427"/>
                  </a:cubicBezTo>
                  <a:cubicBezTo>
                    <a:pt x="784" y="427"/>
                    <a:pt x="833" y="1"/>
                    <a:pt x="774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8"/>
            <p:cNvSpPr/>
            <p:nvPr/>
          </p:nvSpPr>
          <p:spPr>
            <a:xfrm>
              <a:off x="7619675" y="5504634"/>
              <a:ext cx="1591808" cy="1941037"/>
            </a:xfrm>
            <a:custGeom>
              <a:avLst/>
              <a:gdLst/>
              <a:ahLst/>
              <a:cxnLst/>
              <a:rect l="l" t="t" r="r" b="b"/>
              <a:pathLst>
                <a:path w="9891" h="12061" extrusionOk="0">
                  <a:moveTo>
                    <a:pt x="2583" y="298"/>
                  </a:moveTo>
                  <a:cubicBezTo>
                    <a:pt x="2676" y="298"/>
                    <a:pt x="2777" y="333"/>
                    <a:pt x="2864" y="412"/>
                  </a:cubicBezTo>
                  <a:lnTo>
                    <a:pt x="6293" y="3366"/>
                  </a:lnTo>
                  <a:cubicBezTo>
                    <a:pt x="6392" y="3455"/>
                    <a:pt x="6442" y="3544"/>
                    <a:pt x="6432" y="3614"/>
                  </a:cubicBezTo>
                  <a:cubicBezTo>
                    <a:pt x="6412" y="3673"/>
                    <a:pt x="6323" y="3733"/>
                    <a:pt x="6194" y="3762"/>
                  </a:cubicBezTo>
                  <a:lnTo>
                    <a:pt x="5262" y="3990"/>
                  </a:lnTo>
                  <a:lnTo>
                    <a:pt x="7671" y="6061"/>
                  </a:lnTo>
                  <a:cubicBezTo>
                    <a:pt x="7809" y="6180"/>
                    <a:pt x="7869" y="6299"/>
                    <a:pt x="7849" y="6388"/>
                  </a:cubicBezTo>
                  <a:cubicBezTo>
                    <a:pt x="7829" y="6487"/>
                    <a:pt x="7710" y="6567"/>
                    <a:pt x="7532" y="6606"/>
                  </a:cubicBezTo>
                  <a:lnTo>
                    <a:pt x="6729" y="6805"/>
                  </a:lnTo>
                  <a:lnTo>
                    <a:pt x="9305" y="9024"/>
                  </a:lnTo>
                  <a:cubicBezTo>
                    <a:pt x="9484" y="9183"/>
                    <a:pt x="9573" y="9341"/>
                    <a:pt x="9543" y="9480"/>
                  </a:cubicBezTo>
                  <a:cubicBezTo>
                    <a:pt x="9514" y="9609"/>
                    <a:pt x="9355" y="9718"/>
                    <a:pt x="9127" y="9767"/>
                  </a:cubicBezTo>
                  <a:lnTo>
                    <a:pt x="902" y="11740"/>
                  </a:lnTo>
                  <a:cubicBezTo>
                    <a:pt x="825" y="11756"/>
                    <a:pt x="753" y="11765"/>
                    <a:pt x="689" y="11765"/>
                  </a:cubicBezTo>
                  <a:cubicBezTo>
                    <a:pt x="564" y="11765"/>
                    <a:pt x="466" y="11732"/>
                    <a:pt x="407" y="11660"/>
                  </a:cubicBezTo>
                  <a:cubicBezTo>
                    <a:pt x="318" y="11561"/>
                    <a:pt x="318" y="11372"/>
                    <a:pt x="407" y="11154"/>
                  </a:cubicBezTo>
                  <a:lnTo>
                    <a:pt x="1705" y="8003"/>
                  </a:lnTo>
                  <a:lnTo>
                    <a:pt x="1705" y="8003"/>
                  </a:lnTo>
                  <a:lnTo>
                    <a:pt x="892" y="8201"/>
                  </a:lnTo>
                  <a:cubicBezTo>
                    <a:pt x="831" y="8215"/>
                    <a:pt x="776" y="8222"/>
                    <a:pt x="726" y="8222"/>
                  </a:cubicBezTo>
                  <a:cubicBezTo>
                    <a:pt x="632" y="8222"/>
                    <a:pt x="561" y="8198"/>
                    <a:pt x="516" y="8152"/>
                  </a:cubicBezTo>
                  <a:cubicBezTo>
                    <a:pt x="456" y="8073"/>
                    <a:pt x="456" y="7934"/>
                    <a:pt x="525" y="7765"/>
                  </a:cubicBezTo>
                  <a:lnTo>
                    <a:pt x="1734" y="4832"/>
                  </a:lnTo>
                  <a:lnTo>
                    <a:pt x="803" y="5060"/>
                  </a:lnTo>
                  <a:cubicBezTo>
                    <a:pt x="762" y="5070"/>
                    <a:pt x="723" y="5074"/>
                    <a:pt x="687" y="5074"/>
                  </a:cubicBezTo>
                  <a:cubicBezTo>
                    <a:pt x="612" y="5074"/>
                    <a:pt x="552" y="5054"/>
                    <a:pt x="525" y="5021"/>
                  </a:cubicBezTo>
                  <a:cubicBezTo>
                    <a:pt x="476" y="4971"/>
                    <a:pt x="486" y="4872"/>
                    <a:pt x="536" y="4743"/>
                  </a:cubicBezTo>
                  <a:lnTo>
                    <a:pt x="2250" y="562"/>
                  </a:lnTo>
                  <a:cubicBezTo>
                    <a:pt x="2309" y="423"/>
                    <a:pt x="2399" y="333"/>
                    <a:pt x="2518" y="304"/>
                  </a:cubicBezTo>
                  <a:cubicBezTo>
                    <a:pt x="2539" y="300"/>
                    <a:pt x="2561" y="298"/>
                    <a:pt x="2583" y="298"/>
                  </a:cubicBezTo>
                  <a:close/>
                  <a:moveTo>
                    <a:pt x="2578" y="1"/>
                  </a:moveTo>
                  <a:cubicBezTo>
                    <a:pt x="2534" y="1"/>
                    <a:pt x="2490" y="6"/>
                    <a:pt x="2448" y="16"/>
                  </a:cubicBezTo>
                  <a:cubicBezTo>
                    <a:pt x="2240" y="66"/>
                    <a:pt x="2071" y="225"/>
                    <a:pt x="1983" y="452"/>
                  </a:cubicBezTo>
                  <a:lnTo>
                    <a:pt x="258" y="4634"/>
                  </a:lnTo>
                  <a:cubicBezTo>
                    <a:pt x="129" y="4951"/>
                    <a:pt x="228" y="5129"/>
                    <a:pt x="298" y="5219"/>
                  </a:cubicBezTo>
                  <a:cubicBezTo>
                    <a:pt x="352" y="5281"/>
                    <a:pt x="466" y="5372"/>
                    <a:pt x="673" y="5372"/>
                  </a:cubicBezTo>
                  <a:cubicBezTo>
                    <a:pt x="732" y="5372"/>
                    <a:pt x="798" y="5365"/>
                    <a:pt x="873" y="5347"/>
                  </a:cubicBezTo>
                  <a:lnTo>
                    <a:pt x="1239" y="5259"/>
                  </a:lnTo>
                  <a:lnTo>
                    <a:pt x="248" y="7657"/>
                  </a:lnTo>
                  <a:cubicBezTo>
                    <a:pt x="139" y="7934"/>
                    <a:pt x="149" y="8172"/>
                    <a:pt x="288" y="8340"/>
                  </a:cubicBezTo>
                  <a:cubicBezTo>
                    <a:pt x="393" y="8460"/>
                    <a:pt x="543" y="8519"/>
                    <a:pt x="724" y="8519"/>
                  </a:cubicBezTo>
                  <a:cubicBezTo>
                    <a:pt x="798" y="8519"/>
                    <a:pt x="878" y="8509"/>
                    <a:pt x="961" y="8489"/>
                  </a:cubicBezTo>
                  <a:lnTo>
                    <a:pt x="1210" y="8430"/>
                  </a:lnTo>
                  <a:lnTo>
                    <a:pt x="139" y="11046"/>
                  </a:lnTo>
                  <a:cubicBezTo>
                    <a:pt x="1" y="11372"/>
                    <a:pt x="10" y="11660"/>
                    <a:pt x="179" y="11858"/>
                  </a:cubicBezTo>
                  <a:cubicBezTo>
                    <a:pt x="299" y="11992"/>
                    <a:pt x="473" y="12061"/>
                    <a:pt x="689" y="12061"/>
                  </a:cubicBezTo>
                  <a:cubicBezTo>
                    <a:pt x="777" y="12061"/>
                    <a:pt x="871" y="12049"/>
                    <a:pt x="972" y="12026"/>
                  </a:cubicBezTo>
                  <a:lnTo>
                    <a:pt x="9197" y="10055"/>
                  </a:lnTo>
                  <a:cubicBezTo>
                    <a:pt x="9543" y="9976"/>
                    <a:pt x="9771" y="9787"/>
                    <a:pt x="9831" y="9549"/>
                  </a:cubicBezTo>
                  <a:cubicBezTo>
                    <a:pt x="9890" y="9302"/>
                    <a:pt x="9771" y="9034"/>
                    <a:pt x="9504" y="8796"/>
                  </a:cubicBezTo>
                  <a:lnTo>
                    <a:pt x="7354" y="6953"/>
                  </a:lnTo>
                  <a:lnTo>
                    <a:pt x="7601" y="6893"/>
                  </a:lnTo>
                  <a:cubicBezTo>
                    <a:pt x="7898" y="6824"/>
                    <a:pt x="8087" y="6675"/>
                    <a:pt x="8136" y="6468"/>
                  </a:cubicBezTo>
                  <a:cubicBezTo>
                    <a:pt x="8186" y="6250"/>
                    <a:pt x="8087" y="6032"/>
                    <a:pt x="7859" y="5833"/>
                  </a:cubicBezTo>
                  <a:lnTo>
                    <a:pt x="5896" y="4138"/>
                  </a:lnTo>
                  <a:lnTo>
                    <a:pt x="6263" y="4050"/>
                  </a:lnTo>
                  <a:cubicBezTo>
                    <a:pt x="6600" y="3970"/>
                    <a:pt x="6689" y="3782"/>
                    <a:pt x="6719" y="3683"/>
                  </a:cubicBezTo>
                  <a:cubicBezTo>
                    <a:pt x="6739" y="3574"/>
                    <a:pt x="6739" y="3366"/>
                    <a:pt x="6481" y="3138"/>
                  </a:cubicBezTo>
                  <a:lnTo>
                    <a:pt x="3053" y="194"/>
                  </a:lnTo>
                  <a:cubicBezTo>
                    <a:pt x="2912" y="70"/>
                    <a:pt x="2741" y="1"/>
                    <a:pt x="2578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8"/>
            <p:cNvSpPr/>
            <p:nvPr/>
          </p:nvSpPr>
          <p:spPr>
            <a:xfrm>
              <a:off x="7631745" y="5528613"/>
              <a:ext cx="1576519" cy="1893078"/>
            </a:xfrm>
            <a:custGeom>
              <a:avLst/>
              <a:gdLst/>
              <a:ahLst/>
              <a:cxnLst/>
              <a:rect l="l" t="t" r="r" b="b"/>
              <a:pathLst>
                <a:path w="9796" h="11763" extrusionOk="0">
                  <a:moveTo>
                    <a:pt x="2507" y="0"/>
                  </a:moveTo>
                  <a:cubicBezTo>
                    <a:pt x="2312" y="0"/>
                    <a:pt x="2137" y="123"/>
                    <a:pt x="2046" y="353"/>
                  </a:cubicBezTo>
                  <a:lnTo>
                    <a:pt x="322" y="4535"/>
                  </a:lnTo>
                  <a:cubicBezTo>
                    <a:pt x="196" y="4853"/>
                    <a:pt x="318" y="5073"/>
                    <a:pt x="593" y="5073"/>
                  </a:cubicBezTo>
                  <a:cubicBezTo>
                    <a:pt x="643" y="5073"/>
                    <a:pt x="698" y="5065"/>
                    <a:pt x="758" y="5050"/>
                  </a:cubicBezTo>
                  <a:lnTo>
                    <a:pt x="1412" y="4892"/>
                  </a:lnTo>
                  <a:lnTo>
                    <a:pt x="312" y="7557"/>
                  </a:lnTo>
                  <a:cubicBezTo>
                    <a:pt x="153" y="7952"/>
                    <a:pt x="306" y="8218"/>
                    <a:pt x="652" y="8218"/>
                  </a:cubicBezTo>
                  <a:cubicBezTo>
                    <a:pt x="714" y="8218"/>
                    <a:pt x="783" y="8209"/>
                    <a:pt x="857" y="8191"/>
                  </a:cubicBezTo>
                  <a:lnTo>
                    <a:pt x="1382" y="8063"/>
                  </a:lnTo>
                  <a:lnTo>
                    <a:pt x="1382" y="8063"/>
                  </a:lnTo>
                  <a:lnTo>
                    <a:pt x="193" y="10946"/>
                  </a:lnTo>
                  <a:cubicBezTo>
                    <a:pt x="0" y="11433"/>
                    <a:pt x="184" y="11763"/>
                    <a:pt x="611" y="11763"/>
                  </a:cubicBezTo>
                  <a:cubicBezTo>
                    <a:pt x="688" y="11763"/>
                    <a:pt x="774" y="11752"/>
                    <a:pt x="867" y="11729"/>
                  </a:cubicBezTo>
                  <a:lnTo>
                    <a:pt x="9082" y="9767"/>
                  </a:lnTo>
                  <a:cubicBezTo>
                    <a:pt x="9686" y="9618"/>
                    <a:pt x="9796" y="9173"/>
                    <a:pt x="9329" y="8766"/>
                  </a:cubicBezTo>
                  <a:lnTo>
                    <a:pt x="6971" y="6725"/>
                  </a:lnTo>
                  <a:lnTo>
                    <a:pt x="7497" y="6606"/>
                  </a:lnTo>
                  <a:cubicBezTo>
                    <a:pt x="7982" y="6487"/>
                    <a:pt x="8071" y="6120"/>
                    <a:pt x="7684" y="5793"/>
                  </a:cubicBezTo>
                  <a:lnTo>
                    <a:pt x="5504" y="3910"/>
                  </a:lnTo>
                  <a:lnTo>
                    <a:pt x="6149" y="3762"/>
                  </a:lnTo>
                  <a:cubicBezTo>
                    <a:pt x="6545" y="3663"/>
                    <a:pt x="6624" y="3375"/>
                    <a:pt x="6307" y="3108"/>
                  </a:cubicBezTo>
                  <a:lnTo>
                    <a:pt x="2888" y="155"/>
                  </a:lnTo>
                  <a:cubicBezTo>
                    <a:pt x="2765" y="50"/>
                    <a:pt x="2632" y="0"/>
                    <a:pt x="250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8"/>
            <p:cNvSpPr/>
            <p:nvPr/>
          </p:nvSpPr>
          <p:spPr>
            <a:xfrm>
              <a:off x="7793483" y="5620507"/>
              <a:ext cx="1236142" cy="1704784"/>
            </a:xfrm>
            <a:custGeom>
              <a:avLst/>
              <a:gdLst/>
              <a:ahLst/>
              <a:cxnLst/>
              <a:rect l="l" t="t" r="r" b="b"/>
              <a:pathLst>
                <a:path w="7681" h="10593" extrusionOk="0">
                  <a:moveTo>
                    <a:pt x="1804" y="297"/>
                  </a:moveTo>
                  <a:cubicBezTo>
                    <a:pt x="1874" y="297"/>
                    <a:pt x="1943" y="327"/>
                    <a:pt x="2002" y="377"/>
                  </a:cubicBezTo>
                  <a:lnTo>
                    <a:pt x="4539" y="2735"/>
                  </a:lnTo>
                  <a:cubicBezTo>
                    <a:pt x="4629" y="2804"/>
                    <a:pt x="4648" y="2864"/>
                    <a:pt x="4638" y="2894"/>
                  </a:cubicBezTo>
                  <a:cubicBezTo>
                    <a:pt x="4629" y="2923"/>
                    <a:pt x="4589" y="2973"/>
                    <a:pt x="4479" y="2993"/>
                  </a:cubicBezTo>
                  <a:lnTo>
                    <a:pt x="3737" y="3171"/>
                  </a:lnTo>
                  <a:lnTo>
                    <a:pt x="5758" y="5460"/>
                  </a:lnTo>
                  <a:lnTo>
                    <a:pt x="5768" y="5470"/>
                  </a:lnTo>
                  <a:cubicBezTo>
                    <a:pt x="5867" y="5559"/>
                    <a:pt x="5917" y="5638"/>
                    <a:pt x="5897" y="5708"/>
                  </a:cubicBezTo>
                  <a:cubicBezTo>
                    <a:pt x="5887" y="5767"/>
                    <a:pt x="5807" y="5817"/>
                    <a:pt x="5679" y="5847"/>
                  </a:cubicBezTo>
                  <a:lnTo>
                    <a:pt x="5025" y="6005"/>
                  </a:lnTo>
                  <a:lnTo>
                    <a:pt x="7155" y="8265"/>
                  </a:lnTo>
                  <a:lnTo>
                    <a:pt x="7165" y="8274"/>
                  </a:lnTo>
                  <a:cubicBezTo>
                    <a:pt x="7304" y="8393"/>
                    <a:pt x="7364" y="8502"/>
                    <a:pt x="7344" y="8602"/>
                  </a:cubicBezTo>
                  <a:cubicBezTo>
                    <a:pt x="7314" y="8690"/>
                    <a:pt x="7205" y="8760"/>
                    <a:pt x="7036" y="8800"/>
                  </a:cubicBezTo>
                  <a:lnTo>
                    <a:pt x="903" y="10276"/>
                  </a:lnTo>
                  <a:cubicBezTo>
                    <a:pt x="843" y="10286"/>
                    <a:pt x="784" y="10296"/>
                    <a:pt x="734" y="10296"/>
                  </a:cubicBezTo>
                  <a:cubicBezTo>
                    <a:pt x="645" y="10296"/>
                    <a:pt x="575" y="10266"/>
                    <a:pt x="535" y="10227"/>
                  </a:cubicBezTo>
                  <a:cubicBezTo>
                    <a:pt x="476" y="10157"/>
                    <a:pt x="486" y="10018"/>
                    <a:pt x="546" y="9860"/>
                  </a:cubicBezTo>
                  <a:lnTo>
                    <a:pt x="1438" y="6867"/>
                  </a:lnTo>
                  <a:lnTo>
                    <a:pt x="1438" y="6867"/>
                  </a:lnTo>
                  <a:lnTo>
                    <a:pt x="773" y="7026"/>
                  </a:lnTo>
                  <a:cubicBezTo>
                    <a:pt x="734" y="7036"/>
                    <a:pt x="685" y="7036"/>
                    <a:pt x="654" y="7036"/>
                  </a:cubicBezTo>
                  <a:cubicBezTo>
                    <a:pt x="585" y="7036"/>
                    <a:pt x="535" y="7026"/>
                    <a:pt x="516" y="6996"/>
                  </a:cubicBezTo>
                  <a:cubicBezTo>
                    <a:pt x="476" y="6946"/>
                    <a:pt x="476" y="6847"/>
                    <a:pt x="526" y="6728"/>
                  </a:cubicBezTo>
                  <a:lnTo>
                    <a:pt x="1299" y="3755"/>
                  </a:lnTo>
                  <a:lnTo>
                    <a:pt x="555" y="3934"/>
                  </a:lnTo>
                  <a:cubicBezTo>
                    <a:pt x="516" y="3944"/>
                    <a:pt x="486" y="3944"/>
                    <a:pt x="456" y="3944"/>
                  </a:cubicBezTo>
                  <a:cubicBezTo>
                    <a:pt x="407" y="3944"/>
                    <a:pt x="377" y="3934"/>
                    <a:pt x="367" y="3924"/>
                  </a:cubicBezTo>
                  <a:cubicBezTo>
                    <a:pt x="348" y="3894"/>
                    <a:pt x="337" y="3835"/>
                    <a:pt x="377" y="3736"/>
                  </a:cubicBezTo>
                  <a:lnTo>
                    <a:pt x="1576" y="485"/>
                  </a:lnTo>
                  <a:cubicBezTo>
                    <a:pt x="1616" y="386"/>
                    <a:pt x="1685" y="317"/>
                    <a:pt x="1755" y="297"/>
                  </a:cubicBezTo>
                  <a:close/>
                  <a:moveTo>
                    <a:pt x="1804" y="0"/>
                  </a:moveTo>
                  <a:cubicBezTo>
                    <a:pt x="1764" y="0"/>
                    <a:pt x="1725" y="0"/>
                    <a:pt x="1685" y="10"/>
                  </a:cubicBezTo>
                  <a:cubicBezTo>
                    <a:pt x="1517" y="49"/>
                    <a:pt x="1378" y="178"/>
                    <a:pt x="1308" y="366"/>
                  </a:cubicBezTo>
                  <a:lnTo>
                    <a:pt x="110" y="3617"/>
                  </a:lnTo>
                  <a:cubicBezTo>
                    <a:pt x="0" y="3885"/>
                    <a:pt x="80" y="4043"/>
                    <a:pt x="139" y="4112"/>
                  </a:cubicBezTo>
                  <a:cubicBezTo>
                    <a:pt x="189" y="4162"/>
                    <a:pt x="288" y="4241"/>
                    <a:pt x="456" y="4241"/>
                  </a:cubicBezTo>
                  <a:cubicBezTo>
                    <a:pt x="506" y="4241"/>
                    <a:pt x="555" y="4241"/>
                    <a:pt x="625" y="4222"/>
                  </a:cubicBezTo>
                  <a:lnTo>
                    <a:pt x="892" y="4162"/>
                  </a:lnTo>
                  <a:lnTo>
                    <a:pt x="249" y="6629"/>
                  </a:lnTo>
                  <a:cubicBezTo>
                    <a:pt x="130" y="6926"/>
                    <a:pt x="218" y="7105"/>
                    <a:pt x="288" y="7184"/>
                  </a:cubicBezTo>
                  <a:cubicBezTo>
                    <a:pt x="337" y="7244"/>
                    <a:pt x="447" y="7333"/>
                    <a:pt x="645" y="7333"/>
                  </a:cubicBezTo>
                  <a:cubicBezTo>
                    <a:pt x="704" y="7333"/>
                    <a:pt x="773" y="7323"/>
                    <a:pt x="843" y="7313"/>
                  </a:cubicBezTo>
                  <a:lnTo>
                    <a:pt x="1011" y="7274"/>
                  </a:lnTo>
                  <a:lnTo>
                    <a:pt x="268" y="9761"/>
                  </a:lnTo>
                  <a:cubicBezTo>
                    <a:pt x="159" y="10029"/>
                    <a:pt x="179" y="10256"/>
                    <a:pt x="317" y="10415"/>
                  </a:cubicBezTo>
                  <a:cubicBezTo>
                    <a:pt x="417" y="10534"/>
                    <a:pt x="555" y="10593"/>
                    <a:pt x="734" y="10593"/>
                  </a:cubicBezTo>
                  <a:cubicBezTo>
                    <a:pt x="813" y="10593"/>
                    <a:pt x="883" y="10583"/>
                    <a:pt x="972" y="10564"/>
                  </a:cubicBezTo>
                  <a:lnTo>
                    <a:pt x="7106" y="9087"/>
                  </a:lnTo>
                  <a:cubicBezTo>
                    <a:pt x="7393" y="9018"/>
                    <a:pt x="7582" y="8869"/>
                    <a:pt x="7631" y="8671"/>
                  </a:cubicBezTo>
                  <a:cubicBezTo>
                    <a:pt x="7681" y="8463"/>
                    <a:pt x="7582" y="8245"/>
                    <a:pt x="7364" y="8056"/>
                  </a:cubicBezTo>
                  <a:lnTo>
                    <a:pt x="5580" y="6173"/>
                  </a:lnTo>
                  <a:lnTo>
                    <a:pt x="5748" y="6134"/>
                  </a:lnTo>
                  <a:cubicBezTo>
                    <a:pt x="6075" y="6054"/>
                    <a:pt x="6164" y="5876"/>
                    <a:pt x="6184" y="5777"/>
                  </a:cubicBezTo>
                  <a:cubicBezTo>
                    <a:pt x="6214" y="5668"/>
                    <a:pt x="6214" y="5470"/>
                    <a:pt x="5966" y="5252"/>
                  </a:cubicBezTo>
                  <a:lnTo>
                    <a:pt x="4281" y="3350"/>
                  </a:lnTo>
                  <a:lnTo>
                    <a:pt x="4549" y="3280"/>
                  </a:lnTo>
                  <a:cubicBezTo>
                    <a:pt x="4827" y="3211"/>
                    <a:pt x="4906" y="3052"/>
                    <a:pt x="4926" y="2963"/>
                  </a:cubicBezTo>
                  <a:cubicBezTo>
                    <a:pt x="4946" y="2874"/>
                    <a:pt x="4955" y="2695"/>
                    <a:pt x="4728" y="2507"/>
                  </a:cubicBezTo>
                  <a:lnTo>
                    <a:pt x="2191" y="159"/>
                  </a:lnTo>
                  <a:cubicBezTo>
                    <a:pt x="2081" y="49"/>
                    <a:pt x="1943" y="0"/>
                    <a:pt x="1804" y="0"/>
                  </a:cubicBezTo>
                  <a:close/>
                </a:path>
              </a:pathLst>
            </a:custGeom>
            <a:solidFill>
              <a:srgbClr val="BD8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8"/>
            <p:cNvSpPr/>
            <p:nvPr/>
          </p:nvSpPr>
          <p:spPr>
            <a:xfrm>
              <a:off x="7767895" y="5614391"/>
              <a:ext cx="1234532" cy="1704784"/>
            </a:xfrm>
            <a:custGeom>
              <a:avLst/>
              <a:gdLst/>
              <a:ahLst/>
              <a:cxnLst/>
              <a:rect l="l" t="t" r="r" b="b"/>
              <a:pathLst>
                <a:path w="7671" h="10593" extrusionOk="0">
                  <a:moveTo>
                    <a:pt x="1805" y="299"/>
                  </a:moveTo>
                  <a:cubicBezTo>
                    <a:pt x="1870" y="299"/>
                    <a:pt x="1939" y="330"/>
                    <a:pt x="2003" y="385"/>
                  </a:cubicBezTo>
                  <a:lnTo>
                    <a:pt x="4539" y="2733"/>
                  </a:lnTo>
                  <a:cubicBezTo>
                    <a:pt x="4619" y="2813"/>
                    <a:pt x="4638" y="2872"/>
                    <a:pt x="4638" y="2902"/>
                  </a:cubicBezTo>
                  <a:cubicBezTo>
                    <a:pt x="4629" y="2921"/>
                    <a:pt x="4579" y="2971"/>
                    <a:pt x="4480" y="2991"/>
                  </a:cubicBezTo>
                  <a:lnTo>
                    <a:pt x="3727" y="3170"/>
                  </a:lnTo>
                  <a:lnTo>
                    <a:pt x="5748" y="5458"/>
                  </a:lnTo>
                  <a:lnTo>
                    <a:pt x="5768" y="5478"/>
                  </a:lnTo>
                  <a:cubicBezTo>
                    <a:pt x="5867" y="5557"/>
                    <a:pt x="5917" y="5647"/>
                    <a:pt x="5897" y="5706"/>
                  </a:cubicBezTo>
                  <a:cubicBezTo>
                    <a:pt x="5887" y="5766"/>
                    <a:pt x="5798" y="5815"/>
                    <a:pt x="5679" y="5845"/>
                  </a:cubicBezTo>
                  <a:lnTo>
                    <a:pt x="5015" y="6004"/>
                  </a:lnTo>
                  <a:lnTo>
                    <a:pt x="7156" y="8263"/>
                  </a:lnTo>
                  <a:lnTo>
                    <a:pt x="7166" y="8273"/>
                  </a:lnTo>
                  <a:cubicBezTo>
                    <a:pt x="7294" y="8391"/>
                    <a:pt x="7364" y="8510"/>
                    <a:pt x="7334" y="8600"/>
                  </a:cubicBezTo>
                  <a:cubicBezTo>
                    <a:pt x="7314" y="8689"/>
                    <a:pt x="7205" y="8758"/>
                    <a:pt x="7037" y="8798"/>
                  </a:cubicBezTo>
                  <a:lnTo>
                    <a:pt x="903" y="10274"/>
                  </a:lnTo>
                  <a:cubicBezTo>
                    <a:pt x="842" y="10288"/>
                    <a:pt x="786" y="10294"/>
                    <a:pt x="737" y="10294"/>
                  </a:cubicBezTo>
                  <a:cubicBezTo>
                    <a:pt x="644" y="10294"/>
                    <a:pt x="575" y="10270"/>
                    <a:pt x="536" y="10225"/>
                  </a:cubicBezTo>
                  <a:cubicBezTo>
                    <a:pt x="476" y="10155"/>
                    <a:pt x="476" y="10027"/>
                    <a:pt x="546" y="9858"/>
                  </a:cubicBezTo>
                  <a:lnTo>
                    <a:pt x="1428" y="6865"/>
                  </a:lnTo>
                  <a:lnTo>
                    <a:pt x="1428" y="6865"/>
                  </a:lnTo>
                  <a:lnTo>
                    <a:pt x="774" y="7024"/>
                  </a:lnTo>
                  <a:cubicBezTo>
                    <a:pt x="726" y="7035"/>
                    <a:pt x="683" y="7041"/>
                    <a:pt x="646" y="7041"/>
                  </a:cubicBezTo>
                  <a:cubicBezTo>
                    <a:pt x="584" y="7041"/>
                    <a:pt x="537" y="7025"/>
                    <a:pt x="507" y="6995"/>
                  </a:cubicBezTo>
                  <a:cubicBezTo>
                    <a:pt x="467" y="6945"/>
                    <a:pt x="476" y="6846"/>
                    <a:pt x="526" y="6727"/>
                  </a:cubicBezTo>
                  <a:lnTo>
                    <a:pt x="1299" y="3754"/>
                  </a:lnTo>
                  <a:lnTo>
                    <a:pt x="546" y="3932"/>
                  </a:lnTo>
                  <a:cubicBezTo>
                    <a:pt x="510" y="3943"/>
                    <a:pt x="478" y="3948"/>
                    <a:pt x="453" y="3948"/>
                  </a:cubicBezTo>
                  <a:cubicBezTo>
                    <a:pt x="409" y="3948"/>
                    <a:pt x="380" y="3935"/>
                    <a:pt x="368" y="3923"/>
                  </a:cubicBezTo>
                  <a:cubicBezTo>
                    <a:pt x="348" y="3893"/>
                    <a:pt x="338" y="3833"/>
                    <a:pt x="377" y="3734"/>
                  </a:cubicBezTo>
                  <a:lnTo>
                    <a:pt x="1577" y="484"/>
                  </a:lnTo>
                  <a:cubicBezTo>
                    <a:pt x="1616" y="385"/>
                    <a:pt x="1676" y="316"/>
                    <a:pt x="1755" y="305"/>
                  </a:cubicBezTo>
                  <a:cubicBezTo>
                    <a:pt x="1771" y="301"/>
                    <a:pt x="1788" y="299"/>
                    <a:pt x="1805" y="299"/>
                  </a:cubicBezTo>
                  <a:close/>
                  <a:moveTo>
                    <a:pt x="1809" y="1"/>
                  </a:moveTo>
                  <a:cubicBezTo>
                    <a:pt x="1767" y="1"/>
                    <a:pt x="1726" y="6"/>
                    <a:pt x="1685" y="18"/>
                  </a:cubicBezTo>
                  <a:cubicBezTo>
                    <a:pt x="1517" y="58"/>
                    <a:pt x="1379" y="186"/>
                    <a:pt x="1299" y="365"/>
                  </a:cubicBezTo>
                  <a:lnTo>
                    <a:pt x="110" y="3625"/>
                  </a:lnTo>
                  <a:cubicBezTo>
                    <a:pt x="1" y="3883"/>
                    <a:pt x="80" y="4042"/>
                    <a:pt x="140" y="4111"/>
                  </a:cubicBezTo>
                  <a:cubicBezTo>
                    <a:pt x="186" y="4165"/>
                    <a:pt x="279" y="4242"/>
                    <a:pt x="448" y="4242"/>
                  </a:cubicBezTo>
                  <a:cubicBezTo>
                    <a:pt x="497" y="4242"/>
                    <a:pt x="553" y="4235"/>
                    <a:pt x="615" y="4220"/>
                  </a:cubicBezTo>
                  <a:lnTo>
                    <a:pt x="883" y="4160"/>
                  </a:lnTo>
                  <a:lnTo>
                    <a:pt x="883" y="4160"/>
                  </a:lnTo>
                  <a:lnTo>
                    <a:pt x="249" y="6628"/>
                  </a:lnTo>
                  <a:cubicBezTo>
                    <a:pt x="120" y="6935"/>
                    <a:pt x="219" y="7103"/>
                    <a:pt x="289" y="7182"/>
                  </a:cubicBezTo>
                  <a:cubicBezTo>
                    <a:pt x="342" y="7244"/>
                    <a:pt x="451" y="7337"/>
                    <a:pt x="651" y="7337"/>
                  </a:cubicBezTo>
                  <a:cubicBezTo>
                    <a:pt x="708" y="7337"/>
                    <a:pt x="771" y="7329"/>
                    <a:pt x="844" y="7312"/>
                  </a:cubicBezTo>
                  <a:lnTo>
                    <a:pt x="1012" y="7272"/>
                  </a:lnTo>
                  <a:lnTo>
                    <a:pt x="269" y="9759"/>
                  </a:lnTo>
                  <a:cubicBezTo>
                    <a:pt x="159" y="10027"/>
                    <a:pt x="179" y="10265"/>
                    <a:pt x="308" y="10423"/>
                  </a:cubicBezTo>
                  <a:cubicBezTo>
                    <a:pt x="406" y="10535"/>
                    <a:pt x="553" y="10592"/>
                    <a:pt x="729" y="10592"/>
                  </a:cubicBezTo>
                  <a:cubicBezTo>
                    <a:pt x="802" y="10592"/>
                    <a:pt x="881" y="10582"/>
                    <a:pt x="962" y="10562"/>
                  </a:cubicBezTo>
                  <a:lnTo>
                    <a:pt x="7106" y="9095"/>
                  </a:lnTo>
                  <a:cubicBezTo>
                    <a:pt x="7393" y="9026"/>
                    <a:pt x="7572" y="8867"/>
                    <a:pt x="7622" y="8669"/>
                  </a:cubicBezTo>
                  <a:cubicBezTo>
                    <a:pt x="7671" y="8461"/>
                    <a:pt x="7582" y="8253"/>
                    <a:pt x="7364" y="8055"/>
                  </a:cubicBezTo>
                  <a:lnTo>
                    <a:pt x="5580" y="6172"/>
                  </a:lnTo>
                  <a:lnTo>
                    <a:pt x="5748" y="6132"/>
                  </a:lnTo>
                  <a:cubicBezTo>
                    <a:pt x="6076" y="6063"/>
                    <a:pt x="6165" y="5874"/>
                    <a:pt x="6184" y="5775"/>
                  </a:cubicBezTo>
                  <a:cubicBezTo>
                    <a:pt x="6215" y="5676"/>
                    <a:pt x="6215" y="5469"/>
                    <a:pt x="5966" y="5260"/>
                  </a:cubicBezTo>
                  <a:lnTo>
                    <a:pt x="4282" y="3348"/>
                  </a:lnTo>
                  <a:lnTo>
                    <a:pt x="4550" y="3278"/>
                  </a:lnTo>
                  <a:cubicBezTo>
                    <a:pt x="4827" y="3219"/>
                    <a:pt x="4906" y="3060"/>
                    <a:pt x="4926" y="2971"/>
                  </a:cubicBezTo>
                  <a:cubicBezTo>
                    <a:pt x="4946" y="2882"/>
                    <a:pt x="4946" y="2703"/>
                    <a:pt x="4728" y="2515"/>
                  </a:cubicBezTo>
                  <a:lnTo>
                    <a:pt x="2191" y="157"/>
                  </a:lnTo>
                  <a:cubicBezTo>
                    <a:pt x="2078" y="59"/>
                    <a:pt x="1942" y="1"/>
                    <a:pt x="180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8"/>
            <p:cNvSpPr/>
            <p:nvPr/>
          </p:nvSpPr>
          <p:spPr>
            <a:xfrm>
              <a:off x="8042288" y="5815076"/>
              <a:ext cx="20922" cy="20761"/>
            </a:xfrm>
            <a:custGeom>
              <a:avLst/>
              <a:gdLst/>
              <a:ahLst/>
              <a:cxnLst/>
              <a:rect l="l" t="t" r="r" b="b"/>
              <a:pathLst>
                <a:path w="130" h="129" extrusionOk="0">
                  <a:moveTo>
                    <a:pt x="60" y="0"/>
                  </a:moveTo>
                  <a:cubicBezTo>
                    <a:pt x="20" y="10"/>
                    <a:pt x="0" y="40"/>
                    <a:pt x="0" y="69"/>
                  </a:cubicBezTo>
                  <a:cubicBezTo>
                    <a:pt x="0" y="99"/>
                    <a:pt x="30" y="128"/>
                    <a:pt x="70" y="128"/>
                  </a:cubicBezTo>
                  <a:cubicBezTo>
                    <a:pt x="99" y="119"/>
                    <a:pt x="129" y="89"/>
                    <a:pt x="119" y="60"/>
                  </a:cubicBezTo>
                  <a:cubicBezTo>
                    <a:pt x="119" y="29"/>
                    <a:pt x="90" y="0"/>
                    <a:pt x="6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8"/>
            <p:cNvSpPr/>
            <p:nvPr/>
          </p:nvSpPr>
          <p:spPr>
            <a:xfrm>
              <a:off x="8102799" y="5873977"/>
              <a:ext cx="30578" cy="28807"/>
            </a:xfrm>
            <a:custGeom>
              <a:avLst/>
              <a:gdLst/>
              <a:ahLst/>
              <a:cxnLst/>
              <a:rect l="l" t="t" r="r" b="b"/>
              <a:pathLst>
                <a:path w="190" h="179" extrusionOk="0">
                  <a:moveTo>
                    <a:pt x="90" y="0"/>
                  </a:moveTo>
                  <a:cubicBezTo>
                    <a:pt x="40" y="0"/>
                    <a:pt x="1" y="50"/>
                    <a:pt x="11" y="99"/>
                  </a:cubicBezTo>
                  <a:cubicBezTo>
                    <a:pt x="11" y="149"/>
                    <a:pt x="51" y="179"/>
                    <a:pt x="100" y="179"/>
                  </a:cubicBezTo>
                  <a:cubicBezTo>
                    <a:pt x="150" y="179"/>
                    <a:pt x="190" y="130"/>
                    <a:pt x="190" y="80"/>
                  </a:cubicBezTo>
                  <a:cubicBezTo>
                    <a:pt x="179" y="30"/>
                    <a:pt x="140" y="0"/>
                    <a:pt x="9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8"/>
            <p:cNvSpPr/>
            <p:nvPr/>
          </p:nvSpPr>
          <p:spPr>
            <a:xfrm>
              <a:off x="8029413" y="5885243"/>
              <a:ext cx="19312" cy="19151"/>
            </a:xfrm>
            <a:custGeom>
              <a:avLst/>
              <a:gdLst/>
              <a:ahLst/>
              <a:cxnLst/>
              <a:rect l="l" t="t" r="r" b="b"/>
              <a:pathLst>
                <a:path w="120" h="119" extrusionOk="0">
                  <a:moveTo>
                    <a:pt x="51" y="0"/>
                  </a:moveTo>
                  <a:cubicBezTo>
                    <a:pt x="21" y="0"/>
                    <a:pt x="1" y="29"/>
                    <a:pt x="1" y="60"/>
                  </a:cubicBezTo>
                  <a:cubicBezTo>
                    <a:pt x="1" y="89"/>
                    <a:pt x="31" y="119"/>
                    <a:pt x="60" y="119"/>
                  </a:cubicBezTo>
                  <a:cubicBezTo>
                    <a:pt x="91" y="109"/>
                    <a:pt x="120" y="89"/>
                    <a:pt x="110" y="49"/>
                  </a:cubicBezTo>
                  <a:cubicBezTo>
                    <a:pt x="110" y="20"/>
                    <a:pt x="80" y="0"/>
                    <a:pt x="51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8"/>
            <p:cNvSpPr/>
            <p:nvPr/>
          </p:nvSpPr>
          <p:spPr>
            <a:xfrm>
              <a:off x="8268722" y="6097193"/>
              <a:ext cx="22531" cy="20278"/>
            </a:xfrm>
            <a:custGeom>
              <a:avLst/>
              <a:gdLst/>
              <a:ahLst/>
              <a:cxnLst/>
              <a:rect l="l" t="t" r="r" b="b"/>
              <a:pathLst>
                <a:path w="140" h="126" extrusionOk="0">
                  <a:moveTo>
                    <a:pt x="73" y="1"/>
                  </a:moveTo>
                  <a:cubicBezTo>
                    <a:pt x="54" y="1"/>
                    <a:pt x="33" y="11"/>
                    <a:pt x="20" y="31"/>
                  </a:cubicBezTo>
                  <a:cubicBezTo>
                    <a:pt x="0" y="60"/>
                    <a:pt x="11" y="100"/>
                    <a:pt x="40" y="120"/>
                  </a:cubicBezTo>
                  <a:cubicBezTo>
                    <a:pt x="51" y="123"/>
                    <a:pt x="64" y="126"/>
                    <a:pt x="75" y="126"/>
                  </a:cubicBezTo>
                  <a:cubicBezTo>
                    <a:pt x="95" y="126"/>
                    <a:pt x="113" y="119"/>
                    <a:pt x="119" y="100"/>
                  </a:cubicBezTo>
                  <a:cubicBezTo>
                    <a:pt x="139" y="70"/>
                    <a:pt x="130" y="31"/>
                    <a:pt x="100" y="11"/>
                  </a:cubicBezTo>
                  <a:cubicBezTo>
                    <a:pt x="92" y="4"/>
                    <a:pt x="83" y="1"/>
                    <a:pt x="73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8"/>
            <p:cNvSpPr/>
            <p:nvPr/>
          </p:nvSpPr>
          <p:spPr>
            <a:xfrm>
              <a:off x="8112455" y="6129701"/>
              <a:ext cx="32026" cy="28968"/>
            </a:xfrm>
            <a:custGeom>
              <a:avLst/>
              <a:gdLst/>
              <a:ahLst/>
              <a:cxnLst/>
              <a:rect l="l" t="t" r="r" b="b"/>
              <a:pathLst>
                <a:path w="199" h="180" extrusionOk="0">
                  <a:moveTo>
                    <a:pt x="99" y="0"/>
                  </a:moveTo>
                  <a:cubicBezTo>
                    <a:pt x="69" y="0"/>
                    <a:pt x="39" y="16"/>
                    <a:pt x="20" y="47"/>
                  </a:cubicBezTo>
                  <a:cubicBezTo>
                    <a:pt x="0" y="86"/>
                    <a:pt x="11" y="136"/>
                    <a:pt x="50" y="166"/>
                  </a:cubicBezTo>
                  <a:cubicBezTo>
                    <a:pt x="67" y="175"/>
                    <a:pt x="83" y="180"/>
                    <a:pt x="99" y="180"/>
                  </a:cubicBezTo>
                  <a:cubicBezTo>
                    <a:pt x="130" y="180"/>
                    <a:pt x="159" y="162"/>
                    <a:pt x="179" y="136"/>
                  </a:cubicBezTo>
                  <a:cubicBezTo>
                    <a:pt x="198" y="96"/>
                    <a:pt x="189" y="36"/>
                    <a:pt x="149" y="17"/>
                  </a:cubicBezTo>
                  <a:cubicBezTo>
                    <a:pt x="134" y="6"/>
                    <a:pt x="117" y="0"/>
                    <a:pt x="9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8"/>
            <p:cNvSpPr/>
            <p:nvPr/>
          </p:nvSpPr>
          <p:spPr>
            <a:xfrm>
              <a:off x="8195336" y="5981803"/>
              <a:ext cx="20922" cy="18347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6" y="0"/>
                  </a:moveTo>
                  <a:cubicBezTo>
                    <a:pt x="55" y="0"/>
                    <a:pt x="35" y="9"/>
                    <a:pt x="20" y="24"/>
                  </a:cubicBezTo>
                  <a:cubicBezTo>
                    <a:pt x="1" y="54"/>
                    <a:pt x="11" y="94"/>
                    <a:pt x="40" y="103"/>
                  </a:cubicBezTo>
                  <a:cubicBezTo>
                    <a:pt x="51" y="110"/>
                    <a:pt x="62" y="114"/>
                    <a:pt x="72" y="114"/>
                  </a:cubicBezTo>
                  <a:cubicBezTo>
                    <a:pt x="90" y="114"/>
                    <a:pt x="107" y="103"/>
                    <a:pt x="119" y="83"/>
                  </a:cubicBezTo>
                  <a:cubicBezTo>
                    <a:pt x="130" y="64"/>
                    <a:pt x="130" y="24"/>
                    <a:pt x="100" y="4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8"/>
            <p:cNvSpPr/>
            <p:nvPr/>
          </p:nvSpPr>
          <p:spPr>
            <a:xfrm>
              <a:off x="8051783" y="6354043"/>
              <a:ext cx="20922" cy="20761"/>
            </a:xfrm>
            <a:custGeom>
              <a:avLst/>
              <a:gdLst/>
              <a:ahLst/>
              <a:cxnLst/>
              <a:rect l="l" t="t" r="r" b="b"/>
              <a:pathLst>
                <a:path w="130" h="129" extrusionOk="0">
                  <a:moveTo>
                    <a:pt x="60" y="0"/>
                  </a:moveTo>
                  <a:cubicBezTo>
                    <a:pt x="31" y="10"/>
                    <a:pt x="1" y="40"/>
                    <a:pt x="1" y="69"/>
                  </a:cubicBezTo>
                  <a:cubicBezTo>
                    <a:pt x="11" y="100"/>
                    <a:pt x="40" y="129"/>
                    <a:pt x="70" y="129"/>
                  </a:cubicBezTo>
                  <a:cubicBezTo>
                    <a:pt x="100" y="119"/>
                    <a:pt x="130" y="89"/>
                    <a:pt x="130" y="60"/>
                  </a:cubicBezTo>
                  <a:cubicBezTo>
                    <a:pt x="120" y="30"/>
                    <a:pt x="90" y="0"/>
                    <a:pt x="6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8"/>
            <p:cNvSpPr/>
            <p:nvPr/>
          </p:nvSpPr>
          <p:spPr>
            <a:xfrm>
              <a:off x="8161862" y="6416164"/>
              <a:ext cx="30417" cy="28807"/>
            </a:xfrm>
            <a:custGeom>
              <a:avLst/>
              <a:gdLst/>
              <a:ahLst/>
              <a:cxnLst/>
              <a:rect l="l" t="t" r="r" b="b"/>
              <a:pathLst>
                <a:path w="189" h="179" extrusionOk="0">
                  <a:moveTo>
                    <a:pt x="80" y="1"/>
                  </a:moveTo>
                  <a:cubicBezTo>
                    <a:pt x="30" y="11"/>
                    <a:pt x="1" y="51"/>
                    <a:pt x="1" y="100"/>
                  </a:cubicBezTo>
                  <a:cubicBezTo>
                    <a:pt x="10" y="150"/>
                    <a:pt x="50" y="179"/>
                    <a:pt x="100" y="179"/>
                  </a:cubicBezTo>
                  <a:cubicBezTo>
                    <a:pt x="149" y="179"/>
                    <a:pt x="189" y="130"/>
                    <a:pt x="179" y="80"/>
                  </a:cubicBezTo>
                  <a:cubicBezTo>
                    <a:pt x="179" y="31"/>
                    <a:pt x="129" y="1"/>
                    <a:pt x="8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8"/>
            <p:cNvSpPr/>
            <p:nvPr/>
          </p:nvSpPr>
          <p:spPr>
            <a:xfrm>
              <a:off x="8027965" y="6454466"/>
              <a:ext cx="19312" cy="19312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0"/>
                  </a:moveTo>
                  <a:cubicBezTo>
                    <a:pt x="20" y="11"/>
                    <a:pt x="0" y="31"/>
                    <a:pt x="0" y="60"/>
                  </a:cubicBezTo>
                  <a:cubicBezTo>
                    <a:pt x="10" y="99"/>
                    <a:pt x="30" y="119"/>
                    <a:pt x="60" y="119"/>
                  </a:cubicBezTo>
                  <a:cubicBezTo>
                    <a:pt x="100" y="110"/>
                    <a:pt x="119" y="90"/>
                    <a:pt x="119" y="60"/>
                  </a:cubicBezTo>
                  <a:cubicBezTo>
                    <a:pt x="109" y="20"/>
                    <a:pt x="89" y="0"/>
                    <a:pt x="6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8"/>
            <p:cNvSpPr/>
            <p:nvPr/>
          </p:nvSpPr>
          <p:spPr>
            <a:xfrm>
              <a:off x="8509641" y="6491159"/>
              <a:ext cx="22370" cy="19795"/>
            </a:xfrm>
            <a:custGeom>
              <a:avLst/>
              <a:gdLst/>
              <a:ahLst/>
              <a:cxnLst/>
              <a:rect l="l" t="t" r="r" b="b"/>
              <a:pathLst>
                <a:path w="139" h="123" extrusionOk="0">
                  <a:moveTo>
                    <a:pt x="79" y="1"/>
                  </a:moveTo>
                  <a:cubicBezTo>
                    <a:pt x="49" y="1"/>
                    <a:pt x="20" y="21"/>
                    <a:pt x="10" y="50"/>
                  </a:cubicBezTo>
                  <a:cubicBezTo>
                    <a:pt x="0" y="80"/>
                    <a:pt x="29" y="120"/>
                    <a:pt x="60" y="120"/>
                  </a:cubicBezTo>
                  <a:cubicBezTo>
                    <a:pt x="65" y="121"/>
                    <a:pt x="70" y="122"/>
                    <a:pt x="75" y="122"/>
                  </a:cubicBezTo>
                  <a:cubicBezTo>
                    <a:pt x="99" y="122"/>
                    <a:pt x="121" y="104"/>
                    <a:pt x="129" y="80"/>
                  </a:cubicBezTo>
                  <a:cubicBezTo>
                    <a:pt x="139" y="40"/>
                    <a:pt x="119" y="10"/>
                    <a:pt x="79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8"/>
            <p:cNvSpPr/>
            <p:nvPr/>
          </p:nvSpPr>
          <p:spPr>
            <a:xfrm>
              <a:off x="8345327" y="6659979"/>
              <a:ext cx="32026" cy="29451"/>
            </a:xfrm>
            <a:custGeom>
              <a:avLst/>
              <a:gdLst/>
              <a:ahLst/>
              <a:cxnLst/>
              <a:rect l="l" t="t" r="r" b="b"/>
              <a:pathLst>
                <a:path w="199" h="183" extrusionOk="0">
                  <a:moveTo>
                    <a:pt x="100" y="0"/>
                  </a:moveTo>
                  <a:cubicBezTo>
                    <a:pt x="57" y="0"/>
                    <a:pt x="19" y="28"/>
                    <a:pt x="10" y="71"/>
                  </a:cubicBezTo>
                  <a:cubicBezTo>
                    <a:pt x="0" y="121"/>
                    <a:pt x="30" y="170"/>
                    <a:pt x="79" y="180"/>
                  </a:cubicBezTo>
                  <a:cubicBezTo>
                    <a:pt x="86" y="182"/>
                    <a:pt x="92" y="182"/>
                    <a:pt x="98" y="182"/>
                  </a:cubicBezTo>
                  <a:cubicBezTo>
                    <a:pt x="139" y="182"/>
                    <a:pt x="171" y="154"/>
                    <a:pt x="189" y="111"/>
                  </a:cubicBezTo>
                  <a:cubicBezTo>
                    <a:pt x="198" y="62"/>
                    <a:pt x="159" y="12"/>
                    <a:pt x="119" y="2"/>
                  </a:cubicBezTo>
                  <a:cubicBezTo>
                    <a:pt x="113" y="1"/>
                    <a:pt x="106" y="0"/>
                    <a:pt x="10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8"/>
            <p:cNvSpPr/>
            <p:nvPr/>
          </p:nvSpPr>
          <p:spPr>
            <a:xfrm>
              <a:off x="8389906" y="6511919"/>
              <a:ext cx="19312" cy="18025"/>
            </a:xfrm>
            <a:custGeom>
              <a:avLst/>
              <a:gdLst/>
              <a:ahLst/>
              <a:cxnLst/>
              <a:rect l="l" t="t" r="r" b="b"/>
              <a:pathLst>
                <a:path w="120" h="112" extrusionOk="0">
                  <a:moveTo>
                    <a:pt x="70" y="0"/>
                  </a:moveTo>
                  <a:cubicBezTo>
                    <a:pt x="40" y="0"/>
                    <a:pt x="11" y="20"/>
                    <a:pt x="11" y="50"/>
                  </a:cubicBezTo>
                  <a:cubicBezTo>
                    <a:pt x="1" y="79"/>
                    <a:pt x="20" y="110"/>
                    <a:pt x="50" y="110"/>
                  </a:cubicBezTo>
                  <a:cubicBezTo>
                    <a:pt x="56" y="111"/>
                    <a:pt x="61" y="112"/>
                    <a:pt x="66" y="112"/>
                  </a:cubicBezTo>
                  <a:cubicBezTo>
                    <a:pt x="90" y="112"/>
                    <a:pt x="112" y="94"/>
                    <a:pt x="119" y="70"/>
                  </a:cubicBezTo>
                  <a:cubicBezTo>
                    <a:pt x="119" y="40"/>
                    <a:pt x="100" y="10"/>
                    <a:pt x="7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8"/>
            <p:cNvSpPr/>
            <p:nvPr/>
          </p:nvSpPr>
          <p:spPr>
            <a:xfrm>
              <a:off x="8112455" y="7100294"/>
              <a:ext cx="22531" cy="19473"/>
            </a:xfrm>
            <a:custGeom>
              <a:avLst/>
              <a:gdLst/>
              <a:ahLst/>
              <a:cxnLst/>
              <a:rect l="l" t="t" r="r" b="b"/>
              <a:pathLst>
                <a:path w="140" h="121" extrusionOk="0">
                  <a:moveTo>
                    <a:pt x="69" y="0"/>
                  </a:moveTo>
                  <a:cubicBezTo>
                    <a:pt x="50" y="0"/>
                    <a:pt x="33" y="11"/>
                    <a:pt x="20" y="30"/>
                  </a:cubicBezTo>
                  <a:cubicBezTo>
                    <a:pt x="0" y="61"/>
                    <a:pt x="11" y="90"/>
                    <a:pt x="40" y="110"/>
                  </a:cubicBezTo>
                  <a:cubicBezTo>
                    <a:pt x="51" y="117"/>
                    <a:pt x="61" y="120"/>
                    <a:pt x="71" y="120"/>
                  </a:cubicBezTo>
                  <a:cubicBezTo>
                    <a:pt x="90" y="120"/>
                    <a:pt x="106" y="109"/>
                    <a:pt x="119" y="90"/>
                  </a:cubicBezTo>
                  <a:cubicBezTo>
                    <a:pt x="139" y="61"/>
                    <a:pt x="130" y="21"/>
                    <a:pt x="99" y="11"/>
                  </a:cubicBez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8"/>
            <p:cNvSpPr/>
            <p:nvPr/>
          </p:nvSpPr>
          <p:spPr>
            <a:xfrm>
              <a:off x="7959246" y="7055071"/>
              <a:ext cx="33796" cy="28968"/>
            </a:xfrm>
            <a:custGeom>
              <a:avLst/>
              <a:gdLst/>
              <a:ahLst/>
              <a:cxnLst/>
              <a:rect l="l" t="t" r="r" b="b"/>
              <a:pathLst>
                <a:path w="210" h="180" extrusionOk="0">
                  <a:moveTo>
                    <a:pt x="106" y="0"/>
                  </a:moveTo>
                  <a:cubicBezTo>
                    <a:pt x="75" y="0"/>
                    <a:pt x="44" y="18"/>
                    <a:pt x="31" y="44"/>
                  </a:cubicBezTo>
                  <a:cubicBezTo>
                    <a:pt x="1" y="84"/>
                    <a:pt x="21" y="143"/>
                    <a:pt x="60" y="163"/>
                  </a:cubicBezTo>
                  <a:cubicBezTo>
                    <a:pt x="75" y="174"/>
                    <a:pt x="93" y="180"/>
                    <a:pt x="110" y="180"/>
                  </a:cubicBezTo>
                  <a:cubicBezTo>
                    <a:pt x="139" y="180"/>
                    <a:pt x="167" y="164"/>
                    <a:pt x="179" y="133"/>
                  </a:cubicBezTo>
                  <a:cubicBezTo>
                    <a:pt x="209" y="93"/>
                    <a:pt x="190" y="44"/>
                    <a:pt x="150" y="14"/>
                  </a:cubicBezTo>
                  <a:cubicBezTo>
                    <a:pt x="137" y="4"/>
                    <a:pt x="122" y="0"/>
                    <a:pt x="10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8"/>
            <p:cNvSpPr/>
            <p:nvPr/>
          </p:nvSpPr>
          <p:spPr>
            <a:xfrm>
              <a:off x="8053553" y="6891402"/>
              <a:ext cx="20761" cy="18347"/>
            </a:xfrm>
            <a:custGeom>
              <a:avLst/>
              <a:gdLst/>
              <a:ahLst/>
              <a:cxnLst/>
              <a:rect l="l" t="t" r="r" b="b"/>
              <a:pathLst>
                <a:path w="129" h="114" extrusionOk="0">
                  <a:moveTo>
                    <a:pt x="65" y="1"/>
                  </a:moveTo>
                  <a:cubicBezTo>
                    <a:pt x="45" y="1"/>
                    <a:pt x="26" y="11"/>
                    <a:pt x="20" y="31"/>
                  </a:cubicBezTo>
                  <a:cubicBezTo>
                    <a:pt x="0" y="51"/>
                    <a:pt x="10" y="90"/>
                    <a:pt x="40" y="110"/>
                  </a:cubicBezTo>
                  <a:cubicBezTo>
                    <a:pt x="45" y="113"/>
                    <a:pt x="52" y="114"/>
                    <a:pt x="59" y="114"/>
                  </a:cubicBezTo>
                  <a:cubicBezTo>
                    <a:pt x="79" y="114"/>
                    <a:pt x="104" y="105"/>
                    <a:pt x="119" y="90"/>
                  </a:cubicBezTo>
                  <a:cubicBezTo>
                    <a:pt x="128" y="60"/>
                    <a:pt x="119" y="20"/>
                    <a:pt x="99" y="11"/>
                  </a:cubicBezTo>
                  <a:cubicBezTo>
                    <a:pt x="88" y="4"/>
                    <a:pt x="76" y="1"/>
                    <a:pt x="65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8"/>
            <p:cNvSpPr/>
            <p:nvPr/>
          </p:nvSpPr>
          <p:spPr>
            <a:xfrm>
              <a:off x="8346936" y="6848432"/>
              <a:ext cx="20761" cy="19312"/>
            </a:xfrm>
            <a:custGeom>
              <a:avLst/>
              <a:gdLst/>
              <a:ahLst/>
              <a:cxnLst/>
              <a:rect l="l" t="t" r="r" b="b"/>
              <a:pathLst>
                <a:path w="129" h="120" extrusionOk="0">
                  <a:moveTo>
                    <a:pt x="60" y="0"/>
                  </a:moveTo>
                  <a:cubicBezTo>
                    <a:pt x="30" y="0"/>
                    <a:pt x="0" y="30"/>
                    <a:pt x="0" y="60"/>
                  </a:cubicBezTo>
                  <a:cubicBezTo>
                    <a:pt x="10" y="100"/>
                    <a:pt x="40" y="119"/>
                    <a:pt x="69" y="119"/>
                  </a:cubicBezTo>
                  <a:cubicBezTo>
                    <a:pt x="99" y="119"/>
                    <a:pt x="129" y="89"/>
                    <a:pt x="129" y="50"/>
                  </a:cubicBezTo>
                  <a:cubicBezTo>
                    <a:pt x="119" y="20"/>
                    <a:pt x="89" y="0"/>
                    <a:pt x="6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8"/>
            <p:cNvSpPr/>
            <p:nvPr/>
          </p:nvSpPr>
          <p:spPr>
            <a:xfrm>
              <a:off x="8409057" y="6907173"/>
              <a:ext cx="28807" cy="29129"/>
            </a:xfrm>
            <a:custGeom>
              <a:avLst/>
              <a:gdLst/>
              <a:ahLst/>
              <a:cxnLst/>
              <a:rect l="l" t="t" r="r" b="b"/>
              <a:pathLst>
                <a:path w="179" h="181" extrusionOk="0">
                  <a:moveTo>
                    <a:pt x="95" y="0"/>
                  </a:moveTo>
                  <a:cubicBezTo>
                    <a:pt x="90" y="0"/>
                    <a:pt x="85" y="1"/>
                    <a:pt x="80" y="2"/>
                  </a:cubicBezTo>
                  <a:cubicBezTo>
                    <a:pt x="31" y="2"/>
                    <a:pt x="0" y="41"/>
                    <a:pt x="0" y="91"/>
                  </a:cubicBezTo>
                  <a:cubicBezTo>
                    <a:pt x="0" y="140"/>
                    <a:pt x="50" y="180"/>
                    <a:pt x="100" y="180"/>
                  </a:cubicBezTo>
                  <a:cubicBezTo>
                    <a:pt x="139" y="171"/>
                    <a:pt x="179" y="131"/>
                    <a:pt x="179" y="81"/>
                  </a:cubicBezTo>
                  <a:cubicBezTo>
                    <a:pt x="170" y="37"/>
                    <a:pt x="137" y="0"/>
                    <a:pt x="9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8"/>
            <p:cNvSpPr/>
            <p:nvPr/>
          </p:nvSpPr>
          <p:spPr>
            <a:xfrm>
              <a:off x="8334222" y="6918277"/>
              <a:ext cx="19312" cy="18025"/>
            </a:xfrm>
            <a:custGeom>
              <a:avLst/>
              <a:gdLst/>
              <a:ahLst/>
              <a:cxnLst/>
              <a:rect l="l" t="t" r="r" b="b"/>
              <a:pathLst>
                <a:path w="120" h="112" extrusionOk="0">
                  <a:moveTo>
                    <a:pt x="71" y="0"/>
                  </a:moveTo>
                  <a:cubicBezTo>
                    <a:pt x="67" y="0"/>
                    <a:pt x="64" y="1"/>
                    <a:pt x="60" y="2"/>
                  </a:cubicBezTo>
                  <a:cubicBezTo>
                    <a:pt x="20" y="2"/>
                    <a:pt x="0" y="32"/>
                    <a:pt x="0" y="62"/>
                  </a:cubicBezTo>
                  <a:cubicBezTo>
                    <a:pt x="10" y="91"/>
                    <a:pt x="29" y="111"/>
                    <a:pt x="60" y="111"/>
                  </a:cubicBezTo>
                  <a:cubicBezTo>
                    <a:pt x="99" y="111"/>
                    <a:pt x="119" y="82"/>
                    <a:pt x="119" y="52"/>
                  </a:cubicBezTo>
                  <a:cubicBezTo>
                    <a:pt x="110" y="26"/>
                    <a:pt x="94" y="0"/>
                    <a:pt x="71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8"/>
            <p:cNvSpPr/>
            <p:nvPr/>
          </p:nvSpPr>
          <p:spPr>
            <a:xfrm>
              <a:off x="8664138" y="6888183"/>
              <a:ext cx="19312" cy="19312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"/>
                  </a:moveTo>
                  <a:cubicBezTo>
                    <a:pt x="21" y="1"/>
                    <a:pt x="1" y="31"/>
                    <a:pt x="1" y="60"/>
                  </a:cubicBezTo>
                  <a:cubicBezTo>
                    <a:pt x="1" y="100"/>
                    <a:pt x="31" y="120"/>
                    <a:pt x="71" y="120"/>
                  </a:cubicBezTo>
                  <a:cubicBezTo>
                    <a:pt x="100" y="120"/>
                    <a:pt x="120" y="90"/>
                    <a:pt x="120" y="60"/>
                  </a:cubicBezTo>
                  <a:cubicBezTo>
                    <a:pt x="120" y="21"/>
                    <a:pt x="91" y="1"/>
                    <a:pt x="6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8"/>
            <p:cNvSpPr/>
            <p:nvPr/>
          </p:nvSpPr>
          <p:spPr>
            <a:xfrm>
              <a:off x="8772607" y="6950303"/>
              <a:ext cx="30578" cy="29129"/>
            </a:xfrm>
            <a:custGeom>
              <a:avLst/>
              <a:gdLst/>
              <a:ahLst/>
              <a:cxnLst/>
              <a:rect l="l" t="t" r="r" b="b"/>
              <a:pathLst>
                <a:path w="190" h="181" extrusionOk="0">
                  <a:moveTo>
                    <a:pt x="106" y="0"/>
                  </a:moveTo>
                  <a:cubicBezTo>
                    <a:pt x="101" y="0"/>
                    <a:pt x="96" y="1"/>
                    <a:pt x="90" y="2"/>
                  </a:cubicBezTo>
                  <a:cubicBezTo>
                    <a:pt x="40" y="2"/>
                    <a:pt x="1" y="41"/>
                    <a:pt x="11" y="90"/>
                  </a:cubicBezTo>
                  <a:cubicBezTo>
                    <a:pt x="11" y="140"/>
                    <a:pt x="51" y="180"/>
                    <a:pt x="100" y="180"/>
                  </a:cubicBezTo>
                  <a:cubicBezTo>
                    <a:pt x="150" y="170"/>
                    <a:pt x="190" y="130"/>
                    <a:pt x="190" y="81"/>
                  </a:cubicBezTo>
                  <a:cubicBezTo>
                    <a:pt x="180" y="36"/>
                    <a:pt x="148" y="0"/>
                    <a:pt x="10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8"/>
            <p:cNvSpPr/>
            <p:nvPr/>
          </p:nvSpPr>
          <p:spPr>
            <a:xfrm>
              <a:off x="8640319" y="6988767"/>
              <a:ext cx="17703" cy="17703"/>
            </a:xfrm>
            <a:custGeom>
              <a:avLst/>
              <a:gdLst/>
              <a:ahLst/>
              <a:cxnLst/>
              <a:rect l="l" t="t" r="r" b="b"/>
              <a:pathLst>
                <a:path w="110" h="110" extrusionOk="0">
                  <a:moveTo>
                    <a:pt x="50" y="0"/>
                  </a:moveTo>
                  <a:cubicBezTo>
                    <a:pt x="21" y="0"/>
                    <a:pt x="1" y="30"/>
                    <a:pt x="1" y="60"/>
                  </a:cubicBezTo>
                  <a:cubicBezTo>
                    <a:pt x="1" y="89"/>
                    <a:pt x="30" y="109"/>
                    <a:pt x="60" y="109"/>
                  </a:cubicBezTo>
                  <a:cubicBezTo>
                    <a:pt x="90" y="109"/>
                    <a:pt x="109" y="80"/>
                    <a:pt x="109" y="50"/>
                  </a:cubicBezTo>
                  <a:cubicBezTo>
                    <a:pt x="109" y="20"/>
                    <a:pt x="80" y="0"/>
                    <a:pt x="5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8"/>
            <p:cNvSpPr/>
            <p:nvPr/>
          </p:nvSpPr>
          <p:spPr>
            <a:xfrm>
              <a:off x="6348616" y="6679934"/>
              <a:ext cx="1357326" cy="672547"/>
            </a:xfrm>
            <a:custGeom>
              <a:avLst/>
              <a:gdLst/>
              <a:ahLst/>
              <a:cxnLst/>
              <a:rect l="l" t="t" r="r" b="b"/>
              <a:pathLst>
                <a:path w="8434" h="4179" extrusionOk="0">
                  <a:moveTo>
                    <a:pt x="2838" y="0"/>
                  </a:moveTo>
                  <a:cubicBezTo>
                    <a:pt x="2822" y="0"/>
                    <a:pt x="2807" y="5"/>
                    <a:pt x="2795" y="17"/>
                  </a:cubicBezTo>
                  <a:cubicBezTo>
                    <a:pt x="2230" y="502"/>
                    <a:pt x="1427" y="1255"/>
                    <a:pt x="942" y="2147"/>
                  </a:cubicBezTo>
                  <a:cubicBezTo>
                    <a:pt x="942" y="2167"/>
                    <a:pt x="932" y="2177"/>
                    <a:pt x="932" y="2197"/>
                  </a:cubicBezTo>
                  <a:cubicBezTo>
                    <a:pt x="625" y="2266"/>
                    <a:pt x="328" y="2345"/>
                    <a:pt x="60" y="2435"/>
                  </a:cubicBezTo>
                  <a:cubicBezTo>
                    <a:pt x="40" y="2444"/>
                    <a:pt x="20" y="2455"/>
                    <a:pt x="11" y="2474"/>
                  </a:cubicBezTo>
                  <a:cubicBezTo>
                    <a:pt x="0" y="2504"/>
                    <a:pt x="11" y="2534"/>
                    <a:pt x="30" y="2554"/>
                  </a:cubicBezTo>
                  <a:cubicBezTo>
                    <a:pt x="42" y="2565"/>
                    <a:pt x="53" y="2570"/>
                    <a:pt x="65" y="2570"/>
                  </a:cubicBezTo>
                  <a:cubicBezTo>
                    <a:pt x="73" y="2570"/>
                    <a:pt x="82" y="2568"/>
                    <a:pt x="90" y="2563"/>
                  </a:cubicBezTo>
                  <a:cubicBezTo>
                    <a:pt x="367" y="2474"/>
                    <a:pt x="645" y="2395"/>
                    <a:pt x="932" y="2336"/>
                  </a:cubicBezTo>
                  <a:cubicBezTo>
                    <a:pt x="962" y="2455"/>
                    <a:pt x="1051" y="2583"/>
                    <a:pt x="1130" y="2682"/>
                  </a:cubicBezTo>
                  <a:cubicBezTo>
                    <a:pt x="1160" y="2712"/>
                    <a:pt x="1180" y="2742"/>
                    <a:pt x="1189" y="2772"/>
                  </a:cubicBezTo>
                  <a:cubicBezTo>
                    <a:pt x="1546" y="3287"/>
                    <a:pt x="2042" y="3723"/>
                    <a:pt x="2616" y="4010"/>
                  </a:cubicBezTo>
                  <a:cubicBezTo>
                    <a:pt x="2626" y="4015"/>
                    <a:pt x="2636" y="4018"/>
                    <a:pt x="2646" y="4018"/>
                  </a:cubicBezTo>
                  <a:cubicBezTo>
                    <a:pt x="2656" y="4018"/>
                    <a:pt x="2666" y="4015"/>
                    <a:pt x="2676" y="4010"/>
                  </a:cubicBezTo>
                  <a:cubicBezTo>
                    <a:pt x="2696" y="4000"/>
                    <a:pt x="2716" y="3981"/>
                    <a:pt x="2726" y="3961"/>
                  </a:cubicBezTo>
                  <a:cubicBezTo>
                    <a:pt x="2735" y="3931"/>
                    <a:pt x="2716" y="3901"/>
                    <a:pt x="2686" y="3891"/>
                  </a:cubicBezTo>
                  <a:cubicBezTo>
                    <a:pt x="2171" y="3633"/>
                    <a:pt x="1735" y="3257"/>
                    <a:pt x="1368" y="2781"/>
                  </a:cubicBezTo>
                  <a:cubicBezTo>
                    <a:pt x="1269" y="2653"/>
                    <a:pt x="1180" y="2504"/>
                    <a:pt x="1090" y="2336"/>
                  </a:cubicBezTo>
                  <a:cubicBezTo>
                    <a:pt x="1081" y="2325"/>
                    <a:pt x="1081" y="2316"/>
                    <a:pt x="1071" y="2306"/>
                  </a:cubicBezTo>
                  <a:cubicBezTo>
                    <a:pt x="1150" y="2286"/>
                    <a:pt x="1220" y="2276"/>
                    <a:pt x="1289" y="2266"/>
                  </a:cubicBezTo>
                  <a:cubicBezTo>
                    <a:pt x="1328" y="2336"/>
                    <a:pt x="1378" y="2405"/>
                    <a:pt x="1418" y="2464"/>
                  </a:cubicBezTo>
                  <a:cubicBezTo>
                    <a:pt x="1675" y="2900"/>
                    <a:pt x="1993" y="3316"/>
                    <a:pt x="2398" y="3624"/>
                  </a:cubicBezTo>
                  <a:cubicBezTo>
                    <a:pt x="2413" y="3635"/>
                    <a:pt x="2427" y="3639"/>
                    <a:pt x="2441" y="3639"/>
                  </a:cubicBezTo>
                  <a:cubicBezTo>
                    <a:pt x="2504" y="3639"/>
                    <a:pt x="2553" y="3543"/>
                    <a:pt x="2488" y="3495"/>
                  </a:cubicBezTo>
                  <a:cubicBezTo>
                    <a:pt x="2092" y="3208"/>
                    <a:pt x="1804" y="2811"/>
                    <a:pt x="1546" y="2395"/>
                  </a:cubicBezTo>
                  <a:cubicBezTo>
                    <a:pt x="1517" y="2345"/>
                    <a:pt x="1487" y="2286"/>
                    <a:pt x="1457" y="2237"/>
                  </a:cubicBezTo>
                  <a:cubicBezTo>
                    <a:pt x="1517" y="2226"/>
                    <a:pt x="1576" y="2217"/>
                    <a:pt x="1625" y="2206"/>
                  </a:cubicBezTo>
                  <a:cubicBezTo>
                    <a:pt x="1953" y="2910"/>
                    <a:pt x="2547" y="3564"/>
                    <a:pt x="3320" y="4069"/>
                  </a:cubicBezTo>
                  <a:cubicBezTo>
                    <a:pt x="3334" y="4077"/>
                    <a:pt x="3349" y="4084"/>
                    <a:pt x="3363" y="4084"/>
                  </a:cubicBezTo>
                  <a:cubicBezTo>
                    <a:pt x="3368" y="4084"/>
                    <a:pt x="3374" y="4083"/>
                    <a:pt x="3380" y="4080"/>
                  </a:cubicBezTo>
                  <a:cubicBezTo>
                    <a:pt x="3400" y="4069"/>
                    <a:pt x="3409" y="4060"/>
                    <a:pt x="3420" y="4030"/>
                  </a:cubicBezTo>
                  <a:cubicBezTo>
                    <a:pt x="3429" y="4000"/>
                    <a:pt x="3420" y="3970"/>
                    <a:pt x="3400" y="3961"/>
                  </a:cubicBezTo>
                  <a:cubicBezTo>
                    <a:pt x="2676" y="3485"/>
                    <a:pt x="2101" y="2861"/>
                    <a:pt x="1775" y="2187"/>
                  </a:cubicBezTo>
                  <a:cubicBezTo>
                    <a:pt x="1863" y="2177"/>
                    <a:pt x="1953" y="2167"/>
                    <a:pt x="2052" y="2157"/>
                  </a:cubicBezTo>
                  <a:cubicBezTo>
                    <a:pt x="2398" y="2772"/>
                    <a:pt x="2854" y="3426"/>
                    <a:pt x="3469" y="3792"/>
                  </a:cubicBezTo>
                  <a:cubicBezTo>
                    <a:pt x="3482" y="3800"/>
                    <a:pt x="3496" y="3804"/>
                    <a:pt x="3509" y="3804"/>
                  </a:cubicBezTo>
                  <a:cubicBezTo>
                    <a:pt x="3573" y="3804"/>
                    <a:pt x="3622" y="3715"/>
                    <a:pt x="3548" y="3673"/>
                  </a:cubicBezTo>
                  <a:cubicBezTo>
                    <a:pt x="3092" y="3396"/>
                    <a:pt x="2746" y="2940"/>
                    <a:pt x="2448" y="2504"/>
                  </a:cubicBezTo>
                  <a:cubicBezTo>
                    <a:pt x="2369" y="2385"/>
                    <a:pt x="2290" y="2266"/>
                    <a:pt x="2220" y="2147"/>
                  </a:cubicBezTo>
                  <a:cubicBezTo>
                    <a:pt x="2339" y="2137"/>
                    <a:pt x="2458" y="2127"/>
                    <a:pt x="2567" y="2127"/>
                  </a:cubicBezTo>
                  <a:cubicBezTo>
                    <a:pt x="2636" y="2266"/>
                    <a:pt x="2716" y="2395"/>
                    <a:pt x="2785" y="2514"/>
                  </a:cubicBezTo>
                  <a:cubicBezTo>
                    <a:pt x="3083" y="2999"/>
                    <a:pt x="3488" y="3465"/>
                    <a:pt x="3994" y="3891"/>
                  </a:cubicBezTo>
                  <a:cubicBezTo>
                    <a:pt x="4014" y="3911"/>
                    <a:pt x="4034" y="3911"/>
                    <a:pt x="4054" y="3911"/>
                  </a:cubicBezTo>
                  <a:cubicBezTo>
                    <a:pt x="4074" y="3901"/>
                    <a:pt x="4093" y="3882"/>
                    <a:pt x="4093" y="3862"/>
                  </a:cubicBezTo>
                  <a:cubicBezTo>
                    <a:pt x="4103" y="3832"/>
                    <a:pt x="4093" y="3802"/>
                    <a:pt x="4074" y="3782"/>
                  </a:cubicBezTo>
                  <a:cubicBezTo>
                    <a:pt x="3598" y="3386"/>
                    <a:pt x="3211" y="2940"/>
                    <a:pt x="2904" y="2455"/>
                  </a:cubicBezTo>
                  <a:cubicBezTo>
                    <a:pt x="2845" y="2345"/>
                    <a:pt x="2775" y="2237"/>
                    <a:pt x="2726" y="2118"/>
                  </a:cubicBezTo>
                  <a:lnTo>
                    <a:pt x="3043" y="2118"/>
                  </a:lnTo>
                  <a:cubicBezTo>
                    <a:pt x="3340" y="2732"/>
                    <a:pt x="3737" y="3327"/>
                    <a:pt x="4222" y="3812"/>
                  </a:cubicBezTo>
                  <a:cubicBezTo>
                    <a:pt x="4237" y="3825"/>
                    <a:pt x="4254" y="3830"/>
                    <a:pt x="4271" y="3830"/>
                  </a:cubicBezTo>
                  <a:cubicBezTo>
                    <a:pt x="4334" y="3830"/>
                    <a:pt x="4395" y="3757"/>
                    <a:pt x="4341" y="3703"/>
                  </a:cubicBezTo>
                  <a:cubicBezTo>
                    <a:pt x="3955" y="3336"/>
                    <a:pt x="3647" y="2900"/>
                    <a:pt x="3380" y="2435"/>
                  </a:cubicBezTo>
                  <a:cubicBezTo>
                    <a:pt x="3320" y="2336"/>
                    <a:pt x="3270" y="2237"/>
                    <a:pt x="3211" y="2127"/>
                  </a:cubicBezTo>
                  <a:cubicBezTo>
                    <a:pt x="3320" y="2127"/>
                    <a:pt x="3429" y="2137"/>
                    <a:pt x="3538" y="2147"/>
                  </a:cubicBezTo>
                  <a:cubicBezTo>
                    <a:pt x="3588" y="2256"/>
                    <a:pt x="3647" y="2356"/>
                    <a:pt x="3687" y="2444"/>
                  </a:cubicBezTo>
                  <a:cubicBezTo>
                    <a:pt x="4014" y="3069"/>
                    <a:pt x="4341" y="3534"/>
                    <a:pt x="4708" y="3891"/>
                  </a:cubicBezTo>
                  <a:cubicBezTo>
                    <a:pt x="4722" y="3906"/>
                    <a:pt x="4737" y="3915"/>
                    <a:pt x="4751" y="3915"/>
                  </a:cubicBezTo>
                  <a:cubicBezTo>
                    <a:pt x="4757" y="3915"/>
                    <a:pt x="4762" y="3914"/>
                    <a:pt x="4767" y="3911"/>
                  </a:cubicBezTo>
                  <a:cubicBezTo>
                    <a:pt x="4797" y="3911"/>
                    <a:pt x="4816" y="3891"/>
                    <a:pt x="4827" y="3862"/>
                  </a:cubicBezTo>
                  <a:cubicBezTo>
                    <a:pt x="4827" y="3842"/>
                    <a:pt x="4827" y="3822"/>
                    <a:pt x="4807" y="3802"/>
                  </a:cubicBezTo>
                  <a:cubicBezTo>
                    <a:pt x="4380" y="3386"/>
                    <a:pt x="4083" y="2891"/>
                    <a:pt x="3875" y="2494"/>
                  </a:cubicBezTo>
                  <a:cubicBezTo>
                    <a:pt x="3816" y="2385"/>
                    <a:pt x="3756" y="2276"/>
                    <a:pt x="3697" y="2157"/>
                  </a:cubicBezTo>
                  <a:lnTo>
                    <a:pt x="3697" y="2157"/>
                  </a:lnTo>
                  <a:cubicBezTo>
                    <a:pt x="3776" y="2167"/>
                    <a:pt x="3856" y="2177"/>
                    <a:pt x="3935" y="2177"/>
                  </a:cubicBezTo>
                  <a:cubicBezTo>
                    <a:pt x="4222" y="2792"/>
                    <a:pt x="4569" y="3446"/>
                    <a:pt x="5084" y="3891"/>
                  </a:cubicBezTo>
                  <a:cubicBezTo>
                    <a:pt x="5097" y="3902"/>
                    <a:pt x="5110" y="3906"/>
                    <a:pt x="5123" y="3906"/>
                  </a:cubicBezTo>
                  <a:cubicBezTo>
                    <a:pt x="5180" y="3906"/>
                    <a:pt x="5229" y="3811"/>
                    <a:pt x="5164" y="3763"/>
                  </a:cubicBezTo>
                  <a:cubicBezTo>
                    <a:pt x="4816" y="3455"/>
                    <a:pt x="4569" y="3039"/>
                    <a:pt x="4351" y="2642"/>
                  </a:cubicBezTo>
                  <a:cubicBezTo>
                    <a:pt x="4261" y="2494"/>
                    <a:pt x="4192" y="2356"/>
                    <a:pt x="4113" y="2206"/>
                  </a:cubicBezTo>
                  <a:lnTo>
                    <a:pt x="4113" y="2206"/>
                  </a:lnTo>
                  <a:cubicBezTo>
                    <a:pt x="4212" y="2217"/>
                    <a:pt x="4301" y="2226"/>
                    <a:pt x="4400" y="2246"/>
                  </a:cubicBezTo>
                  <a:cubicBezTo>
                    <a:pt x="4717" y="2920"/>
                    <a:pt x="5124" y="3485"/>
                    <a:pt x="5580" y="3871"/>
                  </a:cubicBezTo>
                  <a:cubicBezTo>
                    <a:pt x="5600" y="3891"/>
                    <a:pt x="5619" y="3891"/>
                    <a:pt x="5639" y="3891"/>
                  </a:cubicBezTo>
                  <a:cubicBezTo>
                    <a:pt x="5659" y="3882"/>
                    <a:pt x="5679" y="3871"/>
                    <a:pt x="5688" y="3842"/>
                  </a:cubicBezTo>
                  <a:cubicBezTo>
                    <a:pt x="5699" y="3812"/>
                    <a:pt x="5688" y="3782"/>
                    <a:pt x="5669" y="3772"/>
                  </a:cubicBezTo>
                  <a:cubicBezTo>
                    <a:pt x="5332" y="3475"/>
                    <a:pt x="5025" y="3089"/>
                    <a:pt x="4717" y="2554"/>
                  </a:cubicBezTo>
                  <a:cubicBezTo>
                    <a:pt x="4668" y="2474"/>
                    <a:pt x="4618" y="2375"/>
                    <a:pt x="4569" y="2276"/>
                  </a:cubicBezTo>
                  <a:lnTo>
                    <a:pt x="4569" y="2276"/>
                  </a:lnTo>
                  <a:cubicBezTo>
                    <a:pt x="4648" y="2286"/>
                    <a:pt x="4737" y="2306"/>
                    <a:pt x="4816" y="2316"/>
                  </a:cubicBezTo>
                  <a:cubicBezTo>
                    <a:pt x="5034" y="2792"/>
                    <a:pt x="5263" y="3287"/>
                    <a:pt x="5609" y="3673"/>
                  </a:cubicBezTo>
                  <a:cubicBezTo>
                    <a:pt x="5623" y="3690"/>
                    <a:pt x="5641" y="3697"/>
                    <a:pt x="5659" y="3697"/>
                  </a:cubicBezTo>
                  <a:cubicBezTo>
                    <a:pt x="5715" y="3697"/>
                    <a:pt x="5771" y="3627"/>
                    <a:pt x="5719" y="3574"/>
                  </a:cubicBezTo>
                  <a:cubicBezTo>
                    <a:pt x="5461" y="3277"/>
                    <a:pt x="5283" y="2920"/>
                    <a:pt x="5104" y="2574"/>
                  </a:cubicBezTo>
                  <a:cubicBezTo>
                    <a:pt x="5074" y="2504"/>
                    <a:pt x="5034" y="2435"/>
                    <a:pt x="5005" y="2365"/>
                  </a:cubicBezTo>
                  <a:lnTo>
                    <a:pt x="5005" y="2365"/>
                  </a:lnTo>
                  <a:cubicBezTo>
                    <a:pt x="5124" y="2385"/>
                    <a:pt x="5233" y="2415"/>
                    <a:pt x="5351" y="2444"/>
                  </a:cubicBezTo>
                  <a:cubicBezTo>
                    <a:pt x="5550" y="3019"/>
                    <a:pt x="5827" y="3664"/>
                    <a:pt x="6273" y="4109"/>
                  </a:cubicBezTo>
                  <a:cubicBezTo>
                    <a:pt x="6288" y="4116"/>
                    <a:pt x="6302" y="4123"/>
                    <a:pt x="6319" y="4123"/>
                  </a:cubicBezTo>
                  <a:cubicBezTo>
                    <a:pt x="6326" y="4123"/>
                    <a:pt x="6334" y="4122"/>
                    <a:pt x="6342" y="4119"/>
                  </a:cubicBezTo>
                  <a:cubicBezTo>
                    <a:pt x="6362" y="4119"/>
                    <a:pt x="6382" y="4100"/>
                    <a:pt x="6392" y="4080"/>
                  </a:cubicBezTo>
                  <a:cubicBezTo>
                    <a:pt x="6402" y="4050"/>
                    <a:pt x="6392" y="4030"/>
                    <a:pt x="6373" y="4010"/>
                  </a:cubicBezTo>
                  <a:cubicBezTo>
                    <a:pt x="6075" y="3713"/>
                    <a:pt x="5877" y="3327"/>
                    <a:pt x="5708" y="2950"/>
                  </a:cubicBezTo>
                  <a:cubicBezTo>
                    <a:pt x="5649" y="2821"/>
                    <a:pt x="5589" y="2682"/>
                    <a:pt x="5520" y="2514"/>
                  </a:cubicBezTo>
                  <a:lnTo>
                    <a:pt x="5520" y="2504"/>
                  </a:lnTo>
                  <a:cubicBezTo>
                    <a:pt x="5510" y="2494"/>
                    <a:pt x="5510" y="2494"/>
                    <a:pt x="5510" y="2484"/>
                  </a:cubicBezTo>
                  <a:lnTo>
                    <a:pt x="5510" y="2484"/>
                  </a:lnTo>
                  <a:cubicBezTo>
                    <a:pt x="5589" y="2514"/>
                    <a:pt x="5669" y="2534"/>
                    <a:pt x="5738" y="2554"/>
                  </a:cubicBezTo>
                  <a:lnTo>
                    <a:pt x="5748" y="2554"/>
                  </a:lnTo>
                  <a:cubicBezTo>
                    <a:pt x="5946" y="3079"/>
                    <a:pt x="6224" y="3604"/>
                    <a:pt x="6610" y="4010"/>
                  </a:cubicBezTo>
                  <a:cubicBezTo>
                    <a:pt x="6625" y="4027"/>
                    <a:pt x="6642" y="4034"/>
                    <a:pt x="6660" y="4034"/>
                  </a:cubicBezTo>
                  <a:cubicBezTo>
                    <a:pt x="6716" y="4034"/>
                    <a:pt x="6772" y="3964"/>
                    <a:pt x="6719" y="3911"/>
                  </a:cubicBezTo>
                  <a:cubicBezTo>
                    <a:pt x="6382" y="3545"/>
                    <a:pt x="6124" y="3089"/>
                    <a:pt x="5937" y="2613"/>
                  </a:cubicBezTo>
                  <a:lnTo>
                    <a:pt x="5937" y="2613"/>
                  </a:lnTo>
                  <a:cubicBezTo>
                    <a:pt x="5996" y="2633"/>
                    <a:pt x="6065" y="2653"/>
                    <a:pt x="6124" y="2673"/>
                  </a:cubicBezTo>
                  <a:cubicBezTo>
                    <a:pt x="6442" y="3098"/>
                    <a:pt x="6789" y="3594"/>
                    <a:pt x="7036" y="4139"/>
                  </a:cubicBezTo>
                  <a:cubicBezTo>
                    <a:pt x="7046" y="4159"/>
                    <a:pt x="7076" y="4179"/>
                    <a:pt x="7096" y="4179"/>
                  </a:cubicBezTo>
                  <a:cubicBezTo>
                    <a:pt x="7146" y="4169"/>
                    <a:pt x="7175" y="4119"/>
                    <a:pt x="7155" y="4080"/>
                  </a:cubicBezTo>
                  <a:cubicBezTo>
                    <a:pt x="6996" y="3733"/>
                    <a:pt x="6798" y="3406"/>
                    <a:pt x="6630" y="3158"/>
                  </a:cubicBezTo>
                  <a:lnTo>
                    <a:pt x="6362" y="2772"/>
                  </a:lnTo>
                  <a:cubicBezTo>
                    <a:pt x="6362" y="2761"/>
                    <a:pt x="6353" y="2761"/>
                    <a:pt x="6353" y="2752"/>
                  </a:cubicBezTo>
                  <a:lnTo>
                    <a:pt x="6353" y="2752"/>
                  </a:lnTo>
                  <a:cubicBezTo>
                    <a:pt x="6481" y="2801"/>
                    <a:pt x="6600" y="2851"/>
                    <a:pt x="6719" y="2900"/>
                  </a:cubicBezTo>
                  <a:cubicBezTo>
                    <a:pt x="6719" y="2900"/>
                    <a:pt x="6729" y="2900"/>
                    <a:pt x="6729" y="2910"/>
                  </a:cubicBezTo>
                  <a:cubicBezTo>
                    <a:pt x="6987" y="3247"/>
                    <a:pt x="7245" y="3614"/>
                    <a:pt x="7403" y="4010"/>
                  </a:cubicBezTo>
                  <a:cubicBezTo>
                    <a:pt x="7416" y="4039"/>
                    <a:pt x="7440" y="4052"/>
                    <a:pt x="7464" y="4052"/>
                  </a:cubicBezTo>
                  <a:cubicBezTo>
                    <a:pt x="7515" y="4052"/>
                    <a:pt x="7568" y="4001"/>
                    <a:pt x="7542" y="3941"/>
                  </a:cubicBezTo>
                  <a:cubicBezTo>
                    <a:pt x="7403" y="3614"/>
                    <a:pt x="7205" y="3297"/>
                    <a:pt x="6996" y="3010"/>
                  </a:cubicBezTo>
                  <a:lnTo>
                    <a:pt x="6996" y="3010"/>
                  </a:lnTo>
                  <a:cubicBezTo>
                    <a:pt x="7066" y="3039"/>
                    <a:pt x="7146" y="3079"/>
                    <a:pt x="7214" y="3109"/>
                  </a:cubicBezTo>
                  <a:cubicBezTo>
                    <a:pt x="7214" y="3109"/>
                    <a:pt x="7214" y="3118"/>
                    <a:pt x="7225" y="3118"/>
                  </a:cubicBezTo>
                  <a:cubicBezTo>
                    <a:pt x="7452" y="3446"/>
                    <a:pt x="7641" y="3743"/>
                    <a:pt x="7789" y="4030"/>
                  </a:cubicBezTo>
                  <a:cubicBezTo>
                    <a:pt x="7800" y="4060"/>
                    <a:pt x="7819" y="4069"/>
                    <a:pt x="7849" y="4069"/>
                  </a:cubicBezTo>
                  <a:cubicBezTo>
                    <a:pt x="7899" y="4069"/>
                    <a:pt x="7928" y="4020"/>
                    <a:pt x="7908" y="3970"/>
                  </a:cubicBezTo>
                  <a:cubicBezTo>
                    <a:pt x="7789" y="3743"/>
                    <a:pt x="7641" y="3495"/>
                    <a:pt x="7463" y="3237"/>
                  </a:cubicBezTo>
                  <a:lnTo>
                    <a:pt x="7463" y="3237"/>
                  </a:lnTo>
                  <a:cubicBezTo>
                    <a:pt x="7720" y="3356"/>
                    <a:pt x="7948" y="3495"/>
                    <a:pt x="8156" y="3644"/>
                  </a:cubicBezTo>
                  <a:cubicBezTo>
                    <a:pt x="8176" y="3653"/>
                    <a:pt x="8196" y="3653"/>
                    <a:pt x="8216" y="3653"/>
                  </a:cubicBezTo>
                  <a:cubicBezTo>
                    <a:pt x="8236" y="3644"/>
                    <a:pt x="8255" y="3624"/>
                    <a:pt x="8265" y="3604"/>
                  </a:cubicBezTo>
                  <a:cubicBezTo>
                    <a:pt x="8275" y="3574"/>
                    <a:pt x="8265" y="3545"/>
                    <a:pt x="8236" y="3525"/>
                  </a:cubicBezTo>
                  <a:cubicBezTo>
                    <a:pt x="8007" y="3376"/>
                    <a:pt x="7760" y="3228"/>
                    <a:pt x="7492" y="3098"/>
                  </a:cubicBezTo>
                  <a:cubicBezTo>
                    <a:pt x="7549" y="3091"/>
                    <a:pt x="7610" y="3088"/>
                    <a:pt x="7672" y="3088"/>
                  </a:cubicBezTo>
                  <a:cubicBezTo>
                    <a:pt x="7865" y="3088"/>
                    <a:pt x="8073" y="3118"/>
                    <a:pt x="8245" y="3148"/>
                  </a:cubicBezTo>
                  <a:cubicBezTo>
                    <a:pt x="8285" y="3148"/>
                    <a:pt x="8324" y="3158"/>
                    <a:pt x="8354" y="3168"/>
                  </a:cubicBezTo>
                  <a:cubicBezTo>
                    <a:pt x="8384" y="3168"/>
                    <a:pt x="8414" y="3148"/>
                    <a:pt x="8423" y="3118"/>
                  </a:cubicBezTo>
                  <a:cubicBezTo>
                    <a:pt x="8434" y="3098"/>
                    <a:pt x="8434" y="3079"/>
                    <a:pt x="8414" y="3059"/>
                  </a:cubicBezTo>
                  <a:cubicBezTo>
                    <a:pt x="8404" y="3039"/>
                    <a:pt x="8394" y="3029"/>
                    <a:pt x="8374" y="3029"/>
                  </a:cubicBezTo>
                  <a:lnTo>
                    <a:pt x="8275" y="3010"/>
                  </a:lnTo>
                  <a:cubicBezTo>
                    <a:pt x="8085" y="2985"/>
                    <a:pt x="7869" y="2953"/>
                    <a:pt x="7661" y="2953"/>
                  </a:cubicBezTo>
                  <a:cubicBezTo>
                    <a:pt x="7533" y="2953"/>
                    <a:pt x="7407" y="2965"/>
                    <a:pt x="7294" y="2999"/>
                  </a:cubicBezTo>
                  <a:cubicBezTo>
                    <a:pt x="7195" y="2950"/>
                    <a:pt x="7096" y="2910"/>
                    <a:pt x="6987" y="2861"/>
                  </a:cubicBezTo>
                  <a:cubicBezTo>
                    <a:pt x="7270" y="2773"/>
                    <a:pt x="7580" y="2739"/>
                    <a:pt x="7882" y="2739"/>
                  </a:cubicBezTo>
                  <a:cubicBezTo>
                    <a:pt x="7991" y="2739"/>
                    <a:pt x="8100" y="2744"/>
                    <a:pt x="8205" y="2752"/>
                  </a:cubicBezTo>
                  <a:cubicBezTo>
                    <a:pt x="8208" y="2752"/>
                    <a:pt x="8211" y="2752"/>
                    <a:pt x="8214" y="2752"/>
                  </a:cubicBezTo>
                  <a:cubicBezTo>
                    <a:pt x="8305" y="2752"/>
                    <a:pt x="8312" y="2603"/>
                    <a:pt x="8216" y="2603"/>
                  </a:cubicBezTo>
                  <a:cubicBezTo>
                    <a:pt x="8112" y="2596"/>
                    <a:pt x="8007" y="2593"/>
                    <a:pt x="7901" y="2593"/>
                  </a:cubicBezTo>
                  <a:cubicBezTo>
                    <a:pt x="7519" y="2593"/>
                    <a:pt x="7128" y="2640"/>
                    <a:pt x="6778" y="2772"/>
                  </a:cubicBezTo>
                  <a:cubicBezTo>
                    <a:pt x="6660" y="2722"/>
                    <a:pt x="6531" y="2673"/>
                    <a:pt x="6392" y="2623"/>
                  </a:cubicBezTo>
                  <a:cubicBezTo>
                    <a:pt x="6786" y="2518"/>
                    <a:pt x="7233" y="2466"/>
                    <a:pt x="7779" y="2466"/>
                  </a:cubicBezTo>
                  <a:cubicBezTo>
                    <a:pt x="7906" y="2466"/>
                    <a:pt x="8038" y="2469"/>
                    <a:pt x="8176" y="2474"/>
                  </a:cubicBezTo>
                  <a:cubicBezTo>
                    <a:pt x="8216" y="2474"/>
                    <a:pt x="8236" y="2455"/>
                    <a:pt x="8245" y="2424"/>
                  </a:cubicBezTo>
                  <a:cubicBezTo>
                    <a:pt x="8255" y="2405"/>
                    <a:pt x="8255" y="2385"/>
                    <a:pt x="8236" y="2365"/>
                  </a:cubicBezTo>
                  <a:cubicBezTo>
                    <a:pt x="8225" y="2345"/>
                    <a:pt x="8205" y="2336"/>
                    <a:pt x="8186" y="2336"/>
                  </a:cubicBezTo>
                  <a:cubicBezTo>
                    <a:pt x="8067" y="2331"/>
                    <a:pt x="7951" y="2329"/>
                    <a:pt x="7838" y="2329"/>
                  </a:cubicBezTo>
                  <a:cubicBezTo>
                    <a:pt x="7196" y="2329"/>
                    <a:pt x="6646" y="2402"/>
                    <a:pt x="6174" y="2554"/>
                  </a:cubicBezTo>
                  <a:lnTo>
                    <a:pt x="5996" y="2494"/>
                  </a:lnTo>
                  <a:cubicBezTo>
                    <a:pt x="6511" y="2226"/>
                    <a:pt x="7175" y="2187"/>
                    <a:pt x="7720" y="2167"/>
                  </a:cubicBezTo>
                  <a:cubicBezTo>
                    <a:pt x="7819" y="2167"/>
                    <a:pt x="7829" y="2019"/>
                    <a:pt x="7730" y="2019"/>
                  </a:cubicBezTo>
                  <a:cubicBezTo>
                    <a:pt x="7106" y="2038"/>
                    <a:pt x="6342" y="2088"/>
                    <a:pt x="5807" y="2435"/>
                  </a:cubicBezTo>
                  <a:cubicBezTo>
                    <a:pt x="5798" y="2424"/>
                    <a:pt x="5787" y="2424"/>
                    <a:pt x="5787" y="2424"/>
                  </a:cubicBezTo>
                  <a:cubicBezTo>
                    <a:pt x="5708" y="2405"/>
                    <a:pt x="5629" y="2375"/>
                    <a:pt x="5540" y="2356"/>
                  </a:cubicBezTo>
                  <a:cubicBezTo>
                    <a:pt x="5540" y="2345"/>
                    <a:pt x="5550" y="2345"/>
                    <a:pt x="5550" y="2345"/>
                  </a:cubicBezTo>
                  <a:cubicBezTo>
                    <a:pt x="5569" y="2336"/>
                    <a:pt x="5589" y="2325"/>
                    <a:pt x="5609" y="2306"/>
                  </a:cubicBezTo>
                  <a:cubicBezTo>
                    <a:pt x="6095" y="1999"/>
                    <a:pt x="6818" y="1949"/>
                    <a:pt x="7393" y="1929"/>
                  </a:cubicBezTo>
                  <a:cubicBezTo>
                    <a:pt x="7423" y="1929"/>
                    <a:pt x="7452" y="1909"/>
                    <a:pt x="7463" y="1880"/>
                  </a:cubicBezTo>
                  <a:cubicBezTo>
                    <a:pt x="7472" y="1860"/>
                    <a:pt x="7463" y="1840"/>
                    <a:pt x="7452" y="1820"/>
                  </a:cubicBezTo>
                  <a:cubicBezTo>
                    <a:pt x="7445" y="1806"/>
                    <a:pt x="7433" y="1797"/>
                    <a:pt x="7419" y="1797"/>
                  </a:cubicBezTo>
                  <a:cubicBezTo>
                    <a:pt x="7414" y="1797"/>
                    <a:pt x="7408" y="1798"/>
                    <a:pt x="7403" y="1801"/>
                  </a:cubicBezTo>
                  <a:cubicBezTo>
                    <a:pt x="6670" y="1810"/>
                    <a:pt x="5867" y="1880"/>
                    <a:pt x="5382" y="2306"/>
                  </a:cubicBezTo>
                  <a:cubicBezTo>
                    <a:pt x="5283" y="2286"/>
                    <a:pt x="5173" y="2256"/>
                    <a:pt x="5074" y="2237"/>
                  </a:cubicBezTo>
                  <a:cubicBezTo>
                    <a:pt x="5153" y="2177"/>
                    <a:pt x="5243" y="2127"/>
                    <a:pt x="5332" y="2088"/>
                  </a:cubicBezTo>
                  <a:cubicBezTo>
                    <a:pt x="5847" y="1840"/>
                    <a:pt x="6461" y="1731"/>
                    <a:pt x="7027" y="1662"/>
                  </a:cubicBezTo>
                  <a:cubicBezTo>
                    <a:pt x="7123" y="1652"/>
                    <a:pt x="7097" y="1512"/>
                    <a:pt x="7005" y="1512"/>
                  </a:cubicBezTo>
                  <a:cubicBezTo>
                    <a:pt x="7003" y="1512"/>
                    <a:pt x="7000" y="1513"/>
                    <a:pt x="6996" y="1513"/>
                  </a:cubicBezTo>
                  <a:cubicBezTo>
                    <a:pt x="6313" y="1592"/>
                    <a:pt x="5421" y="1721"/>
                    <a:pt x="4886" y="2187"/>
                  </a:cubicBezTo>
                  <a:cubicBezTo>
                    <a:pt x="4787" y="2177"/>
                    <a:pt x="4697" y="2157"/>
                    <a:pt x="4598" y="2137"/>
                  </a:cubicBezTo>
                  <a:cubicBezTo>
                    <a:pt x="4638" y="2118"/>
                    <a:pt x="4678" y="2098"/>
                    <a:pt x="4717" y="2088"/>
                  </a:cubicBezTo>
                  <a:cubicBezTo>
                    <a:pt x="4747" y="2068"/>
                    <a:pt x="4777" y="2058"/>
                    <a:pt x="4797" y="2048"/>
                  </a:cubicBezTo>
                  <a:cubicBezTo>
                    <a:pt x="5302" y="1790"/>
                    <a:pt x="5897" y="1592"/>
                    <a:pt x="6670" y="1424"/>
                  </a:cubicBezTo>
                  <a:cubicBezTo>
                    <a:pt x="6719" y="1414"/>
                    <a:pt x="6739" y="1345"/>
                    <a:pt x="6709" y="1315"/>
                  </a:cubicBezTo>
                  <a:cubicBezTo>
                    <a:pt x="6695" y="1300"/>
                    <a:pt x="6680" y="1291"/>
                    <a:pt x="6662" y="1291"/>
                  </a:cubicBezTo>
                  <a:cubicBezTo>
                    <a:pt x="6655" y="1291"/>
                    <a:pt x="6648" y="1292"/>
                    <a:pt x="6640" y="1295"/>
                  </a:cubicBezTo>
                  <a:cubicBezTo>
                    <a:pt x="5976" y="1434"/>
                    <a:pt x="5114" y="1662"/>
                    <a:pt x="4430" y="2107"/>
                  </a:cubicBezTo>
                  <a:cubicBezTo>
                    <a:pt x="4341" y="2088"/>
                    <a:pt x="4252" y="2078"/>
                    <a:pt x="4162" y="2068"/>
                  </a:cubicBezTo>
                  <a:cubicBezTo>
                    <a:pt x="4202" y="2028"/>
                    <a:pt x="4252" y="1988"/>
                    <a:pt x="4272" y="1969"/>
                  </a:cubicBezTo>
                  <a:cubicBezTo>
                    <a:pt x="4767" y="1543"/>
                    <a:pt x="5540" y="1325"/>
                    <a:pt x="6144" y="1285"/>
                  </a:cubicBezTo>
                  <a:cubicBezTo>
                    <a:pt x="6243" y="1275"/>
                    <a:pt x="6254" y="1127"/>
                    <a:pt x="6155" y="1127"/>
                  </a:cubicBezTo>
                  <a:cubicBezTo>
                    <a:pt x="5371" y="1186"/>
                    <a:pt x="4519" y="1473"/>
                    <a:pt x="3964" y="2038"/>
                  </a:cubicBezTo>
                  <a:cubicBezTo>
                    <a:pt x="3875" y="2028"/>
                    <a:pt x="3776" y="2019"/>
                    <a:pt x="3687" y="2019"/>
                  </a:cubicBezTo>
                  <a:cubicBezTo>
                    <a:pt x="3726" y="1929"/>
                    <a:pt x="3845" y="1820"/>
                    <a:pt x="3905" y="1751"/>
                  </a:cubicBezTo>
                  <a:lnTo>
                    <a:pt x="3935" y="1731"/>
                  </a:lnTo>
                  <a:cubicBezTo>
                    <a:pt x="4400" y="1275"/>
                    <a:pt x="5153" y="1107"/>
                    <a:pt x="5708" y="1107"/>
                  </a:cubicBezTo>
                  <a:cubicBezTo>
                    <a:pt x="5738" y="1107"/>
                    <a:pt x="5758" y="1087"/>
                    <a:pt x="5768" y="1057"/>
                  </a:cubicBezTo>
                  <a:cubicBezTo>
                    <a:pt x="5778" y="1037"/>
                    <a:pt x="5778" y="1008"/>
                    <a:pt x="5758" y="998"/>
                  </a:cubicBezTo>
                  <a:cubicBezTo>
                    <a:pt x="5748" y="978"/>
                    <a:pt x="5728" y="968"/>
                    <a:pt x="5708" y="968"/>
                  </a:cubicBezTo>
                  <a:cubicBezTo>
                    <a:pt x="4955" y="978"/>
                    <a:pt x="4242" y="1246"/>
                    <a:pt x="3796" y="1671"/>
                  </a:cubicBezTo>
                  <a:cubicBezTo>
                    <a:pt x="3737" y="1731"/>
                    <a:pt x="3578" y="1889"/>
                    <a:pt x="3528" y="1999"/>
                  </a:cubicBezTo>
                  <a:cubicBezTo>
                    <a:pt x="3429" y="1999"/>
                    <a:pt x="3330" y="1988"/>
                    <a:pt x="3231" y="1988"/>
                  </a:cubicBezTo>
                  <a:lnTo>
                    <a:pt x="3261" y="1959"/>
                  </a:lnTo>
                  <a:cubicBezTo>
                    <a:pt x="3360" y="1830"/>
                    <a:pt x="3479" y="1711"/>
                    <a:pt x="3607" y="1602"/>
                  </a:cubicBezTo>
                  <a:cubicBezTo>
                    <a:pt x="4063" y="1196"/>
                    <a:pt x="4697" y="898"/>
                    <a:pt x="5312" y="819"/>
                  </a:cubicBezTo>
                  <a:cubicBezTo>
                    <a:pt x="5408" y="810"/>
                    <a:pt x="5383" y="670"/>
                    <a:pt x="5292" y="670"/>
                  </a:cubicBezTo>
                  <a:cubicBezTo>
                    <a:pt x="5289" y="670"/>
                    <a:pt x="5286" y="671"/>
                    <a:pt x="5283" y="671"/>
                  </a:cubicBezTo>
                  <a:cubicBezTo>
                    <a:pt x="4410" y="779"/>
                    <a:pt x="3578" y="1285"/>
                    <a:pt x="3052" y="1988"/>
                  </a:cubicBezTo>
                  <a:cubicBezTo>
                    <a:pt x="2944" y="1979"/>
                    <a:pt x="2834" y="1979"/>
                    <a:pt x="2716" y="1979"/>
                  </a:cubicBezTo>
                  <a:cubicBezTo>
                    <a:pt x="2746" y="1919"/>
                    <a:pt x="2815" y="1870"/>
                    <a:pt x="2874" y="1810"/>
                  </a:cubicBezTo>
                  <a:cubicBezTo>
                    <a:pt x="2904" y="1781"/>
                    <a:pt x="2934" y="1751"/>
                    <a:pt x="2953" y="1721"/>
                  </a:cubicBezTo>
                  <a:cubicBezTo>
                    <a:pt x="3439" y="1176"/>
                    <a:pt x="4113" y="779"/>
                    <a:pt x="4747" y="641"/>
                  </a:cubicBezTo>
                  <a:cubicBezTo>
                    <a:pt x="4797" y="631"/>
                    <a:pt x="4816" y="572"/>
                    <a:pt x="4777" y="532"/>
                  </a:cubicBezTo>
                  <a:cubicBezTo>
                    <a:pt x="4767" y="512"/>
                    <a:pt x="4737" y="512"/>
                    <a:pt x="4717" y="512"/>
                  </a:cubicBezTo>
                  <a:cubicBezTo>
                    <a:pt x="4014" y="661"/>
                    <a:pt x="3290" y="1116"/>
                    <a:pt x="2735" y="1770"/>
                  </a:cubicBezTo>
                  <a:cubicBezTo>
                    <a:pt x="2716" y="1790"/>
                    <a:pt x="2706" y="1810"/>
                    <a:pt x="2686" y="1820"/>
                  </a:cubicBezTo>
                  <a:cubicBezTo>
                    <a:pt x="2636" y="1870"/>
                    <a:pt x="2587" y="1929"/>
                    <a:pt x="2567" y="1988"/>
                  </a:cubicBezTo>
                  <a:cubicBezTo>
                    <a:pt x="2468" y="1988"/>
                    <a:pt x="2359" y="1999"/>
                    <a:pt x="2260" y="1999"/>
                  </a:cubicBezTo>
                  <a:cubicBezTo>
                    <a:pt x="2310" y="1939"/>
                    <a:pt x="2369" y="1889"/>
                    <a:pt x="2429" y="1830"/>
                  </a:cubicBezTo>
                  <a:cubicBezTo>
                    <a:pt x="2924" y="1354"/>
                    <a:pt x="3519" y="948"/>
                    <a:pt x="4103" y="572"/>
                  </a:cubicBezTo>
                  <a:cubicBezTo>
                    <a:pt x="4170" y="522"/>
                    <a:pt x="4131" y="422"/>
                    <a:pt x="4070" y="422"/>
                  </a:cubicBezTo>
                  <a:cubicBezTo>
                    <a:pt x="4058" y="422"/>
                    <a:pt x="4046" y="425"/>
                    <a:pt x="4034" y="433"/>
                  </a:cubicBezTo>
                  <a:cubicBezTo>
                    <a:pt x="3737" y="631"/>
                    <a:pt x="3439" y="839"/>
                    <a:pt x="3152" y="1047"/>
                  </a:cubicBezTo>
                  <a:cubicBezTo>
                    <a:pt x="2775" y="1325"/>
                    <a:pt x="2329" y="1622"/>
                    <a:pt x="2062" y="2019"/>
                  </a:cubicBezTo>
                  <a:cubicBezTo>
                    <a:pt x="1962" y="2028"/>
                    <a:pt x="1874" y="2038"/>
                    <a:pt x="1775" y="2048"/>
                  </a:cubicBezTo>
                  <a:cubicBezTo>
                    <a:pt x="1883" y="1919"/>
                    <a:pt x="2151" y="1671"/>
                    <a:pt x="2270" y="1563"/>
                  </a:cubicBezTo>
                  <a:lnTo>
                    <a:pt x="2339" y="1493"/>
                  </a:lnTo>
                  <a:cubicBezTo>
                    <a:pt x="2528" y="1305"/>
                    <a:pt x="2755" y="1107"/>
                    <a:pt x="3043" y="879"/>
                  </a:cubicBezTo>
                  <a:cubicBezTo>
                    <a:pt x="3320" y="651"/>
                    <a:pt x="3568" y="473"/>
                    <a:pt x="3806" y="314"/>
                  </a:cubicBezTo>
                  <a:cubicBezTo>
                    <a:pt x="3845" y="284"/>
                    <a:pt x="3845" y="225"/>
                    <a:pt x="3816" y="195"/>
                  </a:cubicBezTo>
                  <a:cubicBezTo>
                    <a:pt x="3806" y="190"/>
                    <a:pt x="3793" y="187"/>
                    <a:pt x="3781" y="187"/>
                  </a:cubicBezTo>
                  <a:cubicBezTo>
                    <a:pt x="3769" y="187"/>
                    <a:pt x="3756" y="190"/>
                    <a:pt x="3746" y="195"/>
                  </a:cubicBezTo>
                  <a:cubicBezTo>
                    <a:pt x="2914" y="730"/>
                    <a:pt x="2180" y="1384"/>
                    <a:pt x="1616" y="2068"/>
                  </a:cubicBezTo>
                  <a:lnTo>
                    <a:pt x="1467" y="2098"/>
                  </a:lnTo>
                  <a:cubicBezTo>
                    <a:pt x="1507" y="2038"/>
                    <a:pt x="1546" y="1969"/>
                    <a:pt x="1557" y="1959"/>
                  </a:cubicBezTo>
                  <a:cubicBezTo>
                    <a:pt x="1636" y="1840"/>
                    <a:pt x="1715" y="1741"/>
                    <a:pt x="1804" y="1632"/>
                  </a:cubicBezTo>
                  <a:cubicBezTo>
                    <a:pt x="2230" y="1097"/>
                    <a:pt x="2735" y="621"/>
                    <a:pt x="3270" y="195"/>
                  </a:cubicBezTo>
                  <a:cubicBezTo>
                    <a:pt x="3326" y="140"/>
                    <a:pt x="3274" y="59"/>
                    <a:pt x="3211" y="59"/>
                  </a:cubicBezTo>
                  <a:cubicBezTo>
                    <a:pt x="3195" y="59"/>
                    <a:pt x="3178" y="64"/>
                    <a:pt x="3162" y="76"/>
                  </a:cubicBezTo>
                  <a:cubicBezTo>
                    <a:pt x="2567" y="572"/>
                    <a:pt x="1993" y="1116"/>
                    <a:pt x="1526" y="1741"/>
                  </a:cubicBezTo>
                  <a:cubicBezTo>
                    <a:pt x="1467" y="1820"/>
                    <a:pt x="1299" y="1999"/>
                    <a:pt x="1269" y="2127"/>
                  </a:cubicBezTo>
                  <a:cubicBezTo>
                    <a:pt x="1209" y="2137"/>
                    <a:pt x="1140" y="2147"/>
                    <a:pt x="1081" y="2157"/>
                  </a:cubicBezTo>
                  <a:cubicBezTo>
                    <a:pt x="1090" y="2147"/>
                    <a:pt x="1110" y="2127"/>
                    <a:pt x="1120" y="2107"/>
                  </a:cubicBezTo>
                  <a:cubicBezTo>
                    <a:pt x="1140" y="2088"/>
                    <a:pt x="1150" y="2058"/>
                    <a:pt x="1170" y="2028"/>
                  </a:cubicBezTo>
                  <a:cubicBezTo>
                    <a:pt x="1656" y="1226"/>
                    <a:pt x="2379" y="552"/>
                    <a:pt x="2884" y="116"/>
                  </a:cubicBezTo>
                  <a:cubicBezTo>
                    <a:pt x="2914" y="86"/>
                    <a:pt x="2914" y="37"/>
                    <a:pt x="2874" y="7"/>
                  </a:cubicBezTo>
                  <a:cubicBezTo>
                    <a:pt x="2862" y="3"/>
                    <a:pt x="2850" y="0"/>
                    <a:pt x="283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8"/>
            <p:cNvSpPr/>
            <p:nvPr/>
          </p:nvSpPr>
          <p:spPr>
            <a:xfrm>
              <a:off x="5267299" y="5429961"/>
              <a:ext cx="684457" cy="1267041"/>
            </a:xfrm>
            <a:custGeom>
              <a:avLst/>
              <a:gdLst/>
              <a:ahLst/>
              <a:cxnLst/>
              <a:rect l="l" t="t" r="r" b="b"/>
              <a:pathLst>
                <a:path w="4253" h="7873" extrusionOk="0">
                  <a:moveTo>
                    <a:pt x="1376" y="1"/>
                  </a:moveTo>
                  <a:cubicBezTo>
                    <a:pt x="1370" y="1"/>
                    <a:pt x="1364" y="2"/>
                    <a:pt x="1359" y="4"/>
                  </a:cubicBezTo>
                  <a:cubicBezTo>
                    <a:pt x="1329" y="4"/>
                    <a:pt x="1309" y="24"/>
                    <a:pt x="1299" y="54"/>
                  </a:cubicBezTo>
                  <a:cubicBezTo>
                    <a:pt x="1269" y="322"/>
                    <a:pt x="1249" y="619"/>
                    <a:pt x="1249" y="916"/>
                  </a:cubicBezTo>
                  <a:cubicBezTo>
                    <a:pt x="1111" y="718"/>
                    <a:pt x="1031" y="440"/>
                    <a:pt x="952" y="222"/>
                  </a:cubicBezTo>
                  <a:cubicBezTo>
                    <a:pt x="942" y="183"/>
                    <a:pt x="932" y="153"/>
                    <a:pt x="923" y="114"/>
                  </a:cubicBezTo>
                  <a:cubicBezTo>
                    <a:pt x="914" y="89"/>
                    <a:pt x="893" y="71"/>
                    <a:pt x="869" y="71"/>
                  </a:cubicBezTo>
                  <a:cubicBezTo>
                    <a:pt x="864" y="71"/>
                    <a:pt x="858" y="72"/>
                    <a:pt x="853" y="74"/>
                  </a:cubicBezTo>
                  <a:cubicBezTo>
                    <a:pt x="833" y="74"/>
                    <a:pt x="813" y="84"/>
                    <a:pt x="804" y="104"/>
                  </a:cubicBezTo>
                  <a:cubicBezTo>
                    <a:pt x="793" y="123"/>
                    <a:pt x="784" y="143"/>
                    <a:pt x="793" y="163"/>
                  </a:cubicBezTo>
                  <a:lnTo>
                    <a:pt x="824" y="253"/>
                  </a:lnTo>
                  <a:cubicBezTo>
                    <a:pt x="923" y="550"/>
                    <a:pt x="1031" y="907"/>
                    <a:pt x="1249" y="1134"/>
                  </a:cubicBezTo>
                  <a:cubicBezTo>
                    <a:pt x="1260" y="1244"/>
                    <a:pt x="1260" y="1362"/>
                    <a:pt x="1269" y="1471"/>
                  </a:cubicBezTo>
                  <a:cubicBezTo>
                    <a:pt x="982" y="1184"/>
                    <a:pt x="774" y="797"/>
                    <a:pt x="625" y="431"/>
                  </a:cubicBezTo>
                  <a:cubicBezTo>
                    <a:pt x="611" y="400"/>
                    <a:pt x="586" y="387"/>
                    <a:pt x="559" y="387"/>
                  </a:cubicBezTo>
                  <a:cubicBezTo>
                    <a:pt x="511" y="387"/>
                    <a:pt x="461" y="432"/>
                    <a:pt x="487" y="490"/>
                  </a:cubicBezTo>
                  <a:cubicBezTo>
                    <a:pt x="665" y="926"/>
                    <a:pt x="923" y="1372"/>
                    <a:pt x="1279" y="1689"/>
                  </a:cubicBezTo>
                  <a:cubicBezTo>
                    <a:pt x="1299" y="1828"/>
                    <a:pt x="1309" y="1967"/>
                    <a:pt x="1329" y="2105"/>
                  </a:cubicBezTo>
                  <a:cubicBezTo>
                    <a:pt x="992" y="1739"/>
                    <a:pt x="694" y="1253"/>
                    <a:pt x="387" y="579"/>
                  </a:cubicBezTo>
                  <a:cubicBezTo>
                    <a:pt x="377" y="550"/>
                    <a:pt x="348" y="540"/>
                    <a:pt x="318" y="540"/>
                  </a:cubicBezTo>
                  <a:cubicBezTo>
                    <a:pt x="288" y="540"/>
                    <a:pt x="269" y="559"/>
                    <a:pt x="258" y="579"/>
                  </a:cubicBezTo>
                  <a:cubicBezTo>
                    <a:pt x="249" y="599"/>
                    <a:pt x="249" y="619"/>
                    <a:pt x="258" y="639"/>
                  </a:cubicBezTo>
                  <a:cubicBezTo>
                    <a:pt x="595" y="1362"/>
                    <a:pt x="952" y="1917"/>
                    <a:pt x="1359" y="2343"/>
                  </a:cubicBezTo>
                  <a:cubicBezTo>
                    <a:pt x="1368" y="2403"/>
                    <a:pt x="1368" y="2462"/>
                    <a:pt x="1378" y="2521"/>
                  </a:cubicBezTo>
                  <a:cubicBezTo>
                    <a:pt x="923" y="2185"/>
                    <a:pt x="586" y="1610"/>
                    <a:pt x="318" y="1125"/>
                  </a:cubicBezTo>
                  <a:cubicBezTo>
                    <a:pt x="301" y="1098"/>
                    <a:pt x="275" y="1087"/>
                    <a:pt x="249" y="1087"/>
                  </a:cubicBezTo>
                  <a:cubicBezTo>
                    <a:pt x="197" y="1087"/>
                    <a:pt x="146" y="1131"/>
                    <a:pt x="179" y="1184"/>
                  </a:cubicBezTo>
                  <a:cubicBezTo>
                    <a:pt x="476" y="1739"/>
                    <a:pt x="863" y="2393"/>
                    <a:pt x="1418" y="2720"/>
                  </a:cubicBezTo>
                  <a:lnTo>
                    <a:pt x="1418" y="2739"/>
                  </a:lnTo>
                  <a:cubicBezTo>
                    <a:pt x="1428" y="2819"/>
                    <a:pt x="1447" y="2898"/>
                    <a:pt x="1467" y="2997"/>
                  </a:cubicBezTo>
                  <a:cubicBezTo>
                    <a:pt x="1458" y="2997"/>
                    <a:pt x="1458" y="2988"/>
                    <a:pt x="1458" y="2988"/>
                  </a:cubicBezTo>
                  <a:cubicBezTo>
                    <a:pt x="1438" y="2977"/>
                    <a:pt x="1418" y="2968"/>
                    <a:pt x="1388" y="2948"/>
                  </a:cubicBezTo>
                  <a:cubicBezTo>
                    <a:pt x="892" y="2651"/>
                    <a:pt x="526" y="2036"/>
                    <a:pt x="258" y="1521"/>
                  </a:cubicBezTo>
                  <a:cubicBezTo>
                    <a:pt x="242" y="1505"/>
                    <a:pt x="219" y="1488"/>
                    <a:pt x="195" y="1488"/>
                  </a:cubicBezTo>
                  <a:cubicBezTo>
                    <a:pt x="190" y="1488"/>
                    <a:pt x="184" y="1489"/>
                    <a:pt x="179" y="1491"/>
                  </a:cubicBezTo>
                  <a:cubicBezTo>
                    <a:pt x="159" y="1491"/>
                    <a:pt x="139" y="1501"/>
                    <a:pt x="130" y="1521"/>
                  </a:cubicBezTo>
                  <a:cubicBezTo>
                    <a:pt x="120" y="1541"/>
                    <a:pt x="120" y="1561"/>
                    <a:pt x="130" y="1580"/>
                  </a:cubicBezTo>
                  <a:cubicBezTo>
                    <a:pt x="476" y="2224"/>
                    <a:pt x="903" y="2918"/>
                    <a:pt x="1497" y="3156"/>
                  </a:cubicBezTo>
                  <a:cubicBezTo>
                    <a:pt x="1517" y="3255"/>
                    <a:pt x="1537" y="3364"/>
                    <a:pt x="1566" y="3463"/>
                  </a:cubicBezTo>
                  <a:cubicBezTo>
                    <a:pt x="1478" y="3424"/>
                    <a:pt x="1398" y="3364"/>
                    <a:pt x="1319" y="3305"/>
                  </a:cubicBezTo>
                  <a:cubicBezTo>
                    <a:pt x="863" y="2948"/>
                    <a:pt x="496" y="2453"/>
                    <a:pt x="179" y="1977"/>
                  </a:cubicBezTo>
                  <a:cubicBezTo>
                    <a:pt x="163" y="1955"/>
                    <a:pt x="142" y="1946"/>
                    <a:pt x="121" y="1946"/>
                  </a:cubicBezTo>
                  <a:cubicBezTo>
                    <a:pt x="67" y="1946"/>
                    <a:pt x="17" y="2008"/>
                    <a:pt x="60" y="2066"/>
                  </a:cubicBezTo>
                  <a:cubicBezTo>
                    <a:pt x="437" y="2640"/>
                    <a:pt x="952" y="3384"/>
                    <a:pt x="1616" y="3651"/>
                  </a:cubicBezTo>
                  <a:cubicBezTo>
                    <a:pt x="1636" y="3750"/>
                    <a:pt x="1665" y="3840"/>
                    <a:pt x="1696" y="3929"/>
                  </a:cubicBezTo>
                  <a:cubicBezTo>
                    <a:pt x="1656" y="3909"/>
                    <a:pt x="1626" y="3879"/>
                    <a:pt x="1596" y="3849"/>
                  </a:cubicBezTo>
                  <a:cubicBezTo>
                    <a:pt x="1566" y="3830"/>
                    <a:pt x="1547" y="3810"/>
                    <a:pt x="1527" y="3790"/>
                  </a:cubicBezTo>
                  <a:cubicBezTo>
                    <a:pt x="1071" y="3463"/>
                    <a:pt x="625" y="3017"/>
                    <a:pt x="130" y="2403"/>
                  </a:cubicBezTo>
                  <a:cubicBezTo>
                    <a:pt x="113" y="2386"/>
                    <a:pt x="93" y="2378"/>
                    <a:pt x="74" y="2378"/>
                  </a:cubicBezTo>
                  <a:cubicBezTo>
                    <a:pt x="48" y="2378"/>
                    <a:pt x="23" y="2394"/>
                    <a:pt x="11" y="2422"/>
                  </a:cubicBezTo>
                  <a:cubicBezTo>
                    <a:pt x="1" y="2442"/>
                    <a:pt x="1" y="2462"/>
                    <a:pt x="20" y="2482"/>
                  </a:cubicBezTo>
                  <a:cubicBezTo>
                    <a:pt x="447" y="3017"/>
                    <a:pt x="1031" y="3681"/>
                    <a:pt x="1745" y="4097"/>
                  </a:cubicBezTo>
                  <a:cubicBezTo>
                    <a:pt x="1775" y="4186"/>
                    <a:pt x="1795" y="4266"/>
                    <a:pt x="1824" y="4355"/>
                  </a:cubicBezTo>
                  <a:cubicBezTo>
                    <a:pt x="1775" y="4335"/>
                    <a:pt x="1715" y="4316"/>
                    <a:pt x="1685" y="4305"/>
                  </a:cubicBezTo>
                  <a:cubicBezTo>
                    <a:pt x="1091" y="4048"/>
                    <a:pt x="546" y="3453"/>
                    <a:pt x="229" y="2938"/>
                  </a:cubicBezTo>
                  <a:cubicBezTo>
                    <a:pt x="212" y="2907"/>
                    <a:pt x="183" y="2894"/>
                    <a:pt x="156" y="2894"/>
                  </a:cubicBezTo>
                  <a:cubicBezTo>
                    <a:pt x="105" y="2894"/>
                    <a:pt x="58" y="2939"/>
                    <a:pt x="90" y="2997"/>
                  </a:cubicBezTo>
                  <a:cubicBezTo>
                    <a:pt x="496" y="3671"/>
                    <a:pt x="1130" y="4296"/>
                    <a:pt x="1894" y="4543"/>
                  </a:cubicBezTo>
                  <a:cubicBezTo>
                    <a:pt x="1923" y="4633"/>
                    <a:pt x="1963" y="4721"/>
                    <a:pt x="1993" y="4811"/>
                  </a:cubicBezTo>
                  <a:cubicBezTo>
                    <a:pt x="1894" y="4811"/>
                    <a:pt x="1745" y="4752"/>
                    <a:pt x="1665" y="4721"/>
                  </a:cubicBezTo>
                  <a:lnTo>
                    <a:pt x="1626" y="4712"/>
                  </a:lnTo>
                  <a:cubicBezTo>
                    <a:pt x="1011" y="4494"/>
                    <a:pt x="526" y="3899"/>
                    <a:pt x="278" y="3404"/>
                  </a:cubicBezTo>
                  <a:cubicBezTo>
                    <a:pt x="262" y="3388"/>
                    <a:pt x="239" y="3371"/>
                    <a:pt x="215" y="3371"/>
                  </a:cubicBezTo>
                  <a:cubicBezTo>
                    <a:pt x="210" y="3371"/>
                    <a:pt x="204" y="3372"/>
                    <a:pt x="199" y="3374"/>
                  </a:cubicBezTo>
                  <a:cubicBezTo>
                    <a:pt x="179" y="3374"/>
                    <a:pt x="159" y="3384"/>
                    <a:pt x="150" y="3404"/>
                  </a:cubicBezTo>
                  <a:cubicBezTo>
                    <a:pt x="139" y="3424"/>
                    <a:pt x="139" y="3443"/>
                    <a:pt x="150" y="3463"/>
                  </a:cubicBezTo>
                  <a:cubicBezTo>
                    <a:pt x="496" y="4137"/>
                    <a:pt x="1051" y="4652"/>
                    <a:pt x="1646" y="4860"/>
                  </a:cubicBezTo>
                  <a:cubicBezTo>
                    <a:pt x="1711" y="4879"/>
                    <a:pt x="1909" y="4951"/>
                    <a:pt x="2031" y="4951"/>
                  </a:cubicBezTo>
                  <a:cubicBezTo>
                    <a:pt x="2039" y="4951"/>
                    <a:pt x="2046" y="4950"/>
                    <a:pt x="2052" y="4950"/>
                  </a:cubicBezTo>
                  <a:lnTo>
                    <a:pt x="2171" y="5217"/>
                  </a:lnTo>
                  <a:cubicBezTo>
                    <a:pt x="2161" y="5217"/>
                    <a:pt x="2151" y="5207"/>
                    <a:pt x="2132" y="5207"/>
                  </a:cubicBezTo>
                  <a:cubicBezTo>
                    <a:pt x="1973" y="5177"/>
                    <a:pt x="1814" y="5118"/>
                    <a:pt x="1665" y="5058"/>
                  </a:cubicBezTo>
                  <a:cubicBezTo>
                    <a:pt x="1091" y="4840"/>
                    <a:pt x="546" y="4395"/>
                    <a:pt x="199" y="3889"/>
                  </a:cubicBezTo>
                  <a:cubicBezTo>
                    <a:pt x="185" y="3864"/>
                    <a:pt x="166" y="3854"/>
                    <a:pt x="146" y="3854"/>
                  </a:cubicBezTo>
                  <a:cubicBezTo>
                    <a:pt x="96" y="3854"/>
                    <a:pt x="44" y="3921"/>
                    <a:pt x="80" y="3979"/>
                  </a:cubicBezTo>
                  <a:cubicBezTo>
                    <a:pt x="566" y="4702"/>
                    <a:pt x="1398" y="5227"/>
                    <a:pt x="2250" y="5375"/>
                  </a:cubicBezTo>
                  <a:cubicBezTo>
                    <a:pt x="2300" y="5485"/>
                    <a:pt x="2350" y="5584"/>
                    <a:pt x="2399" y="5683"/>
                  </a:cubicBezTo>
                  <a:cubicBezTo>
                    <a:pt x="2339" y="5683"/>
                    <a:pt x="2260" y="5653"/>
                    <a:pt x="2181" y="5624"/>
                  </a:cubicBezTo>
                  <a:cubicBezTo>
                    <a:pt x="2141" y="5613"/>
                    <a:pt x="2101" y="5593"/>
                    <a:pt x="2062" y="5584"/>
                  </a:cubicBezTo>
                  <a:cubicBezTo>
                    <a:pt x="1359" y="5395"/>
                    <a:pt x="694" y="4979"/>
                    <a:pt x="298" y="4474"/>
                  </a:cubicBezTo>
                  <a:cubicBezTo>
                    <a:pt x="286" y="4457"/>
                    <a:pt x="266" y="4449"/>
                    <a:pt x="246" y="4449"/>
                  </a:cubicBezTo>
                  <a:cubicBezTo>
                    <a:pt x="219" y="4449"/>
                    <a:pt x="191" y="4465"/>
                    <a:pt x="179" y="4494"/>
                  </a:cubicBezTo>
                  <a:cubicBezTo>
                    <a:pt x="169" y="4514"/>
                    <a:pt x="169" y="4534"/>
                    <a:pt x="189" y="4553"/>
                  </a:cubicBezTo>
                  <a:cubicBezTo>
                    <a:pt x="635" y="5118"/>
                    <a:pt x="1368" y="5554"/>
                    <a:pt x="2211" y="5762"/>
                  </a:cubicBezTo>
                  <a:cubicBezTo>
                    <a:pt x="2231" y="5762"/>
                    <a:pt x="2250" y="5772"/>
                    <a:pt x="2270" y="5782"/>
                  </a:cubicBezTo>
                  <a:cubicBezTo>
                    <a:pt x="2339" y="5802"/>
                    <a:pt x="2409" y="5822"/>
                    <a:pt x="2478" y="5822"/>
                  </a:cubicBezTo>
                  <a:cubicBezTo>
                    <a:pt x="2518" y="5901"/>
                    <a:pt x="2577" y="5990"/>
                    <a:pt x="2627" y="6079"/>
                  </a:cubicBezTo>
                  <a:cubicBezTo>
                    <a:pt x="2548" y="6060"/>
                    <a:pt x="2469" y="6029"/>
                    <a:pt x="2399" y="6010"/>
                  </a:cubicBezTo>
                  <a:cubicBezTo>
                    <a:pt x="1745" y="5782"/>
                    <a:pt x="1111" y="5425"/>
                    <a:pt x="516" y="5078"/>
                  </a:cubicBezTo>
                  <a:cubicBezTo>
                    <a:pt x="503" y="5070"/>
                    <a:pt x="489" y="5066"/>
                    <a:pt x="476" y="5066"/>
                  </a:cubicBezTo>
                  <a:cubicBezTo>
                    <a:pt x="409" y="5066"/>
                    <a:pt x="352" y="5156"/>
                    <a:pt x="427" y="5197"/>
                  </a:cubicBezTo>
                  <a:cubicBezTo>
                    <a:pt x="734" y="5386"/>
                    <a:pt x="1051" y="5554"/>
                    <a:pt x="1378" y="5712"/>
                  </a:cubicBezTo>
                  <a:cubicBezTo>
                    <a:pt x="1795" y="5930"/>
                    <a:pt x="2260" y="6188"/>
                    <a:pt x="2726" y="6258"/>
                  </a:cubicBezTo>
                  <a:cubicBezTo>
                    <a:pt x="2775" y="6337"/>
                    <a:pt x="2835" y="6416"/>
                    <a:pt x="2885" y="6496"/>
                  </a:cubicBezTo>
                  <a:cubicBezTo>
                    <a:pt x="2716" y="6456"/>
                    <a:pt x="2379" y="6327"/>
                    <a:pt x="2220" y="6267"/>
                  </a:cubicBezTo>
                  <a:cubicBezTo>
                    <a:pt x="2181" y="6258"/>
                    <a:pt x="2151" y="6247"/>
                    <a:pt x="2141" y="6238"/>
                  </a:cubicBezTo>
                  <a:cubicBezTo>
                    <a:pt x="1883" y="6148"/>
                    <a:pt x="1606" y="6040"/>
                    <a:pt x="1269" y="5891"/>
                  </a:cubicBezTo>
                  <a:cubicBezTo>
                    <a:pt x="942" y="5742"/>
                    <a:pt x="665" y="5604"/>
                    <a:pt x="417" y="5455"/>
                  </a:cubicBezTo>
                  <a:cubicBezTo>
                    <a:pt x="408" y="5450"/>
                    <a:pt x="399" y="5448"/>
                    <a:pt x="390" y="5448"/>
                  </a:cubicBezTo>
                  <a:cubicBezTo>
                    <a:pt x="358" y="5448"/>
                    <a:pt x="326" y="5474"/>
                    <a:pt x="318" y="5505"/>
                  </a:cubicBezTo>
                  <a:cubicBezTo>
                    <a:pt x="308" y="5534"/>
                    <a:pt x="318" y="5554"/>
                    <a:pt x="348" y="5574"/>
                  </a:cubicBezTo>
                  <a:cubicBezTo>
                    <a:pt x="1200" y="6060"/>
                    <a:pt x="2101" y="6426"/>
                    <a:pt x="2973" y="6624"/>
                  </a:cubicBezTo>
                  <a:lnTo>
                    <a:pt x="3063" y="6743"/>
                  </a:lnTo>
                  <a:cubicBezTo>
                    <a:pt x="2993" y="6733"/>
                    <a:pt x="2914" y="6733"/>
                    <a:pt x="2894" y="6733"/>
                  </a:cubicBezTo>
                  <a:cubicBezTo>
                    <a:pt x="2766" y="6714"/>
                    <a:pt x="2627" y="6683"/>
                    <a:pt x="2498" y="6654"/>
                  </a:cubicBezTo>
                  <a:cubicBezTo>
                    <a:pt x="1834" y="6515"/>
                    <a:pt x="1180" y="6278"/>
                    <a:pt x="556" y="6000"/>
                  </a:cubicBezTo>
                  <a:cubicBezTo>
                    <a:pt x="545" y="5995"/>
                    <a:pt x="534" y="5993"/>
                    <a:pt x="524" y="5993"/>
                  </a:cubicBezTo>
                  <a:cubicBezTo>
                    <a:pt x="454" y="5993"/>
                    <a:pt x="418" y="6104"/>
                    <a:pt x="496" y="6139"/>
                  </a:cubicBezTo>
                  <a:cubicBezTo>
                    <a:pt x="1210" y="6456"/>
                    <a:pt x="1953" y="6714"/>
                    <a:pt x="2726" y="6852"/>
                  </a:cubicBezTo>
                  <a:cubicBezTo>
                    <a:pt x="2800" y="6869"/>
                    <a:pt x="2976" y="6919"/>
                    <a:pt x="3107" y="6919"/>
                  </a:cubicBezTo>
                  <a:cubicBezTo>
                    <a:pt x="3135" y="6919"/>
                    <a:pt x="3160" y="6917"/>
                    <a:pt x="3182" y="6912"/>
                  </a:cubicBezTo>
                  <a:cubicBezTo>
                    <a:pt x="3222" y="6961"/>
                    <a:pt x="3261" y="7011"/>
                    <a:pt x="3291" y="7060"/>
                  </a:cubicBezTo>
                  <a:cubicBezTo>
                    <a:pt x="3281" y="7060"/>
                    <a:pt x="3251" y="7060"/>
                    <a:pt x="3231" y="7051"/>
                  </a:cubicBezTo>
                  <a:cubicBezTo>
                    <a:pt x="3202" y="7051"/>
                    <a:pt x="3172" y="7040"/>
                    <a:pt x="3132" y="7040"/>
                  </a:cubicBezTo>
                  <a:cubicBezTo>
                    <a:pt x="2211" y="6971"/>
                    <a:pt x="1279" y="6624"/>
                    <a:pt x="665" y="6377"/>
                  </a:cubicBezTo>
                  <a:cubicBezTo>
                    <a:pt x="654" y="6372"/>
                    <a:pt x="643" y="6370"/>
                    <a:pt x="634" y="6370"/>
                  </a:cubicBezTo>
                  <a:cubicBezTo>
                    <a:pt x="599" y="6370"/>
                    <a:pt x="573" y="6395"/>
                    <a:pt x="566" y="6426"/>
                  </a:cubicBezTo>
                  <a:cubicBezTo>
                    <a:pt x="566" y="6456"/>
                    <a:pt x="586" y="6485"/>
                    <a:pt x="606" y="6496"/>
                  </a:cubicBezTo>
                  <a:cubicBezTo>
                    <a:pt x="1299" y="6783"/>
                    <a:pt x="2330" y="7159"/>
                    <a:pt x="3350" y="7189"/>
                  </a:cubicBezTo>
                  <a:lnTo>
                    <a:pt x="3400" y="7189"/>
                  </a:lnTo>
                  <a:cubicBezTo>
                    <a:pt x="3588" y="7427"/>
                    <a:pt x="3796" y="7655"/>
                    <a:pt x="4004" y="7853"/>
                  </a:cubicBezTo>
                  <a:cubicBezTo>
                    <a:pt x="4014" y="7873"/>
                    <a:pt x="4034" y="7873"/>
                    <a:pt x="4064" y="7873"/>
                  </a:cubicBezTo>
                  <a:cubicBezTo>
                    <a:pt x="4083" y="7873"/>
                    <a:pt x="4113" y="7853"/>
                    <a:pt x="4113" y="7823"/>
                  </a:cubicBezTo>
                  <a:cubicBezTo>
                    <a:pt x="4123" y="7804"/>
                    <a:pt x="4123" y="7784"/>
                    <a:pt x="4103" y="7764"/>
                  </a:cubicBezTo>
                  <a:cubicBezTo>
                    <a:pt x="3895" y="7566"/>
                    <a:pt x="3697" y="7348"/>
                    <a:pt x="3519" y="7120"/>
                  </a:cubicBezTo>
                  <a:cubicBezTo>
                    <a:pt x="3618" y="7040"/>
                    <a:pt x="3687" y="6902"/>
                    <a:pt x="3737" y="6783"/>
                  </a:cubicBezTo>
                  <a:cubicBezTo>
                    <a:pt x="3757" y="6743"/>
                    <a:pt x="3777" y="6714"/>
                    <a:pt x="3786" y="6694"/>
                  </a:cubicBezTo>
                  <a:cubicBezTo>
                    <a:pt x="4094" y="6139"/>
                    <a:pt x="4252" y="5505"/>
                    <a:pt x="4252" y="4860"/>
                  </a:cubicBezTo>
                  <a:cubicBezTo>
                    <a:pt x="4252" y="4840"/>
                    <a:pt x="4242" y="4820"/>
                    <a:pt x="4232" y="4811"/>
                  </a:cubicBezTo>
                  <a:cubicBezTo>
                    <a:pt x="4218" y="4797"/>
                    <a:pt x="4203" y="4787"/>
                    <a:pt x="4189" y="4787"/>
                  </a:cubicBezTo>
                  <a:cubicBezTo>
                    <a:pt x="4184" y="4787"/>
                    <a:pt x="4178" y="4788"/>
                    <a:pt x="4173" y="4791"/>
                  </a:cubicBezTo>
                  <a:cubicBezTo>
                    <a:pt x="4133" y="4791"/>
                    <a:pt x="4113" y="4820"/>
                    <a:pt x="4113" y="4851"/>
                  </a:cubicBezTo>
                  <a:cubicBezTo>
                    <a:pt x="4123" y="5425"/>
                    <a:pt x="3984" y="5990"/>
                    <a:pt x="3727" y="6525"/>
                  </a:cubicBezTo>
                  <a:cubicBezTo>
                    <a:pt x="3647" y="6674"/>
                    <a:pt x="3559" y="6822"/>
                    <a:pt x="3449" y="6971"/>
                  </a:cubicBezTo>
                  <a:cubicBezTo>
                    <a:pt x="3440" y="6991"/>
                    <a:pt x="3429" y="7001"/>
                    <a:pt x="3429" y="7011"/>
                  </a:cubicBezTo>
                  <a:cubicBezTo>
                    <a:pt x="3380" y="6951"/>
                    <a:pt x="3330" y="6892"/>
                    <a:pt x="3291" y="6833"/>
                  </a:cubicBezTo>
                  <a:cubicBezTo>
                    <a:pt x="3341" y="6773"/>
                    <a:pt x="3380" y="6694"/>
                    <a:pt x="3410" y="6634"/>
                  </a:cubicBezTo>
                  <a:cubicBezTo>
                    <a:pt x="3687" y="6198"/>
                    <a:pt x="3915" y="5732"/>
                    <a:pt x="4014" y="5227"/>
                  </a:cubicBezTo>
                  <a:cubicBezTo>
                    <a:pt x="4020" y="5174"/>
                    <a:pt x="3979" y="5146"/>
                    <a:pt x="3937" y="5146"/>
                  </a:cubicBezTo>
                  <a:cubicBezTo>
                    <a:pt x="3901" y="5146"/>
                    <a:pt x="3865" y="5166"/>
                    <a:pt x="3856" y="5207"/>
                  </a:cubicBezTo>
                  <a:cubicBezTo>
                    <a:pt x="3766" y="5693"/>
                    <a:pt x="3548" y="6129"/>
                    <a:pt x="3291" y="6545"/>
                  </a:cubicBezTo>
                  <a:cubicBezTo>
                    <a:pt x="3261" y="6595"/>
                    <a:pt x="3222" y="6644"/>
                    <a:pt x="3192" y="6694"/>
                  </a:cubicBezTo>
                  <a:cubicBezTo>
                    <a:pt x="3162" y="6644"/>
                    <a:pt x="3123" y="6604"/>
                    <a:pt x="3092" y="6555"/>
                  </a:cubicBezTo>
                  <a:cubicBezTo>
                    <a:pt x="3568" y="5950"/>
                    <a:pt x="3895" y="5118"/>
                    <a:pt x="3995" y="4206"/>
                  </a:cubicBezTo>
                  <a:cubicBezTo>
                    <a:pt x="3995" y="4186"/>
                    <a:pt x="3995" y="4166"/>
                    <a:pt x="3975" y="4147"/>
                  </a:cubicBezTo>
                  <a:cubicBezTo>
                    <a:pt x="3964" y="4137"/>
                    <a:pt x="3935" y="4127"/>
                    <a:pt x="3915" y="4127"/>
                  </a:cubicBezTo>
                  <a:cubicBezTo>
                    <a:pt x="3885" y="4137"/>
                    <a:pt x="3865" y="4157"/>
                    <a:pt x="3865" y="4186"/>
                  </a:cubicBezTo>
                  <a:cubicBezTo>
                    <a:pt x="3766" y="5039"/>
                    <a:pt x="3459" y="5842"/>
                    <a:pt x="3013" y="6436"/>
                  </a:cubicBezTo>
                  <a:cubicBezTo>
                    <a:pt x="2954" y="6357"/>
                    <a:pt x="2905" y="6278"/>
                    <a:pt x="2855" y="6198"/>
                  </a:cubicBezTo>
                  <a:cubicBezTo>
                    <a:pt x="3251" y="5613"/>
                    <a:pt x="3628" y="4910"/>
                    <a:pt x="3687" y="4197"/>
                  </a:cubicBezTo>
                  <a:cubicBezTo>
                    <a:pt x="3693" y="4142"/>
                    <a:pt x="3647" y="4112"/>
                    <a:pt x="3605" y="4112"/>
                  </a:cubicBezTo>
                  <a:cubicBezTo>
                    <a:pt x="3571" y="4112"/>
                    <a:pt x="3539" y="4132"/>
                    <a:pt x="3539" y="4177"/>
                  </a:cubicBezTo>
                  <a:cubicBezTo>
                    <a:pt x="3489" y="4721"/>
                    <a:pt x="3241" y="5227"/>
                    <a:pt x="2984" y="5693"/>
                  </a:cubicBezTo>
                  <a:cubicBezTo>
                    <a:pt x="2924" y="5811"/>
                    <a:pt x="2845" y="5941"/>
                    <a:pt x="2766" y="6060"/>
                  </a:cubicBezTo>
                  <a:cubicBezTo>
                    <a:pt x="2706" y="5950"/>
                    <a:pt x="2647" y="5851"/>
                    <a:pt x="2597" y="5752"/>
                  </a:cubicBezTo>
                  <a:cubicBezTo>
                    <a:pt x="2687" y="5624"/>
                    <a:pt x="2775" y="5505"/>
                    <a:pt x="2845" y="5375"/>
                  </a:cubicBezTo>
                  <a:cubicBezTo>
                    <a:pt x="3152" y="4900"/>
                    <a:pt x="3380" y="4325"/>
                    <a:pt x="3539" y="3681"/>
                  </a:cubicBezTo>
                  <a:cubicBezTo>
                    <a:pt x="3539" y="3661"/>
                    <a:pt x="3539" y="3642"/>
                    <a:pt x="3519" y="3631"/>
                  </a:cubicBezTo>
                  <a:cubicBezTo>
                    <a:pt x="3509" y="3612"/>
                    <a:pt x="3479" y="3602"/>
                    <a:pt x="3459" y="3602"/>
                  </a:cubicBezTo>
                  <a:cubicBezTo>
                    <a:pt x="3429" y="3612"/>
                    <a:pt x="3410" y="3631"/>
                    <a:pt x="3400" y="3661"/>
                  </a:cubicBezTo>
                  <a:cubicBezTo>
                    <a:pt x="3261" y="4266"/>
                    <a:pt x="3033" y="4811"/>
                    <a:pt x="2736" y="5306"/>
                  </a:cubicBezTo>
                  <a:cubicBezTo>
                    <a:pt x="2676" y="5406"/>
                    <a:pt x="2597" y="5514"/>
                    <a:pt x="2528" y="5613"/>
                  </a:cubicBezTo>
                  <a:cubicBezTo>
                    <a:pt x="2478" y="5524"/>
                    <a:pt x="2429" y="5425"/>
                    <a:pt x="2379" y="5336"/>
                  </a:cubicBezTo>
                  <a:cubicBezTo>
                    <a:pt x="2795" y="4791"/>
                    <a:pt x="3152" y="4166"/>
                    <a:pt x="3350" y="3512"/>
                  </a:cubicBezTo>
                  <a:cubicBezTo>
                    <a:pt x="3369" y="3456"/>
                    <a:pt x="3321" y="3412"/>
                    <a:pt x="3275" y="3412"/>
                  </a:cubicBezTo>
                  <a:cubicBezTo>
                    <a:pt x="3248" y="3412"/>
                    <a:pt x="3222" y="3427"/>
                    <a:pt x="3211" y="3463"/>
                  </a:cubicBezTo>
                  <a:cubicBezTo>
                    <a:pt x="3053" y="3968"/>
                    <a:pt x="2795" y="4434"/>
                    <a:pt x="2508" y="4880"/>
                  </a:cubicBezTo>
                  <a:cubicBezTo>
                    <a:pt x="2449" y="4979"/>
                    <a:pt x="2379" y="5078"/>
                    <a:pt x="2310" y="5177"/>
                  </a:cubicBezTo>
                  <a:cubicBezTo>
                    <a:pt x="2260" y="5078"/>
                    <a:pt x="2220" y="4970"/>
                    <a:pt x="2171" y="4870"/>
                  </a:cubicBezTo>
                  <a:cubicBezTo>
                    <a:pt x="2250" y="4781"/>
                    <a:pt x="2319" y="4692"/>
                    <a:pt x="2369" y="4613"/>
                  </a:cubicBezTo>
                  <a:cubicBezTo>
                    <a:pt x="2795" y="4038"/>
                    <a:pt x="3063" y="3532"/>
                    <a:pt x="3211" y="3047"/>
                  </a:cubicBezTo>
                  <a:cubicBezTo>
                    <a:pt x="3222" y="3027"/>
                    <a:pt x="3222" y="2997"/>
                    <a:pt x="3202" y="2977"/>
                  </a:cubicBezTo>
                  <a:cubicBezTo>
                    <a:pt x="3194" y="2963"/>
                    <a:pt x="3176" y="2954"/>
                    <a:pt x="3160" y="2954"/>
                  </a:cubicBezTo>
                  <a:cubicBezTo>
                    <a:pt x="3154" y="2954"/>
                    <a:pt x="3148" y="2955"/>
                    <a:pt x="3142" y="2957"/>
                  </a:cubicBezTo>
                  <a:cubicBezTo>
                    <a:pt x="3112" y="2957"/>
                    <a:pt x="3092" y="2977"/>
                    <a:pt x="3092" y="2997"/>
                  </a:cubicBezTo>
                  <a:cubicBezTo>
                    <a:pt x="2905" y="3562"/>
                    <a:pt x="2597" y="4048"/>
                    <a:pt x="2339" y="4415"/>
                  </a:cubicBezTo>
                  <a:cubicBezTo>
                    <a:pt x="2270" y="4523"/>
                    <a:pt x="2201" y="4622"/>
                    <a:pt x="2112" y="4732"/>
                  </a:cubicBezTo>
                  <a:cubicBezTo>
                    <a:pt x="2082" y="4652"/>
                    <a:pt x="2062" y="4573"/>
                    <a:pt x="2032" y="4503"/>
                  </a:cubicBezTo>
                  <a:cubicBezTo>
                    <a:pt x="2449" y="3979"/>
                    <a:pt x="2874" y="3364"/>
                    <a:pt x="3043" y="2710"/>
                  </a:cubicBezTo>
                  <a:cubicBezTo>
                    <a:pt x="3054" y="2660"/>
                    <a:pt x="3013" y="2632"/>
                    <a:pt x="2971" y="2632"/>
                  </a:cubicBezTo>
                  <a:cubicBezTo>
                    <a:pt x="2938" y="2632"/>
                    <a:pt x="2903" y="2650"/>
                    <a:pt x="2894" y="2690"/>
                  </a:cubicBezTo>
                  <a:cubicBezTo>
                    <a:pt x="2775" y="3146"/>
                    <a:pt x="2508" y="3552"/>
                    <a:pt x="2260" y="3929"/>
                  </a:cubicBezTo>
                  <a:cubicBezTo>
                    <a:pt x="2161" y="4067"/>
                    <a:pt x="2072" y="4197"/>
                    <a:pt x="1973" y="4335"/>
                  </a:cubicBezTo>
                  <a:cubicBezTo>
                    <a:pt x="1943" y="4246"/>
                    <a:pt x="1903" y="4157"/>
                    <a:pt x="1874" y="4058"/>
                  </a:cubicBezTo>
                  <a:cubicBezTo>
                    <a:pt x="2339" y="3483"/>
                    <a:pt x="2656" y="2858"/>
                    <a:pt x="2805" y="2274"/>
                  </a:cubicBezTo>
                  <a:cubicBezTo>
                    <a:pt x="2815" y="2244"/>
                    <a:pt x="2805" y="2224"/>
                    <a:pt x="2795" y="2215"/>
                  </a:cubicBezTo>
                  <a:cubicBezTo>
                    <a:pt x="2775" y="2195"/>
                    <a:pt x="2755" y="2195"/>
                    <a:pt x="2726" y="2195"/>
                  </a:cubicBezTo>
                  <a:cubicBezTo>
                    <a:pt x="2706" y="2195"/>
                    <a:pt x="2676" y="2215"/>
                    <a:pt x="2667" y="2244"/>
                  </a:cubicBezTo>
                  <a:cubicBezTo>
                    <a:pt x="2568" y="2680"/>
                    <a:pt x="2359" y="3116"/>
                    <a:pt x="2013" y="3631"/>
                  </a:cubicBezTo>
                  <a:cubicBezTo>
                    <a:pt x="1963" y="3721"/>
                    <a:pt x="1894" y="3810"/>
                    <a:pt x="1824" y="3899"/>
                  </a:cubicBezTo>
                  <a:cubicBezTo>
                    <a:pt x="1804" y="3820"/>
                    <a:pt x="1784" y="3741"/>
                    <a:pt x="1755" y="3651"/>
                  </a:cubicBezTo>
                  <a:cubicBezTo>
                    <a:pt x="2082" y="3255"/>
                    <a:pt x="2419" y="2819"/>
                    <a:pt x="2617" y="2343"/>
                  </a:cubicBezTo>
                  <a:cubicBezTo>
                    <a:pt x="2636" y="2280"/>
                    <a:pt x="2587" y="2237"/>
                    <a:pt x="2541" y="2237"/>
                  </a:cubicBezTo>
                  <a:cubicBezTo>
                    <a:pt x="2514" y="2237"/>
                    <a:pt x="2489" y="2251"/>
                    <a:pt x="2478" y="2284"/>
                  </a:cubicBezTo>
                  <a:cubicBezTo>
                    <a:pt x="2330" y="2651"/>
                    <a:pt x="2082" y="2968"/>
                    <a:pt x="1854" y="3285"/>
                  </a:cubicBezTo>
                  <a:cubicBezTo>
                    <a:pt x="1804" y="3344"/>
                    <a:pt x="1755" y="3404"/>
                    <a:pt x="1715" y="3473"/>
                  </a:cubicBezTo>
                  <a:cubicBezTo>
                    <a:pt x="1685" y="3354"/>
                    <a:pt x="1656" y="3235"/>
                    <a:pt x="1626" y="3126"/>
                  </a:cubicBezTo>
                  <a:cubicBezTo>
                    <a:pt x="2052" y="2680"/>
                    <a:pt x="2508" y="2155"/>
                    <a:pt x="2696" y="1550"/>
                  </a:cubicBezTo>
                  <a:cubicBezTo>
                    <a:pt x="2706" y="1531"/>
                    <a:pt x="2706" y="1501"/>
                    <a:pt x="2687" y="1481"/>
                  </a:cubicBezTo>
                  <a:cubicBezTo>
                    <a:pt x="2672" y="1467"/>
                    <a:pt x="2658" y="1457"/>
                    <a:pt x="2639" y="1457"/>
                  </a:cubicBezTo>
                  <a:cubicBezTo>
                    <a:pt x="2632" y="1457"/>
                    <a:pt x="2625" y="1459"/>
                    <a:pt x="2617" y="1462"/>
                  </a:cubicBezTo>
                  <a:cubicBezTo>
                    <a:pt x="2597" y="1462"/>
                    <a:pt x="2577" y="1481"/>
                    <a:pt x="2568" y="1501"/>
                  </a:cubicBezTo>
                  <a:cubicBezTo>
                    <a:pt x="2438" y="1907"/>
                    <a:pt x="2181" y="2254"/>
                    <a:pt x="1923" y="2581"/>
                  </a:cubicBezTo>
                  <a:cubicBezTo>
                    <a:pt x="1834" y="2690"/>
                    <a:pt x="1735" y="2809"/>
                    <a:pt x="1616" y="2938"/>
                  </a:cubicBezTo>
                  <a:lnTo>
                    <a:pt x="1606" y="2948"/>
                  </a:lnTo>
                  <a:lnTo>
                    <a:pt x="1596" y="2957"/>
                  </a:lnTo>
                  <a:cubicBezTo>
                    <a:pt x="1577" y="2878"/>
                    <a:pt x="1566" y="2799"/>
                    <a:pt x="1557" y="2720"/>
                  </a:cubicBezTo>
                  <a:cubicBezTo>
                    <a:pt x="1557" y="2720"/>
                    <a:pt x="1547" y="2720"/>
                    <a:pt x="1547" y="2710"/>
                  </a:cubicBezTo>
                  <a:cubicBezTo>
                    <a:pt x="1933" y="2303"/>
                    <a:pt x="2270" y="1818"/>
                    <a:pt x="2469" y="1293"/>
                  </a:cubicBezTo>
                  <a:cubicBezTo>
                    <a:pt x="2488" y="1235"/>
                    <a:pt x="2435" y="1189"/>
                    <a:pt x="2388" y="1189"/>
                  </a:cubicBezTo>
                  <a:cubicBezTo>
                    <a:pt x="2363" y="1189"/>
                    <a:pt x="2340" y="1202"/>
                    <a:pt x="2330" y="1233"/>
                  </a:cubicBezTo>
                  <a:cubicBezTo>
                    <a:pt x="2151" y="1709"/>
                    <a:pt x="1854" y="2145"/>
                    <a:pt x="1517" y="2521"/>
                  </a:cubicBezTo>
                  <a:cubicBezTo>
                    <a:pt x="1507" y="2462"/>
                    <a:pt x="1497" y="2393"/>
                    <a:pt x="1487" y="2323"/>
                  </a:cubicBezTo>
                  <a:cubicBezTo>
                    <a:pt x="1725" y="1858"/>
                    <a:pt x="2013" y="1323"/>
                    <a:pt x="2389" y="857"/>
                  </a:cubicBezTo>
                  <a:cubicBezTo>
                    <a:pt x="2399" y="837"/>
                    <a:pt x="2409" y="808"/>
                    <a:pt x="2389" y="788"/>
                  </a:cubicBezTo>
                  <a:cubicBezTo>
                    <a:pt x="2378" y="760"/>
                    <a:pt x="2354" y="747"/>
                    <a:pt x="2330" y="747"/>
                  </a:cubicBezTo>
                  <a:cubicBezTo>
                    <a:pt x="2312" y="747"/>
                    <a:pt x="2293" y="755"/>
                    <a:pt x="2280" y="768"/>
                  </a:cubicBezTo>
                  <a:cubicBezTo>
                    <a:pt x="2032" y="1075"/>
                    <a:pt x="1844" y="1402"/>
                    <a:pt x="1696" y="1660"/>
                  </a:cubicBezTo>
                  <a:cubicBezTo>
                    <a:pt x="1616" y="1798"/>
                    <a:pt x="1537" y="1937"/>
                    <a:pt x="1467" y="2076"/>
                  </a:cubicBezTo>
                  <a:lnTo>
                    <a:pt x="1458" y="2085"/>
                  </a:lnTo>
                  <a:cubicBezTo>
                    <a:pt x="1438" y="1957"/>
                    <a:pt x="1428" y="1828"/>
                    <a:pt x="1418" y="1699"/>
                  </a:cubicBezTo>
                  <a:cubicBezTo>
                    <a:pt x="1418" y="1689"/>
                    <a:pt x="1418" y="1689"/>
                    <a:pt x="1428" y="1689"/>
                  </a:cubicBezTo>
                  <a:cubicBezTo>
                    <a:pt x="1606" y="1293"/>
                    <a:pt x="1824" y="907"/>
                    <a:pt x="2101" y="579"/>
                  </a:cubicBezTo>
                  <a:cubicBezTo>
                    <a:pt x="2153" y="528"/>
                    <a:pt x="2095" y="465"/>
                    <a:pt x="2037" y="465"/>
                  </a:cubicBezTo>
                  <a:cubicBezTo>
                    <a:pt x="2018" y="465"/>
                    <a:pt x="1998" y="473"/>
                    <a:pt x="1983" y="490"/>
                  </a:cubicBezTo>
                  <a:cubicBezTo>
                    <a:pt x="1745" y="758"/>
                    <a:pt x="1557" y="1075"/>
                    <a:pt x="1398" y="1402"/>
                  </a:cubicBezTo>
                  <a:cubicBezTo>
                    <a:pt x="1388" y="1313"/>
                    <a:pt x="1388" y="1233"/>
                    <a:pt x="1388" y="1154"/>
                  </a:cubicBezTo>
                  <a:lnTo>
                    <a:pt x="1388" y="1144"/>
                  </a:lnTo>
                  <a:cubicBezTo>
                    <a:pt x="1577" y="788"/>
                    <a:pt x="1765" y="490"/>
                    <a:pt x="1953" y="233"/>
                  </a:cubicBezTo>
                  <a:cubicBezTo>
                    <a:pt x="1973" y="213"/>
                    <a:pt x="1973" y="183"/>
                    <a:pt x="1963" y="163"/>
                  </a:cubicBezTo>
                  <a:cubicBezTo>
                    <a:pt x="1947" y="137"/>
                    <a:pt x="1923" y="125"/>
                    <a:pt x="1900" y="125"/>
                  </a:cubicBezTo>
                  <a:cubicBezTo>
                    <a:pt x="1879" y="125"/>
                    <a:pt x="1858" y="135"/>
                    <a:pt x="1844" y="153"/>
                  </a:cubicBezTo>
                  <a:cubicBezTo>
                    <a:pt x="1696" y="361"/>
                    <a:pt x="1537" y="599"/>
                    <a:pt x="1388" y="876"/>
                  </a:cubicBezTo>
                  <a:cubicBezTo>
                    <a:pt x="1388" y="599"/>
                    <a:pt x="1408" y="332"/>
                    <a:pt x="1438" y="74"/>
                  </a:cubicBezTo>
                  <a:cubicBezTo>
                    <a:pt x="1438" y="54"/>
                    <a:pt x="1428" y="35"/>
                    <a:pt x="1418" y="15"/>
                  </a:cubicBezTo>
                  <a:cubicBezTo>
                    <a:pt x="1404" y="7"/>
                    <a:pt x="1390" y="1"/>
                    <a:pt x="1376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8"/>
            <p:cNvSpPr/>
            <p:nvPr/>
          </p:nvSpPr>
          <p:spPr>
            <a:xfrm>
              <a:off x="6425060" y="5199986"/>
              <a:ext cx="355988" cy="390267"/>
            </a:xfrm>
            <a:custGeom>
              <a:avLst/>
              <a:gdLst/>
              <a:ahLst/>
              <a:cxnLst/>
              <a:rect l="l" t="t" r="r" b="b"/>
              <a:pathLst>
                <a:path w="2212" h="2425" extrusionOk="0">
                  <a:moveTo>
                    <a:pt x="1212" y="1"/>
                  </a:moveTo>
                  <a:cubicBezTo>
                    <a:pt x="498" y="1"/>
                    <a:pt x="1" y="2424"/>
                    <a:pt x="1" y="2424"/>
                  </a:cubicBezTo>
                  <a:cubicBezTo>
                    <a:pt x="1" y="2424"/>
                    <a:pt x="2211" y="532"/>
                    <a:pt x="1399" y="56"/>
                  </a:cubicBezTo>
                  <a:cubicBezTo>
                    <a:pt x="1335" y="18"/>
                    <a:pt x="1273" y="1"/>
                    <a:pt x="1212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8"/>
            <p:cNvSpPr/>
            <p:nvPr/>
          </p:nvSpPr>
          <p:spPr>
            <a:xfrm>
              <a:off x="6458695" y="5482264"/>
              <a:ext cx="362104" cy="211630"/>
            </a:xfrm>
            <a:custGeom>
              <a:avLst/>
              <a:gdLst/>
              <a:ahLst/>
              <a:cxnLst/>
              <a:rect l="l" t="t" r="r" b="b"/>
              <a:pathLst>
                <a:path w="2250" h="1315" extrusionOk="0">
                  <a:moveTo>
                    <a:pt x="1602" y="1"/>
                  </a:moveTo>
                  <a:cubicBezTo>
                    <a:pt x="1041" y="1"/>
                    <a:pt x="0" y="1315"/>
                    <a:pt x="0" y="1315"/>
                  </a:cubicBezTo>
                  <a:cubicBezTo>
                    <a:pt x="0" y="1315"/>
                    <a:pt x="2250" y="770"/>
                    <a:pt x="1844" y="135"/>
                  </a:cubicBezTo>
                  <a:cubicBezTo>
                    <a:pt x="1783" y="41"/>
                    <a:pt x="1700" y="1"/>
                    <a:pt x="1602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8"/>
            <p:cNvSpPr/>
            <p:nvPr/>
          </p:nvSpPr>
          <p:spPr>
            <a:xfrm>
              <a:off x="6173198" y="5254704"/>
              <a:ext cx="236414" cy="351482"/>
            </a:xfrm>
            <a:custGeom>
              <a:avLst/>
              <a:gdLst/>
              <a:ahLst/>
              <a:cxnLst/>
              <a:rect l="l" t="t" r="r" b="b"/>
              <a:pathLst>
                <a:path w="1469" h="2184" extrusionOk="0">
                  <a:moveTo>
                    <a:pt x="785" y="1"/>
                  </a:moveTo>
                  <a:cubicBezTo>
                    <a:pt x="772" y="1"/>
                    <a:pt x="758" y="2"/>
                    <a:pt x="744" y="3"/>
                  </a:cubicBezTo>
                  <a:cubicBezTo>
                    <a:pt x="0" y="102"/>
                    <a:pt x="1011" y="2184"/>
                    <a:pt x="1011" y="2184"/>
                  </a:cubicBezTo>
                  <a:cubicBezTo>
                    <a:pt x="1011" y="2184"/>
                    <a:pt x="1469" y="1"/>
                    <a:pt x="785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8"/>
            <p:cNvSpPr/>
            <p:nvPr/>
          </p:nvSpPr>
          <p:spPr>
            <a:xfrm>
              <a:off x="6309509" y="5454906"/>
              <a:ext cx="301592" cy="259910"/>
            </a:xfrm>
            <a:custGeom>
              <a:avLst/>
              <a:gdLst/>
              <a:ahLst/>
              <a:cxnLst/>
              <a:rect l="l" t="t" r="r" b="b"/>
              <a:pathLst>
                <a:path w="1874" h="1615" extrusionOk="0">
                  <a:moveTo>
                    <a:pt x="37" y="1"/>
                  </a:moveTo>
                  <a:cubicBezTo>
                    <a:pt x="18" y="1"/>
                    <a:pt x="1" y="13"/>
                    <a:pt x="5" y="38"/>
                  </a:cubicBezTo>
                  <a:cubicBezTo>
                    <a:pt x="25" y="266"/>
                    <a:pt x="65" y="503"/>
                    <a:pt x="105" y="732"/>
                  </a:cubicBezTo>
                  <a:cubicBezTo>
                    <a:pt x="144" y="970"/>
                    <a:pt x="194" y="1406"/>
                    <a:pt x="402" y="1564"/>
                  </a:cubicBezTo>
                  <a:cubicBezTo>
                    <a:pt x="450" y="1600"/>
                    <a:pt x="506" y="1615"/>
                    <a:pt x="566" y="1615"/>
                  </a:cubicBezTo>
                  <a:cubicBezTo>
                    <a:pt x="754" y="1615"/>
                    <a:pt x="980" y="1473"/>
                    <a:pt x="1115" y="1406"/>
                  </a:cubicBezTo>
                  <a:cubicBezTo>
                    <a:pt x="1363" y="1276"/>
                    <a:pt x="1611" y="1118"/>
                    <a:pt x="1839" y="950"/>
                  </a:cubicBezTo>
                  <a:cubicBezTo>
                    <a:pt x="1873" y="924"/>
                    <a:pt x="1849" y="876"/>
                    <a:pt x="1816" y="876"/>
                  </a:cubicBezTo>
                  <a:cubicBezTo>
                    <a:pt x="1810" y="876"/>
                    <a:pt x="1805" y="877"/>
                    <a:pt x="1800" y="880"/>
                  </a:cubicBezTo>
                  <a:cubicBezTo>
                    <a:pt x="1650" y="989"/>
                    <a:pt x="1502" y="1089"/>
                    <a:pt x="1344" y="1188"/>
                  </a:cubicBezTo>
                  <a:cubicBezTo>
                    <a:pt x="1185" y="1288"/>
                    <a:pt x="835" y="1543"/>
                    <a:pt x="587" y="1543"/>
                  </a:cubicBezTo>
                  <a:cubicBezTo>
                    <a:pt x="541" y="1543"/>
                    <a:pt x="499" y="1534"/>
                    <a:pt x="461" y="1514"/>
                  </a:cubicBezTo>
                  <a:cubicBezTo>
                    <a:pt x="243" y="1406"/>
                    <a:pt x="204" y="860"/>
                    <a:pt x="164" y="653"/>
                  </a:cubicBezTo>
                  <a:cubicBezTo>
                    <a:pt x="124" y="454"/>
                    <a:pt x="95" y="246"/>
                    <a:pt x="75" y="38"/>
                  </a:cubicBezTo>
                  <a:cubicBezTo>
                    <a:pt x="75" y="13"/>
                    <a:pt x="55" y="1"/>
                    <a:pt x="3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8"/>
            <p:cNvSpPr/>
            <p:nvPr/>
          </p:nvSpPr>
          <p:spPr>
            <a:xfrm>
              <a:off x="6141333" y="5387474"/>
              <a:ext cx="411833" cy="1218117"/>
            </a:xfrm>
            <a:custGeom>
              <a:avLst/>
              <a:gdLst/>
              <a:ahLst/>
              <a:cxnLst/>
              <a:rect l="l" t="t" r="r" b="b"/>
              <a:pathLst>
                <a:path w="2559" h="7569" extrusionOk="0">
                  <a:moveTo>
                    <a:pt x="2493" y="0"/>
                  </a:moveTo>
                  <a:cubicBezTo>
                    <a:pt x="2480" y="0"/>
                    <a:pt x="2466" y="6"/>
                    <a:pt x="2458" y="21"/>
                  </a:cubicBezTo>
                  <a:cubicBezTo>
                    <a:pt x="1913" y="814"/>
                    <a:pt x="1467" y="1686"/>
                    <a:pt x="1090" y="2567"/>
                  </a:cubicBezTo>
                  <a:cubicBezTo>
                    <a:pt x="427" y="4113"/>
                    <a:pt x="0" y="5838"/>
                    <a:pt x="238" y="7533"/>
                  </a:cubicBezTo>
                  <a:cubicBezTo>
                    <a:pt x="242" y="7557"/>
                    <a:pt x="260" y="7568"/>
                    <a:pt x="279" y="7568"/>
                  </a:cubicBezTo>
                  <a:cubicBezTo>
                    <a:pt x="305" y="7568"/>
                    <a:pt x="333" y="7547"/>
                    <a:pt x="327" y="7513"/>
                  </a:cubicBezTo>
                  <a:cubicBezTo>
                    <a:pt x="79" y="5739"/>
                    <a:pt x="575" y="3955"/>
                    <a:pt x="1288" y="2349"/>
                  </a:cubicBezTo>
                  <a:cubicBezTo>
                    <a:pt x="1636" y="1557"/>
                    <a:pt x="2041" y="774"/>
                    <a:pt x="2537" y="70"/>
                  </a:cubicBezTo>
                  <a:cubicBezTo>
                    <a:pt x="2558" y="36"/>
                    <a:pt x="2525" y="0"/>
                    <a:pt x="249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8"/>
            <p:cNvSpPr/>
            <p:nvPr/>
          </p:nvSpPr>
          <p:spPr>
            <a:xfrm>
              <a:off x="6375814" y="5675868"/>
              <a:ext cx="379646" cy="222251"/>
            </a:xfrm>
            <a:custGeom>
              <a:avLst/>
              <a:gdLst/>
              <a:ahLst/>
              <a:cxnLst/>
              <a:rect l="l" t="t" r="r" b="b"/>
              <a:pathLst>
                <a:path w="2359" h="1381" extrusionOk="0">
                  <a:moveTo>
                    <a:pt x="1680" y="1"/>
                  </a:moveTo>
                  <a:cubicBezTo>
                    <a:pt x="1092" y="1"/>
                    <a:pt x="0" y="1380"/>
                    <a:pt x="0" y="1380"/>
                  </a:cubicBezTo>
                  <a:cubicBezTo>
                    <a:pt x="0" y="1380"/>
                    <a:pt x="2359" y="806"/>
                    <a:pt x="1932" y="141"/>
                  </a:cubicBezTo>
                  <a:cubicBezTo>
                    <a:pt x="1869" y="43"/>
                    <a:pt x="1782" y="1"/>
                    <a:pt x="168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8"/>
            <p:cNvSpPr/>
            <p:nvPr/>
          </p:nvSpPr>
          <p:spPr>
            <a:xfrm>
              <a:off x="6075993" y="5438168"/>
              <a:ext cx="247196" cy="367415"/>
            </a:xfrm>
            <a:custGeom>
              <a:avLst/>
              <a:gdLst/>
              <a:ahLst/>
              <a:cxnLst/>
              <a:rect l="l" t="t" r="r" b="b"/>
              <a:pathLst>
                <a:path w="1536" h="2283" extrusionOk="0">
                  <a:moveTo>
                    <a:pt x="819" y="0"/>
                  </a:moveTo>
                  <a:cubicBezTo>
                    <a:pt x="805" y="0"/>
                    <a:pt x="789" y="1"/>
                    <a:pt x="773" y="3"/>
                  </a:cubicBezTo>
                  <a:cubicBezTo>
                    <a:pt x="0" y="102"/>
                    <a:pt x="1060" y="2283"/>
                    <a:pt x="1060" y="2283"/>
                  </a:cubicBezTo>
                  <a:cubicBezTo>
                    <a:pt x="1060" y="2283"/>
                    <a:pt x="1536" y="0"/>
                    <a:pt x="819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8"/>
            <p:cNvSpPr/>
            <p:nvPr/>
          </p:nvSpPr>
          <p:spPr>
            <a:xfrm>
              <a:off x="6219547" y="5647865"/>
              <a:ext cx="316237" cy="272624"/>
            </a:xfrm>
            <a:custGeom>
              <a:avLst/>
              <a:gdLst/>
              <a:ahLst/>
              <a:cxnLst/>
              <a:rect l="l" t="t" r="r" b="b"/>
              <a:pathLst>
                <a:path w="1965" h="1694" extrusionOk="0">
                  <a:moveTo>
                    <a:pt x="40" y="1"/>
                  </a:moveTo>
                  <a:cubicBezTo>
                    <a:pt x="20" y="1"/>
                    <a:pt x="0" y="13"/>
                    <a:pt x="0" y="38"/>
                  </a:cubicBezTo>
                  <a:cubicBezTo>
                    <a:pt x="29" y="276"/>
                    <a:pt x="59" y="524"/>
                    <a:pt x="109" y="771"/>
                  </a:cubicBezTo>
                  <a:cubicBezTo>
                    <a:pt x="148" y="1019"/>
                    <a:pt x="198" y="1465"/>
                    <a:pt x="416" y="1643"/>
                  </a:cubicBezTo>
                  <a:cubicBezTo>
                    <a:pt x="466" y="1679"/>
                    <a:pt x="525" y="1694"/>
                    <a:pt x="588" y="1694"/>
                  </a:cubicBezTo>
                  <a:cubicBezTo>
                    <a:pt x="787" y="1694"/>
                    <a:pt x="1026" y="1550"/>
                    <a:pt x="1169" y="1475"/>
                  </a:cubicBezTo>
                  <a:cubicBezTo>
                    <a:pt x="1427" y="1336"/>
                    <a:pt x="1685" y="1167"/>
                    <a:pt x="1932" y="989"/>
                  </a:cubicBezTo>
                  <a:cubicBezTo>
                    <a:pt x="1964" y="965"/>
                    <a:pt x="1944" y="922"/>
                    <a:pt x="1914" y="922"/>
                  </a:cubicBezTo>
                  <a:cubicBezTo>
                    <a:pt x="1907" y="922"/>
                    <a:pt x="1900" y="924"/>
                    <a:pt x="1892" y="930"/>
                  </a:cubicBezTo>
                  <a:cubicBezTo>
                    <a:pt x="1734" y="1039"/>
                    <a:pt x="1566" y="1148"/>
                    <a:pt x="1407" y="1247"/>
                  </a:cubicBezTo>
                  <a:cubicBezTo>
                    <a:pt x="1239" y="1348"/>
                    <a:pt x="861" y="1621"/>
                    <a:pt x="606" y="1621"/>
                  </a:cubicBezTo>
                  <a:cubicBezTo>
                    <a:pt x="562" y="1621"/>
                    <a:pt x="521" y="1613"/>
                    <a:pt x="485" y="1594"/>
                  </a:cubicBezTo>
                  <a:cubicBezTo>
                    <a:pt x="258" y="1475"/>
                    <a:pt x="208" y="910"/>
                    <a:pt x="168" y="682"/>
                  </a:cubicBezTo>
                  <a:cubicBezTo>
                    <a:pt x="128" y="474"/>
                    <a:pt x="99" y="256"/>
                    <a:pt x="79" y="38"/>
                  </a:cubicBezTo>
                  <a:cubicBezTo>
                    <a:pt x="79" y="13"/>
                    <a:pt x="59" y="1"/>
                    <a:pt x="4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8"/>
            <p:cNvSpPr/>
            <p:nvPr/>
          </p:nvSpPr>
          <p:spPr>
            <a:xfrm>
              <a:off x="6313532" y="5864965"/>
              <a:ext cx="414729" cy="273911"/>
            </a:xfrm>
            <a:custGeom>
              <a:avLst/>
              <a:gdLst/>
              <a:ahLst/>
              <a:cxnLst/>
              <a:rect l="l" t="t" r="r" b="b"/>
              <a:pathLst>
                <a:path w="2577" h="1702" extrusionOk="0">
                  <a:moveTo>
                    <a:pt x="1780" y="0"/>
                  </a:moveTo>
                  <a:cubicBezTo>
                    <a:pt x="1129" y="0"/>
                    <a:pt x="0" y="1701"/>
                    <a:pt x="0" y="1701"/>
                  </a:cubicBezTo>
                  <a:cubicBezTo>
                    <a:pt x="0" y="1701"/>
                    <a:pt x="2577" y="829"/>
                    <a:pt x="2042" y="136"/>
                  </a:cubicBezTo>
                  <a:cubicBezTo>
                    <a:pt x="1970" y="41"/>
                    <a:pt x="1881" y="0"/>
                    <a:pt x="1780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8"/>
            <p:cNvSpPr/>
            <p:nvPr/>
          </p:nvSpPr>
          <p:spPr>
            <a:xfrm>
              <a:off x="5935659" y="5641267"/>
              <a:ext cx="274072" cy="406683"/>
            </a:xfrm>
            <a:custGeom>
              <a:avLst/>
              <a:gdLst/>
              <a:ahLst/>
              <a:cxnLst/>
              <a:rect l="l" t="t" r="r" b="b"/>
              <a:pathLst>
                <a:path w="1703" h="2527" extrusionOk="0">
                  <a:moveTo>
                    <a:pt x="945" y="0"/>
                  </a:moveTo>
                  <a:cubicBezTo>
                    <a:pt x="919" y="0"/>
                    <a:pt x="891" y="3"/>
                    <a:pt x="862" y="10"/>
                  </a:cubicBezTo>
                  <a:cubicBezTo>
                    <a:pt x="0" y="188"/>
                    <a:pt x="1397" y="2527"/>
                    <a:pt x="1397" y="2527"/>
                  </a:cubicBezTo>
                  <a:cubicBezTo>
                    <a:pt x="1397" y="2527"/>
                    <a:pt x="1703" y="0"/>
                    <a:pt x="945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8"/>
            <p:cNvSpPr/>
            <p:nvPr/>
          </p:nvSpPr>
          <p:spPr>
            <a:xfrm>
              <a:off x="6114940" y="5872368"/>
              <a:ext cx="368058" cy="297086"/>
            </a:xfrm>
            <a:custGeom>
              <a:avLst/>
              <a:gdLst/>
              <a:ahLst/>
              <a:cxnLst/>
              <a:rect l="l" t="t" r="r" b="b"/>
              <a:pathLst>
                <a:path w="2287" h="1846" extrusionOk="0">
                  <a:moveTo>
                    <a:pt x="48" y="0"/>
                  </a:moveTo>
                  <a:cubicBezTo>
                    <a:pt x="24" y="0"/>
                    <a:pt x="0" y="18"/>
                    <a:pt x="6" y="50"/>
                  </a:cubicBezTo>
                  <a:cubicBezTo>
                    <a:pt x="55" y="318"/>
                    <a:pt x="124" y="595"/>
                    <a:pt x="194" y="863"/>
                  </a:cubicBezTo>
                  <a:cubicBezTo>
                    <a:pt x="263" y="1130"/>
                    <a:pt x="362" y="1626"/>
                    <a:pt x="630" y="1804"/>
                  </a:cubicBezTo>
                  <a:cubicBezTo>
                    <a:pt x="677" y="1834"/>
                    <a:pt x="730" y="1846"/>
                    <a:pt x="786" y="1846"/>
                  </a:cubicBezTo>
                  <a:cubicBezTo>
                    <a:pt x="1013" y="1846"/>
                    <a:pt x="1291" y="1642"/>
                    <a:pt x="1443" y="1547"/>
                  </a:cubicBezTo>
                  <a:cubicBezTo>
                    <a:pt x="1730" y="1358"/>
                    <a:pt x="1998" y="1150"/>
                    <a:pt x="2255" y="932"/>
                  </a:cubicBezTo>
                  <a:cubicBezTo>
                    <a:pt x="2287" y="901"/>
                    <a:pt x="2262" y="851"/>
                    <a:pt x="2231" y="851"/>
                  </a:cubicBezTo>
                  <a:cubicBezTo>
                    <a:pt x="2222" y="851"/>
                    <a:pt x="2214" y="854"/>
                    <a:pt x="2205" y="863"/>
                  </a:cubicBezTo>
                  <a:cubicBezTo>
                    <a:pt x="2037" y="1001"/>
                    <a:pt x="1869" y="1140"/>
                    <a:pt x="1690" y="1269"/>
                  </a:cubicBezTo>
                  <a:cubicBezTo>
                    <a:pt x="1506" y="1400"/>
                    <a:pt x="1089" y="1765"/>
                    <a:pt x="804" y="1765"/>
                  </a:cubicBezTo>
                  <a:cubicBezTo>
                    <a:pt x="766" y="1765"/>
                    <a:pt x="731" y="1759"/>
                    <a:pt x="699" y="1745"/>
                  </a:cubicBezTo>
                  <a:cubicBezTo>
                    <a:pt x="432" y="1626"/>
                    <a:pt x="323" y="1001"/>
                    <a:pt x="254" y="763"/>
                  </a:cubicBezTo>
                  <a:cubicBezTo>
                    <a:pt x="194" y="526"/>
                    <a:pt x="135" y="278"/>
                    <a:pt x="95" y="40"/>
                  </a:cubicBezTo>
                  <a:cubicBezTo>
                    <a:pt x="90" y="13"/>
                    <a:pt x="69" y="0"/>
                    <a:pt x="4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8"/>
            <p:cNvSpPr/>
            <p:nvPr/>
          </p:nvSpPr>
          <p:spPr>
            <a:xfrm>
              <a:off x="6273621" y="6109585"/>
              <a:ext cx="392520" cy="311570"/>
            </a:xfrm>
            <a:custGeom>
              <a:avLst/>
              <a:gdLst/>
              <a:ahLst/>
              <a:cxnLst/>
              <a:rect l="l" t="t" r="r" b="b"/>
              <a:pathLst>
                <a:path w="2439" h="1936" extrusionOk="0">
                  <a:moveTo>
                    <a:pt x="1575" y="1"/>
                  </a:moveTo>
                  <a:cubicBezTo>
                    <a:pt x="929" y="1"/>
                    <a:pt x="1" y="1936"/>
                    <a:pt x="1" y="1936"/>
                  </a:cubicBezTo>
                  <a:cubicBezTo>
                    <a:pt x="1" y="1936"/>
                    <a:pt x="2439" y="716"/>
                    <a:pt x="1804" y="102"/>
                  </a:cubicBezTo>
                  <a:cubicBezTo>
                    <a:pt x="1734" y="32"/>
                    <a:pt x="1657" y="1"/>
                    <a:pt x="1575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8"/>
            <p:cNvSpPr/>
            <p:nvPr/>
          </p:nvSpPr>
          <p:spPr>
            <a:xfrm>
              <a:off x="5835075" y="5958146"/>
              <a:ext cx="274394" cy="394452"/>
            </a:xfrm>
            <a:custGeom>
              <a:avLst/>
              <a:gdLst/>
              <a:ahLst/>
              <a:cxnLst/>
              <a:rect l="l" t="t" r="r" b="b"/>
              <a:pathLst>
                <a:path w="1705" h="2451" extrusionOk="0">
                  <a:moveTo>
                    <a:pt x="956" y="0"/>
                  </a:moveTo>
                  <a:cubicBezTo>
                    <a:pt x="917" y="0"/>
                    <a:pt x="876" y="7"/>
                    <a:pt x="833" y="23"/>
                  </a:cubicBezTo>
                  <a:cubicBezTo>
                    <a:pt x="0" y="330"/>
                    <a:pt x="1705" y="2450"/>
                    <a:pt x="1705" y="2450"/>
                  </a:cubicBezTo>
                  <a:cubicBezTo>
                    <a:pt x="1705" y="2450"/>
                    <a:pt x="1669" y="0"/>
                    <a:pt x="956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8"/>
            <p:cNvSpPr/>
            <p:nvPr/>
          </p:nvSpPr>
          <p:spPr>
            <a:xfrm>
              <a:off x="6041554" y="6183453"/>
              <a:ext cx="383991" cy="278418"/>
            </a:xfrm>
            <a:custGeom>
              <a:avLst/>
              <a:gdLst/>
              <a:ahLst/>
              <a:cxnLst/>
              <a:rect l="l" t="t" r="r" b="b"/>
              <a:pathLst>
                <a:path w="2386" h="1730" extrusionOk="0">
                  <a:moveTo>
                    <a:pt x="52" y="1"/>
                  </a:moveTo>
                  <a:cubicBezTo>
                    <a:pt x="26" y="1"/>
                    <a:pt x="0" y="20"/>
                    <a:pt x="6" y="50"/>
                  </a:cubicBezTo>
                  <a:cubicBezTo>
                    <a:pt x="95" y="317"/>
                    <a:pt x="194" y="575"/>
                    <a:pt x="303" y="832"/>
                  </a:cubicBezTo>
                  <a:cubicBezTo>
                    <a:pt x="412" y="1090"/>
                    <a:pt x="580" y="1576"/>
                    <a:pt x="868" y="1704"/>
                  </a:cubicBezTo>
                  <a:cubicBezTo>
                    <a:pt x="906" y="1721"/>
                    <a:pt x="945" y="1729"/>
                    <a:pt x="985" y="1729"/>
                  </a:cubicBezTo>
                  <a:cubicBezTo>
                    <a:pt x="1220" y="1729"/>
                    <a:pt x="1489" y="1465"/>
                    <a:pt x="1641" y="1338"/>
                  </a:cubicBezTo>
                  <a:cubicBezTo>
                    <a:pt x="1899" y="1120"/>
                    <a:pt x="2126" y="872"/>
                    <a:pt x="2355" y="614"/>
                  </a:cubicBezTo>
                  <a:cubicBezTo>
                    <a:pt x="2385" y="584"/>
                    <a:pt x="2357" y="542"/>
                    <a:pt x="2325" y="542"/>
                  </a:cubicBezTo>
                  <a:cubicBezTo>
                    <a:pt x="2315" y="542"/>
                    <a:pt x="2304" y="545"/>
                    <a:pt x="2295" y="555"/>
                  </a:cubicBezTo>
                  <a:lnTo>
                    <a:pt x="1849" y="1030"/>
                  </a:lnTo>
                  <a:cubicBezTo>
                    <a:pt x="1674" y="1196"/>
                    <a:pt x="1286" y="1644"/>
                    <a:pt x="994" y="1644"/>
                  </a:cubicBezTo>
                  <a:cubicBezTo>
                    <a:pt x="971" y="1644"/>
                    <a:pt x="949" y="1641"/>
                    <a:pt x="928" y="1635"/>
                  </a:cubicBezTo>
                  <a:cubicBezTo>
                    <a:pt x="650" y="1565"/>
                    <a:pt x="452" y="951"/>
                    <a:pt x="353" y="724"/>
                  </a:cubicBezTo>
                  <a:cubicBezTo>
                    <a:pt x="254" y="495"/>
                    <a:pt x="175" y="268"/>
                    <a:pt x="95" y="30"/>
                  </a:cubicBezTo>
                  <a:cubicBezTo>
                    <a:pt x="87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8"/>
            <p:cNvSpPr/>
            <p:nvPr/>
          </p:nvSpPr>
          <p:spPr>
            <a:xfrm>
              <a:off x="3907083" y="6054223"/>
              <a:ext cx="1263179" cy="1263179"/>
            </a:xfrm>
            <a:custGeom>
              <a:avLst/>
              <a:gdLst/>
              <a:ahLst/>
              <a:cxnLst/>
              <a:rect l="l" t="t" r="r" b="b"/>
              <a:pathLst>
                <a:path w="7849" h="7849" extrusionOk="0">
                  <a:moveTo>
                    <a:pt x="3924" y="0"/>
                  </a:moveTo>
                  <a:cubicBezTo>
                    <a:pt x="1754" y="0"/>
                    <a:pt x="0" y="1754"/>
                    <a:pt x="0" y="3925"/>
                  </a:cubicBezTo>
                  <a:cubicBezTo>
                    <a:pt x="0" y="6094"/>
                    <a:pt x="1754" y="7849"/>
                    <a:pt x="3924" y="7849"/>
                  </a:cubicBezTo>
                  <a:cubicBezTo>
                    <a:pt x="6094" y="7849"/>
                    <a:pt x="7849" y="6094"/>
                    <a:pt x="7849" y="3925"/>
                  </a:cubicBezTo>
                  <a:cubicBezTo>
                    <a:pt x="7849" y="1754"/>
                    <a:pt x="6094" y="0"/>
                    <a:pt x="392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8"/>
            <p:cNvSpPr/>
            <p:nvPr/>
          </p:nvSpPr>
          <p:spPr>
            <a:xfrm>
              <a:off x="4095215" y="6243964"/>
              <a:ext cx="886913" cy="883694"/>
            </a:xfrm>
            <a:custGeom>
              <a:avLst/>
              <a:gdLst/>
              <a:ahLst/>
              <a:cxnLst/>
              <a:rect l="l" t="t" r="r" b="b"/>
              <a:pathLst>
                <a:path w="5511" h="5491" extrusionOk="0">
                  <a:moveTo>
                    <a:pt x="2181" y="0"/>
                  </a:moveTo>
                  <a:cubicBezTo>
                    <a:pt x="2141" y="0"/>
                    <a:pt x="2101" y="20"/>
                    <a:pt x="2082" y="60"/>
                  </a:cubicBezTo>
                  <a:cubicBezTo>
                    <a:pt x="2062" y="90"/>
                    <a:pt x="2071" y="119"/>
                    <a:pt x="2091" y="149"/>
                  </a:cubicBezTo>
                  <a:lnTo>
                    <a:pt x="2646" y="883"/>
                  </a:lnTo>
                  <a:lnTo>
                    <a:pt x="2646" y="1200"/>
                  </a:lnTo>
                  <a:lnTo>
                    <a:pt x="2428" y="902"/>
                  </a:lnTo>
                  <a:cubicBezTo>
                    <a:pt x="2399" y="872"/>
                    <a:pt x="2368" y="853"/>
                    <a:pt x="2339" y="853"/>
                  </a:cubicBezTo>
                  <a:cubicBezTo>
                    <a:pt x="2300" y="853"/>
                    <a:pt x="2250" y="883"/>
                    <a:pt x="2240" y="912"/>
                  </a:cubicBezTo>
                  <a:cubicBezTo>
                    <a:pt x="2220" y="942"/>
                    <a:pt x="2230" y="982"/>
                    <a:pt x="2250" y="1011"/>
                  </a:cubicBezTo>
                  <a:lnTo>
                    <a:pt x="2646" y="1537"/>
                  </a:lnTo>
                  <a:lnTo>
                    <a:pt x="2646" y="2488"/>
                  </a:lnTo>
                  <a:lnTo>
                    <a:pt x="1982" y="1814"/>
                  </a:lnTo>
                  <a:lnTo>
                    <a:pt x="1893" y="1160"/>
                  </a:lnTo>
                  <a:cubicBezTo>
                    <a:pt x="1883" y="1110"/>
                    <a:pt x="1844" y="1081"/>
                    <a:pt x="1794" y="1081"/>
                  </a:cubicBezTo>
                  <a:cubicBezTo>
                    <a:pt x="1764" y="1081"/>
                    <a:pt x="1734" y="1090"/>
                    <a:pt x="1714" y="1121"/>
                  </a:cubicBezTo>
                  <a:cubicBezTo>
                    <a:pt x="1695" y="1140"/>
                    <a:pt x="1685" y="1170"/>
                    <a:pt x="1685" y="1209"/>
                  </a:cubicBezTo>
                  <a:lnTo>
                    <a:pt x="1734" y="1576"/>
                  </a:lnTo>
                  <a:lnTo>
                    <a:pt x="1516" y="1358"/>
                  </a:lnTo>
                  <a:lnTo>
                    <a:pt x="1397" y="447"/>
                  </a:lnTo>
                  <a:cubicBezTo>
                    <a:pt x="1388" y="397"/>
                    <a:pt x="1348" y="357"/>
                    <a:pt x="1298" y="357"/>
                  </a:cubicBezTo>
                  <a:cubicBezTo>
                    <a:pt x="1269" y="357"/>
                    <a:pt x="1239" y="377"/>
                    <a:pt x="1219" y="397"/>
                  </a:cubicBezTo>
                  <a:cubicBezTo>
                    <a:pt x="1190" y="427"/>
                    <a:pt x="1190" y="456"/>
                    <a:pt x="1190" y="486"/>
                  </a:cubicBezTo>
                  <a:lnTo>
                    <a:pt x="1278" y="1110"/>
                  </a:lnTo>
                  <a:lnTo>
                    <a:pt x="1031" y="872"/>
                  </a:lnTo>
                  <a:cubicBezTo>
                    <a:pt x="1012" y="854"/>
                    <a:pt x="988" y="845"/>
                    <a:pt x="963" y="845"/>
                  </a:cubicBezTo>
                  <a:cubicBezTo>
                    <a:pt x="923" y="845"/>
                    <a:pt x="881" y="869"/>
                    <a:pt x="862" y="912"/>
                  </a:cubicBezTo>
                  <a:cubicBezTo>
                    <a:pt x="853" y="952"/>
                    <a:pt x="853" y="991"/>
                    <a:pt x="882" y="1021"/>
                  </a:cubicBezTo>
                  <a:lnTo>
                    <a:pt x="1130" y="1259"/>
                  </a:lnTo>
                  <a:lnTo>
                    <a:pt x="1130" y="1259"/>
                  </a:lnTo>
                  <a:lnTo>
                    <a:pt x="496" y="1180"/>
                  </a:lnTo>
                  <a:cubicBezTo>
                    <a:pt x="491" y="1179"/>
                    <a:pt x="485" y="1179"/>
                    <a:pt x="480" y="1179"/>
                  </a:cubicBezTo>
                  <a:cubicBezTo>
                    <a:pt x="419" y="1179"/>
                    <a:pt x="377" y="1233"/>
                    <a:pt x="377" y="1279"/>
                  </a:cubicBezTo>
                  <a:cubicBezTo>
                    <a:pt x="367" y="1339"/>
                    <a:pt x="406" y="1378"/>
                    <a:pt x="456" y="1378"/>
                  </a:cubicBezTo>
                  <a:lnTo>
                    <a:pt x="1368" y="1507"/>
                  </a:lnTo>
                  <a:lnTo>
                    <a:pt x="1586" y="1725"/>
                  </a:lnTo>
                  <a:lnTo>
                    <a:pt x="1219" y="1675"/>
                  </a:lnTo>
                  <a:cubicBezTo>
                    <a:pt x="1213" y="1675"/>
                    <a:pt x="1207" y="1674"/>
                    <a:pt x="1201" y="1674"/>
                  </a:cubicBezTo>
                  <a:cubicBezTo>
                    <a:pt x="1132" y="1674"/>
                    <a:pt x="1091" y="1728"/>
                    <a:pt x="1091" y="1775"/>
                  </a:cubicBezTo>
                  <a:cubicBezTo>
                    <a:pt x="1091" y="1834"/>
                    <a:pt x="1120" y="1874"/>
                    <a:pt x="1170" y="1874"/>
                  </a:cubicBezTo>
                  <a:lnTo>
                    <a:pt x="1833" y="1962"/>
                  </a:lnTo>
                  <a:lnTo>
                    <a:pt x="2507" y="2636"/>
                  </a:lnTo>
                  <a:lnTo>
                    <a:pt x="1556" y="2636"/>
                  </a:lnTo>
                  <a:lnTo>
                    <a:pt x="1021" y="2240"/>
                  </a:lnTo>
                  <a:cubicBezTo>
                    <a:pt x="1004" y="2223"/>
                    <a:pt x="984" y="2215"/>
                    <a:pt x="963" y="2215"/>
                  </a:cubicBezTo>
                  <a:cubicBezTo>
                    <a:pt x="924" y="2215"/>
                    <a:pt x="886" y="2244"/>
                    <a:pt x="873" y="2290"/>
                  </a:cubicBezTo>
                  <a:cubicBezTo>
                    <a:pt x="862" y="2329"/>
                    <a:pt x="873" y="2379"/>
                    <a:pt x="912" y="2409"/>
                  </a:cubicBezTo>
                  <a:lnTo>
                    <a:pt x="1209" y="2636"/>
                  </a:lnTo>
                  <a:lnTo>
                    <a:pt x="902" y="2636"/>
                  </a:lnTo>
                  <a:lnTo>
                    <a:pt x="169" y="2081"/>
                  </a:lnTo>
                  <a:cubicBezTo>
                    <a:pt x="148" y="2068"/>
                    <a:pt x="127" y="2061"/>
                    <a:pt x="106" y="2061"/>
                  </a:cubicBezTo>
                  <a:cubicBezTo>
                    <a:pt x="68" y="2061"/>
                    <a:pt x="33" y="2085"/>
                    <a:pt x="20" y="2131"/>
                  </a:cubicBezTo>
                  <a:cubicBezTo>
                    <a:pt x="1" y="2180"/>
                    <a:pt x="10" y="2230"/>
                    <a:pt x="50" y="2250"/>
                  </a:cubicBezTo>
                  <a:lnTo>
                    <a:pt x="555" y="2636"/>
                  </a:lnTo>
                  <a:lnTo>
                    <a:pt x="219" y="2636"/>
                  </a:lnTo>
                  <a:cubicBezTo>
                    <a:pt x="149" y="2636"/>
                    <a:pt x="119" y="2696"/>
                    <a:pt x="119" y="2746"/>
                  </a:cubicBezTo>
                  <a:cubicBezTo>
                    <a:pt x="119" y="2795"/>
                    <a:pt x="149" y="2845"/>
                    <a:pt x="219" y="2845"/>
                  </a:cubicBezTo>
                  <a:lnTo>
                    <a:pt x="555" y="2845"/>
                  </a:lnTo>
                  <a:lnTo>
                    <a:pt x="50" y="3231"/>
                  </a:lnTo>
                  <a:cubicBezTo>
                    <a:pt x="10" y="3261"/>
                    <a:pt x="1" y="3310"/>
                    <a:pt x="20" y="3350"/>
                  </a:cubicBezTo>
                  <a:cubicBezTo>
                    <a:pt x="34" y="3398"/>
                    <a:pt x="71" y="3427"/>
                    <a:pt x="113" y="3427"/>
                  </a:cubicBezTo>
                  <a:cubicBezTo>
                    <a:pt x="131" y="3427"/>
                    <a:pt x="150" y="3421"/>
                    <a:pt x="169" y="3409"/>
                  </a:cubicBezTo>
                  <a:lnTo>
                    <a:pt x="902" y="2845"/>
                  </a:lnTo>
                  <a:lnTo>
                    <a:pt x="1209" y="2845"/>
                  </a:lnTo>
                  <a:lnTo>
                    <a:pt x="912" y="3072"/>
                  </a:lnTo>
                  <a:cubicBezTo>
                    <a:pt x="873" y="3102"/>
                    <a:pt x="862" y="3152"/>
                    <a:pt x="873" y="3202"/>
                  </a:cubicBezTo>
                  <a:cubicBezTo>
                    <a:pt x="886" y="3242"/>
                    <a:pt x="928" y="3269"/>
                    <a:pt x="968" y="3269"/>
                  </a:cubicBezTo>
                  <a:cubicBezTo>
                    <a:pt x="987" y="3269"/>
                    <a:pt x="1005" y="3263"/>
                    <a:pt x="1021" y="3251"/>
                  </a:cubicBezTo>
                  <a:lnTo>
                    <a:pt x="1556" y="2845"/>
                  </a:lnTo>
                  <a:lnTo>
                    <a:pt x="2507" y="2845"/>
                  </a:lnTo>
                  <a:lnTo>
                    <a:pt x="1833" y="3519"/>
                  </a:lnTo>
                  <a:lnTo>
                    <a:pt x="1170" y="3607"/>
                  </a:lnTo>
                  <a:cubicBezTo>
                    <a:pt x="1120" y="3618"/>
                    <a:pt x="1091" y="3657"/>
                    <a:pt x="1091" y="3707"/>
                  </a:cubicBezTo>
                  <a:cubicBezTo>
                    <a:pt x="1091" y="3762"/>
                    <a:pt x="1133" y="3817"/>
                    <a:pt x="1202" y="3817"/>
                  </a:cubicBezTo>
                  <a:cubicBezTo>
                    <a:pt x="1208" y="3817"/>
                    <a:pt x="1213" y="3817"/>
                    <a:pt x="1219" y="3816"/>
                  </a:cubicBezTo>
                  <a:lnTo>
                    <a:pt x="1586" y="3766"/>
                  </a:lnTo>
                  <a:lnTo>
                    <a:pt x="1368" y="3984"/>
                  </a:lnTo>
                  <a:lnTo>
                    <a:pt x="456" y="4103"/>
                  </a:lnTo>
                  <a:cubicBezTo>
                    <a:pt x="406" y="4113"/>
                    <a:pt x="367" y="4153"/>
                    <a:pt x="377" y="4202"/>
                  </a:cubicBezTo>
                  <a:cubicBezTo>
                    <a:pt x="377" y="4257"/>
                    <a:pt x="419" y="4312"/>
                    <a:pt x="481" y="4312"/>
                  </a:cubicBezTo>
                  <a:cubicBezTo>
                    <a:pt x="486" y="4312"/>
                    <a:pt x="491" y="4312"/>
                    <a:pt x="496" y="4311"/>
                  </a:cubicBezTo>
                  <a:lnTo>
                    <a:pt x="1130" y="4222"/>
                  </a:lnTo>
                  <a:lnTo>
                    <a:pt x="882" y="4460"/>
                  </a:lnTo>
                  <a:cubicBezTo>
                    <a:pt x="853" y="4490"/>
                    <a:pt x="853" y="4529"/>
                    <a:pt x="862" y="4569"/>
                  </a:cubicBezTo>
                  <a:cubicBezTo>
                    <a:pt x="881" y="4612"/>
                    <a:pt x="923" y="4636"/>
                    <a:pt x="963" y="4636"/>
                  </a:cubicBezTo>
                  <a:cubicBezTo>
                    <a:pt x="988" y="4636"/>
                    <a:pt x="1012" y="4627"/>
                    <a:pt x="1031" y="4609"/>
                  </a:cubicBezTo>
                  <a:lnTo>
                    <a:pt x="1278" y="4371"/>
                  </a:lnTo>
                  <a:lnTo>
                    <a:pt x="1278" y="4371"/>
                  </a:lnTo>
                  <a:lnTo>
                    <a:pt x="1190" y="4995"/>
                  </a:lnTo>
                  <a:cubicBezTo>
                    <a:pt x="1190" y="5034"/>
                    <a:pt x="1190" y="5065"/>
                    <a:pt x="1219" y="5084"/>
                  </a:cubicBezTo>
                  <a:cubicBezTo>
                    <a:pt x="1239" y="5114"/>
                    <a:pt x="1269" y="5124"/>
                    <a:pt x="1298" y="5124"/>
                  </a:cubicBezTo>
                  <a:cubicBezTo>
                    <a:pt x="1348" y="5124"/>
                    <a:pt x="1388" y="5094"/>
                    <a:pt x="1397" y="5045"/>
                  </a:cubicBezTo>
                  <a:lnTo>
                    <a:pt x="1516" y="4133"/>
                  </a:lnTo>
                  <a:lnTo>
                    <a:pt x="1734" y="3905"/>
                  </a:lnTo>
                  <a:lnTo>
                    <a:pt x="1685" y="4281"/>
                  </a:lnTo>
                  <a:cubicBezTo>
                    <a:pt x="1685" y="4311"/>
                    <a:pt x="1695" y="4341"/>
                    <a:pt x="1714" y="4371"/>
                  </a:cubicBezTo>
                  <a:cubicBezTo>
                    <a:pt x="1734" y="4391"/>
                    <a:pt x="1764" y="4410"/>
                    <a:pt x="1794" y="4410"/>
                  </a:cubicBezTo>
                  <a:cubicBezTo>
                    <a:pt x="1844" y="4410"/>
                    <a:pt x="1883" y="4371"/>
                    <a:pt x="1893" y="4321"/>
                  </a:cubicBezTo>
                  <a:lnTo>
                    <a:pt x="1982" y="3667"/>
                  </a:lnTo>
                  <a:lnTo>
                    <a:pt x="2646" y="2993"/>
                  </a:lnTo>
                  <a:lnTo>
                    <a:pt x="2646" y="3944"/>
                  </a:lnTo>
                  <a:lnTo>
                    <a:pt x="2250" y="4470"/>
                  </a:lnTo>
                  <a:cubicBezTo>
                    <a:pt x="2230" y="4499"/>
                    <a:pt x="2220" y="4539"/>
                    <a:pt x="2240" y="4569"/>
                  </a:cubicBezTo>
                  <a:cubicBezTo>
                    <a:pt x="2250" y="4609"/>
                    <a:pt x="2300" y="4628"/>
                    <a:pt x="2339" y="4628"/>
                  </a:cubicBezTo>
                  <a:cubicBezTo>
                    <a:pt x="2368" y="4628"/>
                    <a:pt x="2399" y="4618"/>
                    <a:pt x="2428" y="4589"/>
                  </a:cubicBezTo>
                  <a:lnTo>
                    <a:pt x="2646" y="4292"/>
                  </a:lnTo>
                  <a:lnTo>
                    <a:pt x="2646" y="4598"/>
                  </a:lnTo>
                  <a:lnTo>
                    <a:pt x="2091" y="5332"/>
                  </a:lnTo>
                  <a:cubicBezTo>
                    <a:pt x="2071" y="5362"/>
                    <a:pt x="2062" y="5401"/>
                    <a:pt x="2082" y="5431"/>
                  </a:cubicBezTo>
                  <a:cubicBezTo>
                    <a:pt x="2101" y="5461"/>
                    <a:pt x="2141" y="5490"/>
                    <a:pt x="2181" y="5490"/>
                  </a:cubicBezTo>
                  <a:cubicBezTo>
                    <a:pt x="2210" y="5490"/>
                    <a:pt x="2250" y="5470"/>
                    <a:pt x="2269" y="5441"/>
                  </a:cubicBezTo>
                  <a:lnTo>
                    <a:pt x="2646" y="4946"/>
                  </a:lnTo>
                  <a:lnTo>
                    <a:pt x="2646" y="5283"/>
                  </a:lnTo>
                  <a:cubicBezTo>
                    <a:pt x="2646" y="5347"/>
                    <a:pt x="2700" y="5379"/>
                    <a:pt x="2755" y="5379"/>
                  </a:cubicBezTo>
                  <a:cubicBezTo>
                    <a:pt x="2809" y="5379"/>
                    <a:pt x="2864" y="5347"/>
                    <a:pt x="2864" y="5283"/>
                  </a:cubicBezTo>
                  <a:lnTo>
                    <a:pt x="2864" y="4946"/>
                  </a:lnTo>
                  <a:lnTo>
                    <a:pt x="3241" y="5441"/>
                  </a:lnTo>
                  <a:cubicBezTo>
                    <a:pt x="3260" y="5470"/>
                    <a:pt x="3290" y="5490"/>
                    <a:pt x="3330" y="5490"/>
                  </a:cubicBezTo>
                  <a:cubicBezTo>
                    <a:pt x="3370" y="5490"/>
                    <a:pt x="3409" y="5461"/>
                    <a:pt x="3429" y="5431"/>
                  </a:cubicBezTo>
                  <a:cubicBezTo>
                    <a:pt x="3449" y="5401"/>
                    <a:pt x="3439" y="5362"/>
                    <a:pt x="3419" y="5332"/>
                  </a:cubicBezTo>
                  <a:lnTo>
                    <a:pt x="2864" y="4598"/>
                  </a:lnTo>
                  <a:lnTo>
                    <a:pt x="2864" y="4292"/>
                  </a:lnTo>
                  <a:lnTo>
                    <a:pt x="3082" y="4589"/>
                  </a:lnTo>
                  <a:cubicBezTo>
                    <a:pt x="3112" y="4618"/>
                    <a:pt x="3141" y="4628"/>
                    <a:pt x="3172" y="4628"/>
                  </a:cubicBezTo>
                  <a:cubicBezTo>
                    <a:pt x="3211" y="4628"/>
                    <a:pt x="3260" y="4609"/>
                    <a:pt x="3271" y="4569"/>
                  </a:cubicBezTo>
                  <a:cubicBezTo>
                    <a:pt x="3290" y="4539"/>
                    <a:pt x="3280" y="4499"/>
                    <a:pt x="3260" y="4470"/>
                  </a:cubicBezTo>
                  <a:lnTo>
                    <a:pt x="2864" y="3944"/>
                  </a:lnTo>
                  <a:lnTo>
                    <a:pt x="2864" y="2993"/>
                  </a:lnTo>
                  <a:lnTo>
                    <a:pt x="3528" y="3667"/>
                  </a:lnTo>
                  <a:lnTo>
                    <a:pt x="3617" y="4321"/>
                  </a:lnTo>
                  <a:cubicBezTo>
                    <a:pt x="3627" y="4371"/>
                    <a:pt x="3667" y="4410"/>
                    <a:pt x="3716" y="4410"/>
                  </a:cubicBezTo>
                  <a:cubicBezTo>
                    <a:pt x="3746" y="4410"/>
                    <a:pt x="3776" y="4391"/>
                    <a:pt x="3795" y="4371"/>
                  </a:cubicBezTo>
                  <a:cubicBezTo>
                    <a:pt x="3815" y="4341"/>
                    <a:pt x="3826" y="4311"/>
                    <a:pt x="3826" y="4281"/>
                  </a:cubicBezTo>
                  <a:lnTo>
                    <a:pt x="3776" y="3905"/>
                  </a:lnTo>
                  <a:lnTo>
                    <a:pt x="3994" y="4133"/>
                  </a:lnTo>
                  <a:lnTo>
                    <a:pt x="4113" y="5045"/>
                  </a:lnTo>
                  <a:cubicBezTo>
                    <a:pt x="4123" y="5094"/>
                    <a:pt x="4163" y="5124"/>
                    <a:pt x="4212" y="5124"/>
                  </a:cubicBezTo>
                  <a:cubicBezTo>
                    <a:pt x="4242" y="5124"/>
                    <a:pt x="4271" y="5114"/>
                    <a:pt x="4291" y="5084"/>
                  </a:cubicBezTo>
                  <a:cubicBezTo>
                    <a:pt x="4311" y="5065"/>
                    <a:pt x="4321" y="5034"/>
                    <a:pt x="4321" y="4995"/>
                  </a:cubicBezTo>
                  <a:lnTo>
                    <a:pt x="4231" y="4371"/>
                  </a:lnTo>
                  <a:lnTo>
                    <a:pt x="4480" y="4609"/>
                  </a:lnTo>
                  <a:cubicBezTo>
                    <a:pt x="4498" y="4627"/>
                    <a:pt x="4522" y="4636"/>
                    <a:pt x="4547" y="4636"/>
                  </a:cubicBezTo>
                  <a:cubicBezTo>
                    <a:pt x="4588" y="4636"/>
                    <a:pt x="4629" y="4612"/>
                    <a:pt x="4648" y="4569"/>
                  </a:cubicBezTo>
                  <a:cubicBezTo>
                    <a:pt x="4658" y="4529"/>
                    <a:pt x="4648" y="4490"/>
                    <a:pt x="4618" y="4460"/>
                  </a:cubicBezTo>
                  <a:lnTo>
                    <a:pt x="4381" y="4222"/>
                  </a:lnTo>
                  <a:lnTo>
                    <a:pt x="5015" y="4311"/>
                  </a:lnTo>
                  <a:cubicBezTo>
                    <a:pt x="5020" y="4312"/>
                    <a:pt x="5025" y="4312"/>
                    <a:pt x="5029" y="4312"/>
                  </a:cubicBezTo>
                  <a:cubicBezTo>
                    <a:pt x="5091" y="4312"/>
                    <a:pt x="5134" y="4257"/>
                    <a:pt x="5134" y="4202"/>
                  </a:cubicBezTo>
                  <a:cubicBezTo>
                    <a:pt x="5143" y="4153"/>
                    <a:pt x="5104" y="4113"/>
                    <a:pt x="5054" y="4103"/>
                  </a:cubicBezTo>
                  <a:lnTo>
                    <a:pt x="4143" y="3984"/>
                  </a:lnTo>
                  <a:lnTo>
                    <a:pt x="3925" y="3766"/>
                  </a:lnTo>
                  <a:lnTo>
                    <a:pt x="4291" y="3816"/>
                  </a:lnTo>
                  <a:cubicBezTo>
                    <a:pt x="4297" y="3817"/>
                    <a:pt x="4302" y="3817"/>
                    <a:pt x="4307" y="3817"/>
                  </a:cubicBezTo>
                  <a:cubicBezTo>
                    <a:pt x="4376" y="3817"/>
                    <a:pt x="4411" y="3762"/>
                    <a:pt x="4420" y="3707"/>
                  </a:cubicBezTo>
                  <a:cubicBezTo>
                    <a:pt x="4420" y="3657"/>
                    <a:pt x="4390" y="3618"/>
                    <a:pt x="4341" y="3607"/>
                  </a:cubicBezTo>
                  <a:lnTo>
                    <a:pt x="3677" y="3519"/>
                  </a:lnTo>
                  <a:lnTo>
                    <a:pt x="3003" y="2845"/>
                  </a:lnTo>
                  <a:lnTo>
                    <a:pt x="3954" y="2845"/>
                  </a:lnTo>
                  <a:lnTo>
                    <a:pt x="4489" y="3251"/>
                  </a:lnTo>
                  <a:cubicBezTo>
                    <a:pt x="4505" y="3263"/>
                    <a:pt x="4523" y="3269"/>
                    <a:pt x="4540" y="3269"/>
                  </a:cubicBezTo>
                  <a:cubicBezTo>
                    <a:pt x="4579" y="3269"/>
                    <a:pt x="4618" y="3242"/>
                    <a:pt x="4638" y="3202"/>
                  </a:cubicBezTo>
                  <a:cubicBezTo>
                    <a:pt x="4648" y="3152"/>
                    <a:pt x="4638" y="3102"/>
                    <a:pt x="4599" y="3072"/>
                  </a:cubicBezTo>
                  <a:cubicBezTo>
                    <a:pt x="4499" y="3003"/>
                    <a:pt x="4400" y="2924"/>
                    <a:pt x="4301" y="2845"/>
                  </a:cubicBezTo>
                  <a:lnTo>
                    <a:pt x="4608" y="2845"/>
                  </a:lnTo>
                  <a:lnTo>
                    <a:pt x="5341" y="3409"/>
                  </a:lnTo>
                  <a:cubicBezTo>
                    <a:pt x="5361" y="3420"/>
                    <a:pt x="5381" y="3429"/>
                    <a:pt x="5401" y="3429"/>
                  </a:cubicBezTo>
                  <a:cubicBezTo>
                    <a:pt x="5440" y="3429"/>
                    <a:pt x="5480" y="3400"/>
                    <a:pt x="5490" y="3350"/>
                  </a:cubicBezTo>
                  <a:cubicBezTo>
                    <a:pt x="5510" y="3310"/>
                    <a:pt x="5490" y="3261"/>
                    <a:pt x="5460" y="3231"/>
                  </a:cubicBezTo>
                  <a:lnTo>
                    <a:pt x="4955" y="2845"/>
                  </a:lnTo>
                  <a:lnTo>
                    <a:pt x="5292" y="2845"/>
                  </a:lnTo>
                  <a:cubicBezTo>
                    <a:pt x="5361" y="2845"/>
                    <a:pt x="5391" y="2795"/>
                    <a:pt x="5391" y="2746"/>
                  </a:cubicBezTo>
                  <a:cubicBezTo>
                    <a:pt x="5391" y="2696"/>
                    <a:pt x="5361" y="2636"/>
                    <a:pt x="5292" y="2636"/>
                  </a:cubicBezTo>
                  <a:lnTo>
                    <a:pt x="4955" y="2636"/>
                  </a:lnTo>
                  <a:lnTo>
                    <a:pt x="5460" y="2250"/>
                  </a:lnTo>
                  <a:cubicBezTo>
                    <a:pt x="5490" y="2230"/>
                    <a:pt x="5510" y="2180"/>
                    <a:pt x="5490" y="2131"/>
                  </a:cubicBezTo>
                  <a:cubicBezTo>
                    <a:pt x="5477" y="2085"/>
                    <a:pt x="5443" y="2061"/>
                    <a:pt x="5404" y="2061"/>
                  </a:cubicBezTo>
                  <a:cubicBezTo>
                    <a:pt x="5383" y="2061"/>
                    <a:pt x="5362" y="2068"/>
                    <a:pt x="5341" y="2081"/>
                  </a:cubicBezTo>
                  <a:lnTo>
                    <a:pt x="4608" y="2636"/>
                  </a:lnTo>
                  <a:lnTo>
                    <a:pt x="4301" y="2636"/>
                  </a:lnTo>
                  <a:lnTo>
                    <a:pt x="4599" y="2409"/>
                  </a:lnTo>
                  <a:cubicBezTo>
                    <a:pt x="4638" y="2379"/>
                    <a:pt x="4648" y="2329"/>
                    <a:pt x="4638" y="2290"/>
                  </a:cubicBezTo>
                  <a:cubicBezTo>
                    <a:pt x="4618" y="2244"/>
                    <a:pt x="4582" y="2215"/>
                    <a:pt x="4545" y="2215"/>
                  </a:cubicBezTo>
                  <a:cubicBezTo>
                    <a:pt x="4525" y="2215"/>
                    <a:pt x="4506" y="2223"/>
                    <a:pt x="4489" y="2240"/>
                  </a:cubicBezTo>
                  <a:lnTo>
                    <a:pt x="3954" y="2636"/>
                  </a:lnTo>
                  <a:lnTo>
                    <a:pt x="3003" y="2636"/>
                  </a:lnTo>
                  <a:cubicBezTo>
                    <a:pt x="3231" y="2418"/>
                    <a:pt x="3459" y="2191"/>
                    <a:pt x="3677" y="1962"/>
                  </a:cubicBezTo>
                  <a:lnTo>
                    <a:pt x="4341" y="1874"/>
                  </a:lnTo>
                  <a:cubicBezTo>
                    <a:pt x="4390" y="1874"/>
                    <a:pt x="4420" y="1834"/>
                    <a:pt x="4420" y="1775"/>
                  </a:cubicBezTo>
                  <a:cubicBezTo>
                    <a:pt x="4411" y="1728"/>
                    <a:pt x="4376" y="1674"/>
                    <a:pt x="4309" y="1674"/>
                  </a:cubicBezTo>
                  <a:cubicBezTo>
                    <a:pt x="4303" y="1674"/>
                    <a:pt x="4297" y="1675"/>
                    <a:pt x="4291" y="1675"/>
                  </a:cubicBezTo>
                  <a:lnTo>
                    <a:pt x="3925" y="1725"/>
                  </a:lnTo>
                  <a:lnTo>
                    <a:pt x="4143" y="1507"/>
                  </a:lnTo>
                  <a:lnTo>
                    <a:pt x="5054" y="1378"/>
                  </a:lnTo>
                  <a:cubicBezTo>
                    <a:pt x="5104" y="1378"/>
                    <a:pt x="5143" y="1339"/>
                    <a:pt x="5134" y="1279"/>
                  </a:cubicBezTo>
                  <a:cubicBezTo>
                    <a:pt x="5134" y="1233"/>
                    <a:pt x="5091" y="1179"/>
                    <a:pt x="5030" y="1179"/>
                  </a:cubicBezTo>
                  <a:cubicBezTo>
                    <a:pt x="5025" y="1179"/>
                    <a:pt x="5020" y="1179"/>
                    <a:pt x="5015" y="1180"/>
                  </a:cubicBezTo>
                  <a:lnTo>
                    <a:pt x="4381" y="1259"/>
                  </a:lnTo>
                  <a:lnTo>
                    <a:pt x="4618" y="1021"/>
                  </a:lnTo>
                  <a:cubicBezTo>
                    <a:pt x="4648" y="991"/>
                    <a:pt x="4658" y="952"/>
                    <a:pt x="4648" y="912"/>
                  </a:cubicBezTo>
                  <a:cubicBezTo>
                    <a:pt x="4629" y="869"/>
                    <a:pt x="4588" y="845"/>
                    <a:pt x="4547" y="845"/>
                  </a:cubicBezTo>
                  <a:cubicBezTo>
                    <a:pt x="4522" y="845"/>
                    <a:pt x="4498" y="854"/>
                    <a:pt x="4480" y="872"/>
                  </a:cubicBezTo>
                  <a:lnTo>
                    <a:pt x="4231" y="1110"/>
                  </a:lnTo>
                  <a:lnTo>
                    <a:pt x="4321" y="486"/>
                  </a:lnTo>
                  <a:cubicBezTo>
                    <a:pt x="4321" y="456"/>
                    <a:pt x="4311" y="427"/>
                    <a:pt x="4291" y="397"/>
                  </a:cubicBezTo>
                  <a:cubicBezTo>
                    <a:pt x="4271" y="377"/>
                    <a:pt x="4242" y="357"/>
                    <a:pt x="4212" y="357"/>
                  </a:cubicBezTo>
                  <a:cubicBezTo>
                    <a:pt x="4163" y="357"/>
                    <a:pt x="4123" y="397"/>
                    <a:pt x="4113" y="447"/>
                  </a:cubicBezTo>
                  <a:lnTo>
                    <a:pt x="3994" y="1358"/>
                  </a:lnTo>
                  <a:lnTo>
                    <a:pt x="3776" y="1576"/>
                  </a:lnTo>
                  <a:lnTo>
                    <a:pt x="3776" y="1576"/>
                  </a:lnTo>
                  <a:lnTo>
                    <a:pt x="3826" y="1209"/>
                  </a:lnTo>
                  <a:cubicBezTo>
                    <a:pt x="3826" y="1170"/>
                    <a:pt x="3815" y="1140"/>
                    <a:pt x="3795" y="1121"/>
                  </a:cubicBezTo>
                  <a:cubicBezTo>
                    <a:pt x="3776" y="1090"/>
                    <a:pt x="3746" y="1081"/>
                    <a:pt x="3716" y="1081"/>
                  </a:cubicBezTo>
                  <a:cubicBezTo>
                    <a:pt x="3667" y="1081"/>
                    <a:pt x="3627" y="1110"/>
                    <a:pt x="3617" y="1160"/>
                  </a:cubicBezTo>
                  <a:lnTo>
                    <a:pt x="3528" y="1814"/>
                  </a:lnTo>
                  <a:lnTo>
                    <a:pt x="2864" y="2488"/>
                  </a:lnTo>
                  <a:lnTo>
                    <a:pt x="2864" y="1537"/>
                  </a:lnTo>
                  <a:lnTo>
                    <a:pt x="3260" y="1011"/>
                  </a:lnTo>
                  <a:cubicBezTo>
                    <a:pt x="3280" y="982"/>
                    <a:pt x="3290" y="942"/>
                    <a:pt x="3271" y="912"/>
                  </a:cubicBezTo>
                  <a:cubicBezTo>
                    <a:pt x="3260" y="883"/>
                    <a:pt x="3211" y="853"/>
                    <a:pt x="3172" y="853"/>
                  </a:cubicBezTo>
                  <a:cubicBezTo>
                    <a:pt x="3141" y="853"/>
                    <a:pt x="3112" y="872"/>
                    <a:pt x="3082" y="902"/>
                  </a:cubicBezTo>
                  <a:lnTo>
                    <a:pt x="2864" y="1200"/>
                  </a:lnTo>
                  <a:lnTo>
                    <a:pt x="2864" y="883"/>
                  </a:lnTo>
                  <a:lnTo>
                    <a:pt x="3419" y="149"/>
                  </a:lnTo>
                  <a:cubicBezTo>
                    <a:pt x="3439" y="119"/>
                    <a:pt x="3449" y="90"/>
                    <a:pt x="3429" y="60"/>
                  </a:cubicBezTo>
                  <a:cubicBezTo>
                    <a:pt x="3409" y="20"/>
                    <a:pt x="3370" y="0"/>
                    <a:pt x="3330" y="0"/>
                  </a:cubicBezTo>
                  <a:cubicBezTo>
                    <a:pt x="3290" y="0"/>
                    <a:pt x="3260" y="11"/>
                    <a:pt x="3241" y="40"/>
                  </a:cubicBezTo>
                  <a:lnTo>
                    <a:pt x="2864" y="546"/>
                  </a:lnTo>
                  <a:lnTo>
                    <a:pt x="2864" y="209"/>
                  </a:lnTo>
                  <a:cubicBezTo>
                    <a:pt x="2864" y="139"/>
                    <a:pt x="2809" y="105"/>
                    <a:pt x="2755" y="105"/>
                  </a:cubicBezTo>
                  <a:cubicBezTo>
                    <a:pt x="2700" y="105"/>
                    <a:pt x="2646" y="139"/>
                    <a:pt x="2646" y="209"/>
                  </a:cubicBezTo>
                  <a:lnTo>
                    <a:pt x="2646" y="546"/>
                  </a:lnTo>
                  <a:lnTo>
                    <a:pt x="2269" y="40"/>
                  </a:lnTo>
                  <a:cubicBezTo>
                    <a:pt x="2250" y="11"/>
                    <a:pt x="2210" y="0"/>
                    <a:pt x="218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8"/>
            <p:cNvSpPr/>
            <p:nvPr/>
          </p:nvSpPr>
          <p:spPr>
            <a:xfrm>
              <a:off x="4474698" y="5840503"/>
              <a:ext cx="127782" cy="129231"/>
            </a:xfrm>
            <a:custGeom>
              <a:avLst/>
              <a:gdLst/>
              <a:ahLst/>
              <a:cxnLst/>
              <a:rect l="l" t="t" r="r" b="b"/>
              <a:pathLst>
                <a:path w="794" h="803" extrusionOk="0">
                  <a:moveTo>
                    <a:pt x="397" y="238"/>
                  </a:moveTo>
                  <a:cubicBezTo>
                    <a:pt x="486" y="238"/>
                    <a:pt x="556" y="318"/>
                    <a:pt x="556" y="406"/>
                  </a:cubicBezTo>
                  <a:cubicBezTo>
                    <a:pt x="556" y="496"/>
                    <a:pt x="486" y="565"/>
                    <a:pt x="397" y="565"/>
                  </a:cubicBezTo>
                  <a:cubicBezTo>
                    <a:pt x="308" y="565"/>
                    <a:pt x="239" y="496"/>
                    <a:pt x="239" y="406"/>
                  </a:cubicBezTo>
                  <a:cubicBezTo>
                    <a:pt x="239" y="318"/>
                    <a:pt x="308" y="238"/>
                    <a:pt x="397" y="238"/>
                  </a:cubicBezTo>
                  <a:close/>
                  <a:moveTo>
                    <a:pt x="397" y="1"/>
                  </a:moveTo>
                  <a:cubicBezTo>
                    <a:pt x="179" y="1"/>
                    <a:pt x="1" y="179"/>
                    <a:pt x="1" y="406"/>
                  </a:cubicBezTo>
                  <a:cubicBezTo>
                    <a:pt x="1" y="625"/>
                    <a:pt x="179" y="803"/>
                    <a:pt x="397" y="803"/>
                  </a:cubicBezTo>
                  <a:cubicBezTo>
                    <a:pt x="615" y="803"/>
                    <a:pt x="794" y="625"/>
                    <a:pt x="794" y="406"/>
                  </a:cubicBezTo>
                  <a:cubicBezTo>
                    <a:pt x="794" y="179"/>
                    <a:pt x="615" y="1"/>
                    <a:pt x="3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8"/>
            <p:cNvSpPr/>
            <p:nvPr/>
          </p:nvSpPr>
          <p:spPr>
            <a:xfrm>
              <a:off x="4433338" y="5939317"/>
              <a:ext cx="210664" cy="205836"/>
            </a:xfrm>
            <a:custGeom>
              <a:avLst/>
              <a:gdLst/>
              <a:ahLst/>
              <a:cxnLst/>
              <a:rect l="l" t="t" r="r" b="b"/>
              <a:pathLst>
                <a:path w="1309" h="1279" extrusionOk="0">
                  <a:moveTo>
                    <a:pt x="287" y="1"/>
                  </a:moveTo>
                  <a:cubicBezTo>
                    <a:pt x="129" y="1"/>
                    <a:pt x="0" y="129"/>
                    <a:pt x="0" y="288"/>
                  </a:cubicBezTo>
                  <a:lnTo>
                    <a:pt x="0" y="992"/>
                  </a:lnTo>
                  <a:cubicBezTo>
                    <a:pt x="0" y="1151"/>
                    <a:pt x="129" y="1279"/>
                    <a:pt x="287" y="1279"/>
                  </a:cubicBezTo>
                  <a:lnTo>
                    <a:pt x="1021" y="1279"/>
                  </a:lnTo>
                  <a:cubicBezTo>
                    <a:pt x="1179" y="1279"/>
                    <a:pt x="1308" y="1151"/>
                    <a:pt x="1308" y="992"/>
                  </a:cubicBezTo>
                  <a:lnTo>
                    <a:pt x="1308" y="288"/>
                  </a:lnTo>
                  <a:cubicBezTo>
                    <a:pt x="1308" y="129"/>
                    <a:pt x="1179" y="1"/>
                    <a:pt x="1021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8"/>
            <p:cNvSpPr/>
            <p:nvPr/>
          </p:nvSpPr>
          <p:spPr>
            <a:xfrm>
              <a:off x="3999459" y="6239136"/>
              <a:ext cx="226757" cy="351160"/>
            </a:xfrm>
            <a:custGeom>
              <a:avLst/>
              <a:gdLst/>
              <a:ahLst/>
              <a:cxnLst/>
              <a:rect l="l" t="t" r="r" b="b"/>
              <a:pathLst>
                <a:path w="1409" h="2182" extrusionOk="0">
                  <a:moveTo>
                    <a:pt x="1408" y="1"/>
                  </a:moveTo>
                  <a:cubicBezTo>
                    <a:pt x="1408" y="1"/>
                    <a:pt x="1368" y="1"/>
                    <a:pt x="1289" y="30"/>
                  </a:cubicBezTo>
                  <a:cubicBezTo>
                    <a:pt x="1259" y="41"/>
                    <a:pt x="1210" y="60"/>
                    <a:pt x="1170" y="90"/>
                  </a:cubicBezTo>
                  <a:cubicBezTo>
                    <a:pt x="1140" y="100"/>
                    <a:pt x="1120" y="110"/>
                    <a:pt x="1091" y="120"/>
                  </a:cubicBezTo>
                  <a:cubicBezTo>
                    <a:pt x="1061" y="140"/>
                    <a:pt x="1041" y="149"/>
                    <a:pt x="1012" y="169"/>
                  </a:cubicBezTo>
                  <a:cubicBezTo>
                    <a:pt x="952" y="199"/>
                    <a:pt x="893" y="248"/>
                    <a:pt x="833" y="288"/>
                  </a:cubicBezTo>
                  <a:cubicBezTo>
                    <a:pt x="783" y="338"/>
                    <a:pt x="714" y="387"/>
                    <a:pt x="655" y="447"/>
                  </a:cubicBezTo>
                  <a:cubicBezTo>
                    <a:pt x="635" y="477"/>
                    <a:pt x="605" y="506"/>
                    <a:pt x="576" y="536"/>
                  </a:cubicBezTo>
                  <a:cubicBezTo>
                    <a:pt x="546" y="565"/>
                    <a:pt x="516" y="605"/>
                    <a:pt x="486" y="635"/>
                  </a:cubicBezTo>
                  <a:cubicBezTo>
                    <a:pt x="437" y="704"/>
                    <a:pt x="387" y="774"/>
                    <a:pt x="338" y="853"/>
                  </a:cubicBezTo>
                  <a:cubicBezTo>
                    <a:pt x="288" y="922"/>
                    <a:pt x="248" y="1001"/>
                    <a:pt x="209" y="1081"/>
                  </a:cubicBezTo>
                  <a:cubicBezTo>
                    <a:pt x="179" y="1160"/>
                    <a:pt x="149" y="1239"/>
                    <a:pt x="120" y="1309"/>
                  </a:cubicBezTo>
                  <a:cubicBezTo>
                    <a:pt x="90" y="1388"/>
                    <a:pt x="70" y="1468"/>
                    <a:pt x="50" y="1537"/>
                  </a:cubicBezTo>
                  <a:cubicBezTo>
                    <a:pt x="30" y="1606"/>
                    <a:pt x="30" y="1686"/>
                    <a:pt x="21" y="1745"/>
                  </a:cubicBezTo>
                  <a:cubicBezTo>
                    <a:pt x="10" y="1814"/>
                    <a:pt x="1" y="1874"/>
                    <a:pt x="1" y="1923"/>
                  </a:cubicBezTo>
                  <a:cubicBezTo>
                    <a:pt x="1" y="1973"/>
                    <a:pt x="10" y="2023"/>
                    <a:pt x="10" y="2062"/>
                  </a:cubicBezTo>
                  <a:lnTo>
                    <a:pt x="10" y="2181"/>
                  </a:lnTo>
                  <a:cubicBezTo>
                    <a:pt x="10" y="2181"/>
                    <a:pt x="30" y="2141"/>
                    <a:pt x="60" y="2072"/>
                  </a:cubicBezTo>
                  <a:cubicBezTo>
                    <a:pt x="80" y="2032"/>
                    <a:pt x="100" y="1992"/>
                    <a:pt x="120" y="1943"/>
                  </a:cubicBezTo>
                  <a:cubicBezTo>
                    <a:pt x="129" y="1904"/>
                    <a:pt x="159" y="1844"/>
                    <a:pt x="189" y="1794"/>
                  </a:cubicBezTo>
                  <a:lnTo>
                    <a:pt x="219" y="1705"/>
                  </a:lnTo>
                  <a:cubicBezTo>
                    <a:pt x="239" y="1675"/>
                    <a:pt x="248" y="1646"/>
                    <a:pt x="268" y="1606"/>
                  </a:cubicBezTo>
                  <a:cubicBezTo>
                    <a:pt x="298" y="1547"/>
                    <a:pt x="328" y="1487"/>
                    <a:pt x="358" y="1418"/>
                  </a:cubicBezTo>
                  <a:cubicBezTo>
                    <a:pt x="397" y="1349"/>
                    <a:pt x="427" y="1279"/>
                    <a:pt x="466" y="1210"/>
                  </a:cubicBezTo>
                  <a:lnTo>
                    <a:pt x="585" y="1001"/>
                  </a:lnTo>
                  <a:cubicBezTo>
                    <a:pt x="635" y="942"/>
                    <a:pt x="675" y="873"/>
                    <a:pt x="724" y="803"/>
                  </a:cubicBezTo>
                  <a:lnTo>
                    <a:pt x="783" y="714"/>
                  </a:lnTo>
                  <a:cubicBezTo>
                    <a:pt x="814" y="684"/>
                    <a:pt x="833" y="655"/>
                    <a:pt x="853" y="625"/>
                  </a:cubicBezTo>
                  <a:cubicBezTo>
                    <a:pt x="902" y="556"/>
                    <a:pt x="952" y="506"/>
                    <a:pt x="992" y="447"/>
                  </a:cubicBezTo>
                  <a:cubicBezTo>
                    <a:pt x="1032" y="397"/>
                    <a:pt x="1081" y="347"/>
                    <a:pt x="1120" y="298"/>
                  </a:cubicBezTo>
                  <a:cubicBezTo>
                    <a:pt x="1160" y="259"/>
                    <a:pt x="1200" y="209"/>
                    <a:pt x="1230" y="179"/>
                  </a:cubicBezTo>
                  <a:cubicBezTo>
                    <a:pt x="1269" y="140"/>
                    <a:pt x="1299" y="110"/>
                    <a:pt x="1319" y="80"/>
                  </a:cubicBezTo>
                  <a:cubicBezTo>
                    <a:pt x="1378" y="30"/>
                    <a:pt x="1408" y="1"/>
                    <a:pt x="140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8"/>
            <p:cNvSpPr/>
            <p:nvPr/>
          </p:nvSpPr>
          <p:spPr>
            <a:xfrm>
              <a:off x="6996054" y="6344548"/>
              <a:ext cx="859876" cy="859554"/>
            </a:xfrm>
            <a:custGeom>
              <a:avLst/>
              <a:gdLst/>
              <a:ahLst/>
              <a:cxnLst/>
              <a:rect l="l" t="t" r="r" b="b"/>
              <a:pathLst>
                <a:path w="5343" h="5341" extrusionOk="0">
                  <a:moveTo>
                    <a:pt x="2667" y="0"/>
                  </a:moveTo>
                  <a:cubicBezTo>
                    <a:pt x="1190" y="0"/>
                    <a:pt x="1" y="1199"/>
                    <a:pt x="1" y="2676"/>
                  </a:cubicBezTo>
                  <a:cubicBezTo>
                    <a:pt x="1" y="4152"/>
                    <a:pt x="1190" y="5341"/>
                    <a:pt x="2667" y="5341"/>
                  </a:cubicBezTo>
                  <a:cubicBezTo>
                    <a:pt x="4143" y="5341"/>
                    <a:pt x="5342" y="4152"/>
                    <a:pt x="5342" y="2676"/>
                  </a:cubicBezTo>
                  <a:cubicBezTo>
                    <a:pt x="5342" y="1199"/>
                    <a:pt x="4143" y="0"/>
                    <a:pt x="2667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8"/>
            <p:cNvSpPr/>
            <p:nvPr/>
          </p:nvSpPr>
          <p:spPr>
            <a:xfrm>
              <a:off x="6527253" y="5910670"/>
              <a:ext cx="998441" cy="811917"/>
            </a:xfrm>
            <a:custGeom>
              <a:avLst/>
              <a:gdLst/>
              <a:ahLst/>
              <a:cxnLst/>
              <a:rect l="l" t="t" r="r" b="b"/>
              <a:pathLst>
                <a:path w="6204" h="5045" extrusionOk="0">
                  <a:moveTo>
                    <a:pt x="6075" y="1"/>
                  </a:moveTo>
                  <a:cubicBezTo>
                    <a:pt x="6055" y="40"/>
                    <a:pt x="4182" y="4093"/>
                    <a:pt x="0" y="4916"/>
                  </a:cubicBezTo>
                  <a:lnTo>
                    <a:pt x="20" y="5044"/>
                  </a:lnTo>
                  <a:cubicBezTo>
                    <a:pt x="2250" y="4608"/>
                    <a:pt x="3805" y="3280"/>
                    <a:pt x="4727" y="2240"/>
                  </a:cubicBezTo>
                  <a:cubicBezTo>
                    <a:pt x="5718" y="1110"/>
                    <a:pt x="6194" y="70"/>
                    <a:pt x="6204" y="60"/>
                  </a:cubicBezTo>
                  <a:lnTo>
                    <a:pt x="6075" y="1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8"/>
            <p:cNvSpPr/>
            <p:nvPr/>
          </p:nvSpPr>
          <p:spPr>
            <a:xfrm>
              <a:off x="7381975" y="6199225"/>
              <a:ext cx="88031" cy="88031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69" y="170"/>
                  </a:moveTo>
                  <a:cubicBezTo>
                    <a:pt x="328" y="170"/>
                    <a:pt x="377" y="219"/>
                    <a:pt x="377" y="278"/>
                  </a:cubicBezTo>
                  <a:cubicBezTo>
                    <a:pt x="377" y="338"/>
                    <a:pt x="328" y="388"/>
                    <a:pt x="269" y="388"/>
                  </a:cubicBezTo>
                  <a:cubicBezTo>
                    <a:pt x="209" y="388"/>
                    <a:pt x="159" y="338"/>
                    <a:pt x="159" y="278"/>
                  </a:cubicBezTo>
                  <a:cubicBezTo>
                    <a:pt x="159" y="219"/>
                    <a:pt x="209" y="170"/>
                    <a:pt x="269" y="170"/>
                  </a:cubicBezTo>
                  <a:close/>
                  <a:moveTo>
                    <a:pt x="269" y="1"/>
                  </a:moveTo>
                  <a:cubicBezTo>
                    <a:pt x="120" y="1"/>
                    <a:pt x="1" y="130"/>
                    <a:pt x="1" y="278"/>
                  </a:cubicBezTo>
                  <a:cubicBezTo>
                    <a:pt x="1" y="427"/>
                    <a:pt x="120" y="546"/>
                    <a:pt x="269" y="546"/>
                  </a:cubicBezTo>
                  <a:cubicBezTo>
                    <a:pt x="417" y="546"/>
                    <a:pt x="546" y="427"/>
                    <a:pt x="546" y="278"/>
                  </a:cubicBezTo>
                  <a:cubicBezTo>
                    <a:pt x="546" y="130"/>
                    <a:pt x="417" y="1"/>
                    <a:pt x="26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8"/>
            <p:cNvSpPr/>
            <p:nvPr/>
          </p:nvSpPr>
          <p:spPr>
            <a:xfrm>
              <a:off x="7353328" y="6266334"/>
              <a:ext cx="143715" cy="140496"/>
            </a:xfrm>
            <a:custGeom>
              <a:avLst/>
              <a:gdLst/>
              <a:ahLst/>
              <a:cxnLst/>
              <a:rect l="l" t="t" r="r" b="b"/>
              <a:pathLst>
                <a:path w="893" h="873" extrusionOk="0">
                  <a:moveTo>
                    <a:pt x="199" y="0"/>
                  </a:moveTo>
                  <a:cubicBezTo>
                    <a:pt x="90" y="0"/>
                    <a:pt x="0" y="90"/>
                    <a:pt x="0" y="198"/>
                  </a:cubicBezTo>
                  <a:lnTo>
                    <a:pt x="0" y="684"/>
                  </a:lnTo>
                  <a:cubicBezTo>
                    <a:pt x="0" y="783"/>
                    <a:pt x="90" y="872"/>
                    <a:pt x="199" y="872"/>
                  </a:cubicBezTo>
                  <a:lnTo>
                    <a:pt x="694" y="872"/>
                  </a:lnTo>
                  <a:cubicBezTo>
                    <a:pt x="803" y="872"/>
                    <a:pt x="892" y="783"/>
                    <a:pt x="892" y="684"/>
                  </a:cubicBezTo>
                  <a:lnTo>
                    <a:pt x="892" y="198"/>
                  </a:lnTo>
                  <a:cubicBezTo>
                    <a:pt x="892" y="90"/>
                    <a:pt x="803" y="0"/>
                    <a:pt x="694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8"/>
            <p:cNvSpPr/>
            <p:nvPr/>
          </p:nvSpPr>
          <p:spPr>
            <a:xfrm>
              <a:off x="6902069" y="6224652"/>
              <a:ext cx="373369" cy="187006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713" y="0"/>
                  </a:moveTo>
                  <a:cubicBezTo>
                    <a:pt x="1133" y="0"/>
                    <a:pt x="0" y="1161"/>
                    <a:pt x="0" y="1161"/>
                  </a:cubicBezTo>
                  <a:cubicBezTo>
                    <a:pt x="0" y="1161"/>
                    <a:pt x="2319" y="844"/>
                    <a:pt x="1982" y="160"/>
                  </a:cubicBezTo>
                  <a:cubicBezTo>
                    <a:pt x="1924" y="47"/>
                    <a:pt x="1830" y="0"/>
                    <a:pt x="1713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8"/>
            <p:cNvSpPr/>
            <p:nvPr/>
          </p:nvSpPr>
          <p:spPr>
            <a:xfrm>
              <a:off x="6879699" y="6452696"/>
              <a:ext cx="282924" cy="86583"/>
            </a:xfrm>
            <a:custGeom>
              <a:avLst/>
              <a:gdLst/>
              <a:ahLst/>
              <a:cxnLst/>
              <a:rect l="l" t="t" r="r" b="b"/>
              <a:pathLst>
                <a:path w="1758" h="538" extrusionOk="0">
                  <a:moveTo>
                    <a:pt x="1304" y="1"/>
                  </a:moveTo>
                  <a:cubicBezTo>
                    <a:pt x="785" y="1"/>
                    <a:pt x="1" y="269"/>
                    <a:pt x="1" y="269"/>
                  </a:cubicBezTo>
                  <a:cubicBezTo>
                    <a:pt x="1" y="269"/>
                    <a:pt x="780" y="538"/>
                    <a:pt x="1300" y="538"/>
                  </a:cubicBezTo>
                  <a:cubicBezTo>
                    <a:pt x="1559" y="538"/>
                    <a:pt x="1754" y="471"/>
                    <a:pt x="1754" y="269"/>
                  </a:cubicBezTo>
                  <a:cubicBezTo>
                    <a:pt x="1758" y="68"/>
                    <a:pt x="1564" y="1"/>
                    <a:pt x="1304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8"/>
            <p:cNvSpPr/>
            <p:nvPr/>
          </p:nvSpPr>
          <p:spPr>
            <a:xfrm>
              <a:off x="6835120" y="6123264"/>
              <a:ext cx="210664" cy="259588"/>
            </a:xfrm>
            <a:custGeom>
              <a:avLst/>
              <a:gdLst/>
              <a:ahLst/>
              <a:cxnLst/>
              <a:rect l="l" t="t" r="r" b="b"/>
              <a:pathLst>
                <a:path w="1309" h="1613" extrusionOk="0">
                  <a:moveTo>
                    <a:pt x="657" y="1"/>
                  </a:moveTo>
                  <a:cubicBezTo>
                    <a:pt x="190" y="1"/>
                    <a:pt x="0" y="1613"/>
                    <a:pt x="0" y="1613"/>
                  </a:cubicBezTo>
                  <a:cubicBezTo>
                    <a:pt x="0" y="1613"/>
                    <a:pt x="1308" y="285"/>
                    <a:pt x="763" y="27"/>
                  </a:cubicBezTo>
                  <a:cubicBezTo>
                    <a:pt x="726" y="9"/>
                    <a:pt x="691" y="1"/>
                    <a:pt x="657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8"/>
            <p:cNvSpPr/>
            <p:nvPr/>
          </p:nvSpPr>
          <p:spPr>
            <a:xfrm>
              <a:off x="6804704" y="6270679"/>
              <a:ext cx="218711" cy="231264"/>
            </a:xfrm>
            <a:custGeom>
              <a:avLst/>
              <a:gdLst/>
              <a:ahLst/>
              <a:cxnLst/>
              <a:rect l="l" t="t" r="r" b="b"/>
              <a:pathLst>
                <a:path w="1359" h="1437" extrusionOk="0">
                  <a:moveTo>
                    <a:pt x="499" y="1"/>
                  </a:moveTo>
                  <a:cubicBezTo>
                    <a:pt x="490" y="1"/>
                    <a:pt x="482" y="4"/>
                    <a:pt x="476" y="13"/>
                  </a:cubicBezTo>
                  <a:cubicBezTo>
                    <a:pt x="387" y="182"/>
                    <a:pt x="308" y="360"/>
                    <a:pt x="238" y="528"/>
                  </a:cubicBezTo>
                  <a:cubicBezTo>
                    <a:pt x="159" y="706"/>
                    <a:pt x="0" y="1023"/>
                    <a:pt x="80" y="1222"/>
                  </a:cubicBezTo>
                  <a:cubicBezTo>
                    <a:pt x="139" y="1410"/>
                    <a:pt x="467" y="1410"/>
                    <a:pt x="625" y="1420"/>
                  </a:cubicBezTo>
                  <a:cubicBezTo>
                    <a:pt x="760" y="1432"/>
                    <a:pt x="898" y="1436"/>
                    <a:pt x="1035" y="1436"/>
                  </a:cubicBezTo>
                  <a:cubicBezTo>
                    <a:pt x="1130" y="1436"/>
                    <a:pt x="1225" y="1434"/>
                    <a:pt x="1319" y="1430"/>
                  </a:cubicBezTo>
                  <a:cubicBezTo>
                    <a:pt x="1358" y="1430"/>
                    <a:pt x="1358" y="1371"/>
                    <a:pt x="1319" y="1371"/>
                  </a:cubicBezTo>
                  <a:cubicBezTo>
                    <a:pt x="1170" y="1380"/>
                    <a:pt x="1022" y="1380"/>
                    <a:pt x="872" y="1380"/>
                  </a:cubicBezTo>
                  <a:cubicBezTo>
                    <a:pt x="694" y="1371"/>
                    <a:pt x="238" y="1400"/>
                    <a:pt x="139" y="1212"/>
                  </a:cubicBezTo>
                  <a:cubicBezTo>
                    <a:pt x="40" y="1043"/>
                    <a:pt x="249" y="657"/>
                    <a:pt x="308" y="499"/>
                  </a:cubicBezTo>
                  <a:cubicBezTo>
                    <a:pt x="377" y="350"/>
                    <a:pt x="447" y="191"/>
                    <a:pt x="526" y="43"/>
                  </a:cubicBezTo>
                  <a:cubicBezTo>
                    <a:pt x="540" y="21"/>
                    <a:pt x="519" y="1"/>
                    <a:pt x="499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8"/>
            <p:cNvSpPr/>
            <p:nvPr/>
          </p:nvSpPr>
          <p:spPr>
            <a:xfrm>
              <a:off x="6294059" y="6324753"/>
              <a:ext cx="781018" cy="669168"/>
            </a:xfrm>
            <a:custGeom>
              <a:avLst/>
              <a:gdLst/>
              <a:ahLst/>
              <a:cxnLst/>
              <a:rect l="l" t="t" r="r" b="b"/>
              <a:pathLst>
                <a:path w="4853" h="4158" extrusionOk="0">
                  <a:moveTo>
                    <a:pt x="4798" y="0"/>
                  </a:moveTo>
                  <a:cubicBezTo>
                    <a:pt x="4792" y="0"/>
                    <a:pt x="4786" y="1"/>
                    <a:pt x="4779" y="4"/>
                  </a:cubicBezTo>
                  <a:cubicBezTo>
                    <a:pt x="4076" y="291"/>
                    <a:pt x="3391" y="698"/>
                    <a:pt x="2757" y="1123"/>
                  </a:cubicBezTo>
                  <a:cubicBezTo>
                    <a:pt x="1628" y="1887"/>
                    <a:pt x="597" y="2858"/>
                    <a:pt x="13" y="4107"/>
                  </a:cubicBezTo>
                  <a:cubicBezTo>
                    <a:pt x="0" y="4138"/>
                    <a:pt x="23" y="4157"/>
                    <a:pt x="47" y="4157"/>
                  </a:cubicBezTo>
                  <a:cubicBezTo>
                    <a:pt x="60" y="4157"/>
                    <a:pt x="74" y="4151"/>
                    <a:pt x="82" y="4136"/>
                  </a:cubicBezTo>
                  <a:cubicBezTo>
                    <a:pt x="687" y="2828"/>
                    <a:pt x="1806" y="1837"/>
                    <a:pt x="2986" y="1064"/>
                  </a:cubicBezTo>
                  <a:cubicBezTo>
                    <a:pt x="3560" y="678"/>
                    <a:pt x="4175" y="331"/>
                    <a:pt x="4818" y="64"/>
                  </a:cubicBezTo>
                  <a:cubicBezTo>
                    <a:pt x="4853" y="47"/>
                    <a:pt x="4836" y="0"/>
                    <a:pt x="479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8"/>
            <p:cNvSpPr/>
            <p:nvPr/>
          </p:nvSpPr>
          <p:spPr>
            <a:xfrm>
              <a:off x="6734536" y="6552636"/>
              <a:ext cx="296764" cy="90928"/>
            </a:xfrm>
            <a:custGeom>
              <a:avLst/>
              <a:gdLst/>
              <a:ahLst/>
              <a:cxnLst/>
              <a:rect l="l" t="t" r="r" b="b"/>
              <a:pathLst>
                <a:path w="1844" h="565" extrusionOk="0">
                  <a:moveTo>
                    <a:pt x="1366" y="0"/>
                  </a:moveTo>
                  <a:cubicBezTo>
                    <a:pt x="820" y="0"/>
                    <a:pt x="0" y="282"/>
                    <a:pt x="0" y="282"/>
                  </a:cubicBezTo>
                  <a:cubicBezTo>
                    <a:pt x="0" y="282"/>
                    <a:pt x="820" y="564"/>
                    <a:pt x="1366" y="564"/>
                  </a:cubicBezTo>
                  <a:cubicBezTo>
                    <a:pt x="1639" y="564"/>
                    <a:pt x="1844" y="494"/>
                    <a:pt x="1844" y="282"/>
                  </a:cubicBezTo>
                  <a:cubicBezTo>
                    <a:pt x="1844" y="71"/>
                    <a:pt x="1639" y="0"/>
                    <a:pt x="1366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8"/>
            <p:cNvSpPr/>
            <p:nvPr/>
          </p:nvSpPr>
          <p:spPr>
            <a:xfrm>
              <a:off x="6686739" y="6206145"/>
              <a:ext cx="221768" cy="272463"/>
            </a:xfrm>
            <a:custGeom>
              <a:avLst/>
              <a:gdLst/>
              <a:ahLst/>
              <a:cxnLst/>
              <a:rect l="l" t="t" r="r" b="b"/>
              <a:pathLst>
                <a:path w="1378" h="1693" extrusionOk="0">
                  <a:moveTo>
                    <a:pt x="695" y="0"/>
                  </a:moveTo>
                  <a:cubicBezTo>
                    <a:pt x="207" y="0"/>
                    <a:pt x="0" y="1692"/>
                    <a:pt x="0" y="1692"/>
                  </a:cubicBezTo>
                  <a:cubicBezTo>
                    <a:pt x="0" y="1692"/>
                    <a:pt x="1378" y="305"/>
                    <a:pt x="803" y="28"/>
                  </a:cubicBezTo>
                  <a:cubicBezTo>
                    <a:pt x="766" y="9"/>
                    <a:pt x="729" y="0"/>
                    <a:pt x="695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8"/>
            <p:cNvSpPr/>
            <p:nvPr/>
          </p:nvSpPr>
          <p:spPr>
            <a:xfrm>
              <a:off x="6656483" y="6361607"/>
              <a:ext cx="228045" cy="243012"/>
            </a:xfrm>
            <a:custGeom>
              <a:avLst/>
              <a:gdLst/>
              <a:ahLst/>
              <a:cxnLst/>
              <a:rect l="l" t="t" r="r" b="b"/>
              <a:pathLst>
                <a:path w="1417" h="1510" extrusionOk="0">
                  <a:moveTo>
                    <a:pt x="517" y="1"/>
                  </a:moveTo>
                  <a:cubicBezTo>
                    <a:pt x="509" y="1"/>
                    <a:pt x="501" y="4"/>
                    <a:pt x="496" y="13"/>
                  </a:cubicBezTo>
                  <a:cubicBezTo>
                    <a:pt x="406" y="191"/>
                    <a:pt x="317" y="370"/>
                    <a:pt x="238" y="558"/>
                  </a:cubicBezTo>
                  <a:cubicBezTo>
                    <a:pt x="168" y="746"/>
                    <a:pt x="0" y="1073"/>
                    <a:pt x="80" y="1281"/>
                  </a:cubicBezTo>
                  <a:cubicBezTo>
                    <a:pt x="149" y="1480"/>
                    <a:pt x="485" y="1480"/>
                    <a:pt x="654" y="1489"/>
                  </a:cubicBezTo>
                  <a:cubicBezTo>
                    <a:pt x="773" y="1504"/>
                    <a:pt x="894" y="1509"/>
                    <a:pt x="1016" y="1509"/>
                  </a:cubicBezTo>
                  <a:cubicBezTo>
                    <a:pt x="1137" y="1509"/>
                    <a:pt x="1258" y="1504"/>
                    <a:pt x="1377" y="1499"/>
                  </a:cubicBezTo>
                  <a:cubicBezTo>
                    <a:pt x="1417" y="1499"/>
                    <a:pt x="1417" y="1440"/>
                    <a:pt x="1377" y="1440"/>
                  </a:cubicBezTo>
                  <a:cubicBezTo>
                    <a:pt x="1229" y="1449"/>
                    <a:pt x="1070" y="1449"/>
                    <a:pt x="912" y="1449"/>
                  </a:cubicBezTo>
                  <a:cubicBezTo>
                    <a:pt x="723" y="1440"/>
                    <a:pt x="248" y="1469"/>
                    <a:pt x="139" y="1281"/>
                  </a:cubicBezTo>
                  <a:cubicBezTo>
                    <a:pt x="40" y="1103"/>
                    <a:pt x="248" y="696"/>
                    <a:pt x="317" y="528"/>
                  </a:cubicBezTo>
                  <a:cubicBezTo>
                    <a:pt x="386" y="370"/>
                    <a:pt x="466" y="201"/>
                    <a:pt x="545" y="53"/>
                  </a:cubicBezTo>
                  <a:cubicBezTo>
                    <a:pt x="559" y="24"/>
                    <a:pt x="538" y="1"/>
                    <a:pt x="51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8"/>
            <p:cNvSpPr/>
            <p:nvPr/>
          </p:nvSpPr>
          <p:spPr>
            <a:xfrm>
              <a:off x="6587764" y="6660783"/>
              <a:ext cx="335710" cy="103320"/>
            </a:xfrm>
            <a:custGeom>
              <a:avLst/>
              <a:gdLst/>
              <a:ahLst/>
              <a:cxnLst/>
              <a:rect l="l" t="t" r="r" b="b"/>
              <a:pathLst>
                <a:path w="2086" h="642" extrusionOk="0">
                  <a:moveTo>
                    <a:pt x="1623" y="0"/>
                  </a:moveTo>
                  <a:cubicBezTo>
                    <a:pt x="1017" y="0"/>
                    <a:pt x="1" y="443"/>
                    <a:pt x="1" y="443"/>
                  </a:cubicBezTo>
                  <a:cubicBezTo>
                    <a:pt x="1" y="443"/>
                    <a:pt x="776" y="642"/>
                    <a:pt x="1376" y="642"/>
                  </a:cubicBezTo>
                  <a:cubicBezTo>
                    <a:pt x="1768" y="642"/>
                    <a:pt x="2085" y="557"/>
                    <a:pt x="2062" y="275"/>
                  </a:cubicBezTo>
                  <a:cubicBezTo>
                    <a:pt x="2045" y="72"/>
                    <a:pt x="1867" y="0"/>
                    <a:pt x="1623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8"/>
            <p:cNvSpPr/>
            <p:nvPr/>
          </p:nvSpPr>
          <p:spPr>
            <a:xfrm>
              <a:off x="6524034" y="6289992"/>
              <a:ext cx="224987" cy="314467"/>
            </a:xfrm>
            <a:custGeom>
              <a:avLst/>
              <a:gdLst/>
              <a:ahLst/>
              <a:cxnLst/>
              <a:rect l="l" t="t" r="r" b="b"/>
              <a:pathLst>
                <a:path w="1398" h="1954" extrusionOk="0">
                  <a:moveTo>
                    <a:pt x="628" y="1"/>
                  </a:moveTo>
                  <a:cubicBezTo>
                    <a:pt x="63" y="1"/>
                    <a:pt x="0" y="1954"/>
                    <a:pt x="0" y="1954"/>
                  </a:cubicBezTo>
                  <a:cubicBezTo>
                    <a:pt x="0" y="1954"/>
                    <a:pt x="1398" y="269"/>
                    <a:pt x="734" y="22"/>
                  </a:cubicBezTo>
                  <a:cubicBezTo>
                    <a:pt x="697" y="8"/>
                    <a:pt x="662" y="1"/>
                    <a:pt x="628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8"/>
            <p:cNvSpPr/>
            <p:nvPr/>
          </p:nvSpPr>
          <p:spPr>
            <a:xfrm>
              <a:off x="6495227" y="6468950"/>
              <a:ext cx="261198" cy="266508"/>
            </a:xfrm>
            <a:custGeom>
              <a:avLst/>
              <a:gdLst/>
              <a:ahLst/>
              <a:cxnLst/>
              <a:rect l="l" t="t" r="r" b="b"/>
              <a:pathLst>
                <a:path w="1623" h="1656" extrusionOk="0">
                  <a:moveTo>
                    <a:pt x="476" y="1"/>
                  </a:moveTo>
                  <a:cubicBezTo>
                    <a:pt x="465" y="1"/>
                    <a:pt x="454" y="7"/>
                    <a:pt x="447" y="20"/>
                  </a:cubicBezTo>
                  <a:cubicBezTo>
                    <a:pt x="358" y="227"/>
                    <a:pt x="289" y="436"/>
                    <a:pt x="219" y="644"/>
                  </a:cubicBezTo>
                  <a:cubicBezTo>
                    <a:pt x="150" y="862"/>
                    <a:pt x="1" y="1249"/>
                    <a:pt x="100" y="1476"/>
                  </a:cubicBezTo>
                  <a:cubicBezTo>
                    <a:pt x="177" y="1638"/>
                    <a:pt x="427" y="1656"/>
                    <a:pt x="619" y="1656"/>
                  </a:cubicBezTo>
                  <a:cubicBezTo>
                    <a:pt x="674" y="1656"/>
                    <a:pt x="724" y="1654"/>
                    <a:pt x="764" y="1654"/>
                  </a:cubicBezTo>
                  <a:cubicBezTo>
                    <a:pt x="1042" y="1654"/>
                    <a:pt x="1309" y="1635"/>
                    <a:pt x="1577" y="1595"/>
                  </a:cubicBezTo>
                  <a:cubicBezTo>
                    <a:pt x="1623" y="1586"/>
                    <a:pt x="1618" y="1525"/>
                    <a:pt x="1585" y="1525"/>
                  </a:cubicBezTo>
                  <a:cubicBezTo>
                    <a:pt x="1582" y="1525"/>
                    <a:pt x="1580" y="1525"/>
                    <a:pt x="1577" y="1526"/>
                  </a:cubicBezTo>
                  <a:cubicBezTo>
                    <a:pt x="1399" y="1546"/>
                    <a:pt x="1230" y="1566"/>
                    <a:pt x="1051" y="1575"/>
                  </a:cubicBezTo>
                  <a:cubicBezTo>
                    <a:pt x="955" y="1580"/>
                    <a:pt x="791" y="1599"/>
                    <a:pt x="628" y="1599"/>
                  </a:cubicBezTo>
                  <a:cubicBezTo>
                    <a:pt x="438" y="1599"/>
                    <a:pt x="250" y="1573"/>
                    <a:pt x="170" y="1467"/>
                  </a:cubicBezTo>
                  <a:cubicBezTo>
                    <a:pt x="41" y="1268"/>
                    <a:pt x="239" y="802"/>
                    <a:pt x="309" y="604"/>
                  </a:cubicBezTo>
                  <a:cubicBezTo>
                    <a:pt x="368" y="416"/>
                    <a:pt x="437" y="238"/>
                    <a:pt x="507" y="49"/>
                  </a:cubicBezTo>
                  <a:cubicBezTo>
                    <a:pt x="520" y="23"/>
                    <a:pt x="498" y="1"/>
                    <a:pt x="476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8"/>
            <p:cNvSpPr/>
            <p:nvPr/>
          </p:nvSpPr>
          <p:spPr>
            <a:xfrm>
              <a:off x="6437935" y="6797255"/>
              <a:ext cx="340538" cy="115069"/>
            </a:xfrm>
            <a:custGeom>
              <a:avLst/>
              <a:gdLst/>
              <a:ahLst/>
              <a:cxnLst/>
              <a:rect l="l" t="t" r="r" b="b"/>
              <a:pathLst>
                <a:path w="2116" h="715" extrusionOk="0">
                  <a:moveTo>
                    <a:pt x="1683" y="1"/>
                  </a:moveTo>
                  <a:cubicBezTo>
                    <a:pt x="1102" y="1"/>
                    <a:pt x="0" y="675"/>
                    <a:pt x="0" y="675"/>
                  </a:cubicBezTo>
                  <a:cubicBezTo>
                    <a:pt x="0" y="675"/>
                    <a:pt x="361" y="715"/>
                    <a:pt x="778" y="715"/>
                  </a:cubicBezTo>
                  <a:cubicBezTo>
                    <a:pt x="1387" y="715"/>
                    <a:pt x="2116" y="631"/>
                    <a:pt x="2022" y="219"/>
                  </a:cubicBezTo>
                  <a:cubicBezTo>
                    <a:pt x="1985" y="61"/>
                    <a:pt x="1858" y="1"/>
                    <a:pt x="1683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8"/>
            <p:cNvSpPr/>
            <p:nvPr/>
          </p:nvSpPr>
          <p:spPr>
            <a:xfrm>
              <a:off x="6322384" y="6462674"/>
              <a:ext cx="220964" cy="325250"/>
            </a:xfrm>
            <a:custGeom>
              <a:avLst/>
              <a:gdLst/>
              <a:ahLst/>
              <a:cxnLst/>
              <a:rect l="l" t="t" r="r" b="b"/>
              <a:pathLst>
                <a:path w="1373" h="2021" extrusionOk="0">
                  <a:moveTo>
                    <a:pt x="609" y="1"/>
                  </a:moveTo>
                  <a:cubicBezTo>
                    <a:pt x="1" y="1"/>
                    <a:pt x="213" y="2021"/>
                    <a:pt x="213" y="2021"/>
                  </a:cubicBezTo>
                  <a:cubicBezTo>
                    <a:pt x="213" y="2021"/>
                    <a:pt x="1372" y="167"/>
                    <a:pt x="679" y="9"/>
                  </a:cubicBezTo>
                  <a:cubicBezTo>
                    <a:pt x="654" y="3"/>
                    <a:pt x="631" y="1"/>
                    <a:pt x="60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8"/>
            <p:cNvSpPr/>
            <p:nvPr/>
          </p:nvSpPr>
          <p:spPr>
            <a:xfrm>
              <a:off x="6337512" y="6647265"/>
              <a:ext cx="266026" cy="263772"/>
            </a:xfrm>
            <a:custGeom>
              <a:avLst/>
              <a:gdLst/>
              <a:ahLst/>
              <a:cxnLst/>
              <a:rect l="l" t="t" r="r" b="b"/>
              <a:pathLst>
                <a:path w="1653" h="1639" extrusionOk="0">
                  <a:moveTo>
                    <a:pt x="303" y="1"/>
                  </a:moveTo>
                  <a:cubicBezTo>
                    <a:pt x="292" y="1"/>
                    <a:pt x="281" y="7"/>
                    <a:pt x="278" y="22"/>
                  </a:cubicBezTo>
                  <a:cubicBezTo>
                    <a:pt x="218" y="240"/>
                    <a:pt x="179" y="458"/>
                    <a:pt x="139" y="676"/>
                  </a:cubicBezTo>
                  <a:cubicBezTo>
                    <a:pt x="99" y="903"/>
                    <a:pt x="0" y="1300"/>
                    <a:pt x="139" y="1508"/>
                  </a:cubicBezTo>
                  <a:cubicBezTo>
                    <a:pt x="200" y="1609"/>
                    <a:pt x="328" y="1638"/>
                    <a:pt x="463" y="1638"/>
                  </a:cubicBezTo>
                  <a:cubicBezTo>
                    <a:pt x="593" y="1638"/>
                    <a:pt x="730" y="1612"/>
                    <a:pt x="822" y="1597"/>
                  </a:cubicBezTo>
                  <a:cubicBezTo>
                    <a:pt x="1090" y="1568"/>
                    <a:pt x="1358" y="1498"/>
                    <a:pt x="1615" y="1429"/>
                  </a:cubicBezTo>
                  <a:cubicBezTo>
                    <a:pt x="1652" y="1419"/>
                    <a:pt x="1646" y="1358"/>
                    <a:pt x="1613" y="1358"/>
                  </a:cubicBezTo>
                  <a:cubicBezTo>
                    <a:pt x="1611" y="1358"/>
                    <a:pt x="1608" y="1358"/>
                    <a:pt x="1606" y="1359"/>
                  </a:cubicBezTo>
                  <a:cubicBezTo>
                    <a:pt x="1437" y="1409"/>
                    <a:pt x="1258" y="1449"/>
                    <a:pt x="1090" y="1478"/>
                  </a:cubicBezTo>
                  <a:cubicBezTo>
                    <a:pt x="958" y="1510"/>
                    <a:pt x="707" y="1581"/>
                    <a:pt x="498" y="1581"/>
                  </a:cubicBezTo>
                  <a:cubicBezTo>
                    <a:pt x="377" y="1581"/>
                    <a:pt x="270" y="1557"/>
                    <a:pt x="208" y="1488"/>
                  </a:cubicBezTo>
                  <a:cubicBezTo>
                    <a:pt x="49" y="1319"/>
                    <a:pt x="179" y="824"/>
                    <a:pt x="218" y="626"/>
                  </a:cubicBezTo>
                  <a:cubicBezTo>
                    <a:pt x="248" y="428"/>
                    <a:pt x="287" y="240"/>
                    <a:pt x="337" y="51"/>
                  </a:cubicBezTo>
                  <a:cubicBezTo>
                    <a:pt x="343" y="20"/>
                    <a:pt x="322" y="1"/>
                    <a:pt x="30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8"/>
            <p:cNvSpPr/>
            <p:nvPr/>
          </p:nvSpPr>
          <p:spPr>
            <a:xfrm>
              <a:off x="5371102" y="6164624"/>
              <a:ext cx="1381144" cy="1359579"/>
            </a:xfrm>
            <a:custGeom>
              <a:avLst/>
              <a:gdLst/>
              <a:ahLst/>
              <a:cxnLst/>
              <a:rect l="l" t="t" r="r" b="b"/>
              <a:pathLst>
                <a:path w="8582" h="8448" extrusionOk="0">
                  <a:moveTo>
                    <a:pt x="6181" y="354"/>
                  </a:moveTo>
                  <a:cubicBezTo>
                    <a:pt x="6187" y="354"/>
                    <a:pt x="6191" y="355"/>
                    <a:pt x="6193" y="355"/>
                  </a:cubicBezTo>
                  <a:cubicBezTo>
                    <a:pt x="6193" y="355"/>
                    <a:pt x="6223" y="394"/>
                    <a:pt x="6213" y="493"/>
                  </a:cubicBezTo>
                  <a:lnTo>
                    <a:pt x="6104" y="2436"/>
                  </a:lnTo>
                  <a:cubicBezTo>
                    <a:pt x="6085" y="2803"/>
                    <a:pt x="6292" y="3268"/>
                    <a:pt x="6590" y="3496"/>
                  </a:cubicBezTo>
                  <a:lnTo>
                    <a:pt x="8126" y="4685"/>
                  </a:lnTo>
                  <a:cubicBezTo>
                    <a:pt x="8205" y="4745"/>
                    <a:pt x="8215" y="4794"/>
                    <a:pt x="8215" y="4794"/>
                  </a:cubicBezTo>
                  <a:cubicBezTo>
                    <a:pt x="8215" y="4804"/>
                    <a:pt x="8185" y="4844"/>
                    <a:pt x="8086" y="4864"/>
                  </a:cubicBezTo>
                  <a:lnTo>
                    <a:pt x="6204" y="5359"/>
                  </a:lnTo>
                  <a:cubicBezTo>
                    <a:pt x="5856" y="5458"/>
                    <a:pt x="5470" y="5795"/>
                    <a:pt x="5351" y="6142"/>
                  </a:cubicBezTo>
                  <a:lnTo>
                    <a:pt x="4687" y="7975"/>
                  </a:lnTo>
                  <a:cubicBezTo>
                    <a:pt x="4658" y="8064"/>
                    <a:pt x="4628" y="8094"/>
                    <a:pt x="4618" y="8094"/>
                  </a:cubicBezTo>
                  <a:lnTo>
                    <a:pt x="4598" y="8094"/>
                  </a:lnTo>
                  <a:cubicBezTo>
                    <a:pt x="4578" y="8084"/>
                    <a:pt x="4548" y="8055"/>
                    <a:pt x="4509" y="7995"/>
                  </a:cubicBezTo>
                  <a:lnTo>
                    <a:pt x="3458" y="6360"/>
                  </a:lnTo>
                  <a:cubicBezTo>
                    <a:pt x="3359" y="6212"/>
                    <a:pt x="3201" y="6073"/>
                    <a:pt x="3013" y="5963"/>
                  </a:cubicBezTo>
                  <a:cubicBezTo>
                    <a:pt x="2824" y="5855"/>
                    <a:pt x="2626" y="5795"/>
                    <a:pt x="2447" y="5785"/>
                  </a:cubicBezTo>
                  <a:lnTo>
                    <a:pt x="505" y="5726"/>
                  </a:lnTo>
                  <a:cubicBezTo>
                    <a:pt x="426" y="5726"/>
                    <a:pt x="397" y="5706"/>
                    <a:pt x="377" y="5706"/>
                  </a:cubicBezTo>
                  <a:cubicBezTo>
                    <a:pt x="366" y="5696"/>
                    <a:pt x="366" y="5696"/>
                    <a:pt x="366" y="5686"/>
                  </a:cubicBezTo>
                  <a:cubicBezTo>
                    <a:pt x="357" y="5676"/>
                    <a:pt x="366" y="5637"/>
                    <a:pt x="426" y="5558"/>
                  </a:cubicBezTo>
                  <a:lnTo>
                    <a:pt x="1655" y="4051"/>
                  </a:lnTo>
                  <a:cubicBezTo>
                    <a:pt x="1892" y="3774"/>
                    <a:pt x="1992" y="3268"/>
                    <a:pt x="1892" y="2911"/>
                  </a:cubicBezTo>
                  <a:lnTo>
                    <a:pt x="1348" y="1048"/>
                  </a:lnTo>
                  <a:cubicBezTo>
                    <a:pt x="1318" y="949"/>
                    <a:pt x="1338" y="910"/>
                    <a:pt x="1338" y="900"/>
                  </a:cubicBezTo>
                  <a:cubicBezTo>
                    <a:pt x="1342" y="900"/>
                    <a:pt x="1351" y="898"/>
                    <a:pt x="1366" y="898"/>
                  </a:cubicBezTo>
                  <a:cubicBezTo>
                    <a:pt x="1388" y="898"/>
                    <a:pt x="1424" y="902"/>
                    <a:pt x="1476" y="920"/>
                  </a:cubicBezTo>
                  <a:lnTo>
                    <a:pt x="3290" y="1633"/>
                  </a:lnTo>
                  <a:cubicBezTo>
                    <a:pt x="3413" y="1679"/>
                    <a:pt x="3556" y="1701"/>
                    <a:pt x="3703" y="1701"/>
                  </a:cubicBezTo>
                  <a:cubicBezTo>
                    <a:pt x="3971" y="1701"/>
                    <a:pt x="4251" y="1629"/>
                    <a:pt x="4449" y="1495"/>
                  </a:cubicBezTo>
                  <a:lnTo>
                    <a:pt x="6054" y="405"/>
                  </a:lnTo>
                  <a:cubicBezTo>
                    <a:pt x="6122" y="359"/>
                    <a:pt x="6162" y="354"/>
                    <a:pt x="6181" y="354"/>
                  </a:cubicBezTo>
                  <a:close/>
                  <a:moveTo>
                    <a:pt x="6184" y="0"/>
                  </a:moveTo>
                  <a:cubicBezTo>
                    <a:pt x="6097" y="0"/>
                    <a:pt x="5986" y="29"/>
                    <a:pt x="5856" y="117"/>
                  </a:cubicBezTo>
                  <a:lnTo>
                    <a:pt x="4251" y="1207"/>
                  </a:lnTo>
                  <a:cubicBezTo>
                    <a:pt x="4118" y="1296"/>
                    <a:pt x="3911" y="1348"/>
                    <a:pt x="3717" y="1348"/>
                  </a:cubicBezTo>
                  <a:cubicBezTo>
                    <a:pt x="3608" y="1348"/>
                    <a:pt x="3504" y="1332"/>
                    <a:pt x="3419" y="1296"/>
                  </a:cubicBezTo>
                  <a:lnTo>
                    <a:pt x="1605" y="592"/>
                  </a:lnTo>
                  <a:cubicBezTo>
                    <a:pt x="1516" y="557"/>
                    <a:pt x="1438" y="544"/>
                    <a:pt x="1372" y="544"/>
                  </a:cubicBezTo>
                  <a:cubicBezTo>
                    <a:pt x="1235" y="544"/>
                    <a:pt x="1147" y="602"/>
                    <a:pt x="1100" y="642"/>
                  </a:cubicBezTo>
                  <a:cubicBezTo>
                    <a:pt x="1031" y="711"/>
                    <a:pt x="921" y="860"/>
                    <a:pt x="1011" y="1147"/>
                  </a:cubicBezTo>
                  <a:lnTo>
                    <a:pt x="1546" y="3010"/>
                  </a:lnTo>
                  <a:cubicBezTo>
                    <a:pt x="1615" y="3258"/>
                    <a:pt x="1546" y="3635"/>
                    <a:pt x="1387" y="3833"/>
                  </a:cubicBezTo>
                  <a:lnTo>
                    <a:pt x="148" y="5339"/>
                  </a:lnTo>
                  <a:cubicBezTo>
                    <a:pt x="10" y="5518"/>
                    <a:pt x="0" y="5657"/>
                    <a:pt x="20" y="5756"/>
                  </a:cubicBezTo>
                  <a:cubicBezTo>
                    <a:pt x="49" y="5944"/>
                    <a:pt x="238" y="6073"/>
                    <a:pt x="496" y="6082"/>
                  </a:cubicBezTo>
                  <a:lnTo>
                    <a:pt x="2438" y="6142"/>
                  </a:lnTo>
                  <a:cubicBezTo>
                    <a:pt x="2557" y="6142"/>
                    <a:pt x="2705" y="6192"/>
                    <a:pt x="2844" y="6271"/>
                  </a:cubicBezTo>
                  <a:cubicBezTo>
                    <a:pt x="2983" y="6350"/>
                    <a:pt x="3092" y="6449"/>
                    <a:pt x="3161" y="6548"/>
                  </a:cubicBezTo>
                  <a:lnTo>
                    <a:pt x="4211" y="8183"/>
                  </a:lnTo>
                  <a:cubicBezTo>
                    <a:pt x="4271" y="8282"/>
                    <a:pt x="4341" y="8352"/>
                    <a:pt x="4420" y="8392"/>
                  </a:cubicBezTo>
                  <a:cubicBezTo>
                    <a:pt x="4483" y="8430"/>
                    <a:pt x="4555" y="8447"/>
                    <a:pt x="4624" y="8447"/>
                  </a:cubicBezTo>
                  <a:cubicBezTo>
                    <a:pt x="4663" y="8447"/>
                    <a:pt x="4701" y="8442"/>
                    <a:pt x="4737" y="8431"/>
                  </a:cubicBezTo>
                  <a:cubicBezTo>
                    <a:pt x="4826" y="8392"/>
                    <a:pt x="4945" y="8312"/>
                    <a:pt x="5024" y="8094"/>
                  </a:cubicBezTo>
                  <a:lnTo>
                    <a:pt x="5678" y="6261"/>
                  </a:lnTo>
                  <a:cubicBezTo>
                    <a:pt x="5768" y="6033"/>
                    <a:pt x="6054" y="5765"/>
                    <a:pt x="6303" y="5706"/>
                  </a:cubicBezTo>
                  <a:lnTo>
                    <a:pt x="8175" y="5210"/>
                  </a:lnTo>
                  <a:cubicBezTo>
                    <a:pt x="8463" y="5131"/>
                    <a:pt x="8542" y="4963"/>
                    <a:pt x="8562" y="4864"/>
                  </a:cubicBezTo>
                  <a:cubicBezTo>
                    <a:pt x="8582" y="4774"/>
                    <a:pt x="8582" y="4586"/>
                    <a:pt x="8344" y="4408"/>
                  </a:cubicBezTo>
                  <a:lnTo>
                    <a:pt x="6808" y="3219"/>
                  </a:lnTo>
                  <a:cubicBezTo>
                    <a:pt x="6609" y="3060"/>
                    <a:pt x="6441" y="2704"/>
                    <a:pt x="6461" y="2455"/>
                  </a:cubicBezTo>
                  <a:lnTo>
                    <a:pt x="6570" y="513"/>
                  </a:lnTo>
                  <a:cubicBezTo>
                    <a:pt x="6590" y="216"/>
                    <a:pt x="6451" y="97"/>
                    <a:pt x="6362" y="48"/>
                  </a:cubicBezTo>
                  <a:cubicBezTo>
                    <a:pt x="6324" y="24"/>
                    <a:pt x="6264" y="0"/>
                    <a:pt x="618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8"/>
            <p:cNvSpPr/>
            <p:nvPr/>
          </p:nvSpPr>
          <p:spPr>
            <a:xfrm>
              <a:off x="5385264" y="6192948"/>
              <a:ext cx="1351049" cy="1303252"/>
            </a:xfrm>
            <a:custGeom>
              <a:avLst/>
              <a:gdLst/>
              <a:ahLst/>
              <a:cxnLst/>
              <a:rect l="l" t="t" r="r" b="b"/>
              <a:pathLst>
                <a:path w="8395" h="8098" extrusionOk="0">
                  <a:moveTo>
                    <a:pt x="6090" y="1"/>
                  </a:moveTo>
                  <a:cubicBezTo>
                    <a:pt x="6025" y="1"/>
                    <a:pt x="5949" y="26"/>
                    <a:pt x="5867" y="79"/>
                  </a:cubicBezTo>
                  <a:lnTo>
                    <a:pt x="4262" y="1180"/>
                  </a:lnTo>
                  <a:cubicBezTo>
                    <a:pt x="4097" y="1287"/>
                    <a:pt x="3855" y="1347"/>
                    <a:pt x="3627" y="1347"/>
                  </a:cubicBezTo>
                  <a:cubicBezTo>
                    <a:pt x="3499" y="1347"/>
                    <a:pt x="3375" y="1328"/>
                    <a:pt x="3271" y="1288"/>
                  </a:cubicBezTo>
                  <a:lnTo>
                    <a:pt x="1458" y="585"/>
                  </a:lnTo>
                  <a:cubicBezTo>
                    <a:pt x="1394" y="561"/>
                    <a:pt x="1336" y="549"/>
                    <a:pt x="1285" y="549"/>
                  </a:cubicBezTo>
                  <a:cubicBezTo>
                    <a:pt x="1108" y="549"/>
                    <a:pt x="1022" y="691"/>
                    <a:pt x="1091" y="922"/>
                  </a:cubicBezTo>
                  <a:lnTo>
                    <a:pt x="1636" y="2785"/>
                  </a:lnTo>
                  <a:cubicBezTo>
                    <a:pt x="1716" y="3082"/>
                    <a:pt x="1626" y="3528"/>
                    <a:pt x="1428" y="3766"/>
                  </a:cubicBezTo>
                  <a:lnTo>
                    <a:pt x="199" y="5272"/>
                  </a:lnTo>
                  <a:cubicBezTo>
                    <a:pt x="1" y="5510"/>
                    <a:pt x="100" y="5718"/>
                    <a:pt x="408" y="5728"/>
                  </a:cubicBezTo>
                  <a:lnTo>
                    <a:pt x="2350" y="5787"/>
                  </a:lnTo>
                  <a:cubicBezTo>
                    <a:pt x="2667" y="5798"/>
                    <a:pt x="3053" y="6016"/>
                    <a:pt x="3222" y="6283"/>
                  </a:cubicBezTo>
                  <a:lnTo>
                    <a:pt x="4272" y="7918"/>
                  </a:lnTo>
                  <a:cubicBezTo>
                    <a:pt x="4350" y="8038"/>
                    <a:pt x="4441" y="8098"/>
                    <a:pt x="4526" y="8098"/>
                  </a:cubicBezTo>
                  <a:cubicBezTo>
                    <a:pt x="4625" y="8098"/>
                    <a:pt x="4715" y="8018"/>
                    <a:pt x="4768" y="7859"/>
                  </a:cubicBezTo>
                  <a:lnTo>
                    <a:pt x="5431" y="6025"/>
                  </a:lnTo>
                  <a:cubicBezTo>
                    <a:pt x="5530" y="5738"/>
                    <a:pt x="5867" y="5431"/>
                    <a:pt x="6165" y="5351"/>
                  </a:cubicBezTo>
                  <a:lnTo>
                    <a:pt x="8048" y="4856"/>
                  </a:lnTo>
                  <a:cubicBezTo>
                    <a:pt x="8345" y="4777"/>
                    <a:pt x="8395" y="4559"/>
                    <a:pt x="8147" y="4371"/>
                  </a:cubicBezTo>
                  <a:lnTo>
                    <a:pt x="6611" y="3182"/>
                  </a:lnTo>
                  <a:cubicBezTo>
                    <a:pt x="6363" y="2993"/>
                    <a:pt x="6175" y="2577"/>
                    <a:pt x="6195" y="2270"/>
                  </a:cubicBezTo>
                  <a:lnTo>
                    <a:pt x="6303" y="328"/>
                  </a:lnTo>
                  <a:cubicBezTo>
                    <a:pt x="6317" y="118"/>
                    <a:pt x="6229" y="1"/>
                    <a:pt x="609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8"/>
            <p:cNvSpPr/>
            <p:nvPr/>
          </p:nvSpPr>
          <p:spPr>
            <a:xfrm>
              <a:off x="6162093" y="6485043"/>
              <a:ext cx="22531" cy="19634"/>
            </a:xfrm>
            <a:custGeom>
              <a:avLst/>
              <a:gdLst/>
              <a:ahLst/>
              <a:cxnLst/>
              <a:rect l="l" t="t" r="r" b="b"/>
              <a:pathLst>
                <a:path w="140" h="122" extrusionOk="0">
                  <a:moveTo>
                    <a:pt x="63" y="1"/>
                  </a:moveTo>
                  <a:cubicBezTo>
                    <a:pt x="40" y="1"/>
                    <a:pt x="17" y="17"/>
                    <a:pt x="10" y="39"/>
                  </a:cubicBezTo>
                  <a:cubicBezTo>
                    <a:pt x="0" y="68"/>
                    <a:pt x="10" y="108"/>
                    <a:pt x="49" y="118"/>
                  </a:cubicBezTo>
                  <a:cubicBezTo>
                    <a:pt x="56" y="120"/>
                    <a:pt x="63" y="121"/>
                    <a:pt x="70" y="121"/>
                  </a:cubicBezTo>
                  <a:cubicBezTo>
                    <a:pt x="92" y="121"/>
                    <a:pt x="111" y="109"/>
                    <a:pt x="119" y="78"/>
                  </a:cubicBezTo>
                  <a:cubicBezTo>
                    <a:pt x="139" y="48"/>
                    <a:pt x="119" y="19"/>
                    <a:pt x="89" y="9"/>
                  </a:cubicBezTo>
                  <a:cubicBezTo>
                    <a:pt x="81" y="3"/>
                    <a:pt x="72" y="1"/>
                    <a:pt x="63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8"/>
            <p:cNvSpPr/>
            <p:nvPr/>
          </p:nvSpPr>
          <p:spPr>
            <a:xfrm>
              <a:off x="6241756" y="6446902"/>
              <a:ext cx="32026" cy="28807"/>
            </a:xfrm>
            <a:custGeom>
              <a:avLst/>
              <a:gdLst/>
              <a:ahLst/>
              <a:cxnLst/>
              <a:rect l="l" t="t" r="r" b="b"/>
              <a:pathLst>
                <a:path w="199" h="179" extrusionOk="0">
                  <a:moveTo>
                    <a:pt x="92" y="0"/>
                  </a:moveTo>
                  <a:cubicBezTo>
                    <a:pt x="56" y="0"/>
                    <a:pt x="25" y="21"/>
                    <a:pt x="10" y="58"/>
                  </a:cubicBezTo>
                  <a:cubicBezTo>
                    <a:pt x="1" y="107"/>
                    <a:pt x="21" y="157"/>
                    <a:pt x="70" y="177"/>
                  </a:cubicBezTo>
                  <a:cubicBezTo>
                    <a:pt x="76" y="178"/>
                    <a:pt x="83" y="179"/>
                    <a:pt x="90" y="179"/>
                  </a:cubicBezTo>
                  <a:cubicBezTo>
                    <a:pt x="127" y="179"/>
                    <a:pt x="171" y="158"/>
                    <a:pt x="179" y="117"/>
                  </a:cubicBezTo>
                  <a:cubicBezTo>
                    <a:pt x="199" y="67"/>
                    <a:pt x="179" y="18"/>
                    <a:pt x="129" y="8"/>
                  </a:cubicBezTo>
                  <a:cubicBezTo>
                    <a:pt x="117" y="3"/>
                    <a:pt x="104" y="0"/>
                    <a:pt x="92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8"/>
            <p:cNvSpPr/>
            <p:nvPr/>
          </p:nvSpPr>
          <p:spPr>
            <a:xfrm>
              <a:off x="6219547" y="6527208"/>
              <a:ext cx="20761" cy="17381"/>
            </a:xfrm>
            <a:custGeom>
              <a:avLst/>
              <a:gdLst/>
              <a:ahLst/>
              <a:cxnLst/>
              <a:rect l="l" t="t" r="r" b="b"/>
              <a:pathLst>
                <a:path w="129" h="108" extrusionOk="0">
                  <a:moveTo>
                    <a:pt x="66" y="1"/>
                  </a:moveTo>
                  <a:cubicBezTo>
                    <a:pt x="42" y="1"/>
                    <a:pt x="17" y="12"/>
                    <a:pt x="10" y="34"/>
                  </a:cubicBezTo>
                  <a:cubicBezTo>
                    <a:pt x="0" y="64"/>
                    <a:pt x="20" y="94"/>
                    <a:pt x="49" y="103"/>
                  </a:cubicBezTo>
                  <a:cubicBezTo>
                    <a:pt x="57" y="106"/>
                    <a:pt x="64" y="107"/>
                    <a:pt x="72" y="107"/>
                  </a:cubicBezTo>
                  <a:cubicBezTo>
                    <a:pt x="93" y="107"/>
                    <a:pt x="111" y="96"/>
                    <a:pt x="119" y="74"/>
                  </a:cubicBezTo>
                  <a:cubicBezTo>
                    <a:pt x="128" y="44"/>
                    <a:pt x="119" y="15"/>
                    <a:pt x="89" y="4"/>
                  </a:cubicBezTo>
                  <a:cubicBezTo>
                    <a:pt x="82" y="2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8"/>
            <p:cNvSpPr/>
            <p:nvPr/>
          </p:nvSpPr>
          <p:spPr>
            <a:xfrm>
              <a:off x="6414116" y="6873538"/>
              <a:ext cx="20761" cy="19634"/>
            </a:xfrm>
            <a:custGeom>
              <a:avLst/>
              <a:gdLst/>
              <a:ahLst/>
              <a:cxnLst/>
              <a:rect l="l" t="t" r="r" b="b"/>
              <a:pathLst>
                <a:path w="129" h="122" extrusionOk="0">
                  <a:moveTo>
                    <a:pt x="53" y="0"/>
                  </a:moveTo>
                  <a:cubicBezTo>
                    <a:pt x="30" y="0"/>
                    <a:pt x="8" y="20"/>
                    <a:pt x="0" y="52"/>
                  </a:cubicBezTo>
                  <a:cubicBezTo>
                    <a:pt x="0" y="82"/>
                    <a:pt x="20" y="112"/>
                    <a:pt x="49" y="122"/>
                  </a:cubicBezTo>
                  <a:cubicBezTo>
                    <a:pt x="89" y="122"/>
                    <a:pt x="119" y="102"/>
                    <a:pt x="119" y="72"/>
                  </a:cubicBezTo>
                  <a:cubicBezTo>
                    <a:pt x="128" y="32"/>
                    <a:pt x="99" y="3"/>
                    <a:pt x="69" y="3"/>
                  </a:cubicBezTo>
                  <a:cubicBezTo>
                    <a:pt x="64" y="1"/>
                    <a:pt x="59" y="0"/>
                    <a:pt x="53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8"/>
            <p:cNvSpPr/>
            <p:nvPr/>
          </p:nvSpPr>
          <p:spPr>
            <a:xfrm>
              <a:off x="6457086" y="6945314"/>
              <a:ext cx="32026" cy="29129"/>
            </a:xfrm>
            <a:custGeom>
              <a:avLst/>
              <a:gdLst/>
              <a:ahLst/>
              <a:cxnLst/>
              <a:rect l="l" t="t" r="r" b="b"/>
              <a:pathLst>
                <a:path w="199" h="181" extrusionOk="0">
                  <a:moveTo>
                    <a:pt x="101" y="1"/>
                  </a:moveTo>
                  <a:cubicBezTo>
                    <a:pt x="58" y="1"/>
                    <a:pt x="19" y="29"/>
                    <a:pt x="10" y="72"/>
                  </a:cubicBezTo>
                  <a:cubicBezTo>
                    <a:pt x="0" y="121"/>
                    <a:pt x="40" y="171"/>
                    <a:pt x="90" y="181"/>
                  </a:cubicBezTo>
                  <a:cubicBezTo>
                    <a:pt x="139" y="181"/>
                    <a:pt x="179" y="152"/>
                    <a:pt x="189" y="102"/>
                  </a:cubicBezTo>
                  <a:cubicBezTo>
                    <a:pt x="198" y="52"/>
                    <a:pt x="159" y="13"/>
                    <a:pt x="119" y="3"/>
                  </a:cubicBezTo>
                  <a:cubicBezTo>
                    <a:pt x="113" y="1"/>
                    <a:pt x="107" y="1"/>
                    <a:pt x="101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8"/>
            <p:cNvSpPr/>
            <p:nvPr/>
          </p:nvSpPr>
          <p:spPr>
            <a:xfrm>
              <a:off x="6385309" y="6937750"/>
              <a:ext cx="19312" cy="18025"/>
            </a:xfrm>
            <a:custGeom>
              <a:avLst/>
              <a:gdLst/>
              <a:ahLst/>
              <a:cxnLst/>
              <a:rect l="l" t="t" r="r" b="b"/>
              <a:pathLst>
                <a:path w="120" h="112" extrusionOk="0">
                  <a:moveTo>
                    <a:pt x="70" y="0"/>
                  </a:moveTo>
                  <a:cubicBezTo>
                    <a:pt x="40" y="0"/>
                    <a:pt x="10" y="20"/>
                    <a:pt x="1" y="50"/>
                  </a:cubicBezTo>
                  <a:cubicBezTo>
                    <a:pt x="1" y="80"/>
                    <a:pt x="20" y="109"/>
                    <a:pt x="50" y="109"/>
                  </a:cubicBezTo>
                  <a:cubicBezTo>
                    <a:pt x="55" y="111"/>
                    <a:pt x="61" y="112"/>
                    <a:pt x="66" y="112"/>
                  </a:cubicBezTo>
                  <a:cubicBezTo>
                    <a:pt x="90" y="112"/>
                    <a:pt x="109" y="94"/>
                    <a:pt x="109" y="69"/>
                  </a:cubicBezTo>
                  <a:cubicBezTo>
                    <a:pt x="120" y="40"/>
                    <a:pt x="100" y="10"/>
                    <a:pt x="7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8"/>
            <p:cNvSpPr/>
            <p:nvPr/>
          </p:nvSpPr>
          <p:spPr>
            <a:xfrm>
              <a:off x="6125239" y="7110915"/>
              <a:ext cx="22531" cy="18990"/>
            </a:xfrm>
            <a:custGeom>
              <a:avLst/>
              <a:gdLst/>
              <a:ahLst/>
              <a:cxnLst/>
              <a:rect l="l" t="t" r="r" b="b"/>
              <a:pathLst>
                <a:path w="140" h="118" extrusionOk="0">
                  <a:moveTo>
                    <a:pt x="74" y="1"/>
                  </a:moveTo>
                  <a:cubicBezTo>
                    <a:pt x="60" y="1"/>
                    <a:pt x="44" y="5"/>
                    <a:pt x="31" y="14"/>
                  </a:cubicBezTo>
                  <a:cubicBezTo>
                    <a:pt x="11" y="34"/>
                    <a:pt x="1" y="74"/>
                    <a:pt x="21" y="94"/>
                  </a:cubicBezTo>
                  <a:cubicBezTo>
                    <a:pt x="37" y="110"/>
                    <a:pt x="54" y="117"/>
                    <a:pt x="70" y="117"/>
                  </a:cubicBezTo>
                  <a:cubicBezTo>
                    <a:pt x="83" y="117"/>
                    <a:pt x="97" y="112"/>
                    <a:pt x="110" y="103"/>
                  </a:cubicBezTo>
                  <a:cubicBezTo>
                    <a:pt x="140" y="83"/>
                    <a:pt x="140" y="44"/>
                    <a:pt x="120" y="24"/>
                  </a:cubicBezTo>
                  <a:cubicBezTo>
                    <a:pt x="109" y="8"/>
                    <a:pt x="92" y="1"/>
                    <a:pt x="74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8"/>
            <p:cNvSpPr/>
            <p:nvPr/>
          </p:nvSpPr>
          <p:spPr>
            <a:xfrm>
              <a:off x="6106249" y="7195888"/>
              <a:ext cx="32026" cy="28807"/>
            </a:xfrm>
            <a:custGeom>
              <a:avLst/>
              <a:gdLst/>
              <a:ahLst/>
              <a:cxnLst/>
              <a:rect l="l" t="t" r="r" b="b"/>
              <a:pathLst>
                <a:path w="199" h="179" extrusionOk="0">
                  <a:moveTo>
                    <a:pt x="103" y="0"/>
                  </a:moveTo>
                  <a:cubicBezTo>
                    <a:pt x="81" y="0"/>
                    <a:pt x="58" y="8"/>
                    <a:pt x="40" y="22"/>
                  </a:cubicBezTo>
                  <a:cubicBezTo>
                    <a:pt x="0" y="51"/>
                    <a:pt x="0" y="110"/>
                    <a:pt x="30" y="150"/>
                  </a:cubicBezTo>
                  <a:cubicBezTo>
                    <a:pt x="47" y="167"/>
                    <a:pt x="74" y="178"/>
                    <a:pt x="102" y="178"/>
                  </a:cubicBezTo>
                  <a:cubicBezTo>
                    <a:pt x="122" y="178"/>
                    <a:pt x="142" y="173"/>
                    <a:pt x="159" y="160"/>
                  </a:cubicBezTo>
                  <a:cubicBezTo>
                    <a:pt x="189" y="130"/>
                    <a:pt x="198" y="71"/>
                    <a:pt x="169" y="31"/>
                  </a:cubicBezTo>
                  <a:cubicBezTo>
                    <a:pt x="153" y="10"/>
                    <a:pt x="128" y="0"/>
                    <a:pt x="103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8"/>
            <p:cNvSpPr/>
            <p:nvPr/>
          </p:nvSpPr>
          <p:spPr>
            <a:xfrm>
              <a:off x="6061509" y="7139401"/>
              <a:ext cx="20922" cy="17703"/>
            </a:xfrm>
            <a:custGeom>
              <a:avLst/>
              <a:gdLst/>
              <a:ahLst/>
              <a:cxnLst/>
              <a:rect l="l" t="t" r="r" b="b"/>
              <a:pathLst>
                <a:path w="130" h="110" extrusionOk="0">
                  <a:moveTo>
                    <a:pt x="70" y="1"/>
                  </a:moveTo>
                  <a:cubicBezTo>
                    <a:pt x="55" y="1"/>
                    <a:pt x="41" y="6"/>
                    <a:pt x="31" y="16"/>
                  </a:cubicBezTo>
                  <a:cubicBezTo>
                    <a:pt x="11" y="36"/>
                    <a:pt x="1" y="65"/>
                    <a:pt x="20" y="95"/>
                  </a:cubicBezTo>
                  <a:cubicBezTo>
                    <a:pt x="30" y="105"/>
                    <a:pt x="45" y="110"/>
                    <a:pt x="60" y="110"/>
                  </a:cubicBezTo>
                  <a:cubicBezTo>
                    <a:pt x="75" y="110"/>
                    <a:pt x="90" y="105"/>
                    <a:pt x="100" y="95"/>
                  </a:cubicBezTo>
                  <a:cubicBezTo>
                    <a:pt x="130" y="85"/>
                    <a:pt x="130" y="45"/>
                    <a:pt x="110" y="16"/>
                  </a:cubicBezTo>
                  <a:cubicBezTo>
                    <a:pt x="100" y="6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8"/>
            <p:cNvSpPr/>
            <p:nvPr/>
          </p:nvSpPr>
          <p:spPr>
            <a:xfrm>
              <a:off x="5768126" y="6843282"/>
              <a:ext cx="20922" cy="19634"/>
            </a:xfrm>
            <a:custGeom>
              <a:avLst/>
              <a:gdLst/>
              <a:ahLst/>
              <a:cxnLst/>
              <a:rect l="l" t="t" r="r" b="b"/>
              <a:pathLst>
                <a:path w="130" h="122" extrusionOk="0">
                  <a:moveTo>
                    <a:pt x="58" y="0"/>
                  </a:moveTo>
                  <a:cubicBezTo>
                    <a:pt x="33" y="0"/>
                    <a:pt x="11" y="26"/>
                    <a:pt x="11" y="52"/>
                  </a:cubicBezTo>
                  <a:cubicBezTo>
                    <a:pt x="0" y="82"/>
                    <a:pt x="30" y="112"/>
                    <a:pt x="60" y="121"/>
                  </a:cubicBezTo>
                  <a:cubicBezTo>
                    <a:pt x="90" y="121"/>
                    <a:pt x="119" y="101"/>
                    <a:pt x="129" y="62"/>
                  </a:cubicBezTo>
                  <a:cubicBezTo>
                    <a:pt x="129" y="32"/>
                    <a:pt x="110" y="2"/>
                    <a:pt x="70" y="2"/>
                  </a:cubicBezTo>
                  <a:cubicBezTo>
                    <a:pt x="66" y="1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8"/>
            <p:cNvSpPr/>
            <p:nvPr/>
          </p:nvSpPr>
          <p:spPr>
            <a:xfrm>
              <a:off x="5688303" y="6891241"/>
              <a:ext cx="30578" cy="28968"/>
            </a:xfrm>
            <a:custGeom>
              <a:avLst/>
              <a:gdLst/>
              <a:ahLst/>
              <a:cxnLst/>
              <a:rect l="l" t="t" r="r" b="b"/>
              <a:pathLst>
                <a:path w="190" h="180" extrusionOk="0">
                  <a:moveTo>
                    <a:pt x="95" y="0"/>
                  </a:moveTo>
                  <a:cubicBezTo>
                    <a:pt x="51" y="0"/>
                    <a:pt x="11" y="37"/>
                    <a:pt x="11" y="81"/>
                  </a:cubicBezTo>
                  <a:cubicBezTo>
                    <a:pt x="1" y="131"/>
                    <a:pt x="40" y="170"/>
                    <a:pt x="90" y="180"/>
                  </a:cubicBezTo>
                  <a:cubicBezTo>
                    <a:pt x="139" y="180"/>
                    <a:pt x="179" y="151"/>
                    <a:pt x="189" y="101"/>
                  </a:cubicBezTo>
                  <a:cubicBezTo>
                    <a:pt x="189" y="52"/>
                    <a:pt x="159" y="2"/>
                    <a:pt x="110" y="2"/>
                  </a:cubicBezTo>
                  <a:cubicBezTo>
                    <a:pt x="105" y="1"/>
                    <a:pt x="100" y="0"/>
                    <a:pt x="9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8"/>
            <p:cNvSpPr/>
            <p:nvPr/>
          </p:nvSpPr>
          <p:spPr>
            <a:xfrm>
              <a:off x="5704235" y="6816567"/>
              <a:ext cx="19312" cy="19312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0"/>
                  </a:moveTo>
                  <a:cubicBezTo>
                    <a:pt x="31" y="0"/>
                    <a:pt x="1" y="20"/>
                    <a:pt x="1" y="49"/>
                  </a:cubicBezTo>
                  <a:cubicBezTo>
                    <a:pt x="1" y="89"/>
                    <a:pt x="21" y="109"/>
                    <a:pt x="51" y="119"/>
                  </a:cubicBezTo>
                  <a:cubicBezTo>
                    <a:pt x="80" y="119"/>
                    <a:pt x="110" y="99"/>
                    <a:pt x="110" y="69"/>
                  </a:cubicBezTo>
                  <a:cubicBezTo>
                    <a:pt x="120" y="40"/>
                    <a:pt x="90" y="10"/>
                    <a:pt x="6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8"/>
            <p:cNvSpPr/>
            <p:nvPr/>
          </p:nvSpPr>
          <p:spPr>
            <a:xfrm>
              <a:off x="5718719" y="6508218"/>
              <a:ext cx="22531" cy="20117"/>
            </a:xfrm>
            <a:custGeom>
              <a:avLst/>
              <a:gdLst/>
              <a:ahLst/>
              <a:cxnLst/>
              <a:rect l="l" t="t" r="r" b="b"/>
              <a:pathLst>
                <a:path w="140" h="125" extrusionOk="0">
                  <a:moveTo>
                    <a:pt x="73" y="1"/>
                  </a:moveTo>
                  <a:cubicBezTo>
                    <a:pt x="47" y="1"/>
                    <a:pt x="18" y="19"/>
                    <a:pt x="10" y="43"/>
                  </a:cubicBezTo>
                  <a:cubicBezTo>
                    <a:pt x="0" y="73"/>
                    <a:pt x="20" y="113"/>
                    <a:pt x="50" y="122"/>
                  </a:cubicBezTo>
                  <a:cubicBezTo>
                    <a:pt x="55" y="124"/>
                    <a:pt x="61" y="125"/>
                    <a:pt x="67" y="125"/>
                  </a:cubicBezTo>
                  <a:cubicBezTo>
                    <a:pt x="93" y="125"/>
                    <a:pt x="121" y="107"/>
                    <a:pt x="129" y="83"/>
                  </a:cubicBezTo>
                  <a:cubicBezTo>
                    <a:pt x="139" y="53"/>
                    <a:pt x="119" y="23"/>
                    <a:pt x="89" y="3"/>
                  </a:cubicBezTo>
                  <a:cubicBezTo>
                    <a:pt x="84" y="2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8"/>
            <p:cNvSpPr/>
            <p:nvPr/>
          </p:nvSpPr>
          <p:spPr>
            <a:xfrm>
              <a:off x="5798382" y="6470077"/>
              <a:ext cx="32187" cy="28807"/>
            </a:xfrm>
            <a:custGeom>
              <a:avLst/>
              <a:gdLst/>
              <a:ahLst/>
              <a:cxnLst/>
              <a:rect l="l" t="t" r="r" b="b"/>
              <a:pathLst>
                <a:path w="200" h="179" extrusionOk="0">
                  <a:moveTo>
                    <a:pt x="109" y="0"/>
                  </a:moveTo>
                  <a:cubicBezTo>
                    <a:pt x="72" y="0"/>
                    <a:pt x="29" y="21"/>
                    <a:pt x="21" y="62"/>
                  </a:cubicBezTo>
                  <a:cubicBezTo>
                    <a:pt x="1" y="102"/>
                    <a:pt x="21" y="161"/>
                    <a:pt x="70" y="171"/>
                  </a:cubicBezTo>
                  <a:cubicBezTo>
                    <a:pt x="83" y="176"/>
                    <a:pt x="96" y="179"/>
                    <a:pt x="108" y="179"/>
                  </a:cubicBezTo>
                  <a:cubicBezTo>
                    <a:pt x="143" y="179"/>
                    <a:pt x="174" y="158"/>
                    <a:pt x="189" y="121"/>
                  </a:cubicBezTo>
                  <a:cubicBezTo>
                    <a:pt x="199" y="72"/>
                    <a:pt x="179" y="22"/>
                    <a:pt x="129" y="2"/>
                  </a:cubicBezTo>
                  <a:cubicBezTo>
                    <a:pt x="123" y="1"/>
                    <a:pt x="116" y="0"/>
                    <a:pt x="10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8"/>
            <p:cNvSpPr/>
            <p:nvPr/>
          </p:nvSpPr>
          <p:spPr>
            <a:xfrm>
              <a:off x="5777621" y="6549739"/>
              <a:ext cx="19312" cy="18668"/>
            </a:xfrm>
            <a:custGeom>
              <a:avLst/>
              <a:gdLst/>
              <a:ahLst/>
              <a:cxnLst/>
              <a:rect l="l" t="t" r="r" b="b"/>
              <a:pathLst>
                <a:path w="120" h="116" extrusionOk="0">
                  <a:moveTo>
                    <a:pt x="65" y="1"/>
                  </a:moveTo>
                  <a:cubicBezTo>
                    <a:pt x="41" y="1"/>
                    <a:pt x="19" y="18"/>
                    <a:pt x="11" y="43"/>
                  </a:cubicBezTo>
                  <a:cubicBezTo>
                    <a:pt x="1" y="73"/>
                    <a:pt x="11" y="102"/>
                    <a:pt x="40" y="112"/>
                  </a:cubicBezTo>
                  <a:cubicBezTo>
                    <a:pt x="48" y="115"/>
                    <a:pt x="55" y="116"/>
                    <a:pt x="62" y="116"/>
                  </a:cubicBezTo>
                  <a:cubicBezTo>
                    <a:pt x="84" y="116"/>
                    <a:pt x="102" y="105"/>
                    <a:pt x="110" y="82"/>
                  </a:cubicBezTo>
                  <a:cubicBezTo>
                    <a:pt x="120" y="53"/>
                    <a:pt x="110" y="23"/>
                    <a:pt x="80" y="3"/>
                  </a:cubicBezTo>
                  <a:cubicBezTo>
                    <a:pt x="75" y="1"/>
                    <a:pt x="70" y="1"/>
                    <a:pt x="65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8"/>
            <p:cNvSpPr/>
            <p:nvPr/>
          </p:nvSpPr>
          <p:spPr>
            <a:xfrm>
              <a:off x="6024977" y="6784059"/>
              <a:ext cx="20761" cy="19473"/>
            </a:xfrm>
            <a:custGeom>
              <a:avLst/>
              <a:gdLst/>
              <a:ahLst/>
              <a:cxnLst/>
              <a:rect l="l" t="t" r="r" b="b"/>
              <a:pathLst>
                <a:path w="129" h="121" extrusionOk="0">
                  <a:moveTo>
                    <a:pt x="67" y="0"/>
                  </a:moveTo>
                  <a:cubicBezTo>
                    <a:pt x="42" y="0"/>
                    <a:pt x="17" y="13"/>
                    <a:pt x="10" y="44"/>
                  </a:cubicBezTo>
                  <a:cubicBezTo>
                    <a:pt x="0" y="73"/>
                    <a:pt x="10" y="103"/>
                    <a:pt x="40" y="113"/>
                  </a:cubicBezTo>
                  <a:cubicBezTo>
                    <a:pt x="51" y="118"/>
                    <a:pt x="61" y="121"/>
                    <a:pt x="70" y="121"/>
                  </a:cubicBezTo>
                  <a:cubicBezTo>
                    <a:pt x="94" y="121"/>
                    <a:pt x="112" y="104"/>
                    <a:pt x="119" y="83"/>
                  </a:cubicBezTo>
                  <a:cubicBezTo>
                    <a:pt x="128" y="53"/>
                    <a:pt x="119" y="14"/>
                    <a:pt x="89" y="4"/>
                  </a:cubicBezTo>
                  <a:cubicBezTo>
                    <a:pt x="82" y="2"/>
                    <a:pt x="74" y="0"/>
                    <a:pt x="6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8"/>
            <p:cNvSpPr/>
            <p:nvPr/>
          </p:nvSpPr>
          <p:spPr>
            <a:xfrm>
              <a:off x="6104640" y="6745274"/>
              <a:ext cx="32026" cy="29290"/>
            </a:xfrm>
            <a:custGeom>
              <a:avLst/>
              <a:gdLst/>
              <a:ahLst/>
              <a:cxnLst/>
              <a:rect l="l" t="t" r="r" b="b"/>
              <a:pathLst>
                <a:path w="199" h="182" extrusionOk="0">
                  <a:moveTo>
                    <a:pt x="97" y="1"/>
                  </a:moveTo>
                  <a:cubicBezTo>
                    <a:pt x="59" y="1"/>
                    <a:pt x="26" y="26"/>
                    <a:pt x="10" y="56"/>
                  </a:cubicBezTo>
                  <a:cubicBezTo>
                    <a:pt x="1" y="106"/>
                    <a:pt x="20" y="155"/>
                    <a:pt x="70" y="175"/>
                  </a:cubicBezTo>
                  <a:cubicBezTo>
                    <a:pt x="78" y="180"/>
                    <a:pt x="88" y="182"/>
                    <a:pt x="97" y="182"/>
                  </a:cubicBezTo>
                  <a:cubicBezTo>
                    <a:pt x="130" y="182"/>
                    <a:pt x="163" y="157"/>
                    <a:pt x="179" y="126"/>
                  </a:cubicBezTo>
                  <a:cubicBezTo>
                    <a:pt x="199" y="76"/>
                    <a:pt x="169" y="27"/>
                    <a:pt x="129" y="7"/>
                  </a:cubicBezTo>
                  <a:cubicBezTo>
                    <a:pt x="118" y="3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8"/>
            <p:cNvSpPr/>
            <p:nvPr/>
          </p:nvSpPr>
          <p:spPr>
            <a:xfrm>
              <a:off x="6082270" y="6825580"/>
              <a:ext cx="20922" cy="18668"/>
            </a:xfrm>
            <a:custGeom>
              <a:avLst/>
              <a:gdLst/>
              <a:ahLst/>
              <a:cxnLst/>
              <a:rect l="l" t="t" r="r" b="b"/>
              <a:pathLst>
                <a:path w="130" h="116" extrusionOk="0">
                  <a:moveTo>
                    <a:pt x="72" y="1"/>
                  </a:moveTo>
                  <a:cubicBezTo>
                    <a:pt x="46" y="1"/>
                    <a:pt x="19" y="17"/>
                    <a:pt x="10" y="33"/>
                  </a:cubicBezTo>
                  <a:cubicBezTo>
                    <a:pt x="1" y="63"/>
                    <a:pt x="21" y="103"/>
                    <a:pt x="50" y="112"/>
                  </a:cubicBezTo>
                  <a:cubicBezTo>
                    <a:pt x="55" y="114"/>
                    <a:pt x="61" y="115"/>
                    <a:pt x="66" y="115"/>
                  </a:cubicBezTo>
                  <a:cubicBezTo>
                    <a:pt x="90" y="115"/>
                    <a:pt x="111" y="97"/>
                    <a:pt x="120" y="73"/>
                  </a:cubicBezTo>
                  <a:cubicBezTo>
                    <a:pt x="129" y="43"/>
                    <a:pt x="109" y="13"/>
                    <a:pt x="90" y="4"/>
                  </a:cubicBezTo>
                  <a:cubicBezTo>
                    <a:pt x="84" y="2"/>
                    <a:pt x="78" y="1"/>
                    <a:pt x="72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8"/>
            <p:cNvSpPr/>
            <p:nvPr/>
          </p:nvSpPr>
          <p:spPr>
            <a:xfrm>
              <a:off x="5597536" y="6365470"/>
              <a:ext cx="931492" cy="898339"/>
            </a:xfrm>
            <a:custGeom>
              <a:avLst/>
              <a:gdLst/>
              <a:ahLst/>
              <a:cxnLst/>
              <a:rect l="l" t="t" r="r" b="b"/>
              <a:pathLst>
                <a:path w="5788" h="5582" extrusionOk="0">
                  <a:moveTo>
                    <a:pt x="4202" y="0"/>
                  </a:moveTo>
                  <a:cubicBezTo>
                    <a:pt x="4156" y="0"/>
                    <a:pt x="4102" y="19"/>
                    <a:pt x="4043" y="58"/>
                  </a:cubicBezTo>
                  <a:lnTo>
                    <a:pt x="2943" y="811"/>
                  </a:lnTo>
                  <a:cubicBezTo>
                    <a:pt x="2828" y="888"/>
                    <a:pt x="2660" y="927"/>
                    <a:pt x="2502" y="927"/>
                  </a:cubicBezTo>
                  <a:cubicBezTo>
                    <a:pt x="2415" y="927"/>
                    <a:pt x="2330" y="915"/>
                    <a:pt x="2260" y="890"/>
                  </a:cubicBezTo>
                  <a:lnTo>
                    <a:pt x="1001" y="405"/>
                  </a:lnTo>
                  <a:cubicBezTo>
                    <a:pt x="955" y="387"/>
                    <a:pt x="913" y="378"/>
                    <a:pt x="878" y="378"/>
                  </a:cubicBezTo>
                  <a:cubicBezTo>
                    <a:pt x="761" y="378"/>
                    <a:pt x="708" y="473"/>
                    <a:pt x="753" y="633"/>
                  </a:cubicBezTo>
                  <a:lnTo>
                    <a:pt x="1130" y="1921"/>
                  </a:lnTo>
                  <a:cubicBezTo>
                    <a:pt x="1189" y="2129"/>
                    <a:pt x="1120" y="2427"/>
                    <a:pt x="991" y="2595"/>
                  </a:cubicBezTo>
                  <a:lnTo>
                    <a:pt x="139" y="3636"/>
                  </a:lnTo>
                  <a:cubicBezTo>
                    <a:pt x="0" y="3804"/>
                    <a:pt x="69" y="3942"/>
                    <a:pt x="287" y="3953"/>
                  </a:cubicBezTo>
                  <a:lnTo>
                    <a:pt x="1625" y="3992"/>
                  </a:lnTo>
                  <a:cubicBezTo>
                    <a:pt x="1833" y="3992"/>
                    <a:pt x="2111" y="4151"/>
                    <a:pt x="2220" y="4329"/>
                  </a:cubicBezTo>
                  <a:lnTo>
                    <a:pt x="2943" y="5459"/>
                  </a:lnTo>
                  <a:cubicBezTo>
                    <a:pt x="2998" y="5541"/>
                    <a:pt x="3061" y="5581"/>
                    <a:pt x="3120" y="5581"/>
                  </a:cubicBezTo>
                  <a:cubicBezTo>
                    <a:pt x="3189" y="5581"/>
                    <a:pt x="3253" y="5526"/>
                    <a:pt x="3290" y="5419"/>
                  </a:cubicBezTo>
                  <a:lnTo>
                    <a:pt x="3746" y="4160"/>
                  </a:lnTo>
                  <a:cubicBezTo>
                    <a:pt x="3815" y="3953"/>
                    <a:pt x="4043" y="3744"/>
                    <a:pt x="4251" y="3695"/>
                  </a:cubicBezTo>
                  <a:lnTo>
                    <a:pt x="5550" y="3348"/>
                  </a:lnTo>
                  <a:cubicBezTo>
                    <a:pt x="5757" y="3299"/>
                    <a:pt x="5787" y="3140"/>
                    <a:pt x="5619" y="3011"/>
                  </a:cubicBezTo>
                  <a:lnTo>
                    <a:pt x="4559" y="2189"/>
                  </a:lnTo>
                  <a:cubicBezTo>
                    <a:pt x="4390" y="2060"/>
                    <a:pt x="4261" y="1782"/>
                    <a:pt x="4271" y="1564"/>
                  </a:cubicBezTo>
                  <a:lnTo>
                    <a:pt x="4350" y="227"/>
                  </a:lnTo>
                  <a:cubicBezTo>
                    <a:pt x="4357" y="80"/>
                    <a:pt x="4296" y="0"/>
                    <a:pt x="4202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8"/>
            <p:cNvSpPr/>
            <p:nvPr/>
          </p:nvSpPr>
          <p:spPr>
            <a:xfrm>
              <a:off x="4871884" y="6417773"/>
              <a:ext cx="861324" cy="853438"/>
            </a:xfrm>
            <a:custGeom>
              <a:avLst/>
              <a:gdLst/>
              <a:ahLst/>
              <a:cxnLst/>
              <a:rect l="l" t="t" r="r" b="b"/>
              <a:pathLst>
                <a:path w="5352" h="5303" extrusionOk="0">
                  <a:moveTo>
                    <a:pt x="2359" y="1"/>
                  </a:moveTo>
                  <a:lnTo>
                    <a:pt x="2359" y="1"/>
                  </a:lnTo>
                  <a:cubicBezTo>
                    <a:pt x="2374" y="1739"/>
                    <a:pt x="1023" y="1942"/>
                    <a:pt x="389" y="1942"/>
                  </a:cubicBezTo>
                  <a:cubicBezTo>
                    <a:pt x="196" y="1942"/>
                    <a:pt x="70" y="1923"/>
                    <a:pt x="70" y="1923"/>
                  </a:cubicBezTo>
                  <a:lnTo>
                    <a:pt x="70" y="1923"/>
                  </a:lnTo>
                  <a:cubicBezTo>
                    <a:pt x="912" y="3915"/>
                    <a:pt x="0" y="4857"/>
                    <a:pt x="0" y="4857"/>
                  </a:cubicBezTo>
                  <a:cubicBezTo>
                    <a:pt x="0" y="4857"/>
                    <a:pt x="335" y="4631"/>
                    <a:pt x="943" y="4631"/>
                  </a:cubicBezTo>
                  <a:cubicBezTo>
                    <a:pt x="1431" y="4631"/>
                    <a:pt x="2096" y="4777"/>
                    <a:pt x="2904" y="5302"/>
                  </a:cubicBezTo>
                  <a:cubicBezTo>
                    <a:pt x="2904" y="5302"/>
                    <a:pt x="2954" y="3332"/>
                    <a:pt x="4697" y="3332"/>
                  </a:cubicBezTo>
                  <a:cubicBezTo>
                    <a:pt x="4849" y="3332"/>
                    <a:pt x="5014" y="3347"/>
                    <a:pt x="5193" y="3380"/>
                  </a:cubicBezTo>
                  <a:cubicBezTo>
                    <a:pt x="5193" y="3380"/>
                    <a:pt x="4340" y="1943"/>
                    <a:pt x="5351" y="377"/>
                  </a:cubicBezTo>
                  <a:lnTo>
                    <a:pt x="5351" y="377"/>
                  </a:lnTo>
                  <a:cubicBezTo>
                    <a:pt x="4925" y="556"/>
                    <a:pt x="4526" y="624"/>
                    <a:pt x="4167" y="624"/>
                  </a:cubicBezTo>
                  <a:cubicBezTo>
                    <a:pt x="3077" y="624"/>
                    <a:pt x="2359" y="1"/>
                    <a:pt x="235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8"/>
            <p:cNvSpPr/>
            <p:nvPr/>
          </p:nvSpPr>
          <p:spPr>
            <a:xfrm>
              <a:off x="4986630" y="6578868"/>
              <a:ext cx="627003" cy="524809"/>
            </a:xfrm>
            <a:custGeom>
              <a:avLst/>
              <a:gdLst/>
              <a:ahLst/>
              <a:cxnLst/>
              <a:rect l="l" t="t" r="r" b="b"/>
              <a:pathLst>
                <a:path w="3896" h="3261" extrusionOk="0">
                  <a:moveTo>
                    <a:pt x="3895" y="0"/>
                  </a:moveTo>
                  <a:cubicBezTo>
                    <a:pt x="3895" y="1"/>
                    <a:pt x="3875" y="11"/>
                    <a:pt x="3845" y="30"/>
                  </a:cubicBezTo>
                  <a:cubicBezTo>
                    <a:pt x="3806" y="50"/>
                    <a:pt x="3766" y="70"/>
                    <a:pt x="3707" y="110"/>
                  </a:cubicBezTo>
                  <a:cubicBezTo>
                    <a:pt x="3578" y="179"/>
                    <a:pt x="3420" y="288"/>
                    <a:pt x="3222" y="427"/>
                  </a:cubicBezTo>
                  <a:cubicBezTo>
                    <a:pt x="3023" y="566"/>
                    <a:pt x="2795" y="724"/>
                    <a:pt x="2557" y="903"/>
                  </a:cubicBezTo>
                  <a:cubicBezTo>
                    <a:pt x="2438" y="991"/>
                    <a:pt x="2319" y="1090"/>
                    <a:pt x="2200" y="1189"/>
                  </a:cubicBezTo>
                  <a:cubicBezTo>
                    <a:pt x="2072" y="1289"/>
                    <a:pt x="1953" y="1388"/>
                    <a:pt x="1834" y="1487"/>
                  </a:cubicBezTo>
                  <a:cubicBezTo>
                    <a:pt x="1715" y="1586"/>
                    <a:pt x="1586" y="1695"/>
                    <a:pt x="1467" y="1794"/>
                  </a:cubicBezTo>
                  <a:cubicBezTo>
                    <a:pt x="1359" y="1903"/>
                    <a:pt x="1240" y="2002"/>
                    <a:pt x="1130" y="2101"/>
                  </a:cubicBezTo>
                  <a:cubicBezTo>
                    <a:pt x="912" y="2299"/>
                    <a:pt x="714" y="2498"/>
                    <a:pt x="546" y="2666"/>
                  </a:cubicBezTo>
                  <a:cubicBezTo>
                    <a:pt x="377" y="2834"/>
                    <a:pt x="238" y="2984"/>
                    <a:pt x="150" y="3092"/>
                  </a:cubicBezTo>
                  <a:cubicBezTo>
                    <a:pt x="100" y="3142"/>
                    <a:pt x="60" y="3182"/>
                    <a:pt x="40" y="3211"/>
                  </a:cubicBezTo>
                  <a:cubicBezTo>
                    <a:pt x="11" y="3241"/>
                    <a:pt x="1" y="3261"/>
                    <a:pt x="1" y="3261"/>
                  </a:cubicBezTo>
                  <a:cubicBezTo>
                    <a:pt x="1" y="3261"/>
                    <a:pt x="20" y="3251"/>
                    <a:pt x="50" y="3231"/>
                  </a:cubicBezTo>
                  <a:cubicBezTo>
                    <a:pt x="90" y="3211"/>
                    <a:pt x="130" y="3182"/>
                    <a:pt x="189" y="3142"/>
                  </a:cubicBezTo>
                  <a:cubicBezTo>
                    <a:pt x="308" y="3072"/>
                    <a:pt x="476" y="2964"/>
                    <a:pt x="674" y="2825"/>
                  </a:cubicBezTo>
                  <a:cubicBezTo>
                    <a:pt x="873" y="2696"/>
                    <a:pt x="1101" y="2528"/>
                    <a:pt x="1339" y="2349"/>
                  </a:cubicBezTo>
                  <a:cubicBezTo>
                    <a:pt x="1458" y="2260"/>
                    <a:pt x="1577" y="2161"/>
                    <a:pt x="1695" y="2062"/>
                  </a:cubicBezTo>
                  <a:cubicBezTo>
                    <a:pt x="1824" y="1973"/>
                    <a:pt x="1943" y="1863"/>
                    <a:pt x="2062" y="1764"/>
                  </a:cubicBezTo>
                  <a:cubicBezTo>
                    <a:pt x="2181" y="1665"/>
                    <a:pt x="2310" y="1566"/>
                    <a:pt x="2418" y="1457"/>
                  </a:cubicBezTo>
                  <a:cubicBezTo>
                    <a:pt x="2537" y="1358"/>
                    <a:pt x="2656" y="1249"/>
                    <a:pt x="2766" y="1150"/>
                  </a:cubicBezTo>
                  <a:cubicBezTo>
                    <a:pt x="2984" y="952"/>
                    <a:pt x="3182" y="753"/>
                    <a:pt x="3350" y="585"/>
                  </a:cubicBezTo>
                  <a:cubicBezTo>
                    <a:pt x="3519" y="417"/>
                    <a:pt x="3658" y="268"/>
                    <a:pt x="3746" y="169"/>
                  </a:cubicBezTo>
                  <a:cubicBezTo>
                    <a:pt x="3796" y="110"/>
                    <a:pt x="3836" y="70"/>
                    <a:pt x="3856" y="40"/>
                  </a:cubicBezTo>
                  <a:cubicBezTo>
                    <a:pt x="3875" y="11"/>
                    <a:pt x="3895" y="1"/>
                    <a:pt x="3895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8"/>
            <p:cNvSpPr/>
            <p:nvPr/>
          </p:nvSpPr>
          <p:spPr>
            <a:xfrm>
              <a:off x="5197132" y="6558107"/>
              <a:ext cx="102194" cy="145324"/>
            </a:xfrm>
            <a:custGeom>
              <a:avLst/>
              <a:gdLst/>
              <a:ahLst/>
              <a:cxnLst/>
              <a:rect l="l" t="t" r="r" b="b"/>
              <a:pathLst>
                <a:path w="635" h="903" extrusionOk="0">
                  <a:moveTo>
                    <a:pt x="615" y="1"/>
                  </a:moveTo>
                  <a:cubicBezTo>
                    <a:pt x="615" y="1"/>
                    <a:pt x="615" y="21"/>
                    <a:pt x="595" y="50"/>
                  </a:cubicBezTo>
                  <a:cubicBezTo>
                    <a:pt x="586" y="80"/>
                    <a:pt x="566" y="120"/>
                    <a:pt x="536" y="169"/>
                  </a:cubicBezTo>
                  <a:cubicBezTo>
                    <a:pt x="516" y="209"/>
                    <a:pt x="487" y="268"/>
                    <a:pt x="456" y="318"/>
                  </a:cubicBezTo>
                  <a:cubicBezTo>
                    <a:pt x="437" y="347"/>
                    <a:pt x="427" y="377"/>
                    <a:pt x="407" y="397"/>
                  </a:cubicBezTo>
                  <a:lnTo>
                    <a:pt x="348" y="486"/>
                  </a:lnTo>
                  <a:cubicBezTo>
                    <a:pt x="338" y="516"/>
                    <a:pt x="308" y="536"/>
                    <a:pt x="298" y="565"/>
                  </a:cubicBezTo>
                  <a:cubicBezTo>
                    <a:pt x="278" y="595"/>
                    <a:pt x="249" y="615"/>
                    <a:pt x="238" y="635"/>
                  </a:cubicBezTo>
                  <a:cubicBezTo>
                    <a:pt x="219" y="664"/>
                    <a:pt x="189" y="684"/>
                    <a:pt x="179" y="704"/>
                  </a:cubicBezTo>
                  <a:cubicBezTo>
                    <a:pt x="159" y="734"/>
                    <a:pt x="139" y="754"/>
                    <a:pt x="120" y="774"/>
                  </a:cubicBezTo>
                  <a:cubicBezTo>
                    <a:pt x="100" y="783"/>
                    <a:pt x="90" y="813"/>
                    <a:pt x="70" y="823"/>
                  </a:cubicBezTo>
                  <a:lnTo>
                    <a:pt x="31" y="863"/>
                  </a:lnTo>
                  <a:cubicBezTo>
                    <a:pt x="11" y="893"/>
                    <a:pt x="1" y="902"/>
                    <a:pt x="1" y="902"/>
                  </a:cubicBezTo>
                  <a:cubicBezTo>
                    <a:pt x="1" y="902"/>
                    <a:pt x="11" y="902"/>
                    <a:pt x="51" y="893"/>
                  </a:cubicBezTo>
                  <a:cubicBezTo>
                    <a:pt x="60" y="893"/>
                    <a:pt x="80" y="893"/>
                    <a:pt x="110" y="882"/>
                  </a:cubicBezTo>
                  <a:cubicBezTo>
                    <a:pt x="130" y="873"/>
                    <a:pt x="150" y="863"/>
                    <a:pt x="179" y="853"/>
                  </a:cubicBezTo>
                  <a:cubicBezTo>
                    <a:pt x="209" y="843"/>
                    <a:pt x="229" y="833"/>
                    <a:pt x="258" y="813"/>
                  </a:cubicBezTo>
                  <a:lnTo>
                    <a:pt x="348" y="754"/>
                  </a:lnTo>
                  <a:cubicBezTo>
                    <a:pt x="368" y="724"/>
                    <a:pt x="397" y="704"/>
                    <a:pt x="427" y="675"/>
                  </a:cubicBezTo>
                  <a:cubicBezTo>
                    <a:pt x="447" y="645"/>
                    <a:pt x="476" y="615"/>
                    <a:pt x="496" y="585"/>
                  </a:cubicBezTo>
                  <a:lnTo>
                    <a:pt x="526" y="536"/>
                  </a:lnTo>
                  <a:cubicBezTo>
                    <a:pt x="536" y="516"/>
                    <a:pt x="546" y="506"/>
                    <a:pt x="556" y="486"/>
                  </a:cubicBezTo>
                  <a:cubicBezTo>
                    <a:pt x="575" y="457"/>
                    <a:pt x="586" y="417"/>
                    <a:pt x="595" y="387"/>
                  </a:cubicBezTo>
                  <a:cubicBezTo>
                    <a:pt x="615" y="318"/>
                    <a:pt x="635" y="248"/>
                    <a:pt x="635" y="189"/>
                  </a:cubicBezTo>
                  <a:lnTo>
                    <a:pt x="635" y="60"/>
                  </a:lnTo>
                  <a:cubicBezTo>
                    <a:pt x="625" y="21"/>
                    <a:pt x="615" y="1"/>
                    <a:pt x="61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8"/>
            <p:cNvSpPr/>
            <p:nvPr/>
          </p:nvSpPr>
          <p:spPr>
            <a:xfrm>
              <a:off x="410948" y="4770615"/>
              <a:ext cx="580975" cy="1892113"/>
            </a:xfrm>
            <a:custGeom>
              <a:avLst/>
              <a:gdLst/>
              <a:ahLst/>
              <a:cxnLst/>
              <a:rect l="l" t="t" r="r" b="b"/>
              <a:pathLst>
                <a:path w="3610" h="11757" extrusionOk="0">
                  <a:moveTo>
                    <a:pt x="1006" y="0"/>
                  </a:moveTo>
                  <a:cubicBezTo>
                    <a:pt x="978" y="0"/>
                    <a:pt x="951" y="19"/>
                    <a:pt x="963" y="49"/>
                  </a:cubicBezTo>
                  <a:cubicBezTo>
                    <a:pt x="1340" y="1089"/>
                    <a:pt x="1548" y="2199"/>
                    <a:pt x="1727" y="3279"/>
                  </a:cubicBezTo>
                  <a:lnTo>
                    <a:pt x="1727" y="3289"/>
                  </a:lnTo>
                  <a:cubicBezTo>
                    <a:pt x="1340" y="2536"/>
                    <a:pt x="756" y="1852"/>
                    <a:pt x="102" y="1327"/>
                  </a:cubicBezTo>
                  <a:cubicBezTo>
                    <a:pt x="90" y="1318"/>
                    <a:pt x="78" y="1314"/>
                    <a:pt x="67" y="1314"/>
                  </a:cubicBezTo>
                  <a:cubicBezTo>
                    <a:pt x="29" y="1314"/>
                    <a:pt x="1" y="1356"/>
                    <a:pt x="32" y="1386"/>
                  </a:cubicBezTo>
                  <a:cubicBezTo>
                    <a:pt x="765" y="1971"/>
                    <a:pt x="1410" y="2744"/>
                    <a:pt x="1766" y="3606"/>
                  </a:cubicBezTo>
                  <a:cubicBezTo>
                    <a:pt x="1815" y="3914"/>
                    <a:pt x="1855" y="4220"/>
                    <a:pt x="1895" y="4537"/>
                  </a:cubicBezTo>
                  <a:cubicBezTo>
                    <a:pt x="1945" y="5013"/>
                    <a:pt x="1984" y="5499"/>
                    <a:pt x="2014" y="5984"/>
                  </a:cubicBezTo>
                  <a:cubicBezTo>
                    <a:pt x="1697" y="4865"/>
                    <a:pt x="894" y="3824"/>
                    <a:pt x="102" y="3031"/>
                  </a:cubicBezTo>
                  <a:cubicBezTo>
                    <a:pt x="93" y="3023"/>
                    <a:pt x="84" y="3019"/>
                    <a:pt x="74" y="3019"/>
                  </a:cubicBezTo>
                  <a:cubicBezTo>
                    <a:pt x="37" y="3019"/>
                    <a:pt x="0" y="3070"/>
                    <a:pt x="32" y="3101"/>
                  </a:cubicBezTo>
                  <a:cubicBezTo>
                    <a:pt x="954" y="4013"/>
                    <a:pt x="1885" y="5251"/>
                    <a:pt x="2044" y="6569"/>
                  </a:cubicBezTo>
                  <a:cubicBezTo>
                    <a:pt x="2053" y="6618"/>
                    <a:pt x="2053" y="6678"/>
                    <a:pt x="2053" y="6737"/>
                  </a:cubicBezTo>
                  <a:cubicBezTo>
                    <a:pt x="2044" y="6916"/>
                    <a:pt x="2044" y="7094"/>
                    <a:pt x="2053" y="7273"/>
                  </a:cubicBezTo>
                  <a:cubicBezTo>
                    <a:pt x="2053" y="7292"/>
                    <a:pt x="2064" y="7303"/>
                    <a:pt x="2073" y="7312"/>
                  </a:cubicBezTo>
                  <a:cubicBezTo>
                    <a:pt x="2093" y="8779"/>
                    <a:pt x="2014" y="10256"/>
                    <a:pt x="1826" y="11712"/>
                  </a:cubicBezTo>
                  <a:cubicBezTo>
                    <a:pt x="1826" y="11742"/>
                    <a:pt x="1848" y="11757"/>
                    <a:pt x="1870" y="11757"/>
                  </a:cubicBezTo>
                  <a:cubicBezTo>
                    <a:pt x="1892" y="11757"/>
                    <a:pt x="1915" y="11742"/>
                    <a:pt x="1915" y="11712"/>
                  </a:cubicBezTo>
                  <a:cubicBezTo>
                    <a:pt x="2133" y="10057"/>
                    <a:pt x="2212" y="8382"/>
                    <a:pt x="2143" y="6718"/>
                  </a:cubicBezTo>
                  <a:cubicBezTo>
                    <a:pt x="2232" y="5420"/>
                    <a:pt x="2806" y="4101"/>
                    <a:pt x="3579" y="3101"/>
                  </a:cubicBezTo>
                  <a:cubicBezTo>
                    <a:pt x="3610" y="3062"/>
                    <a:pt x="3576" y="3018"/>
                    <a:pt x="3545" y="3018"/>
                  </a:cubicBezTo>
                  <a:cubicBezTo>
                    <a:pt x="3536" y="3018"/>
                    <a:pt x="3527" y="3022"/>
                    <a:pt x="3520" y="3031"/>
                  </a:cubicBezTo>
                  <a:cubicBezTo>
                    <a:pt x="2837" y="3923"/>
                    <a:pt x="2311" y="5033"/>
                    <a:pt x="2123" y="6163"/>
                  </a:cubicBezTo>
                  <a:cubicBezTo>
                    <a:pt x="2093" y="5618"/>
                    <a:pt x="2044" y="5073"/>
                    <a:pt x="1984" y="4537"/>
                  </a:cubicBezTo>
                  <a:cubicBezTo>
                    <a:pt x="2450" y="3269"/>
                    <a:pt x="2549" y="1802"/>
                    <a:pt x="2569" y="465"/>
                  </a:cubicBezTo>
                  <a:cubicBezTo>
                    <a:pt x="2569" y="435"/>
                    <a:pt x="2546" y="420"/>
                    <a:pt x="2524" y="420"/>
                  </a:cubicBezTo>
                  <a:cubicBezTo>
                    <a:pt x="2502" y="420"/>
                    <a:pt x="2480" y="435"/>
                    <a:pt x="2480" y="465"/>
                  </a:cubicBezTo>
                  <a:cubicBezTo>
                    <a:pt x="2460" y="1743"/>
                    <a:pt x="2370" y="3110"/>
                    <a:pt x="1954" y="4330"/>
                  </a:cubicBezTo>
                  <a:cubicBezTo>
                    <a:pt x="1934" y="4092"/>
                    <a:pt x="1895" y="3844"/>
                    <a:pt x="1865" y="3606"/>
                  </a:cubicBezTo>
                  <a:cubicBezTo>
                    <a:pt x="1865" y="3596"/>
                    <a:pt x="1865" y="3596"/>
                    <a:pt x="1855" y="3586"/>
                  </a:cubicBezTo>
                  <a:cubicBezTo>
                    <a:pt x="1846" y="3497"/>
                    <a:pt x="1835" y="3418"/>
                    <a:pt x="1826" y="3339"/>
                  </a:cubicBezTo>
                  <a:cubicBezTo>
                    <a:pt x="1647" y="2229"/>
                    <a:pt x="1429" y="1089"/>
                    <a:pt x="1053" y="29"/>
                  </a:cubicBezTo>
                  <a:cubicBezTo>
                    <a:pt x="1045" y="9"/>
                    <a:pt x="1025" y="0"/>
                    <a:pt x="1006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8"/>
            <p:cNvSpPr/>
            <p:nvPr/>
          </p:nvSpPr>
          <p:spPr>
            <a:xfrm>
              <a:off x="921592" y="5189847"/>
              <a:ext cx="135668" cy="135668"/>
            </a:xfrm>
            <a:custGeom>
              <a:avLst/>
              <a:gdLst/>
              <a:ahLst/>
              <a:cxnLst/>
              <a:rect l="l" t="t" r="r" b="b"/>
              <a:pathLst>
                <a:path w="843" h="843" extrusionOk="0">
                  <a:moveTo>
                    <a:pt x="417" y="1"/>
                  </a:moveTo>
                  <a:cubicBezTo>
                    <a:pt x="188" y="1"/>
                    <a:pt x="0" y="188"/>
                    <a:pt x="0" y="426"/>
                  </a:cubicBezTo>
                  <a:cubicBezTo>
                    <a:pt x="0" y="655"/>
                    <a:pt x="188" y="842"/>
                    <a:pt x="417" y="842"/>
                  </a:cubicBezTo>
                  <a:cubicBezTo>
                    <a:pt x="655" y="842"/>
                    <a:pt x="842" y="655"/>
                    <a:pt x="842" y="426"/>
                  </a:cubicBezTo>
                  <a:cubicBezTo>
                    <a:pt x="842" y="188"/>
                    <a:pt x="655" y="1"/>
                    <a:pt x="417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8"/>
            <p:cNvSpPr/>
            <p:nvPr/>
          </p:nvSpPr>
          <p:spPr>
            <a:xfrm>
              <a:off x="988541" y="5218494"/>
              <a:ext cx="36854" cy="36854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20" y="1"/>
                  </a:moveTo>
                  <a:cubicBezTo>
                    <a:pt x="50" y="1"/>
                    <a:pt x="1" y="50"/>
                    <a:pt x="1" y="120"/>
                  </a:cubicBezTo>
                  <a:cubicBezTo>
                    <a:pt x="1" y="179"/>
                    <a:pt x="50" y="228"/>
                    <a:pt x="120" y="228"/>
                  </a:cubicBezTo>
                  <a:cubicBezTo>
                    <a:pt x="179" y="228"/>
                    <a:pt x="228" y="179"/>
                    <a:pt x="228" y="120"/>
                  </a:cubicBezTo>
                  <a:cubicBezTo>
                    <a:pt x="228" y="50"/>
                    <a:pt x="179" y="1"/>
                    <a:pt x="12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8"/>
            <p:cNvSpPr/>
            <p:nvPr/>
          </p:nvSpPr>
          <p:spPr>
            <a:xfrm>
              <a:off x="749392" y="4780271"/>
              <a:ext cx="122793" cy="110562"/>
            </a:xfrm>
            <a:custGeom>
              <a:avLst/>
              <a:gdLst/>
              <a:ahLst/>
              <a:cxnLst/>
              <a:rect l="l" t="t" r="r" b="b"/>
              <a:pathLst>
                <a:path w="763" h="687" extrusionOk="0">
                  <a:moveTo>
                    <a:pt x="384" y="0"/>
                  </a:moveTo>
                  <a:cubicBezTo>
                    <a:pt x="309" y="0"/>
                    <a:pt x="233" y="26"/>
                    <a:pt x="168" y="78"/>
                  </a:cubicBezTo>
                  <a:cubicBezTo>
                    <a:pt x="20" y="197"/>
                    <a:pt x="0" y="415"/>
                    <a:pt x="119" y="553"/>
                  </a:cubicBezTo>
                  <a:cubicBezTo>
                    <a:pt x="182" y="640"/>
                    <a:pt x="283" y="686"/>
                    <a:pt x="385" y="686"/>
                  </a:cubicBezTo>
                  <a:cubicBezTo>
                    <a:pt x="458" y="686"/>
                    <a:pt x="533" y="662"/>
                    <a:pt x="595" y="613"/>
                  </a:cubicBezTo>
                  <a:cubicBezTo>
                    <a:pt x="743" y="494"/>
                    <a:pt x="763" y="276"/>
                    <a:pt x="644" y="128"/>
                  </a:cubicBezTo>
                  <a:cubicBezTo>
                    <a:pt x="577" y="43"/>
                    <a:pt x="481" y="0"/>
                    <a:pt x="38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8"/>
            <p:cNvSpPr/>
            <p:nvPr/>
          </p:nvSpPr>
          <p:spPr>
            <a:xfrm>
              <a:off x="795581" y="4798295"/>
              <a:ext cx="32026" cy="29934"/>
            </a:xfrm>
            <a:custGeom>
              <a:avLst/>
              <a:gdLst/>
              <a:ahLst/>
              <a:cxnLst/>
              <a:rect l="l" t="t" r="r" b="b"/>
              <a:pathLst>
                <a:path w="199" h="186" extrusionOk="0">
                  <a:moveTo>
                    <a:pt x="99" y="0"/>
                  </a:moveTo>
                  <a:cubicBezTo>
                    <a:pt x="78" y="0"/>
                    <a:pt x="57" y="8"/>
                    <a:pt x="40" y="25"/>
                  </a:cubicBezTo>
                  <a:cubicBezTo>
                    <a:pt x="0" y="55"/>
                    <a:pt x="0" y="115"/>
                    <a:pt x="30" y="154"/>
                  </a:cubicBezTo>
                  <a:cubicBezTo>
                    <a:pt x="46" y="175"/>
                    <a:pt x="70" y="185"/>
                    <a:pt x="96" y="185"/>
                  </a:cubicBezTo>
                  <a:cubicBezTo>
                    <a:pt x="118" y="185"/>
                    <a:pt x="140" y="178"/>
                    <a:pt x="159" y="164"/>
                  </a:cubicBezTo>
                  <a:cubicBezTo>
                    <a:pt x="198" y="134"/>
                    <a:pt x="198" y="75"/>
                    <a:pt x="169" y="35"/>
                  </a:cubicBezTo>
                  <a:cubicBezTo>
                    <a:pt x="152" y="13"/>
                    <a:pt x="126" y="0"/>
                    <a:pt x="9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8"/>
            <p:cNvSpPr/>
            <p:nvPr/>
          </p:nvSpPr>
          <p:spPr>
            <a:xfrm>
              <a:off x="475000" y="4690148"/>
              <a:ext cx="204387" cy="181374"/>
            </a:xfrm>
            <a:custGeom>
              <a:avLst/>
              <a:gdLst/>
              <a:ahLst/>
              <a:cxnLst/>
              <a:rect l="l" t="t" r="r" b="b"/>
              <a:pathLst>
                <a:path w="1270" h="1127" extrusionOk="0">
                  <a:moveTo>
                    <a:pt x="630" y="0"/>
                  </a:moveTo>
                  <a:cubicBezTo>
                    <a:pt x="409" y="0"/>
                    <a:pt x="202" y="133"/>
                    <a:pt x="120" y="351"/>
                  </a:cubicBezTo>
                  <a:cubicBezTo>
                    <a:pt x="1" y="638"/>
                    <a:pt x="140" y="965"/>
                    <a:pt x="427" y="1084"/>
                  </a:cubicBezTo>
                  <a:cubicBezTo>
                    <a:pt x="497" y="1113"/>
                    <a:pt x="569" y="1127"/>
                    <a:pt x="640" y="1127"/>
                  </a:cubicBezTo>
                  <a:cubicBezTo>
                    <a:pt x="861" y="1127"/>
                    <a:pt x="1070" y="994"/>
                    <a:pt x="1160" y="776"/>
                  </a:cubicBezTo>
                  <a:cubicBezTo>
                    <a:pt x="1269" y="489"/>
                    <a:pt x="1130" y="162"/>
                    <a:pt x="843" y="43"/>
                  </a:cubicBezTo>
                  <a:cubicBezTo>
                    <a:pt x="773" y="14"/>
                    <a:pt x="701" y="0"/>
                    <a:pt x="63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8"/>
            <p:cNvSpPr/>
            <p:nvPr/>
          </p:nvSpPr>
          <p:spPr>
            <a:xfrm>
              <a:off x="534062" y="4723944"/>
              <a:ext cx="56005" cy="48441"/>
            </a:xfrm>
            <a:custGeom>
              <a:avLst/>
              <a:gdLst/>
              <a:ahLst/>
              <a:cxnLst/>
              <a:rect l="l" t="t" r="r" b="b"/>
              <a:pathLst>
                <a:path w="348" h="301" extrusionOk="0">
                  <a:moveTo>
                    <a:pt x="167" y="0"/>
                  </a:moveTo>
                  <a:cubicBezTo>
                    <a:pt x="107" y="0"/>
                    <a:pt x="52" y="32"/>
                    <a:pt x="30" y="91"/>
                  </a:cubicBezTo>
                  <a:cubicBezTo>
                    <a:pt x="0" y="170"/>
                    <a:pt x="40" y="260"/>
                    <a:pt x="109" y="289"/>
                  </a:cubicBezTo>
                  <a:cubicBezTo>
                    <a:pt x="130" y="297"/>
                    <a:pt x="151" y="300"/>
                    <a:pt x="171" y="300"/>
                  </a:cubicBezTo>
                  <a:cubicBezTo>
                    <a:pt x="230" y="300"/>
                    <a:pt x="285" y="269"/>
                    <a:pt x="308" y="210"/>
                  </a:cubicBezTo>
                  <a:cubicBezTo>
                    <a:pt x="347" y="130"/>
                    <a:pt x="308" y="42"/>
                    <a:pt x="228" y="11"/>
                  </a:cubicBezTo>
                  <a:cubicBezTo>
                    <a:pt x="208" y="4"/>
                    <a:pt x="187" y="0"/>
                    <a:pt x="16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8"/>
            <p:cNvSpPr/>
            <p:nvPr/>
          </p:nvSpPr>
          <p:spPr>
            <a:xfrm>
              <a:off x="371358" y="4937503"/>
              <a:ext cx="121345" cy="110240"/>
            </a:xfrm>
            <a:custGeom>
              <a:avLst/>
              <a:gdLst/>
              <a:ahLst/>
              <a:cxnLst/>
              <a:rect l="l" t="t" r="r" b="b"/>
              <a:pathLst>
                <a:path w="754" h="685" extrusionOk="0">
                  <a:moveTo>
                    <a:pt x="379" y="1"/>
                  </a:moveTo>
                  <a:cubicBezTo>
                    <a:pt x="230" y="1"/>
                    <a:pt x="91" y="102"/>
                    <a:pt x="50" y="260"/>
                  </a:cubicBezTo>
                  <a:cubicBezTo>
                    <a:pt x="0" y="439"/>
                    <a:pt x="110" y="627"/>
                    <a:pt x="298" y="677"/>
                  </a:cubicBezTo>
                  <a:cubicBezTo>
                    <a:pt x="322" y="682"/>
                    <a:pt x="347" y="685"/>
                    <a:pt x="372" y="685"/>
                  </a:cubicBezTo>
                  <a:cubicBezTo>
                    <a:pt x="525" y="685"/>
                    <a:pt x="671" y="582"/>
                    <a:pt x="714" y="429"/>
                  </a:cubicBezTo>
                  <a:cubicBezTo>
                    <a:pt x="753" y="250"/>
                    <a:pt x="645" y="62"/>
                    <a:pt x="466" y="12"/>
                  </a:cubicBezTo>
                  <a:cubicBezTo>
                    <a:pt x="437" y="4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8"/>
            <p:cNvSpPr/>
            <p:nvPr/>
          </p:nvSpPr>
          <p:spPr>
            <a:xfrm>
              <a:off x="403223" y="4959229"/>
              <a:ext cx="33635" cy="30095"/>
            </a:xfrm>
            <a:custGeom>
              <a:avLst/>
              <a:gdLst/>
              <a:ahLst/>
              <a:cxnLst/>
              <a:rect l="l" t="t" r="r" b="b"/>
              <a:pathLst>
                <a:path w="209" h="187" extrusionOk="0">
                  <a:moveTo>
                    <a:pt x="98" y="0"/>
                  </a:moveTo>
                  <a:cubicBezTo>
                    <a:pt x="60" y="0"/>
                    <a:pt x="28" y="27"/>
                    <a:pt x="20" y="66"/>
                  </a:cubicBezTo>
                  <a:cubicBezTo>
                    <a:pt x="0" y="115"/>
                    <a:pt x="31" y="165"/>
                    <a:pt x="80" y="185"/>
                  </a:cubicBezTo>
                  <a:cubicBezTo>
                    <a:pt x="86" y="186"/>
                    <a:pt x="92" y="187"/>
                    <a:pt x="99" y="187"/>
                  </a:cubicBezTo>
                  <a:cubicBezTo>
                    <a:pt x="142" y="187"/>
                    <a:pt x="181" y="159"/>
                    <a:pt x="199" y="115"/>
                  </a:cubicBezTo>
                  <a:cubicBezTo>
                    <a:pt x="209" y="66"/>
                    <a:pt x="179" y="16"/>
                    <a:pt x="130" y="7"/>
                  </a:cubicBezTo>
                  <a:cubicBezTo>
                    <a:pt x="119" y="2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8"/>
            <p:cNvSpPr/>
            <p:nvPr/>
          </p:nvSpPr>
          <p:spPr>
            <a:xfrm>
              <a:off x="348988" y="5181318"/>
              <a:ext cx="172361" cy="165441"/>
            </a:xfrm>
            <a:custGeom>
              <a:avLst/>
              <a:gdLst/>
              <a:ahLst/>
              <a:cxnLst/>
              <a:rect l="l" t="t" r="r" b="b"/>
              <a:pathLst>
                <a:path w="1071" h="1028" extrusionOk="0">
                  <a:moveTo>
                    <a:pt x="539" y="1"/>
                  </a:moveTo>
                  <a:cubicBezTo>
                    <a:pt x="522" y="1"/>
                    <a:pt x="504" y="2"/>
                    <a:pt x="487" y="4"/>
                  </a:cubicBezTo>
                  <a:cubicBezTo>
                    <a:pt x="199" y="34"/>
                    <a:pt x="1" y="281"/>
                    <a:pt x="20" y="569"/>
                  </a:cubicBezTo>
                  <a:cubicBezTo>
                    <a:pt x="49" y="829"/>
                    <a:pt x="276" y="1027"/>
                    <a:pt x="533" y="1027"/>
                  </a:cubicBezTo>
                  <a:cubicBezTo>
                    <a:pt x="551" y="1027"/>
                    <a:pt x="568" y="1026"/>
                    <a:pt x="586" y="1025"/>
                  </a:cubicBezTo>
                  <a:cubicBezTo>
                    <a:pt x="873" y="1005"/>
                    <a:pt x="1071" y="747"/>
                    <a:pt x="1051" y="470"/>
                  </a:cubicBezTo>
                  <a:cubicBezTo>
                    <a:pt x="1023" y="200"/>
                    <a:pt x="796" y="1"/>
                    <a:pt x="53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8"/>
            <p:cNvSpPr/>
            <p:nvPr/>
          </p:nvSpPr>
          <p:spPr>
            <a:xfrm>
              <a:off x="384072" y="5221712"/>
              <a:ext cx="47959" cy="45062"/>
            </a:xfrm>
            <a:custGeom>
              <a:avLst/>
              <a:gdLst/>
              <a:ahLst/>
              <a:cxnLst/>
              <a:rect l="l" t="t" r="r" b="b"/>
              <a:pathLst>
                <a:path w="298" h="280" extrusionOk="0">
                  <a:moveTo>
                    <a:pt x="139" y="1"/>
                  </a:moveTo>
                  <a:cubicBezTo>
                    <a:pt x="60" y="10"/>
                    <a:pt x="1" y="80"/>
                    <a:pt x="11" y="159"/>
                  </a:cubicBezTo>
                  <a:cubicBezTo>
                    <a:pt x="20" y="232"/>
                    <a:pt x="79" y="279"/>
                    <a:pt x="142" y="279"/>
                  </a:cubicBezTo>
                  <a:cubicBezTo>
                    <a:pt x="148" y="279"/>
                    <a:pt x="153" y="279"/>
                    <a:pt x="159" y="278"/>
                  </a:cubicBezTo>
                  <a:cubicBezTo>
                    <a:pt x="238" y="278"/>
                    <a:pt x="298" y="208"/>
                    <a:pt x="288" y="129"/>
                  </a:cubicBezTo>
                  <a:cubicBezTo>
                    <a:pt x="278" y="50"/>
                    <a:pt x="209" y="1"/>
                    <a:pt x="13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8"/>
            <p:cNvSpPr/>
            <p:nvPr/>
          </p:nvSpPr>
          <p:spPr>
            <a:xfrm>
              <a:off x="-139447" y="5221069"/>
              <a:ext cx="817067" cy="1652963"/>
            </a:xfrm>
            <a:custGeom>
              <a:avLst/>
              <a:gdLst/>
              <a:ahLst/>
              <a:cxnLst/>
              <a:rect l="l" t="t" r="r" b="b"/>
              <a:pathLst>
                <a:path w="5077" h="10271" extrusionOk="0">
                  <a:moveTo>
                    <a:pt x="2695" y="1"/>
                  </a:moveTo>
                  <a:cubicBezTo>
                    <a:pt x="2674" y="1"/>
                    <a:pt x="2654" y="10"/>
                    <a:pt x="2639" y="25"/>
                  </a:cubicBezTo>
                  <a:cubicBezTo>
                    <a:pt x="2619" y="44"/>
                    <a:pt x="2610" y="64"/>
                    <a:pt x="2610" y="93"/>
                  </a:cubicBezTo>
                  <a:lnTo>
                    <a:pt x="2610" y="212"/>
                  </a:lnTo>
                  <a:cubicBezTo>
                    <a:pt x="2619" y="589"/>
                    <a:pt x="2630" y="1055"/>
                    <a:pt x="2808" y="1392"/>
                  </a:cubicBezTo>
                  <a:cubicBezTo>
                    <a:pt x="2768" y="1520"/>
                    <a:pt x="2738" y="1659"/>
                    <a:pt x="2709" y="1798"/>
                  </a:cubicBezTo>
                  <a:cubicBezTo>
                    <a:pt x="2471" y="1372"/>
                    <a:pt x="2362" y="857"/>
                    <a:pt x="2302" y="361"/>
                  </a:cubicBezTo>
                  <a:cubicBezTo>
                    <a:pt x="2298" y="312"/>
                    <a:pt x="2263" y="290"/>
                    <a:pt x="2224" y="290"/>
                  </a:cubicBezTo>
                  <a:cubicBezTo>
                    <a:pt x="2170" y="290"/>
                    <a:pt x="2108" y="332"/>
                    <a:pt x="2114" y="401"/>
                  </a:cubicBezTo>
                  <a:cubicBezTo>
                    <a:pt x="2183" y="976"/>
                    <a:pt x="2322" y="1580"/>
                    <a:pt x="2639" y="2066"/>
                  </a:cubicBezTo>
                  <a:cubicBezTo>
                    <a:pt x="2610" y="2234"/>
                    <a:pt x="2570" y="2403"/>
                    <a:pt x="2540" y="2581"/>
                  </a:cubicBezTo>
                  <a:cubicBezTo>
                    <a:pt x="2273" y="2036"/>
                    <a:pt x="2095" y="1362"/>
                    <a:pt x="1965" y="480"/>
                  </a:cubicBezTo>
                  <a:cubicBezTo>
                    <a:pt x="1965" y="441"/>
                    <a:pt x="1936" y="411"/>
                    <a:pt x="1896" y="411"/>
                  </a:cubicBezTo>
                  <a:cubicBezTo>
                    <a:pt x="1866" y="411"/>
                    <a:pt x="1837" y="421"/>
                    <a:pt x="1817" y="441"/>
                  </a:cubicBezTo>
                  <a:cubicBezTo>
                    <a:pt x="1797" y="461"/>
                    <a:pt x="1797" y="480"/>
                    <a:pt x="1797" y="510"/>
                  </a:cubicBezTo>
                  <a:cubicBezTo>
                    <a:pt x="1936" y="1471"/>
                    <a:pt x="2164" y="2244"/>
                    <a:pt x="2491" y="2859"/>
                  </a:cubicBezTo>
                  <a:cubicBezTo>
                    <a:pt x="2481" y="2938"/>
                    <a:pt x="2471" y="3017"/>
                    <a:pt x="2461" y="3086"/>
                  </a:cubicBezTo>
                  <a:cubicBezTo>
                    <a:pt x="2025" y="2551"/>
                    <a:pt x="1827" y="1769"/>
                    <a:pt x="1688" y="1115"/>
                  </a:cubicBezTo>
                  <a:cubicBezTo>
                    <a:pt x="1675" y="1062"/>
                    <a:pt x="1631" y="1039"/>
                    <a:pt x="1589" y="1039"/>
                  </a:cubicBezTo>
                  <a:cubicBezTo>
                    <a:pt x="1535" y="1039"/>
                    <a:pt x="1483" y="1077"/>
                    <a:pt x="1500" y="1144"/>
                  </a:cubicBezTo>
                  <a:cubicBezTo>
                    <a:pt x="1659" y="1888"/>
                    <a:pt x="1877" y="2789"/>
                    <a:pt x="2421" y="3344"/>
                  </a:cubicBezTo>
                  <a:lnTo>
                    <a:pt x="2421" y="3364"/>
                  </a:lnTo>
                  <a:cubicBezTo>
                    <a:pt x="2412" y="3463"/>
                    <a:pt x="2392" y="3562"/>
                    <a:pt x="2382" y="3681"/>
                  </a:cubicBezTo>
                  <a:cubicBezTo>
                    <a:pt x="2382" y="3681"/>
                    <a:pt x="2382" y="3671"/>
                    <a:pt x="2372" y="3671"/>
                  </a:cubicBezTo>
                  <a:cubicBezTo>
                    <a:pt x="2352" y="3651"/>
                    <a:pt x="2332" y="3632"/>
                    <a:pt x="2313" y="3601"/>
                  </a:cubicBezTo>
                  <a:cubicBezTo>
                    <a:pt x="1827" y="3106"/>
                    <a:pt x="1599" y="2254"/>
                    <a:pt x="1460" y="1570"/>
                  </a:cubicBezTo>
                  <a:cubicBezTo>
                    <a:pt x="1450" y="1540"/>
                    <a:pt x="1430" y="1511"/>
                    <a:pt x="1391" y="1511"/>
                  </a:cubicBezTo>
                  <a:cubicBezTo>
                    <a:pt x="1385" y="1509"/>
                    <a:pt x="1379" y="1508"/>
                    <a:pt x="1374" y="1508"/>
                  </a:cubicBezTo>
                  <a:cubicBezTo>
                    <a:pt x="1350" y="1508"/>
                    <a:pt x="1327" y="1524"/>
                    <a:pt x="1311" y="1540"/>
                  </a:cubicBezTo>
                  <a:cubicBezTo>
                    <a:pt x="1291" y="1551"/>
                    <a:pt x="1291" y="1580"/>
                    <a:pt x="1291" y="1610"/>
                  </a:cubicBezTo>
                  <a:cubicBezTo>
                    <a:pt x="1470" y="2472"/>
                    <a:pt x="1738" y="3423"/>
                    <a:pt x="2362" y="3879"/>
                  </a:cubicBezTo>
                  <a:cubicBezTo>
                    <a:pt x="2352" y="4008"/>
                    <a:pt x="2342" y="4147"/>
                    <a:pt x="2332" y="4275"/>
                  </a:cubicBezTo>
                  <a:cubicBezTo>
                    <a:pt x="2253" y="4196"/>
                    <a:pt x="2174" y="4097"/>
                    <a:pt x="2104" y="4008"/>
                  </a:cubicBezTo>
                  <a:cubicBezTo>
                    <a:pt x="1678" y="3453"/>
                    <a:pt x="1410" y="2749"/>
                    <a:pt x="1203" y="2086"/>
                  </a:cubicBezTo>
                  <a:cubicBezTo>
                    <a:pt x="1189" y="2049"/>
                    <a:pt x="1161" y="2033"/>
                    <a:pt x="1131" y="2033"/>
                  </a:cubicBezTo>
                  <a:cubicBezTo>
                    <a:pt x="1072" y="2033"/>
                    <a:pt x="1004" y="2093"/>
                    <a:pt x="1024" y="2165"/>
                  </a:cubicBezTo>
                  <a:cubicBezTo>
                    <a:pt x="1272" y="2967"/>
                    <a:pt x="1628" y="3998"/>
                    <a:pt x="2322" y="4513"/>
                  </a:cubicBezTo>
                  <a:lnTo>
                    <a:pt x="2322" y="4860"/>
                  </a:lnTo>
                  <a:cubicBezTo>
                    <a:pt x="2293" y="4830"/>
                    <a:pt x="2253" y="4781"/>
                    <a:pt x="2233" y="4741"/>
                  </a:cubicBezTo>
                  <a:cubicBezTo>
                    <a:pt x="2203" y="4711"/>
                    <a:pt x="2183" y="4672"/>
                    <a:pt x="2164" y="4652"/>
                  </a:cubicBezTo>
                  <a:cubicBezTo>
                    <a:pt x="1738" y="4127"/>
                    <a:pt x="1361" y="3473"/>
                    <a:pt x="985" y="2581"/>
                  </a:cubicBezTo>
                  <a:cubicBezTo>
                    <a:pt x="974" y="2554"/>
                    <a:pt x="942" y="2538"/>
                    <a:pt x="909" y="2538"/>
                  </a:cubicBezTo>
                  <a:cubicBezTo>
                    <a:pt x="881" y="2538"/>
                    <a:pt x="853" y="2549"/>
                    <a:pt x="836" y="2571"/>
                  </a:cubicBezTo>
                  <a:cubicBezTo>
                    <a:pt x="826" y="2601"/>
                    <a:pt x="816" y="2630"/>
                    <a:pt x="826" y="2650"/>
                  </a:cubicBezTo>
                  <a:cubicBezTo>
                    <a:pt x="1153" y="3414"/>
                    <a:pt x="1609" y="4385"/>
                    <a:pt x="2322" y="5088"/>
                  </a:cubicBezTo>
                  <a:lnTo>
                    <a:pt x="2322" y="5415"/>
                  </a:lnTo>
                  <a:cubicBezTo>
                    <a:pt x="2273" y="5376"/>
                    <a:pt x="2203" y="5336"/>
                    <a:pt x="2174" y="5306"/>
                  </a:cubicBezTo>
                  <a:cubicBezTo>
                    <a:pt x="1549" y="4830"/>
                    <a:pt x="1104" y="3969"/>
                    <a:pt x="925" y="3255"/>
                  </a:cubicBezTo>
                  <a:cubicBezTo>
                    <a:pt x="912" y="3204"/>
                    <a:pt x="871" y="3182"/>
                    <a:pt x="830" y="3182"/>
                  </a:cubicBezTo>
                  <a:cubicBezTo>
                    <a:pt x="774" y="3182"/>
                    <a:pt x="720" y="3222"/>
                    <a:pt x="737" y="3284"/>
                  </a:cubicBezTo>
                  <a:cubicBezTo>
                    <a:pt x="974" y="4206"/>
                    <a:pt x="1509" y="5147"/>
                    <a:pt x="2342" y="5653"/>
                  </a:cubicBezTo>
                  <a:cubicBezTo>
                    <a:pt x="2342" y="5772"/>
                    <a:pt x="2352" y="5891"/>
                    <a:pt x="2362" y="6000"/>
                  </a:cubicBezTo>
                  <a:cubicBezTo>
                    <a:pt x="2243" y="5970"/>
                    <a:pt x="2084" y="5871"/>
                    <a:pt x="1995" y="5801"/>
                  </a:cubicBezTo>
                  <a:lnTo>
                    <a:pt x="1956" y="5782"/>
                  </a:lnTo>
                  <a:cubicBezTo>
                    <a:pt x="1291" y="5356"/>
                    <a:pt x="925" y="4493"/>
                    <a:pt x="796" y="3839"/>
                  </a:cubicBezTo>
                  <a:cubicBezTo>
                    <a:pt x="796" y="3800"/>
                    <a:pt x="767" y="3770"/>
                    <a:pt x="727" y="3770"/>
                  </a:cubicBezTo>
                  <a:cubicBezTo>
                    <a:pt x="697" y="3770"/>
                    <a:pt x="668" y="3780"/>
                    <a:pt x="648" y="3800"/>
                  </a:cubicBezTo>
                  <a:cubicBezTo>
                    <a:pt x="628" y="3819"/>
                    <a:pt x="628" y="3839"/>
                    <a:pt x="628" y="3869"/>
                  </a:cubicBezTo>
                  <a:cubicBezTo>
                    <a:pt x="806" y="4771"/>
                    <a:pt x="1282" y="5554"/>
                    <a:pt x="1916" y="5960"/>
                  </a:cubicBezTo>
                  <a:cubicBezTo>
                    <a:pt x="1995" y="6019"/>
                    <a:pt x="2233" y="6168"/>
                    <a:pt x="2382" y="6188"/>
                  </a:cubicBezTo>
                  <a:cubicBezTo>
                    <a:pt x="2401" y="6307"/>
                    <a:pt x="2412" y="6426"/>
                    <a:pt x="2431" y="6555"/>
                  </a:cubicBezTo>
                  <a:cubicBezTo>
                    <a:pt x="2421" y="6535"/>
                    <a:pt x="2401" y="6525"/>
                    <a:pt x="2382" y="6525"/>
                  </a:cubicBezTo>
                  <a:cubicBezTo>
                    <a:pt x="2203" y="6436"/>
                    <a:pt x="2035" y="6327"/>
                    <a:pt x="1877" y="6218"/>
                  </a:cubicBezTo>
                  <a:cubicBezTo>
                    <a:pt x="1272" y="5782"/>
                    <a:pt x="767" y="5098"/>
                    <a:pt x="538" y="4385"/>
                  </a:cubicBezTo>
                  <a:cubicBezTo>
                    <a:pt x="525" y="4348"/>
                    <a:pt x="496" y="4332"/>
                    <a:pt x="464" y="4332"/>
                  </a:cubicBezTo>
                  <a:cubicBezTo>
                    <a:pt x="403" y="4332"/>
                    <a:pt x="334" y="4392"/>
                    <a:pt x="360" y="4464"/>
                  </a:cubicBezTo>
                  <a:cubicBezTo>
                    <a:pt x="677" y="5475"/>
                    <a:pt x="1490" y="6337"/>
                    <a:pt x="2461" y="6763"/>
                  </a:cubicBezTo>
                  <a:cubicBezTo>
                    <a:pt x="2481" y="6902"/>
                    <a:pt x="2511" y="7030"/>
                    <a:pt x="2531" y="7169"/>
                  </a:cubicBezTo>
                  <a:cubicBezTo>
                    <a:pt x="2451" y="7149"/>
                    <a:pt x="2372" y="7090"/>
                    <a:pt x="2282" y="7030"/>
                  </a:cubicBezTo>
                  <a:cubicBezTo>
                    <a:pt x="2243" y="7010"/>
                    <a:pt x="2203" y="6981"/>
                    <a:pt x="2164" y="6951"/>
                  </a:cubicBezTo>
                  <a:cubicBezTo>
                    <a:pt x="1381" y="6525"/>
                    <a:pt x="737" y="5841"/>
                    <a:pt x="439" y="5118"/>
                  </a:cubicBezTo>
                  <a:cubicBezTo>
                    <a:pt x="424" y="5087"/>
                    <a:pt x="395" y="5072"/>
                    <a:pt x="365" y="5072"/>
                  </a:cubicBezTo>
                  <a:cubicBezTo>
                    <a:pt x="338" y="5072"/>
                    <a:pt x="310" y="5084"/>
                    <a:pt x="291" y="5108"/>
                  </a:cubicBezTo>
                  <a:cubicBezTo>
                    <a:pt x="271" y="5128"/>
                    <a:pt x="261" y="5158"/>
                    <a:pt x="281" y="5187"/>
                  </a:cubicBezTo>
                  <a:cubicBezTo>
                    <a:pt x="608" y="5990"/>
                    <a:pt x="1331" y="6723"/>
                    <a:pt x="2273" y="7209"/>
                  </a:cubicBezTo>
                  <a:cubicBezTo>
                    <a:pt x="2293" y="7219"/>
                    <a:pt x="2322" y="7239"/>
                    <a:pt x="2342" y="7248"/>
                  </a:cubicBezTo>
                  <a:cubicBezTo>
                    <a:pt x="2412" y="7298"/>
                    <a:pt x="2491" y="7347"/>
                    <a:pt x="2570" y="7358"/>
                  </a:cubicBezTo>
                  <a:lnTo>
                    <a:pt x="2659" y="7714"/>
                  </a:lnTo>
                  <a:cubicBezTo>
                    <a:pt x="2570" y="7664"/>
                    <a:pt x="2491" y="7615"/>
                    <a:pt x="2412" y="7556"/>
                  </a:cubicBezTo>
                  <a:cubicBezTo>
                    <a:pt x="1708" y="7100"/>
                    <a:pt x="1073" y="6495"/>
                    <a:pt x="479" y="5911"/>
                  </a:cubicBezTo>
                  <a:cubicBezTo>
                    <a:pt x="459" y="5888"/>
                    <a:pt x="434" y="5879"/>
                    <a:pt x="409" y="5879"/>
                  </a:cubicBezTo>
                  <a:cubicBezTo>
                    <a:pt x="336" y="5879"/>
                    <a:pt x="264" y="5963"/>
                    <a:pt x="331" y="6030"/>
                  </a:cubicBezTo>
                  <a:cubicBezTo>
                    <a:pt x="637" y="6337"/>
                    <a:pt x="955" y="6624"/>
                    <a:pt x="1282" y="6911"/>
                  </a:cubicBezTo>
                  <a:cubicBezTo>
                    <a:pt x="1708" y="7288"/>
                    <a:pt x="2174" y="7744"/>
                    <a:pt x="2718" y="7952"/>
                  </a:cubicBezTo>
                  <a:cubicBezTo>
                    <a:pt x="2749" y="8061"/>
                    <a:pt x="2788" y="8170"/>
                    <a:pt x="2818" y="8279"/>
                  </a:cubicBezTo>
                  <a:cubicBezTo>
                    <a:pt x="2639" y="8180"/>
                    <a:pt x="2273" y="7942"/>
                    <a:pt x="2104" y="7823"/>
                  </a:cubicBezTo>
                  <a:cubicBezTo>
                    <a:pt x="2064" y="7794"/>
                    <a:pt x="2035" y="7774"/>
                    <a:pt x="2015" y="7763"/>
                  </a:cubicBezTo>
                  <a:cubicBezTo>
                    <a:pt x="1738" y="7585"/>
                    <a:pt x="1441" y="7367"/>
                    <a:pt x="1093" y="7090"/>
                  </a:cubicBezTo>
                  <a:cubicBezTo>
                    <a:pt x="756" y="6822"/>
                    <a:pt x="469" y="6574"/>
                    <a:pt x="232" y="6337"/>
                  </a:cubicBezTo>
                  <a:cubicBezTo>
                    <a:pt x="216" y="6317"/>
                    <a:pt x="193" y="6308"/>
                    <a:pt x="170" y="6308"/>
                  </a:cubicBezTo>
                  <a:cubicBezTo>
                    <a:pt x="136" y="6308"/>
                    <a:pt x="100" y="6327"/>
                    <a:pt x="82" y="6356"/>
                  </a:cubicBezTo>
                  <a:cubicBezTo>
                    <a:pt x="63" y="6386"/>
                    <a:pt x="73" y="6426"/>
                    <a:pt x="93" y="6446"/>
                  </a:cubicBezTo>
                  <a:cubicBezTo>
                    <a:pt x="945" y="7278"/>
                    <a:pt x="1906" y="7981"/>
                    <a:pt x="2877" y="8457"/>
                  </a:cubicBezTo>
                  <a:lnTo>
                    <a:pt x="2936" y="8636"/>
                  </a:lnTo>
                  <a:cubicBezTo>
                    <a:pt x="2867" y="8606"/>
                    <a:pt x="2768" y="8576"/>
                    <a:pt x="2749" y="8567"/>
                  </a:cubicBezTo>
                  <a:cubicBezTo>
                    <a:pt x="2600" y="8507"/>
                    <a:pt x="2441" y="8437"/>
                    <a:pt x="2293" y="8368"/>
                  </a:cubicBezTo>
                  <a:cubicBezTo>
                    <a:pt x="1549" y="8012"/>
                    <a:pt x="836" y="7526"/>
                    <a:pt x="192" y="7021"/>
                  </a:cubicBezTo>
                  <a:cubicBezTo>
                    <a:pt x="175" y="7005"/>
                    <a:pt x="156" y="6999"/>
                    <a:pt x="139" y="6999"/>
                  </a:cubicBezTo>
                  <a:cubicBezTo>
                    <a:pt x="64" y="6999"/>
                    <a:pt x="1" y="7113"/>
                    <a:pt x="73" y="7169"/>
                  </a:cubicBezTo>
                  <a:cubicBezTo>
                    <a:pt x="806" y="7754"/>
                    <a:pt x="1619" y="8279"/>
                    <a:pt x="2491" y="8666"/>
                  </a:cubicBezTo>
                  <a:cubicBezTo>
                    <a:pt x="2600" y="8715"/>
                    <a:pt x="2867" y="8864"/>
                    <a:pt x="3026" y="8864"/>
                  </a:cubicBezTo>
                  <a:cubicBezTo>
                    <a:pt x="3055" y="8933"/>
                    <a:pt x="3075" y="9012"/>
                    <a:pt x="3105" y="9082"/>
                  </a:cubicBezTo>
                  <a:cubicBezTo>
                    <a:pt x="3085" y="9072"/>
                    <a:pt x="3066" y="9062"/>
                    <a:pt x="3036" y="9052"/>
                  </a:cubicBezTo>
                  <a:cubicBezTo>
                    <a:pt x="2996" y="9042"/>
                    <a:pt x="2967" y="9022"/>
                    <a:pt x="2917" y="9012"/>
                  </a:cubicBezTo>
                  <a:cubicBezTo>
                    <a:pt x="1827" y="8666"/>
                    <a:pt x="836" y="7981"/>
                    <a:pt x="182" y="7496"/>
                  </a:cubicBezTo>
                  <a:cubicBezTo>
                    <a:pt x="169" y="7487"/>
                    <a:pt x="153" y="7482"/>
                    <a:pt x="137" y="7482"/>
                  </a:cubicBezTo>
                  <a:cubicBezTo>
                    <a:pt x="103" y="7482"/>
                    <a:pt x="67" y="7502"/>
                    <a:pt x="53" y="7536"/>
                  </a:cubicBezTo>
                  <a:cubicBezTo>
                    <a:pt x="33" y="7576"/>
                    <a:pt x="43" y="7615"/>
                    <a:pt x="73" y="7635"/>
                  </a:cubicBezTo>
                  <a:cubicBezTo>
                    <a:pt x="796" y="8170"/>
                    <a:pt x="1906" y="8923"/>
                    <a:pt x="3125" y="9250"/>
                  </a:cubicBezTo>
                  <a:cubicBezTo>
                    <a:pt x="3145" y="9250"/>
                    <a:pt x="3165" y="9250"/>
                    <a:pt x="3185" y="9260"/>
                  </a:cubicBezTo>
                  <a:cubicBezTo>
                    <a:pt x="3333" y="9597"/>
                    <a:pt x="3491" y="9934"/>
                    <a:pt x="3670" y="10231"/>
                  </a:cubicBezTo>
                  <a:cubicBezTo>
                    <a:pt x="3680" y="10251"/>
                    <a:pt x="3709" y="10271"/>
                    <a:pt x="3729" y="10271"/>
                  </a:cubicBezTo>
                  <a:cubicBezTo>
                    <a:pt x="3769" y="10271"/>
                    <a:pt x="3799" y="10261"/>
                    <a:pt x="3819" y="10231"/>
                  </a:cubicBezTo>
                  <a:cubicBezTo>
                    <a:pt x="3839" y="10212"/>
                    <a:pt x="3839" y="10181"/>
                    <a:pt x="3828" y="10152"/>
                  </a:cubicBezTo>
                  <a:cubicBezTo>
                    <a:pt x="3650" y="9855"/>
                    <a:pt x="3491" y="9538"/>
                    <a:pt x="3353" y="9210"/>
                  </a:cubicBezTo>
                  <a:cubicBezTo>
                    <a:pt x="3502" y="9141"/>
                    <a:pt x="3640" y="8992"/>
                    <a:pt x="3749" y="8873"/>
                  </a:cubicBezTo>
                  <a:cubicBezTo>
                    <a:pt x="3779" y="8834"/>
                    <a:pt x="3808" y="8804"/>
                    <a:pt x="3839" y="8774"/>
                  </a:cubicBezTo>
                  <a:cubicBezTo>
                    <a:pt x="4413" y="8200"/>
                    <a:pt x="4830" y="7486"/>
                    <a:pt x="5067" y="6713"/>
                  </a:cubicBezTo>
                  <a:cubicBezTo>
                    <a:pt x="5077" y="6684"/>
                    <a:pt x="5067" y="6664"/>
                    <a:pt x="5057" y="6644"/>
                  </a:cubicBezTo>
                  <a:cubicBezTo>
                    <a:pt x="5037" y="6624"/>
                    <a:pt x="5017" y="6604"/>
                    <a:pt x="4988" y="6604"/>
                  </a:cubicBezTo>
                  <a:cubicBezTo>
                    <a:pt x="4948" y="6604"/>
                    <a:pt x="4918" y="6624"/>
                    <a:pt x="4909" y="6664"/>
                  </a:cubicBezTo>
                  <a:cubicBezTo>
                    <a:pt x="4700" y="7358"/>
                    <a:pt x="4334" y="7992"/>
                    <a:pt x="3819" y="8556"/>
                  </a:cubicBezTo>
                  <a:cubicBezTo>
                    <a:pt x="3680" y="8715"/>
                    <a:pt x="3511" y="8873"/>
                    <a:pt x="3323" y="9022"/>
                  </a:cubicBezTo>
                  <a:cubicBezTo>
                    <a:pt x="3313" y="9032"/>
                    <a:pt x="3304" y="9042"/>
                    <a:pt x="3284" y="9052"/>
                  </a:cubicBezTo>
                  <a:cubicBezTo>
                    <a:pt x="3254" y="8963"/>
                    <a:pt x="3214" y="8884"/>
                    <a:pt x="3185" y="8804"/>
                  </a:cubicBezTo>
                  <a:cubicBezTo>
                    <a:pt x="3264" y="8735"/>
                    <a:pt x="3343" y="8655"/>
                    <a:pt x="3412" y="8596"/>
                  </a:cubicBezTo>
                  <a:cubicBezTo>
                    <a:pt x="3898" y="8160"/>
                    <a:pt x="4344" y="7664"/>
                    <a:pt x="4641" y="7090"/>
                  </a:cubicBezTo>
                  <a:cubicBezTo>
                    <a:pt x="4672" y="7014"/>
                    <a:pt x="4617" y="6963"/>
                    <a:pt x="4556" y="6963"/>
                  </a:cubicBezTo>
                  <a:cubicBezTo>
                    <a:pt x="4521" y="6963"/>
                    <a:pt x="4484" y="6980"/>
                    <a:pt x="4463" y="7021"/>
                  </a:cubicBezTo>
                  <a:cubicBezTo>
                    <a:pt x="4185" y="7565"/>
                    <a:pt x="3759" y="8031"/>
                    <a:pt x="3293" y="8457"/>
                  </a:cubicBezTo>
                  <a:lnTo>
                    <a:pt x="3115" y="8606"/>
                  </a:lnTo>
                  <a:cubicBezTo>
                    <a:pt x="3095" y="8547"/>
                    <a:pt x="3066" y="8477"/>
                    <a:pt x="3046" y="8418"/>
                  </a:cubicBezTo>
                  <a:cubicBezTo>
                    <a:pt x="3848" y="7833"/>
                    <a:pt x="4542" y="6922"/>
                    <a:pt x="4998" y="5861"/>
                  </a:cubicBezTo>
                  <a:cubicBezTo>
                    <a:pt x="5008" y="5832"/>
                    <a:pt x="5008" y="5801"/>
                    <a:pt x="4998" y="5782"/>
                  </a:cubicBezTo>
                  <a:cubicBezTo>
                    <a:pt x="4978" y="5762"/>
                    <a:pt x="4958" y="5752"/>
                    <a:pt x="4929" y="5742"/>
                  </a:cubicBezTo>
                  <a:cubicBezTo>
                    <a:pt x="4889" y="5742"/>
                    <a:pt x="4859" y="5762"/>
                    <a:pt x="4839" y="5801"/>
                  </a:cubicBezTo>
                  <a:cubicBezTo>
                    <a:pt x="4413" y="6792"/>
                    <a:pt x="3759" y="7664"/>
                    <a:pt x="2996" y="8249"/>
                  </a:cubicBezTo>
                  <a:cubicBezTo>
                    <a:pt x="2956" y="8140"/>
                    <a:pt x="2927" y="8031"/>
                    <a:pt x="2897" y="7922"/>
                  </a:cubicBezTo>
                  <a:cubicBezTo>
                    <a:pt x="3581" y="7327"/>
                    <a:pt x="4294" y="6594"/>
                    <a:pt x="4621" y="5762"/>
                  </a:cubicBezTo>
                  <a:cubicBezTo>
                    <a:pt x="4653" y="5686"/>
                    <a:pt x="4593" y="5631"/>
                    <a:pt x="4534" y="5631"/>
                  </a:cubicBezTo>
                  <a:cubicBezTo>
                    <a:pt x="4501" y="5631"/>
                    <a:pt x="4467" y="5649"/>
                    <a:pt x="4453" y="5693"/>
                  </a:cubicBezTo>
                  <a:cubicBezTo>
                    <a:pt x="4205" y="6327"/>
                    <a:pt x="3720" y="6862"/>
                    <a:pt x="3234" y="7347"/>
                  </a:cubicBezTo>
                  <a:cubicBezTo>
                    <a:pt x="3115" y="7477"/>
                    <a:pt x="2976" y="7605"/>
                    <a:pt x="2837" y="7724"/>
                  </a:cubicBezTo>
                  <a:cubicBezTo>
                    <a:pt x="2808" y="7585"/>
                    <a:pt x="2768" y="7446"/>
                    <a:pt x="2738" y="7308"/>
                  </a:cubicBezTo>
                  <a:cubicBezTo>
                    <a:pt x="2907" y="7189"/>
                    <a:pt x="3046" y="7060"/>
                    <a:pt x="3185" y="6931"/>
                  </a:cubicBezTo>
                  <a:cubicBezTo>
                    <a:pt x="3720" y="6446"/>
                    <a:pt x="4215" y="5832"/>
                    <a:pt x="4631" y="5098"/>
                  </a:cubicBezTo>
                  <a:cubicBezTo>
                    <a:pt x="4641" y="5078"/>
                    <a:pt x="4641" y="5048"/>
                    <a:pt x="4631" y="5028"/>
                  </a:cubicBezTo>
                  <a:cubicBezTo>
                    <a:pt x="4621" y="4999"/>
                    <a:pt x="4601" y="4989"/>
                    <a:pt x="4572" y="4989"/>
                  </a:cubicBezTo>
                  <a:cubicBezTo>
                    <a:pt x="4565" y="4987"/>
                    <a:pt x="4558" y="4986"/>
                    <a:pt x="4552" y="4986"/>
                  </a:cubicBezTo>
                  <a:cubicBezTo>
                    <a:pt x="4519" y="4986"/>
                    <a:pt x="4489" y="5004"/>
                    <a:pt x="4473" y="5028"/>
                  </a:cubicBezTo>
                  <a:cubicBezTo>
                    <a:pt x="4086" y="5713"/>
                    <a:pt x="3610" y="6307"/>
                    <a:pt x="3075" y="6812"/>
                  </a:cubicBezTo>
                  <a:cubicBezTo>
                    <a:pt x="2967" y="6922"/>
                    <a:pt x="2837" y="7021"/>
                    <a:pt x="2709" y="7129"/>
                  </a:cubicBezTo>
                  <a:cubicBezTo>
                    <a:pt x="2679" y="7001"/>
                    <a:pt x="2659" y="6872"/>
                    <a:pt x="2639" y="6743"/>
                  </a:cubicBezTo>
                  <a:cubicBezTo>
                    <a:pt x="3333" y="6208"/>
                    <a:pt x="3987" y="5564"/>
                    <a:pt x="4473" y="4850"/>
                  </a:cubicBezTo>
                  <a:cubicBezTo>
                    <a:pt x="4522" y="4773"/>
                    <a:pt x="4462" y="4696"/>
                    <a:pt x="4398" y="4696"/>
                  </a:cubicBezTo>
                  <a:cubicBezTo>
                    <a:pt x="4371" y="4696"/>
                    <a:pt x="4344" y="4709"/>
                    <a:pt x="4324" y="4741"/>
                  </a:cubicBezTo>
                  <a:cubicBezTo>
                    <a:pt x="3947" y="5306"/>
                    <a:pt x="3472" y="5792"/>
                    <a:pt x="2956" y="6237"/>
                  </a:cubicBezTo>
                  <a:cubicBezTo>
                    <a:pt x="2837" y="6347"/>
                    <a:pt x="2729" y="6436"/>
                    <a:pt x="2610" y="6535"/>
                  </a:cubicBezTo>
                  <a:cubicBezTo>
                    <a:pt x="2590" y="6396"/>
                    <a:pt x="2570" y="6268"/>
                    <a:pt x="2560" y="6138"/>
                  </a:cubicBezTo>
                  <a:cubicBezTo>
                    <a:pt x="2679" y="6039"/>
                    <a:pt x="2798" y="5950"/>
                    <a:pt x="2897" y="5871"/>
                  </a:cubicBezTo>
                  <a:cubicBezTo>
                    <a:pt x="3601" y="5306"/>
                    <a:pt x="4106" y="4791"/>
                    <a:pt x="4482" y="4246"/>
                  </a:cubicBezTo>
                  <a:cubicBezTo>
                    <a:pt x="4493" y="4216"/>
                    <a:pt x="4502" y="4187"/>
                    <a:pt x="4482" y="4156"/>
                  </a:cubicBezTo>
                  <a:cubicBezTo>
                    <a:pt x="4473" y="4137"/>
                    <a:pt x="4443" y="4117"/>
                    <a:pt x="4413" y="4107"/>
                  </a:cubicBezTo>
                  <a:cubicBezTo>
                    <a:pt x="4383" y="4107"/>
                    <a:pt x="4363" y="4127"/>
                    <a:pt x="4344" y="4147"/>
                  </a:cubicBezTo>
                  <a:cubicBezTo>
                    <a:pt x="3918" y="4771"/>
                    <a:pt x="3363" y="5277"/>
                    <a:pt x="2917" y="5643"/>
                  </a:cubicBezTo>
                  <a:cubicBezTo>
                    <a:pt x="2798" y="5742"/>
                    <a:pt x="2679" y="5841"/>
                    <a:pt x="2540" y="5940"/>
                  </a:cubicBezTo>
                  <a:cubicBezTo>
                    <a:pt x="2531" y="5841"/>
                    <a:pt x="2520" y="5752"/>
                    <a:pt x="2520" y="5653"/>
                  </a:cubicBezTo>
                  <a:cubicBezTo>
                    <a:pt x="3204" y="5138"/>
                    <a:pt x="3947" y="4533"/>
                    <a:pt x="4394" y="3800"/>
                  </a:cubicBezTo>
                  <a:cubicBezTo>
                    <a:pt x="4432" y="3730"/>
                    <a:pt x="4371" y="3676"/>
                    <a:pt x="4307" y="3676"/>
                  </a:cubicBezTo>
                  <a:cubicBezTo>
                    <a:pt x="4272" y="3676"/>
                    <a:pt x="4236" y="3692"/>
                    <a:pt x="4215" y="3731"/>
                  </a:cubicBezTo>
                  <a:cubicBezTo>
                    <a:pt x="3908" y="4236"/>
                    <a:pt x="3442" y="4642"/>
                    <a:pt x="2996" y="5028"/>
                  </a:cubicBezTo>
                  <a:cubicBezTo>
                    <a:pt x="2837" y="5167"/>
                    <a:pt x="2669" y="5296"/>
                    <a:pt x="2500" y="5425"/>
                  </a:cubicBezTo>
                  <a:cubicBezTo>
                    <a:pt x="2500" y="5316"/>
                    <a:pt x="2500" y="5197"/>
                    <a:pt x="2491" y="5078"/>
                  </a:cubicBezTo>
                  <a:cubicBezTo>
                    <a:pt x="3264" y="4513"/>
                    <a:pt x="3878" y="3859"/>
                    <a:pt x="4264" y="3196"/>
                  </a:cubicBezTo>
                  <a:cubicBezTo>
                    <a:pt x="4284" y="3176"/>
                    <a:pt x="4284" y="3146"/>
                    <a:pt x="4275" y="3126"/>
                  </a:cubicBezTo>
                  <a:cubicBezTo>
                    <a:pt x="4264" y="3096"/>
                    <a:pt x="4235" y="3086"/>
                    <a:pt x="4205" y="3086"/>
                  </a:cubicBezTo>
                  <a:cubicBezTo>
                    <a:pt x="4198" y="3085"/>
                    <a:pt x="4192" y="3084"/>
                    <a:pt x="4185" y="3084"/>
                  </a:cubicBezTo>
                  <a:cubicBezTo>
                    <a:pt x="4155" y="3084"/>
                    <a:pt x="4132" y="3102"/>
                    <a:pt x="4116" y="3126"/>
                  </a:cubicBezTo>
                  <a:cubicBezTo>
                    <a:pt x="3828" y="3612"/>
                    <a:pt x="3412" y="4087"/>
                    <a:pt x="2818" y="4603"/>
                  </a:cubicBezTo>
                  <a:cubicBezTo>
                    <a:pt x="2718" y="4692"/>
                    <a:pt x="2610" y="4781"/>
                    <a:pt x="2491" y="4870"/>
                  </a:cubicBezTo>
                  <a:cubicBezTo>
                    <a:pt x="2491" y="4761"/>
                    <a:pt x="2500" y="4662"/>
                    <a:pt x="2500" y="4553"/>
                  </a:cubicBezTo>
                  <a:cubicBezTo>
                    <a:pt x="3036" y="4167"/>
                    <a:pt x="3601" y="3740"/>
                    <a:pt x="4007" y="3225"/>
                  </a:cubicBezTo>
                  <a:cubicBezTo>
                    <a:pt x="4064" y="3153"/>
                    <a:pt x="4003" y="3077"/>
                    <a:pt x="3935" y="3077"/>
                  </a:cubicBezTo>
                  <a:cubicBezTo>
                    <a:pt x="3908" y="3077"/>
                    <a:pt x="3881" y="3089"/>
                    <a:pt x="3858" y="3116"/>
                  </a:cubicBezTo>
                  <a:cubicBezTo>
                    <a:pt x="3551" y="3513"/>
                    <a:pt x="3145" y="3830"/>
                    <a:pt x="2749" y="4137"/>
                  </a:cubicBezTo>
                  <a:lnTo>
                    <a:pt x="2511" y="4315"/>
                  </a:lnTo>
                  <a:cubicBezTo>
                    <a:pt x="2520" y="4176"/>
                    <a:pt x="2531" y="4028"/>
                    <a:pt x="2540" y="3879"/>
                  </a:cubicBezTo>
                  <a:cubicBezTo>
                    <a:pt x="3204" y="3473"/>
                    <a:pt x="3947" y="2967"/>
                    <a:pt x="4403" y="2304"/>
                  </a:cubicBezTo>
                  <a:cubicBezTo>
                    <a:pt x="4423" y="2274"/>
                    <a:pt x="4423" y="2244"/>
                    <a:pt x="4413" y="2214"/>
                  </a:cubicBezTo>
                  <a:cubicBezTo>
                    <a:pt x="4394" y="2194"/>
                    <a:pt x="4374" y="2174"/>
                    <a:pt x="4344" y="2165"/>
                  </a:cubicBezTo>
                  <a:cubicBezTo>
                    <a:pt x="4314" y="2165"/>
                    <a:pt x="4284" y="2185"/>
                    <a:pt x="4264" y="2205"/>
                  </a:cubicBezTo>
                  <a:cubicBezTo>
                    <a:pt x="3958" y="2650"/>
                    <a:pt x="3522" y="2997"/>
                    <a:pt x="3095" y="3314"/>
                  </a:cubicBezTo>
                  <a:cubicBezTo>
                    <a:pt x="2947" y="3423"/>
                    <a:pt x="2788" y="3532"/>
                    <a:pt x="2580" y="3661"/>
                  </a:cubicBezTo>
                  <a:cubicBezTo>
                    <a:pt x="2571" y="3670"/>
                    <a:pt x="2562" y="3671"/>
                    <a:pt x="2560" y="3679"/>
                  </a:cubicBezTo>
                  <a:lnTo>
                    <a:pt x="2560" y="3679"/>
                  </a:lnTo>
                  <a:cubicBezTo>
                    <a:pt x="2570" y="3571"/>
                    <a:pt x="2580" y="3472"/>
                    <a:pt x="2590" y="3383"/>
                  </a:cubicBezTo>
                  <a:lnTo>
                    <a:pt x="2590" y="3364"/>
                  </a:lnTo>
                  <a:cubicBezTo>
                    <a:pt x="3204" y="2987"/>
                    <a:pt x="3789" y="2502"/>
                    <a:pt x="4215" y="1927"/>
                  </a:cubicBezTo>
                  <a:cubicBezTo>
                    <a:pt x="4265" y="1856"/>
                    <a:pt x="4202" y="1779"/>
                    <a:pt x="4136" y="1779"/>
                  </a:cubicBezTo>
                  <a:cubicBezTo>
                    <a:pt x="4111" y="1779"/>
                    <a:pt x="4086" y="1790"/>
                    <a:pt x="4066" y="1818"/>
                  </a:cubicBezTo>
                  <a:cubicBezTo>
                    <a:pt x="3680" y="2333"/>
                    <a:pt x="3165" y="2779"/>
                    <a:pt x="2619" y="3136"/>
                  </a:cubicBezTo>
                  <a:cubicBezTo>
                    <a:pt x="2639" y="3047"/>
                    <a:pt x="2649" y="2967"/>
                    <a:pt x="2659" y="2878"/>
                  </a:cubicBezTo>
                  <a:cubicBezTo>
                    <a:pt x="3115" y="2393"/>
                    <a:pt x="3660" y="1828"/>
                    <a:pt x="4275" y="1382"/>
                  </a:cubicBezTo>
                  <a:cubicBezTo>
                    <a:pt x="4304" y="1362"/>
                    <a:pt x="4314" y="1322"/>
                    <a:pt x="4314" y="1293"/>
                  </a:cubicBezTo>
                  <a:cubicBezTo>
                    <a:pt x="4301" y="1259"/>
                    <a:pt x="4265" y="1235"/>
                    <a:pt x="4227" y="1235"/>
                  </a:cubicBezTo>
                  <a:cubicBezTo>
                    <a:pt x="4210" y="1235"/>
                    <a:pt x="4191" y="1240"/>
                    <a:pt x="4176" y="1253"/>
                  </a:cubicBezTo>
                  <a:cubicBezTo>
                    <a:pt x="3779" y="1540"/>
                    <a:pt x="3422" y="1877"/>
                    <a:pt x="3154" y="2145"/>
                  </a:cubicBezTo>
                  <a:cubicBezTo>
                    <a:pt x="3006" y="2284"/>
                    <a:pt x="2867" y="2432"/>
                    <a:pt x="2729" y="2571"/>
                  </a:cubicBezTo>
                  <a:cubicBezTo>
                    <a:pt x="2720" y="2580"/>
                    <a:pt x="2712" y="2581"/>
                    <a:pt x="2710" y="2587"/>
                  </a:cubicBezTo>
                  <a:lnTo>
                    <a:pt x="2710" y="2587"/>
                  </a:lnTo>
                  <a:cubicBezTo>
                    <a:pt x="2739" y="2420"/>
                    <a:pt x="2769" y="2263"/>
                    <a:pt x="2808" y="2106"/>
                  </a:cubicBezTo>
                  <a:lnTo>
                    <a:pt x="2818" y="2095"/>
                  </a:lnTo>
                  <a:cubicBezTo>
                    <a:pt x="3174" y="1689"/>
                    <a:pt x="3581" y="1283"/>
                    <a:pt x="4037" y="976"/>
                  </a:cubicBezTo>
                  <a:cubicBezTo>
                    <a:pt x="4126" y="919"/>
                    <a:pt x="4062" y="809"/>
                    <a:pt x="3982" y="809"/>
                  </a:cubicBezTo>
                  <a:cubicBezTo>
                    <a:pt x="3964" y="809"/>
                    <a:pt x="3945" y="814"/>
                    <a:pt x="3927" y="827"/>
                  </a:cubicBezTo>
                  <a:cubicBezTo>
                    <a:pt x="3541" y="1084"/>
                    <a:pt x="3204" y="1412"/>
                    <a:pt x="2887" y="1749"/>
                  </a:cubicBezTo>
                  <a:cubicBezTo>
                    <a:pt x="2907" y="1650"/>
                    <a:pt x="2936" y="1551"/>
                    <a:pt x="2967" y="1451"/>
                  </a:cubicBezTo>
                  <a:lnTo>
                    <a:pt x="2976" y="1451"/>
                  </a:lnTo>
                  <a:cubicBezTo>
                    <a:pt x="3333" y="1075"/>
                    <a:pt x="3660" y="767"/>
                    <a:pt x="3987" y="510"/>
                  </a:cubicBezTo>
                  <a:cubicBezTo>
                    <a:pt x="4017" y="490"/>
                    <a:pt x="4027" y="461"/>
                    <a:pt x="4017" y="421"/>
                  </a:cubicBezTo>
                  <a:cubicBezTo>
                    <a:pt x="4010" y="387"/>
                    <a:pt x="3976" y="363"/>
                    <a:pt x="3940" y="363"/>
                  </a:cubicBezTo>
                  <a:cubicBezTo>
                    <a:pt x="3922" y="363"/>
                    <a:pt x="3904" y="368"/>
                    <a:pt x="3888" y="381"/>
                  </a:cubicBezTo>
                  <a:cubicBezTo>
                    <a:pt x="3621" y="589"/>
                    <a:pt x="3353" y="837"/>
                    <a:pt x="3066" y="1124"/>
                  </a:cubicBezTo>
                  <a:cubicBezTo>
                    <a:pt x="3165" y="787"/>
                    <a:pt x="3284" y="470"/>
                    <a:pt x="3422" y="173"/>
                  </a:cubicBezTo>
                  <a:cubicBezTo>
                    <a:pt x="3432" y="143"/>
                    <a:pt x="3432" y="124"/>
                    <a:pt x="3412" y="104"/>
                  </a:cubicBezTo>
                  <a:cubicBezTo>
                    <a:pt x="3403" y="74"/>
                    <a:pt x="3383" y="64"/>
                    <a:pt x="3353" y="64"/>
                  </a:cubicBezTo>
                  <a:cubicBezTo>
                    <a:pt x="3346" y="62"/>
                    <a:pt x="3339" y="61"/>
                    <a:pt x="3332" y="61"/>
                  </a:cubicBezTo>
                  <a:cubicBezTo>
                    <a:pt x="3300" y="61"/>
                    <a:pt x="3272" y="81"/>
                    <a:pt x="3264" y="113"/>
                  </a:cubicBezTo>
                  <a:cubicBezTo>
                    <a:pt x="3125" y="421"/>
                    <a:pt x="2996" y="767"/>
                    <a:pt x="2887" y="1124"/>
                  </a:cubicBezTo>
                  <a:cubicBezTo>
                    <a:pt x="2798" y="847"/>
                    <a:pt x="2788" y="500"/>
                    <a:pt x="2788" y="212"/>
                  </a:cubicBezTo>
                  <a:cubicBezTo>
                    <a:pt x="2788" y="163"/>
                    <a:pt x="2788" y="113"/>
                    <a:pt x="2778" y="74"/>
                  </a:cubicBezTo>
                  <a:cubicBezTo>
                    <a:pt x="2778" y="34"/>
                    <a:pt x="2758" y="5"/>
                    <a:pt x="2718" y="5"/>
                  </a:cubicBezTo>
                  <a:cubicBezTo>
                    <a:pt x="2711" y="2"/>
                    <a:pt x="2703" y="1"/>
                    <a:pt x="2695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8"/>
            <p:cNvSpPr/>
            <p:nvPr/>
          </p:nvSpPr>
          <p:spPr>
            <a:xfrm>
              <a:off x="1046477" y="5484195"/>
              <a:ext cx="780374" cy="1157284"/>
            </a:xfrm>
            <a:custGeom>
              <a:avLst/>
              <a:gdLst/>
              <a:ahLst/>
              <a:cxnLst/>
              <a:rect l="l" t="t" r="r" b="b"/>
              <a:pathLst>
                <a:path w="4849" h="7191" extrusionOk="0">
                  <a:moveTo>
                    <a:pt x="4742" y="1"/>
                  </a:moveTo>
                  <a:cubicBezTo>
                    <a:pt x="4725" y="1"/>
                    <a:pt x="4709" y="8"/>
                    <a:pt x="4695" y="24"/>
                  </a:cubicBezTo>
                  <a:cubicBezTo>
                    <a:pt x="4516" y="233"/>
                    <a:pt x="4298" y="421"/>
                    <a:pt x="4109" y="619"/>
                  </a:cubicBezTo>
                  <a:cubicBezTo>
                    <a:pt x="3684" y="1055"/>
                    <a:pt x="3287" y="1521"/>
                    <a:pt x="2911" y="1997"/>
                  </a:cubicBezTo>
                  <a:cubicBezTo>
                    <a:pt x="1711" y="3542"/>
                    <a:pt x="740" y="5256"/>
                    <a:pt x="27" y="7080"/>
                  </a:cubicBezTo>
                  <a:cubicBezTo>
                    <a:pt x="0" y="7140"/>
                    <a:pt x="54" y="7191"/>
                    <a:pt x="104" y="7191"/>
                  </a:cubicBezTo>
                  <a:cubicBezTo>
                    <a:pt x="129" y="7191"/>
                    <a:pt x="152" y="7179"/>
                    <a:pt x="165" y="7150"/>
                  </a:cubicBezTo>
                  <a:cubicBezTo>
                    <a:pt x="879" y="5326"/>
                    <a:pt x="1850" y="3592"/>
                    <a:pt x="3069" y="2046"/>
                  </a:cubicBezTo>
                  <a:cubicBezTo>
                    <a:pt x="3446" y="1580"/>
                    <a:pt x="3832" y="1125"/>
                    <a:pt x="4248" y="689"/>
                  </a:cubicBezTo>
                  <a:cubicBezTo>
                    <a:pt x="4437" y="510"/>
                    <a:pt x="4635" y="332"/>
                    <a:pt x="4803" y="134"/>
                  </a:cubicBezTo>
                  <a:cubicBezTo>
                    <a:pt x="4849" y="73"/>
                    <a:pt x="4796" y="1"/>
                    <a:pt x="4742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8"/>
            <p:cNvSpPr/>
            <p:nvPr/>
          </p:nvSpPr>
          <p:spPr>
            <a:xfrm>
              <a:off x="1372208" y="5824571"/>
              <a:ext cx="398958" cy="187167"/>
            </a:xfrm>
            <a:custGeom>
              <a:avLst/>
              <a:gdLst/>
              <a:ahLst/>
              <a:cxnLst/>
              <a:rect l="l" t="t" r="r" b="b"/>
              <a:pathLst>
                <a:path w="2479" h="1163" extrusionOk="0">
                  <a:moveTo>
                    <a:pt x="2382" y="0"/>
                  </a:moveTo>
                  <a:cubicBezTo>
                    <a:pt x="2379" y="0"/>
                    <a:pt x="2376" y="0"/>
                    <a:pt x="2373" y="1"/>
                  </a:cubicBezTo>
                  <a:cubicBezTo>
                    <a:pt x="1541" y="100"/>
                    <a:pt x="678" y="466"/>
                    <a:pt x="54" y="1031"/>
                  </a:cubicBezTo>
                  <a:cubicBezTo>
                    <a:pt x="0" y="1084"/>
                    <a:pt x="54" y="1162"/>
                    <a:pt x="113" y="1162"/>
                  </a:cubicBezTo>
                  <a:cubicBezTo>
                    <a:pt x="130" y="1162"/>
                    <a:pt x="147" y="1155"/>
                    <a:pt x="163" y="1140"/>
                  </a:cubicBezTo>
                  <a:cubicBezTo>
                    <a:pt x="758" y="595"/>
                    <a:pt x="1581" y="248"/>
                    <a:pt x="2383" y="159"/>
                  </a:cubicBezTo>
                  <a:cubicBezTo>
                    <a:pt x="2479" y="149"/>
                    <a:pt x="2473" y="0"/>
                    <a:pt x="2382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8"/>
            <p:cNvSpPr/>
            <p:nvPr/>
          </p:nvSpPr>
          <p:spPr>
            <a:xfrm>
              <a:off x="1294477" y="5550500"/>
              <a:ext cx="173810" cy="589666"/>
            </a:xfrm>
            <a:custGeom>
              <a:avLst/>
              <a:gdLst/>
              <a:ahLst/>
              <a:cxnLst/>
              <a:rect l="l" t="t" r="r" b="b"/>
              <a:pathLst>
                <a:path w="1080" h="3664" extrusionOk="0">
                  <a:moveTo>
                    <a:pt x="984" y="0"/>
                  </a:moveTo>
                  <a:cubicBezTo>
                    <a:pt x="950" y="0"/>
                    <a:pt x="916" y="18"/>
                    <a:pt x="904" y="59"/>
                  </a:cubicBezTo>
                  <a:cubicBezTo>
                    <a:pt x="547" y="1208"/>
                    <a:pt x="240" y="2387"/>
                    <a:pt x="12" y="3567"/>
                  </a:cubicBezTo>
                  <a:cubicBezTo>
                    <a:pt x="0" y="3626"/>
                    <a:pt x="48" y="3664"/>
                    <a:pt x="93" y="3664"/>
                  </a:cubicBezTo>
                  <a:cubicBezTo>
                    <a:pt x="124" y="3664"/>
                    <a:pt x="153" y="3646"/>
                    <a:pt x="161" y="3606"/>
                  </a:cubicBezTo>
                  <a:cubicBezTo>
                    <a:pt x="388" y="2417"/>
                    <a:pt x="696" y="1248"/>
                    <a:pt x="1062" y="88"/>
                  </a:cubicBezTo>
                  <a:cubicBezTo>
                    <a:pt x="1080" y="36"/>
                    <a:pt x="1032" y="0"/>
                    <a:pt x="984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8"/>
            <p:cNvSpPr/>
            <p:nvPr/>
          </p:nvSpPr>
          <p:spPr>
            <a:xfrm>
              <a:off x="1637588" y="5281097"/>
              <a:ext cx="402016" cy="347620"/>
            </a:xfrm>
            <a:custGeom>
              <a:avLst/>
              <a:gdLst/>
              <a:ahLst/>
              <a:cxnLst/>
              <a:rect l="l" t="t" r="r" b="b"/>
              <a:pathLst>
                <a:path w="2498" h="2160" extrusionOk="0">
                  <a:moveTo>
                    <a:pt x="1325" y="1"/>
                  </a:moveTo>
                  <a:cubicBezTo>
                    <a:pt x="1081" y="1"/>
                    <a:pt x="824" y="75"/>
                    <a:pt x="595" y="226"/>
                  </a:cubicBezTo>
                  <a:cubicBezTo>
                    <a:pt x="40" y="593"/>
                    <a:pt x="0" y="1178"/>
                    <a:pt x="318" y="1653"/>
                  </a:cubicBezTo>
                  <a:cubicBezTo>
                    <a:pt x="522" y="1966"/>
                    <a:pt x="825" y="2159"/>
                    <a:pt x="1163" y="2159"/>
                  </a:cubicBezTo>
                  <a:cubicBezTo>
                    <a:pt x="1350" y="2159"/>
                    <a:pt x="1547" y="2101"/>
                    <a:pt x="1745" y="1970"/>
                  </a:cubicBezTo>
                  <a:cubicBezTo>
                    <a:pt x="2299" y="1603"/>
                    <a:pt x="2498" y="910"/>
                    <a:pt x="2181" y="434"/>
                  </a:cubicBezTo>
                  <a:cubicBezTo>
                    <a:pt x="1995" y="149"/>
                    <a:pt x="1672" y="1"/>
                    <a:pt x="132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8"/>
            <p:cNvSpPr/>
            <p:nvPr/>
          </p:nvSpPr>
          <p:spPr>
            <a:xfrm>
              <a:off x="1926304" y="5236357"/>
              <a:ext cx="182017" cy="176063"/>
            </a:xfrm>
            <a:custGeom>
              <a:avLst/>
              <a:gdLst/>
              <a:ahLst/>
              <a:cxnLst/>
              <a:rect l="l" t="t" r="r" b="b"/>
              <a:pathLst>
                <a:path w="1131" h="1094" extrusionOk="0">
                  <a:moveTo>
                    <a:pt x="329" y="1"/>
                  </a:moveTo>
                  <a:cubicBezTo>
                    <a:pt x="230" y="1"/>
                    <a:pt x="20" y="613"/>
                    <a:pt x="20" y="613"/>
                  </a:cubicBezTo>
                  <a:cubicBezTo>
                    <a:pt x="0" y="821"/>
                    <a:pt x="69" y="910"/>
                    <a:pt x="69" y="910"/>
                  </a:cubicBezTo>
                  <a:cubicBezTo>
                    <a:pt x="69" y="910"/>
                    <a:pt x="129" y="1020"/>
                    <a:pt x="337" y="1079"/>
                  </a:cubicBezTo>
                  <a:cubicBezTo>
                    <a:pt x="337" y="1079"/>
                    <a:pt x="518" y="1094"/>
                    <a:pt x="693" y="1094"/>
                  </a:cubicBezTo>
                  <a:cubicBezTo>
                    <a:pt x="867" y="1094"/>
                    <a:pt x="1036" y="1079"/>
                    <a:pt x="1011" y="1020"/>
                  </a:cubicBezTo>
                  <a:cubicBezTo>
                    <a:pt x="961" y="910"/>
                    <a:pt x="575" y="910"/>
                    <a:pt x="575" y="910"/>
                  </a:cubicBezTo>
                  <a:cubicBezTo>
                    <a:pt x="575" y="910"/>
                    <a:pt x="1130" y="782"/>
                    <a:pt x="1100" y="702"/>
                  </a:cubicBezTo>
                  <a:cubicBezTo>
                    <a:pt x="1092" y="684"/>
                    <a:pt x="1056" y="678"/>
                    <a:pt x="1006" y="678"/>
                  </a:cubicBezTo>
                  <a:cubicBezTo>
                    <a:pt x="864" y="678"/>
                    <a:pt x="615" y="732"/>
                    <a:pt x="615" y="732"/>
                  </a:cubicBezTo>
                  <a:cubicBezTo>
                    <a:pt x="615" y="732"/>
                    <a:pt x="1011" y="465"/>
                    <a:pt x="932" y="346"/>
                  </a:cubicBezTo>
                  <a:cubicBezTo>
                    <a:pt x="920" y="327"/>
                    <a:pt x="897" y="319"/>
                    <a:pt x="868" y="319"/>
                  </a:cubicBezTo>
                  <a:cubicBezTo>
                    <a:pt x="733" y="319"/>
                    <a:pt x="456" y="494"/>
                    <a:pt x="456" y="494"/>
                  </a:cubicBezTo>
                  <a:cubicBezTo>
                    <a:pt x="456" y="494"/>
                    <a:pt x="734" y="108"/>
                    <a:pt x="674" y="48"/>
                  </a:cubicBezTo>
                  <a:cubicBezTo>
                    <a:pt x="671" y="46"/>
                    <a:pt x="667" y="45"/>
                    <a:pt x="663" y="45"/>
                  </a:cubicBezTo>
                  <a:cubicBezTo>
                    <a:pt x="581" y="45"/>
                    <a:pt x="278" y="454"/>
                    <a:pt x="278" y="454"/>
                  </a:cubicBezTo>
                  <a:cubicBezTo>
                    <a:pt x="278" y="454"/>
                    <a:pt x="426" y="98"/>
                    <a:pt x="347" y="9"/>
                  </a:cubicBezTo>
                  <a:cubicBezTo>
                    <a:pt x="342" y="3"/>
                    <a:pt x="336" y="1"/>
                    <a:pt x="32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8"/>
            <p:cNvSpPr/>
            <p:nvPr/>
          </p:nvSpPr>
          <p:spPr>
            <a:xfrm>
              <a:off x="1652073" y="5728815"/>
              <a:ext cx="288717" cy="255404"/>
            </a:xfrm>
            <a:custGeom>
              <a:avLst/>
              <a:gdLst/>
              <a:ahLst/>
              <a:cxnLst/>
              <a:rect l="l" t="t" r="r" b="b"/>
              <a:pathLst>
                <a:path w="1794" h="1587" extrusionOk="0">
                  <a:moveTo>
                    <a:pt x="805" y="1"/>
                  </a:moveTo>
                  <a:cubicBezTo>
                    <a:pt x="386" y="1"/>
                    <a:pt x="113" y="290"/>
                    <a:pt x="60" y="684"/>
                  </a:cubicBezTo>
                  <a:cubicBezTo>
                    <a:pt x="0" y="1111"/>
                    <a:pt x="208" y="1507"/>
                    <a:pt x="714" y="1576"/>
                  </a:cubicBezTo>
                  <a:cubicBezTo>
                    <a:pt x="763" y="1583"/>
                    <a:pt x="813" y="1587"/>
                    <a:pt x="862" y="1587"/>
                  </a:cubicBezTo>
                  <a:cubicBezTo>
                    <a:pt x="1297" y="1587"/>
                    <a:pt x="1672" y="1315"/>
                    <a:pt x="1734" y="932"/>
                  </a:cubicBezTo>
                  <a:cubicBezTo>
                    <a:pt x="1793" y="496"/>
                    <a:pt x="1437" y="90"/>
                    <a:pt x="941" y="10"/>
                  </a:cubicBezTo>
                  <a:cubicBezTo>
                    <a:pt x="894" y="4"/>
                    <a:pt x="849" y="1"/>
                    <a:pt x="80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8"/>
            <p:cNvSpPr/>
            <p:nvPr/>
          </p:nvSpPr>
          <p:spPr>
            <a:xfrm>
              <a:off x="1883174" y="5808316"/>
              <a:ext cx="129392" cy="150796"/>
            </a:xfrm>
            <a:custGeom>
              <a:avLst/>
              <a:gdLst/>
              <a:ahLst/>
              <a:cxnLst/>
              <a:rect l="l" t="t" r="r" b="b"/>
              <a:pathLst>
                <a:path w="804" h="937" extrusionOk="0">
                  <a:moveTo>
                    <a:pt x="590" y="0"/>
                  </a:moveTo>
                  <a:cubicBezTo>
                    <a:pt x="478" y="0"/>
                    <a:pt x="139" y="190"/>
                    <a:pt x="139" y="190"/>
                  </a:cubicBezTo>
                  <a:cubicBezTo>
                    <a:pt x="20" y="300"/>
                    <a:pt x="20" y="388"/>
                    <a:pt x="20" y="388"/>
                  </a:cubicBezTo>
                  <a:cubicBezTo>
                    <a:pt x="20" y="388"/>
                    <a:pt x="1" y="478"/>
                    <a:pt x="80" y="617"/>
                  </a:cubicBezTo>
                  <a:cubicBezTo>
                    <a:pt x="80" y="617"/>
                    <a:pt x="384" y="937"/>
                    <a:pt x="467" y="937"/>
                  </a:cubicBezTo>
                  <a:cubicBezTo>
                    <a:pt x="477" y="937"/>
                    <a:pt x="483" y="933"/>
                    <a:pt x="487" y="924"/>
                  </a:cubicBezTo>
                  <a:cubicBezTo>
                    <a:pt x="516" y="835"/>
                    <a:pt x="298" y="637"/>
                    <a:pt x="298" y="637"/>
                  </a:cubicBezTo>
                  <a:lnTo>
                    <a:pt x="298" y="637"/>
                  </a:lnTo>
                  <a:cubicBezTo>
                    <a:pt x="298" y="637"/>
                    <a:pt x="607" y="803"/>
                    <a:pt x="687" y="803"/>
                  </a:cubicBezTo>
                  <a:cubicBezTo>
                    <a:pt x="696" y="803"/>
                    <a:pt x="702" y="800"/>
                    <a:pt x="705" y="795"/>
                  </a:cubicBezTo>
                  <a:cubicBezTo>
                    <a:pt x="724" y="736"/>
                    <a:pt x="407" y="567"/>
                    <a:pt x="407" y="567"/>
                  </a:cubicBezTo>
                  <a:lnTo>
                    <a:pt x="407" y="567"/>
                  </a:lnTo>
                  <a:cubicBezTo>
                    <a:pt x="407" y="567"/>
                    <a:pt x="480" y="575"/>
                    <a:pt x="561" y="575"/>
                  </a:cubicBezTo>
                  <a:cubicBezTo>
                    <a:pt x="662" y="575"/>
                    <a:pt x="778" y="562"/>
                    <a:pt x="784" y="507"/>
                  </a:cubicBezTo>
                  <a:cubicBezTo>
                    <a:pt x="804" y="399"/>
                    <a:pt x="447" y="349"/>
                    <a:pt x="447" y="349"/>
                  </a:cubicBezTo>
                  <a:cubicBezTo>
                    <a:pt x="447" y="349"/>
                    <a:pt x="793" y="270"/>
                    <a:pt x="793" y="210"/>
                  </a:cubicBezTo>
                  <a:cubicBezTo>
                    <a:pt x="791" y="195"/>
                    <a:pt x="763" y="190"/>
                    <a:pt x="722" y="190"/>
                  </a:cubicBezTo>
                  <a:cubicBezTo>
                    <a:pt x="598" y="190"/>
                    <a:pt x="357" y="240"/>
                    <a:pt x="357" y="240"/>
                  </a:cubicBezTo>
                  <a:cubicBezTo>
                    <a:pt x="357" y="240"/>
                    <a:pt x="625" y="111"/>
                    <a:pt x="625" y="22"/>
                  </a:cubicBezTo>
                  <a:cubicBezTo>
                    <a:pt x="624" y="7"/>
                    <a:pt x="611" y="0"/>
                    <a:pt x="59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8"/>
            <p:cNvSpPr/>
            <p:nvPr/>
          </p:nvSpPr>
          <p:spPr>
            <a:xfrm>
              <a:off x="1313950" y="5363817"/>
              <a:ext cx="285499" cy="271336"/>
            </a:xfrm>
            <a:custGeom>
              <a:avLst/>
              <a:gdLst/>
              <a:ahLst/>
              <a:cxnLst/>
              <a:rect l="l" t="t" r="r" b="b"/>
              <a:pathLst>
                <a:path w="1774" h="1686" extrusionOk="0">
                  <a:moveTo>
                    <a:pt x="942" y="1"/>
                  </a:moveTo>
                  <a:cubicBezTo>
                    <a:pt x="576" y="1"/>
                    <a:pt x="223" y="290"/>
                    <a:pt x="119" y="723"/>
                  </a:cubicBezTo>
                  <a:cubicBezTo>
                    <a:pt x="0" y="1208"/>
                    <a:pt x="287" y="1555"/>
                    <a:pt x="714" y="1655"/>
                  </a:cubicBezTo>
                  <a:cubicBezTo>
                    <a:pt x="792" y="1675"/>
                    <a:pt x="869" y="1685"/>
                    <a:pt x="945" y="1685"/>
                  </a:cubicBezTo>
                  <a:cubicBezTo>
                    <a:pt x="1272" y="1685"/>
                    <a:pt x="1558" y="1492"/>
                    <a:pt x="1655" y="1089"/>
                  </a:cubicBezTo>
                  <a:cubicBezTo>
                    <a:pt x="1774" y="604"/>
                    <a:pt x="1526" y="118"/>
                    <a:pt x="1100" y="19"/>
                  </a:cubicBezTo>
                  <a:cubicBezTo>
                    <a:pt x="1047" y="7"/>
                    <a:pt x="994" y="1"/>
                    <a:pt x="942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8"/>
            <p:cNvSpPr/>
            <p:nvPr/>
          </p:nvSpPr>
          <p:spPr>
            <a:xfrm>
              <a:off x="1415016" y="5283833"/>
              <a:ext cx="171718" cy="127300"/>
            </a:xfrm>
            <a:custGeom>
              <a:avLst/>
              <a:gdLst/>
              <a:ahLst/>
              <a:cxnLst/>
              <a:rect l="l" t="t" r="r" b="b"/>
              <a:pathLst>
                <a:path w="1067" h="791" extrusionOk="0">
                  <a:moveTo>
                    <a:pt x="293" y="1"/>
                  </a:moveTo>
                  <a:cubicBezTo>
                    <a:pt x="234" y="1"/>
                    <a:pt x="284" y="427"/>
                    <a:pt x="284" y="427"/>
                  </a:cubicBezTo>
                  <a:cubicBezTo>
                    <a:pt x="284" y="427"/>
                    <a:pt x="185" y="150"/>
                    <a:pt x="95" y="150"/>
                  </a:cubicBezTo>
                  <a:cubicBezTo>
                    <a:pt x="94" y="150"/>
                    <a:pt x="93" y="150"/>
                    <a:pt x="92" y="150"/>
                  </a:cubicBezTo>
                  <a:cubicBezTo>
                    <a:pt x="1" y="150"/>
                    <a:pt x="224" y="645"/>
                    <a:pt x="224" y="645"/>
                  </a:cubicBezTo>
                  <a:cubicBezTo>
                    <a:pt x="324" y="774"/>
                    <a:pt x="412" y="784"/>
                    <a:pt x="412" y="784"/>
                  </a:cubicBezTo>
                  <a:cubicBezTo>
                    <a:pt x="412" y="784"/>
                    <a:pt x="429" y="790"/>
                    <a:pt x="462" y="790"/>
                  </a:cubicBezTo>
                  <a:cubicBezTo>
                    <a:pt x="500" y="790"/>
                    <a:pt x="560" y="782"/>
                    <a:pt x="641" y="744"/>
                  </a:cubicBezTo>
                  <a:cubicBezTo>
                    <a:pt x="641" y="744"/>
                    <a:pt x="1066" y="397"/>
                    <a:pt x="987" y="368"/>
                  </a:cubicBezTo>
                  <a:cubicBezTo>
                    <a:pt x="979" y="364"/>
                    <a:pt x="970" y="363"/>
                    <a:pt x="960" y="363"/>
                  </a:cubicBezTo>
                  <a:cubicBezTo>
                    <a:pt x="860" y="363"/>
                    <a:pt x="680" y="526"/>
                    <a:pt x="680" y="526"/>
                  </a:cubicBezTo>
                  <a:cubicBezTo>
                    <a:pt x="680" y="526"/>
                    <a:pt x="928" y="159"/>
                    <a:pt x="868" y="140"/>
                  </a:cubicBezTo>
                  <a:cubicBezTo>
                    <a:pt x="866" y="138"/>
                    <a:pt x="863" y="137"/>
                    <a:pt x="860" y="137"/>
                  </a:cubicBezTo>
                  <a:cubicBezTo>
                    <a:pt x="800" y="137"/>
                    <a:pt x="611" y="407"/>
                    <a:pt x="611" y="407"/>
                  </a:cubicBezTo>
                  <a:cubicBezTo>
                    <a:pt x="611" y="407"/>
                    <a:pt x="690" y="51"/>
                    <a:pt x="591" y="31"/>
                  </a:cubicBezTo>
                  <a:cubicBezTo>
                    <a:pt x="588" y="30"/>
                    <a:pt x="585" y="30"/>
                    <a:pt x="582" y="30"/>
                  </a:cubicBezTo>
                  <a:cubicBezTo>
                    <a:pt x="487" y="30"/>
                    <a:pt x="403" y="358"/>
                    <a:pt x="403" y="358"/>
                  </a:cubicBezTo>
                  <a:cubicBezTo>
                    <a:pt x="403" y="358"/>
                    <a:pt x="353" y="1"/>
                    <a:pt x="293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1368185" y="6679934"/>
              <a:ext cx="1357165" cy="672547"/>
            </a:xfrm>
            <a:custGeom>
              <a:avLst/>
              <a:gdLst/>
              <a:ahLst/>
              <a:cxnLst/>
              <a:rect l="l" t="t" r="r" b="b"/>
              <a:pathLst>
                <a:path w="8433" h="4179" extrusionOk="0">
                  <a:moveTo>
                    <a:pt x="5595" y="0"/>
                  </a:moveTo>
                  <a:cubicBezTo>
                    <a:pt x="5584" y="0"/>
                    <a:pt x="5571" y="3"/>
                    <a:pt x="5559" y="7"/>
                  </a:cubicBezTo>
                  <a:cubicBezTo>
                    <a:pt x="5519" y="37"/>
                    <a:pt x="5519" y="86"/>
                    <a:pt x="5550" y="116"/>
                  </a:cubicBezTo>
                  <a:cubicBezTo>
                    <a:pt x="6054" y="552"/>
                    <a:pt x="6778" y="1226"/>
                    <a:pt x="7263" y="2028"/>
                  </a:cubicBezTo>
                  <a:cubicBezTo>
                    <a:pt x="7283" y="2058"/>
                    <a:pt x="7294" y="2088"/>
                    <a:pt x="7313" y="2107"/>
                  </a:cubicBezTo>
                  <a:cubicBezTo>
                    <a:pt x="7323" y="2127"/>
                    <a:pt x="7343" y="2147"/>
                    <a:pt x="7353" y="2157"/>
                  </a:cubicBezTo>
                  <a:cubicBezTo>
                    <a:pt x="7294" y="2147"/>
                    <a:pt x="7224" y="2137"/>
                    <a:pt x="7164" y="2127"/>
                  </a:cubicBezTo>
                  <a:cubicBezTo>
                    <a:pt x="7135" y="1999"/>
                    <a:pt x="6966" y="1820"/>
                    <a:pt x="6907" y="1741"/>
                  </a:cubicBezTo>
                  <a:cubicBezTo>
                    <a:pt x="6441" y="1116"/>
                    <a:pt x="5867" y="572"/>
                    <a:pt x="5272" y="76"/>
                  </a:cubicBezTo>
                  <a:cubicBezTo>
                    <a:pt x="5256" y="64"/>
                    <a:pt x="5239" y="59"/>
                    <a:pt x="5223" y="59"/>
                  </a:cubicBezTo>
                  <a:cubicBezTo>
                    <a:pt x="5160" y="59"/>
                    <a:pt x="5110" y="140"/>
                    <a:pt x="5173" y="195"/>
                  </a:cubicBezTo>
                  <a:cubicBezTo>
                    <a:pt x="5698" y="621"/>
                    <a:pt x="6204" y="1097"/>
                    <a:pt x="6629" y="1632"/>
                  </a:cubicBezTo>
                  <a:cubicBezTo>
                    <a:pt x="6719" y="1741"/>
                    <a:pt x="6798" y="1840"/>
                    <a:pt x="6877" y="1959"/>
                  </a:cubicBezTo>
                  <a:cubicBezTo>
                    <a:pt x="6887" y="1969"/>
                    <a:pt x="6927" y="2038"/>
                    <a:pt x="6966" y="2098"/>
                  </a:cubicBezTo>
                  <a:lnTo>
                    <a:pt x="6818" y="2068"/>
                  </a:lnTo>
                  <a:cubicBezTo>
                    <a:pt x="6253" y="1384"/>
                    <a:pt x="5519" y="730"/>
                    <a:pt x="4697" y="195"/>
                  </a:cubicBezTo>
                  <a:cubicBezTo>
                    <a:pt x="4682" y="190"/>
                    <a:pt x="4667" y="187"/>
                    <a:pt x="4654" y="187"/>
                  </a:cubicBezTo>
                  <a:cubicBezTo>
                    <a:pt x="4640" y="187"/>
                    <a:pt x="4628" y="190"/>
                    <a:pt x="4618" y="195"/>
                  </a:cubicBezTo>
                  <a:cubicBezTo>
                    <a:pt x="4588" y="225"/>
                    <a:pt x="4588" y="284"/>
                    <a:pt x="4628" y="314"/>
                  </a:cubicBezTo>
                  <a:cubicBezTo>
                    <a:pt x="4865" y="473"/>
                    <a:pt x="5113" y="651"/>
                    <a:pt x="5391" y="879"/>
                  </a:cubicBezTo>
                  <a:cubicBezTo>
                    <a:pt x="5678" y="1107"/>
                    <a:pt x="5906" y="1305"/>
                    <a:pt x="6094" y="1493"/>
                  </a:cubicBezTo>
                  <a:lnTo>
                    <a:pt x="6164" y="1563"/>
                  </a:lnTo>
                  <a:cubicBezTo>
                    <a:pt x="6283" y="1671"/>
                    <a:pt x="6550" y="1919"/>
                    <a:pt x="6659" y="2048"/>
                  </a:cubicBezTo>
                  <a:cubicBezTo>
                    <a:pt x="6560" y="2038"/>
                    <a:pt x="6471" y="2028"/>
                    <a:pt x="6372" y="2019"/>
                  </a:cubicBezTo>
                  <a:cubicBezTo>
                    <a:pt x="6104" y="1622"/>
                    <a:pt x="5658" y="1325"/>
                    <a:pt x="5282" y="1047"/>
                  </a:cubicBezTo>
                  <a:cubicBezTo>
                    <a:pt x="4995" y="839"/>
                    <a:pt x="4697" y="631"/>
                    <a:pt x="4400" y="433"/>
                  </a:cubicBezTo>
                  <a:cubicBezTo>
                    <a:pt x="4388" y="425"/>
                    <a:pt x="4375" y="422"/>
                    <a:pt x="4364" y="422"/>
                  </a:cubicBezTo>
                  <a:cubicBezTo>
                    <a:pt x="4303" y="422"/>
                    <a:pt x="4263" y="522"/>
                    <a:pt x="4330" y="572"/>
                  </a:cubicBezTo>
                  <a:cubicBezTo>
                    <a:pt x="4915" y="948"/>
                    <a:pt x="5510" y="1354"/>
                    <a:pt x="6005" y="1830"/>
                  </a:cubicBezTo>
                  <a:cubicBezTo>
                    <a:pt x="6065" y="1889"/>
                    <a:pt x="6124" y="1939"/>
                    <a:pt x="6173" y="1999"/>
                  </a:cubicBezTo>
                  <a:cubicBezTo>
                    <a:pt x="6074" y="1999"/>
                    <a:pt x="5975" y="1988"/>
                    <a:pt x="5867" y="1988"/>
                  </a:cubicBezTo>
                  <a:cubicBezTo>
                    <a:pt x="5847" y="1929"/>
                    <a:pt x="5797" y="1870"/>
                    <a:pt x="5748" y="1820"/>
                  </a:cubicBezTo>
                  <a:cubicBezTo>
                    <a:pt x="5728" y="1810"/>
                    <a:pt x="5718" y="1790"/>
                    <a:pt x="5698" y="1770"/>
                  </a:cubicBezTo>
                  <a:cubicBezTo>
                    <a:pt x="5143" y="1116"/>
                    <a:pt x="4420" y="661"/>
                    <a:pt x="3716" y="512"/>
                  </a:cubicBezTo>
                  <a:cubicBezTo>
                    <a:pt x="3696" y="512"/>
                    <a:pt x="3667" y="512"/>
                    <a:pt x="3656" y="532"/>
                  </a:cubicBezTo>
                  <a:cubicBezTo>
                    <a:pt x="3617" y="572"/>
                    <a:pt x="3637" y="631"/>
                    <a:pt x="3687" y="641"/>
                  </a:cubicBezTo>
                  <a:cubicBezTo>
                    <a:pt x="4321" y="779"/>
                    <a:pt x="4995" y="1176"/>
                    <a:pt x="5480" y="1721"/>
                  </a:cubicBezTo>
                  <a:cubicBezTo>
                    <a:pt x="5500" y="1751"/>
                    <a:pt x="5530" y="1781"/>
                    <a:pt x="5559" y="1810"/>
                  </a:cubicBezTo>
                  <a:cubicBezTo>
                    <a:pt x="5629" y="1870"/>
                    <a:pt x="5688" y="1919"/>
                    <a:pt x="5718" y="1979"/>
                  </a:cubicBezTo>
                  <a:cubicBezTo>
                    <a:pt x="5599" y="1979"/>
                    <a:pt x="5490" y="1979"/>
                    <a:pt x="5381" y="1988"/>
                  </a:cubicBezTo>
                  <a:cubicBezTo>
                    <a:pt x="4856" y="1285"/>
                    <a:pt x="4023" y="779"/>
                    <a:pt x="3151" y="671"/>
                  </a:cubicBezTo>
                  <a:cubicBezTo>
                    <a:pt x="3148" y="671"/>
                    <a:pt x="3145" y="670"/>
                    <a:pt x="3142" y="670"/>
                  </a:cubicBezTo>
                  <a:cubicBezTo>
                    <a:pt x="3050" y="670"/>
                    <a:pt x="3025" y="810"/>
                    <a:pt x="3121" y="819"/>
                  </a:cubicBezTo>
                  <a:cubicBezTo>
                    <a:pt x="3736" y="898"/>
                    <a:pt x="4370" y="1196"/>
                    <a:pt x="4826" y="1602"/>
                  </a:cubicBezTo>
                  <a:cubicBezTo>
                    <a:pt x="4955" y="1711"/>
                    <a:pt x="5074" y="1830"/>
                    <a:pt x="5173" y="1959"/>
                  </a:cubicBezTo>
                  <a:lnTo>
                    <a:pt x="5202" y="1988"/>
                  </a:lnTo>
                  <a:cubicBezTo>
                    <a:pt x="5103" y="1988"/>
                    <a:pt x="5004" y="1999"/>
                    <a:pt x="4905" y="1999"/>
                  </a:cubicBezTo>
                  <a:cubicBezTo>
                    <a:pt x="4856" y="1889"/>
                    <a:pt x="4697" y="1731"/>
                    <a:pt x="4638" y="1671"/>
                  </a:cubicBezTo>
                  <a:cubicBezTo>
                    <a:pt x="4191" y="1246"/>
                    <a:pt x="3478" y="978"/>
                    <a:pt x="2725" y="968"/>
                  </a:cubicBezTo>
                  <a:cubicBezTo>
                    <a:pt x="2705" y="968"/>
                    <a:pt x="2685" y="978"/>
                    <a:pt x="2676" y="998"/>
                  </a:cubicBezTo>
                  <a:cubicBezTo>
                    <a:pt x="2656" y="1008"/>
                    <a:pt x="2656" y="1037"/>
                    <a:pt x="2665" y="1057"/>
                  </a:cubicBezTo>
                  <a:cubicBezTo>
                    <a:pt x="2676" y="1087"/>
                    <a:pt x="2696" y="1107"/>
                    <a:pt x="2725" y="1107"/>
                  </a:cubicBezTo>
                  <a:cubicBezTo>
                    <a:pt x="3280" y="1107"/>
                    <a:pt x="4033" y="1275"/>
                    <a:pt x="4499" y="1731"/>
                  </a:cubicBezTo>
                  <a:lnTo>
                    <a:pt x="4528" y="1751"/>
                  </a:lnTo>
                  <a:cubicBezTo>
                    <a:pt x="4588" y="1820"/>
                    <a:pt x="4707" y="1929"/>
                    <a:pt x="4757" y="2019"/>
                  </a:cubicBezTo>
                  <a:cubicBezTo>
                    <a:pt x="4658" y="2019"/>
                    <a:pt x="4559" y="2028"/>
                    <a:pt x="4469" y="2038"/>
                  </a:cubicBezTo>
                  <a:cubicBezTo>
                    <a:pt x="3914" y="1473"/>
                    <a:pt x="3062" y="1186"/>
                    <a:pt x="2279" y="1127"/>
                  </a:cubicBezTo>
                  <a:cubicBezTo>
                    <a:pt x="2180" y="1127"/>
                    <a:pt x="2190" y="1275"/>
                    <a:pt x="2289" y="1285"/>
                  </a:cubicBezTo>
                  <a:cubicBezTo>
                    <a:pt x="2894" y="1325"/>
                    <a:pt x="3667" y="1543"/>
                    <a:pt x="4162" y="1969"/>
                  </a:cubicBezTo>
                  <a:cubicBezTo>
                    <a:pt x="4182" y="1988"/>
                    <a:pt x="4231" y="2028"/>
                    <a:pt x="4271" y="2068"/>
                  </a:cubicBezTo>
                  <a:cubicBezTo>
                    <a:pt x="4182" y="2078"/>
                    <a:pt x="4092" y="2088"/>
                    <a:pt x="4004" y="2107"/>
                  </a:cubicBezTo>
                  <a:cubicBezTo>
                    <a:pt x="3319" y="1662"/>
                    <a:pt x="2458" y="1434"/>
                    <a:pt x="1793" y="1295"/>
                  </a:cubicBezTo>
                  <a:cubicBezTo>
                    <a:pt x="1786" y="1292"/>
                    <a:pt x="1778" y="1291"/>
                    <a:pt x="1772" y="1291"/>
                  </a:cubicBezTo>
                  <a:cubicBezTo>
                    <a:pt x="1753" y="1291"/>
                    <a:pt x="1739" y="1300"/>
                    <a:pt x="1724" y="1315"/>
                  </a:cubicBezTo>
                  <a:cubicBezTo>
                    <a:pt x="1694" y="1345"/>
                    <a:pt x="1714" y="1414"/>
                    <a:pt x="1764" y="1424"/>
                  </a:cubicBezTo>
                  <a:cubicBezTo>
                    <a:pt x="2537" y="1592"/>
                    <a:pt x="3132" y="1790"/>
                    <a:pt x="3637" y="2048"/>
                  </a:cubicBezTo>
                  <a:cubicBezTo>
                    <a:pt x="3656" y="2058"/>
                    <a:pt x="3687" y="2068"/>
                    <a:pt x="3716" y="2088"/>
                  </a:cubicBezTo>
                  <a:cubicBezTo>
                    <a:pt x="3755" y="2098"/>
                    <a:pt x="3795" y="2118"/>
                    <a:pt x="3835" y="2137"/>
                  </a:cubicBezTo>
                  <a:cubicBezTo>
                    <a:pt x="3736" y="2157"/>
                    <a:pt x="3647" y="2177"/>
                    <a:pt x="3548" y="2187"/>
                  </a:cubicBezTo>
                  <a:cubicBezTo>
                    <a:pt x="3013" y="1721"/>
                    <a:pt x="2121" y="1592"/>
                    <a:pt x="1437" y="1513"/>
                  </a:cubicBezTo>
                  <a:cubicBezTo>
                    <a:pt x="1434" y="1513"/>
                    <a:pt x="1431" y="1512"/>
                    <a:pt x="1428" y="1512"/>
                  </a:cubicBezTo>
                  <a:cubicBezTo>
                    <a:pt x="1336" y="1512"/>
                    <a:pt x="1311" y="1652"/>
                    <a:pt x="1407" y="1662"/>
                  </a:cubicBezTo>
                  <a:cubicBezTo>
                    <a:pt x="1972" y="1731"/>
                    <a:pt x="2586" y="1840"/>
                    <a:pt x="3101" y="2088"/>
                  </a:cubicBezTo>
                  <a:cubicBezTo>
                    <a:pt x="3191" y="2127"/>
                    <a:pt x="3280" y="2177"/>
                    <a:pt x="3359" y="2237"/>
                  </a:cubicBezTo>
                  <a:cubicBezTo>
                    <a:pt x="3260" y="2256"/>
                    <a:pt x="3151" y="2286"/>
                    <a:pt x="3052" y="2306"/>
                  </a:cubicBezTo>
                  <a:cubicBezTo>
                    <a:pt x="2566" y="1880"/>
                    <a:pt x="1764" y="1810"/>
                    <a:pt x="1031" y="1801"/>
                  </a:cubicBezTo>
                  <a:cubicBezTo>
                    <a:pt x="1025" y="1798"/>
                    <a:pt x="1020" y="1797"/>
                    <a:pt x="1015" y="1797"/>
                  </a:cubicBezTo>
                  <a:cubicBezTo>
                    <a:pt x="1001" y="1797"/>
                    <a:pt x="988" y="1806"/>
                    <a:pt x="981" y="1820"/>
                  </a:cubicBezTo>
                  <a:cubicBezTo>
                    <a:pt x="971" y="1840"/>
                    <a:pt x="961" y="1860"/>
                    <a:pt x="971" y="1880"/>
                  </a:cubicBezTo>
                  <a:cubicBezTo>
                    <a:pt x="981" y="1909"/>
                    <a:pt x="1011" y="1929"/>
                    <a:pt x="1040" y="1929"/>
                  </a:cubicBezTo>
                  <a:cubicBezTo>
                    <a:pt x="1615" y="1949"/>
                    <a:pt x="2339" y="1999"/>
                    <a:pt x="2824" y="2306"/>
                  </a:cubicBezTo>
                  <a:cubicBezTo>
                    <a:pt x="2844" y="2325"/>
                    <a:pt x="2864" y="2336"/>
                    <a:pt x="2883" y="2345"/>
                  </a:cubicBezTo>
                  <a:cubicBezTo>
                    <a:pt x="2894" y="2345"/>
                    <a:pt x="2894" y="2345"/>
                    <a:pt x="2894" y="2356"/>
                  </a:cubicBezTo>
                  <a:cubicBezTo>
                    <a:pt x="2804" y="2375"/>
                    <a:pt x="2725" y="2405"/>
                    <a:pt x="2646" y="2424"/>
                  </a:cubicBezTo>
                  <a:cubicBezTo>
                    <a:pt x="2646" y="2424"/>
                    <a:pt x="2636" y="2424"/>
                    <a:pt x="2626" y="2435"/>
                  </a:cubicBezTo>
                  <a:cubicBezTo>
                    <a:pt x="2091" y="2088"/>
                    <a:pt x="1328" y="2038"/>
                    <a:pt x="703" y="2019"/>
                  </a:cubicBezTo>
                  <a:cubicBezTo>
                    <a:pt x="604" y="2019"/>
                    <a:pt x="615" y="2167"/>
                    <a:pt x="714" y="2167"/>
                  </a:cubicBezTo>
                  <a:cubicBezTo>
                    <a:pt x="1258" y="2187"/>
                    <a:pt x="1932" y="2226"/>
                    <a:pt x="2438" y="2494"/>
                  </a:cubicBezTo>
                  <a:lnTo>
                    <a:pt x="2260" y="2554"/>
                  </a:lnTo>
                  <a:cubicBezTo>
                    <a:pt x="1788" y="2402"/>
                    <a:pt x="1244" y="2329"/>
                    <a:pt x="599" y="2329"/>
                  </a:cubicBezTo>
                  <a:cubicBezTo>
                    <a:pt x="485" y="2329"/>
                    <a:pt x="368" y="2331"/>
                    <a:pt x="247" y="2336"/>
                  </a:cubicBezTo>
                  <a:cubicBezTo>
                    <a:pt x="228" y="2336"/>
                    <a:pt x="208" y="2345"/>
                    <a:pt x="198" y="2365"/>
                  </a:cubicBezTo>
                  <a:cubicBezTo>
                    <a:pt x="179" y="2385"/>
                    <a:pt x="179" y="2405"/>
                    <a:pt x="188" y="2424"/>
                  </a:cubicBezTo>
                  <a:cubicBezTo>
                    <a:pt x="198" y="2455"/>
                    <a:pt x="218" y="2474"/>
                    <a:pt x="258" y="2474"/>
                  </a:cubicBezTo>
                  <a:cubicBezTo>
                    <a:pt x="396" y="2469"/>
                    <a:pt x="528" y="2466"/>
                    <a:pt x="655" y="2466"/>
                  </a:cubicBezTo>
                  <a:cubicBezTo>
                    <a:pt x="1201" y="2466"/>
                    <a:pt x="1647" y="2518"/>
                    <a:pt x="2042" y="2623"/>
                  </a:cubicBezTo>
                  <a:cubicBezTo>
                    <a:pt x="1903" y="2673"/>
                    <a:pt x="1774" y="2722"/>
                    <a:pt x="1655" y="2772"/>
                  </a:cubicBezTo>
                  <a:cubicBezTo>
                    <a:pt x="1306" y="2640"/>
                    <a:pt x="915" y="2593"/>
                    <a:pt x="533" y="2593"/>
                  </a:cubicBezTo>
                  <a:cubicBezTo>
                    <a:pt x="427" y="2593"/>
                    <a:pt x="322" y="2596"/>
                    <a:pt x="218" y="2603"/>
                  </a:cubicBezTo>
                  <a:cubicBezTo>
                    <a:pt x="122" y="2603"/>
                    <a:pt x="128" y="2752"/>
                    <a:pt x="219" y="2752"/>
                  </a:cubicBezTo>
                  <a:cubicBezTo>
                    <a:pt x="222" y="2752"/>
                    <a:pt x="225" y="2752"/>
                    <a:pt x="228" y="2752"/>
                  </a:cubicBezTo>
                  <a:cubicBezTo>
                    <a:pt x="333" y="2744"/>
                    <a:pt x="442" y="2739"/>
                    <a:pt x="551" y="2739"/>
                  </a:cubicBezTo>
                  <a:cubicBezTo>
                    <a:pt x="853" y="2739"/>
                    <a:pt x="1163" y="2773"/>
                    <a:pt x="1447" y="2861"/>
                  </a:cubicBezTo>
                  <a:cubicBezTo>
                    <a:pt x="1338" y="2910"/>
                    <a:pt x="1238" y="2950"/>
                    <a:pt x="1139" y="2999"/>
                  </a:cubicBezTo>
                  <a:cubicBezTo>
                    <a:pt x="1026" y="2965"/>
                    <a:pt x="900" y="2953"/>
                    <a:pt x="772" y="2953"/>
                  </a:cubicBezTo>
                  <a:cubicBezTo>
                    <a:pt x="564" y="2953"/>
                    <a:pt x="348" y="2985"/>
                    <a:pt x="159" y="3010"/>
                  </a:cubicBezTo>
                  <a:lnTo>
                    <a:pt x="69" y="3029"/>
                  </a:lnTo>
                  <a:cubicBezTo>
                    <a:pt x="40" y="3029"/>
                    <a:pt x="29" y="3039"/>
                    <a:pt x="20" y="3059"/>
                  </a:cubicBezTo>
                  <a:cubicBezTo>
                    <a:pt x="0" y="3079"/>
                    <a:pt x="0" y="3098"/>
                    <a:pt x="10" y="3118"/>
                  </a:cubicBezTo>
                  <a:cubicBezTo>
                    <a:pt x="20" y="3148"/>
                    <a:pt x="49" y="3168"/>
                    <a:pt x="79" y="3168"/>
                  </a:cubicBezTo>
                  <a:cubicBezTo>
                    <a:pt x="109" y="3158"/>
                    <a:pt x="148" y="3148"/>
                    <a:pt x="188" y="3148"/>
                  </a:cubicBezTo>
                  <a:cubicBezTo>
                    <a:pt x="361" y="3118"/>
                    <a:pt x="568" y="3088"/>
                    <a:pt x="761" y="3088"/>
                  </a:cubicBezTo>
                  <a:cubicBezTo>
                    <a:pt x="823" y="3088"/>
                    <a:pt x="884" y="3091"/>
                    <a:pt x="941" y="3098"/>
                  </a:cubicBezTo>
                  <a:cubicBezTo>
                    <a:pt x="674" y="3228"/>
                    <a:pt x="426" y="3376"/>
                    <a:pt x="198" y="3525"/>
                  </a:cubicBezTo>
                  <a:cubicBezTo>
                    <a:pt x="168" y="3545"/>
                    <a:pt x="159" y="3574"/>
                    <a:pt x="168" y="3604"/>
                  </a:cubicBezTo>
                  <a:cubicBezTo>
                    <a:pt x="179" y="3624"/>
                    <a:pt x="198" y="3644"/>
                    <a:pt x="218" y="3653"/>
                  </a:cubicBezTo>
                  <a:cubicBezTo>
                    <a:pt x="238" y="3653"/>
                    <a:pt x="258" y="3653"/>
                    <a:pt x="278" y="3644"/>
                  </a:cubicBezTo>
                  <a:cubicBezTo>
                    <a:pt x="485" y="3495"/>
                    <a:pt x="723" y="3356"/>
                    <a:pt x="971" y="3237"/>
                  </a:cubicBezTo>
                  <a:lnTo>
                    <a:pt x="971" y="3237"/>
                  </a:lnTo>
                  <a:cubicBezTo>
                    <a:pt x="793" y="3495"/>
                    <a:pt x="644" y="3743"/>
                    <a:pt x="525" y="3970"/>
                  </a:cubicBezTo>
                  <a:cubicBezTo>
                    <a:pt x="505" y="4020"/>
                    <a:pt x="535" y="4069"/>
                    <a:pt x="584" y="4069"/>
                  </a:cubicBezTo>
                  <a:cubicBezTo>
                    <a:pt x="615" y="4069"/>
                    <a:pt x="634" y="4060"/>
                    <a:pt x="644" y="4030"/>
                  </a:cubicBezTo>
                  <a:cubicBezTo>
                    <a:pt x="793" y="3743"/>
                    <a:pt x="981" y="3446"/>
                    <a:pt x="1209" y="3118"/>
                  </a:cubicBezTo>
                  <a:cubicBezTo>
                    <a:pt x="1219" y="3118"/>
                    <a:pt x="1219" y="3109"/>
                    <a:pt x="1219" y="3109"/>
                  </a:cubicBezTo>
                  <a:cubicBezTo>
                    <a:pt x="1288" y="3079"/>
                    <a:pt x="1368" y="3039"/>
                    <a:pt x="1437" y="3010"/>
                  </a:cubicBezTo>
                  <a:lnTo>
                    <a:pt x="1437" y="3010"/>
                  </a:lnTo>
                  <a:cubicBezTo>
                    <a:pt x="1229" y="3297"/>
                    <a:pt x="1031" y="3614"/>
                    <a:pt x="892" y="3941"/>
                  </a:cubicBezTo>
                  <a:cubicBezTo>
                    <a:pt x="865" y="4001"/>
                    <a:pt x="919" y="4052"/>
                    <a:pt x="969" y="4052"/>
                  </a:cubicBezTo>
                  <a:cubicBezTo>
                    <a:pt x="994" y="4052"/>
                    <a:pt x="1018" y="4039"/>
                    <a:pt x="1031" y="4010"/>
                  </a:cubicBezTo>
                  <a:cubicBezTo>
                    <a:pt x="1189" y="3614"/>
                    <a:pt x="1447" y="3247"/>
                    <a:pt x="1705" y="2910"/>
                  </a:cubicBezTo>
                  <a:cubicBezTo>
                    <a:pt x="1705" y="2900"/>
                    <a:pt x="1714" y="2900"/>
                    <a:pt x="1714" y="2900"/>
                  </a:cubicBezTo>
                  <a:cubicBezTo>
                    <a:pt x="1833" y="2851"/>
                    <a:pt x="1952" y="2801"/>
                    <a:pt x="2081" y="2752"/>
                  </a:cubicBezTo>
                  <a:lnTo>
                    <a:pt x="2081" y="2752"/>
                  </a:lnTo>
                  <a:cubicBezTo>
                    <a:pt x="2081" y="2761"/>
                    <a:pt x="2071" y="2761"/>
                    <a:pt x="2071" y="2772"/>
                  </a:cubicBezTo>
                  <a:lnTo>
                    <a:pt x="1804" y="3158"/>
                  </a:lnTo>
                  <a:cubicBezTo>
                    <a:pt x="1645" y="3406"/>
                    <a:pt x="1437" y="3733"/>
                    <a:pt x="1278" y="4080"/>
                  </a:cubicBezTo>
                  <a:cubicBezTo>
                    <a:pt x="1258" y="4119"/>
                    <a:pt x="1288" y="4169"/>
                    <a:pt x="1338" y="4179"/>
                  </a:cubicBezTo>
                  <a:cubicBezTo>
                    <a:pt x="1357" y="4179"/>
                    <a:pt x="1387" y="4159"/>
                    <a:pt x="1397" y="4139"/>
                  </a:cubicBezTo>
                  <a:cubicBezTo>
                    <a:pt x="1645" y="3594"/>
                    <a:pt x="1992" y="3098"/>
                    <a:pt x="2309" y="2673"/>
                  </a:cubicBezTo>
                  <a:cubicBezTo>
                    <a:pt x="2368" y="2653"/>
                    <a:pt x="2438" y="2633"/>
                    <a:pt x="2497" y="2613"/>
                  </a:cubicBezTo>
                  <a:lnTo>
                    <a:pt x="2497" y="2613"/>
                  </a:lnTo>
                  <a:cubicBezTo>
                    <a:pt x="2319" y="3089"/>
                    <a:pt x="2051" y="3545"/>
                    <a:pt x="1714" y="3911"/>
                  </a:cubicBezTo>
                  <a:cubicBezTo>
                    <a:pt x="1662" y="3964"/>
                    <a:pt x="1718" y="4034"/>
                    <a:pt x="1774" y="4034"/>
                  </a:cubicBezTo>
                  <a:cubicBezTo>
                    <a:pt x="1791" y="4034"/>
                    <a:pt x="1809" y="4027"/>
                    <a:pt x="1824" y="4010"/>
                  </a:cubicBezTo>
                  <a:cubicBezTo>
                    <a:pt x="2210" y="3604"/>
                    <a:pt x="2487" y="3079"/>
                    <a:pt x="2685" y="2554"/>
                  </a:cubicBezTo>
                  <a:lnTo>
                    <a:pt x="2696" y="2554"/>
                  </a:lnTo>
                  <a:cubicBezTo>
                    <a:pt x="2765" y="2534"/>
                    <a:pt x="2844" y="2514"/>
                    <a:pt x="2923" y="2484"/>
                  </a:cubicBezTo>
                  <a:lnTo>
                    <a:pt x="2923" y="2484"/>
                  </a:lnTo>
                  <a:cubicBezTo>
                    <a:pt x="2923" y="2494"/>
                    <a:pt x="2923" y="2494"/>
                    <a:pt x="2914" y="2504"/>
                  </a:cubicBezTo>
                  <a:lnTo>
                    <a:pt x="2914" y="2514"/>
                  </a:lnTo>
                  <a:cubicBezTo>
                    <a:pt x="2844" y="2682"/>
                    <a:pt x="2784" y="2821"/>
                    <a:pt x="2725" y="2950"/>
                  </a:cubicBezTo>
                  <a:cubicBezTo>
                    <a:pt x="2557" y="3327"/>
                    <a:pt x="2359" y="3713"/>
                    <a:pt x="2061" y="4010"/>
                  </a:cubicBezTo>
                  <a:cubicBezTo>
                    <a:pt x="2042" y="4030"/>
                    <a:pt x="2031" y="4050"/>
                    <a:pt x="2042" y="4080"/>
                  </a:cubicBezTo>
                  <a:cubicBezTo>
                    <a:pt x="2051" y="4100"/>
                    <a:pt x="2071" y="4119"/>
                    <a:pt x="2091" y="4119"/>
                  </a:cubicBezTo>
                  <a:cubicBezTo>
                    <a:pt x="2099" y="4122"/>
                    <a:pt x="2107" y="4123"/>
                    <a:pt x="2115" y="4123"/>
                  </a:cubicBezTo>
                  <a:cubicBezTo>
                    <a:pt x="2132" y="4123"/>
                    <a:pt x="2146" y="4116"/>
                    <a:pt x="2160" y="4109"/>
                  </a:cubicBezTo>
                  <a:cubicBezTo>
                    <a:pt x="2606" y="3664"/>
                    <a:pt x="2883" y="3019"/>
                    <a:pt x="3082" y="2444"/>
                  </a:cubicBezTo>
                  <a:cubicBezTo>
                    <a:pt x="3201" y="2415"/>
                    <a:pt x="3310" y="2385"/>
                    <a:pt x="3429" y="2365"/>
                  </a:cubicBezTo>
                  <a:lnTo>
                    <a:pt x="3429" y="2365"/>
                  </a:lnTo>
                  <a:cubicBezTo>
                    <a:pt x="3399" y="2435"/>
                    <a:pt x="3359" y="2504"/>
                    <a:pt x="3330" y="2574"/>
                  </a:cubicBezTo>
                  <a:cubicBezTo>
                    <a:pt x="3151" y="2920"/>
                    <a:pt x="2973" y="3277"/>
                    <a:pt x="2715" y="3574"/>
                  </a:cubicBezTo>
                  <a:cubicBezTo>
                    <a:pt x="2662" y="3627"/>
                    <a:pt x="2718" y="3697"/>
                    <a:pt x="2774" y="3697"/>
                  </a:cubicBezTo>
                  <a:cubicBezTo>
                    <a:pt x="2792" y="3697"/>
                    <a:pt x="2810" y="3690"/>
                    <a:pt x="2824" y="3673"/>
                  </a:cubicBezTo>
                  <a:cubicBezTo>
                    <a:pt x="3171" y="3287"/>
                    <a:pt x="3409" y="2792"/>
                    <a:pt x="3617" y="2316"/>
                  </a:cubicBezTo>
                  <a:cubicBezTo>
                    <a:pt x="3696" y="2306"/>
                    <a:pt x="3786" y="2286"/>
                    <a:pt x="3865" y="2276"/>
                  </a:cubicBezTo>
                  <a:lnTo>
                    <a:pt x="3865" y="2276"/>
                  </a:lnTo>
                  <a:cubicBezTo>
                    <a:pt x="3815" y="2375"/>
                    <a:pt x="3766" y="2474"/>
                    <a:pt x="3716" y="2554"/>
                  </a:cubicBezTo>
                  <a:cubicBezTo>
                    <a:pt x="3409" y="3089"/>
                    <a:pt x="3101" y="3475"/>
                    <a:pt x="2765" y="3772"/>
                  </a:cubicBezTo>
                  <a:cubicBezTo>
                    <a:pt x="2745" y="3782"/>
                    <a:pt x="2735" y="3812"/>
                    <a:pt x="2745" y="3842"/>
                  </a:cubicBezTo>
                  <a:cubicBezTo>
                    <a:pt x="2755" y="3871"/>
                    <a:pt x="2775" y="3882"/>
                    <a:pt x="2795" y="3891"/>
                  </a:cubicBezTo>
                  <a:cubicBezTo>
                    <a:pt x="2814" y="3891"/>
                    <a:pt x="2834" y="3891"/>
                    <a:pt x="2854" y="3871"/>
                  </a:cubicBezTo>
                  <a:cubicBezTo>
                    <a:pt x="3310" y="3485"/>
                    <a:pt x="3716" y="2920"/>
                    <a:pt x="4033" y="2246"/>
                  </a:cubicBezTo>
                  <a:cubicBezTo>
                    <a:pt x="4132" y="2226"/>
                    <a:pt x="4222" y="2217"/>
                    <a:pt x="4321" y="2206"/>
                  </a:cubicBezTo>
                  <a:lnTo>
                    <a:pt x="4321" y="2206"/>
                  </a:lnTo>
                  <a:cubicBezTo>
                    <a:pt x="4241" y="2356"/>
                    <a:pt x="4172" y="2494"/>
                    <a:pt x="4083" y="2642"/>
                  </a:cubicBezTo>
                  <a:cubicBezTo>
                    <a:pt x="3865" y="3039"/>
                    <a:pt x="3617" y="3455"/>
                    <a:pt x="3270" y="3763"/>
                  </a:cubicBezTo>
                  <a:cubicBezTo>
                    <a:pt x="3205" y="3811"/>
                    <a:pt x="3253" y="3906"/>
                    <a:pt x="3311" y="3906"/>
                  </a:cubicBezTo>
                  <a:cubicBezTo>
                    <a:pt x="3324" y="3906"/>
                    <a:pt x="3337" y="3902"/>
                    <a:pt x="3350" y="3891"/>
                  </a:cubicBezTo>
                  <a:cubicBezTo>
                    <a:pt x="3865" y="3446"/>
                    <a:pt x="4211" y="2792"/>
                    <a:pt x="4499" y="2177"/>
                  </a:cubicBezTo>
                  <a:cubicBezTo>
                    <a:pt x="4578" y="2177"/>
                    <a:pt x="4658" y="2167"/>
                    <a:pt x="4737" y="2157"/>
                  </a:cubicBezTo>
                  <a:lnTo>
                    <a:pt x="4737" y="2157"/>
                  </a:lnTo>
                  <a:cubicBezTo>
                    <a:pt x="4677" y="2276"/>
                    <a:pt x="4618" y="2385"/>
                    <a:pt x="4559" y="2494"/>
                  </a:cubicBezTo>
                  <a:cubicBezTo>
                    <a:pt x="4350" y="2891"/>
                    <a:pt x="4053" y="3386"/>
                    <a:pt x="3627" y="3802"/>
                  </a:cubicBezTo>
                  <a:cubicBezTo>
                    <a:pt x="3607" y="3822"/>
                    <a:pt x="3607" y="3842"/>
                    <a:pt x="3607" y="3862"/>
                  </a:cubicBezTo>
                  <a:cubicBezTo>
                    <a:pt x="3617" y="3891"/>
                    <a:pt x="3637" y="3911"/>
                    <a:pt x="3667" y="3911"/>
                  </a:cubicBezTo>
                  <a:cubicBezTo>
                    <a:pt x="3672" y="3914"/>
                    <a:pt x="3677" y="3915"/>
                    <a:pt x="3683" y="3915"/>
                  </a:cubicBezTo>
                  <a:cubicBezTo>
                    <a:pt x="3697" y="3915"/>
                    <a:pt x="3712" y="3906"/>
                    <a:pt x="3726" y="3891"/>
                  </a:cubicBezTo>
                  <a:cubicBezTo>
                    <a:pt x="4092" y="3534"/>
                    <a:pt x="4420" y="3069"/>
                    <a:pt x="4746" y="2444"/>
                  </a:cubicBezTo>
                  <a:cubicBezTo>
                    <a:pt x="4786" y="2356"/>
                    <a:pt x="4846" y="2256"/>
                    <a:pt x="4895" y="2147"/>
                  </a:cubicBezTo>
                  <a:cubicBezTo>
                    <a:pt x="5004" y="2137"/>
                    <a:pt x="5113" y="2127"/>
                    <a:pt x="5222" y="2127"/>
                  </a:cubicBezTo>
                  <a:cubicBezTo>
                    <a:pt x="5163" y="2237"/>
                    <a:pt x="5113" y="2336"/>
                    <a:pt x="5054" y="2435"/>
                  </a:cubicBezTo>
                  <a:cubicBezTo>
                    <a:pt x="4786" y="2900"/>
                    <a:pt x="4479" y="3336"/>
                    <a:pt x="4092" y="3703"/>
                  </a:cubicBezTo>
                  <a:cubicBezTo>
                    <a:pt x="4038" y="3757"/>
                    <a:pt x="4100" y="3830"/>
                    <a:pt x="4162" y="3830"/>
                  </a:cubicBezTo>
                  <a:cubicBezTo>
                    <a:pt x="4179" y="3830"/>
                    <a:pt x="4196" y="3825"/>
                    <a:pt x="4211" y="3812"/>
                  </a:cubicBezTo>
                  <a:cubicBezTo>
                    <a:pt x="4697" y="3327"/>
                    <a:pt x="5094" y="2732"/>
                    <a:pt x="5391" y="2118"/>
                  </a:cubicBezTo>
                  <a:lnTo>
                    <a:pt x="5718" y="2118"/>
                  </a:lnTo>
                  <a:cubicBezTo>
                    <a:pt x="5658" y="2237"/>
                    <a:pt x="5589" y="2345"/>
                    <a:pt x="5530" y="2455"/>
                  </a:cubicBezTo>
                  <a:cubicBezTo>
                    <a:pt x="5222" y="2940"/>
                    <a:pt x="4836" y="3386"/>
                    <a:pt x="4360" y="3782"/>
                  </a:cubicBezTo>
                  <a:cubicBezTo>
                    <a:pt x="4341" y="3802"/>
                    <a:pt x="4330" y="3832"/>
                    <a:pt x="4341" y="3862"/>
                  </a:cubicBezTo>
                  <a:cubicBezTo>
                    <a:pt x="4341" y="3882"/>
                    <a:pt x="4360" y="3901"/>
                    <a:pt x="4380" y="3911"/>
                  </a:cubicBezTo>
                  <a:cubicBezTo>
                    <a:pt x="4400" y="3911"/>
                    <a:pt x="4420" y="3911"/>
                    <a:pt x="4440" y="3891"/>
                  </a:cubicBezTo>
                  <a:cubicBezTo>
                    <a:pt x="4945" y="3465"/>
                    <a:pt x="5351" y="2999"/>
                    <a:pt x="5649" y="2514"/>
                  </a:cubicBezTo>
                  <a:cubicBezTo>
                    <a:pt x="5718" y="2395"/>
                    <a:pt x="5797" y="2266"/>
                    <a:pt x="5867" y="2127"/>
                  </a:cubicBezTo>
                  <a:cubicBezTo>
                    <a:pt x="5975" y="2127"/>
                    <a:pt x="6094" y="2137"/>
                    <a:pt x="6213" y="2147"/>
                  </a:cubicBezTo>
                  <a:cubicBezTo>
                    <a:pt x="6144" y="2266"/>
                    <a:pt x="6065" y="2385"/>
                    <a:pt x="5986" y="2504"/>
                  </a:cubicBezTo>
                  <a:cubicBezTo>
                    <a:pt x="5688" y="2940"/>
                    <a:pt x="5341" y="3396"/>
                    <a:pt x="4885" y="3673"/>
                  </a:cubicBezTo>
                  <a:cubicBezTo>
                    <a:pt x="4811" y="3715"/>
                    <a:pt x="4860" y="3804"/>
                    <a:pt x="4925" y="3804"/>
                  </a:cubicBezTo>
                  <a:cubicBezTo>
                    <a:pt x="4938" y="3804"/>
                    <a:pt x="4951" y="3800"/>
                    <a:pt x="4964" y="3792"/>
                  </a:cubicBezTo>
                  <a:cubicBezTo>
                    <a:pt x="5579" y="3426"/>
                    <a:pt x="6035" y="2772"/>
                    <a:pt x="6382" y="2157"/>
                  </a:cubicBezTo>
                  <a:cubicBezTo>
                    <a:pt x="6481" y="2167"/>
                    <a:pt x="6570" y="2177"/>
                    <a:pt x="6659" y="2187"/>
                  </a:cubicBezTo>
                  <a:cubicBezTo>
                    <a:pt x="6332" y="2861"/>
                    <a:pt x="5757" y="3485"/>
                    <a:pt x="5044" y="3961"/>
                  </a:cubicBezTo>
                  <a:cubicBezTo>
                    <a:pt x="5014" y="3970"/>
                    <a:pt x="5004" y="4000"/>
                    <a:pt x="5014" y="4030"/>
                  </a:cubicBezTo>
                  <a:cubicBezTo>
                    <a:pt x="5024" y="4060"/>
                    <a:pt x="5034" y="4069"/>
                    <a:pt x="5054" y="4080"/>
                  </a:cubicBezTo>
                  <a:cubicBezTo>
                    <a:pt x="5060" y="4083"/>
                    <a:pt x="5066" y="4084"/>
                    <a:pt x="5071" y="4084"/>
                  </a:cubicBezTo>
                  <a:cubicBezTo>
                    <a:pt x="5085" y="4084"/>
                    <a:pt x="5099" y="4077"/>
                    <a:pt x="5113" y="4069"/>
                  </a:cubicBezTo>
                  <a:cubicBezTo>
                    <a:pt x="5886" y="3564"/>
                    <a:pt x="6481" y="2910"/>
                    <a:pt x="6808" y="2206"/>
                  </a:cubicBezTo>
                  <a:cubicBezTo>
                    <a:pt x="6867" y="2217"/>
                    <a:pt x="6917" y="2226"/>
                    <a:pt x="6976" y="2237"/>
                  </a:cubicBezTo>
                  <a:cubicBezTo>
                    <a:pt x="6946" y="2286"/>
                    <a:pt x="6917" y="2345"/>
                    <a:pt x="6887" y="2395"/>
                  </a:cubicBezTo>
                  <a:cubicBezTo>
                    <a:pt x="6629" y="2811"/>
                    <a:pt x="6342" y="3208"/>
                    <a:pt x="5946" y="3495"/>
                  </a:cubicBezTo>
                  <a:cubicBezTo>
                    <a:pt x="5889" y="3543"/>
                    <a:pt x="5932" y="3639"/>
                    <a:pt x="5993" y="3639"/>
                  </a:cubicBezTo>
                  <a:cubicBezTo>
                    <a:pt x="6006" y="3639"/>
                    <a:pt x="6020" y="3635"/>
                    <a:pt x="6035" y="3624"/>
                  </a:cubicBezTo>
                  <a:cubicBezTo>
                    <a:pt x="6441" y="3316"/>
                    <a:pt x="6758" y="2900"/>
                    <a:pt x="7016" y="2464"/>
                  </a:cubicBezTo>
                  <a:cubicBezTo>
                    <a:pt x="7056" y="2405"/>
                    <a:pt x="7105" y="2336"/>
                    <a:pt x="7145" y="2266"/>
                  </a:cubicBezTo>
                  <a:cubicBezTo>
                    <a:pt x="7214" y="2276"/>
                    <a:pt x="7283" y="2286"/>
                    <a:pt x="7363" y="2306"/>
                  </a:cubicBezTo>
                  <a:cubicBezTo>
                    <a:pt x="7353" y="2316"/>
                    <a:pt x="7353" y="2325"/>
                    <a:pt x="7343" y="2336"/>
                  </a:cubicBezTo>
                  <a:cubicBezTo>
                    <a:pt x="7254" y="2504"/>
                    <a:pt x="7164" y="2653"/>
                    <a:pt x="7065" y="2781"/>
                  </a:cubicBezTo>
                  <a:cubicBezTo>
                    <a:pt x="6709" y="3257"/>
                    <a:pt x="6263" y="3633"/>
                    <a:pt x="5748" y="3891"/>
                  </a:cubicBezTo>
                  <a:cubicBezTo>
                    <a:pt x="5718" y="3901"/>
                    <a:pt x="5698" y="3931"/>
                    <a:pt x="5708" y="3961"/>
                  </a:cubicBezTo>
                  <a:cubicBezTo>
                    <a:pt x="5718" y="3981"/>
                    <a:pt x="5737" y="4000"/>
                    <a:pt x="5757" y="4010"/>
                  </a:cubicBezTo>
                  <a:cubicBezTo>
                    <a:pt x="5767" y="4015"/>
                    <a:pt x="5777" y="4018"/>
                    <a:pt x="5787" y="4018"/>
                  </a:cubicBezTo>
                  <a:cubicBezTo>
                    <a:pt x="5797" y="4018"/>
                    <a:pt x="5807" y="4015"/>
                    <a:pt x="5817" y="4010"/>
                  </a:cubicBezTo>
                  <a:cubicBezTo>
                    <a:pt x="6391" y="3723"/>
                    <a:pt x="6887" y="3287"/>
                    <a:pt x="7244" y="2772"/>
                  </a:cubicBezTo>
                  <a:cubicBezTo>
                    <a:pt x="7254" y="2742"/>
                    <a:pt x="7274" y="2712"/>
                    <a:pt x="7303" y="2682"/>
                  </a:cubicBezTo>
                  <a:cubicBezTo>
                    <a:pt x="7382" y="2583"/>
                    <a:pt x="7472" y="2455"/>
                    <a:pt x="7501" y="2336"/>
                  </a:cubicBezTo>
                  <a:cubicBezTo>
                    <a:pt x="7789" y="2395"/>
                    <a:pt x="8067" y="2474"/>
                    <a:pt x="8344" y="2563"/>
                  </a:cubicBezTo>
                  <a:cubicBezTo>
                    <a:pt x="8352" y="2568"/>
                    <a:pt x="8361" y="2570"/>
                    <a:pt x="8369" y="2570"/>
                  </a:cubicBezTo>
                  <a:cubicBezTo>
                    <a:pt x="8380" y="2570"/>
                    <a:pt x="8392" y="2565"/>
                    <a:pt x="8403" y="2554"/>
                  </a:cubicBezTo>
                  <a:cubicBezTo>
                    <a:pt x="8423" y="2534"/>
                    <a:pt x="8433" y="2504"/>
                    <a:pt x="8423" y="2474"/>
                  </a:cubicBezTo>
                  <a:cubicBezTo>
                    <a:pt x="8413" y="2455"/>
                    <a:pt x="8393" y="2444"/>
                    <a:pt x="8373" y="2435"/>
                  </a:cubicBezTo>
                  <a:cubicBezTo>
                    <a:pt x="8106" y="2345"/>
                    <a:pt x="7809" y="2266"/>
                    <a:pt x="7501" y="2197"/>
                  </a:cubicBezTo>
                  <a:cubicBezTo>
                    <a:pt x="7501" y="2177"/>
                    <a:pt x="7492" y="2167"/>
                    <a:pt x="7492" y="2147"/>
                  </a:cubicBezTo>
                  <a:cubicBezTo>
                    <a:pt x="7006" y="1255"/>
                    <a:pt x="6204" y="502"/>
                    <a:pt x="5638" y="17"/>
                  </a:cubicBezTo>
                  <a:cubicBezTo>
                    <a:pt x="5627" y="5"/>
                    <a:pt x="5612" y="0"/>
                    <a:pt x="5595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3122368" y="5429961"/>
              <a:ext cx="684296" cy="1267041"/>
            </a:xfrm>
            <a:custGeom>
              <a:avLst/>
              <a:gdLst/>
              <a:ahLst/>
              <a:cxnLst/>
              <a:rect l="l" t="t" r="r" b="b"/>
              <a:pathLst>
                <a:path w="4252" h="7873" extrusionOk="0">
                  <a:moveTo>
                    <a:pt x="2877" y="1"/>
                  </a:moveTo>
                  <a:cubicBezTo>
                    <a:pt x="2863" y="1"/>
                    <a:pt x="2849" y="7"/>
                    <a:pt x="2835" y="15"/>
                  </a:cubicBezTo>
                  <a:cubicBezTo>
                    <a:pt x="2824" y="35"/>
                    <a:pt x="2815" y="54"/>
                    <a:pt x="2815" y="74"/>
                  </a:cubicBezTo>
                  <a:cubicBezTo>
                    <a:pt x="2844" y="332"/>
                    <a:pt x="2864" y="599"/>
                    <a:pt x="2864" y="876"/>
                  </a:cubicBezTo>
                  <a:cubicBezTo>
                    <a:pt x="2716" y="599"/>
                    <a:pt x="2557" y="361"/>
                    <a:pt x="2408" y="153"/>
                  </a:cubicBezTo>
                  <a:cubicBezTo>
                    <a:pt x="2394" y="135"/>
                    <a:pt x="2374" y="125"/>
                    <a:pt x="2353" y="125"/>
                  </a:cubicBezTo>
                  <a:cubicBezTo>
                    <a:pt x="2329" y="125"/>
                    <a:pt x="2305" y="137"/>
                    <a:pt x="2289" y="163"/>
                  </a:cubicBezTo>
                  <a:cubicBezTo>
                    <a:pt x="2280" y="183"/>
                    <a:pt x="2280" y="213"/>
                    <a:pt x="2300" y="233"/>
                  </a:cubicBezTo>
                  <a:cubicBezTo>
                    <a:pt x="2488" y="490"/>
                    <a:pt x="2676" y="788"/>
                    <a:pt x="2864" y="1144"/>
                  </a:cubicBezTo>
                  <a:lnTo>
                    <a:pt x="2864" y="1154"/>
                  </a:lnTo>
                  <a:cubicBezTo>
                    <a:pt x="2864" y="1233"/>
                    <a:pt x="2864" y="1313"/>
                    <a:pt x="2855" y="1402"/>
                  </a:cubicBezTo>
                  <a:cubicBezTo>
                    <a:pt x="2696" y="1075"/>
                    <a:pt x="2507" y="758"/>
                    <a:pt x="2270" y="490"/>
                  </a:cubicBezTo>
                  <a:cubicBezTo>
                    <a:pt x="2254" y="473"/>
                    <a:pt x="2235" y="465"/>
                    <a:pt x="2215" y="465"/>
                  </a:cubicBezTo>
                  <a:cubicBezTo>
                    <a:pt x="2157" y="465"/>
                    <a:pt x="2099" y="528"/>
                    <a:pt x="2151" y="579"/>
                  </a:cubicBezTo>
                  <a:cubicBezTo>
                    <a:pt x="2428" y="907"/>
                    <a:pt x="2646" y="1293"/>
                    <a:pt x="2824" y="1689"/>
                  </a:cubicBezTo>
                  <a:cubicBezTo>
                    <a:pt x="2835" y="1689"/>
                    <a:pt x="2835" y="1689"/>
                    <a:pt x="2835" y="1699"/>
                  </a:cubicBezTo>
                  <a:cubicBezTo>
                    <a:pt x="2824" y="1828"/>
                    <a:pt x="2815" y="1957"/>
                    <a:pt x="2795" y="2085"/>
                  </a:cubicBezTo>
                  <a:lnTo>
                    <a:pt x="2785" y="2076"/>
                  </a:lnTo>
                  <a:cubicBezTo>
                    <a:pt x="2716" y="1937"/>
                    <a:pt x="2637" y="1798"/>
                    <a:pt x="2557" y="1660"/>
                  </a:cubicBezTo>
                  <a:cubicBezTo>
                    <a:pt x="2408" y="1402"/>
                    <a:pt x="2220" y="1075"/>
                    <a:pt x="1972" y="768"/>
                  </a:cubicBezTo>
                  <a:cubicBezTo>
                    <a:pt x="1959" y="755"/>
                    <a:pt x="1941" y="747"/>
                    <a:pt x="1922" y="747"/>
                  </a:cubicBezTo>
                  <a:cubicBezTo>
                    <a:pt x="1899" y="747"/>
                    <a:pt x="1875" y="760"/>
                    <a:pt x="1864" y="788"/>
                  </a:cubicBezTo>
                  <a:cubicBezTo>
                    <a:pt x="1844" y="808"/>
                    <a:pt x="1853" y="837"/>
                    <a:pt x="1864" y="857"/>
                  </a:cubicBezTo>
                  <a:cubicBezTo>
                    <a:pt x="2240" y="1323"/>
                    <a:pt x="2527" y="1858"/>
                    <a:pt x="2765" y="2323"/>
                  </a:cubicBezTo>
                  <a:cubicBezTo>
                    <a:pt x="2756" y="2393"/>
                    <a:pt x="2745" y="2462"/>
                    <a:pt x="2736" y="2521"/>
                  </a:cubicBezTo>
                  <a:cubicBezTo>
                    <a:pt x="2399" y="2145"/>
                    <a:pt x="2101" y="1709"/>
                    <a:pt x="1923" y="1233"/>
                  </a:cubicBezTo>
                  <a:cubicBezTo>
                    <a:pt x="1913" y="1202"/>
                    <a:pt x="1889" y="1189"/>
                    <a:pt x="1864" y="1189"/>
                  </a:cubicBezTo>
                  <a:cubicBezTo>
                    <a:pt x="1817" y="1189"/>
                    <a:pt x="1765" y="1235"/>
                    <a:pt x="1784" y="1293"/>
                  </a:cubicBezTo>
                  <a:cubicBezTo>
                    <a:pt x="1983" y="1818"/>
                    <a:pt x="2320" y="2303"/>
                    <a:pt x="2706" y="2710"/>
                  </a:cubicBezTo>
                  <a:cubicBezTo>
                    <a:pt x="2706" y="2720"/>
                    <a:pt x="2706" y="2720"/>
                    <a:pt x="2696" y="2720"/>
                  </a:cubicBezTo>
                  <a:cubicBezTo>
                    <a:pt x="2686" y="2799"/>
                    <a:pt x="2676" y="2878"/>
                    <a:pt x="2656" y="2957"/>
                  </a:cubicBezTo>
                  <a:lnTo>
                    <a:pt x="2646" y="2948"/>
                  </a:lnTo>
                  <a:lnTo>
                    <a:pt x="2637" y="2938"/>
                  </a:lnTo>
                  <a:cubicBezTo>
                    <a:pt x="2518" y="2809"/>
                    <a:pt x="2419" y="2690"/>
                    <a:pt x="2329" y="2581"/>
                  </a:cubicBezTo>
                  <a:cubicBezTo>
                    <a:pt x="2071" y="2254"/>
                    <a:pt x="1814" y="1907"/>
                    <a:pt x="1685" y="1501"/>
                  </a:cubicBezTo>
                  <a:cubicBezTo>
                    <a:pt x="1675" y="1481"/>
                    <a:pt x="1655" y="1462"/>
                    <a:pt x="1635" y="1462"/>
                  </a:cubicBezTo>
                  <a:cubicBezTo>
                    <a:pt x="1627" y="1459"/>
                    <a:pt x="1620" y="1457"/>
                    <a:pt x="1614" y="1457"/>
                  </a:cubicBezTo>
                  <a:cubicBezTo>
                    <a:pt x="1595" y="1457"/>
                    <a:pt x="1581" y="1467"/>
                    <a:pt x="1566" y="1481"/>
                  </a:cubicBezTo>
                  <a:cubicBezTo>
                    <a:pt x="1547" y="1501"/>
                    <a:pt x="1547" y="1531"/>
                    <a:pt x="1556" y="1550"/>
                  </a:cubicBezTo>
                  <a:cubicBezTo>
                    <a:pt x="1745" y="2155"/>
                    <a:pt x="2201" y="2680"/>
                    <a:pt x="2626" y="3126"/>
                  </a:cubicBezTo>
                  <a:cubicBezTo>
                    <a:pt x="2597" y="3235"/>
                    <a:pt x="2567" y="3354"/>
                    <a:pt x="2547" y="3473"/>
                  </a:cubicBezTo>
                  <a:cubicBezTo>
                    <a:pt x="2498" y="3404"/>
                    <a:pt x="2448" y="3344"/>
                    <a:pt x="2399" y="3285"/>
                  </a:cubicBezTo>
                  <a:cubicBezTo>
                    <a:pt x="2170" y="2968"/>
                    <a:pt x="1923" y="2651"/>
                    <a:pt x="1784" y="2284"/>
                  </a:cubicBezTo>
                  <a:cubicBezTo>
                    <a:pt x="1770" y="2251"/>
                    <a:pt x="1742" y="2237"/>
                    <a:pt x="1715" y="2237"/>
                  </a:cubicBezTo>
                  <a:cubicBezTo>
                    <a:pt x="1666" y="2237"/>
                    <a:pt x="1617" y="2280"/>
                    <a:pt x="1635" y="2343"/>
                  </a:cubicBezTo>
                  <a:cubicBezTo>
                    <a:pt x="1834" y="2819"/>
                    <a:pt x="2170" y="3255"/>
                    <a:pt x="2498" y="3651"/>
                  </a:cubicBezTo>
                  <a:cubicBezTo>
                    <a:pt x="2468" y="3741"/>
                    <a:pt x="2448" y="3820"/>
                    <a:pt x="2428" y="3899"/>
                  </a:cubicBezTo>
                  <a:cubicBezTo>
                    <a:pt x="2359" y="3810"/>
                    <a:pt x="2289" y="3721"/>
                    <a:pt x="2240" y="3631"/>
                  </a:cubicBezTo>
                  <a:cubicBezTo>
                    <a:pt x="1893" y="3116"/>
                    <a:pt x="1685" y="2680"/>
                    <a:pt x="1586" y="2244"/>
                  </a:cubicBezTo>
                  <a:cubicBezTo>
                    <a:pt x="1576" y="2215"/>
                    <a:pt x="1556" y="2195"/>
                    <a:pt x="1527" y="2195"/>
                  </a:cubicBezTo>
                  <a:cubicBezTo>
                    <a:pt x="1497" y="2195"/>
                    <a:pt x="1477" y="2195"/>
                    <a:pt x="1457" y="2215"/>
                  </a:cubicBezTo>
                  <a:cubicBezTo>
                    <a:pt x="1447" y="2224"/>
                    <a:pt x="1447" y="2244"/>
                    <a:pt x="1447" y="2274"/>
                  </a:cubicBezTo>
                  <a:cubicBezTo>
                    <a:pt x="1596" y="2858"/>
                    <a:pt x="1913" y="3483"/>
                    <a:pt x="2379" y="4058"/>
                  </a:cubicBezTo>
                  <a:cubicBezTo>
                    <a:pt x="2349" y="4157"/>
                    <a:pt x="2320" y="4246"/>
                    <a:pt x="2280" y="4335"/>
                  </a:cubicBezTo>
                  <a:cubicBezTo>
                    <a:pt x="2181" y="4197"/>
                    <a:pt x="2091" y="4067"/>
                    <a:pt x="1992" y="3929"/>
                  </a:cubicBezTo>
                  <a:cubicBezTo>
                    <a:pt x="1745" y="3552"/>
                    <a:pt x="1477" y="3146"/>
                    <a:pt x="1358" y="2690"/>
                  </a:cubicBezTo>
                  <a:cubicBezTo>
                    <a:pt x="1349" y="2650"/>
                    <a:pt x="1315" y="2632"/>
                    <a:pt x="1281" y="2632"/>
                  </a:cubicBezTo>
                  <a:cubicBezTo>
                    <a:pt x="1239" y="2632"/>
                    <a:pt x="1199" y="2660"/>
                    <a:pt x="1210" y="2710"/>
                  </a:cubicBezTo>
                  <a:cubicBezTo>
                    <a:pt x="1378" y="3364"/>
                    <a:pt x="1804" y="3979"/>
                    <a:pt x="2220" y="4503"/>
                  </a:cubicBezTo>
                  <a:cubicBezTo>
                    <a:pt x="2190" y="4573"/>
                    <a:pt x="2170" y="4652"/>
                    <a:pt x="2141" y="4732"/>
                  </a:cubicBezTo>
                  <a:cubicBezTo>
                    <a:pt x="2052" y="4622"/>
                    <a:pt x="1983" y="4523"/>
                    <a:pt x="1913" y="4415"/>
                  </a:cubicBezTo>
                  <a:cubicBezTo>
                    <a:pt x="1655" y="4048"/>
                    <a:pt x="1348" y="3562"/>
                    <a:pt x="1170" y="2997"/>
                  </a:cubicBezTo>
                  <a:cubicBezTo>
                    <a:pt x="1160" y="2977"/>
                    <a:pt x="1140" y="2957"/>
                    <a:pt x="1111" y="2957"/>
                  </a:cubicBezTo>
                  <a:cubicBezTo>
                    <a:pt x="1105" y="2955"/>
                    <a:pt x="1099" y="2954"/>
                    <a:pt x="1093" y="2954"/>
                  </a:cubicBezTo>
                  <a:cubicBezTo>
                    <a:pt x="1076" y="2954"/>
                    <a:pt x="1058" y="2963"/>
                    <a:pt x="1051" y="2977"/>
                  </a:cubicBezTo>
                  <a:cubicBezTo>
                    <a:pt x="1031" y="2997"/>
                    <a:pt x="1031" y="3027"/>
                    <a:pt x="1041" y="3047"/>
                  </a:cubicBezTo>
                  <a:cubicBezTo>
                    <a:pt x="1190" y="3532"/>
                    <a:pt x="1457" y="4038"/>
                    <a:pt x="1883" y="4613"/>
                  </a:cubicBezTo>
                  <a:cubicBezTo>
                    <a:pt x="1933" y="4692"/>
                    <a:pt x="2002" y="4781"/>
                    <a:pt x="2082" y="4870"/>
                  </a:cubicBezTo>
                  <a:cubicBezTo>
                    <a:pt x="2032" y="4970"/>
                    <a:pt x="1992" y="5078"/>
                    <a:pt x="1943" y="5177"/>
                  </a:cubicBezTo>
                  <a:cubicBezTo>
                    <a:pt x="1873" y="5078"/>
                    <a:pt x="1804" y="4979"/>
                    <a:pt x="1745" y="4880"/>
                  </a:cubicBezTo>
                  <a:cubicBezTo>
                    <a:pt x="1457" y="4434"/>
                    <a:pt x="1199" y="3968"/>
                    <a:pt x="1041" y="3463"/>
                  </a:cubicBezTo>
                  <a:cubicBezTo>
                    <a:pt x="1030" y="3427"/>
                    <a:pt x="1004" y="3412"/>
                    <a:pt x="978" y="3412"/>
                  </a:cubicBezTo>
                  <a:cubicBezTo>
                    <a:pt x="932" y="3412"/>
                    <a:pt x="883" y="3456"/>
                    <a:pt x="902" y="3512"/>
                  </a:cubicBezTo>
                  <a:cubicBezTo>
                    <a:pt x="1100" y="4166"/>
                    <a:pt x="1457" y="4791"/>
                    <a:pt x="1873" y="5336"/>
                  </a:cubicBezTo>
                  <a:cubicBezTo>
                    <a:pt x="1824" y="5425"/>
                    <a:pt x="1774" y="5524"/>
                    <a:pt x="1725" y="5613"/>
                  </a:cubicBezTo>
                  <a:cubicBezTo>
                    <a:pt x="1655" y="5514"/>
                    <a:pt x="1576" y="5406"/>
                    <a:pt x="1516" y="5306"/>
                  </a:cubicBezTo>
                  <a:cubicBezTo>
                    <a:pt x="1219" y="4811"/>
                    <a:pt x="992" y="4266"/>
                    <a:pt x="853" y="3661"/>
                  </a:cubicBezTo>
                  <a:cubicBezTo>
                    <a:pt x="843" y="3631"/>
                    <a:pt x="823" y="3612"/>
                    <a:pt x="793" y="3602"/>
                  </a:cubicBezTo>
                  <a:cubicBezTo>
                    <a:pt x="774" y="3602"/>
                    <a:pt x="743" y="3612"/>
                    <a:pt x="734" y="3631"/>
                  </a:cubicBezTo>
                  <a:cubicBezTo>
                    <a:pt x="714" y="3642"/>
                    <a:pt x="714" y="3661"/>
                    <a:pt x="714" y="3681"/>
                  </a:cubicBezTo>
                  <a:cubicBezTo>
                    <a:pt x="873" y="4325"/>
                    <a:pt x="1100" y="4900"/>
                    <a:pt x="1408" y="5375"/>
                  </a:cubicBezTo>
                  <a:cubicBezTo>
                    <a:pt x="1477" y="5505"/>
                    <a:pt x="1566" y="5624"/>
                    <a:pt x="1655" y="5752"/>
                  </a:cubicBezTo>
                  <a:cubicBezTo>
                    <a:pt x="1606" y="5851"/>
                    <a:pt x="1547" y="5950"/>
                    <a:pt x="1487" y="6060"/>
                  </a:cubicBezTo>
                  <a:cubicBezTo>
                    <a:pt x="1408" y="5941"/>
                    <a:pt x="1329" y="5811"/>
                    <a:pt x="1269" y="5693"/>
                  </a:cubicBezTo>
                  <a:cubicBezTo>
                    <a:pt x="1011" y="5227"/>
                    <a:pt x="763" y="4721"/>
                    <a:pt x="714" y="4177"/>
                  </a:cubicBezTo>
                  <a:cubicBezTo>
                    <a:pt x="714" y="4132"/>
                    <a:pt x="682" y="4112"/>
                    <a:pt x="647" y="4112"/>
                  </a:cubicBezTo>
                  <a:cubicBezTo>
                    <a:pt x="605" y="4112"/>
                    <a:pt x="560" y="4142"/>
                    <a:pt x="565" y="4197"/>
                  </a:cubicBezTo>
                  <a:cubicBezTo>
                    <a:pt x="625" y="4910"/>
                    <a:pt x="1001" y="5613"/>
                    <a:pt x="1398" y="6198"/>
                  </a:cubicBezTo>
                  <a:cubicBezTo>
                    <a:pt x="1348" y="6278"/>
                    <a:pt x="1298" y="6357"/>
                    <a:pt x="1239" y="6436"/>
                  </a:cubicBezTo>
                  <a:cubicBezTo>
                    <a:pt x="793" y="5842"/>
                    <a:pt x="486" y="5039"/>
                    <a:pt x="387" y="4186"/>
                  </a:cubicBezTo>
                  <a:cubicBezTo>
                    <a:pt x="387" y="4157"/>
                    <a:pt x="367" y="4137"/>
                    <a:pt x="338" y="4127"/>
                  </a:cubicBezTo>
                  <a:cubicBezTo>
                    <a:pt x="318" y="4127"/>
                    <a:pt x="288" y="4137"/>
                    <a:pt x="278" y="4147"/>
                  </a:cubicBezTo>
                  <a:cubicBezTo>
                    <a:pt x="258" y="4166"/>
                    <a:pt x="258" y="4186"/>
                    <a:pt x="258" y="4206"/>
                  </a:cubicBezTo>
                  <a:cubicBezTo>
                    <a:pt x="357" y="5118"/>
                    <a:pt x="684" y="5950"/>
                    <a:pt x="1160" y="6555"/>
                  </a:cubicBezTo>
                  <a:cubicBezTo>
                    <a:pt x="1130" y="6604"/>
                    <a:pt x="1100" y="6644"/>
                    <a:pt x="1061" y="6694"/>
                  </a:cubicBezTo>
                  <a:cubicBezTo>
                    <a:pt x="1031" y="6644"/>
                    <a:pt x="992" y="6595"/>
                    <a:pt x="961" y="6545"/>
                  </a:cubicBezTo>
                  <a:cubicBezTo>
                    <a:pt x="704" y="6129"/>
                    <a:pt x="486" y="5693"/>
                    <a:pt x="397" y="5207"/>
                  </a:cubicBezTo>
                  <a:cubicBezTo>
                    <a:pt x="388" y="5166"/>
                    <a:pt x="351" y="5146"/>
                    <a:pt x="317" y="5146"/>
                  </a:cubicBezTo>
                  <a:cubicBezTo>
                    <a:pt x="276" y="5146"/>
                    <a:pt x="237" y="5174"/>
                    <a:pt x="248" y="5227"/>
                  </a:cubicBezTo>
                  <a:cubicBezTo>
                    <a:pt x="338" y="5732"/>
                    <a:pt x="565" y="6198"/>
                    <a:pt x="843" y="6634"/>
                  </a:cubicBezTo>
                  <a:cubicBezTo>
                    <a:pt x="873" y="6694"/>
                    <a:pt x="912" y="6773"/>
                    <a:pt x="961" y="6833"/>
                  </a:cubicBezTo>
                  <a:cubicBezTo>
                    <a:pt x="922" y="6892"/>
                    <a:pt x="873" y="6951"/>
                    <a:pt x="823" y="7011"/>
                  </a:cubicBezTo>
                  <a:cubicBezTo>
                    <a:pt x="823" y="7001"/>
                    <a:pt x="813" y="6991"/>
                    <a:pt x="803" y="6971"/>
                  </a:cubicBezTo>
                  <a:cubicBezTo>
                    <a:pt x="694" y="6822"/>
                    <a:pt x="605" y="6674"/>
                    <a:pt x="525" y="6525"/>
                  </a:cubicBezTo>
                  <a:cubicBezTo>
                    <a:pt x="268" y="5990"/>
                    <a:pt x="129" y="5425"/>
                    <a:pt x="139" y="4851"/>
                  </a:cubicBezTo>
                  <a:cubicBezTo>
                    <a:pt x="139" y="4820"/>
                    <a:pt x="120" y="4791"/>
                    <a:pt x="80" y="4791"/>
                  </a:cubicBezTo>
                  <a:cubicBezTo>
                    <a:pt x="75" y="4788"/>
                    <a:pt x="69" y="4787"/>
                    <a:pt x="64" y="4787"/>
                  </a:cubicBezTo>
                  <a:cubicBezTo>
                    <a:pt x="49" y="4787"/>
                    <a:pt x="35" y="4797"/>
                    <a:pt x="20" y="4811"/>
                  </a:cubicBezTo>
                  <a:cubicBezTo>
                    <a:pt x="10" y="4820"/>
                    <a:pt x="1" y="4840"/>
                    <a:pt x="1" y="4860"/>
                  </a:cubicBezTo>
                  <a:cubicBezTo>
                    <a:pt x="1" y="5505"/>
                    <a:pt x="159" y="6139"/>
                    <a:pt x="466" y="6694"/>
                  </a:cubicBezTo>
                  <a:cubicBezTo>
                    <a:pt x="476" y="6714"/>
                    <a:pt x="496" y="6743"/>
                    <a:pt x="516" y="6783"/>
                  </a:cubicBezTo>
                  <a:cubicBezTo>
                    <a:pt x="565" y="6902"/>
                    <a:pt x="635" y="7040"/>
                    <a:pt x="734" y="7120"/>
                  </a:cubicBezTo>
                  <a:cubicBezTo>
                    <a:pt x="556" y="7348"/>
                    <a:pt x="357" y="7566"/>
                    <a:pt x="149" y="7764"/>
                  </a:cubicBezTo>
                  <a:cubicBezTo>
                    <a:pt x="129" y="7784"/>
                    <a:pt x="129" y="7804"/>
                    <a:pt x="139" y="7823"/>
                  </a:cubicBezTo>
                  <a:cubicBezTo>
                    <a:pt x="139" y="7853"/>
                    <a:pt x="169" y="7873"/>
                    <a:pt x="189" y="7873"/>
                  </a:cubicBezTo>
                  <a:cubicBezTo>
                    <a:pt x="219" y="7873"/>
                    <a:pt x="238" y="7873"/>
                    <a:pt x="248" y="7853"/>
                  </a:cubicBezTo>
                  <a:cubicBezTo>
                    <a:pt x="457" y="7655"/>
                    <a:pt x="664" y="7427"/>
                    <a:pt x="853" y="7189"/>
                  </a:cubicBezTo>
                  <a:lnTo>
                    <a:pt x="912" y="7189"/>
                  </a:lnTo>
                  <a:cubicBezTo>
                    <a:pt x="1923" y="7159"/>
                    <a:pt x="2954" y="6783"/>
                    <a:pt x="3647" y="6496"/>
                  </a:cubicBezTo>
                  <a:cubicBezTo>
                    <a:pt x="3667" y="6485"/>
                    <a:pt x="3687" y="6456"/>
                    <a:pt x="3687" y="6426"/>
                  </a:cubicBezTo>
                  <a:cubicBezTo>
                    <a:pt x="3679" y="6395"/>
                    <a:pt x="3653" y="6370"/>
                    <a:pt x="3619" y="6370"/>
                  </a:cubicBezTo>
                  <a:cubicBezTo>
                    <a:pt x="3609" y="6370"/>
                    <a:pt x="3599" y="6372"/>
                    <a:pt x="3588" y="6377"/>
                  </a:cubicBezTo>
                  <a:cubicBezTo>
                    <a:pt x="2974" y="6624"/>
                    <a:pt x="2042" y="6971"/>
                    <a:pt x="1120" y="7040"/>
                  </a:cubicBezTo>
                  <a:cubicBezTo>
                    <a:pt x="1080" y="7040"/>
                    <a:pt x="1051" y="7051"/>
                    <a:pt x="1021" y="7051"/>
                  </a:cubicBezTo>
                  <a:cubicBezTo>
                    <a:pt x="1001" y="7060"/>
                    <a:pt x="981" y="7060"/>
                    <a:pt x="961" y="7060"/>
                  </a:cubicBezTo>
                  <a:cubicBezTo>
                    <a:pt x="992" y="7011"/>
                    <a:pt x="1031" y="6961"/>
                    <a:pt x="1071" y="6912"/>
                  </a:cubicBezTo>
                  <a:cubicBezTo>
                    <a:pt x="1093" y="6917"/>
                    <a:pt x="1118" y="6919"/>
                    <a:pt x="1145" y="6919"/>
                  </a:cubicBezTo>
                  <a:cubicBezTo>
                    <a:pt x="1276" y="6919"/>
                    <a:pt x="1452" y="6869"/>
                    <a:pt x="1527" y="6852"/>
                  </a:cubicBezTo>
                  <a:cubicBezTo>
                    <a:pt x="2300" y="6714"/>
                    <a:pt x="3053" y="6456"/>
                    <a:pt x="3756" y="6139"/>
                  </a:cubicBezTo>
                  <a:cubicBezTo>
                    <a:pt x="3835" y="6104"/>
                    <a:pt x="3798" y="5993"/>
                    <a:pt x="3728" y="5993"/>
                  </a:cubicBezTo>
                  <a:cubicBezTo>
                    <a:pt x="3718" y="5993"/>
                    <a:pt x="3708" y="5995"/>
                    <a:pt x="3697" y="6000"/>
                  </a:cubicBezTo>
                  <a:cubicBezTo>
                    <a:pt x="3082" y="6278"/>
                    <a:pt x="2419" y="6515"/>
                    <a:pt x="1754" y="6654"/>
                  </a:cubicBezTo>
                  <a:cubicBezTo>
                    <a:pt x="1626" y="6683"/>
                    <a:pt x="1487" y="6714"/>
                    <a:pt x="1358" y="6733"/>
                  </a:cubicBezTo>
                  <a:cubicBezTo>
                    <a:pt x="1338" y="6733"/>
                    <a:pt x="1259" y="6733"/>
                    <a:pt x="1190" y="6743"/>
                  </a:cubicBezTo>
                  <a:lnTo>
                    <a:pt x="1279" y="6624"/>
                  </a:lnTo>
                  <a:cubicBezTo>
                    <a:pt x="2151" y="6426"/>
                    <a:pt x="3062" y="6060"/>
                    <a:pt x="3905" y="5574"/>
                  </a:cubicBezTo>
                  <a:cubicBezTo>
                    <a:pt x="3934" y="5554"/>
                    <a:pt x="3945" y="5534"/>
                    <a:pt x="3934" y="5505"/>
                  </a:cubicBezTo>
                  <a:cubicBezTo>
                    <a:pt x="3927" y="5474"/>
                    <a:pt x="3895" y="5448"/>
                    <a:pt x="3862" y="5448"/>
                  </a:cubicBezTo>
                  <a:cubicBezTo>
                    <a:pt x="3853" y="5448"/>
                    <a:pt x="3844" y="5450"/>
                    <a:pt x="3835" y="5455"/>
                  </a:cubicBezTo>
                  <a:cubicBezTo>
                    <a:pt x="3588" y="5604"/>
                    <a:pt x="3310" y="5742"/>
                    <a:pt x="2983" y="5891"/>
                  </a:cubicBezTo>
                  <a:cubicBezTo>
                    <a:pt x="2646" y="6040"/>
                    <a:pt x="2369" y="6148"/>
                    <a:pt x="2111" y="6238"/>
                  </a:cubicBezTo>
                  <a:cubicBezTo>
                    <a:pt x="2101" y="6247"/>
                    <a:pt x="2071" y="6258"/>
                    <a:pt x="2032" y="6267"/>
                  </a:cubicBezTo>
                  <a:cubicBezTo>
                    <a:pt x="1873" y="6327"/>
                    <a:pt x="1536" y="6456"/>
                    <a:pt x="1368" y="6496"/>
                  </a:cubicBezTo>
                  <a:cubicBezTo>
                    <a:pt x="1417" y="6416"/>
                    <a:pt x="1477" y="6337"/>
                    <a:pt x="1527" y="6258"/>
                  </a:cubicBezTo>
                  <a:cubicBezTo>
                    <a:pt x="1992" y="6188"/>
                    <a:pt x="2458" y="5930"/>
                    <a:pt x="2874" y="5712"/>
                  </a:cubicBezTo>
                  <a:cubicBezTo>
                    <a:pt x="3201" y="5554"/>
                    <a:pt x="3518" y="5386"/>
                    <a:pt x="3826" y="5197"/>
                  </a:cubicBezTo>
                  <a:cubicBezTo>
                    <a:pt x="3900" y="5156"/>
                    <a:pt x="3843" y="5066"/>
                    <a:pt x="3776" y="5066"/>
                  </a:cubicBezTo>
                  <a:cubicBezTo>
                    <a:pt x="3763" y="5066"/>
                    <a:pt x="3749" y="5070"/>
                    <a:pt x="3736" y="5078"/>
                  </a:cubicBezTo>
                  <a:cubicBezTo>
                    <a:pt x="3142" y="5425"/>
                    <a:pt x="2507" y="5782"/>
                    <a:pt x="1853" y="6010"/>
                  </a:cubicBezTo>
                  <a:cubicBezTo>
                    <a:pt x="1784" y="6029"/>
                    <a:pt x="1705" y="6060"/>
                    <a:pt x="1626" y="6079"/>
                  </a:cubicBezTo>
                  <a:cubicBezTo>
                    <a:pt x="1675" y="5990"/>
                    <a:pt x="1734" y="5901"/>
                    <a:pt x="1774" y="5822"/>
                  </a:cubicBezTo>
                  <a:cubicBezTo>
                    <a:pt x="1844" y="5822"/>
                    <a:pt x="1913" y="5802"/>
                    <a:pt x="1983" y="5782"/>
                  </a:cubicBezTo>
                  <a:cubicBezTo>
                    <a:pt x="2002" y="5772"/>
                    <a:pt x="2022" y="5762"/>
                    <a:pt x="2042" y="5762"/>
                  </a:cubicBezTo>
                  <a:cubicBezTo>
                    <a:pt x="2884" y="5554"/>
                    <a:pt x="3617" y="5118"/>
                    <a:pt x="4064" y="4553"/>
                  </a:cubicBezTo>
                  <a:cubicBezTo>
                    <a:pt x="4083" y="4534"/>
                    <a:pt x="4083" y="4514"/>
                    <a:pt x="4073" y="4494"/>
                  </a:cubicBezTo>
                  <a:cubicBezTo>
                    <a:pt x="4062" y="4465"/>
                    <a:pt x="4033" y="4449"/>
                    <a:pt x="4006" y="4449"/>
                  </a:cubicBezTo>
                  <a:cubicBezTo>
                    <a:pt x="3986" y="4449"/>
                    <a:pt x="3967" y="4457"/>
                    <a:pt x="3954" y="4474"/>
                  </a:cubicBezTo>
                  <a:cubicBezTo>
                    <a:pt x="3558" y="4979"/>
                    <a:pt x="2894" y="5395"/>
                    <a:pt x="2190" y="5584"/>
                  </a:cubicBezTo>
                  <a:cubicBezTo>
                    <a:pt x="2151" y="5593"/>
                    <a:pt x="2111" y="5613"/>
                    <a:pt x="2071" y="5624"/>
                  </a:cubicBezTo>
                  <a:cubicBezTo>
                    <a:pt x="2002" y="5653"/>
                    <a:pt x="1923" y="5683"/>
                    <a:pt x="1853" y="5683"/>
                  </a:cubicBezTo>
                  <a:cubicBezTo>
                    <a:pt x="1903" y="5584"/>
                    <a:pt x="1952" y="5485"/>
                    <a:pt x="2002" y="5375"/>
                  </a:cubicBezTo>
                  <a:cubicBezTo>
                    <a:pt x="2855" y="5227"/>
                    <a:pt x="3687" y="4702"/>
                    <a:pt x="4172" y="3979"/>
                  </a:cubicBezTo>
                  <a:cubicBezTo>
                    <a:pt x="4208" y="3921"/>
                    <a:pt x="4157" y="3854"/>
                    <a:pt x="4106" y="3854"/>
                  </a:cubicBezTo>
                  <a:cubicBezTo>
                    <a:pt x="4087" y="3854"/>
                    <a:pt x="4067" y="3864"/>
                    <a:pt x="4053" y="3889"/>
                  </a:cubicBezTo>
                  <a:cubicBezTo>
                    <a:pt x="3707" y="4395"/>
                    <a:pt x="3161" y="4840"/>
                    <a:pt x="2587" y="5058"/>
                  </a:cubicBezTo>
                  <a:cubicBezTo>
                    <a:pt x="2438" y="5118"/>
                    <a:pt x="2280" y="5177"/>
                    <a:pt x="2121" y="5207"/>
                  </a:cubicBezTo>
                  <a:cubicBezTo>
                    <a:pt x="2101" y="5207"/>
                    <a:pt x="2091" y="5217"/>
                    <a:pt x="2082" y="5217"/>
                  </a:cubicBezTo>
                  <a:lnTo>
                    <a:pt x="2201" y="4950"/>
                  </a:lnTo>
                  <a:cubicBezTo>
                    <a:pt x="2207" y="4950"/>
                    <a:pt x="2214" y="4951"/>
                    <a:pt x="2222" y="4951"/>
                  </a:cubicBezTo>
                  <a:cubicBezTo>
                    <a:pt x="2344" y="4951"/>
                    <a:pt x="2541" y="4879"/>
                    <a:pt x="2606" y="4860"/>
                  </a:cubicBezTo>
                  <a:cubicBezTo>
                    <a:pt x="3201" y="4652"/>
                    <a:pt x="3756" y="4137"/>
                    <a:pt x="4103" y="3463"/>
                  </a:cubicBezTo>
                  <a:cubicBezTo>
                    <a:pt x="4113" y="3443"/>
                    <a:pt x="4113" y="3424"/>
                    <a:pt x="4103" y="3404"/>
                  </a:cubicBezTo>
                  <a:cubicBezTo>
                    <a:pt x="4093" y="3384"/>
                    <a:pt x="4073" y="3374"/>
                    <a:pt x="4053" y="3374"/>
                  </a:cubicBezTo>
                  <a:cubicBezTo>
                    <a:pt x="4048" y="3372"/>
                    <a:pt x="4043" y="3371"/>
                    <a:pt x="4038" y="3371"/>
                  </a:cubicBezTo>
                  <a:cubicBezTo>
                    <a:pt x="4014" y="3371"/>
                    <a:pt x="3990" y="3388"/>
                    <a:pt x="3974" y="3404"/>
                  </a:cubicBezTo>
                  <a:cubicBezTo>
                    <a:pt x="3727" y="3899"/>
                    <a:pt x="3241" y="4494"/>
                    <a:pt x="2626" y="4712"/>
                  </a:cubicBezTo>
                  <a:lnTo>
                    <a:pt x="2587" y="4721"/>
                  </a:lnTo>
                  <a:cubicBezTo>
                    <a:pt x="2507" y="4752"/>
                    <a:pt x="2359" y="4811"/>
                    <a:pt x="2260" y="4811"/>
                  </a:cubicBezTo>
                  <a:cubicBezTo>
                    <a:pt x="2289" y="4721"/>
                    <a:pt x="2329" y="4633"/>
                    <a:pt x="2359" y="4543"/>
                  </a:cubicBezTo>
                  <a:cubicBezTo>
                    <a:pt x="3122" y="4296"/>
                    <a:pt x="3756" y="3671"/>
                    <a:pt x="4163" y="2997"/>
                  </a:cubicBezTo>
                  <a:cubicBezTo>
                    <a:pt x="4195" y="2939"/>
                    <a:pt x="4147" y="2894"/>
                    <a:pt x="4096" y="2894"/>
                  </a:cubicBezTo>
                  <a:cubicBezTo>
                    <a:pt x="4069" y="2894"/>
                    <a:pt x="4041" y="2907"/>
                    <a:pt x="4024" y="2938"/>
                  </a:cubicBezTo>
                  <a:cubicBezTo>
                    <a:pt x="3707" y="3453"/>
                    <a:pt x="3161" y="4048"/>
                    <a:pt x="2567" y="4305"/>
                  </a:cubicBezTo>
                  <a:cubicBezTo>
                    <a:pt x="2538" y="4316"/>
                    <a:pt x="2478" y="4335"/>
                    <a:pt x="2428" y="4355"/>
                  </a:cubicBezTo>
                  <a:cubicBezTo>
                    <a:pt x="2458" y="4266"/>
                    <a:pt x="2478" y="4186"/>
                    <a:pt x="2507" y="4097"/>
                  </a:cubicBezTo>
                  <a:cubicBezTo>
                    <a:pt x="3221" y="3681"/>
                    <a:pt x="3806" y="3017"/>
                    <a:pt x="4232" y="2482"/>
                  </a:cubicBezTo>
                  <a:cubicBezTo>
                    <a:pt x="4251" y="2462"/>
                    <a:pt x="4251" y="2442"/>
                    <a:pt x="4242" y="2422"/>
                  </a:cubicBezTo>
                  <a:cubicBezTo>
                    <a:pt x="4230" y="2394"/>
                    <a:pt x="4205" y="2378"/>
                    <a:pt x="4179" y="2378"/>
                  </a:cubicBezTo>
                  <a:cubicBezTo>
                    <a:pt x="4159" y="2378"/>
                    <a:pt x="4140" y="2386"/>
                    <a:pt x="4123" y="2403"/>
                  </a:cubicBezTo>
                  <a:cubicBezTo>
                    <a:pt x="3628" y="3017"/>
                    <a:pt x="3181" y="3463"/>
                    <a:pt x="2725" y="3790"/>
                  </a:cubicBezTo>
                  <a:cubicBezTo>
                    <a:pt x="2706" y="3810"/>
                    <a:pt x="2686" y="3830"/>
                    <a:pt x="2656" y="3849"/>
                  </a:cubicBezTo>
                  <a:cubicBezTo>
                    <a:pt x="2626" y="3879"/>
                    <a:pt x="2597" y="3909"/>
                    <a:pt x="2557" y="3929"/>
                  </a:cubicBezTo>
                  <a:cubicBezTo>
                    <a:pt x="2587" y="3840"/>
                    <a:pt x="2617" y="3750"/>
                    <a:pt x="2637" y="3651"/>
                  </a:cubicBezTo>
                  <a:cubicBezTo>
                    <a:pt x="3300" y="3384"/>
                    <a:pt x="3815" y="2640"/>
                    <a:pt x="4192" y="2066"/>
                  </a:cubicBezTo>
                  <a:cubicBezTo>
                    <a:pt x="4235" y="2008"/>
                    <a:pt x="4185" y="1946"/>
                    <a:pt x="4131" y="1946"/>
                  </a:cubicBezTo>
                  <a:cubicBezTo>
                    <a:pt x="4110" y="1946"/>
                    <a:pt x="4090" y="1955"/>
                    <a:pt x="4073" y="1977"/>
                  </a:cubicBezTo>
                  <a:cubicBezTo>
                    <a:pt x="3766" y="2453"/>
                    <a:pt x="3390" y="2948"/>
                    <a:pt x="2934" y="3305"/>
                  </a:cubicBezTo>
                  <a:cubicBezTo>
                    <a:pt x="2855" y="3364"/>
                    <a:pt x="2775" y="3424"/>
                    <a:pt x="2686" y="3463"/>
                  </a:cubicBezTo>
                  <a:cubicBezTo>
                    <a:pt x="2716" y="3364"/>
                    <a:pt x="2736" y="3255"/>
                    <a:pt x="2756" y="3156"/>
                  </a:cubicBezTo>
                  <a:cubicBezTo>
                    <a:pt x="3350" y="2918"/>
                    <a:pt x="3786" y="2224"/>
                    <a:pt x="4123" y="1580"/>
                  </a:cubicBezTo>
                  <a:cubicBezTo>
                    <a:pt x="4133" y="1561"/>
                    <a:pt x="4133" y="1541"/>
                    <a:pt x="4123" y="1521"/>
                  </a:cubicBezTo>
                  <a:cubicBezTo>
                    <a:pt x="4113" y="1501"/>
                    <a:pt x="4093" y="1491"/>
                    <a:pt x="4073" y="1491"/>
                  </a:cubicBezTo>
                  <a:cubicBezTo>
                    <a:pt x="4068" y="1489"/>
                    <a:pt x="4063" y="1488"/>
                    <a:pt x="4057" y="1488"/>
                  </a:cubicBezTo>
                  <a:cubicBezTo>
                    <a:pt x="4034" y="1488"/>
                    <a:pt x="4012" y="1505"/>
                    <a:pt x="4004" y="1521"/>
                  </a:cubicBezTo>
                  <a:cubicBezTo>
                    <a:pt x="3727" y="2036"/>
                    <a:pt x="3360" y="2651"/>
                    <a:pt x="2864" y="2948"/>
                  </a:cubicBezTo>
                  <a:cubicBezTo>
                    <a:pt x="2835" y="2968"/>
                    <a:pt x="2815" y="2977"/>
                    <a:pt x="2795" y="2988"/>
                  </a:cubicBezTo>
                  <a:cubicBezTo>
                    <a:pt x="2795" y="2988"/>
                    <a:pt x="2795" y="2997"/>
                    <a:pt x="2785" y="2997"/>
                  </a:cubicBezTo>
                  <a:cubicBezTo>
                    <a:pt x="2805" y="2898"/>
                    <a:pt x="2824" y="2819"/>
                    <a:pt x="2835" y="2739"/>
                  </a:cubicBezTo>
                  <a:lnTo>
                    <a:pt x="2835" y="2720"/>
                  </a:lnTo>
                  <a:cubicBezTo>
                    <a:pt x="3390" y="2393"/>
                    <a:pt x="3776" y="1739"/>
                    <a:pt x="4073" y="1184"/>
                  </a:cubicBezTo>
                  <a:cubicBezTo>
                    <a:pt x="4106" y="1131"/>
                    <a:pt x="4056" y="1087"/>
                    <a:pt x="4004" y="1087"/>
                  </a:cubicBezTo>
                  <a:cubicBezTo>
                    <a:pt x="3978" y="1087"/>
                    <a:pt x="3951" y="1098"/>
                    <a:pt x="3934" y="1125"/>
                  </a:cubicBezTo>
                  <a:cubicBezTo>
                    <a:pt x="3667" y="1610"/>
                    <a:pt x="3330" y="2185"/>
                    <a:pt x="2874" y="2521"/>
                  </a:cubicBezTo>
                  <a:cubicBezTo>
                    <a:pt x="2884" y="2462"/>
                    <a:pt x="2884" y="2403"/>
                    <a:pt x="2894" y="2343"/>
                  </a:cubicBezTo>
                  <a:cubicBezTo>
                    <a:pt x="3300" y="1917"/>
                    <a:pt x="3657" y="1362"/>
                    <a:pt x="3994" y="639"/>
                  </a:cubicBezTo>
                  <a:cubicBezTo>
                    <a:pt x="4004" y="619"/>
                    <a:pt x="4004" y="599"/>
                    <a:pt x="3994" y="579"/>
                  </a:cubicBezTo>
                  <a:cubicBezTo>
                    <a:pt x="3984" y="559"/>
                    <a:pt x="3964" y="540"/>
                    <a:pt x="3934" y="540"/>
                  </a:cubicBezTo>
                  <a:cubicBezTo>
                    <a:pt x="3905" y="540"/>
                    <a:pt x="3875" y="550"/>
                    <a:pt x="3865" y="579"/>
                  </a:cubicBezTo>
                  <a:cubicBezTo>
                    <a:pt x="3558" y="1253"/>
                    <a:pt x="3261" y="1739"/>
                    <a:pt x="2924" y="2105"/>
                  </a:cubicBezTo>
                  <a:cubicBezTo>
                    <a:pt x="2943" y="1967"/>
                    <a:pt x="2954" y="1828"/>
                    <a:pt x="2974" y="1689"/>
                  </a:cubicBezTo>
                  <a:cubicBezTo>
                    <a:pt x="3330" y="1372"/>
                    <a:pt x="3588" y="926"/>
                    <a:pt x="3776" y="490"/>
                  </a:cubicBezTo>
                  <a:cubicBezTo>
                    <a:pt x="3795" y="432"/>
                    <a:pt x="3744" y="387"/>
                    <a:pt x="3694" y="387"/>
                  </a:cubicBezTo>
                  <a:cubicBezTo>
                    <a:pt x="3667" y="387"/>
                    <a:pt x="3641" y="400"/>
                    <a:pt x="3628" y="431"/>
                  </a:cubicBezTo>
                  <a:cubicBezTo>
                    <a:pt x="3479" y="797"/>
                    <a:pt x="3271" y="1184"/>
                    <a:pt x="2983" y="1471"/>
                  </a:cubicBezTo>
                  <a:cubicBezTo>
                    <a:pt x="2993" y="1362"/>
                    <a:pt x="2993" y="1244"/>
                    <a:pt x="3003" y="1134"/>
                  </a:cubicBezTo>
                  <a:cubicBezTo>
                    <a:pt x="3221" y="907"/>
                    <a:pt x="3330" y="550"/>
                    <a:pt x="3429" y="253"/>
                  </a:cubicBezTo>
                  <a:lnTo>
                    <a:pt x="3459" y="163"/>
                  </a:lnTo>
                  <a:cubicBezTo>
                    <a:pt x="3469" y="143"/>
                    <a:pt x="3459" y="123"/>
                    <a:pt x="3449" y="104"/>
                  </a:cubicBezTo>
                  <a:cubicBezTo>
                    <a:pt x="3439" y="84"/>
                    <a:pt x="3419" y="74"/>
                    <a:pt x="3399" y="74"/>
                  </a:cubicBezTo>
                  <a:cubicBezTo>
                    <a:pt x="3394" y="72"/>
                    <a:pt x="3389" y="71"/>
                    <a:pt x="3383" y="71"/>
                  </a:cubicBezTo>
                  <a:cubicBezTo>
                    <a:pt x="3360" y="71"/>
                    <a:pt x="3338" y="89"/>
                    <a:pt x="3330" y="114"/>
                  </a:cubicBezTo>
                  <a:cubicBezTo>
                    <a:pt x="3320" y="153"/>
                    <a:pt x="3310" y="183"/>
                    <a:pt x="3300" y="222"/>
                  </a:cubicBezTo>
                  <a:cubicBezTo>
                    <a:pt x="3221" y="440"/>
                    <a:pt x="3142" y="718"/>
                    <a:pt x="3003" y="916"/>
                  </a:cubicBezTo>
                  <a:cubicBezTo>
                    <a:pt x="3003" y="619"/>
                    <a:pt x="2983" y="322"/>
                    <a:pt x="2954" y="54"/>
                  </a:cubicBezTo>
                  <a:cubicBezTo>
                    <a:pt x="2943" y="24"/>
                    <a:pt x="2924" y="4"/>
                    <a:pt x="2894" y="4"/>
                  </a:cubicBezTo>
                  <a:cubicBezTo>
                    <a:pt x="2889" y="2"/>
                    <a:pt x="2883" y="1"/>
                    <a:pt x="287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2293074" y="5199986"/>
              <a:ext cx="355827" cy="390267"/>
            </a:xfrm>
            <a:custGeom>
              <a:avLst/>
              <a:gdLst/>
              <a:ahLst/>
              <a:cxnLst/>
              <a:rect l="l" t="t" r="r" b="b"/>
              <a:pathLst>
                <a:path w="2211" h="2425" extrusionOk="0">
                  <a:moveTo>
                    <a:pt x="1000" y="1"/>
                  </a:moveTo>
                  <a:cubicBezTo>
                    <a:pt x="939" y="1"/>
                    <a:pt x="877" y="18"/>
                    <a:pt x="813" y="56"/>
                  </a:cubicBezTo>
                  <a:cubicBezTo>
                    <a:pt x="1" y="532"/>
                    <a:pt x="2210" y="2424"/>
                    <a:pt x="2210" y="2424"/>
                  </a:cubicBezTo>
                  <a:cubicBezTo>
                    <a:pt x="2210" y="2424"/>
                    <a:pt x="1714" y="1"/>
                    <a:pt x="100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2253162" y="5482264"/>
              <a:ext cx="362265" cy="211630"/>
            </a:xfrm>
            <a:custGeom>
              <a:avLst/>
              <a:gdLst/>
              <a:ahLst/>
              <a:cxnLst/>
              <a:rect l="l" t="t" r="r" b="b"/>
              <a:pathLst>
                <a:path w="2251" h="1315" extrusionOk="0">
                  <a:moveTo>
                    <a:pt x="649" y="1"/>
                  </a:moveTo>
                  <a:cubicBezTo>
                    <a:pt x="551" y="1"/>
                    <a:pt x="468" y="41"/>
                    <a:pt x="407" y="135"/>
                  </a:cubicBezTo>
                  <a:cubicBezTo>
                    <a:pt x="1" y="770"/>
                    <a:pt x="2250" y="1315"/>
                    <a:pt x="2250" y="1315"/>
                  </a:cubicBezTo>
                  <a:cubicBezTo>
                    <a:pt x="2250" y="1315"/>
                    <a:pt x="1209" y="1"/>
                    <a:pt x="64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2664349" y="5254704"/>
              <a:ext cx="238184" cy="351482"/>
            </a:xfrm>
            <a:custGeom>
              <a:avLst/>
              <a:gdLst/>
              <a:ahLst/>
              <a:cxnLst/>
              <a:rect l="l" t="t" r="r" b="b"/>
              <a:pathLst>
                <a:path w="1480" h="2184" extrusionOk="0">
                  <a:moveTo>
                    <a:pt x="685" y="1"/>
                  </a:moveTo>
                  <a:cubicBezTo>
                    <a:pt x="0" y="1"/>
                    <a:pt x="458" y="2184"/>
                    <a:pt x="458" y="2184"/>
                  </a:cubicBezTo>
                  <a:cubicBezTo>
                    <a:pt x="458" y="2184"/>
                    <a:pt x="1479" y="102"/>
                    <a:pt x="726" y="3"/>
                  </a:cubicBezTo>
                  <a:cubicBezTo>
                    <a:pt x="712" y="2"/>
                    <a:pt x="698" y="1"/>
                    <a:pt x="685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2463020" y="5454906"/>
              <a:ext cx="301431" cy="259910"/>
            </a:xfrm>
            <a:custGeom>
              <a:avLst/>
              <a:gdLst/>
              <a:ahLst/>
              <a:cxnLst/>
              <a:rect l="l" t="t" r="r" b="b"/>
              <a:pathLst>
                <a:path w="1873" h="1615" extrusionOk="0">
                  <a:moveTo>
                    <a:pt x="1837" y="1"/>
                  </a:moveTo>
                  <a:cubicBezTo>
                    <a:pt x="1818" y="1"/>
                    <a:pt x="1799" y="13"/>
                    <a:pt x="1799" y="38"/>
                  </a:cubicBezTo>
                  <a:cubicBezTo>
                    <a:pt x="1779" y="246"/>
                    <a:pt x="1749" y="454"/>
                    <a:pt x="1709" y="653"/>
                  </a:cubicBezTo>
                  <a:cubicBezTo>
                    <a:pt x="1669" y="860"/>
                    <a:pt x="1630" y="1406"/>
                    <a:pt x="1412" y="1514"/>
                  </a:cubicBezTo>
                  <a:cubicBezTo>
                    <a:pt x="1375" y="1534"/>
                    <a:pt x="1332" y="1543"/>
                    <a:pt x="1286" y="1543"/>
                  </a:cubicBezTo>
                  <a:cubicBezTo>
                    <a:pt x="1038" y="1543"/>
                    <a:pt x="689" y="1288"/>
                    <a:pt x="530" y="1188"/>
                  </a:cubicBezTo>
                  <a:cubicBezTo>
                    <a:pt x="372" y="1089"/>
                    <a:pt x="223" y="989"/>
                    <a:pt x="74" y="880"/>
                  </a:cubicBezTo>
                  <a:cubicBezTo>
                    <a:pt x="69" y="877"/>
                    <a:pt x="63" y="876"/>
                    <a:pt x="58" y="876"/>
                  </a:cubicBezTo>
                  <a:cubicBezTo>
                    <a:pt x="25" y="876"/>
                    <a:pt x="1" y="924"/>
                    <a:pt x="35" y="950"/>
                  </a:cubicBezTo>
                  <a:cubicBezTo>
                    <a:pt x="262" y="1118"/>
                    <a:pt x="510" y="1276"/>
                    <a:pt x="758" y="1406"/>
                  </a:cubicBezTo>
                  <a:cubicBezTo>
                    <a:pt x="893" y="1473"/>
                    <a:pt x="1119" y="1615"/>
                    <a:pt x="1307" y="1615"/>
                  </a:cubicBezTo>
                  <a:cubicBezTo>
                    <a:pt x="1367" y="1615"/>
                    <a:pt x="1423" y="1600"/>
                    <a:pt x="1471" y="1564"/>
                  </a:cubicBezTo>
                  <a:cubicBezTo>
                    <a:pt x="1680" y="1406"/>
                    <a:pt x="1729" y="970"/>
                    <a:pt x="1769" y="732"/>
                  </a:cubicBezTo>
                  <a:cubicBezTo>
                    <a:pt x="1818" y="503"/>
                    <a:pt x="1848" y="266"/>
                    <a:pt x="1868" y="38"/>
                  </a:cubicBezTo>
                  <a:cubicBezTo>
                    <a:pt x="1873" y="13"/>
                    <a:pt x="1856" y="1"/>
                    <a:pt x="183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2520956" y="5387474"/>
              <a:ext cx="411833" cy="1218117"/>
            </a:xfrm>
            <a:custGeom>
              <a:avLst/>
              <a:gdLst/>
              <a:ahLst/>
              <a:cxnLst/>
              <a:rect l="l" t="t" r="r" b="b"/>
              <a:pathLst>
                <a:path w="2559" h="7569" extrusionOk="0">
                  <a:moveTo>
                    <a:pt x="66" y="0"/>
                  </a:moveTo>
                  <a:cubicBezTo>
                    <a:pt x="34" y="0"/>
                    <a:pt x="0" y="36"/>
                    <a:pt x="21" y="70"/>
                  </a:cubicBezTo>
                  <a:cubicBezTo>
                    <a:pt x="517" y="774"/>
                    <a:pt x="923" y="1557"/>
                    <a:pt x="1270" y="2349"/>
                  </a:cubicBezTo>
                  <a:cubicBezTo>
                    <a:pt x="1983" y="3955"/>
                    <a:pt x="2479" y="5739"/>
                    <a:pt x="2231" y="7513"/>
                  </a:cubicBezTo>
                  <a:cubicBezTo>
                    <a:pt x="2225" y="7547"/>
                    <a:pt x="2253" y="7568"/>
                    <a:pt x="2279" y="7568"/>
                  </a:cubicBezTo>
                  <a:cubicBezTo>
                    <a:pt x="2298" y="7568"/>
                    <a:pt x="2316" y="7557"/>
                    <a:pt x="2320" y="7533"/>
                  </a:cubicBezTo>
                  <a:cubicBezTo>
                    <a:pt x="2558" y="5838"/>
                    <a:pt x="2132" y="4113"/>
                    <a:pt x="1468" y="2567"/>
                  </a:cubicBezTo>
                  <a:cubicBezTo>
                    <a:pt x="1091" y="1686"/>
                    <a:pt x="646" y="814"/>
                    <a:pt x="100" y="21"/>
                  </a:cubicBezTo>
                  <a:cubicBezTo>
                    <a:pt x="92" y="6"/>
                    <a:pt x="79" y="0"/>
                    <a:pt x="66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2318662" y="5675868"/>
              <a:ext cx="379646" cy="222251"/>
            </a:xfrm>
            <a:custGeom>
              <a:avLst/>
              <a:gdLst/>
              <a:ahLst/>
              <a:cxnLst/>
              <a:rect l="l" t="t" r="r" b="b"/>
              <a:pathLst>
                <a:path w="2359" h="1381" extrusionOk="0">
                  <a:moveTo>
                    <a:pt x="679" y="1"/>
                  </a:moveTo>
                  <a:cubicBezTo>
                    <a:pt x="576" y="1"/>
                    <a:pt x="489" y="43"/>
                    <a:pt x="426" y="141"/>
                  </a:cubicBezTo>
                  <a:cubicBezTo>
                    <a:pt x="0" y="806"/>
                    <a:pt x="2359" y="1380"/>
                    <a:pt x="2359" y="1380"/>
                  </a:cubicBezTo>
                  <a:cubicBezTo>
                    <a:pt x="2359" y="1380"/>
                    <a:pt x="1267" y="1"/>
                    <a:pt x="67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2750770" y="5438168"/>
              <a:ext cx="247357" cy="367415"/>
            </a:xfrm>
            <a:custGeom>
              <a:avLst/>
              <a:gdLst/>
              <a:ahLst/>
              <a:cxnLst/>
              <a:rect l="l" t="t" r="r" b="b"/>
              <a:pathLst>
                <a:path w="1537" h="2283" extrusionOk="0">
                  <a:moveTo>
                    <a:pt x="717" y="0"/>
                  </a:moveTo>
                  <a:cubicBezTo>
                    <a:pt x="1" y="0"/>
                    <a:pt x="476" y="2283"/>
                    <a:pt x="476" y="2283"/>
                  </a:cubicBezTo>
                  <a:cubicBezTo>
                    <a:pt x="476" y="2283"/>
                    <a:pt x="1537" y="102"/>
                    <a:pt x="764" y="3"/>
                  </a:cubicBezTo>
                  <a:cubicBezTo>
                    <a:pt x="748" y="1"/>
                    <a:pt x="732" y="0"/>
                    <a:pt x="717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2538176" y="5647865"/>
              <a:ext cx="316398" cy="272624"/>
            </a:xfrm>
            <a:custGeom>
              <a:avLst/>
              <a:gdLst/>
              <a:ahLst/>
              <a:cxnLst/>
              <a:rect l="l" t="t" r="r" b="b"/>
              <a:pathLst>
                <a:path w="1966" h="1694" extrusionOk="0">
                  <a:moveTo>
                    <a:pt x="1930" y="1"/>
                  </a:moveTo>
                  <a:cubicBezTo>
                    <a:pt x="1911" y="1"/>
                    <a:pt x="1891" y="13"/>
                    <a:pt x="1887" y="38"/>
                  </a:cubicBezTo>
                  <a:cubicBezTo>
                    <a:pt x="1867" y="256"/>
                    <a:pt x="1837" y="474"/>
                    <a:pt x="1797" y="682"/>
                  </a:cubicBezTo>
                  <a:cubicBezTo>
                    <a:pt x="1757" y="910"/>
                    <a:pt x="1708" y="1475"/>
                    <a:pt x="1480" y="1594"/>
                  </a:cubicBezTo>
                  <a:cubicBezTo>
                    <a:pt x="1444" y="1613"/>
                    <a:pt x="1404" y="1621"/>
                    <a:pt x="1359" y="1621"/>
                  </a:cubicBezTo>
                  <a:cubicBezTo>
                    <a:pt x="1104" y="1621"/>
                    <a:pt x="727" y="1348"/>
                    <a:pt x="559" y="1247"/>
                  </a:cubicBezTo>
                  <a:cubicBezTo>
                    <a:pt x="400" y="1148"/>
                    <a:pt x="231" y="1039"/>
                    <a:pt x="73" y="930"/>
                  </a:cubicBezTo>
                  <a:cubicBezTo>
                    <a:pt x="65" y="924"/>
                    <a:pt x="58" y="922"/>
                    <a:pt x="51" y="922"/>
                  </a:cubicBezTo>
                  <a:cubicBezTo>
                    <a:pt x="21" y="922"/>
                    <a:pt x="1" y="965"/>
                    <a:pt x="33" y="989"/>
                  </a:cubicBezTo>
                  <a:cubicBezTo>
                    <a:pt x="281" y="1167"/>
                    <a:pt x="539" y="1336"/>
                    <a:pt x="806" y="1475"/>
                  </a:cubicBezTo>
                  <a:cubicBezTo>
                    <a:pt x="941" y="1550"/>
                    <a:pt x="1179" y="1694"/>
                    <a:pt x="1377" y="1694"/>
                  </a:cubicBezTo>
                  <a:cubicBezTo>
                    <a:pt x="1440" y="1694"/>
                    <a:pt x="1499" y="1679"/>
                    <a:pt x="1550" y="1643"/>
                  </a:cubicBezTo>
                  <a:cubicBezTo>
                    <a:pt x="1768" y="1465"/>
                    <a:pt x="1817" y="1019"/>
                    <a:pt x="1856" y="771"/>
                  </a:cubicBezTo>
                  <a:cubicBezTo>
                    <a:pt x="1906" y="524"/>
                    <a:pt x="1946" y="276"/>
                    <a:pt x="1966" y="38"/>
                  </a:cubicBezTo>
                  <a:cubicBezTo>
                    <a:pt x="1966" y="13"/>
                    <a:pt x="1948" y="1"/>
                    <a:pt x="193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2345699" y="5864965"/>
              <a:ext cx="414729" cy="273911"/>
            </a:xfrm>
            <a:custGeom>
              <a:avLst/>
              <a:gdLst/>
              <a:ahLst/>
              <a:cxnLst/>
              <a:rect l="l" t="t" r="r" b="b"/>
              <a:pathLst>
                <a:path w="2577" h="1702" extrusionOk="0">
                  <a:moveTo>
                    <a:pt x="797" y="0"/>
                  </a:moveTo>
                  <a:cubicBezTo>
                    <a:pt x="697" y="0"/>
                    <a:pt x="607" y="41"/>
                    <a:pt x="535" y="136"/>
                  </a:cubicBezTo>
                  <a:cubicBezTo>
                    <a:pt x="0" y="829"/>
                    <a:pt x="2577" y="1701"/>
                    <a:pt x="2577" y="1701"/>
                  </a:cubicBezTo>
                  <a:cubicBezTo>
                    <a:pt x="2577" y="1701"/>
                    <a:pt x="1448" y="0"/>
                    <a:pt x="797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2864390" y="5641267"/>
              <a:ext cx="274072" cy="406683"/>
            </a:xfrm>
            <a:custGeom>
              <a:avLst/>
              <a:gdLst/>
              <a:ahLst/>
              <a:cxnLst/>
              <a:rect l="l" t="t" r="r" b="b"/>
              <a:pathLst>
                <a:path w="1703" h="2527" extrusionOk="0">
                  <a:moveTo>
                    <a:pt x="757" y="0"/>
                  </a:moveTo>
                  <a:cubicBezTo>
                    <a:pt x="0" y="0"/>
                    <a:pt x="305" y="2527"/>
                    <a:pt x="305" y="2527"/>
                  </a:cubicBezTo>
                  <a:cubicBezTo>
                    <a:pt x="305" y="2527"/>
                    <a:pt x="1703" y="188"/>
                    <a:pt x="840" y="10"/>
                  </a:cubicBezTo>
                  <a:cubicBezTo>
                    <a:pt x="811" y="3"/>
                    <a:pt x="784" y="0"/>
                    <a:pt x="757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2591124" y="5872368"/>
              <a:ext cx="368058" cy="297086"/>
            </a:xfrm>
            <a:custGeom>
              <a:avLst/>
              <a:gdLst/>
              <a:ahLst/>
              <a:cxnLst/>
              <a:rect l="l" t="t" r="r" b="b"/>
              <a:pathLst>
                <a:path w="2287" h="1846" extrusionOk="0">
                  <a:moveTo>
                    <a:pt x="2238" y="0"/>
                  </a:moveTo>
                  <a:cubicBezTo>
                    <a:pt x="2218" y="0"/>
                    <a:pt x="2196" y="13"/>
                    <a:pt x="2192" y="40"/>
                  </a:cubicBezTo>
                  <a:cubicBezTo>
                    <a:pt x="2152" y="278"/>
                    <a:pt x="2093" y="526"/>
                    <a:pt x="2033" y="763"/>
                  </a:cubicBezTo>
                  <a:cubicBezTo>
                    <a:pt x="1963" y="1001"/>
                    <a:pt x="1855" y="1626"/>
                    <a:pt x="1597" y="1745"/>
                  </a:cubicBezTo>
                  <a:cubicBezTo>
                    <a:pt x="1564" y="1759"/>
                    <a:pt x="1528" y="1765"/>
                    <a:pt x="1490" y="1765"/>
                  </a:cubicBezTo>
                  <a:cubicBezTo>
                    <a:pt x="1197" y="1765"/>
                    <a:pt x="780" y="1400"/>
                    <a:pt x="596" y="1269"/>
                  </a:cubicBezTo>
                  <a:cubicBezTo>
                    <a:pt x="418" y="1140"/>
                    <a:pt x="250" y="1001"/>
                    <a:pt x="81" y="863"/>
                  </a:cubicBezTo>
                  <a:cubicBezTo>
                    <a:pt x="72" y="854"/>
                    <a:pt x="64" y="851"/>
                    <a:pt x="55" y="851"/>
                  </a:cubicBezTo>
                  <a:cubicBezTo>
                    <a:pt x="24" y="851"/>
                    <a:pt x="0" y="901"/>
                    <a:pt x="32" y="932"/>
                  </a:cubicBezTo>
                  <a:cubicBezTo>
                    <a:pt x="289" y="1150"/>
                    <a:pt x="556" y="1358"/>
                    <a:pt x="844" y="1547"/>
                  </a:cubicBezTo>
                  <a:cubicBezTo>
                    <a:pt x="995" y="1642"/>
                    <a:pt x="1274" y="1846"/>
                    <a:pt x="1501" y="1846"/>
                  </a:cubicBezTo>
                  <a:cubicBezTo>
                    <a:pt x="1557" y="1846"/>
                    <a:pt x="1610" y="1834"/>
                    <a:pt x="1657" y="1804"/>
                  </a:cubicBezTo>
                  <a:cubicBezTo>
                    <a:pt x="1924" y="1626"/>
                    <a:pt x="2023" y="1130"/>
                    <a:pt x="2093" y="863"/>
                  </a:cubicBezTo>
                  <a:cubicBezTo>
                    <a:pt x="2162" y="595"/>
                    <a:pt x="2231" y="318"/>
                    <a:pt x="2281" y="50"/>
                  </a:cubicBezTo>
                  <a:cubicBezTo>
                    <a:pt x="2286" y="18"/>
                    <a:pt x="2263" y="0"/>
                    <a:pt x="223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2407981" y="6109585"/>
              <a:ext cx="392360" cy="311570"/>
            </a:xfrm>
            <a:custGeom>
              <a:avLst/>
              <a:gdLst/>
              <a:ahLst/>
              <a:cxnLst/>
              <a:rect l="l" t="t" r="r" b="b"/>
              <a:pathLst>
                <a:path w="2438" h="1936" extrusionOk="0">
                  <a:moveTo>
                    <a:pt x="864" y="1"/>
                  </a:moveTo>
                  <a:cubicBezTo>
                    <a:pt x="782" y="1"/>
                    <a:pt x="705" y="32"/>
                    <a:pt x="634" y="102"/>
                  </a:cubicBezTo>
                  <a:cubicBezTo>
                    <a:pt x="0" y="716"/>
                    <a:pt x="2438" y="1936"/>
                    <a:pt x="2438" y="1936"/>
                  </a:cubicBezTo>
                  <a:cubicBezTo>
                    <a:pt x="2438" y="1936"/>
                    <a:pt x="1509" y="1"/>
                    <a:pt x="864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2964491" y="5958146"/>
              <a:ext cx="274394" cy="394452"/>
            </a:xfrm>
            <a:custGeom>
              <a:avLst/>
              <a:gdLst/>
              <a:ahLst/>
              <a:cxnLst/>
              <a:rect l="l" t="t" r="r" b="b"/>
              <a:pathLst>
                <a:path w="1705" h="2451" extrusionOk="0">
                  <a:moveTo>
                    <a:pt x="749" y="0"/>
                  </a:moveTo>
                  <a:cubicBezTo>
                    <a:pt x="36" y="0"/>
                    <a:pt x="0" y="2450"/>
                    <a:pt x="0" y="2450"/>
                  </a:cubicBezTo>
                  <a:cubicBezTo>
                    <a:pt x="0" y="2450"/>
                    <a:pt x="1705" y="330"/>
                    <a:pt x="872" y="23"/>
                  </a:cubicBezTo>
                  <a:cubicBezTo>
                    <a:pt x="829" y="7"/>
                    <a:pt x="788" y="0"/>
                    <a:pt x="749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2648577" y="6183453"/>
              <a:ext cx="383991" cy="278418"/>
            </a:xfrm>
            <a:custGeom>
              <a:avLst/>
              <a:gdLst/>
              <a:ahLst/>
              <a:cxnLst/>
              <a:rect l="l" t="t" r="r" b="b"/>
              <a:pathLst>
                <a:path w="2386" h="1730" extrusionOk="0">
                  <a:moveTo>
                    <a:pt x="2334" y="1"/>
                  </a:moveTo>
                  <a:cubicBezTo>
                    <a:pt x="2316" y="1"/>
                    <a:pt x="2299" y="10"/>
                    <a:pt x="2291" y="30"/>
                  </a:cubicBezTo>
                  <a:cubicBezTo>
                    <a:pt x="2211" y="268"/>
                    <a:pt x="2132" y="495"/>
                    <a:pt x="2033" y="724"/>
                  </a:cubicBezTo>
                  <a:cubicBezTo>
                    <a:pt x="1934" y="951"/>
                    <a:pt x="1736" y="1565"/>
                    <a:pt x="1458" y="1635"/>
                  </a:cubicBezTo>
                  <a:cubicBezTo>
                    <a:pt x="1437" y="1641"/>
                    <a:pt x="1415" y="1644"/>
                    <a:pt x="1392" y="1644"/>
                  </a:cubicBezTo>
                  <a:cubicBezTo>
                    <a:pt x="1100" y="1644"/>
                    <a:pt x="711" y="1196"/>
                    <a:pt x="536" y="1030"/>
                  </a:cubicBezTo>
                  <a:lnTo>
                    <a:pt x="91" y="555"/>
                  </a:lnTo>
                  <a:cubicBezTo>
                    <a:pt x="82" y="545"/>
                    <a:pt x="71" y="542"/>
                    <a:pt x="61" y="542"/>
                  </a:cubicBezTo>
                  <a:cubicBezTo>
                    <a:pt x="29" y="542"/>
                    <a:pt x="1" y="584"/>
                    <a:pt x="31" y="614"/>
                  </a:cubicBezTo>
                  <a:cubicBezTo>
                    <a:pt x="259" y="872"/>
                    <a:pt x="487" y="1120"/>
                    <a:pt x="745" y="1338"/>
                  </a:cubicBezTo>
                  <a:cubicBezTo>
                    <a:pt x="897" y="1465"/>
                    <a:pt x="1165" y="1729"/>
                    <a:pt x="1401" y="1729"/>
                  </a:cubicBezTo>
                  <a:cubicBezTo>
                    <a:pt x="1441" y="1729"/>
                    <a:pt x="1480" y="1721"/>
                    <a:pt x="1518" y="1704"/>
                  </a:cubicBezTo>
                  <a:cubicBezTo>
                    <a:pt x="1805" y="1576"/>
                    <a:pt x="1974" y="1090"/>
                    <a:pt x="2082" y="832"/>
                  </a:cubicBezTo>
                  <a:cubicBezTo>
                    <a:pt x="2192" y="575"/>
                    <a:pt x="2291" y="317"/>
                    <a:pt x="2379" y="50"/>
                  </a:cubicBezTo>
                  <a:cubicBezTo>
                    <a:pt x="2386" y="20"/>
                    <a:pt x="2360" y="1"/>
                    <a:pt x="2334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1798684" y="6224652"/>
              <a:ext cx="373369" cy="187006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606" y="0"/>
                  </a:moveTo>
                  <a:cubicBezTo>
                    <a:pt x="490" y="0"/>
                    <a:pt x="396" y="47"/>
                    <a:pt x="338" y="160"/>
                  </a:cubicBezTo>
                  <a:cubicBezTo>
                    <a:pt x="1" y="844"/>
                    <a:pt x="2320" y="1161"/>
                    <a:pt x="2320" y="1161"/>
                  </a:cubicBezTo>
                  <a:cubicBezTo>
                    <a:pt x="2320" y="1161"/>
                    <a:pt x="1186" y="0"/>
                    <a:pt x="606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1911338" y="6452696"/>
              <a:ext cx="283085" cy="86583"/>
            </a:xfrm>
            <a:custGeom>
              <a:avLst/>
              <a:gdLst/>
              <a:ahLst/>
              <a:cxnLst/>
              <a:rect l="l" t="t" r="r" b="b"/>
              <a:pathLst>
                <a:path w="1759" h="538" extrusionOk="0">
                  <a:moveTo>
                    <a:pt x="455" y="1"/>
                  </a:moveTo>
                  <a:cubicBezTo>
                    <a:pt x="195" y="1"/>
                    <a:pt x="1" y="68"/>
                    <a:pt x="4" y="269"/>
                  </a:cubicBezTo>
                  <a:cubicBezTo>
                    <a:pt x="4" y="471"/>
                    <a:pt x="199" y="538"/>
                    <a:pt x="459" y="538"/>
                  </a:cubicBezTo>
                  <a:cubicBezTo>
                    <a:pt x="979" y="538"/>
                    <a:pt x="1758" y="269"/>
                    <a:pt x="1758" y="269"/>
                  </a:cubicBezTo>
                  <a:cubicBezTo>
                    <a:pt x="1758" y="269"/>
                    <a:pt x="974" y="1"/>
                    <a:pt x="455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2028337" y="6123264"/>
              <a:ext cx="210664" cy="259588"/>
            </a:xfrm>
            <a:custGeom>
              <a:avLst/>
              <a:gdLst/>
              <a:ahLst/>
              <a:cxnLst/>
              <a:rect l="l" t="t" r="r" b="b"/>
              <a:pathLst>
                <a:path w="1309" h="1613" extrusionOk="0">
                  <a:moveTo>
                    <a:pt x="651" y="1"/>
                  </a:moveTo>
                  <a:cubicBezTo>
                    <a:pt x="617" y="1"/>
                    <a:pt x="582" y="9"/>
                    <a:pt x="545" y="27"/>
                  </a:cubicBezTo>
                  <a:cubicBezTo>
                    <a:pt x="1" y="285"/>
                    <a:pt x="1309" y="1613"/>
                    <a:pt x="1309" y="1613"/>
                  </a:cubicBezTo>
                  <a:cubicBezTo>
                    <a:pt x="1309" y="1613"/>
                    <a:pt x="1119" y="1"/>
                    <a:pt x="651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2050707" y="6270679"/>
              <a:ext cx="218550" cy="231264"/>
            </a:xfrm>
            <a:custGeom>
              <a:avLst/>
              <a:gdLst/>
              <a:ahLst/>
              <a:cxnLst/>
              <a:rect l="l" t="t" r="r" b="b"/>
              <a:pathLst>
                <a:path w="1358" h="1437" extrusionOk="0">
                  <a:moveTo>
                    <a:pt x="866" y="1"/>
                  </a:moveTo>
                  <a:cubicBezTo>
                    <a:pt x="848" y="1"/>
                    <a:pt x="826" y="21"/>
                    <a:pt x="833" y="43"/>
                  </a:cubicBezTo>
                  <a:cubicBezTo>
                    <a:pt x="912" y="191"/>
                    <a:pt x="981" y="350"/>
                    <a:pt x="1051" y="499"/>
                  </a:cubicBezTo>
                  <a:cubicBezTo>
                    <a:pt x="1110" y="657"/>
                    <a:pt x="1318" y="1043"/>
                    <a:pt x="1219" y="1212"/>
                  </a:cubicBezTo>
                  <a:cubicBezTo>
                    <a:pt x="1120" y="1400"/>
                    <a:pt x="664" y="1371"/>
                    <a:pt x="486" y="1380"/>
                  </a:cubicBezTo>
                  <a:cubicBezTo>
                    <a:pt x="337" y="1380"/>
                    <a:pt x="188" y="1380"/>
                    <a:pt x="40" y="1371"/>
                  </a:cubicBezTo>
                  <a:cubicBezTo>
                    <a:pt x="0" y="1371"/>
                    <a:pt x="0" y="1430"/>
                    <a:pt x="40" y="1430"/>
                  </a:cubicBezTo>
                  <a:cubicBezTo>
                    <a:pt x="133" y="1434"/>
                    <a:pt x="228" y="1436"/>
                    <a:pt x="323" y="1436"/>
                  </a:cubicBezTo>
                  <a:cubicBezTo>
                    <a:pt x="461" y="1436"/>
                    <a:pt x="599" y="1432"/>
                    <a:pt x="734" y="1420"/>
                  </a:cubicBezTo>
                  <a:cubicBezTo>
                    <a:pt x="892" y="1410"/>
                    <a:pt x="1219" y="1410"/>
                    <a:pt x="1278" y="1222"/>
                  </a:cubicBezTo>
                  <a:cubicBezTo>
                    <a:pt x="1358" y="1023"/>
                    <a:pt x="1199" y="706"/>
                    <a:pt x="1120" y="528"/>
                  </a:cubicBezTo>
                  <a:cubicBezTo>
                    <a:pt x="1051" y="360"/>
                    <a:pt x="972" y="182"/>
                    <a:pt x="882" y="13"/>
                  </a:cubicBezTo>
                  <a:cubicBezTo>
                    <a:pt x="879" y="4"/>
                    <a:pt x="873" y="1"/>
                    <a:pt x="866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1998886" y="6324753"/>
              <a:ext cx="781178" cy="669168"/>
            </a:xfrm>
            <a:custGeom>
              <a:avLst/>
              <a:gdLst/>
              <a:ahLst/>
              <a:cxnLst/>
              <a:rect l="l" t="t" r="r" b="b"/>
              <a:pathLst>
                <a:path w="4854" h="4158" extrusionOk="0">
                  <a:moveTo>
                    <a:pt x="55" y="0"/>
                  </a:moveTo>
                  <a:cubicBezTo>
                    <a:pt x="18" y="0"/>
                    <a:pt x="1" y="47"/>
                    <a:pt x="35" y="64"/>
                  </a:cubicBezTo>
                  <a:cubicBezTo>
                    <a:pt x="679" y="331"/>
                    <a:pt x="1294" y="678"/>
                    <a:pt x="1868" y="1064"/>
                  </a:cubicBezTo>
                  <a:cubicBezTo>
                    <a:pt x="3047" y="1837"/>
                    <a:pt x="4167" y="2828"/>
                    <a:pt x="4771" y="4136"/>
                  </a:cubicBezTo>
                  <a:cubicBezTo>
                    <a:pt x="4779" y="4151"/>
                    <a:pt x="4793" y="4157"/>
                    <a:pt x="4807" y="4157"/>
                  </a:cubicBezTo>
                  <a:cubicBezTo>
                    <a:pt x="4830" y="4157"/>
                    <a:pt x="4854" y="4138"/>
                    <a:pt x="4841" y="4107"/>
                  </a:cubicBezTo>
                  <a:cubicBezTo>
                    <a:pt x="4256" y="2858"/>
                    <a:pt x="3226" y="1887"/>
                    <a:pt x="2096" y="1123"/>
                  </a:cubicBezTo>
                  <a:cubicBezTo>
                    <a:pt x="1462" y="698"/>
                    <a:pt x="778" y="291"/>
                    <a:pt x="74" y="4"/>
                  </a:cubicBezTo>
                  <a:cubicBezTo>
                    <a:pt x="67" y="1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2042660" y="6552636"/>
              <a:ext cx="296764" cy="90928"/>
            </a:xfrm>
            <a:custGeom>
              <a:avLst/>
              <a:gdLst/>
              <a:ahLst/>
              <a:cxnLst/>
              <a:rect l="l" t="t" r="r" b="b"/>
              <a:pathLst>
                <a:path w="1844" h="565" extrusionOk="0">
                  <a:moveTo>
                    <a:pt x="478" y="0"/>
                  </a:moveTo>
                  <a:cubicBezTo>
                    <a:pt x="205" y="0"/>
                    <a:pt x="0" y="71"/>
                    <a:pt x="0" y="282"/>
                  </a:cubicBezTo>
                  <a:cubicBezTo>
                    <a:pt x="0" y="494"/>
                    <a:pt x="205" y="564"/>
                    <a:pt x="478" y="564"/>
                  </a:cubicBezTo>
                  <a:cubicBezTo>
                    <a:pt x="1024" y="564"/>
                    <a:pt x="1844" y="282"/>
                    <a:pt x="1844" y="282"/>
                  </a:cubicBezTo>
                  <a:cubicBezTo>
                    <a:pt x="1844" y="282"/>
                    <a:pt x="1024" y="0"/>
                    <a:pt x="478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2165453" y="6206145"/>
              <a:ext cx="221768" cy="272463"/>
            </a:xfrm>
            <a:custGeom>
              <a:avLst/>
              <a:gdLst/>
              <a:ahLst/>
              <a:cxnLst/>
              <a:rect l="l" t="t" r="r" b="b"/>
              <a:pathLst>
                <a:path w="1378" h="1693" extrusionOk="0">
                  <a:moveTo>
                    <a:pt x="684" y="0"/>
                  </a:moveTo>
                  <a:cubicBezTo>
                    <a:pt x="649" y="0"/>
                    <a:pt x="613" y="9"/>
                    <a:pt x="576" y="28"/>
                  </a:cubicBezTo>
                  <a:cubicBezTo>
                    <a:pt x="1" y="305"/>
                    <a:pt x="1378" y="1692"/>
                    <a:pt x="1378" y="1692"/>
                  </a:cubicBezTo>
                  <a:cubicBezTo>
                    <a:pt x="1378" y="1692"/>
                    <a:pt x="1171" y="0"/>
                    <a:pt x="684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2189432" y="6361607"/>
              <a:ext cx="228206" cy="243012"/>
            </a:xfrm>
            <a:custGeom>
              <a:avLst/>
              <a:gdLst/>
              <a:ahLst/>
              <a:cxnLst/>
              <a:rect l="l" t="t" r="r" b="b"/>
              <a:pathLst>
                <a:path w="1418" h="1510" extrusionOk="0">
                  <a:moveTo>
                    <a:pt x="900" y="1"/>
                  </a:moveTo>
                  <a:cubicBezTo>
                    <a:pt x="880" y="1"/>
                    <a:pt x="858" y="24"/>
                    <a:pt x="872" y="53"/>
                  </a:cubicBezTo>
                  <a:cubicBezTo>
                    <a:pt x="951" y="201"/>
                    <a:pt x="1031" y="370"/>
                    <a:pt x="1101" y="528"/>
                  </a:cubicBezTo>
                  <a:cubicBezTo>
                    <a:pt x="1170" y="696"/>
                    <a:pt x="1378" y="1103"/>
                    <a:pt x="1279" y="1281"/>
                  </a:cubicBezTo>
                  <a:cubicBezTo>
                    <a:pt x="1170" y="1469"/>
                    <a:pt x="694" y="1440"/>
                    <a:pt x="506" y="1449"/>
                  </a:cubicBezTo>
                  <a:cubicBezTo>
                    <a:pt x="347" y="1449"/>
                    <a:pt x="189" y="1449"/>
                    <a:pt x="40" y="1440"/>
                  </a:cubicBezTo>
                  <a:cubicBezTo>
                    <a:pt x="0" y="1440"/>
                    <a:pt x="0" y="1499"/>
                    <a:pt x="40" y="1499"/>
                  </a:cubicBezTo>
                  <a:cubicBezTo>
                    <a:pt x="159" y="1504"/>
                    <a:pt x="280" y="1509"/>
                    <a:pt x="402" y="1509"/>
                  </a:cubicBezTo>
                  <a:cubicBezTo>
                    <a:pt x="523" y="1509"/>
                    <a:pt x="645" y="1504"/>
                    <a:pt x="764" y="1489"/>
                  </a:cubicBezTo>
                  <a:cubicBezTo>
                    <a:pt x="932" y="1480"/>
                    <a:pt x="1269" y="1480"/>
                    <a:pt x="1338" y="1281"/>
                  </a:cubicBezTo>
                  <a:cubicBezTo>
                    <a:pt x="1418" y="1073"/>
                    <a:pt x="1249" y="746"/>
                    <a:pt x="1180" y="558"/>
                  </a:cubicBezTo>
                  <a:cubicBezTo>
                    <a:pt x="1101" y="370"/>
                    <a:pt x="1011" y="191"/>
                    <a:pt x="922" y="13"/>
                  </a:cubicBezTo>
                  <a:cubicBezTo>
                    <a:pt x="917" y="4"/>
                    <a:pt x="908" y="1"/>
                    <a:pt x="90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2150486" y="6660783"/>
              <a:ext cx="335710" cy="103320"/>
            </a:xfrm>
            <a:custGeom>
              <a:avLst/>
              <a:gdLst/>
              <a:ahLst/>
              <a:cxnLst/>
              <a:rect l="l" t="t" r="r" b="b"/>
              <a:pathLst>
                <a:path w="2086" h="642" extrusionOk="0">
                  <a:moveTo>
                    <a:pt x="464" y="0"/>
                  </a:moveTo>
                  <a:cubicBezTo>
                    <a:pt x="219" y="0"/>
                    <a:pt x="41" y="72"/>
                    <a:pt x="24" y="275"/>
                  </a:cubicBezTo>
                  <a:cubicBezTo>
                    <a:pt x="1" y="557"/>
                    <a:pt x="318" y="642"/>
                    <a:pt x="710" y="642"/>
                  </a:cubicBezTo>
                  <a:cubicBezTo>
                    <a:pt x="1310" y="642"/>
                    <a:pt x="2085" y="443"/>
                    <a:pt x="2085" y="443"/>
                  </a:cubicBezTo>
                  <a:cubicBezTo>
                    <a:pt x="2085" y="443"/>
                    <a:pt x="1069" y="0"/>
                    <a:pt x="464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2324939" y="6289992"/>
              <a:ext cx="224987" cy="314467"/>
            </a:xfrm>
            <a:custGeom>
              <a:avLst/>
              <a:gdLst/>
              <a:ahLst/>
              <a:cxnLst/>
              <a:rect l="l" t="t" r="r" b="b"/>
              <a:pathLst>
                <a:path w="1398" h="1954" extrusionOk="0">
                  <a:moveTo>
                    <a:pt x="770" y="1"/>
                  </a:moveTo>
                  <a:cubicBezTo>
                    <a:pt x="736" y="1"/>
                    <a:pt x="701" y="8"/>
                    <a:pt x="664" y="22"/>
                  </a:cubicBezTo>
                  <a:cubicBezTo>
                    <a:pt x="1" y="269"/>
                    <a:pt x="1398" y="1954"/>
                    <a:pt x="1398" y="1954"/>
                  </a:cubicBezTo>
                  <a:cubicBezTo>
                    <a:pt x="1398" y="1954"/>
                    <a:pt x="1336" y="1"/>
                    <a:pt x="77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2318662" y="6468950"/>
              <a:ext cx="260071" cy="266508"/>
            </a:xfrm>
            <a:custGeom>
              <a:avLst/>
              <a:gdLst/>
              <a:ahLst/>
              <a:cxnLst/>
              <a:rect l="l" t="t" r="r" b="b"/>
              <a:pathLst>
                <a:path w="1616" h="1656" extrusionOk="0">
                  <a:moveTo>
                    <a:pt x="1141" y="1"/>
                  </a:moveTo>
                  <a:cubicBezTo>
                    <a:pt x="1119" y="1"/>
                    <a:pt x="1097" y="23"/>
                    <a:pt x="1110" y="49"/>
                  </a:cubicBezTo>
                  <a:cubicBezTo>
                    <a:pt x="1189" y="238"/>
                    <a:pt x="1249" y="416"/>
                    <a:pt x="1308" y="604"/>
                  </a:cubicBezTo>
                  <a:cubicBezTo>
                    <a:pt x="1377" y="802"/>
                    <a:pt x="1575" y="1268"/>
                    <a:pt x="1447" y="1467"/>
                  </a:cubicBezTo>
                  <a:cubicBezTo>
                    <a:pt x="1367" y="1573"/>
                    <a:pt x="1178" y="1599"/>
                    <a:pt x="988" y="1599"/>
                  </a:cubicBezTo>
                  <a:cubicBezTo>
                    <a:pt x="825" y="1599"/>
                    <a:pt x="661" y="1580"/>
                    <a:pt x="565" y="1575"/>
                  </a:cubicBezTo>
                  <a:cubicBezTo>
                    <a:pt x="386" y="1566"/>
                    <a:pt x="218" y="1546"/>
                    <a:pt x="40" y="1526"/>
                  </a:cubicBezTo>
                  <a:cubicBezTo>
                    <a:pt x="37" y="1525"/>
                    <a:pt x="35" y="1525"/>
                    <a:pt x="32" y="1525"/>
                  </a:cubicBezTo>
                  <a:cubicBezTo>
                    <a:pt x="0" y="1525"/>
                    <a:pt x="3" y="1586"/>
                    <a:pt x="40" y="1595"/>
                  </a:cubicBezTo>
                  <a:cubicBezTo>
                    <a:pt x="307" y="1635"/>
                    <a:pt x="585" y="1654"/>
                    <a:pt x="852" y="1654"/>
                  </a:cubicBezTo>
                  <a:cubicBezTo>
                    <a:pt x="892" y="1654"/>
                    <a:pt x="943" y="1656"/>
                    <a:pt x="998" y="1656"/>
                  </a:cubicBezTo>
                  <a:cubicBezTo>
                    <a:pt x="1190" y="1656"/>
                    <a:pt x="1439" y="1638"/>
                    <a:pt x="1516" y="1476"/>
                  </a:cubicBezTo>
                  <a:cubicBezTo>
                    <a:pt x="1615" y="1249"/>
                    <a:pt x="1467" y="862"/>
                    <a:pt x="1397" y="644"/>
                  </a:cubicBezTo>
                  <a:cubicBezTo>
                    <a:pt x="1328" y="436"/>
                    <a:pt x="1258" y="227"/>
                    <a:pt x="1170" y="20"/>
                  </a:cubicBezTo>
                  <a:cubicBezTo>
                    <a:pt x="1163" y="7"/>
                    <a:pt x="1152" y="1"/>
                    <a:pt x="1141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2295488" y="6797255"/>
              <a:ext cx="340538" cy="115069"/>
            </a:xfrm>
            <a:custGeom>
              <a:avLst/>
              <a:gdLst/>
              <a:ahLst/>
              <a:cxnLst/>
              <a:rect l="l" t="t" r="r" b="b"/>
              <a:pathLst>
                <a:path w="2116" h="715" extrusionOk="0">
                  <a:moveTo>
                    <a:pt x="433" y="1"/>
                  </a:moveTo>
                  <a:cubicBezTo>
                    <a:pt x="258" y="1"/>
                    <a:pt x="131" y="61"/>
                    <a:pt x="94" y="219"/>
                  </a:cubicBezTo>
                  <a:cubicBezTo>
                    <a:pt x="0" y="631"/>
                    <a:pt x="729" y="715"/>
                    <a:pt x="1338" y="715"/>
                  </a:cubicBezTo>
                  <a:cubicBezTo>
                    <a:pt x="1755" y="715"/>
                    <a:pt x="2116" y="675"/>
                    <a:pt x="2116" y="675"/>
                  </a:cubicBezTo>
                  <a:cubicBezTo>
                    <a:pt x="2116" y="675"/>
                    <a:pt x="1014" y="1"/>
                    <a:pt x="433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2530612" y="6462674"/>
              <a:ext cx="220964" cy="325250"/>
            </a:xfrm>
            <a:custGeom>
              <a:avLst/>
              <a:gdLst/>
              <a:ahLst/>
              <a:cxnLst/>
              <a:rect l="l" t="t" r="r" b="b"/>
              <a:pathLst>
                <a:path w="1373" h="2021" extrusionOk="0">
                  <a:moveTo>
                    <a:pt x="764" y="1"/>
                  </a:moveTo>
                  <a:cubicBezTo>
                    <a:pt x="742" y="1"/>
                    <a:pt x="719" y="3"/>
                    <a:pt x="694" y="9"/>
                  </a:cubicBezTo>
                  <a:cubicBezTo>
                    <a:pt x="1" y="167"/>
                    <a:pt x="1161" y="2021"/>
                    <a:pt x="1161" y="2021"/>
                  </a:cubicBezTo>
                  <a:cubicBezTo>
                    <a:pt x="1161" y="2021"/>
                    <a:pt x="1372" y="1"/>
                    <a:pt x="764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2470423" y="6647265"/>
              <a:ext cx="266186" cy="263772"/>
            </a:xfrm>
            <a:custGeom>
              <a:avLst/>
              <a:gdLst/>
              <a:ahLst/>
              <a:cxnLst/>
              <a:rect l="l" t="t" r="r" b="b"/>
              <a:pathLst>
                <a:path w="1654" h="1639" extrusionOk="0">
                  <a:moveTo>
                    <a:pt x="1351" y="1"/>
                  </a:moveTo>
                  <a:cubicBezTo>
                    <a:pt x="1331" y="1"/>
                    <a:pt x="1310" y="20"/>
                    <a:pt x="1317" y="51"/>
                  </a:cubicBezTo>
                  <a:cubicBezTo>
                    <a:pt x="1366" y="240"/>
                    <a:pt x="1405" y="428"/>
                    <a:pt x="1436" y="626"/>
                  </a:cubicBezTo>
                  <a:cubicBezTo>
                    <a:pt x="1475" y="824"/>
                    <a:pt x="1604" y="1319"/>
                    <a:pt x="1445" y="1488"/>
                  </a:cubicBezTo>
                  <a:cubicBezTo>
                    <a:pt x="1384" y="1557"/>
                    <a:pt x="1277" y="1581"/>
                    <a:pt x="1156" y="1581"/>
                  </a:cubicBezTo>
                  <a:cubicBezTo>
                    <a:pt x="947" y="1581"/>
                    <a:pt x="695" y="1510"/>
                    <a:pt x="564" y="1478"/>
                  </a:cubicBezTo>
                  <a:cubicBezTo>
                    <a:pt x="395" y="1449"/>
                    <a:pt x="216" y="1409"/>
                    <a:pt x="48" y="1359"/>
                  </a:cubicBezTo>
                  <a:cubicBezTo>
                    <a:pt x="46" y="1358"/>
                    <a:pt x="43" y="1358"/>
                    <a:pt x="41" y="1358"/>
                  </a:cubicBezTo>
                  <a:cubicBezTo>
                    <a:pt x="7" y="1358"/>
                    <a:pt x="1" y="1419"/>
                    <a:pt x="38" y="1429"/>
                  </a:cubicBezTo>
                  <a:cubicBezTo>
                    <a:pt x="296" y="1498"/>
                    <a:pt x="564" y="1568"/>
                    <a:pt x="831" y="1597"/>
                  </a:cubicBezTo>
                  <a:cubicBezTo>
                    <a:pt x="923" y="1612"/>
                    <a:pt x="1060" y="1638"/>
                    <a:pt x="1190" y="1638"/>
                  </a:cubicBezTo>
                  <a:cubicBezTo>
                    <a:pt x="1326" y="1638"/>
                    <a:pt x="1454" y="1609"/>
                    <a:pt x="1515" y="1508"/>
                  </a:cubicBezTo>
                  <a:cubicBezTo>
                    <a:pt x="1654" y="1300"/>
                    <a:pt x="1554" y="903"/>
                    <a:pt x="1515" y="676"/>
                  </a:cubicBezTo>
                  <a:cubicBezTo>
                    <a:pt x="1475" y="458"/>
                    <a:pt x="1436" y="240"/>
                    <a:pt x="1376" y="22"/>
                  </a:cubicBezTo>
                  <a:cubicBezTo>
                    <a:pt x="1372" y="7"/>
                    <a:pt x="1362" y="1"/>
                    <a:pt x="1351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2286797" y="6006587"/>
              <a:ext cx="1286997" cy="1353624"/>
            </a:xfrm>
            <a:custGeom>
              <a:avLst/>
              <a:gdLst/>
              <a:ahLst/>
              <a:cxnLst/>
              <a:rect l="l" t="t" r="r" b="b"/>
              <a:pathLst>
                <a:path w="7997" h="8411" extrusionOk="0">
                  <a:moveTo>
                    <a:pt x="3496" y="256"/>
                  </a:moveTo>
                  <a:cubicBezTo>
                    <a:pt x="3611" y="256"/>
                    <a:pt x="3775" y="284"/>
                    <a:pt x="3964" y="396"/>
                  </a:cubicBezTo>
                  <a:cubicBezTo>
                    <a:pt x="4400" y="663"/>
                    <a:pt x="7462" y="2814"/>
                    <a:pt x="7492" y="2833"/>
                  </a:cubicBezTo>
                  <a:lnTo>
                    <a:pt x="7501" y="2843"/>
                  </a:lnTo>
                  <a:cubicBezTo>
                    <a:pt x="7611" y="2902"/>
                    <a:pt x="7719" y="3012"/>
                    <a:pt x="7730" y="3051"/>
                  </a:cubicBezTo>
                  <a:cubicBezTo>
                    <a:pt x="7730" y="3061"/>
                    <a:pt x="7719" y="3071"/>
                    <a:pt x="7699" y="3071"/>
                  </a:cubicBezTo>
                  <a:lnTo>
                    <a:pt x="6857" y="3250"/>
                  </a:lnTo>
                  <a:lnTo>
                    <a:pt x="7571" y="6708"/>
                  </a:lnTo>
                  <a:cubicBezTo>
                    <a:pt x="7571" y="6708"/>
                    <a:pt x="7650" y="7114"/>
                    <a:pt x="6937" y="7263"/>
                  </a:cubicBezTo>
                  <a:lnTo>
                    <a:pt x="2705" y="8135"/>
                  </a:lnTo>
                  <a:cubicBezTo>
                    <a:pt x="2600" y="8156"/>
                    <a:pt x="2508" y="8165"/>
                    <a:pt x="2428" y="8165"/>
                  </a:cubicBezTo>
                  <a:cubicBezTo>
                    <a:pt x="1983" y="8165"/>
                    <a:pt x="1912" y="7886"/>
                    <a:pt x="1912" y="7877"/>
                  </a:cubicBezTo>
                  <a:lnTo>
                    <a:pt x="1199" y="4419"/>
                  </a:lnTo>
                  <a:lnTo>
                    <a:pt x="357" y="4587"/>
                  </a:lnTo>
                  <a:cubicBezTo>
                    <a:pt x="337" y="4587"/>
                    <a:pt x="327" y="4587"/>
                    <a:pt x="317" y="4577"/>
                  </a:cubicBezTo>
                  <a:cubicBezTo>
                    <a:pt x="317" y="4538"/>
                    <a:pt x="377" y="4399"/>
                    <a:pt x="446" y="4290"/>
                  </a:cubicBezTo>
                  <a:lnTo>
                    <a:pt x="456" y="4290"/>
                  </a:lnTo>
                  <a:cubicBezTo>
                    <a:pt x="476" y="4250"/>
                    <a:pt x="2438" y="1069"/>
                    <a:pt x="2735" y="653"/>
                  </a:cubicBezTo>
                  <a:cubicBezTo>
                    <a:pt x="2913" y="396"/>
                    <a:pt x="3112" y="316"/>
                    <a:pt x="3211" y="296"/>
                  </a:cubicBezTo>
                  <a:cubicBezTo>
                    <a:pt x="3250" y="286"/>
                    <a:pt x="3270" y="286"/>
                    <a:pt x="3270" y="286"/>
                  </a:cubicBezTo>
                  <a:lnTo>
                    <a:pt x="3300" y="286"/>
                  </a:lnTo>
                  <a:lnTo>
                    <a:pt x="3330" y="277"/>
                  </a:lnTo>
                  <a:cubicBezTo>
                    <a:pt x="3330" y="277"/>
                    <a:pt x="3349" y="266"/>
                    <a:pt x="3379" y="266"/>
                  </a:cubicBezTo>
                  <a:cubicBezTo>
                    <a:pt x="3408" y="261"/>
                    <a:pt x="3448" y="256"/>
                    <a:pt x="3496" y="256"/>
                  </a:cubicBezTo>
                  <a:close/>
                  <a:moveTo>
                    <a:pt x="3504" y="1"/>
                  </a:moveTo>
                  <a:cubicBezTo>
                    <a:pt x="3433" y="1"/>
                    <a:pt x="3374" y="9"/>
                    <a:pt x="3330" y="19"/>
                  </a:cubicBezTo>
                  <a:cubicBezTo>
                    <a:pt x="3300" y="29"/>
                    <a:pt x="3270" y="39"/>
                    <a:pt x="3250" y="39"/>
                  </a:cubicBezTo>
                  <a:cubicBezTo>
                    <a:pt x="3231" y="39"/>
                    <a:pt x="3200" y="48"/>
                    <a:pt x="3161" y="48"/>
                  </a:cubicBezTo>
                  <a:cubicBezTo>
                    <a:pt x="3022" y="78"/>
                    <a:pt x="2764" y="178"/>
                    <a:pt x="2527" y="504"/>
                  </a:cubicBezTo>
                  <a:cubicBezTo>
                    <a:pt x="2229" y="931"/>
                    <a:pt x="357" y="3973"/>
                    <a:pt x="238" y="4151"/>
                  </a:cubicBezTo>
                  <a:cubicBezTo>
                    <a:pt x="178" y="4240"/>
                    <a:pt x="0" y="4508"/>
                    <a:pt x="99" y="4696"/>
                  </a:cubicBezTo>
                  <a:cubicBezTo>
                    <a:pt x="128" y="4765"/>
                    <a:pt x="198" y="4835"/>
                    <a:pt x="366" y="4835"/>
                  </a:cubicBezTo>
                  <a:lnTo>
                    <a:pt x="377" y="4835"/>
                  </a:lnTo>
                  <a:lnTo>
                    <a:pt x="1001" y="4706"/>
                  </a:lnTo>
                  <a:lnTo>
                    <a:pt x="1665" y="7927"/>
                  </a:lnTo>
                  <a:cubicBezTo>
                    <a:pt x="1665" y="7927"/>
                    <a:pt x="1769" y="8410"/>
                    <a:pt x="2416" y="8410"/>
                  </a:cubicBezTo>
                  <a:cubicBezTo>
                    <a:pt x="2516" y="8410"/>
                    <a:pt x="2628" y="8399"/>
                    <a:pt x="2755" y="8372"/>
                  </a:cubicBezTo>
                  <a:lnTo>
                    <a:pt x="6986" y="7511"/>
                  </a:lnTo>
                  <a:cubicBezTo>
                    <a:pt x="7937" y="7312"/>
                    <a:pt x="7818" y="6668"/>
                    <a:pt x="7818" y="6658"/>
                  </a:cubicBezTo>
                  <a:lnTo>
                    <a:pt x="7155" y="3448"/>
                  </a:lnTo>
                  <a:lnTo>
                    <a:pt x="7779" y="3319"/>
                  </a:lnTo>
                  <a:lnTo>
                    <a:pt x="7789" y="3309"/>
                  </a:lnTo>
                  <a:cubicBezTo>
                    <a:pt x="7937" y="3239"/>
                    <a:pt x="7977" y="3150"/>
                    <a:pt x="7987" y="3071"/>
                  </a:cubicBezTo>
                  <a:cubicBezTo>
                    <a:pt x="7997" y="2863"/>
                    <a:pt x="7719" y="2684"/>
                    <a:pt x="7630" y="2625"/>
                  </a:cubicBezTo>
                  <a:cubicBezTo>
                    <a:pt x="7462" y="2506"/>
                    <a:pt x="4539" y="455"/>
                    <a:pt x="4092" y="187"/>
                  </a:cubicBezTo>
                  <a:cubicBezTo>
                    <a:pt x="3857" y="39"/>
                    <a:pt x="3654" y="1"/>
                    <a:pt x="3504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2285027" y="6027026"/>
              <a:ext cx="1303252" cy="1313712"/>
            </a:xfrm>
            <a:custGeom>
              <a:avLst/>
              <a:gdLst/>
              <a:ahLst/>
              <a:cxnLst/>
              <a:rect l="l" t="t" r="r" b="b"/>
              <a:pathLst>
                <a:path w="8098" h="8163" extrusionOk="0">
                  <a:moveTo>
                    <a:pt x="3509" y="1"/>
                  </a:moveTo>
                  <a:cubicBezTo>
                    <a:pt x="3366" y="1"/>
                    <a:pt x="3281" y="40"/>
                    <a:pt x="3281" y="40"/>
                  </a:cubicBezTo>
                  <a:cubicBezTo>
                    <a:pt x="3281" y="40"/>
                    <a:pt x="3281" y="40"/>
                    <a:pt x="3279" y="40"/>
                  </a:cubicBezTo>
                  <a:cubicBezTo>
                    <a:pt x="3252" y="40"/>
                    <a:pt x="2931" y="49"/>
                    <a:pt x="2637" y="456"/>
                  </a:cubicBezTo>
                  <a:cubicBezTo>
                    <a:pt x="2339" y="873"/>
                    <a:pt x="357" y="4094"/>
                    <a:pt x="357" y="4094"/>
                  </a:cubicBezTo>
                  <a:cubicBezTo>
                    <a:pt x="357" y="4094"/>
                    <a:pt x="1" y="4579"/>
                    <a:pt x="377" y="4589"/>
                  </a:cubicBezTo>
                  <a:lnTo>
                    <a:pt x="1111" y="4431"/>
                  </a:lnTo>
                  <a:lnTo>
                    <a:pt x="1795" y="7770"/>
                  </a:lnTo>
                  <a:cubicBezTo>
                    <a:pt x="1795" y="7770"/>
                    <a:pt x="1875" y="8163"/>
                    <a:pt x="2428" y="8163"/>
                  </a:cubicBezTo>
                  <a:cubicBezTo>
                    <a:pt x="2520" y="8163"/>
                    <a:pt x="2626" y="8152"/>
                    <a:pt x="2746" y="8126"/>
                  </a:cubicBezTo>
                  <a:lnTo>
                    <a:pt x="4856" y="7690"/>
                  </a:lnTo>
                  <a:lnTo>
                    <a:pt x="6977" y="7254"/>
                  </a:lnTo>
                  <a:cubicBezTo>
                    <a:pt x="7820" y="7086"/>
                    <a:pt x="7710" y="6551"/>
                    <a:pt x="7710" y="6551"/>
                  </a:cubicBezTo>
                  <a:lnTo>
                    <a:pt x="7017" y="3222"/>
                  </a:lnTo>
                  <a:lnTo>
                    <a:pt x="7750" y="3063"/>
                  </a:lnTo>
                  <a:cubicBezTo>
                    <a:pt x="8097" y="2914"/>
                    <a:pt x="7572" y="2607"/>
                    <a:pt x="7572" y="2607"/>
                  </a:cubicBezTo>
                  <a:cubicBezTo>
                    <a:pt x="7572" y="2607"/>
                    <a:pt x="4490" y="437"/>
                    <a:pt x="4044" y="169"/>
                  </a:cubicBezTo>
                  <a:cubicBezTo>
                    <a:pt x="3828" y="35"/>
                    <a:pt x="3643" y="1"/>
                    <a:pt x="350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2800177" y="6242355"/>
              <a:ext cx="14484" cy="13519"/>
            </a:xfrm>
            <a:custGeom>
              <a:avLst/>
              <a:gdLst/>
              <a:ahLst/>
              <a:cxnLst/>
              <a:rect l="l" t="t" r="r" b="b"/>
              <a:pathLst>
                <a:path w="90" h="84" extrusionOk="0">
                  <a:moveTo>
                    <a:pt x="30" y="1"/>
                  </a:moveTo>
                  <a:cubicBezTo>
                    <a:pt x="10" y="10"/>
                    <a:pt x="1" y="30"/>
                    <a:pt x="10" y="50"/>
                  </a:cubicBezTo>
                  <a:cubicBezTo>
                    <a:pt x="10" y="73"/>
                    <a:pt x="28" y="84"/>
                    <a:pt x="44" y="84"/>
                  </a:cubicBezTo>
                  <a:cubicBezTo>
                    <a:pt x="50" y="84"/>
                    <a:pt x="55" y="82"/>
                    <a:pt x="60" y="80"/>
                  </a:cubicBezTo>
                  <a:cubicBezTo>
                    <a:pt x="80" y="80"/>
                    <a:pt x="90" y="50"/>
                    <a:pt x="90" y="30"/>
                  </a:cubicBezTo>
                  <a:cubicBezTo>
                    <a:pt x="80" y="10"/>
                    <a:pt x="60" y="1"/>
                    <a:pt x="3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2849584" y="6272289"/>
              <a:ext cx="20922" cy="20117"/>
            </a:xfrm>
            <a:custGeom>
              <a:avLst/>
              <a:gdLst/>
              <a:ahLst/>
              <a:cxnLst/>
              <a:rect l="l" t="t" r="r" b="b"/>
              <a:pathLst>
                <a:path w="130" h="125" extrusionOk="0">
                  <a:moveTo>
                    <a:pt x="66" y="0"/>
                  </a:moveTo>
                  <a:cubicBezTo>
                    <a:pt x="61" y="0"/>
                    <a:pt x="56" y="1"/>
                    <a:pt x="51" y="3"/>
                  </a:cubicBezTo>
                  <a:cubicBezTo>
                    <a:pt x="11" y="13"/>
                    <a:pt x="1" y="42"/>
                    <a:pt x="1" y="82"/>
                  </a:cubicBezTo>
                  <a:cubicBezTo>
                    <a:pt x="9" y="107"/>
                    <a:pt x="37" y="124"/>
                    <a:pt x="63" y="124"/>
                  </a:cubicBezTo>
                  <a:cubicBezTo>
                    <a:pt x="69" y="124"/>
                    <a:pt x="75" y="123"/>
                    <a:pt x="80" y="122"/>
                  </a:cubicBezTo>
                  <a:cubicBezTo>
                    <a:pt x="110" y="112"/>
                    <a:pt x="130" y="72"/>
                    <a:pt x="120" y="42"/>
                  </a:cubicBezTo>
                  <a:cubicBezTo>
                    <a:pt x="112" y="18"/>
                    <a:pt x="90" y="0"/>
                    <a:pt x="6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2801787" y="6291118"/>
              <a:ext cx="12875" cy="12070"/>
            </a:xfrm>
            <a:custGeom>
              <a:avLst/>
              <a:gdLst/>
              <a:ahLst/>
              <a:cxnLst/>
              <a:rect l="l" t="t" r="r" b="b"/>
              <a:pathLst>
                <a:path w="80" h="75" extrusionOk="0">
                  <a:moveTo>
                    <a:pt x="46" y="1"/>
                  </a:moveTo>
                  <a:cubicBezTo>
                    <a:pt x="41" y="1"/>
                    <a:pt x="36" y="2"/>
                    <a:pt x="31" y="5"/>
                  </a:cubicBezTo>
                  <a:cubicBezTo>
                    <a:pt x="11" y="5"/>
                    <a:pt x="0" y="24"/>
                    <a:pt x="0" y="44"/>
                  </a:cubicBezTo>
                  <a:cubicBezTo>
                    <a:pt x="11" y="64"/>
                    <a:pt x="31" y="74"/>
                    <a:pt x="50" y="74"/>
                  </a:cubicBezTo>
                  <a:cubicBezTo>
                    <a:pt x="70" y="64"/>
                    <a:pt x="80" y="44"/>
                    <a:pt x="80" y="24"/>
                  </a:cubicBezTo>
                  <a:cubicBezTo>
                    <a:pt x="73" y="10"/>
                    <a:pt x="60" y="1"/>
                    <a:pt x="4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3125586" y="6421957"/>
              <a:ext cx="14484" cy="13519"/>
            </a:xfrm>
            <a:custGeom>
              <a:avLst/>
              <a:gdLst/>
              <a:ahLst/>
              <a:cxnLst/>
              <a:rect l="l" t="t" r="r" b="b"/>
              <a:pathLst>
                <a:path w="90" h="84" extrusionOk="0">
                  <a:moveTo>
                    <a:pt x="38" y="0"/>
                  </a:moveTo>
                  <a:cubicBezTo>
                    <a:pt x="20" y="0"/>
                    <a:pt x="7" y="9"/>
                    <a:pt x="0" y="24"/>
                  </a:cubicBezTo>
                  <a:cubicBezTo>
                    <a:pt x="0" y="44"/>
                    <a:pt x="10" y="74"/>
                    <a:pt x="30" y="83"/>
                  </a:cubicBezTo>
                  <a:cubicBezTo>
                    <a:pt x="50" y="83"/>
                    <a:pt x="69" y="74"/>
                    <a:pt x="80" y="54"/>
                  </a:cubicBezTo>
                  <a:cubicBezTo>
                    <a:pt x="89" y="34"/>
                    <a:pt x="80" y="15"/>
                    <a:pt x="60" y="4"/>
                  </a:cubicBezTo>
                  <a:cubicBezTo>
                    <a:pt x="52" y="2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3025002" y="6463639"/>
              <a:ext cx="22531" cy="19473"/>
            </a:xfrm>
            <a:custGeom>
              <a:avLst/>
              <a:gdLst/>
              <a:ahLst/>
              <a:cxnLst/>
              <a:rect l="l" t="t" r="r" b="b"/>
              <a:pathLst>
                <a:path w="140" h="121" extrusionOk="0">
                  <a:moveTo>
                    <a:pt x="75" y="0"/>
                  </a:moveTo>
                  <a:cubicBezTo>
                    <a:pt x="51" y="0"/>
                    <a:pt x="29" y="18"/>
                    <a:pt x="21" y="42"/>
                  </a:cubicBezTo>
                  <a:cubicBezTo>
                    <a:pt x="1" y="73"/>
                    <a:pt x="21" y="102"/>
                    <a:pt x="51" y="112"/>
                  </a:cubicBezTo>
                  <a:cubicBezTo>
                    <a:pt x="59" y="118"/>
                    <a:pt x="68" y="120"/>
                    <a:pt x="77" y="120"/>
                  </a:cubicBezTo>
                  <a:cubicBezTo>
                    <a:pt x="100" y="120"/>
                    <a:pt x="123" y="104"/>
                    <a:pt x="130" y="82"/>
                  </a:cubicBezTo>
                  <a:cubicBezTo>
                    <a:pt x="140" y="53"/>
                    <a:pt x="120" y="13"/>
                    <a:pt x="90" y="3"/>
                  </a:cubicBezTo>
                  <a:cubicBezTo>
                    <a:pt x="85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3060086" y="6355009"/>
              <a:ext cx="14645" cy="12553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45" y="0"/>
                  </a:moveTo>
                  <a:cubicBezTo>
                    <a:pt x="31" y="0"/>
                    <a:pt x="18" y="9"/>
                    <a:pt x="11" y="24"/>
                  </a:cubicBezTo>
                  <a:cubicBezTo>
                    <a:pt x="1" y="44"/>
                    <a:pt x="11" y="63"/>
                    <a:pt x="31" y="74"/>
                  </a:cubicBezTo>
                  <a:cubicBezTo>
                    <a:pt x="36" y="76"/>
                    <a:pt x="41" y="77"/>
                    <a:pt x="47" y="77"/>
                  </a:cubicBezTo>
                  <a:cubicBezTo>
                    <a:pt x="61" y="77"/>
                    <a:pt x="73" y="68"/>
                    <a:pt x="80" y="54"/>
                  </a:cubicBezTo>
                  <a:cubicBezTo>
                    <a:pt x="90" y="34"/>
                    <a:pt x="80" y="14"/>
                    <a:pt x="60" y="4"/>
                  </a:cubicBezTo>
                  <a:cubicBezTo>
                    <a:pt x="55" y="1"/>
                    <a:pt x="50" y="0"/>
                    <a:pt x="4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2637634" y="6535255"/>
              <a:ext cx="14323" cy="13519"/>
            </a:xfrm>
            <a:custGeom>
              <a:avLst/>
              <a:gdLst/>
              <a:ahLst/>
              <a:cxnLst/>
              <a:rect l="l" t="t" r="r" b="b"/>
              <a:pathLst>
                <a:path w="89" h="84" extrusionOk="0">
                  <a:moveTo>
                    <a:pt x="55" y="0"/>
                  </a:moveTo>
                  <a:cubicBezTo>
                    <a:pt x="50" y="0"/>
                    <a:pt x="45" y="2"/>
                    <a:pt x="40" y="4"/>
                  </a:cubicBezTo>
                  <a:cubicBezTo>
                    <a:pt x="10" y="4"/>
                    <a:pt x="0" y="34"/>
                    <a:pt x="10" y="53"/>
                  </a:cubicBezTo>
                  <a:cubicBezTo>
                    <a:pt x="10" y="73"/>
                    <a:pt x="40" y="83"/>
                    <a:pt x="60" y="83"/>
                  </a:cubicBezTo>
                  <a:cubicBezTo>
                    <a:pt x="79" y="73"/>
                    <a:pt x="89" y="53"/>
                    <a:pt x="89" y="34"/>
                  </a:cubicBezTo>
                  <a:cubicBezTo>
                    <a:pt x="82" y="12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2718906" y="6560843"/>
              <a:ext cx="22370" cy="18829"/>
            </a:xfrm>
            <a:custGeom>
              <a:avLst/>
              <a:gdLst/>
              <a:ahLst/>
              <a:cxnLst/>
              <a:rect l="l" t="t" r="r" b="b"/>
              <a:pathLst>
                <a:path w="139" h="117" extrusionOk="0">
                  <a:moveTo>
                    <a:pt x="67" y="1"/>
                  </a:moveTo>
                  <a:cubicBezTo>
                    <a:pt x="61" y="1"/>
                    <a:pt x="55" y="2"/>
                    <a:pt x="50" y="4"/>
                  </a:cubicBezTo>
                  <a:cubicBezTo>
                    <a:pt x="20" y="13"/>
                    <a:pt x="0" y="43"/>
                    <a:pt x="10" y="73"/>
                  </a:cubicBezTo>
                  <a:cubicBezTo>
                    <a:pt x="18" y="103"/>
                    <a:pt x="37" y="116"/>
                    <a:pt x="63" y="116"/>
                  </a:cubicBezTo>
                  <a:cubicBezTo>
                    <a:pt x="71" y="116"/>
                    <a:pt x="80" y="115"/>
                    <a:pt x="90" y="112"/>
                  </a:cubicBezTo>
                  <a:cubicBezTo>
                    <a:pt x="119" y="112"/>
                    <a:pt x="139" y="73"/>
                    <a:pt x="129" y="43"/>
                  </a:cubicBezTo>
                  <a:cubicBezTo>
                    <a:pt x="121" y="19"/>
                    <a:pt x="93" y="1"/>
                    <a:pt x="67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2635863" y="6605422"/>
              <a:ext cx="13036" cy="12231"/>
            </a:xfrm>
            <a:custGeom>
              <a:avLst/>
              <a:gdLst/>
              <a:ahLst/>
              <a:cxnLst/>
              <a:rect l="l" t="t" r="r" b="b"/>
              <a:pathLst>
                <a:path w="81" h="76" extrusionOk="0">
                  <a:moveTo>
                    <a:pt x="47" y="0"/>
                  </a:moveTo>
                  <a:cubicBezTo>
                    <a:pt x="42" y="0"/>
                    <a:pt x="36" y="1"/>
                    <a:pt x="31" y="4"/>
                  </a:cubicBezTo>
                  <a:cubicBezTo>
                    <a:pt x="11" y="4"/>
                    <a:pt x="1" y="24"/>
                    <a:pt x="1" y="44"/>
                  </a:cubicBezTo>
                  <a:cubicBezTo>
                    <a:pt x="9" y="60"/>
                    <a:pt x="24" y="76"/>
                    <a:pt x="40" y="76"/>
                  </a:cubicBezTo>
                  <a:cubicBezTo>
                    <a:pt x="43" y="76"/>
                    <a:pt x="47" y="75"/>
                    <a:pt x="51" y="73"/>
                  </a:cubicBezTo>
                  <a:cubicBezTo>
                    <a:pt x="71" y="64"/>
                    <a:pt x="80" y="44"/>
                    <a:pt x="80" y="24"/>
                  </a:cubicBezTo>
                  <a:cubicBezTo>
                    <a:pt x="73" y="10"/>
                    <a:pt x="61" y="0"/>
                    <a:pt x="4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3010679" y="6567763"/>
              <a:ext cx="13036" cy="12875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41" y="0"/>
                  </a:moveTo>
                  <a:cubicBezTo>
                    <a:pt x="21" y="0"/>
                    <a:pt x="1" y="20"/>
                    <a:pt x="1" y="40"/>
                  </a:cubicBezTo>
                  <a:cubicBezTo>
                    <a:pt x="1" y="60"/>
                    <a:pt x="21" y="80"/>
                    <a:pt x="41" y="80"/>
                  </a:cubicBezTo>
                  <a:cubicBezTo>
                    <a:pt x="60" y="80"/>
                    <a:pt x="80" y="60"/>
                    <a:pt x="80" y="40"/>
                  </a:cubicBezTo>
                  <a:cubicBezTo>
                    <a:pt x="80" y="20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2924579" y="6701660"/>
              <a:ext cx="19312" cy="19312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"/>
                  </a:moveTo>
                  <a:cubicBezTo>
                    <a:pt x="30" y="1"/>
                    <a:pt x="1" y="21"/>
                    <a:pt x="1" y="60"/>
                  </a:cubicBezTo>
                  <a:cubicBezTo>
                    <a:pt x="1" y="90"/>
                    <a:pt x="30" y="120"/>
                    <a:pt x="60" y="120"/>
                  </a:cubicBezTo>
                  <a:cubicBezTo>
                    <a:pt x="90" y="120"/>
                    <a:pt x="120" y="90"/>
                    <a:pt x="120" y="60"/>
                  </a:cubicBezTo>
                  <a:cubicBezTo>
                    <a:pt x="120" y="21"/>
                    <a:pt x="100" y="1"/>
                    <a:pt x="6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2932626" y="6598019"/>
              <a:ext cx="12875" cy="11265"/>
            </a:xfrm>
            <a:custGeom>
              <a:avLst/>
              <a:gdLst/>
              <a:ahLst/>
              <a:cxnLst/>
              <a:rect l="l" t="t" r="r" b="b"/>
              <a:pathLst>
                <a:path w="80" h="70" extrusionOk="0">
                  <a:moveTo>
                    <a:pt x="40" y="0"/>
                  </a:moveTo>
                  <a:cubicBezTo>
                    <a:pt x="20" y="0"/>
                    <a:pt x="0" y="11"/>
                    <a:pt x="0" y="40"/>
                  </a:cubicBezTo>
                  <a:cubicBezTo>
                    <a:pt x="0" y="60"/>
                    <a:pt x="20" y="70"/>
                    <a:pt x="40" y="70"/>
                  </a:cubicBezTo>
                  <a:cubicBezTo>
                    <a:pt x="59" y="70"/>
                    <a:pt x="79" y="60"/>
                    <a:pt x="79" y="40"/>
                  </a:cubicBezTo>
                  <a:cubicBezTo>
                    <a:pt x="79" y="11"/>
                    <a:pt x="59" y="0"/>
                    <a:pt x="4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2776198" y="7032862"/>
              <a:ext cx="14645" cy="14001"/>
            </a:xfrm>
            <a:custGeom>
              <a:avLst/>
              <a:gdLst/>
              <a:ahLst/>
              <a:cxnLst/>
              <a:rect l="l" t="t" r="r" b="b"/>
              <a:pathLst>
                <a:path w="91" h="87" extrusionOk="0">
                  <a:moveTo>
                    <a:pt x="40" y="0"/>
                  </a:moveTo>
                  <a:cubicBezTo>
                    <a:pt x="22" y="0"/>
                    <a:pt x="9" y="11"/>
                    <a:pt x="1" y="33"/>
                  </a:cubicBezTo>
                  <a:cubicBezTo>
                    <a:pt x="1" y="53"/>
                    <a:pt x="11" y="73"/>
                    <a:pt x="31" y="83"/>
                  </a:cubicBezTo>
                  <a:cubicBezTo>
                    <a:pt x="36" y="86"/>
                    <a:pt x="41" y="87"/>
                    <a:pt x="46" y="87"/>
                  </a:cubicBezTo>
                  <a:cubicBezTo>
                    <a:pt x="60" y="87"/>
                    <a:pt x="73" y="76"/>
                    <a:pt x="80" y="53"/>
                  </a:cubicBezTo>
                  <a:cubicBezTo>
                    <a:pt x="90" y="33"/>
                    <a:pt x="80" y="13"/>
                    <a:pt x="60" y="4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2669499" y="7023367"/>
              <a:ext cx="20761" cy="20117"/>
            </a:xfrm>
            <a:custGeom>
              <a:avLst/>
              <a:gdLst/>
              <a:ahLst/>
              <a:cxnLst/>
              <a:rect l="l" t="t" r="r" b="b"/>
              <a:pathLst>
                <a:path w="129" h="125" extrusionOk="0">
                  <a:moveTo>
                    <a:pt x="69" y="1"/>
                  </a:moveTo>
                  <a:cubicBezTo>
                    <a:pt x="39" y="1"/>
                    <a:pt x="18" y="18"/>
                    <a:pt x="10" y="43"/>
                  </a:cubicBezTo>
                  <a:cubicBezTo>
                    <a:pt x="0" y="72"/>
                    <a:pt x="10" y="112"/>
                    <a:pt x="40" y="122"/>
                  </a:cubicBezTo>
                  <a:cubicBezTo>
                    <a:pt x="47" y="124"/>
                    <a:pt x="53" y="125"/>
                    <a:pt x="60" y="125"/>
                  </a:cubicBezTo>
                  <a:cubicBezTo>
                    <a:pt x="89" y="125"/>
                    <a:pt x="111" y="107"/>
                    <a:pt x="119" y="83"/>
                  </a:cubicBezTo>
                  <a:cubicBezTo>
                    <a:pt x="129" y="53"/>
                    <a:pt x="119" y="13"/>
                    <a:pt x="89" y="3"/>
                  </a:cubicBezTo>
                  <a:cubicBezTo>
                    <a:pt x="82" y="2"/>
                    <a:pt x="75" y="1"/>
                    <a:pt x="69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2707801" y="6902667"/>
              <a:ext cx="14323" cy="12875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60" y="0"/>
                  </a:moveTo>
                  <a:cubicBezTo>
                    <a:pt x="40" y="0"/>
                    <a:pt x="20" y="10"/>
                    <a:pt x="10" y="30"/>
                  </a:cubicBezTo>
                  <a:cubicBezTo>
                    <a:pt x="0" y="50"/>
                    <a:pt x="10" y="69"/>
                    <a:pt x="30" y="80"/>
                  </a:cubicBezTo>
                  <a:cubicBezTo>
                    <a:pt x="49" y="80"/>
                    <a:pt x="79" y="69"/>
                    <a:pt x="79" y="50"/>
                  </a:cubicBezTo>
                  <a:cubicBezTo>
                    <a:pt x="89" y="30"/>
                    <a:pt x="79" y="10"/>
                    <a:pt x="6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2964491" y="6983939"/>
              <a:ext cx="14484" cy="13519"/>
            </a:xfrm>
            <a:custGeom>
              <a:avLst/>
              <a:gdLst/>
              <a:ahLst/>
              <a:cxnLst/>
              <a:rect l="l" t="t" r="r" b="b"/>
              <a:pathLst>
                <a:path w="90" h="84" extrusionOk="0">
                  <a:moveTo>
                    <a:pt x="40" y="0"/>
                  </a:moveTo>
                  <a:cubicBezTo>
                    <a:pt x="11" y="11"/>
                    <a:pt x="0" y="30"/>
                    <a:pt x="11" y="60"/>
                  </a:cubicBezTo>
                  <a:cubicBezTo>
                    <a:pt x="11" y="74"/>
                    <a:pt x="26" y="84"/>
                    <a:pt x="42" y="84"/>
                  </a:cubicBezTo>
                  <a:cubicBezTo>
                    <a:pt x="48" y="84"/>
                    <a:pt x="54" y="82"/>
                    <a:pt x="60" y="80"/>
                  </a:cubicBezTo>
                  <a:cubicBezTo>
                    <a:pt x="80" y="80"/>
                    <a:pt x="90" y="50"/>
                    <a:pt x="90" y="30"/>
                  </a:cubicBezTo>
                  <a:cubicBezTo>
                    <a:pt x="80" y="11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3013898" y="7013872"/>
              <a:ext cx="20922" cy="20117"/>
            </a:xfrm>
            <a:custGeom>
              <a:avLst/>
              <a:gdLst/>
              <a:ahLst/>
              <a:cxnLst/>
              <a:rect l="l" t="t" r="r" b="b"/>
              <a:pathLst>
                <a:path w="130" h="125" extrusionOk="0">
                  <a:moveTo>
                    <a:pt x="67" y="0"/>
                  </a:moveTo>
                  <a:cubicBezTo>
                    <a:pt x="61" y="0"/>
                    <a:pt x="55" y="1"/>
                    <a:pt x="50" y="3"/>
                  </a:cubicBezTo>
                  <a:cubicBezTo>
                    <a:pt x="21" y="13"/>
                    <a:pt x="1" y="43"/>
                    <a:pt x="10" y="82"/>
                  </a:cubicBezTo>
                  <a:cubicBezTo>
                    <a:pt x="19" y="107"/>
                    <a:pt x="40" y="124"/>
                    <a:pt x="65" y="124"/>
                  </a:cubicBezTo>
                  <a:cubicBezTo>
                    <a:pt x="70" y="124"/>
                    <a:pt x="75" y="124"/>
                    <a:pt x="80" y="122"/>
                  </a:cubicBezTo>
                  <a:cubicBezTo>
                    <a:pt x="109" y="112"/>
                    <a:pt x="129" y="82"/>
                    <a:pt x="120" y="43"/>
                  </a:cubicBezTo>
                  <a:cubicBezTo>
                    <a:pt x="120" y="18"/>
                    <a:pt x="93" y="0"/>
                    <a:pt x="6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2966100" y="7032701"/>
              <a:ext cx="12875" cy="12392"/>
            </a:xfrm>
            <a:custGeom>
              <a:avLst/>
              <a:gdLst/>
              <a:ahLst/>
              <a:cxnLst/>
              <a:rect l="l" t="t" r="r" b="b"/>
              <a:pathLst>
                <a:path w="80" h="77" extrusionOk="0">
                  <a:moveTo>
                    <a:pt x="46" y="1"/>
                  </a:moveTo>
                  <a:cubicBezTo>
                    <a:pt x="41" y="1"/>
                    <a:pt x="35" y="2"/>
                    <a:pt x="30" y="5"/>
                  </a:cubicBezTo>
                  <a:cubicBezTo>
                    <a:pt x="10" y="5"/>
                    <a:pt x="1" y="25"/>
                    <a:pt x="1" y="45"/>
                  </a:cubicBezTo>
                  <a:cubicBezTo>
                    <a:pt x="8" y="61"/>
                    <a:pt x="23" y="77"/>
                    <a:pt x="39" y="77"/>
                  </a:cubicBezTo>
                  <a:cubicBezTo>
                    <a:pt x="42" y="77"/>
                    <a:pt x="46" y="76"/>
                    <a:pt x="50" y="74"/>
                  </a:cubicBezTo>
                  <a:cubicBezTo>
                    <a:pt x="70" y="64"/>
                    <a:pt x="80" y="45"/>
                    <a:pt x="80" y="25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3128805" y="6817533"/>
              <a:ext cx="14484" cy="13519"/>
            </a:xfrm>
            <a:custGeom>
              <a:avLst/>
              <a:gdLst/>
              <a:ahLst/>
              <a:cxnLst/>
              <a:rect l="l" t="t" r="r" b="b"/>
              <a:pathLst>
                <a:path w="90" h="84" extrusionOk="0">
                  <a:moveTo>
                    <a:pt x="55" y="0"/>
                  </a:moveTo>
                  <a:cubicBezTo>
                    <a:pt x="50" y="0"/>
                    <a:pt x="45" y="1"/>
                    <a:pt x="40" y="4"/>
                  </a:cubicBezTo>
                  <a:cubicBezTo>
                    <a:pt x="10" y="4"/>
                    <a:pt x="0" y="34"/>
                    <a:pt x="10" y="54"/>
                  </a:cubicBezTo>
                  <a:cubicBezTo>
                    <a:pt x="10" y="74"/>
                    <a:pt x="40" y="83"/>
                    <a:pt x="60" y="83"/>
                  </a:cubicBezTo>
                  <a:cubicBezTo>
                    <a:pt x="80" y="74"/>
                    <a:pt x="89" y="54"/>
                    <a:pt x="89" y="34"/>
                  </a:cubicBezTo>
                  <a:cubicBezTo>
                    <a:pt x="82" y="11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3210077" y="6843121"/>
              <a:ext cx="22531" cy="18668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66" y="1"/>
                  </a:moveTo>
                  <a:cubicBezTo>
                    <a:pt x="61" y="1"/>
                    <a:pt x="55" y="2"/>
                    <a:pt x="50" y="3"/>
                  </a:cubicBezTo>
                  <a:cubicBezTo>
                    <a:pt x="20" y="14"/>
                    <a:pt x="0" y="43"/>
                    <a:pt x="11" y="73"/>
                  </a:cubicBezTo>
                  <a:cubicBezTo>
                    <a:pt x="18" y="97"/>
                    <a:pt x="40" y="115"/>
                    <a:pt x="64" y="115"/>
                  </a:cubicBezTo>
                  <a:cubicBezTo>
                    <a:pt x="69" y="115"/>
                    <a:pt x="75" y="114"/>
                    <a:pt x="80" y="113"/>
                  </a:cubicBezTo>
                  <a:cubicBezTo>
                    <a:pt x="119" y="102"/>
                    <a:pt x="139" y="73"/>
                    <a:pt x="130" y="43"/>
                  </a:cubicBezTo>
                  <a:cubicBezTo>
                    <a:pt x="121" y="19"/>
                    <a:pt x="92" y="1"/>
                    <a:pt x="6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3127196" y="6887700"/>
              <a:ext cx="12875" cy="12231"/>
            </a:xfrm>
            <a:custGeom>
              <a:avLst/>
              <a:gdLst/>
              <a:ahLst/>
              <a:cxnLst/>
              <a:rect l="l" t="t" r="r" b="b"/>
              <a:pathLst>
                <a:path w="80" h="76" extrusionOk="0">
                  <a:moveTo>
                    <a:pt x="46" y="0"/>
                  </a:moveTo>
                  <a:cubicBezTo>
                    <a:pt x="41" y="0"/>
                    <a:pt x="35" y="1"/>
                    <a:pt x="30" y="4"/>
                  </a:cubicBezTo>
                  <a:cubicBezTo>
                    <a:pt x="10" y="4"/>
                    <a:pt x="0" y="24"/>
                    <a:pt x="0" y="43"/>
                  </a:cubicBezTo>
                  <a:cubicBezTo>
                    <a:pt x="8" y="60"/>
                    <a:pt x="23" y="76"/>
                    <a:pt x="39" y="76"/>
                  </a:cubicBezTo>
                  <a:cubicBezTo>
                    <a:pt x="43" y="76"/>
                    <a:pt x="46" y="75"/>
                    <a:pt x="50" y="74"/>
                  </a:cubicBezTo>
                  <a:cubicBezTo>
                    <a:pt x="70" y="63"/>
                    <a:pt x="79" y="43"/>
                    <a:pt x="79" y="24"/>
                  </a:cubicBezTo>
                  <a:cubicBezTo>
                    <a:pt x="72" y="9"/>
                    <a:pt x="60" y="0"/>
                    <a:pt x="4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2384001" y="6069673"/>
              <a:ext cx="1102244" cy="1206530"/>
            </a:xfrm>
            <a:custGeom>
              <a:avLst/>
              <a:gdLst/>
              <a:ahLst/>
              <a:cxnLst/>
              <a:rect l="l" t="t" r="r" b="b"/>
              <a:pathLst>
                <a:path w="6849" h="7497" extrusionOk="0">
                  <a:moveTo>
                    <a:pt x="2997" y="250"/>
                  </a:moveTo>
                  <a:cubicBezTo>
                    <a:pt x="3090" y="250"/>
                    <a:pt x="3223" y="275"/>
                    <a:pt x="3380" y="370"/>
                  </a:cubicBezTo>
                  <a:cubicBezTo>
                    <a:pt x="3746" y="598"/>
                    <a:pt x="6322" y="2372"/>
                    <a:pt x="6353" y="2391"/>
                  </a:cubicBezTo>
                  <a:lnTo>
                    <a:pt x="6362" y="2391"/>
                  </a:lnTo>
                  <a:cubicBezTo>
                    <a:pt x="6432" y="2441"/>
                    <a:pt x="6521" y="2510"/>
                    <a:pt x="6540" y="2550"/>
                  </a:cubicBezTo>
                  <a:lnTo>
                    <a:pt x="6531" y="2550"/>
                  </a:lnTo>
                  <a:lnTo>
                    <a:pt x="5807" y="2708"/>
                  </a:lnTo>
                  <a:lnTo>
                    <a:pt x="6253" y="4889"/>
                  </a:lnTo>
                  <a:cubicBezTo>
                    <a:pt x="6223" y="4908"/>
                    <a:pt x="6204" y="4939"/>
                    <a:pt x="6184" y="4968"/>
                  </a:cubicBezTo>
                  <a:cubicBezTo>
                    <a:pt x="6174" y="4978"/>
                    <a:pt x="6164" y="4988"/>
                    <a:pt x="6164" y="5008"/>
                  </a:cubicBezTo>
                  <a:cubicBezTo>
                    <a:pt x="6135" y="5047"/>
                    <a:pt x="6104" y="5107"/>
                    <a:pt x="6065" y="5117"/>
                  </a:cubicBezTo>
                  <a:cubicBezTo>
                    <a:pt x="6005" y="5117"/>
                    <a:pt x="5966" y="5087"/>
                    <a:pt x="5917" y="5057"/>
                  </a:cubicBezTo>
                  <a:lnTo>
                    <a:pt x="5886" y="5027"/>
                  </a:lnTo>
                  <a:cubicBezTo>
                    <a:pt x="5836" y="4998"/>
                    <a:pt x="5780" y="4980"/>
                    <a:pt x="5726" y="4980"/>
                  </a:cubicBezTo>
                  <a:cubicBezTo>
                    <a:pt x="5706" y="4980"/>
                    <a:pt x="5687" y="4982"/>
                    <a:pt x="5668" y="4988"/>
                  </a:cubicBezTo>
                  <a:cubicBezTo>
                    <a:pt x="5599" y="4998"/>
                    <a:pt x="5530" y="5038"/>
                    <a:pt x="5481" y="5097"/>
                  </a:cubicBezTo>
                  <a:cubicBezTo>
                    <a:pt x="5461" y="5117"/>
                    <a:pt x="5450" y="5137"/>
                    <a:pt x="5431" y="5157"/>
                  </a:cubicBezTo>
                  <a:cubicBezTo>
                    <a:pt x="5391" y="5206"/>
                    <a:pt x="5362" y="5245"/>
                    <a:pt x="5331" y="5245"/>
                  </a:cubicBezTo>
                  <a:cubicBezTo>
                    <a:pt x="5326" y="5247"/>
                    <a:pt x="5320" y="5248"/>
                    <a:pt x="5314" y="5248"/>
                  </a:cubicBezTo>
                  <a:cubicBezTo>
                    <a:pt x="5287" y="5248"/>
                    <a:pt x="5252" y="5230"/>
                    <a:pt x="5203" y="5206"/>
                  </a:cubicBezTo>
                  <a:cubicBezTo>
                    <a:pt x="5144" y="5166"/>
                    <a:pt x="5094" y="5137"/>
                    <a:pt x="5034" y="5126"/>
                  </a:cubicBezTo>
                  <a:cubicBezTo>
                    <a:pt x="5014" y="5122"/>
                    <a:pt x="4997" y="5119"/>
                    <a:pt x="4981" y="5119"/>
                  </a:cubicBezTo>
                  <a:cubicBezTo>
                    <a:pt x="4965" y="5119"/>
                    <a:pt x="4950" y="5122"/>
                    <a:pt x="4935" y="5126"/>
                  </a:cubicBezTo>
                  <a:cubicBezTo>
                    <a:pt x="4866" y="5137"/>
                    <a:pt x="4816" y="5186"/>
                    <a:pt x="4777" y="5245"/>
                  </a:cubicBezTo>
                  <a:cubicBezTo>
                    <a:pt x="4608" y="4702"/>
                    <a:pt x="4350" y="4247"/>
                    <a:pt x="3889" y="4247"/>
                  </a:cubicBezTo>
                  <a:cubicBezTo>
                    <a:pt x="3838" y="4247"/>
                    <a:pt x="3783" y="4253"/>
                    <a:pt x="3726" y="4265"/>
                  </a:cubicBezTo>
                  <a:cubicBezTo>
                    <a:pt x="3142" y="4384"/>
                    <a:pt x="3082" y="5038"/>
                    <a:pt x="3171" y="5701"/>
                  </a:cubicBezTo>
                  <a:cubicBezTo>
                    <a:pt x="3132" y="5701"/>
                    <a:pt x="3082" y="5672"/>
                    <a:pt x="3032" y="5642"/>
                  </a:cubicBezTo>
                  <a:cubicBezTo>
                    <a:pt x="2974" y="5600"/>
                    <a:pt x="2908" y="5558"/>
                    <a:pt x="2835" y="5558"/>
                  </a:cubicBezTo>
                  <a:cubicBezTo>
                    <a:pt x="2822" y="5558"/>
                    <a:pt x="2808" y="5559"/>
                    <a:pt x="2795" y="5562"/>
                  </a:cubicBezTo>
                  <a:cubicBezTo>
                    <a:pt x="2765" y="5573"/>
                    <a:pt x="2735" y="5582"/>
                    <a:pt x="2706" y="5602"/>
                  </a:cubicBezTo>
                  <a:cubicBezTo>
                    <a:pt x="2656" y="5642"/>
                    <a:pt x="2616" y="5681"/>
                    <a:pt x="2577" y="5741"/>
                  </a:cubicBezTo>
                  <a:cubicBezTo>
                    <a:pt x="2547" y="5800"/>
                    <a:pt x="2508" y="5830"/>
                    <a:pt x="2488" y="5830"/>
                  </a:cubicBezTo>
                  <a:cubicBezTo>
                    <a:pt x="2481" y="5832"/>
                    <a:pt x="2474" y="5833"/>
                    <a:pt x="2467" y="5833"/>
                  </a:cubicBezTo>
                  <a:cubicBezTo>
                    <a:pt x="2434" y="5833"/>
                    <a:pt x="2398" y="5815"/>
                    <a:pt x="2349" y="5791"/>
                  </a:cubicBezTo>
                  <a:cubicBezTo>
                    <a:pt x="2329" y="5780"/>
                    <a:pt x="2309" y="5761"/>
                    <a:pt x="2290" y="5751"/>
                  </a:cubicBezTo>
                  <a:cubicBezTo>
                    <a:pt x="2237" y="5728"/>
                    <a:pt x="2179" y="5717"/>
                    <a:pt x="2124" y="5717"/>
                  </a:cubicBezTo>
                  <a:cubicBezTo>
                    <a:pt x="2106" y="5717"/>
                    <a:pt x="2089" y="5719"/>
                    <a:pt x="2072" y="5721"/>
                  </a:cubicBezTo>
                  <a:cubicBezTo>
                    <a:pt x="1992" y="5741"/>
                    <a:pt x="1933" y="5780"/>
                    <a:pt x="1893" y="5850"/>
                  </a:cubicBezTo>
                  <a:cubicBezTo>
                    <a:pt x="1883" y="5860"/>
                    <a:pt x="1873" y="5880"/>
                    <a:pt x="1873" y="5890"/>
                  </a:cubicBezTo>
                  <a:cubicBezTo>
                    <a:pt x="1834" y="5939"/>
                    <a:pt x="1814" y="5979"/>
                    <a:pt x="1755" y="5998"/>
                  </a:cubicBezTo>
                  <a:cubicBezTo>
                    <a:pt x="1751" y="6000"/>
                    <a:pt x="1748" y="6000"/>
                    <a:pt x="1744" y="6000"/>
                  </a:cubicBezTo>
                  <a:cubicBezTo>
                    <a:pt x="1712" y="6000"/>
                    <a:pt x="1661" y="5966"/>
                    <a:pt x="1625" y="5939"/>
                  </a:cubicBezTo>
                  <a:lnTo>
                    <a:pt x="1596" y="5910"/>
                  </a:lnTo>
                  <a:cubicBezTo>
                    <a:pt x="1556" y="5890"/>
                    <a:pt x="1526" y="5880"/>
                    <a:pt x="1497" y="5870"/>
                  </a:cubicBezTo>
                  <a:lnTo>
                    <a:pt x="1051" y="3680"/>
                  </a:lnTo>
                  <a:lnTo>
                    <a:pt x="317" y="3829"/>
                  </a:lnTo>
                  <a:lnTo>
                    <a:pt x="308" y="3829"/>
                  </a:lnTo>
                  <a:cubicBezTo>
                    <a:pt x="317" y="3789"/>
                    <a:pt x="357" y="3690"/>
                    <a:pt x="416" y="3620"/>
                  </a:cubicBezTo>
                  <a:lnTo>
                    <a:pt x="416" y="3611"/>
                  </a:lnTo>
                  <a:cubicBezTo>
                    <a:pt x="436" y="3581"/>
                    <a:pt x="2111" y="935"/>
                    <a:pt x="2359" y="578"/>
                  </a:cubicBezTo>
                  <a:cubicBezTo>
                    <a:pt x="2508" y="370"/>
                    <a:pt x="2666" y="310"/>
                    <a:pt x="2755" y="291"/>
                  </a:cubicBezTo>
                  <a:cubicBezTo>
                    <a:pt x="2775" y="281"/>
                    <a:pt x="2795" y="281"/>
                    <a:pt x="2795" y="281"/>
                  </a:cubicBezTo>
                  <a:lnTo>
                    <a:pt x="2854" y="271"/>
                  </a:lnTo>
                  <a:cubicBezTo>
                    <a:pt x="2854" y="271"/>
                    <a:pt x="2864" y="261"/>
                    <a:pt x="2894" y="261"/>
                  </a:cubicBezTo>
                  <a:cubicBezTo>
                    <a:pt x="2919" y="255"/>
                    <a:pt x="2953" y="250"/>
                    <a:pt x="2997" y="250"/>
                  </a:cubicBezTo>
                  <a:close/>
                  <a:moveTo>
                    <a:pt x="6313" y="5176"/>
                  </a:moveTo>
                  <a:lnTo>
                    <a:pt x="6491" y="6038"/>
                  </a:lnTo>
                  <a:cubicBezTo>
                    <a:pt x="6491" y="6038"/>
                    <a:pt x="6551" y="6366"/>
                    <a:pt x="5966" y="6484"/>
                  </a:cubicBezTo>
                  <a:lnTo>
                    <a:pt x="5064" y="6663"/>
                  </a:lnTo>
                  <a:cubicBezTo>
                    <a:pt x="5014" y="6375"/>
                    <a:pt x="4955" y="5939"/>
                    <a:pt x="4856" y="5523"/>
                  </a:cubicBezTo>
                  <a:cubicBezTo>
                    <a:pt x="4856" y="5513"/>
                    <a:pt x="4856" y="5513"/>
                    <a:pt x="4866" y="5503"/>
                  </a:cubicBezTo>
                  <a:cubicBezTo>
                    <a:pt x="4866" y="5493"/>
                    <a:pt x="4876" y="5483"/>
                    <a:pt x="4886" y="5474"/>
                  </a:cubicBezTo>
                  <a:cubicBezTo>
                    <a:pt x="4915" y="5424"/>
                    <a:pt x="4945" y="5364"/>
                    <a:pt x="4985" y="5355"/>
                  </a:cubicBezTo>
                  <a:cubicBezTo>
                    <a:pt x="5034" y="5355"/>
                    <a:pt x="5074" y="5384"/>
                    <a:pt x="5124" y="5424"/>
                  </a:cubicBezTo>
                  <a:cubicBezTo>
                    <a:pt x="5144" y="5434"/>
                    <a:pt x="5153" y="5434"/>
                    <a:pt x="5163" y="5444"/>
                  </a:cubicBezTo>
                  <a:cubicBezTo>
                    <a:pt x="5217" y="5482"/>
                    <a:pt x="5271" y="5497"/>
                    <a:pt x="5330" y="5497"/>
                  </a:cubicBezTo>
                  <a:cubicBezTo>
                    <a:pt x="5347" y="5497"/>
                    <a:pt x="5364" y="5496"/>
                    <a:pt x="5381" y="5493"/>
                  </a:cubicBezTo>
                  <a:cubicBezTo>
                    <a:pt x="5450" y="5474"/>
                    <a:pt x="5510" y="5434"/>
                    <a:pt x="5569" y="5375"/>
                  </a:cubicBezTo>
                  <a:cubicBezTo>
                    <a:pt x="5580" y="5355"/>
                    <a:pt x="5599" y="5335"/>
                    <a:pt x="5609" y="5325"/>
                  </a:cubicBezTo>
                  <a:cubicBezTo>
                    <a:pt x="5649" y="5275"/>
                    <a:pt x="5679" y="5236"/>
                    <a:pt x="5718" y="5226"/>
                  </a:cubicBezTo>
                  <a:cubicBezTo>
                    <a:pt x="5723" y="5224"/>
                    <a:pt x="5728" y="5223"/>
                    <a:pt x="5734" y="5223"/>
                  </a:cubicBezTo>
                  <a:cubicBezTo>
                    <a:pt x="5761" y="5223"/>
                    <a:pt x="5796" y="5242"/>
                    <a:pt x="5837" y="5275"/>
                  </a:cubicBezTo>
                  <a:cubicBezTo>
                    <a:pt x="5897" y="5315"/>
                    <a:pt x="5946" y="5335"/>
                    <a:pt x="6016" y="5344"/>
                  </a:cubicBezTo>
                  <a:cubicBezTo>
                    <a:pt x="6045" y="5355"/>
                    <a:pt x="6075" y="5355"/>
                    <a:pt x="6104" y="5355"/>
                  </a:cubicBezTo>
                  <a:cubicBezTo>
                    <a:pt x="6204" y="5335"/>
                    <a:pt x="6253" y="5256"/>
                    <a:pt x="6303" y="5186"/>
                  </a:cubicBezTo>
                  <a:cubicBezTo>
                    <a:pt x="6303" y="5176"/>
                    <a:pt x="6313" y="5176"/>
                    <a:pt x="6313" y="5176"/>
                  </a:cubicBezTo>
                  <a:close/>
                  <a:moveTo>
                    <a:pt x="3874" y="4479"/>
                  </a:moveTo>
                  <a:cubicBezTo>
                    <a:pt x="4230" y="4479"/>
                    <a:pt x="4441" y="5017"/>
                    <a:pt x="4569" y="5463"/>
                  </a:cubicBezTo>
                  <a:cubicBezTo>
                    <a:pt x="4549" y="5493"/>
                    <a:pt x="4539" y="5533"/>
                    <a:pt x="4549" y="5562"/>
                  </a:cubicBezTo>
                  <a:cubicBezTo>
                    <a:pt x="4559" y="5593"/>
                    <a:pt x="4578" y="5622"/>
                    <a:pt x="4608" y="5632"/>
                  </a:cubicBezTo>
                  <a:cubicBezTo>
                    <a:pt x="4638" y="5741"/>
                    <a:pt x="4658" y="5840"/>
                    <a:pt x="4668" y="5919"/>
                  </a:cubicBezTo>
                  <a:cubicBezTo>
                    <a:pt x="4727" y="6177"/>
                    <a:pt x="4777" y="6434"/>
                    <a:pt x="4826" y="6692"/>
                  </a:cubicBezTo>
                  <a:cubicBezTo>
                    <a:pt x="4440" y="6771"/>
                    <a:pt x="4063" y="6841"/>
                    <a:pt x="3677" y="6920"/>
                  </a:cubicBezTo>
                  <a:cubicBezTo>
                    <a:pt x="3618" y="6672"/>
                    <a:pt x="3568" y="6415"/>
                    <a:pt x="3518" y="6157"/>
                  </a:cubicBezTo>
                  <a:cubicBezTo>
                    <a:pt x="3429" y="5721"/>
                    <a:pt x="3201" y="4651"/>
                    <a:pt x="3776" y="4492"/>
                  </a:cubicBezTo>
                  <a:cubicBezTo>
                    <a:pt x="3810" y="4483"/>
                    <a:pt x="3842" y="4479"/>
                    <a:pt x="3874" y="4479"/>
                  </a:cubicBezTo>
                  <a:close/>
                  <a:moveTo>
                    <a:pt x="2864" y="5799"/>
                  </a:moveTo>
                  <a:cubicBezTo>
                    <a:pt x="2896" y="5799"/>
                    <a:pt x="2947" y="5833"/>
                    <a:pt x="2973" y="5860"/>
                  </a:cubicBezTo>
                  <a:cubicBezTo>
                    <a:pt x="2993" y="5870"/>
                    <a:pt x="3003" y="5880"/>
                    <a:pt x="3013" y="5890"/>
                  </a:cubicBezTo>
                  <a:cubicBezTo>
                    <a:pt x="3082" y="5929"/>
                    <a:pt x="3142" y="5939"/>
                    <a:pt x="3211" y="5939"/>
                  </a:cubicBezTo>
                  <a:cubicBezTo>
                    <a:pt x="3281" y="6346"/>
                    <a:pt x="3389" y="6742"/>
                    <a:pt x="3449" y="7000"/>
                  </a:cubicBezTo>
                  <a:lnTo>
                    <a:pt x="2389" y="7218"/>
                  </a:lnTo>
                  <a:cubicBezTo>
                    <a:pt x="2293" y="7238"/>
                    <a:pt x="2211" y="7246"/>
                    <a:pt x="2140" y="7246"/>
                  </a:cubicBezTo>
                  <a:cubicBezTo>
                    <a:pt x="1796" y="7246"/>
                    <a:pt x="1735" y="7044"/>
                    <a:pt x="1735" y="7020"/>
                  </a:cubicBezTo>
                  <a:lnTo>
                    <a:pt x="1557" y="6152"/>
                  </a:lnTo>
                  <a:lnTo>
                    <a:pt x="1557" y="6152"/>
                  </a:lnTo>
                  <a:cubicBezTo>
                    <a:pt x="1560" y="6157"/>
                    <a:pt x="1566" y="6157"/>
                    <a:pt x="1566" y="6157"/>
                  </a:cubicBezTo>
                  <a:cubicBezTo>
                    <a:pt x="1625" y="6199"/>
                    <a:pt x="1690" y="6241"/>
                    <a:pt x="1769" y="6241"/>
                  </a:cubicBezTo>
                  <a:cubicBezTo>
                    <a:pt x="1784" y="6241"/>
                    <a:pt x="1799" y="6239"/>
                    <a:pt x="1814" y="6236"/>
                  </a:cubicBezTo>
                  <a:cubicBezTo>
                    <a:pt x="1843" y="6227"/>
                    <a:pt x="1873" y="6216"/>
                    <a:pt x="1903" y="6197"/>
                  </a:cubicBezTo>
                  <a:cubicBezTo>
                    <a:pt x="1953" y="6157"/>
                    <a:pt x="1992" y="6117"/>
                    <a:pt x="2032" y="6058"/>
                  </a:cubicBezTo>
                  <a:cubicBezTo>
                    <a:pt x="2061" y="5998"/>
                    <a:pt x="2091" y="5969"/>
                    <a:pt x="2121" y="5969"/>
                  </a:cubicBezTo>
                  <a:cubicBezTo>
                    <a:pt x="2126" y="5967"/>
                    <a:pt x="2132" y="5966"/>
                    <a:pt x="2139" y="5966"/>
                  </a:cubicBezTo>
                  <a:cubicBezTo>
                    <a:pt x="2169" y="5966"/>
                    <a:pt x="2209" y="5984"/>
                    <a:pt x="2250" y="6009"/>
                  </a:cubicBezTo>
                  <a:cubicBezTo>
                    <a:pt x="2270" y="6018"/>
                    <a:pt x="2299" y="6038"/>
                    <a:pt x="2319" y="6048"/>
                  </a:cubicBezTo>
                  <a:cubicBezTo>
                    <a:pt x="2371" y="6070"/>
                    <a:pt x="2429" y="6082"/>
                    <a:pt x="2483" y="6082"/>
                  </a:cubicBezTo>
                  <a:cubicBezTo>
                    <a:pt x="2502" y="6082"/>
                    <a:pt x="2520" y="6080"/>
                    <a:pt x="2537" y="6078"/>
                  </a:cubicBezTo>
                  <a:cubicBezTo>
                    <a:pt x="2607" y="6058"/>
                    <a:pt x="2676" y="6018"/>
                    <a:pt x="2715" y="5949"/>
                  </a:cubicBezTo>
                  <a:cubicBezTo>
                    <a:pt x="2726" y="5939"/>
                    <a:pt x="2726" y="5929"/>
                    <a:pt x="2735" y="5910"/>
                  </a:cubicBezTo>
                  <a:cubicBezTo>
                    <a:pt x="2765" y="5860"/>
                    <a:pt x="2795" y="5820"/>
                    <a:pt x="2854" y="5800"/>
                  </a:cubicBezTo>
                  <a:cubicBezTo>
                    <a:pt x="2857" y="5799"/>
                    <a:pt x="2861" y="5799"/>
                    <a:pt x="2864" y="5799"/>
                  </a:cubicBezTo>
                  <a:close/>
                  <a:moveTo>
                    <a:pt x="2989" y="1"/>
                  </a:moveTo>
                  <a:cubicBezTo>
                    <a:pt x="2930" y="1"/>
                    <a:pt x="2881" y="7"/>
                    <a:pt x="2845" y="13"/>
                  </a:cubicBezTo>
                  <a:cubicBezTo>
                    <a:pt x="2814" y="23"/>
                    <a:pt x="2735" y="33"/>
                    <a:pt x="2706" y="43"/>
                  </a:cubicBezTo>
                  <a:cubicBezTo>
                    <a:pt x="2587" y="63"/>
                    <a:pt x="2359" y="152"/>
                    <a:pt x="2151" y="440"/>
                  </a:cubicBezTo>
                  <a:cubicBezTo>
                    <a:pt x="1903" y="796"/>
                    <a:pt x="297" y="3323"/>
                    <a:pt x="209" y="3472"/>
                  </a:cubicBezTo>
                  <a:cubicBezTo>
                    <a:pt x="159" y="3551"/>
                    <a:pt x="0" y="3789"/>
                    <a:pt x="90" y="3957"/>
                  </a:cubicBezTo>
                  <a:cubicBezTo>
                    <a:pt x="110" y="4017"/>
                    <a:pt x="179" y="4086"/>
                    <a:pt x="328" y="4086"/>
                  </a:cubicBezTo>
                  <a:lnTo>
                    <a:pt x="337" y="4086"/>
                  </a:lnTo>
                  <a:lnTo>
                    <a:pt x="852" y="3977"/>
                  </a:lnTo>
                  <a:lnTo>
                    <a:pt x="1487" y="7069"/>
                  </a:lnTo>
                  <a:cubicBezTo>
                    <a:pt x="1487" y="7069"/>
                    <a:pt x="1584" y="7497"/>
                    <a:pt x="2151" y="7497"/>
                  </a:cubicBezTo>
                  <a:cubicBezTo>
                    <a:pt x="2236" y="7497"/>
                    <a:pt x="2331" y="7487"/>
                    <a:pt x="2438" y="7465"/>
                  </a:cubicBezTo>
                  <a:lnTo>
                    <a:pt x="6016" y="6722"/>
                  </a:lnTo>
                  <a:cubicBezTo>
                    <a:pt x="6848" y="6553"/>
                    <a:pt x="6739" y="5989"/>
                    <a:pt x="6739" y="5989"/>
                  </a:cubicBezTo>
                  <a:lnTo>
                    <a:pt x="6104" y="2897"/>
                  </a:lnTo>
                  <a:lnTo>
                    <a:pt x="6610" y="2798"/>
                  </a:lnTo>
                  <a:lnTo>
                    <a:pt x="6620" y="2788"/>
                  </a:lnTo>
                  <a:cubicBezTo>
                    <a:pt x="6758" y="2728"/>
                    <a:pt x="6789" y="2640"/>
                    <a:pt x="6798" y="2570"/>
                  </a:cubicBezTo>
                  <a:cubicBezTo>
                    <a:pt x="6808" y="2391"/>
                    <a:pt x="6571" y="2223"/>
                    <a:pt x="6491" y="2184"/>
                  </a:cubicBezTo>
                  <a:cubicBezTo>
                    <a:pt x="6342" y="2085"/>
                    <a:pt x="3875" y="380"/>
                    <a:pt x="3508" y="162"/>
                  </a:cubicBezTo>
                  <a:cubicBezTo>
                    <a:pt x="3303" y="32"/>
                    <a:pt x="3121" y="1"/>
                    <a:pt x="2989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2640691" y="6499527"/>
              <a:ext cx="213883" cy="252990"/>
            </a:xfrm>
            <a:custGeom>
              <a:avLst/>
              <a:gdLst/>
              <a:ahLst/>
              <a:cxnLst/>
              <a:rect l="l" t="t" r="r" b="b"/>
              <a:pathLst>
                <a:path w="1329" h="1572" extrusionOk="0">
                  <a:moveTo>
                    <a:pt x="667" y="153"/>
                  </a:moveTo>
                  <a:cubicBezTo>
                    <a:pt x="851" y="153"/>
                    <a:pt x="1016" y="235"/>
                    <a:pt x="1051" y="414"/>
                  </a:cubicBezTo>
                  <a:cubicBezTo>
                    <a:pt x="1071" y="484"/>
                    <a:pt x="1081" y="553"/>
                    <a:pt x="1101" y="632"/>
                  </a:cubicBezTo>
                  <a:cubicBezTo>
                    <a:pt x="972" y="652"/>
                    <a:pt x="843" y="682"/>
                    <a:pt x="724" y="702"/>
                  </a:cubicBezTo>
                  <a:cubicBezTo>
                    <a:pt x="684" y="523"/>
                    <a:pt x="645" y="345"/>
                    <a:pt x="605" y="156"/>
                  </a:cubicBezTo>
                  <a:cubicBezTo>
                    <a:pt x="626" y="154"/>
                    <a:pt x="646" y="153"/>
                    <a:pt x="667" y="153"/>
                  </a:cubicBezTo>
                  <a:close/>
                  <a:moveTo>
                    <a:pt x="477" y="187"/>
                  </a:moveTo>
                  <a:cubicBezTo>
                    <a:pt x="506" y="365"/>
                    <a:pt x="546" y="553"/>
                    <a:pt x="585" y="731"/>
                  </a:cubicBezTo>
                  <a:cubicBezTo>
                    <a:pt x="457" y="761"/>
                    <a:pt x="338" y="781"/>
                    <a:pt x="209" y="810"/>
                  </a:cubicBezTo>
                  <a:cubicBezTo>
                    <a:pt x="199" y="741"/>
                    <a:pt x="179" y="662"/>
                    <a:pt x="160" y="583"/>
                  </a:cubicBezTo>
                  <a:cubicBezTo>
                    <a:pt x="120" y="394"/>
                    <a:pt x="278" y="246"/>
                    <a:pt x="477" y="187"/>
                  </a:cubicBezTo>
                  <a:close/>
                  <a:moveTo>
                    <a:pt x="1120" y="761"/>
                  </a:moveTo>
                  <a:cubicBezTo>
                    <a:pt x="1140" y="841"/>
                    <a:pt x="1160" y="920"/>
                    <a:pt x="1170" y="989"/>
                  </a:cubicBezTo>
                  <a:cubicBezTo>
                    <a:pt x="1190" y="1177"/>
                    <a:pt x="1041" y="1326"/>
                    <a:pt x="863" y="1385"/>
                  </a:cubicBezTo>
                  <a:cubicBezTo>
                    <a:pt x="823" y="1207"/>
                    <a:pt x="783" y="1028"/>
                    <a:pt x="754" y="841"/>
                  </a:cubicBezTo>
                  <a:cubicBezTo>
                    <a:pt x="873" y="821"/>
                    <a:pt x="1001" y="791"/>
                    <a:pt x="1120" y="761"/>
                  </a:cubicBezTo>
                  <a:close/>
                  <a:moveTo>
                    <a:pt x="615" y="870"/>
                  </a:moveTo>
                  <a:cubicBezTo>
                    <a:pt x="655" y="1059"/>
                    <a:pt x="684" y="1237"/>
                    <a:pt x="724" y="1415"/>
                  </a:cubicBezTo>
                  <a:cubicBezTo>
                    <a:pt x="695" y="1420"/>
                    <a:pt x="667" y="1422"/>
                    <a:pt x="638" y="1422"/>
                  </a:cubicBezTo>
                  <a:cubicBezTo>
                    <a:pt x="472" y="1422"/>
                    <a:pt x="320" y="1345"/>
                    <a:pt x="278" y="1167"/>
                  </a:cubicBezTo>
                  <a:cubicBezTo>
                    <a:pt x="268" y="1098"/>
                    <a:pt x="248" y="1019"/>
                    <a:pt x="239" y="949"/>
                  </a:cubicBezTo>
                  <a:cubicBezTo>
                    <a:pt x="367" y="920"/>
                    <a:pt x="486" y="900"/>
                    <a:pt x="615" y="870"/>
                  </a:cubicBezTo>
                  <a:close/>
                  <a:moveTo>
                    <a:pt x="732" y="1"/>
                  </a:moveTo>
                  <a:cubicBezTo>
                    <a:pt x="592" y="1"/>
                    <a:pt x="432" y="52"/>
                    <a:pt x="318" y="87"/>
                  </a:cubicBezTo>
                  <a:cubicBezTo>
                    <a:pt x="90" y="156"/>
                    <a:pt x="1" y="405"/>
                    <a:pt x="30" y="612"/>
                  </a:cubicBezTo>
                  <a:cubicBezTo>
                    <a:pt x="60" y="949"/>
                    <a:pt x="120" y="1396"/>
                    <a:pt x="457" y="1544"/>
                  </a:cubicBezTo>
                  <a:cubicBezTo>
                    <a:pt x="501" y="1563"/>
                    <a:pt x="552" y="1571"/>
                    <a:pt x="606" y="1571"/>
                  </a:cubicBezTo>
                  <a:cubicBezTo>
                    <a:pt x="743" y="1571"/>
                    <a:pt x="898" y="1520"/>
                    <a:pt x="1012" y="1484"/>
                  </a:cubicBezTo>
                  <a:cubicBezTo>
                    <a:pt x="1239" y="1425"/>
                    <a:pt x="1329" y="1187"/>
                    <a:pt x="1309" y="979"/>
                  </a:cubicBezTo>
                  <a:lnTo>
                    <a:pt x="1309" y="959"/>
                  </a:lnTo>
                  <a:cubicBezTo>
                    <a:pt x="1239" y="623"/>
                    <a:pt x="1239" y="187"/>
                    <a:pt x="883" y="28"/>
                  </a:cubicBezTo>
                  <a:cubicBezTo>
                    <a:pt x="838" y="8"/>
                    <a:pt x="786" y="1"/>
                    <a:pt x="732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3047372" y="6416647"/>
              <a:ext cx="213883" cy="252829"/>
            </a:xfrm>
            <a:custGeom>
              <a:avLst/>
              <a:gdLst/>
              <a:ahLst/>
              <a:cxnLst/>
              <a:rect l="l" t="t" r="r" b="b"/>
              <a:pathLst>
                <a:path w="1329" h="1571" extrusionOk="0">
                  <a:moveTo>
                    <a:pt x="670" y="153"/>
                  </a:moveTo>
                  <a:cubicBezTo>
                    <a:pt x="847" y="153"/>
                    <a:pt x="1016" y="227"/>
                    <a:pt x="1051" y="404"/>
                  </a:cubicBezTo>
                  <a:cubicBezTo>
                    <a:pt x="1061" y="484"/>
                    <a:pt x="1081" y="552"/>
                    <a:pt x="1091" y="622"/>
                  </a:cubicBezTo>
                  <a:cubicBezTo>
                    <a:pt x="972" y="652"/>
                    <a:pt x="843" y="671"/>
                    <a:pt x="724" y="702"/>
                  </a:cubicBezTo>
                  <a:cubicBezTo>
                    <a:pt x="685" y="523"/>
                    <a:pt x="645" y="334"/>
                    <a:pt x="605" y="156"/>
                  </a:cubicBezTo>
                  <a:cubicBezTo>
                    <a:pt x="627" y="154"/>
                    <a:pt x="648" y="153"/>
                    <a:pt x="670" y="153"/>
                  </a:cubicBezTo>
                  <a:close/>
                  <a:moveTo>
                    <a:pt x="467" y="186"/>
                  </a:moveTo>
                  <a:cubicBezTo>
                    <a:pt x="506" y="365"/>
                    <a:pt x="546" y="543"/>
                    <a:pt x="586" y="731"/>
                  </a:cubicBezTo>
                  <a:cubicBezTo>
                    <a:pt x="456" y="751"/>
                    <a:pt x="337" y="781"/>
                    <a:pt x="209" y="810"/>
                  </a:cubicBezTo>
                  <a:cubicBezTo>
                    <a:pt x="189" y="731"/>
                    <a:pt x="179" y="662"/>
                    <a:pt x="159" y="583"/>
                  </a:cubicBezTo>
                  <a:cubicBezTo>
                    <a:pt x="119" y="384"/>
                    <a:pt x="278" y="246"/>
                    <a:pt x="467" y="186"/>
                  </a:cubicBezTo>
                  <a:close/>
                  <a:moveTo>
                    <a:pt x="1121" y="761"/>
                  </a:moveTo>
                  <a:cubicBezTo>
                    <a:pt x="1141" y="840"/>
                    <a:pt x="1150" y="909"/>
                    <a:pt x="1170" y="989"/>
                  </a:cubicBezTo>
                  <a:cubicBezTo>
                    <a:pt x="1190" y="1177"/>
                    <a:pt x="1041" y="1316"/>
                    <a:pt x="863" y="1385"/>
                  </a:cubicBezTo>
                  <a:cubicBezTo>
                    <a:pt x="823" y="1197"/>
                    <a:pt x="784" y="1019"/>
                    <a:pt x="744" y="840"/>
                  </a:cubicBezTo>
                  <a:cubicBezTo>
                    <a:pt x="873" y="810"/>
                    <a:pt x="1002" y="790"/>
                    <a:pt x="1121" y="761"/>
                  </a:cubicBezTo>
                  <a:close/>
                  <a:moveTo>
                    <a:pt x="615" y="870"/>
                  </a:moveTo>
                  <a:cubicBezTo>
                    <a:pt x="645" y="1048"/>
                    <a:pt x="685" y="1237"/>
                    <a:pt x="724" y="1415"/>
                  </a:cubicBezTo>
                  <a:cubicBezTo>
                    <a:pt x="698" y="1419"/>
                    <a:pt x="671" y="1421"/>
                    <a:pt x="645" y="1421"/>
                  </a:cubicBezTo>
                  <a:cubicBezTo>
                    <a:pt x="476" y="1421"/>
                    <a:pt x="321" y="1337"/>
                    <a:pt x="278" y="1157"/>
                  </a:cubicBezTo>
                  <a:cubicBezTo>
                    <a:pt x="268" y="1088"/>
                    <a:pt x="249" y="1019"/>
                    <a:pt x="238" y="939"/>
                  </a:cubicBezTo>
                  <a:cubicBezTo>
                    <a:pt x="357" y="920"/>
                    <a:pt x="486" y="889"/>
                    <a:pt x="615" y="870"/>
                  </a:cubicBezTo>
                  <a:close/>
                  <a:moveTo>
                    <a:pt x="727" y="0"/>
                  </a:moveTo>
                  <a:cubicBezTo>
                    <a:pt x="586" y="0"/>
                    <a:pt x="432" y="51"/>
                    <a:pt x="318" y="87"/>
                  </a:cubicBezTo>
                  <a:cubicBezTo>
                    <a:pt x="90" y="156"/>
                    <a:pt x="1" y="394"/>
                    <a:pt x="20" y="612"/>
                  </a:cubicBezTo>
                  <a:cubicBezTo>
                    <a:pt x="60" y="939"/>
                    <a:pt x="110" y="1395"/>
                    <a:pt x="447" y="1543"/>
                  </a:cubicBezTo>
                  <a:cubicBezTo>
                    <a:pt x="494" y="1563"/>
                    <a:pt x="547" y="1571"/>
                    <a:pt x="602" y="1571"/>
                  </a:cubicBezTo>
                  <a:cubicBezTo>
                    <a:pt x="743" y="1571"/>
                    <a:pt x="897" y="1520"/>
                    <a:pt x="1011" y="1484"/>
                  </a:cubicBezTo>
                  <a:cubicBezTo>
                    <a:pt x="1240" y="1415"/>
                    <a:pt x="1328" y="1187"/>
                    <a:pt x="1309" y="979"/>
                  </a:cubicBezTo>
                  <a:lnTo>
                    <a:pt x="1309" y="959"/>
                  </a:lnTo>
                  <a:cubicBezTo>
                    <a:pt x="1240" y="622"/>
                    <a:pt x="1240" y="186"/>
                    <a:pt x="883" y="28"/>
                  </a:cubicBezTo>
                  <a:cubicBezTo>
                    <a:pt x="835" y="8"/>
                    <a:pt x="782" y="0"/>
                    <a:pt x="72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2773140" y="6257644"/>
              <a:ext cx="224987" cy="158682"/>
            </a:xfrm>
            <a:custGeom>
              <a:avLst/>
              <a:gdLst/>
              <a:ahLst/>
              <a:cxnLst/>
              <a:rect l="l" t="t" r="r" b="b"/>
              <a:pathLst>
                <a:path w="1398" h="986" extrusionOk="0">
                  <a:moveTo>
                    <a:pt x="949" y="0"/>
                  </a:moveTo>
                  <a:cubicBezTo>
                    <a:pt x="722" y="0"/>
                    <a:pt x="714" y="371"/>
                    <a:pt x="714" y="371"/>
                  </a:cubicBezTo>
                  <a:cubicBezTo>
                    <a:pt x="714" y="371"/>
                    <a:pt x="593" y="105"/>
                    <a:pt x="424" y="105"/>
                  </a:cubicBezTo>
                  <a:cubicBezTo>
                    <a:pt x="381" y="105"/>
                    <a:pt x="335" y="122"/>
                    <a:pt x="288" y="163"/>
                  </a:cubicBezTo>
                  <a:cubicBezTo>
                    <a:pt x="0" y="431"/>
                    <a:pt x="843" y="986"/>
                    <a:pt x="843" y="986"/>
                  </a:cubicBezTo>
                  <a:cubicBezTo>
                    <a:pt x="843" y="986"/>
                    <a:pt x="1398" y="144"/>
                    <a:pt x="1031" y="14"/>
                  </a:cubicBezTo>
                  <a:cubicBezTo>
                    <a:pt x="1001" y="5"/>
                    <a:pt x="973" y="0"/>
                    <a:pt x="94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2643910" y="6902023"/>
              <a:ext cx="87871" cy="61316"/>
            </a:xfrm>
            <a:custGeom>
              <a:avLst/>
              <a:gdLst/>
              <a:ahLst/>
              <a:cxnLst/>
              <a:rect l="l" t="t" r="r" b="b"/>
              <a:pathLst>
                <a:path w="546" h="381" extrusionOk="0">
                  <a:moveTo>
                    <a:pt x="370" y="1"/>
                  </a:moveTo>
                  <a:cubicBezTo>
                    <a:pt x="278" y="1"/>
                    <a:pt x="278" y="143"/>
                    <a:pt x="278" y="143"/>
                  </a:cubicBezTo>
                  <a:cubicBezTo>
                    <a:pt x="278" y="143"/>
                    <a:pt x="234" y="42"/>
                    <a:pt x="165" y="42"/>
                  </a:cubicBezTo>
                  <a:cubicBezTo>
                    <a:pt x="148" y="42"/>
                    <a:pt x="129" y="48"/>
                    <a:pt x="109" y="64"/>
                  </a:cubicBezTo>
                  <a:cubicBezTo>
                    <a:pt x="1" y="172"/>
                    <a:pt x="327" y="381"/>
                    <a:pt x="327" y="381"/>
                  </a:cubicBezTo>
                  <a:cubicBezTo>
                    <a:pt x="327" y="381"/>
                    <a:pt x="545" y="54"/>
                    <a:pt x="397" y="4"/>
                  </a:cubicBezTo>
                  <a:cubicBezTo>
                    <a:pt x="387" y="2"/>
                    <a:pt x="379" y="1"/>
                    <a:pt x="370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2755599" y="6879331"/>
              <a:ext cx="86261" cy="61799"/>
            </a:xfrm>
            <a:custGeom>
              <a:avLst/>
              <a:gdLst/>
              <a:ahLst/>
              <a:cxnLst/>
              <a:rect l="l" t="t" r="r" b="b"/>
              <a:pathLst>
                <a:path w="536" h="384" extrusionOk="0">
                  <a:moveTo>
                    <a:pt x="364" y="1"/>
                  </a:moveTo>
                  <a:cubicBezTo>
                    <a:pt x="276" y="1"/>
                    <a:pt x="268" y="145"/>
                    <a:pt x="268" y="145"/>
                  </a:cubicBezTo>
                  <a:cubicBezTo>
                    <a:pt x="268" y="145"/>
                    <a:pt x="223" y="44"/>
                    <a:pt x="160" y="44"/>
                  </a:cubicBezTo>
                  <a:cubicBezTo>
                    <a:pt x="144" y="44"/>
                    <a:pt x="127" y="50"/>
                    <a:pt x="109" y="66"/>
                  </a:cubicBezTo>
                  <a:cubicBezTo>
                    <a:pt x="0" y="165"/>
                    <a:pt x="318" y="383"/>
                    <a:pt x="318" y="383"/>
                  </a:cubicBezTo>
                  <a:cubicBezTo>
                    <a:pt x="318" y="383"/>
                    <a:pt x="536" y="56"/>
                    <a:pt x="397" y="7"/>
                  </a:cubicBezTo>
                  <a:cubicBezTo>
                    <a:pt x="385" y="3"/>
                    <a:pt x="374" y="1"/>
                    <a:pt x="364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8"/>
            <p:cNvSpPr/>
            <p:nvPr/>
          </p:nvSpPr>
          <p:spPr>
            <a:xfrm>
              <a:off x="3160670" y="6796451"/>
              <a:ext cx="87871" cy="60029"/>
            </a:xfrm>
            <a:custGeom>
              <a:avLst/>
              <a:gdLst/>
              <a:ahLst/>
              <a:cxnLst/>
              <a:rect l="l" t="t" r="r" b="b"/>
              <a:pathLst>
                <a:path w="546" h="373" extrusionOk="0">
                  <a:moveTo>
                    <a:pt x="365" y="0"/>
                  </a:moveTo>
                  <a:cubicBezTo>
                    <a:pt x="286" y="0"/>
                    <a:pt x="278" y="135"/>
                    <a:pt x="278" y="135"/>
                  </a:cubicBezTo>
                  <a:cubicBezTo>
                    <a:pt x="278" y="135"/>
                    <a:pt x="236" y="38"/>
                    <a:pt x="175" y="38"/>
                  </a:cubicBezTo>
                  <a:cubicBezTo>
                    <a:pt x="158" y="38"/>
                    <a:pt x="139" y="46"/>
                    <a:pt x="119" y="66"/>
                  </a:cubicBezTo>
                  <a:cubicBezTo>
                    <a:pt x="0" y="165"/>
                    <a:pt x="327" y="373"/>
                    <a:pt x="327" y="373"/>
                  </a:cubicBezTo>
                  <a:cubicBezTo>
                    <a:pt x="327" y="373"/>
                    <a:pt x="545" y="55"/>
                    <a:pt x="397" y="6"/>
                  </a:cubicBezTo>
                  <a:cubicBezTo>
                    <a:pt x="385" y="2"/>
                    <a:pt x="375" y="0"/>
                    <a:pt x="36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8"/>
            <p:cNvSpPr/>
            <p:nvPr/>
          </p:nvSpPr>
          <p:spPr>
            <a:xfrm>
              <a:off x="3272358" y="6774081"/>
              <a:ext cx="86261" cy="60029"/>
            </a:xfrm>
            <a:custGeom>
              <a:avLst/>
              <a:gdLst/>
              <a:ahLst/>
              <a:cxnLst/>
              <a:rect l="l" t="t" r="r" b="b"/>
              <a:pathLst>
                <a:path w="536" h="373" extrusionOk="0">
                  <a:moveTo>
                    <a:pt x="363" y="1"/>
                  </a:moveTo>
                  <a:cubicBezTo>
                    <a:pt x="278" y="1"/>
                    <a:pt x="278" y="135"/>
                    <a:pt x="278" y="135"/>
                  </a:cubicBezTo>
                  <a:cubicBezTo>
                    <a:pt x="278" y="135"/>
                    <a:pt x="227" y="34"/>
                    <a:pt x="161" y="34"/>
                  </a:cubicBezTo>
                  <a:cubicBezTo>
                    <a:pt x="144" y="34"/>
                    <a:pt x="127" y="40"/>
                    <a:pt x="109" y="56"/>
                  </a:cubicBezTo>
                  <a:cubicBezTo>
                    <a:pt x="0" y="165"/>
                    <a:pt x="317" y="373"/>
                    <a:pt x="317" y="373"/>
                  </a:cubicBezTo>
                  <a:cubicBezTo>
                    <a:pt x="317" y="373"/>
                    <a:pt x="535" y="46"/>
                    <a:pt x="397" y="7"/>
                  </a:cubicBezTo>
                  <a:cubicBezTo>
                    <a:pt x="384" y="2"/>
                    <a:pt x="373" y="1"/>
                    <a:pt x="363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3053810" y="6948694"/>
              <a:ext cx="49568" cy="45706"/>
            </a:xfrm>
            <a:custGeom>
              <a:avLst/>
              <a:gdLst/>
              <a:ahLst/>
              <a:cxnLst/>
              <a:rect l="l" t="t" r="r" b="b"/>
              <a:pathLst>
                <a:path w="308" h="284" extrusionOk="0">
                  <a:moveTo>
                    <a:pt x="149" y="0"/>
                  </a:moveTo>
                  <a:cubicBezTo>
                    <a:pt x="142" y="0"/>
                    <a:pt x="136" y="1"/>
                    <a:pt x="129" y="1"/>
                  </a:cubicBezTo>
                  <a:cubicBezTo>
                    <a:pt x="50" y="21"/>
                    <a:pt x="0" y="100"/>
                    <a:pt x="20" y="170"/>
                  </a:cubicBezTo>
                  <a:cubicBezTo>
                    <a:pt x="29" y="238"/>
                    <a:pt x="87" y="283"/>
                    <a:pt x="153" y="283"/>
                  </a:cubicBezTo>
                  <a:cubicBezTo>
                    <a:pt x="165" y="283"/>
                    <a:pt x="177" y="282"/>
                    <a:pt x="189" y="279"/>
                  </a:cubicBezTo>
                  <a:cubicBezTo>
                    <a:pt x="258" y="269"/>
                    <a:pt x="308" y="190"/>
                    <a:pt x="297" y="120"/>
                  </a:cubicBezTo>
                  <a:cubicBezTo>
                    <a:pt x="279" y="48"/>
                    <a:pt x="220" y="0"/>
                    <a:pt x="14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2368069" y="6072892"/>
              <a:ext cx="1102083" cy="1206530"/>
            </a:xfrm>
            <a:custGeom>
              <a:avLst/>
              <a:gdLst/>
              <a:ahLst/>
              <a:cxnLst/>
              <a:rect l="l" t="t" r="r" b="b"/>
              <a:pathLst>
                <a:path w="6848" h="7497" extrusionOk="0">
                  <a:moveTo>
                    <a:pt x="3001" y="250"/>
                  </a:moveTo>
                  <a:cubicBezTo>
                    <a:pt x="3095" y="250"/>
                    <a:pt x="3223" y="275"/>
                    <a:pt x="3380" y="370"/>
                  </a:cubicBezTo>
                  <a:cubicBezTo>
                    <a:pt x="3746" y="598"/>
                    <a:pt x="6322" y="2371"/>
                    <a:pt x="6352" y="2391"/>
                  </a:cubicBezTo>
                  <a:lnTo>
                    <a:pt x="6362" y="2391"/>
                  </a:lnTo>
                  <a:cubicBezTo>
                    <a:pt x="6432" y="2441"/>
                    <a:pt x="6521" y="2510"/>
                    <a:pt x="6540" y="2550"/>
                  </a:cubicBezTo>
                  <a:cubicBezTo>
                    <a:pt x="6540" y="2550"/>
                    <a:pt x="6531" y="2550"/>
                    <a:pt x="6531" y="2560"/>
                  </a:cubicBezTo>
                  <a:lnTo>
                    <a:pt x="5807" y="2708"/>
                  </a:lnTo>
                  <a:lnTo>
                    <a:pt x="6253" y="4888"/>
                  </a:lnTo>
                  <a:cubicBezTo>
                    <a:pt x="6234" y="4908"/>
                    <a:pt x="6203" y="4938"/>
                    <a:pt x="6184" y="4968"/>
                  </a:cubicBezTo>
                  <a:cubicBezTo>
                    <a:pt x="6174" y="4978"/>
                    <a:pt x="6164" y="4988"/>
                    <a:pt x="6164" y="5007"/>
                  </a:cubicBezTo>
                  <a:cubicBezTo>
                    <a:pt x="6134" y="5047"/>
                    <a:pt x="6104" y="5106"/>
                    <a:pt x="6065" y="5117"/>
                  </a:cubicBezTo>
                  <a:cubicBezTo>
                    <a:pt x="6005" y="5117"/>
                    <a:pt x="5966" y="5087"/>
                    <a:pt x="5916" y="5057"/>
                  </a:cubicBezTo>
                  <a:lnTo>
                    <a:pt x="5886" y="5027"/>
                  </a:lnTo>
                  <a:cubicBezTo>
                    <a:pt x="5836" y="4998"/>
                    <a:pt x="5785" y="4980"/>
                    <a:pt x="5730" y="4980"/>
                  </a:cubicBezTo>
                  <a:cubicBezTo>
                    <a:pt x="5710" y="4980"/>
                    <a:pt x="5690" y="4982"/>
                    <a:pt x="5668" y="4988"/>
                  </a:cubicBezTo>
                  <a:cubicBezTo>
                    <a:pt x="5599" y="4998"/>
                    <a:pt x="5530" y="5037"/>
                    <a:pt x="5480" y="5097"/>
                  </a:cubicBezTo>
                  <a:cubicBezTo>
                    <a:pt x="5461" y="5117"/>
                    <a:pt x="5450" y="5137"/>
                    <a:pt x="5430" y="5156"/>
                  </a:cubicBezTo>
                  <a:cubicBezTo>
                    <a:pt x="5391" y="5206"/>
                    <a:pt x="5362" y="5245"/>
                    <a:pt x="5331" y="5245"/>
                  </a:cubicBezTo>
                  <a:cubicBezTo>
                    <a:pt x="5326" y="5247"/>
                    <a:pt x="5320" y="5248"/>
                    <a:pt x="5314" y="5248"/>
                  </a:cubicBezTo>
                  <a:cubicBezTo>
                    <a:pt x="5287" y="5248"/>
                    <a:pt x="5252" y="5230"/>
                    <a:pt x="5203" y="5206"/>
                  </a:cubicBezTo>
                  <a:cubicBezTo>
                    <a:pt x="5153" y="5166"/>
                    <a:pt x="5104" y="5137"/>
                    <a:pt x="5034" y="5126"/>
                  </a:cubicBezTo>
                  <a:cubicBezTo>
                    <a:pt x="5019" y="5121"/>
                    <a:pt x="5002" y="5119"/>
                    <a:pt x="4985" y="5119"/>
                  </a:cubicBezTo>
                  <a:cubicBezTo>
                    <a:pt x="4968" y="5119"/>
                    <a:pt x="4950" y="5121"/>
                    <a:pt x="4935" y="5126"/>
                  </a:cubicBezTo>
                  <a:cubicBezTo>
                    <a:pt x="4866" y="5137"/>
                    <a:pt x="4816" y="5186"/>
                    <a:pt x="4776" y="5245"/>
                  </a:cubicBezTo>
                  <a:cubicBezTo>
                    <a:pt x="4608" y="4702"/>
                    <a:pt x="4350" y="4247"/>
                    <a:pt x="3889" y="4247"/>
                  </a:cubicBezTo>
                  <a:cubicBezTo>
                    <a:pt x="3837" y="4247"/>
                    <a:pt x="3783" y="4253"/>
                    <a:pt x="3726" y="4265"/>
                  </a:cubicBezTo>
                  <a:cubicBezTo>
                    <a:pt x="3151" y="4383"/>
                    <a:pt x="3092" y="5037"/>
                    <a:pt x="3171" y="5701"/>
                  </a:cubicBezTo>
                  <a:cubicBezTo>
                    <a:pt x="3131" y="5701"/>
                    <a:pt x="3082" y="5672"/>
                    <a:pt x="3043" y="5642"/>
                  </a:cubicBezTo>
                  <a:cubicBezTo>
                    <a:pt x="2976" y="5600"/>
                    <a:pt x="2909" y="5558"/>
                    <a:pt x="2835" y="5558"/>
                  </a:cubicBezTo>
                  <a:cubicBezTo>
                    <a:pt x="2822" y="5558"/>
                    <a:pt x="2808" y="5559"/>
                    <a:pt x="2795" y="5562"/>
                  </a:cubicBezTo>
                  <a:cubicBezTo>
                    <a:pt x="2765" y="5573"/>
                    <a:pt x="2735" y="5582"/>
                    <a:pt x="2706" y="5602"/>
                  </a:cubicBezTo>
                  <a:cubicBezTo>
                    <a:pt x="2656" y="5642"/>
                    <a:pt x="2616" y="5681"/>
                    <a:pt x="2577" y="5741"/>
                  </a:cubicBezTo>
                  <a:cubicBezTo>
                    <a:pt x="2547" y="5800"/>
                    <a:pt x="2517" y="5830"/>
                    <a:pt x="2488" y="5830"/>
                  </a:cubicBezTo>
                  <a:cubicBezTo>
                    <a:pt x="2481" y="5832"/>
                    <a:pt x="2474" y="5833"/>
                    <a:pt x="2467" y="5833"/>
                  </a:cubicBezTo>
                  <a:cubicBezTo>
                    <a:pt x="2434" y="5833"/>
                    <a:pt x="2398" y="5815"/>
                    <a:pt x="2349" y="5791"/>
                  </a:cubicBezTo>
                  <a:cubicBezTo>
                    <a:pt x="2329" y="5780"/>
                    <a:pt x="2309" y="5760"/>
                    <a:pt x="2290" y="5751"/>
                  </a:cubicBezTo>
                  <a:cubicBezTo>
                    <a:pt x="2237" y="5728"/>
                    <a:pt x="2179" y="5717"/>
                    <a:pt x="2124" y="5717"/>
                  </a:cubicBezTo>
                  <a:cubicBezTo>
                    <a:pt x="2106" y="5717"/>
                    <a:pt x="2089" y="5718"/>
                    <a:pt x="2072" y="5721"/>
                  </a:cubicBezTo>
                  <a:cubicBezTo>
                    <a:pt x="1992" y="5741"/>
                    <a:pt x="1933" y="5780"/>
                    <a:pt x="1893" y="5850"/>
                  </a:cubicBezTo>
                  <a:cubicBezTo>
                    <a:pt x="1883" y="5860"/>
                    <a:pt x="1873" y="5879"/>
                    <a:pt x="1873" y="5890"/>
                  </a:cubicBezTo>
                  <a:cubicBezTo>
                    <a:pt x="1834" y="5939"/>
                    <a:pt x="1814" y="5978"/>
                    <a:pt x="1754" y="5998"/>
                  </a:cubicBezTo>
                  <a:cubicBezTo>
                    <a:pt x="1751" y="5999"/>
                    <a:pt x="1747" y="6000"/>
                    <a:pt x="1743" y="6000"/>
                  </a:cubicBezTo>
                  <a:cubicBezTo>
                    <a:pt x="1711" y="6000"/>
                    <a:pt x="1660" y="5966"/>
                    <a:pt x="1625" y="5939"/>
                  </a:cubicBezTo>
                  <a:lnTo>
                    <a:pt x="1596" y="5909"/>
                  </a:lnTo>
                  <a:cubicBezTo>
                    <a:pt x="1566" y="5890"/>
                    <a:pt x="1526" y="5879"/>
                    <a:pt x="1497" y="5870"/>
                  </a:cubicBezTo>
                  <a:lnTo>
                    <a:pt x="1050" y="3679"/>
                  </a:lnTo>
                  <a:lnTo>
                    <a:pt x="317" y="3838"/>
                  </a:lnTo>
                  <a:cubicBezTo>
                    <a:pt x="317" y="3838"/>
                    <a:pt x="317" y="3828"/>
                    <a:pt x="308" y="3828"/>
                  </a:cubicBezTo>
                  <a:cubicBezTo>
                    <a:pt x="317" y="3789"/>
                    <a:pt x="367" y="3690"/>
                    <a:pt x="416" y="3620"/>
                  </a:cubicBezTo>
                  <a:lnTo>
                    <a:pt x="416" y="3610"/>
                  </a:lnTo>
                  <a:cubicBezTo>
                    <a:pt x="436" y="3580"/>
                    <a:pt x="2111" y="935"/>
                    <a:pt x="2359" y="578"/>
                  </a:cubicBezTo>
                  <a:cubicBezTo>
                    <a:pt x="2508" y="370"/>
                    <a:pt x="2676" y="310"/>
                    <a:pt x="2755" y="290"/>
                  </a:cubicBezTo>
                  <a:cubicBezTo>
                    <a:pt x="2785" y="281"/>
                    <a:pt x="2795" y="281"/>
                    <a:pt x="2795" y="281"/>
                  </a:cubicBezTo>
                  <a:lnTo>
                    <a:pt x="2854" y="271"/>
                  </a:lnTo>
                  <a:cubicBezTo>
                    <a:pt x="2854" y="271"/>
                    <a:pt x="2864" y="261"/>
                    <a:pt x="2894" y="261"/>
                  </a:cubicBezTo>
                  <a:cubicBezTo>
                    <a:pt x="2922" y="255"/>
                    <a:pt x="2958" y="250"/>
                    <a:pt x="3001" y="250"/>
                  </a:cubicBezTo>
                  <a:close/>
                  <a:moveTo>
                    <a:pt x="6313" y="5176"/>
                  </a:moveTo>
                  <a:lnTo>
                    <a:pt x="6491" y="6038"/>
                  </a:lnTo>
                  <a:cubicBezTo>
                    <a:pt x="6491" y="6038"/>
                    <a:pt x="6551" y="6365"/>
                    <a:pt x="5966" y="6484"/>
                  </a:cubicBezTo>
                  <a:lnTo>
                    <a:pt x="5064" y="6663"/>
                  </a:lnTo>
                  <a:cubicBezTo>
                    <a:pt x="5014" y="6375"/>
                    <a:pt x="4955" y="5939"/>
                    <a:pt x="4856" y="5523"/>
                  </a:cubicBezTo>
                  <a:cubicBezTo>
                    <a:pt x="4856" y="5513"/>
                    <a:pt x="4866" y="5513"/>
                    <a:pt x="4866" y="5503"/>
                  </a:cubicBezTo>
                  <a:cubicBezTo>
                    <a:pt x="4876" y="5493"/>
                    <a:pt x="4876" y="5483"/>
                    <a:pt x="4886" y="5473"/>
                  </a:cubicBezTo>
                  <a:cubicBezTo>
                    <a:pt x="4915" y="5424"/>
                    <a:pt x="4945" y="5364"/>
                    <a:pt x="4985" y="5355"/>
                  </a:cubicBezTo>
                  <a:cubicBezTo>
                    <a:pt x="5034" y="5355"/>
                    <a:pt x="5074" y="5384"/>
                    <a:pt x="5124" y="5424"/>
                  </a:cubicBezTo>
                  <a:cubicBezTo>
                    <a:pt x="5144" y="5434"/>
                    <a:pt x="5153" y="5434"/>
                    <a:pt x="5163" y="5443"/>
                  </a:cubicBezTo>
                  <a:cubicBezTo>
                    <a:pt x="5217" y="5482"/>
                    <a:pt x="5271" y="5497"/>
                    <a:pt x="5330" y="5497"/>
                  </a:cubicBezTo>
                  <a:cubicBezTo>
                    <a:pt x="5347" y="5497"/>
                    <a:pt x="5364" y="5495"/>
                    <a:pt x="5381" y="5493"/>
                  </a:cubicBezTo>
                  <a:cubicBezTo>
                    <a:pt x="5450" y="5473"/>
                    <a:pt x="5520" y="5434"/>
                    <a:pt x="5569" y="5384"/>
                  </a:cubicBezTo>
                  <a:cubicBezTo>
                    <a:pt x="5580" y="5355"/>
                    <a:pt x="5599" y="5335"/>
                    <a:pt x="5619" y="5324"/>
                  </a:cubicBezTo>
                  <a:cubicBezTo>
                    <a:pt x="5648" y="5275"/>
                    <a:pt x="5688" y="5236"/>
                    <a:pt x="5718" y="5225"/>
                  </a:cubicBezTo>
                  <a:cubicBezTo>
                    <a:pt x="5723" y="5224"/>
                    <a:pt x="5728" y="5223"/>
                    <a:pt x="5734" y="5223"/>
                  </a:cubicBezTo>
                  <a:cubicBezTo>
                    <a:pt x="5761" y="5223"/>
                    <a:pt x="5796" y="5242"/>
                    <a:pt x="5837" y="5275"/>
                  </a:cubicBezTo>
                  <a:cubicBezTo>
                    <a:pt x="5897" y="5315"/>
                    <a:pt x="5946" y="5335"/>
                    <a:pt x="6016" y="5344"/>
                  </a:cubicBezTo>
                  <a:cubicBezTo>
                    <a:pt x="6045" y="5355"/>
                    <a:pt x="6085" y="5355"/>
                    <a:pt x="6115" y="5355"/>
                  </a:cubicBezTo>
                  <a:cubicBezTo>
                    <a:pt x="6203" y="5335"/>
                    <a:pt x="6253" y="5255"/>
                    <a:pt x="6303" y="5186"/>
                  </a:cubicBezTo>
                  <a:lnTo>
                    <a:pt x="6313" y="5176"/>
                  </a:lnTo>
                  <a:close/>
                  <a:moveTo>
                    <a:pt x="3874" y="4479"/>
                  </a:moveTo>
                  <a:cubicBezTo>
                    <a:pt x="4230" y="4479"/>
                    <a:pt x="4441" y="5017"/>
                    <a:pt x="4569" y="5463"/>
                  </a:cubicBezTo>
                  <a:cubicBezTo>
                    <a:pt x="4549" y="5493"/>
                    <a:pt x="4539" y="5533"/>
                    <a:pt x="4549" y="5562"/>
                  </a:cubicBezTo>
                  <a:cubicBezTo>
                    <a:pt x="4558" y="5592"/>
                    <a:pt x="4578" y="5622"/>
                    <a:pt x="4608" y="5632"/>
                  </a:cubicBezTo>
                  <a:cubicBezTo>
                    <a:pt x="4638" y="5751"/>
                    <a:pt x="4658" y="5850"/>
                    <a:pt x="4668" y="5919"/>
                  </a:cubicBezTo>
                  <a:cubicBezTo>
                    <a:pt x="4727" y="6177"/>
                    <a:pt x="4776" y="6434"/>
                    <a:pt x="4826" y="6692"/>
                  </a:cubicBezTo>
                  <a:cubicBezTo>
                    <a:pt x="4440" y="6771"/>
                    <a:pt x="4063" y="6851"/>
                    <a:pt x="3677" y="6930"/>
                  </a:cubicBezTo>
                  <a:cubicBezTo>
                    <a:pt x="3627" y="6672"/>
                    <a:pt x="3567" y="6414"/>
                    <a:pt x="3518" y="6157"/>
                  </a:cubicBezTo>
                  <a:cubicBezTo>
                    <a:pt x="3429" y="5721"/>
                    <a:pt x="3201" y="4651"/>
                    <a:pt x="3776" y="4492"/>
                  </a:cubicBezTo>
                  <a:cubicBezTo>
                    <a:pt x="3810" y="4483"/>
                    <a:pt x="3842" y="4479"/>
                    <a:pt x="3874" y="4479"/>
                  </a:cubicBezTo>
                  <a:close/>
                  <a:moveTo>
                    <a:pt x="2864" y="5799"/>
                  </a:moveTo>
                  <a:cubicBezTo>
                    <a:pt x="2896" y="5799"/>
                    <a:pt x="2948" y="5833"/>
                    <a:pt x="2983" y="5860"/>
                  </a:cubicBezTo>
                  <a:lnTo>
                    <a:pt x="3013" y="5890"/>
                  </a:lnTo>
                  <a:cubicBezTo>
                    <a:pt x="3082" y="5929"/>
                    <a:pt x="3142" y="5939"/>
                    <a:pt x="3211" y="5939"/>
                  </a:cubicBezTo>
                  <a:cubicBezTo>
                    <a:pt x="3281" y="6346"/>
                    <a:pt x="3389" y="6742"/>
                    <a:pt x="3449" y="7000"/>
                  </a:cubicBezTo>
                  <a:lnTo>
                    <a:pt x="2389" y="7218"/>
                  </a:lnTo>
                  <a:cubicBezTo>
                    <a:pt x="2293" y="7238"/>
                    <a:pt x="2211" y="7246"/>
                    <a:pt x="2141" y="7246"/>
                  </a:cubicBezTo>
                  <a:cubicBezTo>
                    <a:pt x="1799" y="7246"/>
                    <a:pt x="1743" y="7044"/>
                    <a:pt x="1735" y="7019"/>
                  </a:cubicBezTo>
                  <a:lnTo>
                    <a:pt x="1557" y="6152"/>
                  </a:lnTo>
                  <a:lnTo>
                    <a:pt x="1557" y="6152"/>
                  </a:lnTo>
                  <a:cubicBezTo>
                    <a:pt x="1560" y="6157"/>
                    <a:pt x="1566" y="6157"/>
                    <a:pt x="1566" y="6157"/>
                  </a:cubicBezTo>
                  <a:cubicBezTo>
                    <a:pt x="1625" y="6199"/>
                    <a:pt x="1690" y="6241"/>
                    <a:pt x="1769" y="6241"/>
                  </a:cubicBezTo>
                  <a:cubicBezTo>
                    <a:pt x="1784" y="6241"/>
                    <a:pt x="1798" y="6239"/>
                    <a:pt x="1814" y="6236"/>
                  </a:cubicBezTo>
                  <a:cubicBezTo>
                    <a:pt x="1843" y="6227"/>
                    <a:pt x="1873" y="6216"/>
                    <a:pt x="1903" y="6196"/>
                  </a:cubicBezTo>
                  <a:cubicBezTo>
                    <a:pt x="1953" y="6157"/>
                    <a:pt x="1992" y="6117"/>
                    <a:pt x="2032" y="6058"/>
                  </a:cubicBezTo>
                  <a:cubicBezTo>
                    <a:pt x="2061" y="5998"/>
                    <a:pt x="2091" y="5969"/>
                    <a:pt x="2121" y="5969"/>
                  </a:cubicBezTo>
                  <a:cubicBezTo>
                    <a:pt x="2126" y="5967"/>
                    <a:pt x="2132" y="5966"/>
                    <a:pt x="2139" y="5966"/>
                  </a:cubicBezTo>
                  <a:cubicBezTo>
                    <a:pt x="2169" y="5966"/>
                    <a:pt x="2209" y="5984"/>
                    <a:pt x="2250" y="6009"/>
                  </a:cubicBezTo>
                  <a:cubicBezTo>
                    <a:pt x="2279" y="6018"/>
                    <a:pt x="2299" y="6038"/>
                    <a:pt x="2319" y="6048"/>
                  </a:cubicBezTo>
                  <a:cubicBezTo>
                    <a:pt x="2371" y="6070"/>
                    <a:pt x="2429" y="6081"/>
                    <a:pt x="2483" y="6081"/>
                  </a:cubicBezTo>
                  <a:cubicBezTo>
                    <a:pt x="2501" y="6081"/>
                    <a:pt x="2519" y="6080"/>
                    <a:pt x="2537" y="6078"/>
                  </a:cubicBezTo>
                  <a:cubicBezTo>
                    <a:pt x="2607" y="6058"/>
                    <a:pt x="2676" y="6018"/>
                    <a:pt x="2715" y="5949"/>
                  </a:cubicBezTo>
                  <a:cubicBezTo>
                    <a:pt x="2726" y="5939"/>
                    <a:pt x="2735" y="5929"/>
                    <a:pt x="2735" y="5909"/>
                  </a:cubicBezTo>
                  <a:cubicBezTo>
                    <a:pt x="2765" y="5860"/>
                    <a:pt x="2795" y="5820"/>
                    <a:pt x="2854" y="5800"/>
                  </a:cubicBezTo>
                  <a:cubicBezTo>
                    <a:pt x="2857" y="5799"/>
                    <a:pt x="2861" y="5799"/>
                    <a:pt x="2864" y="5799"/>
                  </a:cubicBezTo>
                  <a:close/>
                  <a:moveTo>
                    <a:pt x="2989" y="1"/>
                  </a:moveTo>
                  <a:cubicBezTo>
                    <a:pt x="2930" y="1"/>
                    <a:pt x="2881" y="7"/>
                    <a:pt x="2844" y="13"/>
                  </a:cubicBezTo>
                  <a:cubicBezTo>
                    <a:pt x="2814" y="23"/>
                    <a:pt x="2735" y="33"/>
                    <a:pt x="2706" y="43"/>
                  </a:cubicBezTo>
                  <a:cubicBezTo>
                    <a:pt x="2587" y="72"/>
                    <a:pt x="2359" y="152"/>
                    <a:pt x="2151" y="439"/>
                  </a:cubicBezTo>
                  <a:cubicBezTo>
                    <a:pt x="1903" y="796"/>
                    <a:pt x="308" y="3323"/>
                    <a:pt x="209" y="3472"/>
                  </a:cubicBezTo>
                  <a:cubicBezTo>
                    <a:pt x="159" y="3551"/>
                    <a:pt x="0" y="3789"/>
                    <a:pt x="90" y="3957"/>
                  </a:cubicBezTo>
                  <a:cubicBezTo>
                    <a:pt x="119" y="4016"/>
                    <a:pt x="178" y="4086"/>
                    <a:pt x="327" y="4086"/>
                  </a:cubicBezTo>
                  <a:lnTo>
                    <a:pt x="347" y="4086"/>
                  </a:lnTo>
                  <a:lnTo>
                    <a:pt x="852" y="3977"/>
                  </a:lnTo>
                  <a:lnTo>
                    <a:pt x="1486" y="7069"/>
                  </a:lnTo>
                  <a:cubicBezTo>
                    <a:pt x="1486" y="7069"/>
                    <a:pt x="1584" y="7496"/>
                    <a:pt x="2151" y="7496"/>
                  </a:cubicBezTo>
                  <a:cubicBezTo>
                    <a:pt x="2236" y="7496"/>
                    <a:pt x="2331" y="7487"/>
                    <a:pt x="2438" y="7465"/>
                  </a:cubicBezTo>
                  <a:lnTo>
                    <a:pt x="6016" y="6732"/>
                  </a:lnTo>
                  <a:cubicBezTo>
                    <a:pt x="6848" y="6553"/>
                    <a:pt x="6739" y="5989"/>
                    <a:pt x="6739" y="5989"/>
                  </a:cubicBezTo>
                  <a:lnTo>
                    <a:pt x="6104" y="2897"/>
                  </a:lnTo>
                  <a:lnTo>
                    <a:pt x="6610" y="2798"/>
                  </a:lnTo>
                  <a:lnTo>
                    <a:pt x="6620" y="2788"/>
                  </a:lnTo>
                  <a:cubicBezTo>
                    <a:pt x="6758" y="2728"/>
                    <a:pt x="6788" y="2639"/>
                    <a:pt x="6798" y="2570"/>
                  </a:cubicBezTo>
                  <a:cubicBezTo>
                    <a:pt x="6808" y="2391"/>
                    <a:pt x="6570" y="2223"/>
                    <a:pt x="6491" y="2184"/>
                  </a:cubicBezTo>
                  <a:cubicBezTo>
                    <a:pt x="6342" y="2084"/>
                    <a:pt x="3875" y="380"/>
                    <a:pt x="3508" y="162"/>
                  </a:cubicBezTo>
                  <a:cubicBezTo>
                    <a:pt x="3302" y="31"/>
                    <a:pt x="3121" y="1"/>
                    <a:pt x="298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2624759" y="6502746"/>
              <a:ext cx="213883" cy="252990"/>
            </a:xfrm>
            <a:custGeom>
              <a:avLst/>
              <a:gdLst/>
              <a:ahLst/>
              <a:cxnLst/>
              <a:rect l="l" t="t" r="r" b="b"/>
              <a:pathLst>
                <a:path w="1329" h="1572" extrusionOk="0">
                  <a:moveTo>
                    <a:pt x="674" y="153"/>
                  </a:moveTo>
                  <a:cubicBezTo>
                    <a:pt x="851" y="153"/>
                    <a:pt x="1016" y="235"/>
                    <a:pt x="1051" y="414"/>
                  </a:cubicBezTo>
                  <a:cubicBezTo>
                    <a:pt x="1071" y="484"/>
                    <a:pt x="1081" y="553"/>
                    <a:pt x="1100" y="632"/>
                  </a:cubicBezTo>
                  <a:cubicBezTo>
                    <a:pt x="972" y="652"/>
                    <a:pt x="843" y="682"/>
                    <a:pt x="724" y="702"/>
                  </a:cubicBezTo>
                  <a:cubicBezTo>
                    <a:pt x="684" y="523"/>
                    <a:pt x="645" y="345"/>
                    <a:pt x="615" y="156"/>
                  </a:cubicBezTo>
                  <a:cubicBezTo>
                    <a:pt x="635" y="154"/>
                    <a:pt x="655" y="153"/>
                    <a:pt x="674" y="153"/>
                  </a:cubicBezTo>
                  <a:close/>
                  <a:moveTo>
                    <a:pt x="477" y="186"/>
                  </a:moveTo>
                  <a:cubicBezTo>
                    <a:pt x="506" y="365"/>
                    <a:pt x="546" y="553"/>
                    <a:pt x="585" y="731"/>
                  </a:cubicBezTo>
                  <a:cubicBezTo>
                    <a:pt x="457" y="761"/>
                    <a:pt x="338" y="781"/>
                    <a:pt x="209" y="810"/>
                  </a:cubicBezTo>
                  <a:cubicBezTo>
                    <a:pt x="199" y="741"/>
                    <a:pt x="179" y="662"/>
                    <a:pt x="169" y="583"/>
                  </a:cubicBezTo>
                  <a:cubicBezTo>
                    <a:pt x="120" y="394"/>
                    <a:pt x="278" y="246"/>
                    <a:pt x="477" y="186"/>
                  </a:cubicBezTo>
                  <a:close/>
                  <a:moveTo>
                    <a:pt x="1131" y="771"/>
                  </a:moveTo>
                  <a:cubicBezTo>
                    <a:pt x="1140" y="840"/>
                    <a:pt x="1160" y="920"/>
                    <a:pt x="1170" y="989"/>
                  </a:cubicBezTo>
                  <a:cubicBezTo>
                    <a:pt x="1190" y="1177"/>
                    <a:pt x="1041" y="1326"/>
                    <a:pt x="863" y="1385"/>
                  </a:cubicBezTo>
                  <a:cubicBezTo>
                    <a:pt x="823" y="1207"/>
                    <a:pt x="783" y="1028"/>
                    <a:pt x="754" y="840"/>
                  </a:cubicBezTo>
                  <a:cubicBezTo>
                    <a:pt x="873" y="821"/>
                    <a:pt x="1001" y="790"/>
                    <a:pt x="1131" y="771"/>
                  </a:cubicBezTo>
                  <a:close/>
                  <a:moveTo>
                    <a:pt x="615" y="870"/>
                  </a:moveTo>
                  <a:cubicBezTo>
                    <a:pt x="655" y="1058"/>
                    <a:pt x="684" y="1237"/>
                    <a:pt x="724" y="1415"/>
                  </a:cubicBezTo>
                  <a:cubicBezTo>
                    <a:pt x="695" y="1419"/>
                    <a:pt x="666" y="1422"/>
                    <a:pt x="638" y="1422"/>
                  </a:cubicBezTo>
                  <a:cubicBezTo>
                    <a:pt x="472" y="1422"/>
                    <a:pt x="322" y="1345"/>
                    <a:pt x="288" y="1167"/>
                  </a:cubicBezTo>
                  <a:cubicBezTo>
                    <a:pt x="268" y="1098"/>
                    <a:pt x="259" y="1019"/>
                    <a:pt x="239" y="949"/>
                  </a:cubicBezTo>
                  <a:cubicBezTo>
                    <a:pt x="367" y="920"/>
                    <a:pt x="486" y="900"/>
                    <a:pt x="615" y="870"/>
                  </a:cubicBezTo>
                  <a:close/>
                  <a:moveTo>
                    <a:pt x="731" y="0"/>
                  </a:moveTo>
                  <a:cubicBezTo>
                    <a:pt x="592" y="0"/>
                    <a:pt x="432" y="51"/>
                    <a:pt x="318" y="87"/>
                  </a:cubicBezTo>
                  <a:cubicBezTo>
                    <a:pt x="90" y="156"/>
                    <a:pt x="1" y="404"/>
                    <a:pt x="30" y="612"/>
                  </a:cubicBezTo>
                  <a:cubicBezTo>
                    <a:pt x="60" y="949"/>
                    <a:pt x="120" y="1395"/>
                    <a:pt x="457" y="1544"/>
                  </a:cubicBezTo>
                  <a:cubicBezTo>
                    <a:pt x="501" y="1563"/>
                    <a:pt x="552" y="1571"/>
                    <a:pt x="606" y="1571"/>
                  </a:cubicBezTo>
                  <a:cubicBezTo>
                    <a:pt x="744" y="1571"/>
                    <a:pt x="900" y="1520"/>
                    <a:pt x="1021" y="1484"/>
                  </a:cubicBezTo>
                  <a:cubicBezTo>
                    <a:pt x="1239" y="1425"/>
                    <a:pt x="1329" y="1187"/>
                    <a:pt x="1309" y="979"/>
                  </a:cubicBezTo>
                  <a:lnTo>
                    <a:pt x="1309" y="959"/>
                  </a:lnTo>
                  <a:cubicBezTo>
                    <a:pt x="1239" y="622"/>
                    <a:pt x="1239" y="186"/>
                    <a:pt x="882" y="28"/>
                  </a:cubicBezTo>
                  <a:cubicBezTo>
                    <a:pt x="838" y="8"/>
                    <a:pt x="786" y="0"/>
                    <a:pt x="73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3031440" y="6419865"/>
              <a:ext cx="213883" cy="252829"/>
            </a:xfrm>
            <a:custGeom>
              <a:avLst/>
              <a:gdLst/>
              <a:ahLst/>
              <a:cxnLst/>
              <a:rect l="l" t="t" r="r" b="b"/>
              <a:pathLst>
                <a:path w="1329" h="1571" extrusionOk="0">
                  <a:moveTo>
                    <a:pt x="672" y="153"/>
                  </a:moveTo>
                  <a:cubicBezTo>
                    <a:pt x="854" y="153"/>
                    <a:pt x="1015" y="227"/>
                    <a:pt x="1051" y="404"/>
                  </a:cubicBezTo>
                  <a:cubicBezTo>
                    <a:pt x="1061" y="483"/>
                    <a:pt x="1081" y="552"/>
                    <a:pt x="1090" y="622"/>
                  </a:cubicBezTo>
                  <a:cubicBezTo>
                    <a:pt x="972" y="651"/>
                    <a:pt x="843" y="671"/>
                    <a:pt x="724" y="701"/>
                  </a:cubicBezTo>
                  <a:cubicBezTo>
                    <a:pt x="685" y="523"/>
                    <a:pt x="645" y="334"/>
                    <a:pt x="605" y="156"/>
                  </a:cubicBezTo>
                  <a:cubicBezTo>
                    <a:pt x="628" y="154"/>
                    <a:pt x="650" y="153"/>
                    <a:pt x="672" y="153"/>
                  </a:cubicBezTo>
                  <a:close/>
                  <a:moveTo>
                    <a:pt x="467" y="186"/>
                  </a:moveTo>
                  <a:cubicBezTo>
                    <a:pt x="506" y="364"/>
                    <a:pt x="546" y="543"/>
                    <a:pt x="585" y="731"/>
                  </a:cubicBezTo>
                  <a:cubicBezTo>
                    <a:pt x="456" y="751"/>
                    <a:pt x="337" y="781"/>
                    <a:pt x="209" y="810"/>
                  </a:cubicBezTo>
                  <a:cubicBezTo>
                    <a:pt x="189" y="731"/>
                    <a:pt x="179" y="662"/>
                    <a:pt x="159" y="582"/>
                  </a:cubicBezTo>
                  <a:cubicBezTo>
                    <a:pt x="119" y="384"/>
                    <a:pt x="278" y="246"/>
                    <a:pt x="467" y="186"/>
                  </a:cubicBezTo>
                  <a:close/>
                  <a:moveTo>
                    <a:pt x="1121" y="761"/>
                  </a:moveTo>
                  <a:cubicBezTo>
                    <a:pt x="1140" y="840"/>
                    <a:pt x="1150" y="909"/>
                    <a:pt x="1170" y="988"/>
                  </a:cubicBezTo>
                  <a:cubicBezTo>
                    <a:pt x="1190" y="1177"/>
                    <a:pt x="1041" y="1316"/>
                    <a:pt x="863" y="1385"/>
                  </a:cubicBezTo>
                  <a:cubicBezTo>
                    <a:pt x="823" y="1197"/>
                    <a:pt x="784" y="1018"/>
                    <a:pt x="754" y="840"/>
                  </a:cubicBezTo>
                  <a:cubicBezTo>
                    <a:pt x="872" y="810"/>
                    <a:pt x="1002" y="790"/>
                    <a:pt x="1121" y="761"/>
                  </a:cubicBezTo>
                  <a:close/>
                  <a:moveTo>
                    <a:pt x="615" y="869"/>
                  </a:moveTo>
                  <a:cubicBezTo>
                    <a:pt x="645" y="1048"/>
                    <a:pt x="685" y="1236"/>
                    <a:pt x="724" y="1415"/>
                  </a:cubicBezTo>
                  <a:cubicBezTo>
                    <a:pt x="698" y="1419"/>
                    <a:pt x="671" y="1421"/>
                    <a:pt x="645" y="1421"/>
                  </a:cubicBezTo>
                  <a:cubicBezTo>
                    <a:pt x="476" y="1421"/>
                    <a:pt x="321" y="1338"/>
                    <a:pt x="278" y="1167"/>
                  </a:cubicBezTo>
                  <a:cubicBezTo>
                    <a:pt x="268" y="1087"/>
                    <a:pt x="249" y="1018"/>
                    <a:pt x="238" y="939"/>
                  </a:cubicBezTo>
                  <a:cubicBezTo>
                    <a:pt x="357" y="919"/>
                    <a:pt x="486" y="889"/>
                    <a:pt x="615" y="869"/>
                  </a:cubicBezTo>
                  <a:close/>
                  <a:moveTo>
                    <a:pt x="732" y="0"/>
                  </a:moveTo>
                  <a:cubicBezTo>
                    <a:pt x="592" y="0"/>
                    <a:pt x="431" y="51"/>
                    <a:pt x="318" y="87"/>
                  </a:cubicBezTo>
                  <a:cubicBezTo>
                    <a:pt x="90" y="156"/>
                    <a:pt x="0" y="394"/>
                    <a:pt x="20" y="612"/>
                  </a:cubicBezTo>
                  <a:cubicBezTo>
                    <a:pt x="60" y="939"/>
                    <a:pt x="119" y="1395"/>
                    <a:pt x="447" y="1543"/>
                  </a:cubicBezTo>
                  <a:cubicBezTo>
                    <a:pt x="494" y="1563"/>
                    <a:pt x="547" y="1571"/>
                    <a:pt x="602" y="1571"/>
                  </a:cubicBezTo>
                  <a:cubicBezTo>
                    <a:pt x="742" y="1571"/>
                    <a:pt x="897" y="1520"/>
                    <a:pt x="1011" y="1484"/>
                  </a:cubicBezTo>
                  <a:cubicBezTo>
                    <a:pt x="1240" y="1415"/>
                    <a:pt x="1328" y="1187"/>
                    <a:pt x="1308" y="979"/>
                  </a:cubicBezTo>
                  <a:lnTo>
                    <a:pt x="1308" y="959"/>
                  </a:lnTo>
                  <a:cubicBezTo>
                    <a:pt x="1240" y="622"/>
                    <a:pt x="1240" y="186"/>
                    <a:pt x="883" y="28"/>
                  </a:cubicBezTo>
                  <a:cubicBezTo>
                    <a:pt x="838" y="8"/>
                    <a:pt x="786" y="0"/>
                    <a:pt x="732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2757047" y="6260862"/>
              <a:ext cx="226757" cy="158682"/>
            </a:xfrm>
            <a:custGeom>
              <a:avLst/>
              <a:gdLst/>
              <a:ahLst/>
              <a:cxnLst/>
              <a:rect l="l" t="t" r="r" b="b"/>
              <a:pathLst>
                <a:path w="1409" h="986" extrusionOk="0">
                  <a:moveTo>
                    <a:pt x="952" y="0"/>
                  </a:moveTo>
                  <a:cubicBezTo>
                    <a:pt x="731" y="0"/>
                    <a:pt x="714" y="371"/>
                    <a:pt x="714" y="371"/>
                  </a:cubicBezTo>
                  <a:cubicBezTo>
                    <a:pt x="714" y="371"/>
                    <a:pt x="594" y="105"/>
                    <a:pt x="425" y="105"/>
                  </a:cubicBezTo>
                  <a:cubicBezTo>
                    <a:pt x="382" y="105"/>
                    <a:pt x="336" y="122"/>
                    <a:pt x="289" y="163"/>
                  </a:cubicBezTo>
                  <a:cubicBezTo>
                    <a:pt x="1" y="430"/>
                    <a:pt x="844" y="985"/>
                    <a:pt x="844" y="985"/>
                  </a:cubicBezTo>
                  <a:cubicBezTo>
                    <a:pt x="844" y="985"/>
                    <a:pt x="1408" y="143"/>
                    <a:pt x="1032" y="14"/>
                  </a:cubicBezTo>
                  <a:cubicBezTo>
                    <a:pt x="1002" y="5"/>
                    <a:pt x="976" y="0"/>
                    <a:pt x="952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2627978" y="6906368"/>
              <a:ext cx="87871" cy="60190"/>
            </a:xfrm>
            <a:custGeom>
              <a:avLst/>
              <a:gdLst/>
              <a:ahLst/>
              <a:cxnLst/>
              <a:rect l="l" t="t" r="r" b="b"/>
              <a:pathLst>
                <a:path w="546" h="374" extrusionOk="0">
                  <a:moveTo>
                    <a:pt x="366" y="1"/>
                  </a:moveTo>
                  <a:cubicBezTo>
                    <a:pt x="286" y="1"/>
                    <a:pt x="278" y="136"/>
                    <a:pt x="278" y="136"/>
                  </a:cubicBezTo>
                  <a:cubicBezTo>
                    <a:pt x="278" y="136"/>
                    <a:pt x="234" y="34"/>
                    <a:pt x="170" y="34"/>
                  </a:cubicBezTo>
                  <a:cubicBezTo>
                    <a:pt x="154" y="34"/>
                    <a:pt x="137" y="41"/>
                    <a:pt x="120" y="57"/>
                  </a:cubicBezTo>
                  <a:cubicBezTo>
                    <a:pt x="1" y="165"/>
                    <a:pt x="327" y="374"/>
                    <a:pt x="327" y="374"/>
                  </a:cubicBezTo>
                  <a:cubicBezTo>
                    <a:pt x="327" y="374"/>
                    <a:pt x="545" y="46"/>
                    <a:pt x="397" y="7"/>
                  </a:cubicBezTo>
                  <a:cubicBezTo>
                    <a:pt x="386" y="3"/>
                    <a:pt x="375" y="1"/>
                    <a:pt x="36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2739666" y="6882550"/>
              <a:ext cx="86261" cy="61799"/>
            </a:xfrm>
            <a:custGeom>
              <a:avLst/>
              <a:gdLst/>
              <a:ahLst/>
              <a:cxnLst/>
              <a:rect l="l" t="t" r="r" b="b"/>
              <a:pathLst>
                <a:path w="536" h="384" extrusionOk="0">
                  <a:moveTo>
                    <a:pt x="364" y="1"/>
                  </a:moveTo>
                  <a:cubicBezTo>
                    <a:pt x="276" y="1"/>
                    <a:pt x="268" y="145"/>
                    <a:pt x="268" y="145"/>
                  </a:cubicBezTo>
                  <a:cubicBezTo>
                    <a:pt x="268" y="145"/>
                    <a:pt x="223" y="44"/>
                    <a:pt x="160" y="44"/>
                  </a:cubicBezTo>
                  <a:cubicBezTo>
                    <a:pt x="144" y="44"/>
                    <a:pt x="127" y="50"/>
                    <a:pt x="109" y="66"/>
                  </a:cubicBezTo>
                  <a:cubicBezTo>
                    <a:pt x="0" y="165"/>
                    <a:pt x="317" y="383"/>
                    <a:pt x="317" y="383"/>
                  </a:cubicBezTo>
                  <a:cubicBezTo>
                    <a:pt x="317" y="383"/>
                    <a:pt x="535" y="56"/>
                    <a:pt x="397" y="6"/>
                  </a:cubicBezTo>
                  <a:cubicBezTo>
                    <a:pt x="385" y="2"/>
                    <a:pt x="374" y="1"/>
                    <a:pt x="36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3144737" y="6799669"/>
              <a:ext cx="87871" cy="60029"/>
            </a:xfrm>
            <a:custGeom>
              <a:avLst/>
              <a:gdLst/>
              <a:ahLst/>
              <a:cxnLst/>
              <a:rect l="l" t="t" r="r" b="b"/>
              <a:pathLst>
                <a:path w="546" h="373" extrusionOk="0">
                  <a:moveTo>
                    <a:pt x="365" y="0"/>
                  </a:moveTo>
                  <a:cubicBezTo>
                    <a:pt x="285" y="0"/>
                    <a:pt x="278" y="135"/>
                    <a:pt x="278" y="135"/>
                  </a:cubicBezTo>
                  <a:cubicBezTo>
                    <a:pt x="278" y="135"/>
                    <a:pt x="235" y="38"/>
                    <a:pt x="175" y="38"/>
                  </a:cubicBezTo>
                  <a:cubicBezTo>
                    <a:pt x="158" y="38"/>
                    <a:pt x="139" y="46"/>
                    <a:pt x="119" y="66"/>
                  </a:cubicBezTo>
                  <a:cubicBezTo>
                    <a:pt x="0" y="165"/>
                    <a:pt x="327" y="372"/>
                    <a:pt x="327" y="372"/>
                  </a:cubicBezTo>
                  <a:cubicBezTo>
                    <a:pt x="327" y="372"/>
                    <a:pt x="545" y="55"/>
                    <a:pt x="397" y="6"/>
                  </a:cubicBezTo>
                  <a:cubicBezTo>
                    <a:pt x="385" y="2"/>
                    <a:pt x="375" y="0"/>
                    <a:pt x="36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3256426" y="6777299"/>
              <a:ext cx="86261" cy="60029"/>
            </a:xfrm>
            <a:custGeom>
              <a:avLst/>
              <a:gdLst/>
              <a:ahLst/>
              <a:cxnLst/>
              <a:rect l="l" t="t" r="r" b="b"/>
              <a:pathLst>
                <a:path w="536" h="373" extrusionOk="0">
                  <a:moveTo>
                    <a:pt x="363" y="0"/>
                  </a:moveTo>
                  <a:cubicBezTo>
                    <a:pt x="278" y="0"/>
                    <a:pt x="278" y="135"/>
                    <a:pt x="278" y="135"/>
                  </a:cubicBezTo>
                  <a:cubicBezTo>
                    <a:pt x="278" y="135"/>
                    <a:pt x="227" y="33"/>
                    <a:pt x="161" y="33"/>
                  </a:cubicBezTo>
                  <a:cubicBezTo>
                    <a:pt x="144" y="33"/>
                    <a:pt x="127" y="40"/>
                    <a:pt x="109" y="56"/>
                  </a:cubicBezTo>
                  <a:cubicBezTo>
                    <a:pt x="0" y="165"/>
                    <a:pt x="327" y="373"/>
                    <a:pt x="327" y="373"/>
                  </a:cubicBezTo>
                  <a:cubicBezTo>
                    <a:pt x="327" y="373"/>
                    <a:pt x="535" y="46"/>
                    <a:pt x="396" y="6"/>
                  </a:cubicBezTo>
                  <a:cubicBezTo>
                    <a:pt x="384" y="2"/>
                    <a:pt x="373" y="0"/>
                    <a:pt x="363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3037877" y="6951752"/>
              <a:ext cx="49568" cy="45866"/>
            </a:xfrm>
            <a:custGeom>
              <a:avLst/>
              <a:gdLst/>
              <a:ahLst/>
              <a:cxnLst/>
              <a:rect l="l" t="t" r="r" b="b"/>
              <a:pathLst>
                <a:path w="308" h="285" extrusionOk="0">
                  <a:moveTo>
                    <a:pt x="149" y="1"/>
                  </a:moveTo>
                  <a:cubicBezTo>
                    <a:pt x="142" y="1"/>
                    <a:pt x="136" y="1"/>
                    <a:pt x="129" y="2"/>
                  </a:cubicBezTo>
                  <a:cubicBezTo>
                    <a:pt x="50" y="22"/>
                    <a:pt x="0" y="101"/>
                    <a:pt x="20" y="171"/>
                  </a:cubicBezTo>
                  <a:cubicBezTo>
                    <a:pt x="29" y="238"/>
                    <a:pt x="87" y="284"/>
                    <a:pt x="153" y="284"/>
                  </a:cubicBezTo>
                  <a:cubicBezTo>
                    <a:pt x="165" y="284"/>
                    <a:pt x="177" y="283"/>
                    <a:pt x="189" y="280"/>
                  </a:cubicBezTo>
                  <a:cubicBezTo>
                    <a:pt x="258" y="270"/>
                    <a:pt x="308" y="191"/>
                    <a:pt x="297" y="121"/>
                  </a:cubicBezTo>
                  <a:cubicBezTo>
                    <a:pt x="279" y="48"/>
                    <a:pt x="220" y="1"/>
                    <a:pt x="14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3342526" y="6417773"/>
              <a:ext cx="859715" cy="853438"/>
            </a:xfrm>
            <a:custGeom>
              <a:avLst/>
              <a:gdLst/>
              <a:ahLst/>
              <a:cxnLst/>
              <a:rect l="l" t="t" r="r" b="b"/>
              <a:pathLst>
                <a:path w="5342" h="5303" extrusionOk="0">
                  <a:moveTo>
                    <a:pt x="2983" y="1"/>
                  </a:moveTo>
                  <a:lnTo>
                    <a:pt x="2983" y="1"/>
                  </a:lnTo>
                  <a:cubicBezTo>
                    <a:pt x="2982" y="1"/>
                    <a:pt x="2264" y="624"/>
                    <a:pt x="1178" y="624"/>
                  </a:cubicBezTo>
                  <a:cubicBezTo>
                    <a:pt x="821" y="624"/>
                    <a:pt x="424" y="556"/>
                    <a:pt x="0" y="377"/>
                  </a:cubicBezTo>
                  <a:lnTo>
                    <a:pt x="0" y="377"/>
                  </a:lnTo>
                  <a:cubicBezTo>
                    <a:pt x="1001" y="1943"/>
                    <a:pt x="148" y="3380"/>
                    <a:pt x="148" y="3380"/>
                  </a:cubicBezTo>
                  <a:cubicBezTo>
                    <a:pt x="327" y="3347"/>
                    <a:pt x="492" y="3332"/>
                    <a:pt x="644" y="3332"/>
                  </a:cubicBezTo>
                  <a:cubicBezTo>
                    <a:pt x="2388" y="3332"/>
                    <a:pt x="2438" y="5302"/>
                    <a:pt x="2438" y="5302"/>
                  </a:cubicBezTo>
                  <a:cubicBezTo>
                    <a:pt x="3246" y="4777"/>
                    <a:pt x="3910" y="4631"/>
                    <a:pt x="4399" y="4631"/>
                  </a:cubicBezTo>
                  <a:cubicBezTo>
                    <a:pt x="5006" y="4631"/>
                    <a:pt x="5341" y="4857"/>
                    <a:pt x="5341" y="4857"/>
                  </a:cubicBezTo>
                  <a:cubicBezTo>
                    <a:pt x="5341" y="4857"/>
                    <a:pt x="4429" y="3915"/>
                    <a:pt x="5272" y="1923"/>
                  </a:cubicBezTo>
                  <a:lnTo>
                    <a:pt x="5272" y="1923"/>
                  </a:lnTo>
                  <a:cubicBezTo>
                    <a:pt x="5272" y="1923"/>
                    <a:pt x="5146" y="1942"/>
                    <a:pt x="4952" y="1942"/>
                  </a:cubicBezTo>
                  <a:cubicBezTo>
                    <a:pt x="4319" y="1942"/>
                    <a:pt x="2967" y="1739"/>
                    <a:pt x="2983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3460490" y="6578868"/>
              <a:ext cx="626842" cy="524809"/>
            </a:xfrm>
            <a:custGeom>
              <a:avLst/>
              <a:gdLst/>
              <a:ahLst/>
              <a:cxnLst/>
              <a:rect l="l" t="t" r="r" b="b"/>
              <a:pathLst>
                <a:path w="3895" h="3261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0" y="11"/>
                    <a:pt x="40" y="40"/>
                  </a:cubicBezTo>
                  <a:cubicBezTo>
                    <a:pt x="69" y="70"/>
                    <a:pt x="100" y="110"/>
                    <a:pt x="149" y="169"/>
                  </a:cubicBezTo>
                  <a:cubicBezTo>
                    <a:pt x="238" y="268"/>
                    <a:pt x="377" y="417"/>
                    <a:pt x="545" y="585"/>
                  </a:cubicBezTo>
                  <a:cubicBezTo>
                    <a:pt x="714" y="753"/>
                    <a:pt x="912" y="952"/>
                    <a:pt x="1130" y="1150"/>
                  </a:cubicBezTo>
                  <a:cubicBezTo>
                    <a:pt x="1239" y="1249"/>
                    <a:pt x="1358" y="1358"/>
                    <a:pt x="1477" y="1457"/>
                  </a:cubicBezTo>
                  <a:cubicBezTo>
                    <a:pt x="1586" y="1566"/>
                    <a:pt x="1714" y="1665"/>
                    <a:pt x="1833" y="1764"/>
                  </a:cubicBezTo>
                  <a:cubicBezTo>
                    <a:pt x="1952" y="1863"/>
                    <a:pt x="2071" y="1973"/>
                    <a:pt x="2200" y="2062"/>
                  </a:cubicBezTo>
                  <a:cubicBezTo>
                    <a:pt x="2319" y="2161"/>
                    <a:pt x="2438" y="2260"/>
                    <a:pt x="2557" y="2349"/>
                  </a:cubicBezTo>
                  <a:cubicBezTo>
                    <a:pt x="2795" y="2528"/>
                    <a:pt x="3023" y="2696"/>
                    <a:pt x="3221" y="2825"/>
                  </a:cubicBezTo>
                  <a:cubicBezTo>
                    <a:pt x="3419" y="2964"/>
                    <a:pt x="3588" y="3072"/>
                    <a:pt x="3707" y="3142"/>
                  </a:cubicBezTo>
                  <a:cubicBezTo>
                    <a:pt x="3766" y="3182"/>
                    <a:pt x="3815" y="3211"/>
                    <a:pt x="3845" y="3231"/>
                  </a:cubicBezTo>
                  <a:cubicBezTo>
                    <a:pt x="3875" y="3251"/>
                    <a:pt x="3895" y="3261"/>
                    <a:pt x="3895" y="3261"/>
                  </a:cubicBezTo>
                  <a:cubicBezTo>
                    <a:pt x="3895" y="3261"/>
                    <a:pt x="3885" y="3241"/>
                    <a:pt x="3855" y="3211"/>
                  </a:cubicBezTo>
                  <a:cubicBezTo>
                    <a:pt x="3835" y="3182"/>
                    <a:pt x="3795" y="3142"/>
                    <a:pt x="3746" y="3092"/>
                  </a:cubicBezTo>
                  <a:cubicBezTo>
                    <a:pt x="3657" y="2984"/>
                    <a:pt x="3518" y="2834"/>
                    <a:pt x="3350" y="2666"/>
                  </a:cubicBezTo>
                  <a:cubicBezTo>
                    <a:pt x="3181" y="2498"/>
                    <a:pt x="2983" y="2299"/>
                    <a:pt x="2765" y="2101"/>
                  </a:cubicBezTo>
                  <a:cubicBezTo>
                    <a:pt x="2656" y="2002"/>
                    <a:pt x="2537" y="1903"/>
                    <a:pt x="2428" y="1794"/>
                  </a:cubicBezTo>
                  <a:cubicBezTo>
                    <a:pt x="2309" y="1695"/>
                    <a:pt x="2190" y="1586"/>
                    <a:pt x="2062" y="1487"/>
                  </a:cubicBezTo>
                  <a:cubicBezTo>
                    <a:pt x="1943" y="1388"/>
                    <a:pt x="1824" y="1289"/>
                    <a:pt x="1695" y="1189"/>
                  </a:cubicBezTo>
                  <a:cubicBezTo>
                    <a:pt x="1576" y="1090"/>
                    <a:pt x="1457" y="991"/>
                    <a:pt x="1338" y="903"/>
                  </a:cubicBezTo>
                  <a:cubicBezTo>
                    <a:pt x="1100" y="724"/>
                    <a:pt x="873" y="566"/>
                    <a:pt x="674" y="427"/>
                  </a:cubicBezTo>
                  <a:cubicBezTo>
                    <a:pt x="486" y="288"/>
                    <a:pt x="318" y="179"/>
                    <a:pt x="188" y="110"/>
                  </a:cubicBezTo>
                  <a:cubicBezTo>
                    <a:pt x="139" y="70"/>
                    <a:pt x="89" y="50"/>
                    <a:pt x="50" y="30"/>
                  </a:cubicBezTo>
                  <a:cubicBezTo>
                    <a:pt x="21" y="1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3774634" y="6558107"/>
              <a:ext cx="102194" cy="145324"/>
            </a:xfrm>
            <a:custGeom>
              <a:avLst/>
              <a:gdLst/>
              <a:ahLst/>
              <a:cxnLst/>
              <a:rect l="l" t="t" r="r" b="b"/>
              <a:pathLst>
                <a:path w="635" h="903" extrusionOk="0">
                  <a:moveTo>
                    <a:pt x="20" y="1"/>
                  </a:moveTo>
                  <a:cubicBezTo>
                    <a:pt x="20" y="1"/>
                    <a:pt x="11" y="21"/>
                    <a:pt x="0" y="60"/>
                  </a:cubicBezTo>
                  <a:lnTo>
                    <a:pt x="0" y="189"/>
                  </a:lnTo>
                  <a:cubicBezTo>
                    <a:pt x="0" y="248"/>
                    <a:pt x="20" y="318"/>
                    <a:pt x="40" y="387"/>
                  </a:cubicBezTo>
                  <a:cubicBezTo>
                    <a:pt x="50" y="417"/>
                    <a:pt x="60" y="457"/>
                    <a:pt x="80" y="486"/>
                  </a:cubicBezTo>
                  <a:cubicBezTo>
                    <a:pt x="90" y="506"/>
                    <a:pt x="99" y="516"/>
                    <a:pt x="110" y="536"/>
                  </a:cubicBezTo>
                  <a:lnTo>
                    <a:pt x="139" y="585"/>
                  </a:lnTo>
                  <a:cubicBezTo>
                    <a:pt x="159" y="615"/>
                    <a:pt x="189" y="645"/>
                    <a:pt x="209" y="675"/>
                  </a:cubicBezTo>
                  <a:cubicBezTo>
                    <a:pt x="238" y="704"/>
                    <a:pt x="268" y="724"/>
                    <a:pt x="288" y="754"/>
                  </a:cubicBezTo>
                  <a:lnTo>
                    <a:pt x="377" y="813"/>
                  </a:lnTo>
                  <a:cubicBezTo>
                    <a:pt x="407" y="833"/>
                    <a:pt x="427" y="843"/>
                    <a:pt x="456" y="853"/>
                  </a:cubicBezTo>
                  <a:cubicBezTo>
                    <a:pt x="486" y="863"/>
                    <a:pt x="506" y="873"/>
                    <a:pt x="526" y="882"/>
                  </a:cubicBezTo>
                  <a:cubicBezTo>
                    <a:pt x="555" y="893"/>
                    <a:pt x="575" y="893"/>
                    <a:pt x="585" y="893"/>
                  </a:cubicBezTo>
                  <a:cubicBezTo>
                    <a:pt x="625" y="902"/>
                    <a:pt x="634" y="902"/>
                    <a:pt x="634" y="902"/>
                  </a:cubicBezTo>
                  <a:cubicBezTo>
                    <a:pt x="634" y="902"/>
                    <a:pt x="625" y="893"/>
                    <a:pt x="605" y="863"/>
                  </a:cubicBezTo>
                  <a:lnTo>
                    <a:pt x="566" y="823"/>
                  </a:lnTo>
                  <a:cubicBezTo>
                    <a:pt x="546" y="813"/>
                    <a:pt x="535" y="783"/>
                    <a:pt x="516" y="774"/>
                  </a:cubicBezTo>
                  <a:cubicBezTo>
                    <a:pt x="496" y="754"/>
                    <a:pt x="476" y="734"/>
                    <a:pt x="456" y="704"/>
                  </a:cubicBezTo>
                  <a:cubicBezTo>
                    <a:pt x="447" y="684"/>
                    <a:pt x="416" y="664"/>
                    <a:pt x="407" y="635"/>
                  </a:cubicBezTo>
                  <a:cubicBezTo>
                    <a:pt x="387" y="615"/>
                    <a:pt x="357" y="595"/>
                    <a:pt x="348" y="565"/>
                  </a:cubicBezTo>
                  <a:cubicBezTo>
                    <a:pt x="328" y="536"/>
                    <a:pt x="308" y="516"/>
                    <a:pt x="288" y="486"/>
                  </a:cubicBezTo>
                  <a:lnTo>
                    <a:pt x="229" y="397"/>
                  </a:lnTo>
                  <a:cubicBezTo>
                    <a:pt x="218" y="377"/>
                    <a:pt x="198" y="347"/>
                    <a:pt x="179" y="318"/>
                  </a:cubicBezTo>
                  <a:cubicBezTo>
                    <a:pt x="149" y="268"/>
                    <a:pt x="119" y="209"/>
                    <a:pt x="99" y="169"/>
                  </a:cubicBezTo>
                  <a:cubicBezTo>
                    <a:pt x="70" y="120"/>
                    <a:pt x="50" y="80"/>
                    <a:pt x="40" y="50"/>
                  </a:cubicBezTo>
                  <a:cubicBezTo>
                    <a:pt x="20" y="21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-129469" y="5374599"/>
              <a:ext cx="1886963" cy="2111950"/>
            </a:xfrm>
            <a:custGeom>
              <a:avLst/>
              <a:gdLst/>
              <a:ahLst/>
              <a:cxnLst/>
              <a:rect l="l" t="t" r="r" b="b"/>
              <a:pathLst>
                <a:path w="11725" h="13123" extrusionOk="0">
                  <a:moveTo>
                    <a:pt x="7117" y="373"/>
                  </a:moveTo>
                  <a:cubicBezTo>
                    <a:pt x="7284" y="373"/>
                    <a:pt x="7453" y="394"/>
                    <a:pt x="7622" y="438"/>
                  </a:cubicBezTo>
                  <a:cubicBezTo>
                    <a:pt x="8692" y="725"/>
                    <a:pt x="9326" y="1825"/>
                    <a:pt x="9049" y="2896"/>
                  </a:cubicBezTo>
                  <a:cubicBezTo>
                    <a:pt x="8850" y="3609"/>
                    <a:pt x="8285" y="4164"/>
                    <a:pt x="7552" y="4332"/>
                  </a:cubicBezTo>
                  <a:lnTo>
                    <a:pt x="7017" y="4451"/>
                  </a:lnTo>
                  <a:lnTo>
                    <a:pt x="7512" y="4679"/>
                  </a:lnTo>
                  <a:cubicBezTo>
                    <a:pt x="7676" y="4754"/>
                    <a:pt x="7858" y="4792"/>
                    <a:pt x="8052" y="4792"/>
                  </a:cubicBezTo>
                  <a:cubicBezTo>
                    <a:pt x="8141" y="4792"/>
                    <a:pt x="8232" y="4784"/>
                    <a:pt x="8325" y="4768"/>
                  </a:cubicBezTo>
                  <a:lnTo>
                    <a:pt x="10337" y="4243"/>
                  </a:lnTo>
                  <a:cubicBezTo>
                    <a:pt x="10406" y="4228"/>
                    <a:pt x="10475" y="4221"/>
                    <a:pt x="10544" y="4221"/>
                  </a:cubicBezTo>
                  <a:cubicBezTo>
                    <a:pt x="10612" y="4221"/>
                    <a:pt x="10678" y="4228"/>
                    <a:pt x="10743" y="4243"/>
                  </a:cubicBezTo>
                  <a:cubicBezTo>
                    <a:pt x="11011" y="4312"/>
                    <a:pt x="11218" y="4521"/>
                    <a:pt x="11288" y="4778"/>
                  </a:cubicBezTo>
                  <a:cubicBezTo>
                    <a:pt x="11337" y="4977"/>
                    <a:pt x="11308" y="5175"/>
                    <a:pt x="11198" y="5353"/>
                  </a:cubicBezTo>
                  <a:cubicBezTo>
                    <a:pt x="11090" y="5532"/>
                    <a:pt x="10921" y="5650"/>
                    <a:pt x="10713" y="5710"/>
                  </a:cubicBezTo>
                  <a:lnTo>
                    <a:pt x="8919" y="6166"/>
                  </a:lnTo>
                  <a:lnTo>
                    <a:pt x="8910" y="6166"/>
                  </a:lnTo>
                  <a:cubicBezTo>
                    <a:pt x="8741" y="6225"/>
                    <a:pt x="8206" y="6443"/>
                    <a:pt x="8137" y="7027"/>
                  </a:cubicBezTo>
                  <a:cubicBezTo>
                    <a:pt x="8087" y="7444"/>
                    <a:pt x="8186" y="7880"/>
                    <a:pt x="8265" y="8118"/>
                  </a:cubicBezTo>
                  <a:lnTo>
                    <a:pt x="8236" y="8128"/>
                  </a:lnTo>
                  <a:lnTo>
                    <a:pt x="8315" y="8316"/>
                  </a:lnTo>
                  <a:cubicBezTo>
                    <a:pt x="8335" y="8355"/>
                    <a:pt x="8345" y="8386"/>
                    <a:pt x="8355" y="8415"/>
                  </a:cubicBezTo>
                  <a:lnTo>
                    <a:pt x="9197" y="11497"/>
                  </a:lnTo>
                  <a:cubicBezTo>
                    <a:pt x="9335" y="12002"/>
                    <a:pt x="9038" y="12537"/>
                    <a:pt x="8523" y="12676"/>
                  </a:cubicBezTo>
                  <a:lnTo>
                    <a:pt x="8364" y="12716"/>
                  </a:lnTo>
                  <a:cubicBezTo>
                    <a:pt x="8285" y="12741"/>
                    <a:pt x="8201" y="12753"/>
                    <a:pt x="8117" y="12753"/>
                  </a:cubicBezTo>
                  <a:cubicBezTo>
                    <a:pt x="8032" y="12753"/>
                    <a:pt x="7948" y="12741"/>
                    <a:pt x="7869" y="12716"/>
                  </a:cubicBezTo>
                  <a:cubicBezTo>
                    <a:pt x="7542" y="12636"/>
                    <a:pt x="7274" y="12379"/>
                    <a:pt x="7186" y="12052"/>
                  </a:cubicBezTo>
                  <a:lnTo>
                    <a:pt x="7017" y="11438"/>
                  </a:lnTo>
                  <a:lnTo>
                    <a:pt x="7017" y="11418"/>
                  </a:lnTo>
                  <a:cubicBezTo>
                    <a:pt x="6997" y="11378"/>
                    <a:pt x="6987" y="11358"/>
                    <a:pt x="6987" y="11328"/>
                  </a:cubicBezTo>
                  <a:lnTo>
                    <a:pt x="6343" y="8960"/>
                  </a:lnTo>
                  <a:cubicBezTo>
                    <a:pt x="6333" y="8940"/>
                    <a:pt x="6323" y="8910"/>
                    <a:pt x="6323" y="8871"/>
                  </a:cubicBezTo>
                  <a:lnTo>
                    <a:pt x="6294" y="8672"/>
                  </a:lnTo>
                  <a:lnTo>
                    <a:pt x="6264" y="8683"/>
                  </a:lnTo>
                  <a:cubicBezTo>
                    <a:pt x="6184" y="8474"/>
                    <a:pt x="5996" y="8157"/>
                    <a:pt x="5609" y="8058"/>
                  </a:cubicBezTo>
                  <a:cubicBezTo>
                    <a:pt x="5526" y="8035"/>
                    <a:pt x="5447" y="8026"/>
                    <a:pt x="5372" y="8026"/>
                  </a:cubicBezTo>
                  <a:cubicBezTo>
                    <a:pt x="5087" y="8026"/>
                    <a:pt x="4861" y="8164"/>
                    <a:pt x="4728" y="8267"/>
                  </a:cubicBezTo>
                  <a:lnTo>
                    <a:pt x="4698" y="8247"/>
                  </a:lnTo>
                  <a:lnTo>
                    <a:pt x="4579" y="8405"/>
                  </a:lnTo>
                  <a:cubicBezTo>
                    <a:pt x="4559" y="8435"/>
                    <a:pt x="4539" y="8454"/>
                    <a:pt x="4519" y="8474"/>
                  </a:cubicBezTo>
                  <a:lnTo>
                    <a:pt x="3846" y="9148"/>
                  </a:lnTo>
                  <a:lnTo>
                    <a:pt x="3826" y="9168"/>
                  </a:lnTo>
                  <a:cubicBezTo>
                    <a:pt x="3826" y="9168"/>
                    <a:pt x="3826" y="9178"/>
                    <a:pt x="3816" y="9178"/>
                  </a:cubicBezTo>
                  <a:lnTo>
                    <a:pt x="2251" y="10734"/>
                  </a:lnTo>
                  <a:cubicBezTo>
                    <a:pt x="2071" y="10913"/>
                    <a:pt x="1828" y="11014"/>
                    <a:pt x="1575" y="11014"/>
                  </a:cubicBezTo>
                  <a:cubicBezTo>
                    <a:pt x="1494" y="11014"/>
                    <a:pt x="1411" y="11003"/>
                    <a:pt x="1329" y="10982"/>
                  </a:cubicBezTo>
                  <a:cubicBezTo>
                    <a:pt x="1170" y="10932"/>
                    <a:pt x="1022" y="10853"/>
                    <a:pt x="903" y="10734"/>
                  </a:cubicBezTo>
                  <a:lnTo>
                    <a:pt x="784" y="10615"/>
                  </a:lnTo>
                  <a:cubicBezTo>
                    <a:pt x="407" y="10238"/>
                    <a:pt x="407" y="9634"/>
                    <a:pt x="784" y="9258"/>
                  </a:cubicBezTo>
                  <a:lnTo>
                    <a:pt x="1260" y="8791"/>
                  </a:lnTo>
                  <a:lnTo>
                    <a:pt x="1269" y="8772"/>
                  </a:lnTo>
                  <a:cubicBezTo>
                    <a:pt x="1279" y="8762"/>
                    <a:pt x="1299" y="8752"/>
                    <a:pt x="1309" y="8732"/>
                  </a:cubicBezTo>
                  <a:lnTo>
                    <a:pt x="3043" y="6998"/>
                  </a:lnTo>
                  <a:cubicBezTo>
                    <a:pt x="3063" y="6978"/>
                    <a:pt x="3092" y="6959"/>
                    <a:pt x="3123" y="6939"/>
                  </a:cubicBezTo>
                  <a:lnTo>
                    <a:pt x="3291" y="6809"/>
                  </a:lnTo>
                  <a:lnTo>
                    <a:pt x="3271" y="6790"/>
                  </a:lnTo>
                  <a:cubicBezTo>
                    <a:pt x="3449" y="6611"/>
                    <a:pt x="3757" y="6285"/>
                    <a:pt x="3915" y="5908"/>
                  </a:cubicBezTo>
                  <a:cubicBezTo>
                    <a:pt x="4153" y="5363"/>
                    <a:pt x="3796" y="4907"/>
                    <a:pt x="3678" y="4778"/>
                  </a:cubicBezTo>
                  <a:lnTo>
                    <a:pt x="2339" y="3480"/>
                  </a:lnTo>
                  <a:cubicBezTo>
                    <a:pt x="2033" y="3173"/>
                    <a:pt x="2013" y="2687"/>
                    <a:pt x="2310" y="2390"/>
                  </a:cubicBezTo>
                  <a:cubicBezTo>
                    <a:pt x="2446" y="2247"/>
                    <a:pt x="2644" y="2167"/>
                    <a:pt x="2849" y="2167"/>
                  </a:cubicBezTo>
                  <a:cubicBezTo>
                    <a:pt x="2913" y="2167"/>
                    <a:pt x="2979" y="2175"/>
                    <a:pt x="3043" y="2192"/>
                  </a:cubicBezTo>
                  <a:cubicBezTo>
                    <a:pt x="3172" y="2231"/>
                    <a:pt x="3291" y="2301"/>
                    <a:pt x="3390" y="2400"/>
                  </a:cubicBezTo>
                  <a:lnTo>
                    <a:pt x="4856" y="3827"/>
                  </a:lnTo>
                  <a:lnTo>
                    <a:pt x="4886" y="3847"/>
                  </a:lnTo>
                  <a:cubicBezTo>
                    <a:pt x="5104" y="4035"/>
                    <a:pt x="5352" y="4144"/>
                    <a:pt x="5609" y="4174"/>
                  </a:cubicBezTo>
                  <a:lnTo>
                    <a:pt x="6164" y="4233"/>
                  </a:lnTo>
                  <a:lnTo>
                    <a:pt x="5759" y="3856"/>
                  </a:lnTo>
                  <a:cubicBezTo>
                    <a:pt x="5204" y="3351"/>
                    <a:pt x="4986" y="2578"/>
                    <a:pt x="5173" y="1865"/>
                  </a:cubicBezTo>
                  <a:cubicBezTo>
                    <a:pt x="5416" y="965"/>
                    <a:pt x="6232" y="373"/>
                    <a:pt x="7117" y="373"/>
                  </a:cubicBezTo>
                  <a:close/>
                  <a:moveTo>
                    <a:pt x="7108" y="1"/>
                  </a:moveTo>
                  <a:cubicBezTo>
                    <a:pt x="6058" y="1"/>
                    <a:pt x="5099" y="702"/>
                    <a:pt x="4817" y="1766"/>
                  </a:cubicBezTo>
                  <a:cubicBezTo>
                    <a:pt x="4668" y="2330"/>
                    <a:pt x="4728" y="2915"/>
                    <a:pt x="4975" y="3420"/>
                  </a:cubicBezTo>
                  <a:lnTo>
                    <a:pt x="3647" y="2132"/>
                  </a:lnTo>
                  <a:cubicBezTo>
                    <a:pt x="3509" y="1993"/>
                    <a:pt x="3330" y="1885"/>
                    <a:pt x="3132" y="1835"/>
                  </a:cubicBezTo>
                  <a:cubicBezTo>
                    <a:pt x="3036" y="1811"/>
                    <a:pt x="2939" y="1799"/>
                    <a:pt x="2843" y="1799"/>
                  </a:cubicBezTo>
                  <a:cubicBezTo>
                    <a:pt x="2542" y="1799"/>
                    <a:pt x="2252" y="1915"/>
                    <a:pt x="2042" y="2132"/>
                  </a:cubicBezTo>
                  <a:cubicBezTo>
                    <a:pt x="1606" y="2578"/>
                    <a:pt x="1626" y="3301"/>
                    <a:pt x="2082" y="3738"/>
                  </a:cubicBezTo>
                  <a:lnTo>
                    <a:pt x="3410" y="5026"/>
                  </a:lnTo>
                  <a:cubicBezTo>
                    <a:pt x="3489" y="5125"/>
                    <a:pt x="3727" y="5422"/>
                    <a:pt x="3578" y="5759"/>
                  </a:cubicBezTo>
                  <a:cubicBezTo>
                    <a:pt x="3370" y="6235"/>
                    <a:pt x="2894" y="6631"/>
                    <a:pt x="2885" y="6641"/>
                  </a:cubicBezTo>
                  <a:lnTo>
                    <a:pt x="2726" y="6770"/>
                  </a:lnTo>
                  <a:lnTo>
                    <a:pt x="2736" y="6780"/>
                  </a:lnTo>
                  <a:lnTo>
                    <a:pt x="1051" y="8474"/>
                  </a:lnTo>
                  <a:lnTo>
                    <a:pt x="992" y="8534"/>
                  </a:lnTo>
                  <a:lnTo>
                    <a:pt x="526" y="9000"/>
                  </a:lnTo>
                  <a:cubicBezTo>
                    <a:pt x="11" y="9515"/>
                    <a:pt x="1" y="10357"/>
                    <a:pt x="516" y="10872"/>
                  </a:cubicBezTo>
                  <a:lnTo>
                    <a:pt x="635" y="10991"/>
                  </a:lnTo>
                  <a:cubicBezTo>
                    <a:pt x="804" y="11160"/>
                    <a:pt x="1011" y="11279"/>
                    <a:pt x="1240" y="11339"/>
                  </a:cubicBezTo>
                  <a:cubicBezTo>
                    <a:pt x="1352" y="11368"/>
                    <a:pt x="1466" y="11382"/>
                    <a:pt x="1579" y="11382"/>
                  </a:cubicBezTo>
                  <a:cubicBezTo>
                    <a:pt x="1925" y="11382"/>
                    <a:pt x="2264" y="11248"/>
                    <a:pt x="2518" y="11002"/>
                  </a:cubicBezTo>
                  <a:lnTo>
                    <a:pt x="4074" y="9445"/>
                  </a:lnTo>
                  <a:lnTo>
                    <a:pt x="4103" y="9416"/>
                  </a:lnTo>
                  <a:lnTo>
                    <a:pt x="4728" y="8791"/>
                  </a:lnTo>
                  <a:lnTo>
                    <a:pt x="4737" y="8791"/>
                  </a:lnTo>
                  <a:lnTo>
                    <a:pt x="4867" y="8643"/>
                  </a:lnTo>
                  <a:cubicBezTo>
                    <a:pt x="4867" y="8643"/>
                    <a:pt x="5083" y="8396"/>
                    <a:pt x="5374" y="8396"/>
                  </a:cubicBezTo>
                  <a:cubicBezTo>
                    <a:pt x="5418" y="8396"/>
                    <a:pt x="5464" y="8402"/>
                    <a:pt x="5510" y="8415"/>
                  </a:cubicBezTo>
                  <a:cubicBezTo>
                    <a:pt x="5867" y="8514"/>
                    <a:pt x="5957" y="8921"/>
                    <a:pt x="5957" y="8940"/>
                  </a:cubicBezTo>
                  <a:lnTo>
                    <a:pt x="5996" y="9128"/>
                  </a:lnTo>
                  <a:lnTo>
                    <a:pt x="6631" y="11427"/>
                  </a:lnTo>
                  <a:cubicBezTo>
                    <a:pt x="6640" y="11457"/>
                    <a:pt x="6650" y="11497"/>
                    <a:pt x="6670" y="11546"/>
                  </a:cubicBezTo>
                  <a:lnTo>
                    <a:pt x="6829" y="12151"/>
                  </a:lnTo>
                  <a:cubicBezTo>
                    <a:pt x="6957" y="12597"/>
                    <a:pt x="7314" y="12953"/>
                    <a:pt x="7770" y="13083"/>
                  </a:cubicBezTo>
                  <a:cubicBezTo>
                    <a:pt x="7874" y="13110"/>
                    <a:pt x="7980" y="13122"/>
                    <a:pt x="8087" y="13122"/>
                  </a:cubicBezTo>
                  <a:cubicBezTo>
                    <a:pt x="8213" y="13122"/>
                    <a:pt x="8340" y="13105"/>
                    <a:pt x="8463" y="13072"/>
                  </a:cubicBezTo>
                  <a:lnTo>
                    <a:pt x="8622" y="13033"/>
                  </a:lnTo>
                  <a:cubicBezTo>
                    <a:pt x="9326" y="12834"/>
                    <a:pt x="9742" y="12101"/>
                    <a:pt x="9553" y="11398"/>
                  </a:cubicBezTo>
                  <a:lnTo>
                    <a:pt x="9029" y="9485"/>
                  </a:lnTo>
                  <a:lnTo>
                    <a:pt x="8721" y="8375"/>
                  </a:lnTo>
                  <a:lnTo>
                    <a:pt x="8741" y="8366"/>
                  </a:lnTo>
                  <a:lnTo>
                    <a:pt x="8672" y="8177"/>
                  </a:lnTo>
                  <a:cubicBezTo>
                    <a:pt x="8672" y="8167"/>
                    <a:pt x="8444" y="7582"/>
                    <a:pt x="8503" y="7067"/>
                  </a:cubicBezTo>
                  <a:cubicBezTo>
                    <a:pt x="8543" y="6710"/>
                    <a:pt x="8899" y="6562"/>
                    <a:pt x="9018" y="6523"/>
                  </a:cubicBezTo>
                  <a:lnTo>
                    <a:pt x="10802" y="6067"/>
                  </a:lnTo>
                  <a:cubicBezTo>
                    <a:pt x="11099" y="5987"/>
                    <a:pt x="11357" y="5799"/>
                    <a:pt x="11516" y="5541"/>
                  </a:cubicBezTo>
                  <a:cubicBezTo>
                    <a:pt x="11674" y="5283"/>
                    <a:pt x="11724" y="4977"/>
                    <a:pt x="11645" y="4689"/>
                  </a:cubicBezTo>
                  <a:cubicBezTo>
                    <a:pt x="11546" y="4303"/>
                    <a:pt x="11238" y="3995"/>
                    <a:pt x="10842" y="3887"/>
                  </a:cubicBezTo>
                  <a:cubicBezTo>
                    <a:pt x="10743" y="3862"/>
                    <a:pt x="10641" y="3849"/>
                    <a:pt x="10541" y="3849"/>
                  </a:cubicBezTo>
                  <a:cubicBezTo>
                    <a:pt x="10441" y="3849"/>
                    <a:pt x="10342" y="3862"/>
                    <a:pt x="10247" y="3887"/>
                  </a:cubicBezTo>
                  <a:lnTo>
                    <a:pt x="8414" y="4362"/>
                  </a:lnTo>
                  <a:cubicBezTo>
                    <a:pt x="8890" y="4045"/>
                    <a:pt x="9247" y="3559"/>
                    <a:pt x="9405" y="2984"/>
                  </a:cubicBezTo>
                  <a:cubicBezTo>
                    <a:pt x="9742" y="1726"/>
                    <a:pt x="8989" y="418"/>
                    <a:pt x="7721" y="81"/>
                  </a:cubicBezTo>
                  <a:cubicBezTo>
                    <a:pt x="7516" y="27"/>
                    <a:pt x="7310" y="1"/>
                    <a:pt x="7108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-95834" y="5404533"/>
              <a:ext cx="1832406" cy="2051921"/>
            </a:xfrm>
            <a:custGeom>
              <a:avLst/>
              <a:gdLst/>
              <a:ahLst/>
              <a:cxnLst/>
              <a:rect l="l" t="t" r="r" b="b"/>
              <a:pathLst>
                <a:path w="11386" h="12750" extrusionOk="0">
                  <a:moveTo>
                    <a:pt x="6901" y="1"/>
                  </a:moveTo>
                  <a:cubicBezTo>
                    <a:pt x="5931" y="1"/>
                    <a:pt x="5044" y="647"/>
                    <a:pt x="4786" y="1629"/>
                  </a:cubicBezTo>
                  <a:cubicBezTo>
                    <a:pt x="4568" y="2442"/>
                    <a:pt x="4846" y="3274"/>
                    <a:pt x="5420" y="3800"/>
                  </a:cubicBezTo>
                  <a:cubicBezTo>
                    <a:pt x="5262" y="3789"/>
                    <a:pt x="5034" y="3720"/>
                    <a:pt x="4796" y="3522"/>
                  </a:cubicBezTo>
                  <a:cubicBezTo>
                    <a:pt x="4786" y="3522"/>
                    <a:pt x="4786" y="3512"/>
                    <a:pt x="4777" y="3502"/>
                  </a:cubicBezTo>
                  <a:lnTo>
                    <a:pt x="3310" y="2075"/>
                  </a:lnTo>
                  <a:cubicBezTo>
                    <a:pt x="3122" y="1892"/>
                    <a:pt x="2876" y="1800"/>
                    <a:pt x="2632" y="1800"/>
                  </a:cubicBezTo>
                  <a:cubicBezTo>
                    <a:pt x="2388" y="1800"/>
                    <a:pt x="2145" y="1892"/>
                    <a:pt x="1962" y="2075"/>
                  </a:cubicBezTo>
                  <a:cubicBezTo>
                    <a:pt x="1606" y="2442"/>
                    <a:pt x="1625" y="3047"/>
                    <a:pt x="2002" y="3423"/>
                  </a:cubicBezTo>
                  <a:lnTo>
                    <a:pt x="3330" y="4721"/>
                  </a:lnTo>
                  <a:cubicBezTo>
                    <a:pt x="3429" y="4820"/>
                    <a:pt x="3736" y="5207"/>
                    <a:pt x="3537" y="5652"/>
                  </a:cubicBezTo>
                  <a:cubicBezTo>
                    <a:pt x="3310" y="6168"/>
                    <a:pt x="2795" y="6594"/>
                    <a:pt x="2795" y="6594"/>
                  </a:cubicBezTo>
                  <a:lnTo>
                    <a:pt x="2804" y="6604"/>
                  </a:lnTo>
                  <a:cubicBezTo>
                    <a:pt x="2765" y="6623"/>
                    <a:pt x="2735" y="6654"/>
                    <a:pt x="2705" y="6683"/>
                  </a:cubicBezTo>
                  <a:lnTo>
                    <a:pt x="971" y="8418"/>
                  </a:lnTo>
                  <a:lnTo>
                    <a:pt x="921" y="8467"/>
                  </a:lnTo>
                  <a:lnTo>
                    <a:pt x="446" y="8942"/>
                  </a:lnTo>
                  <a:cubicBezTo>
                    <a:pt x="0" y="9389"/>
                    <a:pt x="0" y="10112"/>
                    <a:pt x="446" y="10558"/>
                  </a:cubicBezTo>
                  <a:lnTo>
                    <a:pt x="565" y="10677"/>
                  </a:lnTo>
                  <a:cubicBezTo>
                    <a:pt x="783" y="10900"/>
                    <a:pt x="1075" y="11011"/>
                    <a:pt x="1369" y="11011"/>
                  </a:cubicBezTo>
                  <a:cubicBezTo>
                    <a:pt x="1662" y="11011"/>
                    <a:pt x="1957" y="10900"/>
                    <a:pt x="2180" y="10677"/>
                  </a:cubicBezTo>
                  <a:lnTo>
                    <a:pt x="2696" y="10162"/>
                  </a:lnTo>
                  <a:cubicBezTo>
                    <a:pt x="2696" y="10162"/>
                    <a:pt x="2705" y="10162"/>
                    <a:pt x="2705" y="10151"/>
                  </a:cubicBezTo>
                  <a:lnTo>
                    <a:pt x="2943" y="9924"/>
                  </a:lnTo>
                  <a:lnTo>
                    <a:pt x="3736" y="9121"/>
                  </a:lnTo>
                  <a:lnTo>
                    <a:pt x="3766" y="9091"/>
                  </a:lnTo>
                  <a:lnTo>
                    <a:pt x="4440" y="8427"/>
                  </a:lnTo>
                  <a:cubicBezTo>
                    <a:pt x="4469" y="8398"/>
                    <a:pt x="4489" y="8368"/>
                    <a:pt x="4509" y="8338"/>
                  </a:cubicBezTo>
                  <a:lnTo>
                    <a:pt x="4519" y="8338"/>
                  </a:lnTo>
                  <a:cubicBezTo>
                    <a:pt x="4519" y="8338"/>
                    <a:pt x="4787" y="8026"/>
                    <a:pt x="5168" y="8026"/>
                  </a:cubicBezTo>
                  <a:cubicBezTo>
                    <a:pt x="5226" y="8026"/>
                    <a:pt x="5288" y="8033"/>
                    <a:pt x="5351" y="8050"/>
                  </a:cubicBezTo>
                  <a:cubicBezTo>
                    <a:pt x="5827" y="8180"/>
                    <a:pt x="5926" y="8715"/>
                    <a:pt x="5926" y="8715"/>
                  </a:cubicBezTo>
                  <a:cubicBezTo>
                    <a:pt x="5936" y="8754"/>
                    <a:pt x="5946" y="8794"/>
                    <a:pt x="5955" y="8823"/>
                  </a:cubicBezTo>
                  <a:lnTo>
                    <a:pt x="6600" y="11192"/>
                  </a:lnTo>
                  <a:cubicBezTo>
                    <a:pt x="6609" y="11232"/>
                    <a:pt x="6620" y="11261"/>
                    <a:pt x="6629" y="11301"/>
                  </a:cubicBezTo>
                  <a:lnTo>
                    <a:pt x="6798" y="11915"/>
                  </a:lnTo>
                  <a:cubicBezTo>
                    <a:pt x="6938" y="12418"/>
                    <a:pt x="7400" y="12750"/>
                    <a:pt x="7900" y="12750"/>
                  </a:cubicBezTo>
                  <a:cubicBezTo>
                    <a:pt x="8001" y="12750"/>
                    <a:pt x="8104" y="12736"/>
                    <a:pt x="8205" y="12708"/>
                  </a:cubicBezTo>
                  <a:lnTo>
                    <a:pt x="8364" y="12668"/>
                  </a:lnTo>
                  <a:cubicBezTo>
                    <a:pt x="8968" y="12500"/>
                    <a:pt x="9335" y="11866"/>
                    <a:pt x="9166" y="11261"/>
                  </a:cubicBezTo>
                  <a:lnTo>
                    <a:pt x="8641" y="9349"/>
                  </a:lnTo>
                  <a:lnTo>
                    <a:pt x="8324" y="8180"/>
                  </a:lnTo>
                  <a:cubicBezTo>
                    <a:pt x="8314" y="8140"/>
                    <a:pt x="8294" y="8100"/>
                    <a:pt x="8285" y="8061"/>
                  </a:cubicBezTo>
                  <a:cubicBezTo>
                    <a:pt x="8285" y="8061"/>
                    <a:pt x="8047" y="7427"/>
                    <a:pt x="8116" y="6861"/>
                  </a:cubicBezTo>
                  <a:cubicBezTo>
                    <a:pt x="8166" y="6386"/>
                    <a:pt x="8621" y="6207"/>
                    <a:pt x="8760" y="6158"/>
                  </a:cubicBezTo>
                  <a:lnTo>
                    <a:pt x="10553" y="5702"/>
                  </a:lnTo>
                  <a:cubicBezTo>
                    <a:pt x="11069" y="5564"/>
                    <a:pt x="11386" y="5048"/>
                    <a:pt x="11257" y="4542"/>
                  </a:cubicBezTo>
                  <a:cubicBezTo>
                    <a:pt x="11149" y="4125"/>
                    <a:pt x="10760" y="3849"/>
                    <a:pt x="10326" y="3849"/>
                  </a:cubicBezTo>
                  <a:cubicBezTo>
                    <a:pt x="10244" y="3849"/>
                    <a:pt x="10161" y="3858"/>
                    <a:pt x="10078" y="3879"/>
                  </a:cubicBezTo>
                  <a:lnTo>
                    <a:pt x="8096" y="4394"/>
                  </a:lnTo>
                  <a:lnTo>
                    <a:pt x="8076" y="4394"/>
                  </a:lnTo>
                  <a:cubicBezTo>
                    <a:pt x="7988" y="4411"/>
                    <a:pt x="7905" y="4419"/>
                    <a:pt x="7829" y="4419"/>
                  </a:cubicBezTo>
                  <a:cubicBezTo>
                    <a:pt x="7640" y="4419"/>
                    <a:pt x="7489" y="4374"/>
                    <a:pt x="7382" y="4324"/>
                  </a:cubicBezTo>
                  <a:cubicBezTo>
                    <a:pt x="8155" y="4146"/>
                    <a:pt x="8800" y="3562"/>
                    <a:pt x="9018" y="2749"/>
                  </a:cubicBezTo>
                  <a:cubicBezTo>
                    <a:pt x="9325" y="1580"/>
                    <a:pt x="8631" y="391"/>
                    <a:pt x="7462" y="74"/>
                  </a:cubicBezTo>
                  <a:cubicBezTo>
                    <a:pt x="7274" y="24"/>
                    <a:pt x="7086" y="1"/>
                    <a:pt x="6901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8"/>
            <p:cNvSpPr/>
            <p:nvPr/>
          </p:nvSpPr>
          <p:spPr>
            <a:xfrm>
              <a:off x="585079" y="5970860"/>
              <a:ext cx="22370" cy="20117"/>
            </a:xfrm>
            <a:custGeom>
              <a:avLst/>
              <a:gdLst/>
              <a:ahLst/>
              <a:cxnLst/>
              <a:rect l="l" t="t" r="r" b="b"/>
              <a:pathLst>
                <a:path w="139" h="125" extrusionOk="0">
                  <a:moveTo>
                    <a:pt x="73" y="0"/>
                  </a:moveTo>
                  <a:cubicBezTo>
                    <a:pt x="50" y="0"/>
                    <a:pt x="28" y="18"/>
                    <a:pt x="20" y="43"/>
                  </a:cubicBezTo>
                  <a:cubicBezTo>
                    <a:pt x="0" y="72"/>
                    <a:pt x="20" y="112"/>
                    <a:pt x="50" y="122"/>
                  </a:cubicBezTo>
                  <a:cubicBezTo>
                    <a:pt x="55" y="124"/>
                    <a:pt x="61" y="125"/>
                    <a:pt x="66" y="125"/>
                  </a:cubicBezTo>
                  <a:cubicBezTo>
                    <a:pt x="92" y="125"/>
                    <a:pt x="121" y="107"/>
                    <a:pt x="129" y="82"/>
                  </a:cubicBezTo>
                  <a:cubicBezTo>
                    <a:pt x="139" y="52"/>
                    <a:pt x="119" y="13"/>
                    <a:pt x="90" y="3"/>
                  </a:cubicBezTo>
                  <a:cubicBezTo>
                    <a:pt x="84" y="1"/>
                    <a:pt x="79" y="0"/>
                    <a:pt x="73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8"/>
            <p:cNvSpPr/>
            <p:nvPr/>
          </p:nvSpPr>
          <p:spPr>
            <a:xfrm>
              <a:off x="500588" y="6010771"/>
              <a:ext cx="32026" cy="28646"/>
            </a:xfrm>
            <a:custGeom>
              <a:avLst/>
              <a:gdLst/>
              <a:ahLst/>
              <a:cxnLst/>
              <a:rect l="l" t="t" r="r" b="b"/>
              <a:pathLst>
                <a:path w="199" h="178" extrusionOk="0">
                  <a:moveTo>
                    <a:pt x="105" y="0"/>
                  </a:moveTo>
                  <a:cubicBezTo>
                    <a:pt x="64" y="0"/>
                    <a:pt x="28" y="21"/>
                    <a:pt x="20" y="62"/>
                  </a:cubicBezTo>
                  <a:cubicBezTo>
                    <a:pt x="0" y="102"/>
                    <a:pt x="30" y="152"/>
                    <a:pt x="69" y="171"/>
                  </a:cubicBezTo>
                  <a:cubicBezTo>
                    <a:pt x="80" y="176"/>
                    <a:pt x="91" y="178"/>
                    <a:pt x="102" y="178"/>
                  </a:cubicBezTo>
                  <a:cubicBezTo>
                    <a:pt x="139" y="178"/>
                    <a:pt x="173" y="152"/>
                    <a:pt x="188" y="121"/>
                  </a:cubicBezTo>
                  <a:cubicBezTo>
                    <a:pt x="199" y="72"/>
                    <a:pt x="179" y="22"/>
                    <a:pt x="129" y="3"/>
                  </a:cubicBezTo>
                  <a:cubicBezTo>
                    <a:pt x="121" y="1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8"/>
            <p:cNvSpPr/>
            <p:nvPr/>
          </p:nvSpPr>
          <p:spPr>
            <a:xfrm>
              <a:off x="581860" y="6042475"/>
              <a:ext cx="20922" cy="18668"/>
            </a:xfrm>
            <a:custGeom>
              <a:avLst/>
              <a:gdLst/>
              <a:ahLst/>
              <a:cxnLst/>
              <a:rect l="l" t="t" r="r" b="b"/>
              <a:pathLst>
                <a:path w="130" h="116" extrusionOk="0">
                  <a:moveTo>
                    <a:pt x="58" y="0"/>
                  </a:moveTo>
                  <a:cubicBezTo>
                    <a:pt x="37" y="0"/>
                    <a:pt x="18" y="11"/>
                    <a:pt x="11" y="34"/>
                  </a:cubicBezTo>
                  <a:cubicBezTo>
                    <a:pt x="0" y="63"/>
                    <a:pt x="11" y="103"/>
                    <a:pt x="40" y="113"/>
                  </a:cubicBezTo>
                  <a:cubicBezTo>
                    <a:pt x="45" y="115"/>
                    <a:pt x="51" y="116"/>
                    <a:pt x="56" y="116"/>
                  </a:cubicBezTo>
                  <a:cubicBezTo>
                    <a:pt x="83" y="116"/>
                    <a:pt x="111" y="98"/>
                    <a:pt x="119" y="73"/>
                  </a:cubicBezTo>
                  <a:cubicBezTo>
                    <a:pt x="130" y="43"/>
                    <a:pt x="110" y="14"/>
                    <a:pt x="80" y="4"/>
                  </a:cubicBezTo>
                  <a:cubicBezTo>
                    <a:pt x="72" y="1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558042" y="6296268"/>
              <a:ext cx="22370" cy="20117"/>
            </a:xfrm>
            <a:custGeom>
              <a:avLst/>
              <a:gdLst/>
              <a:ahLst/>
              <a:cxnLst/>
              <a:rect l="l" t="t" r="r" b="b"/>
              <a:pathLst>
                <a:path w="139" h="125" extrusionOk="0">
                  <a:moveTo>
                    <a:pt x="75" y="0"/>
                  </a:moveTo>
                  <a:cubicBezTo>
                    <a:pt x="70" y="0"/>
                    <a:pt x="65" y="1"/>
                    <a:pt x="60" y="3"/>
                  </a:cubicBezTo>
                  <a:cubicBezTo>
                    <a:pt x="20" y="12"/>
                    <a:pt x="0" y="52"/>
                    <a:pt x="10" y="82"/>
                  </a:cubicBezTo>
                  <a:cubicBezTo>
                    <a:pt x="18" y="106"/>
                    <a:pt x="47" y="124"/>
                    <a:pt x="73" y="124"/>
                  </a:cubicBezTo>
                  <a:cubicBezTo>
                    <a:pt x="78" y="124"/>
                    <a:pt x="84" y="123"/>
                    <a:pt x="89" y="122"/>
                  </a:cubicBezTo>
                  <a:cubicBezTo>
                    <a:pt x="119" y="111"/>
                    <a:pt x="139" y="82"/>
                    <a:pt x="129" y="52"/>
                  </a:cubicBezTo>
                  <a:cubicBezTo>
                    <a:pt x="121" y="19"/>
                    <a:pt x="99" y="0"/>
                    <a:pt x="7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690330" y="6366435"/>
              <a:ext cx="32026" cy="28646"/>
            </a:xfrm>
            <a:custGeom>
              <a:avLst/>
              <a:gdLst/>
              <a:ahLst/>
              <a:cxnLst/>
              <a:rect l="l" t="t" r="r" b="b"/>
              <a:pathLst>
                <a:path w="199" h="178" extrusionOk="0">
                  <a:moveTo>
                    <a:pt x="105" y="0"/>
                  </a:moveTo>
                  <a:cubicBezTo>
                    <a:pt x="97" y="0"/>
                    <a:pt x="88" y="1"/>
                    <a:pt x="79" y="3"/>
                  </a:cubicBezTo>
                  <a:cubicBezTo>
                    <a:pt x="30" y="23"/>
                    <a:pt x="0" y="62"/>
                    <a:pt x="20" y="111"/>
                  </a:cubicBezTo>
                  <a:cubicBezTo>
                    <a:pt x="28" y="151"/>
                    <a:pt x="60" y="177"/>
                    <a:pt x="98" y="177"/>
                  </a:cubicBezTo>
                  <a:cubicBezTo>
                    <a:pt x="108" y="177"/>
                    <a:pt x="119" y="175"/>
                    <a:pt x="129" y="171"/>
                  </a:cubicBezTo>
                  <a:cubicBezTo>
                    <a:pt x="179" y="161"/>
                    <a:pt x="198" y="111"/>
                    <a:pt x="189" y="62"/>
                  </a:cubicBezTo>
                  <a:cubicBezTo>
                    <a:pt x="180" y="21"/>
                    <a:pt x="145" y="0"/>
                    <a:pt x="10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661522" y="6203731"/>
              <a:ext cx="19312" cy="18508"/>
            </a:xfrm>
            <a:custGeom>
              <a:avLst/>
              <a:gdLst/>
              <a:ahLst/>
              <a:cxnLst/>
              <a:rect l="l" t="t" r="r" b="b"/>
              <a:pathLst>
                <a:path w="120" h="115" extrusionOk="0">
                  <a:moveTo>
                    <a:pt x="57" y="0"/>
                  </a:moveTo>
                  <a:cubicBezTo>
                    <a:pt x="51" y="0"/>
                    <a:pt x="46" y="1"/>
                    <a:pt x="40" y="3"/>
                  </a:cubicBezTo>
                  <a:cubicBezTo>
                    <a:pt x="11" y="12"/>
                    <a:pt x="1" y="43"/>
                    <a:pt x="1" y="72"/>
                  </a:cubicBezTo>
                  <a:cubicBezTo>
                    <a:pt x="9" y="97"/>
                    <a:pt x="30" y="114"/>
                    <a:pt x="54" y="114"/>
                  </a:cubicBezTo>
                  <a:cubicBezTo>
                    <a:pt x="60" y="114"/>
                    <a:pt x="65" y="113"/>
                    <a:pt x="71" y="112"/>
                  </a:cubicBezTo>
                  <a:cubicBezTo>
                    <a:pt x="110" y="102"/>
                    <a:pt x="120" y="72"/>
                    <a:pt x="110" y="43"/>
                  </a:cubicBezTo>
                  <a:cubicBezTo>
                    <a:pt x="102" y="18"/>
                    <a:pt x="81" y="0"/>
                    <a:pt x="5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312456" y="6777782"/>
              <a:ext cx="22370" cy="20117"/>
            </a:xfrm>
            <a:custGeom>
              <a:avLst/>
              <a:gdLst/>
              <a:ahLst/>
              <a:cxnLst/>
              <a:rect l="l" t="t" r="r" b="b"/>
              <a:pathLst>
                <a:path w="139" h="125" extrusionOk="0">
                  <a:moveTo>
                    <a:pt x="72" y="1"/>
                  </a:moveTo>
                  <a:cubicBezTo>
                    <a:pt x="46" y="1"/>
                    <a:pt x="18" y="18"/>
                    <a:pt x="10" y="43"/>
                  </a:cubicBezTo>
                  <a:cubicBezTo>
                    <a:pt x="0" y="72"/>
                    <a:pt x="10" y="112"/>
                    <a:pt x="49" y="122"/>
                  </a:cubicBezTo>
                  <a:cubicBezTo>
                    <a:pt x="54" y="124"/>
                    <a:pt x="60" y="125"/>
                    <a:pt x="65" y="125"/>
                  </a:cubicBezTo>
                  <a:cubicBezTo>
                    <a:pt x="89" y="125"/>
                    <a:pt x="110" y="107"/>
                    <a:pt x="119" y="83"/>
                  </a:cubicBezTo>
                  <a:cubicBezTo>
                    <a:pt x="139" y="53"/>
                    <a:pt x="119" y="23"/>
                    <a:pt x="89" y="3"/>
                  </a:cubicBezTo>
                  <a:cubicBezTo>
                    <a:pt x="83" y="2"/>
                    <a:pt x="78" y="1"/>
                    <a:pt x="72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180007" y="6808038"/>
              <a:ext cx="32026" cy="28968"/>
            </a:xfrm>
            <a:custGeom>
              <a:avLst/>
              <a:gdLst/>
              <a:ahLst/>
              <a:cxnLst/>
              <a:rect l="l" t="t" r="r" b="b"/>
              <a:pathLst>
                <a:path w="199" h="180" extrusionOk="0">
                  <a:moveTo>
                    <a:pt x="105" y="1"/>
                  </a:moveTo>
                  <a:cubicBezTo>
                    <a:pt x="64" y="1"/>
                    <a:pt x="27" y="22"/>
                    <a:pt x="10" y="63"/>
                  </a:cubicBezTo>
                  <a:cubicBezTo>
                    <a:pt x="0" y="113"/>
                    <a:pt x="20" y="162"/>
                    <a:pt x="70" y="172"/>
                  </a:cubicBezTo>
                  <a:cubicBezTo>
                    <a:pt x="83" y="177"/>
                    <a:pt x="95" y="180"/>
                    <a:pt x="107" y="180"/>
                  </a:cubicBezTo>
                  <a:cubicBezTo>
                    <a:pt x="142" y="180"/>
                    <a:pt x="171" y="159"/>
                    <a:pt x="179" y="122"/>
                  </a:cubicBezTo>
                  <a:cubicBezTo>
                    <a:pt x="198" y="73"/>
                    <a:pt x="169" y="23"/>
                    <a:pt x="129" y="3"/>
                  </a:cubicBezTo>
                  <a:cubicBezTo>
                    <a:pt x="121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310686" y="6881424"/>
              <a:ext cx="20922" cy="18508"/>
            </a:xfrm>
            <a:custGeom>
              <a:avLst/>
              <a:gdLst/>
              <a:ahLst/>
              <a:cxnLst/>
              <a:rect l="l" t="t" r="r" b="b"/>
              <a:pathLst>
                <a:path w="130" h="115" extrusionOk="0">
                  <a:moveTo>
                    <a:pt x="74" y="1"/>
                  </a:moveTo>
                  <a:cubicBezTo>
                    <a:pt x="47" y="1"/>
                    <a:pt x="19" y="19"/>
                    <a:pt x="11" y="43"/>
                  </a:cubicBezTo>
                  <a:cubicBezTo>
                    <a:pt x="1" y="73"/>
                    <a:pt x="21" y="102"/>
                    <a:pt x="51" y="113"/>
                  </a:cubicBezTo>
                  <a:cubicBezTo>
                    <a:pt x="56" y="114"/>
                    <a:pt x="61" y="115"/>
                    <a:pt x="66" y="115"/>
                  </a:cubicBezTo>
                  <a:cubicBezTo>
                    <a:pt x="90" y="115"/>
                    <a:pt x="112" y="97"/>
                    <a:pt x="120" y="73"/>
                  </a:cubicBezTo>
                  <a:cubicBezTo>
                    <a:pt x="130" y="53"/>
                    <a:pt x="120" y="13"/>
                    <a:pt x="90" y="3"/>
                  </a:cubicBezTo>
                  <a:cubicBezTo>
                    <a:pt x="85" y="2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361702" y="6497274"/>
              <a:ext cx="19312" cy="19634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48" y="0"/>
                  </a:moveTo>
                  <a:cubicBezTo>
                    <a:pt x="23" y="0"/>
                    <a:pt x="1" y="26"/>
                    <a:pt x="1" y="51"/>
                  </a:cubicBezTo>
                  <a:cubicBezTo>
                    <a:pt x="1" y="91"/>
                    <a:pt x="21" y="121"/>
                    <a:pt x="60" y="121"/>
                  </a:cubicBezTo>
                  <a:cubicBezTo>
                    <a:pt x="90" y="121"/>
                    <a:pt x="120" y="91"/>
                    <a:pt x="120" y="62"/>
                  </a:cubicBezTo>
                  <a:cubicBezTo>
                    <a:pt x="120" y="32"/>
                    <a:pt x="100" y="2"/>
                    <a:pt x="60" y="2"/>
                  </a:cubicBezTo>
                  <a:cubicBezTo>
                    <a:pt x="56" y="1"/>
                    <a:pt x="52" y="0"/>
                    <a:pt x="48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466953" y="6701500"/>
              <a:ext cx="28968" cy="29129"/>
            </a:xfrm>
            <a:custGeom>
              <a:avLst/>
              <a:gdLst/>
              <a:ahLst/>
              <a:cxnLst/>
              <a:rect l="l" t="t" r="r" b="b"/>
              <a:pathLst>
                <a:path w="180" h="181" extrusionOk="0">
                  <a:moveTo>
                    <a:pt x="84" y="0"/>
                  </a:moveTo>
                  <a:cubicBezTo>
                    <a:pt x="41" y="0"/>
                    <a:pt x="1" y="36"/>
                    <a:pt x="1" y="81"/>
                  </a:cubicBezTo>
                  <a:cubicBezTo>
                    <a:pt x="1" y="130"/>
                    <a:pt x="40" y="170"/>
                    <a:pt x="90" y="180"/>
                  </a:cubicBezTo>
                  <a:cubicBezTo>
                    <a:pt x="140" y="180"/>
                    <a:pt x="179" y="141"/>
                    <a:pt x="179" y="91"/>
                  </a:cubicBezTo>
                  <a:cubicBezTo>
                    <a:pt x="179" y="41"/>
                    <a:pt x="150" y="2"/>
                    <a:pt x="100" y="2"/>
                  </a:cubicBezTo>
                  <a:cubicBezTo>
                    <a:pt x="95" y="1"/>
                    <a:pt x="89" y="0"/>
                    <a:pt x="8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473390" y="6547003"/>
              <a:ext cx="19312" cy="19312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70" y="0"/>
                  </a:moveTo>
                  <a:cubicBezTo>
                    <a:pt x="31" y="0"/>
                    <a:pt x="11" y="30"/>
                    <a:pt x="11" y="60"/>
                  </a:cubicBezTo>
                  <a:cubicBezTo>
                    <a:pt x="0" y="90"/>
                    <a:pt x="31" y="119"/>
                    <a:pt x="60" y="119"/>
                  </a:cubicBezTo>
                  <a:cubicBezTo>
                    <a:pt x="90" y="119"/>
                    <a:pt x="119" y="90"/>
                    <a:pt x="119" y="60"/>
                  </a:cubicBezTo>
                  <a:cubicBezTo>
                    <a:pt x="119" y="30"/>
                    <a:pt x="100" y="10"/>
                    <a:pt x="70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881680" y="6219663"/>
              <a:ext cx="20922" cy="20117"/>
            </a:xfrm>
            <a:custGeom>
              <a:avLst/>
              <a:gdLst/>
              <a:ahLst/>
              <a:cxnLst/>
              <a:rect l="l" t="t" r="r" b="b"/>
              <a:pathLst>
                <a:path w="130" h="125" extrusionOk="0">
                  <a:moveTo>
                    <a:pt x="66" y="0"/>
                  </a:moveTo>
                  <a:cubicBezTo>
                    <a:pt x="61" y="0"/>
                    <a:pt x="56" y="1"/>
                    <a:pt x="50" y="3"/>
                  </a:cubicBezTo>
                  <a:cubicBezTo>
                    <a:pt x="11" y="13"/>
                    <a:pt x="0" y="43"/>
                    <a:pt x="0" y="82"/>
                  </a:cubicBezTo>
                  <a:cubicBezTo>
                    <a:pt x="9" y="107"/>
                    <a:pt x="38" y="124"/>
                    <a:pt x="64" y="124"/>
                  </a:cubicBezTo>
                  <a:cubicBezTo>
                    <a:pt x="69" y="124"/>
                    <a:pt x="75" y="124"/>
                    <a:pt x="80" y="122"/>
                  </a:cubicBezTo>
                  <a:cubicBezTo>
                    <a:pt x="110" y="112"/>
                    <a:pt x="130" y="82"/>
                    <a:pt x="119" y="43"/>
                  </a:cubicBezTo>
                  <a:cubicBezTo>
                    <a:pt x="111" y="18"/>
                    <a:pt x="90" y="0"/>
                    <a:pt x="6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1028452" y="6214192"/>
              <a:ext cx="32026" cy="29290"/>
            </a:xfrm>
            <a:custGeom>
              <a:avLst/>
              <a:gdLst/>
              <a:ahLst/>
              <a:cxnLst/>
              <a:rect l="l" t="t" r="r" b="b"/>
              <a:pathLst>
                <a:path w="199" h="182" extrusionOk="0">
                  <a:moveTo>
                    <a:pt x="106" y="1"/>
                  </a:moveTo>
                  <a:cubicBezTo>
                    <a:pt x="97" y="1"/>
                    <a:pt x="88" y="3"/>
                    <a:pt x="79" y="7"/>
                  </a:cubicBezTo>
                  <a:cubicBezTo>
                    <a:pt x="30" y="17"/>
                    <a:pt x="0" y="66"/>
                    <a:pt x="10" y="116"/>
                  </a:cubicBezTo>
                  <a:cubicBezTo>
                    <a:pt x="26" y="155"/>
                    <a:pt x="60" y="182"/>
                    <a:pt x="98" y="182"/>
                  </a:cubicBezTo>
                  <a:cubicBezTo>
                    <a:pt x="108" y="182"/>
                    <a:pt x="119" y="180"/>
                    <a:pt x="129" y="176"/>
                  </a:cubicBezTo>
                  <a:cubicBezTo>
                    <a:pt x="169" y="166"/>
                    <a:pt x="198" y="116"/>
                    <a:pt x="189" y="66"/>
                  </a:cubicBezTo>
                  <a:cubicBezTo>
                    <a:pt x="173" y="28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993369" y="6032980"/>
              <a:ext cx="19151" cy="18668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65" y="1"/>
                  </a:moveTo>
                  <a:cubicBezTo>
                    <a:pt x="60" y="1"/>
                    <a:pt x="55" y="2"/>
                    <a:pt x="50" y="3"/>
                  </a:cubicBezTo>
                  <a:cubicBezTo>
                    <a:pt x="20" y="14"/>
                    <a:pt x="0" y="43"/>
                    <a:pt x="10" y="73"/>
                  </a:cubicBezTo>
                  <a:cubicBezTo>
                    <a:pt x="18" y="97"/>
                    <a:pt x="40" y="115"/>
                    <a:pt x="64" y="115"/>
                  </a:cubicBezTo>
                  <a:cubicBezTo>
                    <a:pt x="69" y="115"/>
                    <a:pt x="74" y="114"/>
                    <a:pt x="79" y="113"/>
                  </a:cubicBezTo>
                  <a:cubicBezTo>
                    <a:pt x="109" y="102"/>
                    <a:pt x="119" y="73"/>
                    <a:pt x="119" y="43"/>
                  </a:cubicBezTo>
                  <a:cubicBezTo>
                    <a:pt x="111" y="19"/>
                    <a:pt x="89" y="1"/>
                    <a:pt x="65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1358529" y="6203731"/>
              <a:ext cx="22531" cy="20117"/>
            </a:xfrm>
            <a:custGeom>
              <a:avLst/>
              <a:gdLst/>
              <a:ahLst/>
              <a:cxnLst/>
              <a:rect l="l" t="t" r="r" b="b"/>
              <a:pathLst>
                <a:path w="140" h="125" extrusionOk="0">
                  <a:moveTo>
                    <a:pt x="73" y="0"/>
                  </a:moveTo>
                  <a:cubicBezTo>
                    <a:pt x="47" y="0"/>
                    <a:pt x="19" y="18"/>
                    <a:pt x="10" y="43"/>
                  </a:cubicBezTo>
                  <a:cubicBezTo>
                    <a:pt x="1" y="72"/>
                    <a:pt x="10" y="102"/>
                    <a:pt x="50" y="122"/>
                  </a:cubicBezTo>
                  <a:cubicBezTo>
                    <a:pt x="55" y="124"/>
                    <a:pt x="60" y="124"/>
                    <a:pt x="65" y="124"/>
                  </a:cubicBezTo>
                  <a:cubicBezTo>
                    <a:pt x="90" y="124"/>
                    <a:pt x="111" y="107"/>
                    <a:pt x="120" y="82"/>
                  </a:cubicBezTo>
                  <a:cubicBezTo>
                    <a:pt x="139" y="52"/>
                    <a:pt x="120" y="12"/>
                    <a:pt x="89" y="3"/>
                  </a:cubicBezTo>
                  <a:cubicBezTo>
                    <a:pt x="84" y="1"/>
                    <a:pt x="78" y="0"/>
                    <a:pt x="73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1272429" y="6242999"/>
              <a:ext cx="33635" cy="29290"/>
            </a:xfrm>
            <a:custGeom>
              <a:avLst/>
              <a:gdLst/>
              <a:ahLst/>
              <a:cxnLst/>
              <a:rect l="l" t="t" r="r" b="b"/>
              <a:pathLst>
                <a:path w="209" h="182" extrusionOk="0">
                  <a:moveTo>
                    <a:pt x="107" y="0"/>
                  </a:moveTo>
                  <a:cubicBezTo>
                    <a:pt x="69" y="0"/>
                    <a:pt x="36" y="25"/>
                    <a:pt x="20" y="56"/>
                  </a:cubicBezTo>
                  <a:cubicBezTo>
                    <a:pt x="1" y="105"/>
                    <a:pt x="30" y="155"/>
                    <a:pt x="80" y="175"/>
                  </a:cubicBezTo>
                  <a:cubicBezTo>
                    <a:pt x="88" y="179"/>
                    <a:pt x="97" y="181"/>
                    <a:pt x="106" y="181"/>
                  </a:cubicBezTo>
                  <a:cubicBezTo>
                    <a:pt x="139" y="181"/>
                    <a:pt x="173" y="154"/>
                    <a:pt x="188" y="116"/>
                  </a:cubicBezTo>
                  <a:cubicBezTo>
                    <a:pt x="208" y="76"/>
                    <a:pt x="179" y="26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1353700" y="6274542"/>
              <a:ext cx="20922" cy="18025"/>
            </a:xfrm>
            <a:custGeom>
              <a:avLst/>
              <a:gdLst/>
              <a:ahLst/>
              <a:cxnLst/>
              <a:rect l="l" t="t" r="r" b="b"/>
              <a:pathLst>
                <a:path w="130" h="112" extrusionOk="0">
                  <a:moveTo>
                    <a:pt x="64" y="1"/>
                  </a:moveTo>
                  <a:cubicBezTo>
                    <a:pt x="40" y="1"/>
                    <a:pt x="18" y="17"/>
                    <a:pt x="11" y="39"/>
                  </a:cubicBezTo>
                  <a:cubicBezTo>
                    <a:pt x="1" y="68"/>
                    <a:pt x="20" y="98"/>
                    <a:pt x="51" y="108"/>
                  </a:cubicBezTo>
                  <a:cubicBezTo>
                    <a:pt x="58" y="110"/>
                    <a:pt x="65" y="112"/>
                    <a:pt x="73" y="112"/>
                  </a:cubicBezTo>
                  <a:cubicBezTo>
                    <a:pt x="94" y="112"/>
                    <a:pt x="112" y="100"/>
                    <a:pt x="119" y="78"/>
                  </a:cubicBezTo>
                  <a:cubicBezTo>
                    <a:pt x="130" y="48"/>
                    <a:pt x="119" y="19"/>
                    <a:pt x="90" y="9"/>
                  </a:cubicBezTo>
                  <a:cubicBezTo>
                    <a:pt x="82" y="3"/>
                    <a:pt x="73" y="1"/>
                    <a:pt x="64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943962" y="6527369"/>
              <a:ext cx="22370" cy="20117"/>
            </a:xfrm>
            <a:custGeom>
              <a:avLst/>
              <a:gdLst/>
              <a:ahLst/>
              <a:cxnLst/>
              <a:rect l="l" t="t" r="r" b="b"/>
              <a:pathLst>
                <a:path w="139" h="125" extrusionOk="0">
                  <a:moveTo>
                    <a:pt x="73" y="1"/>
                  </a:moveTo>
                  <a:cubicBezTo>
                    <a:pt x="47" y="1"/>
                    <a:pt x="18" y="19"/>
                    <a:pt x="10" y="43"/>
                  </a:cubicBezTo>
                  <a:cubicBezTo>
                    <a:pt x="0" y="73"/>
                    <a:pt x="20" y="113"/>
                    <a:pt x="49" y="122"/>
                  </a:cubicBezTo>
                  <a:cubicBezTo>
                    <a:pt x="55" y="124"/>
                    <a:pt x="61" y="125"/>
                    <a:pt x="67" y="125"/>
                  </a:cubicBezTo>
                  <a:cubicBezTo>
                    <a:pt x="93" y="125"/>
                    <a:pt x="121" y="107"/>
                    <a:pt x="129" y="83"/>
                  </a:cubicBezTo>
                  <a:cubicBezTo>
                    <a:pt x="139" y="53"/>
                    <a:pt x="119" y="23"/>
                    <a:pt x="89" y="3"/>
                  </a:cubicBezTo>
                  <a:cubicBezTo>
                    <a:pt x="84" y="2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811513" y="6557786"/>
              <a:ext cx="32026" cy="28807"/>
            </a:xfrm>
            <a:custGeom>
              <a:avLst/>
              <a:gdLst/>
              <a:ahLst/>
              <a:cxnLst/>
              <a:rect l="l" t="t" r="r" b="b"/>
              <a:pathLst>
                <a:path w="199" h="179" extrusionOk="0">
                  <a:moveTo>
                    <a:pt x="104" y="0"/>
                  </a:moveTo>
                  <a:cubicBezTo>
                    <a:pt x="64" y="0"/>
                    <a:pt x="29" y="21"/>
                    <a:pt x="20" y="62"/>
                  </a:cubicBezTo>
                  <a:cubicBezTo>
                    <a:pt x="0" y="112"/>
                    <a:pt x="20" y="161"/>
                    <a:pt x="70" y="171"/>
                  </a:cubicBezTo>
                  <a:cubicBezTo>
                    <a:pt x="83" y="176"/>
                    <a:pt x="96" y="179"/>
                    <a:pt x="108" y="179"/>
                  </a:cubicBezTo>
                  <a:cubicBezTo>
                    <a:pt x="143" y="179"/>
                    <a:pt x="174" y="158"/>
                    <a:pt x="189" y="122"/>
                  </a:cubicBezTo>
                  <a:cubicBezTo>
                    <a:pt x="199" y="72"/>
                    <a:pt x="179" y="23"/>
                    <a:pt x="130" y="3"/>
                  </a:cubicBezTo>
                  <a:cubicBezTo>
                    <a:pt x="121" y="1"/>
                    <a:pt x="112" y="0"/>
                    <a:pt x="10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943962" y="6631010"/>
              <a:ext cx="19312" cy="18668"/>
            </a:xfrm>
            <a:custGeom>
              <a:avLst/>
              <a:gdLst/>
              <a:ahLst/>
              <a:cxnLst/>
              <a:rect l="l" t="t" r="r" b="b"/>
              <a:pathLst>
                <a:path w="120" h="116" extrusionOk="0">
                  <a:moveTo>
                    <a:pt x="63" y="1"/>
                  </a:moveTo>
                  <a:cubicBezTo>
                    <a:pt x="39" y="1"/>
                    <a:pt x="18" y="19"/>
                    <a:pt x="10" y="43"/>
                  </a:cubicBezTo>
                  <a:cubicBezTo>
                    <a:pt x="0" y="73"/>
                    <a:pt x="10" y="103"/>
                    <a:pt x="40" y="112"/>
                  </a:cubicBezTo>
                  <a:cubicBezTo>
                    <a:pt x="45" y="114"/>
                    <a:pt x="51" y="115"/>
                    <a:pt x="56" y="115"/>
                  </a:cubicBezTo>
                  <a:cubicBezTo>
                    <a:pt x="79" y="115"/>
                    <a:pt x="101" y="97"/>
                    <a:pt x="109" y="73"/>
                  </a:cubicBezTo>
                  <a:cubicBezTo>
                    <a:pt x="119" y="53"/>
                    <a:pt x="109" y="13"/>
                    <a:pt x="79" y="4"/>
                  </a:cubicBezTo>
                  <a:cubicBezTo>
                    <a:pt x="74" y="2"/>
                    <a:pt x="69" y="1"/>
                    <a:pt x="63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1025234" y="6892689"/>
              <a:ext cx="22370" cy="18668"/>
            </a:xfrm>
            <a:custGeom>
              <a:avLst/>
              <a:gdLst/>
              <a:ahLst/>
              <a:cxnLst/>
              <a:rect l="l" t="t" r="r" b="b"/>
              <a:pathLst>
                <a:path w="139" h="116" extrusionOk="0">
                  <a:moveTo>
                    <a:pt x="76" y="0"/>
                  </a:moveTo>
                  <a:cubicBezTo>
                    <a:pt x="71" y="0"/>
                    <a:pt x="65" y="1"/>
                    <a:pt x="60" y="3"/>
                  </a:cubicBezTo>
                  <a:cubicBezTo>
                    <a:pt x="20" y="12"/>
                    <a:pt x="0" y="43"/>
                    <a:pt x="11" y="72"/>
                  </a:cubicBezTo>
                  <a:cubicBezTo>
                    <a:pt x="18" y="102"/>
                    <a:pt x="42" y="115"/>
                    <a:pt x="67" y="115"/>
                  </a:cubicBezTo>
                  <a:cubicBezTo>
                    <a:pt x="75" y="115"/>
                    <a:pt x="83" y="114"/>
                    <a:pt x="90" y="112"/>
                  </a:cubicBezTo>
                  <a:cubicBezTo>
                    <a:pt x="119" y="102"/>
                    <a:pt x="139" y="72"/>
                    <a:pt x="129" y="43"/>
                  </a:cubicBezTo>
                  <a:cubicBezTo>
                    <a:pt x="121" y="18"/>
                    <a:pt x="100" y="0"/>
                    <a:pt x="7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1157683" y="6961247"/>
              <a:ext cx="32026" cy="29612"/>
            </a:xfrm>
            <a:custGeom>
              <a:avLst/>
              <a:gdLst/>
              <a:ahLst/>
              <a:cxnLst/>
              <a:rect l="l" t="t" r="r" b="b"/>
              <a:pathLst>
                <a:path w="199" h="184" extrusionOk="0">
                  <a:moveTo>
                    <a:pt x="98" y="1"/>
                  </a:moveTo>
                  <a:cubicBezTo>
                    <a:pt x="92" y="1"/>
                    <a:pt x="86" y="1"/>
                    <a:pt x="79" y="3"/>
                  </a:cubicBezTo>
                  <a:cubicBezTo>
                    <a:pt x="29" y="22"/>
                    <a:pt x="0" y="72"/>
                    <a:pt x="20" y="122"/>
                  </a:cubicBezTo>
                  <a:cubicBezTo>
                    <a:pt x="28" y="156"/>
                    <a:pt x="67" y="183"/>
                    <a:pt x="109" y="183"/>
                  </a:cubicBezTo>
                  <a:cubicBezTo>
                    <a:pt x="115" y="183"/>
                    <a:pt x="122" y="182"/>
                    <a:pt x="129" y="181"/>
                  </a:cubicBezTo>
                  <a:cubicBezTo>
                    <a:pt x="178" y="161"/>
                    <a:pt x="198" y="112"/>
                    <a:pt x="188" y="72"/>
                  </a:cubicBezTo>
                  <a:cubicBezTo>
                    <a:pt x="180" y="29"/>
                    <a:pt x="140" y="1"/>
                    <a:pt x="98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1128875" y="6798543"/>
              <a:ext cx="19312" cy="18508"/>
            </a:xfrm>
            <a:custGeom>
              <a:avLst/>
              <a:gdLst/>
              <a:ahLst/>
              <a:cxnLst/>
              <a:rect l="l" t="t" r="r" b="b"/>
              <a:pathLst>
                <a:path w="120" h="115" extrusionOk="0">
                  <a:moveTo>
                    <a:pt x="56" y="0"/>
                  </a:moveTo>
                  <a:cubicBezTo>
                    <a:pt x="51" y="0"/>
                    <a:pt x="45" y="1"/>
                    <a:pt x="40" y="3"/>
                  </a:cubicBezTo>
                  <a:cubicBezTo>
                    <a:pt x="10" y="13"/>
                    <a:pt x="1" y="42"/>
                    <a:pt x="1" y="73"/>
                  </a:cubicBezTo>
                  <a:cubicBezTo>
                    <a:pt x="9" y="97"/>
                    <a:pt x="37" y="115"/>
                    <a:pt x="64" y="115"/>
                  </a:cubicBezTo>
                  <a:cubicBezTo>
                    <a:pt x="69" y="115"/>
                    <a:pt x="75" y="114"/>
                    <a:pt x="80" y="112"/>
                  </a:cubicBezTo>
                  <a:cubicBezTo>
                    <a:pt x="109" y="102"/>
                    <a:pt x="120" y="73"/>
                    <a:pt x="109" y="42"/>
                  </a:cubicBezTo>
                  <a:cubicBezTo>
                    <a:pt x="109" y="18"/>
                    <a:pt x="82" y="0"/>
                    <a:pt x="5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787695" y="5647222"/>
              <a:ext cx="124564" cy="110884"/>
            </a:xfrm>
            <a:custGeom>
              <a:avLst/>
              <a:gdLst/>
              <a:ahLst/>
              <a:cxnLst/>
              <a:rect l="l" t="t" r="r" b="b"/>
              <a:pathLst>
                <a:path w="774" h="689" extrusionOk="0">
                  <a:moveTo>
                    <a:pt x="384" y="0"/>
                  </a:moveTo>
                  <a:cubicBezTo>
                    <a:pt x="229" y="0"/>
                    <a:pt x="91" y="103"/>
                    <a:pt x="49" y="260"/>
                  </a:cubicBezTo>
                  <a:cubicBezTo>
                    <a:pt x="0" y="438"/>
                    <a:pt x="109" y="636"/>
                    <a:pt x="297" y="676"/>
                  </a:cubicBezTo>
                  <a:cubicBezTo>
                    <a:pt x="328" y="684"/>
                    <a:pt x="359" y="688"/>
                    <a:pt x="389" y="688"/>
                  </a:cubicBezTo>
                  <a:cubicBezTo>
                    <a:pt x="544" y="688"/>
                    <a:pt x="682" y="587"/>
                    <a:pt x="723" y="438"/>
                  </a:cubicBezTo>
                  <a:cubicBezTo>
                    <a:pt x="773" y="250"/>
                    <a:pt x="654" y="62"/>
                    <a:pt x="476" y="12"/>
                  </a:cubicBezTo>
                  <a:cubicBezTo>
                    <a:pt x="445" y="4"/>
                    <a:pt x="414" y="0"/>
                    <a:pt x="38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1125657" y="5736540"/>
              <a:ext cx="122954" cy="112494"/>
            </a:xfrm>
            <a:custGeom>
              <a:avLst/>
              <a:gdLst/>
              <a:ahLst/>
              <a:cxnLst/>
              <a:rect l="l" t="t" r="r" b="b"/>
              <a:pathLst>
                <a:path w="764" h="699" extrusionOk="0">
                  <a:moveTo>
                    <a:pt x="379" y="0"/>
                  </a:moveTo>
                  <a:cubicBezTo>
                    <a:pt x="230" y="0"/>
                    <a:pt x="92" y="103"/>
                    <a:pt x="50" y="260"/>
                  </a:cubicBezTo>
                  <a:cubicBezTo>
                    <a:pt x="1" y="448"/>
                    <a:pt x="110" y="636"/>
                    <a:pt x="288" y="686"/>
                  </a:cubicBezTo>
                  <a:cubicBezTo>
                    <a:pt x="318" y="694"/>
                    <a:pt x="349" y="698"/>
                    <a:pt x="379" y="698"/>
                  </a:cubicBezTo>
                  <a:cubicBezTo>
                    <a:pt x="534" y="698"/>
                    <a:pt x="673" y="596"/>
                    <a:pt x="714" y="438"/>
                  </a:cubicBezTo>
                  <a:cubicBezTo>
                    <a:pt x="764" y="250"/>
                    <a:pt x="655" y="62"/>
                    <a:pt x="466" y="12"/>
                  </a:cubicBezTo>
                  <a:cubicBezTo>
                    <a:pt x="437" y="4"/>
                    <a:pt x="408" y="0"/>
                    <a:pt x="379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910166" y="5799948"/>
              <a:ext cx="164315" cy="102194"/>
            </a:xfrm>
            <a:custGeom>
              <a:avLst/>
              <a:gdLst/>
              <a:ahLst/>
              <a:cxnLst/>
              <a:rect l="l" t="t" r="r" b="b"/>
              <a:pathLst>
                <a:path w="1021" h="635" extrusionOk="0">
                  <a:moveTo>
                    <a:pt x="139" y="0"/>
                  </a:moveTo>
                  <a:cubicBezTo>
                    <a:pt x="109" y="0"/>
                    <a:pt x="80" y="17"/>
                    <a:pt x="71" y="54"/>
                  </a:cubicBezTo>
                  <a:cubicBezTo>
                    <a:pt x="0" y="410"/>
                    <a:pt x="280" y="634"/>
                    <a:pt x="556" y="634"/>
                  </a:cubicBezTo>
                  <a:cubicBezTo>
                    <a:pt x="742" y="634"/>
                    <a:pt x="927" y="533"/>
                    <a:pt x="1003" y="302"/>
                  </a:cubicBezTo>
                  <a:cubicBezTo>
                    <a:pt x="1021" y="248"/>
                    <a:pt x="981" y="216"/>
                    <a:pt x="941" y="216"/>
                  </a:cubicBezTo>
                  <a:cubicBezTo>
                    <a:pt x="913" y="216"/>
                    <a:pt x="886" y="230"/>
                    <a:pt x="874" y="262"/>
                  </a:cubicBezTo>
                  <a:cubicBezTo>
                    <a:pt x="818" y="429"/>
                    <a:pt x="686" y="502"/>
                    <a:pt x="553" y="502"/>
                  </a:cubicBezTo>
                  <a:cubicBezTo>
                    <a:pt x="355" y="502"/>
                    <a:pt x="157" y="339"/>
                    <a:pt x="210" y="84"/>
                  </a:cubicBezTo>
                  <a:cubicBezTo>
                    <a:pt x="222" y="32"/>
                    <a:pt x="180" y="0"/>
                    <a:pt x="13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720585" y="5755691"/>
              <a:ext cx="138887" cy="125046"/>
            </a:xfrm>
            <a:custGeom>
              <a:avLst/>
              <a:gdLst/>
              <a:ahLst/>
              <a:cxnLst/>
              <a:rect l="l" t="t" r="r" b="b"/>
              <a:pathLst>
                <a:path w="863" h="777" extrusionOk="0">
                  <a:moveTo>
                    <a:pt x="440" y="1"/>
                  </a:moveTo>
                  <a:cubicBezTo>
                    <a:pt x="265" y="1"/>
                    <a:pt x="102" y="113"/>
                    <a:pt x="60" y="290"/>
                  </a:cubicBezTo>
                  <a:cubicBezTo>
                    <a:pt x="1" y="497"/>
                    <a:pt x="129" y="706"/>
                    <a:pt x="338" y="765"/>
                  </a:cubicBezTo>
                  <a:cubicBezTo>
                    <a:pt x="368" y="773"/>
                    <a:pt x="398" y="776"/>
                    <a:pt x="429" y="776"/>
                  </a:cubicBezTo>
                  <a:cubicBezTo>
                    <a:pt x="598" y="776"/>
                    <a:pt x="761" y="664"/>
                    <a:pt x="803" y="488"/>
                  </a:cubicBezTo>
                  <a:cubicBezTo>
                    <a:pt x="863" y="279"/>
                    <a:pt x="744" y="72"/>
                    <a:pt x="536" y="12"/>
                  </a:cubicBezTo>
                  <a:cubicBezTo>
                    <a:pt x="504" y="5"/>
                    <a:pt x="472" y="1"/>
                    <a:pt x="440" y="1"/>
                  </a:cubicBez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1112943" y="5860459"/>
              <a:ext cx="138887" cy="124403"/>
            </a:xfrm>
            <a:custGeom>
              <a:avLst/>
              <a:gdLst/>
              <a:ahLst/>
              <a:cxnLst/>
              <a:rect l="l" t="t" r="r" b="b"/>
              <a:pathLst>
                <a:path w="863" h="773" extrusionOk="0">
                  <a:moveTo>
                    <a:pt x="427" y="0"/>
                  </a:moveTo>
                  <a:cubicBezTo>
                    <a:pt x="256" y="0"/>
                    <a:pt x="101" y="111"/>
                    <a:pt x="60" y="282"/>
                  </a:cubicBezTo>
                  <a:cubicBezTo>
                    <a:pt x="1" y="491"/>
                    <a:pt x="129" y="709"/>
                    <a:pt x="338" y="758"/>
                  </a:cubicBezTo>
                  <a:cubicBezTo>
                    <a:pt x="370" y="768"/>
                    <a:pt x="404" y="773"/>
                    <a:pt x="437" y="773"/>
                  </a:cubicBezTo>
                  <a:cubicBezTo>
                    <a:pt x="604" y="773"/>
                    <a:pt x="762" y="655"/>
                    <a:pt x="803" y="481"/>
                  </a:cubicBezTo>
                  <a:cubicBezTo>
                    <a:pt x="862" y="282"/>
                    <a:pt x="743" y="64"/>
                    <a:pt x="536" y="15"/>
                  </a:cubicBezTo>
                  <a:cubicBezTo>
                    <a:pt x="499" y="5"/>
                    <a:pt x="463" y="0"/>
                    <a:pt x="427" y="0"/>
                  </a:cubicBez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1009301" y="5496105"/>
              <a:ext cx="116517" cy="113298"/>
            </a:xfrm>
            <a:custGeom>
              <a:avLst/>
              <a:gdLst/>
              <a:ahLst/>
              <a:cxnLst/>
              <a:rect l="l" t="t" r="r" b="b"/>
              <a:pathLst>
                <a:path w="724" h="704" extrusionOk="0">
                  <a:moveTo>
                    <a:pt x="427" y="0"/>
                  </a:moveTo>
                  <a:cubicBezTo>
                    <a:pt x="427" y="0"/>
                    <a:pt x="396" y="0"/>
                    <a:pt x="347" y="10"/>
                  </a:cubicBezTo>
                  <a:cubicBezTo>
                    <a:pt x="317" y="10"/>
                    <a:pt x="288" y="20"/>
                    <a:pt x="248" y="29"/>
                  </a:cubicBezTo>
                  <a:cubicBezTo>
                    <a:pt x="218" y="40"/>
                    <a:pt x="178" y="49"/>
                    <a:pt x="139" y="79"/>
                  </a:cubicBezTo>
                  <a:cubicBezTo>
                    <a:pt x="99" y="109"/>
                    <a:pt x="60" y="148"/>
                    <a:pt x="30" y="208"/>
                  </a:cubicBezTo>
                  <a:cubicBezTo>
                    <a:pt x="10" y="258"/>
                    <a:pt x="0" y="327"/>
                    <a:pt x="10" y="386"/>
                  </a:cubicBezTo>
                  <a:cubicBezTo>
                    <a:pt x="20" y="406"/>
                    <a:pt x="20" y="416"/>
                    <a:pt x="20" y="436"/>
                  </a:cubicBezTo>
                  <a:cubicBezTo>
                    <a:pt x="30" y="456"/>
                    <a:pt x="40" y="465"/>
                    <a:pt x="40" y="485"/>
                  </a:cubicBezTo>
                  <a:cubicBezTo>
                    <a:pt x="60" y="515"/>
                    <a:pt x="79" y="545"/>
                    <a:pt x="99" y="565"/>
                  </a:cubicBezTo>
                  <a:cubicBezTo>
                    <a:pt x="149" y="615"/>
                    <a:pt x="209" y="654"/>
                    <a:pt x="278" y="674"/>
                  </a:cubicBezTo>
                  <a:cubicBezTo>
                    <a:pt x="337" y="703"/>
                    <a:pt x="407" y="703"/>
                    <a:pt x="466" y="703"/>
                  </a:cubicBezTo>
                  <a:cubicBezTo>
                    <a:pt x="535" y="703"/>
                    <a:pt x="605" y="684"/>
                    <a:pt x="664" y="634"/>
                  </a:cubicBezTo>
                  <a:cubicBezTo>
                    <a:pt x="694" y="615"/>
                    <a:pt x="714" y="575"/>
                    <a:pt x="724" y="535"/>
                  </a:cubicBezTo>
                  <a:lnTo>
                    <a:pt x="724" y="505"/>
                  </a:lnTo>
                  <a:lnTo>
                    <a:pt x="724" y="496"/>
                  </a:lnTo>
                  <a:lnTo>
                    <a:pt x="724" y="485"/>
                  </a:lnTo>
                  <a:cubicBezTo>
                    <a:pt x="724" y="465"/>
                    <a:pt x="724" y="456"/>
                    <a:pt x="714" y="436"/>
                  </a:cubicBezTo>
                  <a:cubicBezTo>
                    <a:pt x="694" y="366"/>
                    <a:pt x="645" y="327"/>
                    <a:pt x="595" y="307"/>
                  </a:cubicBezTo>
                  <a:cubicBezTo>
                    <a:pt x="574" y="299"/>
                    <a:pt x="553" y="296"/>
                    <a:pt x="533" y="296"/>
                  </a:cubicBezTo>
                  <a:cubicBezTo>
                    <a:pt x="505" y="296"/>
                    <a:pt x="479" y="301"/>
                    <a:pt x="456" y="307"/>
                  </a:cubicBezTo>
                  <a:cubicBezTo>
                    <a:pt x="416" y="317"/>
                    <a:pt x="387" y="337"/>
                    <a:pt x="377" y="357"/>
                  </a:cubicBezTo>
                  <a:lnTo>
                    <a:pt x="347" y="386"/>
                  </a:lnTo>
                  <a:cubicBezTo>
                    <a:pt x="347" y="397"/>
                    <a:pt x="347" y="406"/>
                    <a:pt x="337" y="416"/>
                  </a:cubicBezTo>
                  <a:lnTo>
                    <a:pt x="337" y="436"/>
                  </a:lnTo>
                  <a:cubicBezTo>
                    <a:pt x="337" y="436"/>
                    <a:pt x="337" y="426"/>
                    <a:pt x="347" y="416"/>
                  </a:cubicBezTo>
                  <a:cubicBezTo>
                    <a:pt x="357" y="406"/>
                    <a:pt x="367" y="397"/>
                    <a:pt x="387" y="386"/>
                  </a:cubicBezTo>
                  <a:cubicBezTo>
                    <a:pt x="410" y="369"/>
                    <a:pt x="446" y="359"/>
                    <a:pt x="485" y="359"/>
                  </a:cubicBezTo>
                  <a:cubicBezTo>
                    <a:pt x="512" y="359"/>
                    <a:pt x="540" y="364"/>
                    <a:pt x="565" y="377"/>
                  </a:cubicBezTo>
                  <a:cubicBezTo>
                    <a:pt x="595" y="397"/>
                    <a:pt x="605" y="426"/>
                    <a:pt x="614" y="456"/>
                  </a:cubicBezTo>
                  <a:cubicBezTo>
                    <a:pt x="625" y="515"/>
                    <a:pt x="614" y="515"/>
                    <a:pt x="585" y="545"/>
                  </a:cubicBezTo>
                  <a:cubicBezTo>
                    <a:pt x="555" y="565"/>
                    <a:pt x="506" y="565"/>
                    <a:pt x="466" y="575"/>
                  </a:cubicBezTo>
                  <a:cubicBezTo>
                    <a:pt x="416" y="575"/>
                    <a:pt x="367" y="565"/>
                    <a:pt x="317" y="545"/>
                  </a:cubicBezTo>
                  <a:cubicBezTo>
                    <a:pt x="278" y="535"/>
                    <a:pt x="228" y="505"/>
                    <a:pt x="198" y="476"/>
                  </a:cubicBezTo>
                  <a:cubicBezTo>
                    <a:pt x="178" y="456"/>
                    <a:pt x="169" y="446"/>
                    <a:pt x="159" y="426"/>
                  </a:cubicBezTo>
                  <a:cubicBezTo>
                    <a:pt x="149" y="416"/>
                    <a:pt x="149" y="406"/>
                    <a:pt x="139" y="397"/>
                  </a:cubicBezTo>
                  <a:cubicBezTo>
                    <a:pt x="139" y="386"/>
                    <a:pt x="139" y="366"/>
                    <a:pt x="129" y="366"/>
                  </a:cubicBezTo>
                  <a:cubicBezTo>
                    <a:pt x="119" y="317"/>
                    <a:pt x="119" y="278"/>
                    <a:pt x="129" y="238"/>
                  </a:cubicBezTo>
                  <a:cubicBezTo>
                    <a:pt x="139" y="198"/>
                    <a:pt x="159" y="168"/>
                    <a:pt x="189" y="139"/>
                  </a:cubicBezTo>
                  <a:cubicBezTo>
                    <a:pt x="218" y="109"/>
                    <a:pt x="248" y="89"/>
                    <a:pt x="278" y="69"/>
                  </a:cubicBezTo>
                  <a:cubicBezTo>
                    <a:pt x="308" y="60"/>
                    <a:pt x="328" y="40"/>
                    <a:pt x="357" y="29"/>
                  </a:cubicBezTo>
                  <a:cubicBezTo>
                    <a:pt x="396" y="10"/>
                    <a:pt x="427" y="0"/>
                    <a:pt x="42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1527670" y="6042636"/>
              <a:ext cx="112333" cy="246713"/>
            </a:xfrm>
            <a:custGeom>
              <a:avLst/>
              <a:gdLst/>
              <a:ahLst/>
              <a:cxnLst/>
              <a:rect l="l" t="t" r="r" b="b"/>
              <a:pathLst>
                <a:path w="698" h="1533" extrusionOk="0">
                  <a:moveTo>
                    <a:pt x="158" y="1"/>
                  </a:moveTo>
                  <a:cubicBezTo>
                    <a:pt x="110" y="1"/>
                    <a:pt x="57" y="42"/>
                    <a:pt x="69" y="102"/>
                  </a:cubicBezTo>
                  <a:cubicBezTo>
                    <a:pt x="99" y="251"/>
                    <a:pt x="0" y="370"/>
                    <a:pt x="60" y="509"/>
                  </a:cubicBezTo>
                  <a:cubicBezTo>
                    <a:pt x="129" y="647"/>
                    <a:pt x="337" y="756"/>
                    <a:pt x="287" y="934"/>
                  </a:cubicBezTo>
                  <a:cubicBezTo>
                    <a:pt x="258" y="1013"/>
                    <a:pt x="247" y="1103"/>
                    <a:pt x="287" y="1192"/>
                  </a:cubicBezTo>
                  <a:cubicBezTo>
                    <a:pt x="347" y="1311"/>
                    <a:pt x="465" y="1370"/>
                    <a:pt x="525" y="1489"/>
                  </a:cubicBezTo>
                  <a:cubicBezTo>
                    <a:pt x="541" y="1520"/>
                    <a:pt x="565" y="1533"/>
                    <a:pt x="589" y="1533"/>
                  </a:cubicBezTo>
                  <a:cubicBezTo>
                    <a:pt x="643" y="1533"/>
                    <a:pt x="698" y="1471"/>
                    <a:pt x="664" y="1410"/>
                  </a:cubicBezTo>
                  <a:cubicBezTo>
                    <a:pt x="604" y="1271"/>
                    <a:pt x="396" y="1152"/>
                    <a:pt x="446" y="974"/>
                  </a:cubicBezTo>
                  <a:cubicBezTo>
                    <a:pt x="465" y="895"/>
                    <a:pt x="485" y="806"/>
                    <a:pt x="446" y="727"/>
                  </a:cubicBezTo>
                  <a:cubicBezTo>
                    <a:pt x="377" y="588"/>
                    <a:pt x="168" y="478"/>
                    <a:pt x="218" y="300"/>
                  </a:cubicBezTo>
                  <a:cubicBezTo>
                    <a:pt x="247" y="211"/>
                    <a:pt x="247" y="152"/>
                    <a:pt x="228" y="62"/>
                  </a:cubicBezTo>
                  <a:cubicBezTo>
                    <a:pt x="220" y="19"/>
                    <a:pt x="190" y="1"/>
                    <a:pt x="158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1454284" y="6067742"/>
              <a:ext cx="112815" cy="245909"/>
            </a:xfrm>
            <a:custGeom>
              <a:avLst/>
              <a:gdLst/>
              <a:ahLst/>
              <a:cxnLst/>
              <a:rect l="l" t="t" r="r" b="b"/>
              <a:pathLst>
                <a:path w="701" h="1528" extrusionOk="0">
                  <a:moveTo>
                    <a:pt x="155" y="0"/>
                  </a:moveTo>
                  <a:cubicBezTo>
                    <a:pt x="108" y="0"/>
                    <a:pt x="58" y="40"/>
                    <a:pt x="69" y="104"/>
                  </a:cubicBezTo>
                  <a:cubicBezTo>
                    <a:pt x="99" y="243"/>
                    <a:pt x="0" y="372"/>
                    <a:pt x="69" y="511"/>
                  </a:cubicBezTo>
                  <a:cubicBezTo>
                    <a:pt x="129" y="639"/>
                    <a:pt x="337" y="758"/>
                    <a:pt x="287" y="937"/>
                  </a:cubicBezTo>
                  <a:cubicBezTo>
                    <a:pt x="267" y="1016"/>
                    <a:pt x="248" y="1106"/>
                    <a:pt x="287" y="1185"/>
                  </a:cubicBezTo>
                  <a:cubicBezTo>
                    <a:pt x="347" y="1313"/>
                    <a:pt x="466" y="1363"/>
                    <a:pt x="525" y="1482"/>
                  </a:cubicBezTo>
                  <a:cubicBezTo>
                    <a:pt x="541" y="1514"/>
                    <a:pt x="567" y="1528"/>
                    <a:pt x="593" y="1528"/>
                  </a:cubicBezTo>
                  <a:cubicBezTo>
                    <a:pt x="646" y="1528"/>
                    <a:pt x="701" y="1470"/>
                    <a:pt x="674" y="1403"/>
                  </a:cubicBezTo>
                  <a:cubicBezTo>
                    <a:pt x="604" y="1264"/>
                    <a:pt x="397" y="1155"/>
                    <a:pt x="446" y="976"/>
                  </a:cubicBezTo>
                  <a:cubicBezTo>
                    <a:pt x="476" y="897"/>
                    <a:pt x="485" y="808"/>
                    <a:pt x="446" y="719"/>
                  </a:cubicBezTo>
                  <a:cubicBezTo>
                    <a:pt x="386" y="590"/>
                    <a:pt x="179" y="471"/>
                    <a:pt x="228" y="293"/>
                  </a:cubicBezTo>
                  <a:cubicBezTo>
                    <a:pt x="248" y="214"/>
                    <a:pt x="248" y="144"/>
                    <a:pt x="228" y="65"/>
                  </a:cubicBezTo>
                  <a:cubicBezTo>
                    <a:pt x="220" y="20"/>
                    <a:pt x="188" y="0"/>
                    <a:pt x="15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1505301" y="6037003"/>
              <a:ext cx="112815" cy="246391"/>
            </a:xfrm>
            <a:custGeom>
              <a:avLst/>
              <a:gdLst/>
              <a:ahLst/>
              <a:cxnLst/>
              <a:rect l="l" t="t" r="r" b="b"/>
              <a:pathLst>
                <a:path w="701" h="1531" extrusionOk="0">
                  <a:moveTo>
                    <a:pt x="159" y="1"/>
                  </a:moveTo>
                  <a:cubicBezTo>
                    <a:pt x="110" y="1"/>
                    <a:pt x="57" y="41"/>
                    <a:pt x="69" y="107"/>
                  </a:cubicBezTo>
                  <a:cubicBezTo>
                    <a:pt x="99" y="246"/>
                    <a:pt x="0" y="365"/>
                    <a:pt x="69" y="504"/>
                  </a:cubicBezTo>
                  <a:cubicBezTo>
                    <a:pt x="129" y="643"/>
                    <a:pt x="337" y="762"/>
                    <a:pt x="287" y="930"/>
                  </a:cubicBezTo>
                  <a:cubicBezTo>
                    <a:pt x="268" y="1019"/>
                    <a:pt x="248" y="1108"/>
                    <a:pt x="287" y="1187"/>
                  </a:cubicBezTo>
                  <a:cubicBezTo>
                    <a:pt x="347" y="1316"/>
                    <a:pt x="466" y="1366"/>
                    <a:pt x="525" y="1485"/>
                  </a:cubicBezTo>
                  <a:cubicBezTo>
                    <a:pt x="541" y="1517"/>
                    <a:pt x="567" y="1530"/>
                    <a:pt x="593" y="1530"/>
                  </a:cubicBezTo>
                  <a:cubicBezTo>
                    <a:pt x="646" y="1530"/>
                    <a:pt x="701" y="1472"/>
                    <a:pt x="674" y="1405"/>
                  </a:cubicBezTo>
                  <a:cubicBezTo>
                    <a:pt x="604" y="1267"/>
                    <a:pt x="397" y="1158"/>
                    <a:pt x="446" y="980"/>
                  </a:cubicBezTo>
                  <a:cubicBezTo>
                    <a:pt x="476" y="890"/>
                    <a:pt x="486" y="801"/>
                    <a:pt x="446" y="722"/>
                  </a:cubicBezTo>
                  <a:cubicBezTo>
                    <a:pt x="386" y="593"/>
                    <a:pt x="179" y="474"/>
                    <a:pt x="228" y="295"/>
                  </a:cubicBezTo>
                  <a:cubicBezTo>
                    <a:pt x="248" y="207"/>
                    <a:pt x="248" y="147"/>
                    <a:pt x="228" y="58"/>
                  </a:cubicBezTo>
                  <a:cubicBezTo>
                    <a:pt x="220" y="18"/>
                    <a:pt x="190" y="1"/>
                    <a:pt x="1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1431915" y="6061787"/>
              <a:ext cx="114103" cy="246713"/>
            </a:xfrm>
            <a:custGeom>
              <a:avLst/>
              <a:gdLst/>
              <a:ahLst/>
              <a:cxnLst/>
              <a:rect l="l" t="t" r="r" b="b"/>
              <a:pathLst>
                <a:path w="709" h="1533" extrusionOk="0">
                  <a:moveTo>
                    <a:pt x="169" y="1"/>
                  </a:moveTo>
                  <a:cubicBezTo>
                    <a:pt x="121" y="1"/>
                    <a:pt x="68" y="42"/>
                    <a:pt x="80" y="102"/>
                  </a:cubicBezTo>
                  <a:cubicBezTo>
                    <a:pt x="100" y="251"/>
                    <a:pt x="1" y="370"/>
                    <a:pt x="70" y="508"/>
                  </a:cubicBezTo>
                  <a:cubicBezTo>
                    <a:pt x="139" y="647"/>
                    <a:pt x="347" y="756"/>
                    <a:pt x="298" y="934"/>
                  </a:cubicBezTo>
                  <a:cubicBezTo>
                    <a:pt x="268" y="1013"/>
                    <a:pt x="258" y="1103"/>
                    <a:pt x="298" y="1192"/>
                  </a:cubicBezTo>
                  <a:cubicBezTo>
                    <a:pt x="357" y="1311"/>
                    <a:pt x="476" y="1361"/>
                    <a:pt x="536" y="1489"/>
                  </a:cubicBezTo>
                  <a:cubicBezTo>
                    <a:pt x="548" y="1520"/>
                    <a:pt x="570" y="1532"/>
                    <a:pt x="594" y="1532"/>
                  </a:cubicBezTo>
                  <a:cubicBezTo>
                    <a:pt x="648" y="1532"/>
                    <a:pt x="708" y="1469"/>
                    <a:pt x="674" y="1400"/>
                  </a:cubicBezTo>
                  <a:cubicBezTo>
                    <a:pt x="615" y="1271"/>
                    <a:pt x="406" y="1152"/>
                    <a:pt x="456" y="974"/>
                  </a:cubicBezTo>
                  <a:cubicBezTo>
                    <a:pt x="476" y="894"/>
                    <a:pt x="496" y="806"/>
                    <a:pt x="456" y="726"/>
                  </a:cubicBezTo>
                  <a:cubicBezTo>
                    <a:pt x="387" y="588"/>
                    <a:pt x="179" y="469"/>
                    <a:pt x="228" y="300"/>
                  </a:cubicBezTo>
                  <a:cubicBezTo>
                    <a:pt x="258" y="211"/>
                    <a:pt x="248" y="152"/>
                    <a:pt x="238" y="62"/>
                  </a:cubicBezTo>
                  <a:cubicBezTo>
                    <a:pt x="230" y="19"/>
                    <a:pt x="201" y="1"/>
                    <a:pt x="1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1070617" y="7262515"/>
              <a:ext cx="259910" cy="96400"/>
            </a:xfrm>
            <a:custGeom>
              <a:avLst/>
              <a:gdLst/>
              <a:ahLst/>
              <a:cxnLst/>
              <a:rect l="l" t="t" r="r" b="b"/>
              <a:pathLst>
                <a:path w="1615" h="599" extrusionOk="0">
                  <a:moveTo>
                    <a:pt x="1176" y="0"/>
                  </a:moveTo>
                  <a:cubicBezTo>
                    <a:pt x="1144" y="0"/>
                    <a:pt x="1111" y="6"/>
                    <a:pt x="1076" y="24"/>
                  </a:cubicBezTo>
                  <a:cubicBezTo>
                    <a:pt x="953" y="77"/>
                    <a:pt x="845" y="239"/>
                    <a:pt x="697" y="239"/>
                  </a:cubicBezTo>
                  <a:cubicBezTo>
                    <a:pt x="679" y="239"/>
                    <a:pt x="660" y="237"/>
                    <a:pt x="640" y="231"/>
                  </a:cubicBezTo>
                  <a:cubicBezTo>
                    <a:pt x="593" y="214"/>
                    <a:pt x="541" y="200"/>
                    <a:pt x="491" y="200"/>
                  </a:cubicBezTo>
                  <a:cubicBezTo>
                    <a:pt x="457" y="200"/>
                    <a:pt x="424" y="206"/>
                    <a:pt x="392" y="222"/>
                  </a:cubicBezTo>
                  <a:cubicBezTo>
                    <a:pt x="264" y="271"/>
                    <a:pt x="204" y="390"/>
                    <a:pt x="85" y="449"/>
                  </a:cubicBezTo>
                  <a:cubicBezTo>
                    <a:pt x="0" y="484"/>
                    <a:pt x="47" y="598"/>
                    <a:pt x="118" y="598"/>
                  </a:cubicBezTo>
                  <a:cubicBezTo>
                    <a:pt x="129" y="598"/>
                    <a:pt x="142" y="595"/>
                    <a:pt x="154" y="588"/>
                  </a:cubicBezTo>
                  <a:cubicBezTo>
                    <a:pt x="275" y="536"/>
                    <a:pt x="389" y="379"/>
                    <a:pt x="528" y="379"/>
                  </a:cubicBezTo>
                  <a:cubicBezTo>
                    <a:pt x="548" y="379"/>
                    <a:pt x="569" y="382"/>
                    <a:pt x="590" y="390"/>
                  </a:cubicBezTo>
                  <a:cubicBezTo>
                    <a:pt x="636" y="401"/>
                    <a:pt x="685" y="413"/>
                    <a:pt x="736" y="413"/>
                  </a:cubicBezTo>
                  <a:cubicBezTo>
                    <a:pt x="773" y="413"/>
                    <a:pt x="810" y="407"/>
                    <a:pt x="848" y="390"/>
                  </a:cubicBezTo>
                  <a:cubicBezTo>
                    <a:pt x="971" y="337"/>
                    <a:pt x="1079" y="174"/>
                    <a:pt x="1227" y="174"/>
                  </a:cubicBezTo>
                  <a:cubicBezTo>
                    <a:pt x="1245" y="174"/>
                    <a:pt x="1264" y="177"/>
                    <a:pt x="1284" y="182"/>
                  </a:cubicBezTo>
                  <a:cubicBezTo>
                    <a:pt x="1334" y="201"/>
                    <a:pt x="1381" y="208"/>
                    <a:pt x="1429" y="208"/>
                  </a:cubicBezTo>
                  <a:cubicBezTo>
                    <a:pt x="1456" y="208"/>
                    <a:pt x="1483" y="206"/>
                    <a:pt x="1512" y="202"/>
                  </a:cubicBezTo>
                  <a:cubicBezTo>
                    <a:pt x="1614" y="183"/>
                    <a:pt x="1585" y="42"/>
                    <a:pt x="1499" y="42"/>
                  </a:cubicBezTo>
                  <a:cubicBezTo>
                    <a:pt x="1494" y="42"/>
                    <a:pt x="1488" y="42"/>
                    <a:pt x="1482" y="44"/>
                  </a:cubicBezTo>
                  <a:cubicBezTo>
                    <a:pt x="1469" y="45"/>
                    <a:pt x="1457" y="46"/>
                    <a:pt x="1445" y="46"/>
                  </a:cubicBezTo>
                  <a:cubicBezTo>
                    <a:pt x="1349" y="46"/>
                    <a:pt x="1264" y="0"/>
                    <a:pt x="1176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1048247" y="7188325"/>
              <a:ext cx="260393" cy="97205"/>
            </a:xfrm>
            <a:custGeom>
              <a:avLst/>
              <a:gdLst/>
              <a:ahLst/>
              <a:cxnLst/>
              <a:rect l="l" t="t" r="r" b="b"/>
              <a:pathLst>
                <a:path w="1618" h="604" extrusionOk="0">
                  <a:moveTo>
                    <a:pt x="1166" y="1"/>
                  </a:moveTo>
                  <a:cubicBezTo>
                    <a:pt x="1137" y="1"/>
                    <a:pt x="1107" y="6"/>
                    <a:pt x="1076" y="19"/>
                  </a:cubicBezTo>
                  <a:cubicBezTo>
                    <a:pt x="955" y="71"/>
                    <a:pt x="848" y="238"/>
                    <a:pt x="704" y="238"/>
                  </a:cubicBezTo>
                  <a:cubicBezTo>
                    <a:pt x="683" y="238"/>
                    <a:pt x="662" y="234"/>
                    <a:pt x="640" y="227"/>
                  </a:cubicBezTo>
                  <a:cubicBezTo>
                    <a:pt x="595" y="216"/>
                    <a:pt x="545" y="204"/>
                    <a:pt x="497" y="204"/>
                  </a:cubicBezTo>
                  <a:cubicBezTo>
                    <a:pt x="461" y="204"/>
                    <a:pt x="426" y="210"/>
                    <a:pt x="392" y="227"/>
                  </a:cubicBezTo>
                  <a:cubicBezTo>
                    <a:pt x="264" y="276"/>
                    <a:pt x="204" y="395"/>
                    <a:pt x="86" y="445"/>
                  </a:cubicBezTo>
                  <a:cubicBezTo>
                    <a:pt x="0" y="487"/>
                    <a:pt x="47" y="603"/>
                    <a:pt x="118" y="603"/>
                  </a:cubicBezTo>
                  <a:cubicBezTo>
                    <a:pt x="130" y="603"/>
                    <a:pt x="142" y="600"/>
                    <a:pt x="154" y="593"/>
                  </a:cubicBezTo>
                  <a:cubicBezTo>
                    <a:pt x="278" y="540"/>
                    <a:pt x="394" y="378"/>
                    <a:pt x="536" y="378"/>
                  </a:cubicBezTo>
                  <a:cubicBezTo>
                    <a:pt x="554" y="378"/>
                    <a:pt x="572" y="380"/>
                    <a:pt x="591" y="386"/>
                  </a:cubicBezTo>
                  <a:cubicBezTo>
                    <a:pt x="644" y="403"/>
                    <a:pt x="698" y="417"/>
                    <a:pt x="749" y="417"/>
                  </a:cubicBezTo>
                  <a:cubicBezTo>
                    <a:pt x="783" y="417"/>
                    <a:pt x="816" y="411"/>
                    <a:pt x="848" y="395"/>
                  </a:cubicBezTo>
                  <a:cubicBezTo>
                    <a:pt x="970" y="343"/>
                    <a:pt x="1076" y="177"/>
                    <a:pt x="1221" y="177"/>
                  </a:cubicBezTo>
                  <a:cubicBezTo>
                    <a:pt x="1241" y="177"/>
                    <a:pt x="1262" y="180"/>
                    <a:pt x="1284" y="187"/>
                  </a:cubicBezTo>
                  <a:cubicBezTo>
                    <a:pt x="1335" y="206"/>
                    <a:pt x="1381" y="213"/>
                    <a:pt x="1429" y="213"/>
                  </a:cubicBezTo>
                  <a:cubicBezTo>
                    <a:pt x="1456" y="213"/>
                    <a:pt x="1484" y="211"/>
                    <a:pt x="1512" y="207"/>
                  </a:cubicBezTo>
                  <a:cubicBezTo>
                    <a:pt x="1618" y="188"/>
                    <a:pt x="1584" y="38"/>
                    <a:pt x="1491" y="38"/>
                  </a:cubicBezTo>
                  <a:cubicBezTo>
                    <a:pt x="1488" y="38"/>
                    <a:pt x="1485" y="38"/>
                    <a:pt x="1482" y="38"/>
                  </a:cubicBezTo>
                  <a:cubicBezTo>
                    <a:pt x="1464" y="42"/>
                    <a:pt x="1446" y="44"/>
                    <a:pt x="1428" y="44"/>
                  </a:cubicBezTo>
                  <a:cubicBezTo>
                    <a:pt x="1335" y="44"/>
                    <a:pt x="1252" y="1"/>
                    <a:pt x="1166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1076572" y="7240789"/>
              <a:ext cx="260393" cy="96883"/>
            </a:xfrm>
            <a:custGeom>
              <a:avLst/>
              <a:gdLst/>
              <a:ahLst/>
              <a:cxnLst/>
              <a:rect l="l" t="t" r="r" b="b"/>
              <a:pathLst>
                <a:path w="1618" h="602" extrusionOk="0">
                  <a:moveTo>
                    <a:pt x="1175" y="1"/>
                  </a:moveTo>
                  <a:cubicBezTo>
                    <a:pt x="1143" y="1"/>
                    <a:pt x="1112" y="6"/>
                    <a:pt x="1079" y="20"/>
                  </a:cubicBezTo>
                  <a:cubicBezTo>
                    <a:pt x="957" y="72"/>
                    <a:pt x="851" y="238"/>
                    <a:pt x="706" y="238"/>
                  </a:cubicBezTo>
                  <a:cubicBezTo>
                    <a:pt x="686" y="238"/>
                    <a:pt x="665" y="235"/>
                    <a:pt x="643" y="228"/>
                  </a:cubicBezTo>
                  <a:cubicBezTo>
                    <a:pt x="597" y="211"/>
                    <a:pt x="547" y="200"/>
                    <a:pt x="498" y="200"/>
                  </a:cubicBezTo>
                  <a:cubicBezTo>
                    <a:pt x="463" y="200"/>
                    <a:pt x="428" y="206"/>
                    <a:pt x="395" y="218"/>
                  </a:cubicBezTo>
                  <a:cubicBezTo>
                    <a:pt x="266" y="278"/>
                    <a:pt x="207" y="397"/>
                    <a:pt x="88" y="446"/>
                  </a:cubicBezTo>
                  <a:cubicBezTo>
                    <a:pt x="0" y="481"/>
                    <a:pt x="52" y="601"/>
                    <a:pt x="127" y="601"/>
                  </a:cubicBezTo>
                  <a:cubicBezTo>
                    <a:pt x="136" y="601"/>
                    <a:pt x="147" y="599"/>
                    <a:pt x="157" y="595"/>
                  </a:cubicBezTo>
                  <a:cubicBezTo>
                    <a:pt x="279" y="543"/>
                    <a:pt x="393" y="376"/>
                    <a:pt x="533" y="376"/>
                  </a:cubicBezTo>
                  <a:cubicBezTo>
                    <a:pt x="552" y="376"/>
                    <a:pt x="572" y="379"/>
                    <a:pt x="593" y="386"/>
                  </a:cubicBezTo>
                  <a:cubicBezTo>
                    <a:pt x="645" y="404"/>
                    <a:pt x="697" y="414"/>
                    <a:pt x="747" y="414"/>
                  </a:cubicBezTo>
                  <a:cubicBezTo>
                    <a:pt x="782" y="414"/>
                    <a:pt x="817" y="409"/>
                    <a:pt x="851" y="397"/>
                  </a:cubicBezTo>
                  <a:cubicBezTo>
                    <a:pt x="972" y="344"/>
                    <a:pt x="1079" y="178"/>
                    <a:pt x="1223" y="178"/>
                  </a:cubicBezTo>
                  <a:cubicBezTo>
                    <a:pt x="1244" y="178"/>
                    <a:pt x="1265" y="181"/>
                    <a:pt x="1287" y="188"/>
                  </a:cubicBezTo>
                  <a:cubicBezTo>
                    <a:pt x="1330" y="205"/>
                    <a:pt x="1371" y="212"/>
                    <a:pt x="1412" y="212"/>
                  </a:cubicBezTo>
                  <a:cubicBezTo>
                    <a:pt x="1446" y="212"/>
                    <a:pt x="1479" y="207"/>
                    <a:pt x="1515" y="198"/>
                  </a:cubicBezTo>
                  <a:cubicBezTo>
                    <a:pt x="1617" y="189"/>
                    <a:pt x="1588" y="38"/>
                    <a:pt x="1501" y="38"/>
                  </a:cubicBezTo>
                  <a:cubicBezTo>
                    <a:pt x="1496" y="38"/>
                    <a:pt x="1490" y="39"/>
                    <a:pt x="1485" y="40"/>
                  </a:cubicBezTo>
                  <a:cubicBezTo>
                    <a:pt x="1471" y="42"/>
                    <a:pt x="1457" y="43"/>
                    <a:pt x="1444" y="43"/>
                  </a:cubicBezTo>
                  <a:cubicBezTo>
                    <a:pt x="1348" y="43"/>
                    <a:pt x="1263" y="1"/>
                    <a:pt x="117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1054202" y="7167403"/>
              <a:ext cx="260554" cy="96883"/>
            </a:xfrm>
            <a:custGeom>
              <a:avLst/>
              <a:gdLst/>
              <a:ahLst/>
              <a:cxnLst/>
              <a:rect l="l" t="t" r="r" b="b"/>
              <a:pathLst>
                <a:path w="1619" h="602" extrusionOk="0">
                  <a:moveTo>
                    <a:pt x="1175" y="1"/>
                  </a:moveTo>
                  <a:cubicBezTo>
                    <a:pt x="1144" y="1"/>
                    <a:pt x="1112" y="6"/>
                    <a:pt x="1079" y="20"/>
                  </a:cubicBezTo>
                  <a:cubicBezTo>
                    <a:pt x="957" y="72"/>
                    <a:pt x="851" y="238"/>
                    <a:pt x="706" y="238"/>
                  </a:cubicBezTo>
                  <a:cubicBezTo>
                    <a:pt x="686" y="238"/>
                    <a:pt x="665" y="235"/>
                    <a:pt x="643" y="228"/>
                  </a:cubicBezTo>
                  <a:cubicBezTo>
                    <a:pt x="596" y="210"/>
                    <a:pt x="544" y="196"/>
                    <a:pt x="494" y="196"/>
                  </a:cubicBezTo>
                  <a:cubicBezTo>
                    <a:pt x="460" y="196"/>
                    <a:pt x="427" y="202"/>
                    <a:pt x="395" y="218"/>
                  </a:cubicBezTo>
                  <a:cubicBezTo>
                    <a:pt x="267" y="278"/>
                    <a:pt x="207" y="397"/>
                    <a:pt x="88" y="446"/>
                  </a:cubicBezTo>
                  <a:cubicBezTo>
                    <a:pt x="1" y="481"/>
                    <a:pt x="52" y="602"/>
                    <a:pt x="134" y="602"/>
                  </a:cubicBezTo>
                  <a:cubicBezTo>
                    <a:pt x="145" y="602"/>
                    <a:pt x="156" y="600"/>
                    <a:pt x="167" y="595"/>
                  </a:cubicBezTo>
                  <a:cubicBezTo>
                    <a:pt x="280" y="543"/>
                    <a:pt x="393" y="376"/>
                    <a:pt x="533" y="376"/>
                  </a:cubicBezTo>
                  <a:cubicBezTo>
                    <a:pt x="553" y="376"/>
                    <a:pt x="573" y="379"/>
                    <a:pt x="593" y="386"/>
                  </a:cubicBezTo>
                  <a:cubicBezTo>
                    <a:pt x="645" y="404"/>
                    <a:pt x="697" y="414"/>
                    <a:pt x="747" y="414"/>
                  </a:cubicBezTo>
                  <a:cubicBezTo>
                    <a:pt x="783" y="414"/>
                    <a:pt x="818" y="409"/>
                    <a:pt x="851" y="397"/>
                  </a:cubicBezTo>
                  <a:cubicBezTo>
                    <a:pt x="973" y="345"/>
                    <a:pt x="1079" y="178"/>
                    <a:pt x="1224" y="178"/>
                  </a:cubicBezTo>
                  <a:cubicBezTo>
                    <a:pt x="1244" y="178"/>
                    <a:pt x="1265" y="181"/>
                    <a:pt x="1287" y="188"/>
                  </a:cubicBezTo>
                  <a:cubicBezTo>
                    <a:pt x="1343" y="201"/>
                    <a:pt x="1387" y="209"/>
                    <a:pt x="1433" y="209"/>
                  </a:cubicBezTo>
                  <a:cubicBezTo>
                    <a:pt x="1462" y="209"/>
                    <a:pt x="1491" y="206"/>
                    <a:pt x="1525" y="199"/>
                  </a:cubicBezTo>
                  <a:cubicBezTo>
                    <a:pt x="1618" y="189"/>
                    <a:pt x="1588" y="38"/>
                    <a:pt x="1501" y="38"/>
                  </a:cubicBezTo>
                  <a:cubicBezTo>
                    <a:pt x="1496" y="38"/>
                    <a:pt x="1491" y="39"/>
                    <a:pt x="1485" y="40"/>
                  </a:cubicBezTo>
                  <a:cubicBezTo>
                    <a:pt x="1471" y="42"/>
                    <a:pt x="1458" y="43"/>
                    <a:pt x="1444" y="43"/>
                  </a:cubicBezTo>
                  <a:cubicBezTo>
                    <a:pt x="1348" y="43"/>
                    <a:pt x="1263" y="1"/>
                    <a:pt x="117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204791" y="5734287"/>
              <a:ext cx="207284" cy="182017"/>
            </a:xfrm>
            <a:custGeom>
              <a:avLst/>
              <a:gdLst/>
              <a:ahLst/>
              <a:cxnLst/>
              <a:rect l="l" t="t" r="r" b="b"/>
              <a:pathLst>
                <a:path w="1288" h="1131" extrusionOk="0">
                  <a:moveTo>
                    <a:pt x="1177" y="0"/>
                  </a:moveTo>
                  <a:cubicBezTo>
                    <a:pt x="1159" y="0"/>
                    <a:pt x="1141" y="8"/>
                    <a:pt x="1125" y="26"/>
                  </a:cubicBezTo>
                  <a:cubicBezTo>
                    <a:pt x="1065" y="95"/>
                    <a:pt x="1035" y="145"/>
                    <a:pt x="1006" y="234"/>
                  </a:cubicBezTo>
                  <a:cubicBezTo>
                    <a:pt x="966" y="412"/>
                    <a:pt x="728" y="412"/>
                    <a:pt x="599" y="492"/>
                  </a:cubicBezTo>
                  <a:cubicBezTo>
                    <a:pt x="530" y="551"/>
                    <a:pt x="500" y="630"/>
                    <a:pt x="480" y="710"/>
                  </a:cubicBezTo>
                  <a:cubicBezTo>
                    <a:pt x="431" y="898"/>
                    <a:pt x="193" y="888"/>
                    <a:pt x="74" y="978"/>
                  </a:cubicBezTo>
                  <a:cubicBezTo>
                    <a:pt x="0" y="1027"/>
                    <a:pt x="42" y="1131"/>
                    <a:pt x="110" y="1131"/>
                  </a:cubicBezTo>
                  <a:cubicBezTo>
                    <a:pt x="124" y="1131"/>
                    <a:pt x="138" y="1127"/>
                    <a:pt x="154" y="1116"/>
                  </a:cubicBezTo>
                  <a:cubicBezTo>
                    <a:pt x="262" y="1037"/>
                    <a:pt x="401" y="1057"/>
                    <a:pt x="510" y="978"/>
                  </a:cubicBezTo>
                  <a:cubicBezTo>
                    <a:pt x="579" y="928"/>
                    <a:pt x="619" y="839"/>
                    <a:pt x="639" y="760"/>
                  </a:cubicBezTo>
                  <a:cubicBezTo>
                    <a:pt x="679" y="581"/>
                    <a:pt x="916" y="581"/>
                    <a:pt x="1046" y="502"/>
                  </a:cubicBezTo>
                  <a:cubicBezTo>
                    <a:pt x="1165" y="412"/>
                    <a:pt x="1145" y="254"/>
                    <a:pt x="1233" y="145"/>
                  </a:cubicBezTo>
                  <a:cubicBezTo>
                    <a:pt x="1287" y="84"/>
                    <a:pt x="1235" y="0"/>
                    <a:pt x="1177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255807" y="5791579"/>
              <a:ext cx="207284" cy="182178"/>
            </a:xfrm>
            <a:custGeom>
              <a:avLst/>
              <a:gdLst/>
              <a:ahLst/>
              <a:cxnLst/>
              <a:rect l="l" t="t" r="r" b="b"/>
              <a:pathLst>
                <a:path w="1288" h="1132" extrusionOk="0">
                  <a:moveTo>
                    <a:pt x="1177" y="1"/>
                  </a:moveTo>
                  <a:cubicBezTo>
                    <a:pt x="1159" y="1"/>
                    <a:pt x="1141" y="9"/>
                    <a:pt x="1125" y="27"/>
                  </a:cubicBezTo>
                  <a:cubicBezTo>
                    <a:pt x="1066" y="96"/>
                    <a:pt x="1026" y="156"/>
                    <a:pt x="1006" y="235"/>
                  </a:cubicBezTo>
                  <a:cubicBezTo>
                    <a:pt x="966" y="413"/>
                    <a:pt x="729" y="413"/>
                    <a:pt x="599" y="492"/>
                  </a:cubicBezTo>
                  <a:cubicBezTo>
                    <a:pt x="530" y="552"/>
                    <a:pt x="500" y="631"/>
                    <a:pt x="480" y="721"/>
                  </a:cubicBezTo>
                  <a:cubicBezTo>
                    <a:pt x="431" y="899"/>
                    <a:pt x="193" y="889"/>
                    <a:pt x="75" y="978"/>
                  </a:cubicBezTo>
                  <a:cubicBezTo>
                    <a:pt x="0" y="1028"/>
                    <a:pt x="42" y="1132"/>
                    <a:pt x="110" y="1132"/>
                  </a:cubicBezTo>
                  <a:cubicBezTo>
                    <a:pt x="124" y="1132"/>
                    <a:pt x="139" y="1127"/>
                    <a:pt x="154" y="1117"/>
                  </a:cubicBezTo>
                  <a:cubicBezTo>
                    <a:pt x="262" y="1047"/>
                    <a:pt x="392" y="1058"/>
                    <a:pt x="511" y="978"/>
                  </a:cubicBezTo>
                  <a:cubicBezTo>
                    <a:pt x="580" y="929"/>
                    <a:pt x="619" y="840"/>
                    <a:pt x="639" y="760"/>
                  </a:cubicBezTo>
                  <a:cubicBezTo>
                    <a:pt x="679" y="582"/>
                    <a:pt x="916" y="582"/>
                    <a:pt x="1046" y="503"/>
                  </a:cubicBezTo>
                  <a:cubicBezTo>
                    <a:pt x="1165" y="413"/>
                    <a:pt x="1145" y="255"/>
                    <a:pt x="1234" y="146"/>
                  </a:cubicBezTo>
                  <a:cubicBezTo>
                    <a:pt x="1287" y="85"/>
                    <a:pt x="1235" y="1"/>
                    <a:pt x="1177" y="1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226678" y="5740563"/>
              <a:ext cx="207606" cy="182017"/>
            </a:xfrm>
            <a:custGeom>
              <a:avLst/>
              <a:gdLst/>
              <a:ahLst/>
              <a:cxnLst/>
              <a:rect l="l" t="t" r="r" b="b"/>
              <a:pathLst>
                <a:path w="1290" h="1131" extrusionOk="0">
                  <a:moveTo>
                    <a:pt x="1171" y="1"/>
                  </a:moveTo>
                  <a:cubicBezTo>
                    <a:pt x="1152" y="1"/>
                    <a:pt x="1134" y="9"/>
                    <a:pt x="1117" y="27"/>
                  </a:cubicBezTo>
                  <a:cubicBezTo>
                    <a:pt x="1058" y="96"/>
                    <a:pt x="1029" y="146"/>
                    <a:pt x="1009" y="235"/>
                  </a:cubicBezTo>
                  <a:cubicBezTo>
                    <a:pt x="969" y="413"/>
                    <a:pt x="731" y="404"/>
                    <a:pt x="602" y="492"/>
                  </a:cubicBezTo>
                  <a:cubicBezTo>
                    <a:pt x="533" y="542"/>
                    <a:pt x="493" y="631"/>
                    <a:pt x="474" y="710"/>
                  </a:cubicBezTo>
                  <a:cubicBezTo>
                    <a:pt x="434" y="889"/>
                    <a:pt x="196" y="889"/>
                    <a:pt x="67" y="968"/>
                  </a:cubicBezTo>
                  <a:cubicBezTo>
                    <a:pt x="0" y="1018"/>
                    <a:pt x="45" y="1131"/>
                    <a:pt x="115" y="1131"/>
                  </a:cubicBezTo>
                  <a:cubicBezTo>
                    <a:pt x="128" y="1131"/>
                    <a:pt x="142" y="1127"/>
                    <a:pt x="156" y="1117"/>
                  </a:cubicBezTo>
                  <a:cubicBezTo>
                    <a:pt x="265" y="1038"/>
                    <a:pt x="394" y="1047"/>
                    <a:pt x="513" y="978"/>
                  </a:cubicBezTo>
                  <a:cubicBezTo>
                    <a:pt x="582" y="919"/>
                    <a:pt x="612" y="840"/>
                    <a:pt x="632" y="750"/>
                  </a:cubicBezTo>
                  <a:cubicBezTo>
                    <a:pt x="681" y="572"/>
                    <a:pt x="919" y="582"/>
                    <a:pt x="1038" y="492"/>
                  </a:cubicBezTo>
                  <a:cubicBezTo>
                    <a:pt x="1167" y="404"/>
                    <a:pt x="1147" y="255"/>
                    <a:pt x="1236" y="146"/>
                  </a:cubicBezTo>
                  <a:cubicBezTo>
                    <a:pt x="1290" y="85"/>
                    <a:pt x="1232" y="1"/>
                    <a:pt x="117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276568" y="5798017"/>
              <a:ext cx="208733" cy="182178"/>
            </a:xfrm>
            <a:custGeom>
              <a:avLst/>
              <a:gdLst/>
              <a:ahLst/>
              <a:cxnLst/>
              <a:rect l="l" t="t" r="r" b="b"/>
              <a:pathLst>
                <a:path w="1297" h="1132" extrusionOk="0">
                  <a:moveTo>
                    <a:pt x="1178" y="1"/>
                  </a:moveTo>
                  <a:cubicBezTo>
                    <a:pt x="1159" y="1"/>
                    <a:pt x="1141" y="8"/>
                    <a:pt x="1124" y="27"/>
                  </a:cubicBezTo>
                  <a:cubicBezTo>
                    <a:pt x="1065" y="96"/>
                    <a:pt x="1036" y="146"/>
                    <a:pt x="1016" y="234"/>
                  </a:cubicBezTo>
                  <a:cubicBezTo>
                    <a:pt x="976" y="413"/>
                    <a:pt x="728" y="413"/>
                    <a:pt x="609" y="492"/>
                  </a:cubicBezTo>
                  <a:cubicBezTo>
                    <a:pt x="540" y="542"/>
                    <a:pt x="500" y="631"/>
                    <a:pt x="481" y="710"/>
                  </a:cubicBezTo>
                  <a:cubicBezTo>
                    <a:pt x="441" y="889"/>
                    <a:pt x="203" y="889"/>
                    <a:pt x="74" y="968"/>
                  </a:cubicBezTo>
                  <a:cubicBezTo>
                    <a:pt x="0" y="1026"/>
                    <a:pt x="49" y="1131"/>
                    <a:pt x="119" y="1131"/>
                  </a:cubicBezTo>
                  <a:cubicBezTo>
                    <a:pt x="133" y="1131"/>
                    <a:pt x="148" y="1127"/>
                    <a:pt x="164" y="1117"/>
                  </a:cubicBezTo>
                  <a:cubicBezTo>
                    <a:pt x="272" y="1038"/>
                    <a:pt x="401" y="1057"/>
                    <a:pt x="510" y="978"/>
                  </a:cubicBezTo>
                  <a:cubicBezTo>
                    <a:pt x="589" y="928"/>
                    <a:pt x="619" y="839"/>
                    <a:pt x="639" y="760"/>
                  </a:cubicBezTo>
                  <a:cubicBezTo>
                    <a:pt x="688" y="582"/>
                    <a:pt x="926" y="582"/>
                    <a:pt x="1045" y="492"/>
                  </a:cubicBezTo>
                  <a:cubicBezTo>
                    <a:pt x="1174" y="413"/>
                    <a:pt x="1155" y="254"/>
                    <a:pt x="1243" y="146"/>
                  </a:cubicBezTo>
                  <a:cubicBezTo>
                    <a:pt x="1297" y="85"/>
                    <a:pt x="1239" y="1"/>
                    <a:pt x="117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-26150" y="6918438"/>
              <a:ext cx="198755" cy="191191"/>
            </a:xfrm>
            <a:custGeom>
              <a:avLst/>
              <a:gdLst/>
              <a:ahLst/>
              <a:cxnLst/>
              <a:rect l="l" t="t" r="r" b="b"/>
              <a:pathLst>
                <a:path w="1235" h="1188" extrusionOk="0">
                  <a:moveTo>
                    <a:pt x="124" y="0"/>
                  </a:moveTo>
                  <a:cubicBezTo>
                    <a:pt x="54" y="0"/>
                    <a:pt x="0" y="85"/>
                    <a:pt x="63" y="140"/>
                  </a:cubicBezTo>
                  <a:cubicBezTo>
                    <a:pt x="132" y="200"/>
                    <a:pt x="191" y="229"/>
                    <a:pt x="281" y="239"/>
                  </a:cubicBezTo>
                  <a:cubicBezTo>
                    <a:pt x="459" y="279"/>
                    <a:pt x="459" y="517"/>
                    <a:pt x="548" y="636"/>
                  </a:cubicBezTo>
                  <a:cubicBezTo>
                    <a:pt x="607" y="715"/>
                    <a:pt x="687" y="744"/>
                    <a:pt x="776" y="755"/>
                  </a:cubicBezTo>
                  <a:cubicBezTo>
                    <a:pt x="955" y="794"/>
                    <a:pt x="964" y="1032"/>
                    <a:pt x="1054" y="1151"/>
                  </a:cubicBezTo>
                  <a:cubicBezTo>
                    <a:pt x="1071" y="1177"/>
                    <a:pt x="1095" y="1188"/>
                    <a:pt x="1119" y="1188"/>
                  </a:cubicBezTo>
                  <a:cubicBezTo>
                    <a:pt x="1177" y="1188"/>
                    <a:pt x="1234" y="1125"/>
                    <a:pt x="1192" y="1061"/>
                  </a:cubicBezTo>
                  <a:cubicBezTo>
                    <a:pt x="1113" y="953"/>
                    <a:pt x="1113" y="824"/>
                    <a:pt x="1034" y="715"/>
                  </a:cubicBezTo>
                  <a:cubicBezTo>
                    <a:pt x="984" y="645"/>
                    <a:pt x="895" y="616"/>
                    <a:pt x="816" y="596"/>
                  </a:cubicBezTo>
                  <a:cubicBezTo>
                    <a:pt x="627" y="556"/>
                    <a:pt x="627" y="319"/>
                    <a:pt x="538" y="200"/>
                  </a:cubicBezTo>
                  <a:cubicBezTo>
                    <a:pt x="449" y="81"/>
                    <a:pt x="290" y="110"/>
                    <a:pt x="182" y="21"/>
                  </a:cubicBezTo>
                  <a:cubicBezTo>
                    <a:pt x="162" y="6"/>
                    <a:pt x="142" y="0"/>
                    <a:pt x="124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8"/>
            <p:cNvSpPr/>
            <p:nvPr/>
          </p:nvSpPr>
          <p:spPr>
            <a:xfrm>
              <a:off x="29534" y="6865813"/>
              <a:ext cx="198755" cy="191191"/>
            </a:xfrm>
            <a:custGeom>
              <a:avLst/>
              <a:gdLst/>
              <a:ahLst/>
              <a:cxnLst/>
              <a:rect l="l" t="t" r="r" b="b"/>
              <a:pathLst>
                <a:path w="1235" h="1188" extrusionOk="0">
                  <a:moveTo>
                    <a:pt x="125" y="0"/>
                  </a:moveTo>
                  <a:cubicBezTo>
                    <a:pt x="55" y="0"/>
                    <a:pt x="1" y="85"/>
                    <a:pt x="63" y="140"/>
                  </a:cubicBezTo>
                  <a:cubicBezTo>
                    <a:pt x="133" y="190"/>
                    <a:pt x="192" y="219"/>
                    <a:pt x="281" y="239"/>
                  </a:cubicBezTo>
                  <a:cubicBezTo>
                    <a:pt x="459" y="279"/>
                    <a:pt x="459" y="516"/>
                    <a:pt x="549" y="635"/>
                  </a:cubicBezTo>
                  <a:cubicBezTo>
                    <a:pt x="609" y="715"/>
                    <a:pt x="688" y="734"/>
                    <a:pt x="777" y="754"/>
                  </a:cubicBezTo>
                  <a:cubicBezTo>
                    <a:pt x="955" y="794"/>
                    <a:pt x="965" y="1032"/>
                    <a:pt x="1054" y="1151"/>
                  </a:cubicBezTo>
                  <a:cubicBezTo>
                    <a:pt x="1071" y="1177"/>
                    <a:pt x="1096" y="1188"/>
                    <a:pt x="1120" y="1188"/>
                  </a:cubicBezTo>
                  <a:cubicBezTo>
                    <a:pt x="1178" y="1188"/>
                    <a:pt x="1235" y="1125"/>
                    <a:pt x="1193" y="1062"/>
                  </a:cubicBezTo>
                  <a:cubicBezTo>
                    <a:pt x="1114" y="952"/>
                    <a:pt x="1114" y="824"/>
                    <a:pt x="1034" y="715"/>
                  </a:cubicBezTo>
                  <a:cubicBezTo>
                    <a:pt x="985" y="646"/>
                    <a:pt x="895" y="615"/>
                    <a:pt x="816" y="596"/>
                  </a:cubicBezTo>
                  <a:cubicBezTo>
                    <a:pt x="628" y="556"/>
                    <a:pt x="628" y="318"/>
                    <a:pt x="539" y="199"/>
                  </a:cubicBezTo>
                  <a:cubicBezTo>
                    <a:pt x="450" y="80"/>
                    <a:pt x="291" y="110"/>
                    <a:pt x="182" y="21"/>
                  </a:cubicBezTo>
                  <a:cubicBezTo>
                    <a:pt x="163" y="6"/>
                    <a:pt x="143" y="0"/>
                    <a:pt x="125" y="0"/>
                  </a:cubicBezTo>
                  <a:close/>
                </a:path>
              </a:pathLst>
            </a:custGeom>
            <a:solidFill>
              <a:srgbClr val="763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8"/>
            <p:cNvSpPr/>
            <p:nvPr/>
          </p:nvSpPr>
          <p:spPr>
            <a:xfrm>
              <a:off x="-21161" y="6896069"/>
              <a:ext cx="198594" cy="191835"/>
            </a:xfrm>
            <a:custGeom>
              <a:avLst/>
              <a:gdLst/>
              <a:ahLst/>
              <a:cxnLst/>
              <a:rect l="l" t="t" r="r" b="b"/>
              <a:pathLst>
                <a:path w="1234" h="1192" extrusionOk="0">
                  <a:moveTo>
                    <a:pt x="126" y="0"/>
                  </a:moveTo>
                  <a:cubicBezTo>
                    <a:pt x="59" y="0"/>
                    <a:pt x="1" y="86"/>
                    <a:pt x="71" y="140"/>
                  </a:cubicBezTo>
                  <a:cubicBezTo>
                    <a:pt x="140" y="200"/>
                    <a:pt x="190" y="229"/>
                    <a:pt x="279" y="249"/>
                  </a:cubicBezTo>
                  <a:cubicBezTo>
                    <a:pt x="457" y="279"/>
                    <a:pt x="457" y="517"/>
                    <a:pt x="556" y="645"/>
                  </a:cubicBezTo>
                  <a:cubicBezTo>
                    <a:pt x="606" y="715"/>
                    <a:pt x="695" y="745"/>
                    <a:pt x="774" y="764"/>
                  </a:cubicBezTo>
                  <a:cubicBezTo>
                    <a:pt x="953" y="794"/>
                    <a:pt x="963" y="1032"/>
                    <a:pt x="1052" y="1161"/>
                  </a:cubicBezTo>
                  <a:cubicBezTo>
                    <a:pt x="1068" y="1183"/>
                    <a:pt x="1091" y="1192"/>
                    <a:pt x="1113" y="1192"/>
                  </a:cubicBezTo>
                  <a:cubicBezTo>
                    <a:pt x="1173" y="1192"/>
                    <a:pt x="1234" y="1129"/>
                    <a:pt x="1191" y="1072"/>
                  </a:cubicBezTo>
                  <a:cubicBezTo>
                    <a:pt x="1111" y="963"/>
                    <a:pt x="1122" y="824"/>
                    <a:pt x="1032" y="715"/>
                  </a:cubicBezTo>
                  <a:cubicBezTo>
                    <a:pt x="983" y="645"/>
                    <a:pt x="893" y="616"/>
                    <a:pt x="814" y="596"/>
                  </a:cubicBezTo>
                  <a:cubicBezTo>
                    <a:pt x="636" y="566"/>
                    <a:pt x="626" y="319"/>
                    <a:pt x="537" y="200"/>
                  </a:cubicBezTo>
                  <a:cubicBezTo>
                    <a:pt x="448" y="81"/>
                    <a:pt x="289" y="110"/>
                    <a:pt x="180" y="22"/>
                  </a:cubicBezTo>
                  <a:cubicBezTo>
                    <a:pt x="163" y="7"/>
                    <a:pt x="144" y="0"/>
                    <a:pt x="12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34684" y="6843443"/>
              <a:ext cx="198433" cy="191191"/>
            </a:xfrm>
            <a:custGeom>
              <a:avLst/>
              <a:gdLst/>
              <a:ahLst/>
              <a:cxnLst/>
              <a:rect l="l" t="t" r="r" b="b"/>
              <a:pathLst>
                <a:path w="1233" h="1188" extrusionOk="0">
                  <a:moveTo>
                    <a:pt x="127" y="0"/>
                  </a:moveTo>
                  <a:cubicBezTo>
                    <a:pt x="60" y="0"/>
                    <a:pt x="1" y="86"/>
                    <a:pt x="71" y="140"/>
                  </a:cubicBezTo>
                  <a:cubicBezTo>
                    <a:pt x="140" y="200"/>
                    <a:pt x="190" y="230"/>
                    <a:pt x="279" y="239"/>
                  </a:cubicBezTo>
                  <a:cubicBezTo>
                    <a:pt x="458" y="279"/>
                    <a:pt x="458" y="517"/>
                    <a:pt x="546" y="636"/>
                  </a:cubicBezTo>
                  <a:cubicBezTo>
                    <a:pt x="606" y="715"/>
                    <a:pt x="695" y="745"/>
                    <a:pt x="775" y="754"/>
                  </a:cubicBezTo>
                  <a:cubicBezTo>
                    <a:pt x="953" y="794"/>
                    <a:pt x="963" y="1032"/>
                    <a:pt x="1052" y="1151"/>
                  </a:cubicBezTo>
                  <a:cubicBezTo>
                    <a:pt x="1070" y="1177"/>
                    <a:pt x="1094" y="1188"/>
                    <a:pt x="1118" y="1188"/>
                  </a:cubicBezTo>
                  <a:cubicBezTo>
                    <a:pt x="1176" y="1188"/>
                    <a:pt x="1233" y="1125"/>
                    <a:pt x="1191" y="1062"/>
                  </a:cubicBezTo>
                  <a:cubicBezTo>
                    <a:pt x="1112" y="953"/>
                    <a:pt x="1121" y="824"/>
                    <a:pt x="1032" y="715"/>
                  </a:cubicBezTo>
                  <a:cubicBezTo>
                    <a:pt x="982" y="646"/>
                    <a:pt x="894" y="616"/>
                    <a:pt x="814" y="596"/>
                  </a:cubicBezTo>
                  <a:cubicBezTo>
                    <a:pt x="636" y="556"/>
                    <a:pt x="626" y="318"/>
                    <a:pt x="537" y="200"/>
                  </a:cubicBezTo>
                  <a:cubicBezTo>
                    <a:pt x="447" y="81"/>
                    <a:pt x="289" y="111"/>
                    <a:pt x="180" y="21"/>
                  </a:cubicBezTo>
                  <a:cubicBezTo>
                    <a:pt x="163" y="7"/>
                    <a:pt x="145" y="0"/>
                    <a:pt x="12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824227" y="6094135"/>
              <a:ext cx="193283" cy="173971"/>
            </a:xfrm>
            <a:custGeom>
              <a:avLst/>
              <a:gdLst/>
              <a:ahLst/>
              <a:cxnLst/>
              <a:rect l="l" t="t" r="r" b="b"/>
              <a:pathLst>
                <a:path w="1201" h="1081" extrusionOk="0">
                  <a:moveTo>
                    <a:pt x="601" y="0"/>
                  </a:moveTo>
                  <a:cubicBezTo>
                    <a:pt x="364" y="0"/>
                    <a:pt x="146" y="159"/>
                    <a:pt x="80" y="407"/>
                  </a:cubicBezTo>
                  <a:cubicBezTo>
                    <a:pt x="1" y="693"/>
                    <a:pt x="179" y="991"/>
                    <a:pt x="467" y="1061"/>
                  </a:cubicBezTo>
                  <a:cubicBezTo>
                    <a:pt x="515" y="1074"/>
                    <a:pt x="563" y="1080"/>
                    <a:pt x="610" y="1080"/>
                  </a:cubicBezTo>
                  <a:cubicBezTo>
                    <a:pt x="847" y="1080"/>
                    <a:pt x="1063" y="923"/>
                    <a:pt x="1121" y="684"/>
                  </a:cubicBezTo>
                  <a:cubicBezTo>
                    <a:pt x="1200" y="396"/>
                    <a:pt x="1031" y="99"/>
                    <a:pt x="744" y="20"/>
                  </a:cubicBezTo>
                  <a:cubicBezTo>
                    <a:pt x="696" y="6"/>
                    <a:pt x="648" y="0"/>
                    <a:pt x="601" y="0"/>
                  </a:cubicBezTo>
                  <a:close/>
                </a:path>
              </a:pathLst>
            </a:custGeom>
            <a:solidFill>
              <a:srgbClr val="C07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813122" y="6090916"/>
              <a:ext cx="193122" cy="173971"/>
            </a:xfrm>
            <a:custGeom>
              <a:avLst/>
              <a:gdLst/>
              <a:ahLst/>
              <a:cxnLst/>
              <a:rect l="l" t="t" r="r" b="b"/>
              <a:pathLst>
                <a:path w="1200" h="1081" extrusionOk="0">
                  <a:moveTo>
                    <a:pt x="591" y="0"/>
                  </a:moveTo>
                  <a:cubicBezTo>
                    <a:pt x="354" y="0"/>
                    <a:pt x="137" y="159"/>
                    <a:pt x="80" y="407"/>
                  </a:cubicBezTo>
                  <a:cubicBezTo>
                    <a:pt x="1" y="694"/>
                    <a:pt x="169" y="991"/>
                    <a:pt x="456" y="1061"/>
                  </a:cubicBezTo>
                  <a:cubicBezTo>
                    <a:pt x="504" y="1074"/>
                    <a:pt x="553" y="1080"/>
                    <a:pt x="600" y="1080"/>
                  </a:cubicBezTo>
                  <a:cubicBezTo>
                    <a:pt x="837" y="1080"/>
                    <a:pt x="1054" y="923"/>
                    <a:pt x="1120" y="684"/>
                  </a:cubicBezTo>
                  <a:cubicBezTo>
                    <a:pt x="1199" y="396"/>
                    <a:pt x="1021" y="99"/>
                    <a:pt x="734" y="20"/>
                  </a:cubicBezTo>
                  <a:cubicBezTo>
                    <a:pt x="686" y="7"/>
                    <a:pt x="638" y="0"/>
                    <a:pt x="59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865748" y="6132437"/>
              <a:ext cx="100584" cy="89802"/>
            </a:xfrm>
            <a:custGeom>
              <a:avLst/>
              <a:gdLst/>
              <a:ahLst/>
              <a:cxnLst/>
              <a:rect l="l" t="t" r="r" b="b"/>
              <a:pathLst>
                <a:path w="625" h="558" extrusionOk="0">
                  <a:moveTo>
                    <a:pt x="312" y="1"/>
                  </a:moveTo>
                  <a:cubicBezTo>
                    <a:pt x="183" y="1"/>
                    <a:pt x="73" y="83"/>
                    <a:pt x="40" y="208"/>
                  </a:cubicBezTo>
                  <a:cubicBezTo>
                    <a:pt x="0" y="356"/>
                    <a:pt x="90" y="505"/>
                    <a:pt x="238" y="545"/>
                  </a:cubicBezTo>
                  <a:cubicBezTo>
                    <a:pt x="264" y="554"/>
                    <a:pt x="291" y="558"/>
                    <a:pt x="317" y="558"/>
                  </a:cubicBezTo>
                  <a:cubicBezTo>
                    <a:pt x="439" y="558"/>
                    <a:pt x="553" y="469"/>
                    <a:pt x="585" y="347"/>
                  </a:cubicBezTo>
                  <a:cubicBezTo>
                    <a:pt x="625" y="198"/>
                    <a:pt x="535" y="50"/>
                    <a:pt x="387" y="10"/>
                  </a:cubicBezTo>
                  <a:cubicBezTo>
                    <a:pt x="362" y="4"/>
                    <a:pt x="336" y="1"/>
                    <a:pt x="312" y="1"/>
                  </a:cubicBezTo>
                  <a:close/>
                </a:path>
              </a:pathLst>
            </a:custGeom>
            <a:solidFill>
              <a:srgbClr val="EB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854643" y="6129219"/>
              <a:ext cx="100584" cy="90928"/>
            </a:xfrm>
            <a:custGeom>
              <a:avLst/>
              <a:gdLst/>
              <a:ahLst/>
              <a:cxnLst/>
              <a:rect l="l" t="t" r="r" b="b"/>
              <a:pathLst>
                <a:path w="625" h="565" extrusionOk="0">
                  <a:moveTo>
                    <a:pt x="311" y="1"/>
                  </a:moveTo>
                  <a:cubicBezTo>
                    <a:pt x="183" y="1"/>
                    <a:pt x="73" y="83"/>
                    <a:pt x="40" y="208"/>
                  </a:cubicBezTo>
                  <a:cubicBezTo>
                    <a:pt x="0" y="357"/>
                    <a:pt x="89" y="515"/>
                    <a:pt x="238" y="555"/>
                  </a:cubicBezTo>
                  <a:cubicBezTo>
                    <a:pt x="262" y="561"/>
                    <a:pt x="286" y="564"/>
                    <a:pt x="310" y="564"/>
                  </a:cubicBezTo>
                  <a:cubicBezTo>
                    <a:pt x="434" y="564"/>
                    <a:pt x="551" y="480"/>
                    <a:pt x="585" y="347"/>
                  </a:cubicBezTo>
                  <a:cubicBezTo>
                    <a:pt x="624" y="198"/>
                    <a:pt x="535" y="50"/>
                    <a:pt x="386" y="10"/>
                  </a:cubicBezTo>
                  <a:cubicBezTo>
                    <a:pt x="361" y="4"/>
                    <a:pt x="335" y="1"/>
                    <a:pt x="311" y="1"/>
                  </a:cubicBezTo>
                  <a:close/>
                </a:path>
              </a:pathLst>
            </a:custGeom>
            <a:solidFill>
              <a:srgbClr val="D73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875243" y="6143864"/>
              <a:ext cx="38463" cy="25428"/>
            </a:xfrm>
            <a:custGeom>
              <a:avLst/>
              <a:gdLst/>
              <a:ahLst/>
              <a:cxnLst/>
              <a:rect l="l" t="t" r="r" b="b"/>
              <a:pathLst>
                <a:path w="239" h="158" extrusionOk="0">
                  <a:moveTo>
                    <a:pt x="154" y="0"/>
                  </a:moveTo>
                  <a:cubicBezTo>
                    <a:pt x="133" y="0"/>
                    <a:pt x="111" y="6"/>
                    <a:pt x="90" y="18"/>
                  </a:cubicBezTo>
                  <a:cubicBezTo>
                    <a:pt x="31" y="48"/>
                    <a:pt x="1" y="98"/>
                    <a:pt x="21" y="127"/>
                  </a:cubicBezTo>
                  <a:cubicBezTo>
                    <a:pt x="31" y="148"/>
                    <a:pt x="53" y="158"/>
                    <a:pt x="79" y="158"/>
                  </a:cubicBezTo>
                  <a:cubicBezTo>
                    <a:pt x="102" y="158"/>
                    <a:pt x="127" y="151"/>
                    <a:pt x="150" y="137"/>
                  </a:cubicBezTo>
                  <a:cubicBezTo>
                    <a:pt x="209" y="117"/>
                    <a:pt x="239" y="58"/>
                    <a:pt x="219" y="28"/>
                  </a:cubicBezTo>
                  <a:cubicBezTo>
                    <a:pt x="207" y="11"/>
                    <a:pt x="182" y="0"/>
                    <a:pt x="154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742955" y="6400231"/>
              <a:ext cx="193122" cy="173971"/>
            </a:xfrm>
            <a:custGeom>
              <a:avLst/>
              <a:gdLst/>
              <a:ahLst/>
              <a:cxnLst/>
              <a:rect l="l" t="t" r="r" b="b"/>
              <a:pathLst>
                <a:path w="1200" h="1081" extrusionOk="0">
                  <a:moveTo>
                    <a:pt x="600" y="1"/>
                  </a:moveTo>
                  <a:cubicBezTo>
                    <a:pt x="363" y="1"/>
                    <a:pt x="146" y="158"/>
                    <a:pt x="80" y="397"/>
                  </a:cubicBezTo>
                  <a:cubicBezTo>
                    <a:pt x="1" y="685"/>
                    <a:pt x="179" y="982"/>
                    <a:pt x="466" y="1061"/>
                  </a:cubicBezTo>
                  <a:cubicBezTo>
                    <a:pt x="512" y="1074"/>
                    <a:pt x="559" y="1080"/>
                    <a:pt x="605" y="1080"/>
                  </a:cubicBezTo>
                  <a:cubicBezTo>
                    <a:pt x="844" y="1080"/>
                    <a:pt x="1062" y="916"/>
                    <a:pt x="1120" y="674"/>
                  </a:cubicBezTo>
                  <a:cubicBezTo>
                    <a:pt x="1199" y="387"/>
                    <a:pt x="1031" y="90"/>
                    <a:pt x="743" y="20"/>
                  </a:cubicBezTo>
                  <a:cubicBezTo>
                    <a:pt x="695" y="7"/>
                    <a:pt x="647" y="1"/>
                    <a:pt x="600" y="1"/>
                  </a:cubicBezTo>
                  <a:close/>
                </a:path>
              </a:pathLst>
            </a:custGeom>
            <a:solidFill>
              <a:srgbClr val="C07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731690" y="6397013"/>
              <a:ext cx="193283" cy="173971"/>
            </a:xfrm>
            <a:custGeom>
              <a:avLst/>
              <a:gdLst/>
              <a:ahLst/>
              <a:cxnLst/>
              <a:rect l="l" t="t" r="r" b="b"/>
              <a:pathLst>
                <a:path w="1201" h="1081" extrusionOk="0">
                  <a:moveTo>
                    <a:pt x="591" y="1"/>
                  </a:moveTo>
                  <a:cubicBezTo>
                    <a:pt x="354" y="1"/>
                    <a:pt x="138" y="158"/>
                    <a:pt x="80" y="397"/>
                  </a:cubicBezTo>
                  <a:cubicBezTo>
                    <a:pt x="1" y="685"/>
                    <a:pt x="170" y="982"/>
                    <a:pt x="457" y="1061"/>
                  </a:cubicBezTo>
                  <a:cubicBezTo>
                    <a:pt x="503" y="1074"/>
                    <a:pt x="550" y="1080"/>
                    <a:pt x="596" y="1080"/>
                  </a:cubicBezTo>
                  <a:cubicBezTo>
                    <a:pt x="835" y="1080"/>
                    <a:pt x="1055" y="916"/>
                    <a:pt x="1121" y="674"/>
                  </a:cubicBezTo>
                  <a:cubicBezTo>
                    <a:pt x="1200" y="388"/>
                    <a:pt x="1022" y="90"/>
                    <a:pt x="734" y="20"/>
                  </a:cubicBezTo>
                  <a:cubicBezTo>
                    <a:pt x="686" y="7"/>
                    <a:pt x="638" y="1"/>
                    <a:pt x="59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784476" y="6436924"/>
              <a:ext cx="100584" cy="91089"/>
            </a:xfrm>
            <a:custGeom>
              <a:avLst/>
              <a:gdLst/>
              <a:ahLst/>
              <a:cxnLst/>
              <a:rect l="l" t="t" r="r" b="b"/>
              <a:pathLst>
                <a:path w="625" h="566" extrusionOk="0">
                  <a:moveTo>
                    <a:pt x="311" y="1"/>
                  </a:moveTo>
                  <a:cubicBezTo>
                    <a:pt x="183" y="1"/>
                    <a:pt x="73" y="84"/>
                    <a:pt x="40" y="208"/>
                  </a:cubicBezTo>
                  <a:cubicBezTo>
                    <a:pt x="0" y="358"/>
                    <a:pt x="89" y="516"/>
                    <a:pt x="238" y="556"/>
                  </a:cubicBezTo>
                  <a:cubicBezTo>
                    <a:pt x="262" y="562"/>
                    <a:pt x="286" y="565"/>
                    <a:pt x="310" y="565"/>
                  </a:cubicBezTo>
                  <a:cubicBezTo>
                    <a:pt x="434" y="565"/>
                    <a:pt x="551" y="482"/>
                    <a:pt x="585" y="358"/>
                  </a:cubicBezTo>
                  <a:cubicBezTo>
                    <a:pt x="624" y="208"/>
                    <a:pt x="535" y="50"/>
                    <a:pt x="386" y="10"/>
                  </a:cubicBezTo>
                  <a:cubicBezTo>
                    <a:pt x="361" y="4"/>
                    <a:pt x="336" y="1"/>
                    <a:pt x="311" y="1"/>
                  </a:cubicBezTo>
                  <a:close/>
                </a:path>
              </a:pathLst>
            </a:custGeom>
            <a:solidFill>
              <a:srgbClr val="EB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773211" y="6433866"/>
              <a:ext cx="100745" cy="90928"/>
            </a:xfrm>
            <a:custGeom>
              <a:avLst/>
              <a:gdLst/>
              <a:ahLst/>
              <a:cxnLst/>
              <a:rect l="l" t="t" r="r" b="b"/>
              <a:pathLst>
                <a:path w="626" h="565" extrusionOk="0">
                  <a:moveTo>
                    <a:pt x="312" y="0"/>
                  </a:moveTo>
                  <a:cubicBezTo>
                    <a:pt x="184" y="0"/>
                    <a:pt x="73" y="83"/>
                    <a:pt x="40" y="208"/>
                  </a:cubicBezTo>
                  <a:cubicBezTo>
                    <a:pt x="0" y="366"/>
                    <a:pt x="90" y="515"/>
                    <a:pt x="238" y="555"/>
                  </a:cubicBezTo>
                  <a:cubicBezTo>
                    <a:pt x="262" y="561"/>
                    <a:pt x="286" y="564"/>
                    <a:pt x="310" y="564"/>
                  </a:cubicBezTo>
                  <a:cubicBezTo>
                    <a:pt x="435" y="564"/>
                    <a:pt x="552" y="481"/>
                    <a:pt x="586" y="357"/>
                  </a:cubicBezTo>
                  <a:cubicBezTo>
                    <a:pt x="625" y="208"/>
                    <a:pt x="536" y="49"/>
                    <a:pt x="387" y="9"/>
                  </a:cubicBezTo>
                  <a:cubicBezTo>
                    <a:pt x="362" y="3"/>
                    <a:pt x="337" y="0"/>
                    <a:pt x="312" y="0"/>
                  </a:cubicBezTo>
                  <a:close/>
                </a:path>
              </a:pathLst>
            </a:custGeom>
            <a:solidFill>
              <a:srgbClr val="D73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793971" y="6449477"/>
              <a:ext cx="38463" cy="25589"/>
            </a:xfrm>
            <a:custGeom>
              <a:avLst/>
              <a:gdLst/>
              <a:ahLst/>
              <a:cxnLst/>
              <a:rect l="l" t="t" r="r" b="b"/>
              <a:pathLst>
                <a:path w="239" h="159" extrusionOk="0">
                  <a:moveTo>
                    <a:pt x="161" y="0"/>
                  </a:moveTo>
                  <a:cubicBezTo>
                    <a:pt x="138" y="0"/>
                    <a:pt x="113" y="8"/>
                    <a:pt x="89" y="22"/>
                  </a:cubicBezTo>
                  <a:cubicBezTo>
                    <a:pt x="30" y="51"/>
                    <a:pt x="1" y="101"/>
                    <a:pt x="21" y="130"/>
                  </a:cubicBezTo>
                  <a:cubicBezTo>
                    <a:pt x="32" y="148"/>
                    <a:pt x="57" y="159"/>
                    <a:pt x="85" y="159"/>
                  </a:cubicBezTo>
                  <a:cubicBezTo>
                    <a:pt x="106" y="159"/>
                    <a:pt x="128" y="153"/>
                    <a:pt x="149" y="141"/>
                  </a:cubicBezTo>
                  <a:cubicBezTo>
                    <a:pt x="208" y="111"/>
                    <a:pt x="239" y="62"/>
                    <a:pt x="219" y="31"/>
                  </a:cubicBezTo>
                  <a:cubicBezTo>
                    <a:pt x="208" y="10"/>
                    <a:pt x="186" y="0"/>
                    <a:pt x="16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1218194" y="6344548"/>
              <a:ext cx="859715" cy="859554"/>
            </a:xfrm>
            <a:custGeom>
              <a:avLst/>
              <a:gdLst/>
              <a:ahLst/>
              <a:cxnLst/>
              <a:rect l="l" t="t" r="r" b="b"/>
              <a:pathLst>
                <a:path w="5342" h="5341" extrusionOk="0">
                  <a:moveTo>
                    <a:pt x="2676" y="0"/>
                  </a:moveTo>
                  <a:cubicBezTo>
                    <a:pt x="1199" y="0"/>
                    <a:pt x="1" y="1199"/>
                    <a:pt x="1" y="2676"/>
                  </a:cubicBezTo>
                  <a:cubicBezTo>
                    <a:pt x="1" y="4152"/>
                    <a:pt x="1199" y="5341"/>
                    <a:pt x="2676" y="5341"/>
                  </a:cubicBezTo>
                  <a:cubicBezTo>
                    <a:pt x="4152" y="5341"/>
                    <a:pt x="5342" y="4152"/>
                    <a:pt x="5342" y="2676"/>
                  </a:cubicBezTo>
                  <a:cubicBezTo>
                    <a:pt x="5342" y="1199"/>
                    <a:pt x="4152" y="0"/>
                    <a:pt x="2676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1604114" y="6199225"/>
              <a:ext cx="87871" cy="88031"/>
            </a:xfrm>
            <a:custGeom>
              <a:avLst/>
              <a:gdLst/>
              <a:ahLst/>
              <a:cxnLst/>
              <a:rect l="l" t="t" r="r" b="b"/>
              <a:pathLst>
                <a:path w="546" h="547" extrusionOk="0">
                  <a:moveTo>
                    <a:pt x="278" y="170"/>
                  </a:moveTo>
                  <a:cubicBezTo>
                    <a:pt x="338" y="170"/>
                    <a:pt x="387" y="219"/>
                    <a:pt x="387" y="278"/>
                  </a:cubicBezTo>
                  <a:cubicBezTo>
                    <a:pt x="387" y="338"/>
                    <a:pt x="338" y="388"/>
                    <a:pt x="278" y="388"/>
                  </a:cubicBezTo>
                  <a:cubicBezTo>
                    <a:pt x="219" y="388"/>
                    <a:pt x="169" y="338"/>
                    <a:pt x="169" y="278"/>
                  </a:cubicBezTo>
                  <a:cubicBezTo>
                    <a:pt x="169" y="219"/>
                    <a:pt x="219" y="170"/>
                    <a:pt x="278" y="170"/>
                  </a:cubicBezTo>
                  <a:close/>
                  <a:moveTo>
                    <a:pt x="278" y="1"/>
                  </a:moveTo>
                  <a:cubicBezTo>
                    <a:pt x="129" y="1"/>
                    <a:pt x="1" y="130"/>
                    <a:pt x="1" y="278"/>
                  </a:cubicBezTo>
                  <a:cubicBezTo>
                    <a:pt x="1" y="427"/>
                    <a:pt x="129" y="546"/>
                    <a:pt x="278" y="546"/>
                  </a:cubicBezTo>
                  <a:cubicBezTo>
                    <a:pt x="426" y="546"/>
                    <a:pt x="545" y="427"/>
                    <a:pt x="545" y="278"/>
                  </a:cubicBezTo>
                  <a:cubicBezTo>
                    <a:pt x="545" y="130"/>
                    <a:pt x="426" y="1"/>
                    <a:pt x="278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1576916" y="6266334"/>
              <a:ext cx="143715" cy="140496"/>
            </a:xfrm>
            <a:custGeom>
              <a:avLst/>
              <a:gdLst/>
              <a:ahLst/>
              <a:cxnLst/>
              <a:rect l="l" t="t" r="r" b="b"/>
              <a:pathLst>
                <a:path w="893" h="873" extrusionOk="0">
                  <a:moveTo>
                    <a:pt x="199" y="0"/>
                  </a:moveTo>
                  <a:cubicBezTo>
                    <a:pt x="90" y="0"/>
                    <a:pt x="1" y="90"/>
                    <a:pt x="1" y="198"/>
                  </a:cubicBezTo>
                  <a:lnTo>
                    <a:pt x="1" y="684"/>
                  </a:lnTo>
                  <a:cubicBezTo>
                    <a:pt x="1" y="783"/>
                    <a:pt x="90" y="872"/>
                    <a:pt x="199" y="872"/>
                  </a:cubicBezTo>
                  <a:lnTo>
                    <a:pt x="695" y="872"/>
                  </a:lnTo>
                  <a:cubicBezTo>
                    <a:pt x="804" y="872"/>
                    <a:pt x="893" y="783"/>
                    <a:pt x="893" y="684"/>
                  </a:cubicBezTo>
                  <a:lnTo>
                    <a:pt x="893" y="198"/>
                  </a:lnTo>
                  <a:cubicBezTo>
                    <a:pt x="893" y="90"/>
                    <a:pt x="804" y="0"/>
                    <a:pt x="695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-311325" y="6695384"/>
              <a:ext cx="1322403" cy="1183516"/>
            </a:xfrm>
            <a:custGeom>
              <a:avLst/>
              <a:gdLst/>
              <a:ahLst/>
              <a:cxnLst/>
              <a:rect l="l" t="t" r="r" b="b"/>
              <a:pathLst>
                <a:path w="8217" h="7354" extrusionOk="0">
                  <a:moveTo>
                    <a:pt x="6878" y="0"/>
                  </a:moveTo>
                  <a:cubicBezTo>
                    <a:pt x="6858" y="0"/>
                    <a:pt x="6829" y="10"/>
                    <a:pt x="6809" y="29"/>
                  </a:cubicBezTo>
                  <a:cubicBezTo>
                    <a:pt x="6105" y="703"/>
                    <a:pt x="5610" y="1338"/>
                    <a:pt x="5313" y="1972"/>
                  </a:cubicBezTo>
                  <a:cubicBezTo>
                    <a:pt x="5244" y="2002"/>
                    <a:pt x="5174" y="2041"/>
                    <a:pt x="5105" y="2071"/>
                  </a:cubicBezTo>
                  <a:cubicBezTo>
                    <a:pt x="5283" y="1407"/>
                    <a:pt x="5808" y="793"/>
                    <a:pt x="6254" y="287"/>
                  </a:cubicBezTo>
                  <a:cubicBezTo>
                    <a:pt x="6315" y="226"/>
                    <a:pt x="6247" y="130"/>
                    <a:pt x="6176" y="130"/>
                  </a:cubicBezTo>
                  <a:cubicBezTo>
                    <a:pt x="6155" y="130"/>
                    <a:pt x="6134" y="138"/>
                    <a:pt x="6116" y="159"/>
                  </a:cubicBezTo>
                  <a:cubicBezTo>
                    <a:pt x="5610" y="723"/>
                    <a:pt x="5015" y="1427"/>
                    <a:pt x="4876" y="2190"/>
                  </a:cubicBezTo>
                  <a:cubicBezTo>
                    <a:pt x="4867" y="2200"/>
                    <a:pt x="4867" y="2200"/>
                    <a:pt x="4857" y="2200"/>
                  </a:cubicBezTo>
                  <a:cubicBezTo>
                    <a:pt x="4768" y="2249"/>
                    <a:pt x="4689" y="2299"/>
                    <a:pt x="4579" y="2359"/>
                  </a:cubicBezTo>
                  <a:lnTo>
                    <a:pt x="4579" y="2339"/>
                  </a:lnTo>
                  <a:cubicBezTo>
                    <a:pt x="4590" y="2319"/>
                    <a:pt x="4590" y="2289"/>
                    <a:pt x="4599" y="2249"/>
                  </a:cubicBezTo>
                  <a:cubicBezTo>
                    <a:pt x="4718" y="1566"/>
                    <a:pt x="5273" y="892"/>
                    <a:pt x="5759" y="377"/>
                  </a:cubicBezTo>
                  <a:cubicBezTo>
                    <a:pt x="5779" y="347"/>
                    <a:pt x="5779" y="317"/>
                    <a:pt x="5759" y="278"/>
                  </a:cubicBezTo>
                  <a:cubicBezTo>
                    <a:pt x="5749" y="258"/>
                    <a:pt x="5719" y="238"/>
                    <a:pt x="5699" y="238"/>
                  </a:cubicBezTo>
                  <a:cubicBezTo>
                    <a:pt x="5691" y="235"/>
                    <a:pt x="5684" y="234"/>
                    <a:pt x="5677" y="234"/>
                  </a:cubicBezTo>
                  <a:cubicBezTo>
                    <a:pt x="5659" y="234"/>
                    <a:pt x="5644" y="243"/>
                    <a:pt x="5630" y="258"/>
                  </a:cubicBezTo>
                  <a:cubicBezTo>
                    <a:pt x="5026" y="912"/>
                    <a:pt x="4411" y="1674"/>
                    <a:pt x="4411" y="2458"/>
                  </a:cubicBezTo>
                  <a:cubicBezTo>
                    <a:pt x="4292" y="2527"/>
                    <a:pt x="4183" y="2596"/>
                    <a:pt x="4074" y="2665"/>
                  </a:cubicBezTo>
                  <a:cubicBezTo>
                    <a:pt x="4084" y="2546"/>
                    <a:pt x="4114" y="2428"/>
                    <a:pt x="4153" y="2319"/>
                  </a:cubicBezTo>
                  <a:cubicBezTo>
                    <a:pt x="4352" y="1655"/>
                    <a:pt x="4768" y="1020"/>
                    <a:pt x="5184" y="465"/>
                  </a:cubicBezTo>
                  <a:cubicBezTo>
                    <a:pt x="5234" y="401"/>
                    <a:pt x="5160" y="332"/>
                    <a:pt x="5089" y="332"/>
                  </a:cubicBezTo>
                  <a:cubicBezTo>
                    <a:pt x="5061" y="332"/>
                    <a:pt x="5035" y="342"/>
                    <a:pt x="5015" y="366"/>
                  </a:cubicBezTo>
                  <a:cubicBezTo>
                    <a:pt x="4510" y="1040"/>
                    <a:pt x="3886" y="1932"/>
                    <a:pt x="3866" y="2795"/>
                  </a:cubicBezTo>
                  <a:cubicBezTo>
                    <a:pt x="3777" y="2864"/>
                    <a:pt x="3678" y="2923"/>
                    <a:pt x="3579" y="2993"/>
                  </a:cubicBezTo>
                  <a:cubicBezTo>
                    <a:pt x="3588" y="2953"/>
                    <a:pt x="3608" y="2894"/>
                    <a:pt x="3628" y="2854"/>
                  </a:cubicBezTo>
                  <a:cubicBezTo>
                    <a:pt x="3638" y="2814"/>
                    <a:pt x="3658" y="2775"/>
                    <a:pt x="3668" y="2745"/>
                  </a:cubicBezTo>
                  <a:cubicBezTo>
                    <a:pt x="3836" y="2091"/>
                    <a:pt x="4153" y="1407"/>
                    <a:pt x="4658" y="584"/>
                  </a:cubicBezTo>
                  <a:cubicBezTo>
                    <a:pt x="4689" y="535"/>
                    <a:pt x="4639" y="456"/>
                    <a:pt x="4579" y="456"/>
                  </a:cubicBezTo>
                  <a:cubicBezTo>
                    <a:pt x="4550" y="456"/>
                    <a:pt x="4520" y="465"/>
                    <a:pt x="4500" y="496"/>
                  </a:cubicBezTo>
                  <a:cubicBezTo>
                    <a:pt x="4074" y="1199"/>
                    <a:pt x="3559" y="2141"/>
                    <a:pt x="3400" y="3121"/>
                  </a:cubicBezTo>
                  <a:cubicBezTo>
                    <a:pt x="3311" y="3191"/>
                    <a:pt x="3222" y="3250"/>
                    <a:pt x="3143" y="3319"/>
                  </a:cubicBezTo>
                  <a:cubicBezTo>
                    <a:pt x="3143" y="3260"/>
                    <a:pt x="3132" y="3181"/>
                    <a:pt x="3132" y="3141"/>
                  </a:cubicBezTo>
                  <a:cubicBezTo>
                    <a:pt x="3163" y="2348"/>
                    <a:pt x="3608" y="1487"/>
                    <a:pt x="4074" y="921"/>
                  </a:cubicBezTo>
                  <a:cubicBezTo>
                    <a:pt x="4136" y="853"/>
                    <a:pt x="4066" y="754"/>
                    <a:pt x="3995" y="754"/>
                  </a:cubicBezTo>
                  <a:cubicBezTo>
                    <a:pt x="3974" y="754"/>
                    <a:pt x="3953" y="762"/>
                    <a:pt x="3935" y="783"/>
                  </a:cubicBezTo>
                  <a:cubicBezTo>
                    <a:pt x="3331" y="1516"/>
                    <a:pt x="2875" y="2507"/>
                    <a:pt x="2954" y="3468"/>
                  </a:cubicBezTo>
                  <a:cubicBezTo>
                    <a:pt x="2855" y="3548"/>
                    <a:pt x="2766" y="3617"/>
                    <a:pt x="2687" y="3696"/>
                  </a:cubicBezTo>
                  <a:cubicBezTo>
                    <a:pt x="2637" y="3587"/>
                    <a:pt x="2627" y="3389"/>
                    <a:pt x="2627" y="3280"/>
                  </a:cubicBezTo>
                  <a:lnTo>
                    <a:pt x="2627" y="3231"/>
                  </a:lnTo>
                  <a:cubicBezTo>
                    <a:pt x="2588" y="2447"/>
                    <a:pt x="3073" y="1645"/>
                    <a:pt x="3529" y="1159"/>
                  </a:cubicBezTo>
                  <a:cubicBezTo>
                    <a:pt x="3559" y="1130"/>
                    <a:pt x="3559" y="1100"/>
                    <a:pt x="3539" y="1060"/>
                  </a:cubicBezTo>
                  <a:cubicBezTo>
                    <a:pt x="3529" y="1040"/>
                    <a:pt x="3499" y="1020"/>
                    <a:pt x="3469" y="1020"/>
                  </a:cubicBezTo>
                  <a:cubicBezTo>
                    <a:pt x="3464" y="1018"/>
                    <a:pt x="3458" y="1017"/>
                    <a:pt x="3452" y="1017"/>
                  </a:cubicBezTo>
                  <a:cubicBezTo>
                    <a:pt x="3435" y="1017"/>
                    <a:pt x="3415" y="1026"/>
                    <a:pt x="3400" y="1040"/>
                  </a:cubicBezTo>
                  <a:cubicBezTo>
                    <a:pt x="2776" y="1705"/>
                    <a:pt x="2419" y="2557"/>
                    <a:pt x="2459" y="3310"/>
                  </a:cubicBezTo>
                  <a:cubicBezTo>
                    <a:pt x="2459" y="3409"/>
                    <a:pt x="2469" y="3686"/>
                    <a:pt x="2538" y="3825"/>
                  </a:cubicBezTo>
                  <a:cubicBezTo>
                    <a:pt x="2449" y="3904"/>
                    <a:pt x="2359" y="3984"/>
                    <a:pt x="2280" y="4073"/>
                  </a:cubicBezTo>
                  <a:cubicBezTo>
                    <a:pt x="2280" y="4053"/>
                    <a:pt x="2280" y="4033"/>
                    <a:pt x="2271" y="4013"/>
                  </a:cubicBezTo>
                  <a:cubicBezTo>
                    <a:pt x="2231" y="3815"/>
                    <a:pt x="2231" y="3617"/>
                    <a:pt x="2231" y="3419"/>
                  </a:cubicBezTo>
                  <a:cubicBezTo>
                    <a:pt x="2221" y="2676"/>
                    <a:pt x="2489" y="1863"/>
                    <a:pt x="2925" y="1269"/>
                  </a:cubicBezTo>
                  <a:cubicBezTo>
                    <a:pt x="2981" y="1198"/>
                    <a:pt x="2913" y="1128"/>
                    <a:pt x="2844" y="1128"/>
                  </a:cubicBezTo>
                  <a:cubicBezTo>
                    <a:pt x="2815" y="1128"/>
                    <a:pt x="2786" y="1140"/>
                    <a:pt x="2766" y="1169"/>
                  </a:cubicBezTo>
                  <a:cubicBezTo>
                    <a:pt x="2132" y="2022"/>
                    <a:pt x="1894" y="3181"/>
                    <a:pt x="2122" y="4222"/>
                  </a:cubicBezTo>
                  <a:cubicBezTo>
                    <a:pt x="2023" y="4321"/>
                    <a:pt x="1934" y="4409"/>
                    <a:pt x="1835" y="4519"/>
                  </a:cubicBezTo>
                  <a:cubicBezTo>
                    <a:pt x="1805" y="4440"/>
                    <a:pt x="1805" y="4341"/>
                    <a:pt x="1795" y="4231"/>
                  </a:cubicBezTo>
                  <a:lnTo>
                    <a:pt x="1795" y="4083"/>
                  </a:lnTo>
                  <a:cubicBezTo>
                    <a:pt x="1686" y="3201"/>
                    <a:pt x="1864" y="2279"/>
                    <a:pt x="2280" y="1615"/>
                  </a:cubicBezTo>
                  <a:cubicBezTo>
                    <a:pt x="2310" y="1566"/>
                    <a:pt x="2260" y="1487"/>
                    <a:pt x="2201" y="1487"/>
                  </a:cubicBezTo>
                  <a:cubicBezTo>
                    <a:pt x="2172" y="1487"/>
                    <a:pt x="2141" y="1496"/>
                    <a:pt x="2132" y="1526"/>
                  </a:cubicBezTo>
                  <a:cubicBezTo>
                    <a:pt x="1666" y="2260"/>
                    <a:pt x="1498" y="3280"/>
                    <a:pt x="1646" y="4330"/>
                  </a:cubicBezTo>
                  <a:cubicBezTo>
                    <a:pt x="1656" y="4350"/>
                    <a:pt x="1656" y="4380"/>
                    <a:pt x="1656" y="4409"/>
                  </a:cubicBezTo>
                  <a:cubicBezTo>
                    <a:pt x="1666" y="4489"/>
                    <a:pt x="1666" y="4578"/>
                    <a:pt x="1705" y="4658"/>
                  </a:cubicBezTo>
                  <a:cubicBezTo>
                    <a:pt x="1626" y="4746"/>
                    <a:pt x="1547" y="4836"/>
                    <a:pt x="1468" y="4935"/>
                  </a:cubicBezTo>
                  <a:cubicBezTo>
                    <a:pt x="1458" y="4836"/>
                    <a:pt x="1448" y="4737"/>
                    <a:pt x="1448" y="4638"/>
                  </a:cubicBezTo>
                  <a:cubicBezTo>
                    <a:pt x="1408" y="3795"/>
                    <a:pt x="1527" y="2943"/>
                    <a:pt x="1656" y="2110"/>
                  </a:cubicBezTo>
                  <a:cubicBezTo>
                    <a:pt x="1668" y="2037"/>
                    <a:pt x="1602" y="1991"/>
                    <a:pt x="1547" y="1991"/>
                  </a:cubicBezTo>
                  <a:cubicBezTo>
                    <a:pt x="1512" y="1991"/>
                    <a:pt x="1482" y="2009"/>
                    <a:pt x="1478" y="2051"/>
                  </a:cubicBezTo>
                  <a:cubicBezTo>
                    <a:pt x="1408" y="2487"/>
                    <a:pt x="1359" y="2923"/>
                    <a:pt x="1309" y="3350"/>
                  </a:cubicBezTo>
                  <a:cubicBezTo>
                    <a:pt x="1260" y="3914"/>
                    <a:pt x="1161" y="4559"/>
                    <a:pt x="1309" y="5123"/>
                  </a:cubicBezTo>
                  <a:lnTo>
                    <a:pt x="1101" y="5391"/>
                  </a:lnTo>
                  <a:cubicBezTo>
                    <a:pt x="1071" y="5193"/>
                    <a:pt x="1062" y="4757"/>
                    <a:pt x="1051" y="4548"/>
                  </a:cubicBezTo>
                  <a:lnTo>
                    <a:pt x="1051" y="4440"/>
                  </a:lnTo>
                  <a:cubicBezTo>
                    <a:pt x="1032" y="4112"/>
                    <a:pt x="1032" y="3746"/>
                    <a:pt x="1062" y="3300"/>
                  </a:cubicBezTo>
                  <a:cubicBezTo>
                    <a:pt x="1082" y="2864"/>
                    <a:pt x="1111" y="2497"/>
                    <a:pt x="1170" y="2150"/>
                  </a:cubicBezTo>
                  <a:cubicBezTo>
                    <a:pt x="1180" y="2104"/>
                    <a:pt x="1129" y="2050"/>
                    <a:pt x="1075" y="2050"/>
                  </a:cubicBezTo>
                  <a:cubicBezTo>
                    <a:pt x="1070" y="2050"/>
                    <a:pt x="1066" y="2050"/>
                    <a:pt x="1062" y="2051"/>
                  </a:cubicBezTo>
                  <a:cubicBezTo>
                    <a:pt x="1032" y="2061"/>
                    <a:pt x="1002" y="2081"/>
                    <a:pt x="1002" y="2110"/>
                  </a:cubicBezTo>
                  <a:cubicBezTo>
                    <a:pt x="814" y="3290"/>
                    <a:pt x="814" y="4479"/>
                    <a:pt x="992" y="5549"/>
                  </a:cubicBezTo>
                  <a:cubicBezTo>
                    <a:pt x="952" y="5599"/>
                    <a:pt x="923" y="5649"/>
                    <a:pt x="883" y="5698"/>
                  </a:cubicBezTo>
                  <a:cubicBezTo>
                    <a:pt x="864" y="5618"/>
                    <a:pt x="833" y="5519"/>
                    <a:pt x="824" y="5510"/>
                  </a:cubicBezTo>
                  <a:cubicBezTo>
                    <a:pt x="784" y="5351"/>
                    <a:pt x="754" y="5182"/>
                    <a:pt x="725" y="5024"/>
                  </a:cubicBezTo>
                  <a:cubicBezTo>
                    <a:pt x="576" y="4202"/>
                    <a:pt x="556" y="3350"/>
                    <a:pt x="596" y="2527"/>
                  </a:cubicBezTo>
                  <a:cubicBezTo>
                    <a:pt x="596" y="2465"/>
                    <a:pt x="545" y="2433"/>
                    <a:pt x="495" y="2433"/>
                  </a:cubicBezTo>
                  <a:cubicBezTo>
                    <a:pt x="448" y="2433"/>
                    <a:pt x="402" y="2460"/>
                    <a:pt x="397" y="2517"/>
                  </a:cubicBezTo>
                  <a:cubicBezTo>
                    <a:pt x="358" y="3458"/>
                    <a:pt x="397" y="4420"/>
                    <a:pt x="596" y="5351"/>
                  </a:cubicBezTo>
                  <a:cubicBezTo>
                    <a:pt x="615" y="5470"/>
                    <a:pt x="655" y="5777"/>
                    <a:pt x="745" y="5906"/>
                  </a:cubicBezTo>
                  <a:cubicBezTo>
                    <a:pt x="705" y="5966"/>
                    <a:pt x="665" y="6035"/>
                    <a:pt x="626" y="6094"/>
                  </a:cubicBezTo>
                  <a:cubicBezTo>
                    <a:pt x="615" y="6074"/>
                    <a:pt x="606" y="6045"/>
                    <a:pt x="596" y="6015"/>
                  </a:cubicBezTo>
                  <a:cubicBezTo>
                    <a:pt x="596" y="5986"/>
                    <a:pt x="576" y="5946"/>
                    <a:pt x="566" y="5906"/>
                  </a:cubicBezTo>
                  <a:cubicBezTo>
                    <a:pt x="209" y="4816"/>
                    <a:pt x="190" y="3607"/>
                    <a:pt x="199" y="2795"/>
                  </a:cubicBezTo>
                  <a:cubicBezTo>
                    <a:pt x="199" y="2750"/>
                    <a:pt x="152" y="2714"/>
                    <a:pt x="99" y="2714"/>
                  </a:cubicBezTo>
                  <a:cubicBezTo>
                    <a:pt x="93" y="2714"/>
                    <a:pt x="87" y="2714"/>
                    <a:pt x="80" y="2715"/>
                  </a:cubicBezTo>
                  <a:cubicBezTo>
                    <a:pt x="51" y="2725"/>
                    <a:pt x="21" y="2755"/>
                    <a:pt x="21" y="2795"/>
                  </a:cubicBezTo>
                  <a:cubicBezTo>
                    <a:pt x="11" y="3696"/>
                    <a:pt x="51" y="5024"/>
                    <a:pt x="496" y="6204"/>
                  </a:cubicBezTo>
                  <a:cubicBezTo>
                    <a:pt x="496" y="6223"/>
                    <a:pt x="507" y="6243"/>
                    <a:pt x="516" y="6263"/>
                  </a:cubicBezTo>
                  <a:cubicBezTo>
                    <a:pt x="328" y="6580"/>
                    <a:pt x="160" y="6907"/>
                    <a:pt x="11" y="7224"/>
                  </a:cubicBezTo>
                  <a:cubicBezTo>
                    <a:pt x="1" y="7244"/>
                    <a:pt x="1" y="7274"/>
                    <a:pt x="11" y="7303"/>
                  </a:cubicBezTo>
                  <a:cubicBezTo>
                    <a:pt x="31" y="7333"/>
                    <a:pt x="71" y="7353"/>
                    <a:pt x="100" y="7353"/>
                  </a:cubicBezTo>
                  <a:cubicBezTo>
                    <a:pt x="130" y="7343"/>
                    <a:pt x="150" y="7333"/>
                    <a:pt x="170" y="7303"/>
                  </a:cubicBezTo>
                  <a:cubicBezTo>
                    <a:pt x="309" y="6986"/>
                    <a:pt x="477" y="6679"/>
                    <a:pt x="655" y="6372"/>
                  </a:cubicBezTo>
                  <a:cubicBezTo>
                    <a:pt x="794" y="6451"/>
                    <a:pt x="1002" y="6471"/>
                    <a:pt x="1161" y="6490"/>
                  </a:cubicBezTo>
                  <a:cubicBezTo>
                    <a:pt x="1210" y="6501"/>
                    <a:pt x="1260" y="6501"/>
                    <a:pt x="1300" y="6510"/>
                  </a:cubicBezTo>
                  <a:cubicBezTo>
                    <a:pt x="1557" y="6552"/>
                    <a:pt x="1818" y="6573"/>
                    <a:pt x="2079" y="6573"/>
                  </a:cubicBezTo>
                  <a:cubicBezTo>
                    <a:pt x="2622" y="6573"/>
                    <a:pt x="3166" y="6483"/>
                    <a:pt x="3687" y="6303"/>
                  </a:cubicBezTo>
                  <a:cubicBezTo>
                    <a:pt x="3707" y="6292"/>
                    <a:pt x="3727" y="6283"/>
                    <a:pt x="3737" y="6253"/>
                  </a:cubicBezTo>
                  <a:cubicBezTo>
                    <a:pt x="3747" y="6233"/>
                    <a:pt x="3737" y="6204"/>
                    <a:pt x="3727" y="6184"/>
                  </a:cubicBezTo>
                  <a:cubicBezTo>
                    <a:pt x="3712" y="6153"/>
                    <a:pt x="3685" y="6140"/>
                    <a:pt x="3656" y="6140"/>
                  </a:cubicBezTo>
                  <a:cubicBezTo>
                    <a:pt x="3647" y="6140"/>
                    <a:pt x="3637" y="6142"/>
                    <a:pt x="3628" y="6144"/>
                  </a:cubicBezTo>
                  <a:cubicBezTo>
                    <a:pt x="3127" y="6318"/>
                    <a:pt x="2605" y="6407"/>
                    <a:pt x="2062" y="6407"/>
                  </a:cubicBezTo>
                  <a:cubicBezTo>
                    <a:pt x="1863" y="6407"/>
                    <a:pt x="1662" y="6396"/>
                    <a:pt x="1458" y="6372"/>
                  </a:cubicBezTo>
                  <a:cubicBezTo>
                    <a:pt x="1250" y="6342"/>
                    <a:pt x="1022" y="6303"/>
                    <a:pt x="794" y="6243"/>
                  </a:cubicBezTo>
                  <a:cubicBezTo>
                    <a:pt x="774" y="6233"/>
                    <a:pt x="764" y="6233"/>
                    <a:pt x="745" y="6223"/>
                  </a:cubicBezTo>
                  <a:cubicBezTo>
                    <a:pt x="794" y="6144"/>
                    <a:pt x="844" y="6074"/>
                    <a:pt x="893" y="5995"/>
                  </a:cubicBezTo>
                  <a:cubicBezTo>
                    <a:pt x="992" y="6025"/>
                    <a:pt x="1101" y="6035"/>
                    <a:pt x="1190" y="6054"/>
                  </a:cubicBezTo>
                  <a:cubicBezTo>
                    <a:pt x="1620" y="6156"/>
                    <a:pt x="2064" y="6220"/>
                    <a:pt x="2506" y="6220"/>
                  </a:cubicBezTo>
                  <a:cubicBezTo>
                    <a:pt x="2716" y="6220"/>
                    <a:pt x="2925" y="6205"/>
                    <a:pt x="3132" y="6173"/>
                  </a:cubicBezTo>
                  <a:cubicBezTo>
                    <a:pt x="3245" y="6155"/>
                    <a:pt x="3207" y="5993"/>
                    <a:pt x="3101" y="5993"/>
                  </a:cubicBezTo>
                  <a:cubicBezTo>
                    <a:pt x="3096" y="5993"/>
                    <a:pt x="3089" y="5994"/>
                    <a:pt x="3083" y="5995"/>
                  </a:cubicBezTo>
                  <a:cubicBezTo>
                    <a:pt x="2892" y="6023"/>
                    <a:pt x="2699" y="6035"/>
                    <a:pt x="2506" y="6035"/>
                  </a:cubicBezTo>
                  <a:cubicBezTo>
                    <a:pt x="2081" y="6035"/>
                    <a:pt x="1656" y="5975"/>
                    <a:pt x="1240" y="5886"/>
                  </a:cubicBezTo>
                  <a:lnTo>
                    <a:pt x="1002" y="5827"/>
                  </a:lnTo>
                  <a:cubicBezTo>
                    <a:pt x="1042" y="5767"/>
                    <a:pt x="1082" y="5718"/>
                    <a:pt x="1121" y="5658"/>
                  </a:cubicBezTo>
                  <a:cubicBezTo>
                    <a:pt x="1642" y="5828"/>
                    <a:pt x="2224" y="5913"/>
                    <a:pt x="2833" y="5913"/>
                  </a:cubicBezTo>
                  <a:cubicBezTo>
                    <a:pt x="3324" y="5913"/>
                    <a:pt x="3833" y="5858"/>
                    <a:pt x="4341" y="5748"/>
                  </a:cubicBezTo>
                  <a:cubicBezTo>
                    <a:pt x="4361" y="5748"/>
                    <a:pt x="4381" y="5728"/>
                    <a:pt x="4391" y="5708"/>
                  </a:cubicBezTo>
                  <a:cubicBezTo>
                    <a:pt x="4401" y="5678"/>
                    <a:pt x="4401" y="5649"/>
                    <a:pt x="4391" y="5629"/>
                  </a:cubicBezTo>
                  <a:cubicBezTo>
                    <a:pt x="4375" y="5604"/>
                    <a:pt x="4346" y="5586"/>
                    <a:pt x="4314" y="5586"/>
                  </a:cubicBezTo>
                  <a:cubicBezTo>
                    <a:pt x="4307" y="5586"/>
                    <a:pt x="4299" y="5587"/>
                    <a:pt x="4292" y="5589"/>
                  </a:cubicBezTo>
                  <a:cubicBezTo>
                    <a:pt x="3809" y="5693"/>
                    <a:pt x="3322" y="5745"/>
                    <a:pt x="2847" y="5745"/>
                  </a:cubicBezTo>
                  <a:cubicBezTo>
                    <a:pt x="2280" y="5745"/>
                    <a:pt x="1732" y="5670"/>
                    <a:pt x="1230" y="5519"/>
                  </a:cubicBezTo>
                  <a:lnTo>
                    <a:pt x="1438" y="5252"/>
                  </a:lnTo>
                  <a:cubicBezTo>
                    <a:pt x="2013" y="5388"/>
                    <a:pt x="2643" y="5498"/>
                    <a:pt x="3254" y="5498"/>
                  </a:cubicBezTo>
                  <a:cubicBezTo>
                    <a:pt x="3579" y="5498"/>
                    <a:pt x="3899" y="5467"/>
                    <a:pt x="4203" y="5391"/>
                  </a:cubicBezTo>
                  <a:cubicBezTo>
                    <a:pt x="4310" y="5364"/>
                    <a:pt x="4280" y="5207"/>
                    <a:pt x="4185" y="5207"/>
                  </a:cubicBezTo>
                  <a:cubicBezTo>
                    <a:pt x="4175" y="5207"/>
                    <a:pt x="4165" y="5209"/>
                    <a:pt x="4153" y="5213"/>
                  </a:cubicBezTo>
                  <a:cubicBezTo>
                    <a:pt x="3881" y="5282"/>
                    <a:pt x="3597" y="5310"/>
                    <a:pt x="3310" y="5310"/>
                  </a:cubicBezTo>
                  <a:cubicBezTo>
                    <a:pt x="2906" y="5310"/>
                    <a:pt x="2495" y="5256"/>
                    <a:pt x="2102" y="5193"/>
                  </a:cubicBezTo>
                  <a:cubicBezTo>
                    <a:pt x="1923" y="5163"/>
                    <a:pt x="1745" y="5123"/>
                    <a:pt x="1567" y="5094"/>
                  </a:cubicBezTo>
                  <a:cubicBezTo>
                    <a:pt x="1656" y="4975"/>
                    <a:pt x="1755" y="4865"/>
                    <a:pt x="1844" y="4766"/>
                  </a:cubicBezTo>
                  <a:cubicBezTo>
                    <a:pt x="2033" y="4826"/>
                    <a:pt x="2221" y="4865"/>
                    <a:pt x="2399" y="4905"/>
                  </a:cubicBezTo>
                  <a:cubicBezTo>
                    <a:pt x="2865" y="5001"/>
                    <a:pt x="3355" y="5051"/>
                    <a:pt x="3867" y="5051"/>
                  </a:cubicBezTo>
                  <a:cubicBezTo>
                    <a:pt x="4151" y="5051"/>
                    <a:pt x="4441" y="5036"/>
                    <a:pt x="4738" y="5004"/>
                  </a:cubicBezTo>
                  <a:cubicBezTo>
                    <a:pt x="4768" y="5004"/>
                    <a:pt x="4788" y="4995"/>
                    <a:pt x="4797" y="4975"/>
                  </a:cubicBezTo>
                  <a:cubicBezTo>
                    <a:pt x="4817" y="4945"/>
                    <a:pt x="4808" y="4915"/>
                    <a:pt x="4797" y="4895"/>
                  </a:cubicBezTo>
                  <a:cubicBezTo>
                    <a:pt x="4777" y="4856"/>
                    <a:pt x="4738" y="4846"/>
                    <a:pt x="4708" y="4846"/>
                  </a:cubicBezTo>
                  <a:cubicBezTo>
                    <a:pt x="4428" y="4874"/>
                    <a:pt x="4150" y="4888"/>
                    <a:pt x="3875" y="4888"/>
                  </a:cubicBezTo>
                  <a:cubicBezTo>
                    <a:pt x="3384" y="4888"/>
                    <a:pt x="2903" y="4842"/>
                    <a:pt x="2439" y="4746"/>
                  </a:cubicBezTo>
                  <a:cubicBezTo>
                    <a:pt x="2290" y="4717"/>
                    <a:pt x="2132" y="4677"/>
                    <a:pt x="1973" y="4627"/>
                  </a:cubicBezTo>
                  <a:cubicBezTo>
                    <a:pt x="2062" y="4539"/>
                    <a:pt x="2152" y="4440"/>
                    <a:pt x="2241" y="4350"/>
                  </a:cubicBezTo>
                  <a:cubicBezTo>
                    <a:pt x="3033" y="4592"/>
                    <a:pt x="3878" y="4739"/>
                    <a:pt x="4701" y="4739"/>
                  </a:cubicBezTo>
                  <a:cubicBezTo>
                    <a:pt x="4753" y="4739"/>
                    <a:pt x="4805" y="4738"/>
                    <a:pt x="4857" y="4737"/>
                  </a:cubicBezTo>
                  <a:cubicBezTo>
                    <a:pt x="4976" y="4727"/>
                    <a:pt x="4976" y="4548"/>
                    <a:pt x="4857" y="4548"/>
                  </a:cubicBezTo>
                  <a:cubicBezTo>
                    <a:pt x="4798" y="4550"/>
                    <a:pt x="4740" y="4551"/>
                    <a:pt x="4682" y="4551"/>
                  </a:cubicBezTo>
                  <a:cubicBezTo>
                    <a:pt x="4058" y="4551"/>
                    <a:pt x="3443" y="4456"/>
                    <a:pt x="2835" y="4321"/>
                  </a:cubicBezTo>
                  <a:lnTo>
                    <a:pt x="2390" y="4202"/>
                  </a:lnTo>
                  <a:cubicBezTo>
                    <a:pt x="2489" y="4112"/>
                    <a:pt x="2588" y="4013"/>
                    <a:pt x="2687" y="3924"/>
                  </a:cubicBezTo>
                  <a:cubicBezTo>
                    <a:pt x="2835" y="3973"/>
                    <a:pt x="2974" y="4013"/>
                    <a:pt x="3093" y="4053"/>
                  </a:cubicBezTo>
                  <a:cubicBezTo>
                    <a:pt x="3934" y="4289"/>
                    <a:pt x="4622" y="4390"/>
                    <a:pt x="5251" y="4390"/>
                  </a:cubicBezTo>
                  <a:cubicBezTo>
                    <a:pt x="5281" y="4390"/>
                    <a:pt x="5312" y="4390"/>
                    <a:pt x="5343" y="4390"/>
                  </a:cubicBezTo>
                  <a:cubicBezTo>
                    <a:pt x="5372" y="4380"/>
                    <a:pt x="5402" y="4370"/>
                    <a:pt x="5422" y="4341"/>
                  </a:cubicBezTo>
                  <a:cubicBezTo>
                    <a:pt x="5431" y="4321"/>
                    <a:pt x="5431" y="4281"/>
                    <a:pt x="5422" y="4261"/>
                  </a:cubicBezTo>
                  <a:cubicBezTo>
                    <a:pt x="5402" y="4231"/>
                    <a:pt x="5372" y="4222"/>
                    <a:pt x="5343" y="4222"/>
                  </a:cubicBezTo>
                  <a:cubicBezTo>
                    <a:pt x="5299" y="4223"/>
                    <a:pt x="5256" y="4223"/>
                    <a:pt x="5213" y="4223"/>
                  </a:cubicBezTo>
                  <a:cubicBezTo>
                    <a:pt x="4506" y="4223"/>
                    <a:pt x="3824" y="4074"/>
                    <a:pt x="3301" y="3934"/>
                  </a:cubicBezTo>
                  <a:cubicBezTo>
                    <a:pt x="3152" y="3894"/>
                    <a:pt x="3004" y="3855"/>
                    <a:pt x="2835" y="3805"/>
                  </a:cubicBezTo>
                  <a:cubicBezTo>
                    <a:pt x="2905" y="3736"/>
                    <a:pt x="2984" y="3676"/>
                    <a:pt x="3063" y="3617"/>
                  </a:cubicBezTo>
                  <a:cubicBezTo>
                    <a:pt x="3782" y="3844"/>
                    <a:pt x="4592" y="4065"/>
                    <a:pt x="5360" y="4065"/>
                  </a:cubicBezTo>
                  <a:cubicBezTo>
                    <a:pt x="5460" y="4065"/>
                    <a:pt x="5561" y="4061"/>
                    <a:pt x="5660" y="4053"/>
                  </a:cubicBezTo>
                  <a:cubicBezTo>
                    <a:pt x="5776" y="4043"/>
                    <a:pt x="5731" y="3874"/>
                    <a:pt x="5619" y="3874"/>
                  </a:cubicBezTo>
                  <a:cubicBezTo>
                    <a:pt x="5616" y="3874"/>
                    <a:pt x="5613" y="3874"/>
                    <a:pt x="5610" y="3874"/>
                  </a:cubicBezTo>
                  <a:cubicBezTo>
                    <a:pt x="5527" y="3881"/>
                    <a:pt x="5443" y="3885"/>
                    <a:pt x="5359" y="3885"/>
                  </a:cubicBezTo>
                  <a:cubicBezTo>
                    <a:pt x="4854" y="3885"/>
                    <a:pt x="4339" y="3766"/>
                    <a:pt x="3846" y="3647"/>
                  </a:cubicBezTo>
                  <a:cubicBezTo>
                    <a:pt x="3638" y="3597"/>
                    <a:pt x="3440" y="3537"/>
                    <a:pt x="3232" y="3478"/>
                  </a:cubicBezTo>
                  <a:cubicBezTo>
                    <a:pt x="3321" y="3399"/>
                    <a:pt x="3420" y="3330"/>
                    <a:pt x="3509" y="3260"/>
                  </a:cubicBezTo>
                  <a:cubicBezTo>
                    <a:pt x="4262" y="3505"/>
                    <a:pt x="4994" y="3623"/>
                    <a:pt x="5662" y="3623"/>
                  </a:cubicBezTo>
                  <a:cubicBezTo>
                    <a:pt x="5803" y="3623"/>
                    <a:pt x="5941" y="3618"/>
                    <a:pt x="6076" y="3607"/>
                  </a:cubicBezTo>
                  <a:cubicBezTo>
                    <a:pt x="6096" y="3597"/>
                    <a:pt x="6125" y="3587"/>
                    <a:pt x="6135" y="3568"/>
                  </a:cubicBezTo>
                  <a:cubicBezTo>
                    <a:pt x="6145" y="3537"/>
                    <a:pt x="6145" y="3508"/>
                    <a:pt x="6125" y="3488"/>
                  </a:cubicBezTo>
                  <a:cubicBezTo>
                    <a:pt x="6105" y="3458"/>
                    <a:pt x="6076" y="3438"/>
                    <a:pt x="6036" y="3438"/>
                  </a:cubicBezTo>
                  <a:cubicBezTo>
                    <a:pt x="5909" y="3450"/>
                    <a:pt x="5778" y="3455"/>
                    <a:pt x="5644" y="3455"/>
                  </a:cubicBezTo>
                  <a:cubicBezTo>
                    <a:pt x="5185" y="3455"/>
                    <a:pt x="4682" y="3389"/>
                    <a:pt x="4084" y="3250"/>
                  </a:cubicBezTo>
                  <a:cubicBezTo>
                    <a:pt x="3955" y="3220"/>
                    <a:pt x="3826" y="3181"/>
                    <a:pt x="3678" y="3141"/>
                  </a:cubicBezTo>
                  <a:cubicBezTo>
                    <a:pt x="3767" y="3082"/>
                    <a:pt x="3846" y="3022"/>
                    <a:pt x="3935" y="2963"/>
                  </a:cubicBezTo>
                  <a:cubicBezTo>
                    <a:pt x="4570" y="3171"/>
                    <a:pt x="5244" y="3389"/>
                    <a:pt x="5898" y="3409"/>
                  </a:cubicBezTo>
                  <a:cubicBezTo>
                    <a:pt x="5901" y="3409"/>
                    <a:pt x="5904" y="3409"/>
                    <a:pt x="5907" y="3409"/>
                  </a:cubicBezTo>
                  <a:cubicBezTo>
                    <a:pt x="6026" y="3409"/>
                    <a:pt x="6023" y="3231"/>
                    <a:pt x="5898" y="3231"/>
                  </a:cubicBezTo>
                  <a:cubicBezTo>
                    <a:pt x="5402" y="3211"/>
                    <a:pt x="4907" y="3062"/>
                    <a:pt x="4421" y="2923"/>
                  </a:cubicBezTo>
                  <a:cubicBezTo>
                    <a:pt x="4322" y="2894"/>
                    <a:pt x="4233" y="2864"/>
                    <a:pt x="4134" y="2834"/>
                  </a:cubicBezTo>
                  <a:cubicBezTo>
                    <a:pt x="4253" y="2755"/>
                    <a:pt x="4381" y="2676"/>
                    <a:pt x="4510" y="2596"/>
                  </a:cubicBezTo>
                  <a:cubicBezTo>
                    <a:pt x="5202" y="2894"/>
                    <a:pt x="6024" y="3192"/>
                    <a:pt x="6804" y="3192"/>
                  </a:cubicBezTo>
                  <a:cubicBezTo>
                    <a:pt x="6829" y="3192"/>
                    <a:pt x="6854" y="3192"/>
                    <a:pt x="6878" y="3191"/>
                  </a:cubicBezTo>
                  <a:cubicBezTo>
                    <a:pt x="6908" y="3191"/>
                    <a:pt x="6938" y="3171"/>
                    <a:pt x="6948" y="3151"/>
                  </a:cubicBezTo>
                  <a:cubicBezTo>
                    <a:pt x="6968" y="3121"/>
                    <a:pt x="6968" y="3092"/>
                    <a:pt x="6948" y="3062"/>
                  </a:cubicBezTo>
                  <a:cubicBezTo>
                    <a:pt x="6938" y="3042"/>
                    <a:pt x="6908" y="3022"/>
                    <a:pt x="6878" y="3022"/>
                  </a:cubicBezTo>
                  <a:cubicBezTo>
                    <a:pt x="6847" y="3023"/>
                    <a:pt x="6816" y="3024"/>
                    <a:pt x="6785" y="3024"/>
                  </a:cubicBezTo>
                  <a:cubicBezTo>
                    <a:pt x="6273" y="3024"/>
                    <a:pt x="5770" y="2874"/>
                    <a:pt x="5293" y="2715"/>
                  </a:cubicBezTo>
                  <a:cubicBezTo>
                    <a:pt x="5114" y="2656"/>
                    <a:pt x="4936" y="2596"/>
                    <a:pt x="4718" y="2507"/>
                  </a:cubicBezTo>
                  <a:lnTo>
                    <a:pt x="4708" y="2507"/>
                  </a:lnTo>
                  <a:cubicBezTo>
                    <a:pt x="4698" y="2497"/>
                    <a:pt x="4689" y="2497"/>
                    <a:pt x="4689" y="2497"/>
                  </a:cubicBezTo>
                  <a:cubicBezTo>
                    <a:pt x="4777" y="2438"/>
                    <a:pt x="4857" y="2398"/>
                    <a:pt x="4946" y="2348"/>
                  </a:cubicBezTo>
                  <a:cubicBezTo>
                    <a:pt x="4946" y="2348"/>
                    <a:pt x="4956" y="2348"/>
                    <a:pt x="4956" y="2339"/>
                  </a:cubicBezTo>
                  <a:cubicBezTo>
                    <a:pt x="5620" y="2616"/>
                    <a:pt x="6353" y="2804"/>
                    <a:pt x="7067" y="2824"/>
                  </a:cubicBezTo>
                  <a:cubicBezTo>
                    <a:pt x="7195" y="2824"/>
                    <a:pt x="7195" y="2636"/>
                    <a:pt x="7076" y="2636"/>
                  </a:cubicBezTo>
                  <a:cubicBezTo>
                    <a:pt x="6433" y="2626"/>
                    <a:pt x="5768" y="2467"/>
                    <a:pt x="5164" y="2229"/>
                  </a:cubicBezTo>
                  <a:cubicBezTo>
                    <a:pt x="5244" y="2190"/>
                    <a:pt x="5313" y="2150"/>
                    <a:pt x="5392" y="2110"/>
                  </a:cubicBezTo>
                  <a:cubicBezTo>
                    <a:pt x="6056" y="2200"/>
                    <a:pt x="6829" y="2309"/>
                    <a:pt x="7552" y="2546"/>
                  </a:cubicBezTo>
                  <a:cubicBezTo>
                    <a:pt x="7563" y="2550"/>
                    <a:pt x="7576" y="2553"/>
                    <a:pt x="7588" y="2553"/>
                  </a:cubicBezTo>
                  <a:cubicBezTo>
                    <a:pt x="7609" y="2553"/>
                    <a:pt x="7629" y="2546"/>
                    <a:pt x="7642" y="2527"/>
                  </a:cubicBezTo>
                  <a:cubicBezTo>
                    <a:pt x="7681" y="2487"/>
                    <a:pt x="7661" y="2408"/>
                    <a:pt x="7602" y="2388"/>
                  </a:cubicBezTo>
                  <a:cubicBezTo>
                    <a:pt x="7136" y="2240"/>
                    <a:pt x="6651" y="2150"/>
                    <a:pt x="6284" y="2081"/>
                  </a:cubicBezTo>
                  <a:cubicBezTo>
                    <a:pt x="6076" y="2051"/>
                    <a:pt x="5878" y="2011"/>
                    <a:pt x="5680" y="1992"/>
                  </a:cubicBezTo>
                  <a:cubicBezTo>
                    <a:pt x="5669" y="1982"/>
                    <a:pt x="5660" y="1982"/>
                    <a:pt x="5649" y="1982"/>
                  </a:cubicBezTo>
                  <a:cubicBezTo>
                    <a:pt x="5808" y="1912"/>
                    <a:pt x="5957" y="1843"/>
                    <a:pt x="6105" y="1784"/>
                  </a:cubicBezTo>
                  <a:lnTo>
                    <a:pt x="6116" y="1784"/>
                  </a:lnTo>
                  <a:cubicBezTo>
                    <a:pt x="6660" y="1843"/>
                    <a:pt x="7225" y="1923"/>
                    <a:pt x="7741" y="2121"/>
                  </a:cubicBezTo>
                  <a:cubicBezTo>
                    <a:pt x="7753" y="2125"/>
                    <a:pt x="7764" y="2126"/>
                    <a:pt x="7774" y="2126"/>
                  </a:cubicBezTo>
                  <a:cubicBezTo>
                    <a:pt x="7868" y="2126"/>
                    <a:pt x="7898" y="1978"/>
                    <a:pt x="7800" y="1942"/>
                  </a:cubicBezTo>
                  <a:cubicBezTo>
                    <a:pt x="7364" y="1784"/>
                    <a:pt x="6898" y="1694"/>
                    <a:pt x="6442" y="1635"/>
                  </a:cubicBezTo>
                  <a:cubicBezTo>
                    <a:pt x="6541" y="1595"/>
                    <a:pt x="6631" y="1566"/>
                    <a:pt x="6730" y="1526"/>
                  </a:cubicBezTo>
                  <a:lnTo>
                    <a:pt x="6739" y="1526"/>
                  </a:lnTo>
                  <a:cubicBezTo>
                    <a:pt x="7245" y="1605"/>
                    <a:pt x="7691" y="1694"/>
                    <a:pt x="8087" y="1813"/>
                  </a:cubicBezTo>
                  <a:cubicBezTo>
                    <a:pt x="8097" y="1816"/>
                    <a:pt x="8107" y="1817"/>
                    <a:pt x="8115" y="1817"/>
                  </a:cubicBezTo>
                  <a:cubicBezTo>
                    <a:pt x="8141" y="1817"/>
                    <a:pt x="8162" y="1806"/>
                    <a:pt x="8177" y="1784"/>
                  </a:cubicBezTo>
                  <a:cubicBezTo>
                    <a:pt x="8216" y="1744"/>
                    <a:pt x="8197" y="1665"/>
                    <a:pt x="8137" y="1655"/>
                  </a:cubicBezTo>
                  <a:cubicBezTo>
                    <a:pt x="7810" y="1556"/>
                    <a:pt x="7453" y="1476"/>
                    <a:pt x="7057" y="1417"/>
                  </a:cubicBezTo>
                  <a:cubicBezTo>
                    <a:pt x="7384" y="1298"/>
                    <a:pt x="7721" y="1209"/>
                    <a:pt x="8028" y="1150"/>
                  </a:cubicBezTo>
                  <a:cubicBezTo>
                    <a:pt x="8058" y="1139"/>
                    <a:pt x="8078" y="1130"/>
                    <a:pt x="8087" y="1100"/>
                  </a:cubicBezTo>
                  <a:cubicBezTo>
                    <a:pt x="8097" y="1080"/>
                    <a:pt x="8097" y="1051"/>
                    <a:pt x="8087" y="1031"/>
                  </a:cubicBezTo>
                  <a:cubicBezTo>
                    <a:pt x="8072" y="1001"/>
                    <a:pt x="8045" y="987"/>
                    <a:pt x="8016" y="987"/>
                  </a:cubicBezTo>
                  <a:cubicBezTo>
                    <a:pt x="8007" y="987"/>
                    <a:pt x="7998" y="989"/>
                    <a:pt x="7988" y="991"/>
                  </a:cubicBezTo>
                  <a:cubicBezTo>
                    <a:pt x="7651" y="1060"/>
                    <a:pt x="7305" y="1150"/>
                    <a:pt x="6948" y="1278"/>
                  </a:cubicBezTo>
                  <a:cubicBezTo>
                    <a:pt x="7116" y="1040"/>
                    <a:pt x="7404" y="833"/>
                    <a:pt x="7631" y="654"/>
                  </a:cubicBezTo>
                  <a:cubicBezTo>
                    <a:pt x="7671" y="624"/>
                    <a:pt x="7711" y="604"/>
                    <a:pt x="7741" y="575"/>
                  </a:cubicBezTo>
                  <a:cubicBezTo>
                    <a:pt x="7770" y="555"/>
                    <a:pt x="7780" y="515"/>
                    <a:pt x="7761" y="476"/>
                  </a:cubicBezTo>
                  <a:cubicBezTo>
                    <a:pt x="7750" y="456"/>
                    <a:pt x="7721" y="436"/>
                    <a:pt x="7701" y="436"/>
                  </a:cubicBezTo>
                  <a:cubicBezTo>
                    <a:pt x="7692" y="433"/>
                    <a:pt x="7683" y="432"/>
                    <a:pt x="7675" y="432"/>
                  </a:cubicBezTo>
                  <a:cubicBezTo>
                    <a:pt x="7654" y="432"/>
                    <a:pt x="7636" y="439"/>
                    <a:pt x="7622" y="446"/>
                  </a:cubicBezTo>
                  <a:lnTo>
                    <a:pt x="7532" y="525"/>
                  </a:lnTo>
                  <a:cubicBezTo>
                    <a:pt x="7225" y="743"/>
                    <a:pt x="6858" y="1020"/>
                    <a:pt x="6680" y="1368"/>
                  </a:cubicBezTo>
                  <a:cubicBezTo>
                    <a:pt x="6561" y="1417"/>
                    <a:pt x="6422" y="1467"/>
                    <a:pt x="6294" y="1516"/>
                  </a:cubicBezTo>
                  <a:cubicBezTo>
                    <a:pt x="6512" y="1070"/>
                    <a:pt x="6858" y="683"/>
                    <a:pt x="7225" y="357"/>
                  </a:cubicBezTo>
                  <a:cubicBezTo>
                    <a:pt x="7296" y="294"/>
                    <a:pt x="7224" y="194"/>
                    <a:pt x="7147" y="194"/>
                  </a:cubicBezTo>
                  <a:cubicBezTo>
                    <a:pt x="7126" y="194"/>
                    <a:pt x="7105" y="202"/>
                    <a:pt x="7087" y="218"/>
                  </a:cubicBezTo>
                  <a:cubicBezTo>
                    <a:pt x="6660" y="615"/>
                    <a:pt x="6244" y="1090"/>
                    <a:pt x="6036" y="1625"/>
                  </a:cubicBezTo>
                  <a:cubicBezTo>
                    <a:pt x="5887" y="1694"/>
                    <a:pt x="5729" y="1764"/>
                    <a:pt x="5570" y="1843"/>
                  </a:cubicBezTo>
                  <a:cubicBezTo>
                    <a:pt x="5848" y="1308"/>
                    <a:pt x="6284" y="763"/>
                    <a:pt x="6938" y="148"/>
                  </a:cubicBezTo>
                  <a:cubicBezTo>
                    <a:pt x="6968" y="119"/>
                    <a:pt x="6968" y="79"/>
                    <a:pt x="6948" y="49"/>
                  </a:cubicBezTo>
                  <a:cubicBezTo>
                    <a:pt x="6938" y="29"/>
                    <a:pt x="6908" y="10"/>
                    <a:pt x="687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8066267" y="6695384"/>
              <a:ext cx="1322081" cy="1183516"/>
            </a:xfrm>
            <a:custGeom>
              <a:avLst/>
              <a:gdLst/>
              <a:ahLst/>
              <a:cxnLst/>
              <a:rect l="l" t="t" r="r" b="b"/>
              <a:pathLst>
                <a:path w="8215" h="7354" extrusionOk="0">
                  <a:moveTo>
                    <a:pt x="1328" y="0"/>
                  </a:moveTo>
                  <a:cubicBezTo>
                    <a:pt x="1308" y="10"/>
                    <a:pt x="1278" y="29"/>
                    <a:pt x="1269" y="49"/>
                  </a:cubicBezTo>
                  <a:cubicBezTo>
                    <a:pt x="1249" y="79"/>
                    <a:pt x="1249" y="119"/>
                    <a:pt x="1278" y="148"/>
                  </a:cubicBezTo>
                  <a:cubicBezTo>
                    <a:pt x="1932" y="763"/>
                    <a:pt x="2368" y="1308"/>
                    <a:pt x="2646" y="1843"/>
                  </a:cubicBezTo>
                  <a:cubicBezTo>
                    <a:pt x="2487" y="1764"/>
                    <a:pt x="2329" y="1694"/>
                    <a:pt x="2180" y="1625"/>
                  </a:cubicBezTo>
                  <a:cubicBezTo>
                    <a:pt x="1972" y="1090"/>
                    <a:pt x="1556" y="615"/>
                    <a:pt x="1130" y="218"/>
                  </a:cubicBezTo>
                  <a:cubicBezTo>
                    <a:pt x="1111" y="202"/>
                    <a:pt x="1090" y="194"/>
                    <a:pt x="1070" y="194"/>
                  </a:cubicBezTo>
                  <a:cubicBezTo>
                    <a:pt x="992" y="194"/>
                    <a:pt x="920" y="294"/>
                    <a:pt x="991" y="357"/>
                  </a:cubicBezTo>
                  <a:cubicBezTo>
                    <a:pt x="1358" y="683"/>
                    <a:pt x="1705" y="1070"/>
                    <a:pt x="1923" y="1516"/>
                  </a:cubicBezTo>
                  <a:cubicBezTo>
                    <a:pt x="1784" y="1467"/>
                    <a:pt x="1655" y="1417"/>
                    <a:pt x="1526" y="1368"/>
                  </a:cubicBezTo>
                  <a:cubicBezTo>
                    <a:pt x="1358" y="1020"/>
                    <a:pt x="991" y="743"/>
                    <a:pt x="684" y="525"/>
                  </a:cubicBezTo>
                  <a:lnTo>
                    <a:pt x="595" y="446"/>
                  </a:lnTo>
                  <a:cubicBezTo>
                    <a:pt x="581" y="439"/>
                    <a:pt x="562" y="432"/>
                    <a:pt x="542" y="432"/>
                  </a:cubicBezTo>
                  <a:cubicBezTo>
                    <a:pt x="533" y="432"/>
                    <a:pt x="524" y="433"/>
                    <a:pt x="516" y="436"/>
                  </a:cubicBezTo>
                  <a:cubicBezTo>
                    <a:pt x="496" y="436"/>
                    <a:pt x="466" y="456"/>
                    <a:pt x="456" y="476"/>
                  </a:cubicBezTo>
                  <a:cubicBezTo>
                    <a:pt x="436" y="515"/>
                    <a:pt x="446" y="555"/>
                    <a:pt x="476" y="575"/>
                  </a:cubicBezTo>
                  <a:cubicBezTo>
                    <a:pt x="505" y="604"/>
                    <a:pt x="545" y="624"/>
                    <a:pt x="585" y="654"/>
                  </a:cubicBezTo>
                  <a:cubicBezTo>
                    <a:pt x="813" y="833"/>
                    <a:pt x="1100" y="1040"/>
                    <a:pt x="1269" y="1278"/>
                  </a:cubicBezTo>
                  <a:cubicBezTo>
                    <a:pt x="912" y="1150"/>
                    <a:pt x="565" y="1060"/>
                    <a:pt x="228" y="991"/>
                  </a:cubicBezTo>
                  <a:cubicBezTo>
                    <a:pt x="218" y="989"/>
                    <a:pt x="209" y="987"/>
                    <a:pt x="200" y="987"/>
                  </a:cubicBezTo>
                  <a:cubicBezTo>
                    <a:pt x="170" y="987"/>
                    <a:pt x="144" y="1001"/>
                    <a:pt x="129" y="1031"/>
                  </a:cubicBezTo>
                  <a:cubicBezTo>
                    <a:pt x="119" y="1051"/>
                    <a:pt x="119" y="1080"/>
                    <a:pt x="129" y="1100"/>
                  </a:cubicBezTo>
                  <a:cubicBezTo>
                    <a:pt x="139" y="1130"/>
                    <a:pt x="159" y="1139"/>
                    <a:pt x="188" y="1150"/>
                  </a:cubicBezTo>
                  <a:cubicBezTo>
                    <a:pt x="496" y="1209"/>
                    <a:pt x="833" y="1298"/>
                    <a:pt x="1159" y="1417"/>
                  </a:cubicBezTo>
                  <a:cubicBezTo>
                    <a:pt x="753" y="1476"/>
                    <a:pt x="406" y="1556"/>
                    <a:pt x="80" y="1655"/>
                  </a:cubicBezTo>
                  <a:cubicBezTo>
                    <a:pt x="20" y="1665"/>
                    <a:pt x="0" y="1744"/>
                    <a:pt x="40" y="1784"/>
                  </a:cubicBezTo>
                  <a:cubicBezTo>
                    <a:pt x="55" y="1806"/>
                    <a:pt x="75" y="1817"/>
                    <a:pt x="101" y="1817"/>
                  </a:cubicBezTo>
                  <a:cubicBezTo>
                    <a:pt x="109" y="1817"/>
                    <a:pt x="119" y="1816"/>
                    <a:pt x="129" y="1813"/>
                  </a:cubicBezTo>
                  <a:cubicBezTo>
                    <a:pt x="525" y="1694"/>
                    <a:pt x="971" y="1605"/>
                    <a:pt x="1476" y="1526"/>
                  </a:cubicBezTo>
                  <a:lnTo>
                    <a:pt x="1487" y="1526"/>
                  </a:lnTo>
                  <a:cubicBezTo>
                    <a:pt x="1586" y="1566"/>
                    <a:pt x="1675" y="1595"/>
                    <a:pt x="1774" y="1635"/>
                  </a:cubicBezTo>
                  <a:cubicBezTo>
                    <a:pt x="1318" y="1694"/>
                    <a:pt x="853" y="1784"/>
                    <a:pt x="417" y="1942"/>
                  </a:cubicBezTo>
                  <a:cubicBezTo>
                    <a:pt x="318" y="1978"/>
                    <a:pt x="349" y="2126"/>
                    <a:pt x="443" y="2126"/>
                  </a:cubicBezTo>
                  <a:cubicBezTo>
                    <a:pt x="453" y="2126"/>
                    <a:pt x="464" y="2125"/>
                    <a:pt x="476" y="2121"/>
                  </a:cubicBezTo>
                  <a:cubicBezTo>
                    <a:pt x="991" y="1923"/>
                    <a:pt x="1556" y="1843"/>
                    <a:pt x="2101" y="1784"/>
                  </a:cubicBezTo>
                  <a:lnTo>
                    <a:pt x="2111" y="1784"/>
                  </a:lnTo>
                  <a:cubicBezTo>
                    <a:pt x="2260" y="1843"/>
                    <a:pt x="2408" y="1912"/>
                    <a:pt x="2557" y="1982"/>
                  </a:cubicBezTo>
                  <a:cubicBezTo>
                    <a:pt x="2557" y="1982"/>
                    <a:pt x="2547" y="1982"/>
                    <a:pt x="2537" y="1992"/>
                  </a:cubicBezTo>
                  <a:cubicBezTo>
                    <a:pt x="2339" y="2011"/>
                    <a:pt x="2141" y="2051"/>
                    <a:pt x="1932" y="2081"/>
                  </a:cubicBezTo>
                  <a:cubicBezTo>
                    <a:pt x="1566" y="2150"/>
                    <a:pt x="1080" y="2240"/>
                    <a:pt x="615" y="2388"/>
                  </a:cubicBezTo>
                  <a:cubicBezTo>
                    <a:pt x="555" y="2408"/>
                    <a:pt x="535" y="2487"/>
                    <a:pt x="575" y="2527"/>
                  </a:cubicBezTo>
                  <a:cubicBezTo>
                    <a:pt x="588" y="2546"/>
                    <a:pt x="604" y="2553"/>
                    <a:pt x="624" y="2553"/>
                  </a:cubicBezTo>
                  <a:cubicBezTo>
                    <a:pt x="636" y="2553"/>
                    <a:pt x="649" y="2550"/>
                    <a:pt x="664" y="2546"/>
                  </a:cubicBezTo>
                  <a:cubicBezTo>
                    <a:pt x="1388" y="2309"/>
                    <a:pt x="2161" y="2200"/>
                    <a:pt x="2824" y="2110"/>
                  </a:cubicBezTo>
                  <a:cubicBezTo>
                    <a:pt x="2903" y="2150"/>
                    <a:pt x="2973" y="2190"/>
                    <a:pt x="3052" y="2229"/>
                  </a:cubicBezTo>
                  <a:cubicBezTo>
                    <a:pt x="2448" y="2467"/>
                    <a:pt x="1784" y="2626"/>
                    <a:pt x="1140" y="2636"/>
                  </a:cubicBezTo>
                  <a:cubicBezTo>
                    <a:pt x="1021" y="2636"/>
                    <a:pt x="1021" y="2824"/>
                    <a:pt x="1150" y="2824"/>
                  </a:cubicBezTo>
                  <a:cubicBezTo>
                    <a:pt x="1863" y="2804"/>
                    <a:pt x="2597" y="2616"/>
                    <a:pt x="3260" y="2339"/>
                  </a:cubicBezTo>
                  <a:cubicBezTo>
                    <a:pt x="3260" y="2348"/>
                    <a:pt x="3270" y="2348"/>
                    <a:pt x="3270" y="2348"/>
                  </a:cubicBezTo>
                  <a:cubicBezTo>
                    <a:pt x="3350" y="2398"/>
                    <a:pt x="3439" y="2438"/>
                    <a:pt x="3528" y="2497"/>
                  </a:cubicBezTo>
                  <a:cubicBezTo>
                    <a:pt x="3528" y="2497"/>
                    <a:pt x="3518" y="2497"/>
                    <a:pt x="3508" y="2507"/>
                  </a:cubicBezTo>
                  <a:lnTo>
                    <a:pt x="3498" y="2507"/>
                  </a:lnTo>
                  <a:cubicBezTo>
                    <a:pt x="3280" y="2596"/>
                    <a:pt x="3092" y="2656"/>
                    <a:pt x="2923" y="2715"/>
                  </a:cubicBezTo>
                  <a:cubicBezTo>
                    <a:pt x="2447" y="2874"/>
                    <a:pt x="1944" y="3024"/>
                    <a:pt x="1431" y="3024"/>
                  </a:cubicBezTo>
                  <a:cubicBezTo>
                    <a:pt x="1400" y="3024"/>
                    <a:pt x="1369" y="3023"/>
                    <a:pt x="1338" y="3022"/>
                  </a:cubicBezTo>
                  <a:cubicBezTo>
                    <a:pt x="1308" y="3022"/>
                    <a:pt x="1278" y="3042"/>
                    <a:pt x="1269" y="3062"/>
                  </a:cubicBezTo>
                  <a:cubicBezTo>
                    <a:pt x="1249" y="3092"/>
                    <a:pt x="1249" y="3121"/>
                    <a:pt x="1269" y="3151"/>
                  </a:cubicBezTo>
                  <a:cubicBezTo>
                    <a:pt x="1278" y="3171"/>
                    <a:pt x="1308" y="3191"/>
                    <a:pt x="1338" y="3191"/>
                  </a:cubicBezTo>
                  <a:cubicBezTo>
                    <a:pt x="1362" y="3192"/>
                    <a:pt x="1387" y="3192"/>
                    <a:pt x="1412" y="3192"/>
                  </a:cubicBezTo>
                  <a:cubicBezTo>
                    <a:pt x="2192" y="3192"/>
                    <a:pt x="3005" y="2894"/>
                    <a:pt x="3706" y="2596"/>
                  </a:cubicBezTo>
                  <a:cubicBezTo>
                    <a:pt x="3835" y="2676"/>
                    <a:pt x="3954" y="2755"/>
                    <a:pt x="4083" y="2834"/>
                  </a:cubicBezTo>
                  <a:cubicBezTo>
                    <a:pt x="3984" y="2864"/>
                    <a:pt x="3894" y="2894"/>
                    <a:pt x="3795" y="2923"/>
                  </a:cubicBezTo>
                  <a:cubicBezTo>
                    <a:pt x="3310" y="3062"/>
                    <a:pt x="2815" y="3211"/>
                    <a:pt x="2309" y="3231"/>
                  </a:cubicBezTo>
                  <a:cubicBezTo>
                    <a:pt x="2193" y="3231"/>
                    <a:pt x="2190" y="3409"/>
                    <a:pt x="2310" y="3409"/>
                  </a:cubicBezTo>
                  <a:cubicBezTo>
                    <a:pt x="2313" y="3409"/>
                    <a:pt x="2316" y="3409"/>
                    <a:pt x="2319" y="3409"/>
                  </a:cubicBezTo>
                  <a:cubicBezTo>
                    <a:pt x="2973" y="3389"/>
                    <a:pt x="3647" y="3171"/>
                    <a:pt x="4281" y="2963"/>
                  </a:cubicBezTo>
                  <a:cubicBezTo>
                    <a:pt x="4361" y="3022"/>
                    <a:pt x="4449" y="3082"/>
                    <a:pt x="4539" y="3141"/>
                  </a:cubicBezTo>
                  <a:cubicBezTo>
                    <a:pt x="4390" y="3181"/>
                    <a:pt x="4261" y="3220"/>
                    <a:pt x="4132" y="3250"/>
                  </a:cubicBezTo>
                  <a:cubicBezTo>
                    <a:pt x="3534" y="3389"/>
                    <a:pt x="3025" y="3455"/>
                    <a:pt x="2568" y="3455"/>
                  </a:cubicBezTo>
                  <a:cubicBezTo>
                    <a:pt x="2435" y="3455"/>
                    <a:pt x="2306" y="3450"/>
                    <a:pt x="2180" y="3438"/>
                  </a:cubicBezTo>
                  <a:cubicBezTo>
                    <a:pt x="2141" y="3438"/>
                    <a:pt x="2101" y="3458"/>
                    <a:pt x="2091" y="3488"/>
                  </a:cubicBezTo>
                  <a:cubicBezTo>
                    <a:pt x="2071" y="3508"/>
                    <a:pt x="2071" y="3537"/>
                    <a:pt x="2081" y="3568"/>
                  </a:cubicBezTo>
                  <a:cubicBezTo>
                    <a:pt x="2091" y="3587"/>
                    <a:pt x="2111" y="3597"/>
                    <a:pt x="2141" y="3607"/>
                  </a:cubicBezTo>
                  <a:cubicBezTo>
                    <a:pt x="2276" y="3618"/>
                    <a:pt x="2414" y="3623"/>
                    <a:pt x="2555" y="3623"/>
                  </a:cubicBezTo>
                  <a:cubicBezTo>
                    <a:pt x="3222" y="3623"/>
                    <a:pt x="3954" y="3505"/>
                    <a:pt x="4707" y="3260"/>
                  </a:cubicBezTo>
                  <a:cubicBezTo>
                    <a:pt x="4797" y="3330"/>
                    <a:pt x="4896" y="3399"/>
                    <a:pt x="4984" y="3478"/>
                  </a:cubicBezTo>
                  <a:cubicBezTo>
                    <a:pt x="4777" y="3537"/>
                    <a:pt x="4579" y="3597"/>
                    <a:pt x="4370" y="3647"/>
                  </a:cubicBezTo>
                  <a:cubicBezTo>
                    <a:pt x="3877" y="3766"/>
                    <a:pt x="3363" y="3885"/>
                    <a:pt x="2857" y="3885"/>
                  </a:cubicBezTo>
                  <a:cubicBezTo>
                    <a:pt x="2773" y="3885"/>
                    <a:pt x="2689" y="3881"/>
                    <a:pt x="2606" y="3874"/>
                  </a:cubicBezTo>
                  <a:cubicBezTo>
                    <a:pt x="2603" y="3874"/>
                    <a:pt x="2600" y="3874"/>
                    <a:pt x="2597" y="3874"/>
                  </a:cubicBezTo>
                  <a:cubicBezTo>
                    <a:pt x="2485" y="3874"/>
                    <a:pt x="2441" y="4043"/>
                    <a:pt x="2557" y="4053"/>
                  </a:cubicBezTo>
                  <a:cubicBezTo>
                    <a:pt x="2656" y="4061"/>
                    <a:pt x="2756" y="4065"/>
                    <a:pt x="2857" y="4065"/>
                  </a:cubicBezTo>
                  <a:cubicBezTo>
                    <a:pt x="3622" y="4065"/>
                    <a:pt x="4426" y="3844"/>
                    <a:pt x="5153" y="3617"/>
                  </a:cubicBezTo>
                  <a:cubicBezTo>
                    <a:pt x="5233" y="3676"/>
                    <a:pt x="5312" y="3736"/>
                    <a:pt x="5381" y="3805"/>
                  </a:cubicBezTo>
                  <a:cubicBezTo>
                    <a:pt x="5213" y="3855"/>
                    <a:pt x="5064" y="3894"/>
                    <a:pt x="4915" y="3934"/>
                  </a:cubicBezTo>
                  <a:cubicBezTo>
                    <a:pt x="4392" y="4074"/>
                    <a:pt x="3711" y="4223"/>
                    <a:pt x="3003" y="4223"/>
                  </a:cubicBezTo>
                  <a:cubicBezTo>
                    <a:pt x="2960" y="4223"/>
                    <a:pt x="2917" y="4223"/>
                    <a:pt x="2874" y="4222"/>
                  </a:cubicBezTo>
                  <a:cubicBezTo>
                    <a:pt x="2844" y="4222"/>
                    <a:pt x="2815" y="4231"/>
                    <a:pt x="2795" y="4261"/>
                  </a:cubicBezTo>
                  <a:cubicBezTo>
                    <a:pt x="2784" y="4281"/>
                    <a:pt x="2784" y="4321"/>
                    <a:pt x="2795" y="4341"/>
                  </a:cubicBezTo>
                  <a:cubicBezTo>
                    <a:pt x="2815" y="4370"/>
                    <a:pt x="2834" y="4380"/>
                    <a:pt x="2874" y="4390"/>
                  </a:cubicBezTo>
                  <a:cubicBezTo>
                    <a:pt x="2905" y="4390"/>
                    <a:pt x="2935" y="4390"/>
                    <a:pt x="2966" y="4390"/>
                  </a:cubicBezTo>
                  <a:cubicBezTo>
                    <a:pt x="3595" y="4390"/>
                    <a:pt x="4283" y="4289"/>
                    <a:pt x="5123" y="4053"/>
                  </a:cubicBezTo>
                  <a:cubicBezTo>
                    <a:pt x="5242" y="4013"/>
                    <a:pt x="5381" y="3973"/>
                    <a:pt x="5530" y="3924"/>
                  </a:cubicBezTo>
                  <a:cubicBezTo>
                    <a:pt x="5629" y="4013"/>
                    <a:pt x="5728" y="4112"/>
                    <a:pt x="5827" y="4202"/>
                  </a:cubicBezTo>
                  <a:lnTo>
                    <a:pt x="5381" y="4321"/>
                  </a:lnTo>
                  <a:cubicBezTo>
                    <a:pt x="4774" y="4456"/>
                    <a:pt x="4159" y="4551"/>
                    <a:pt x="3534" y="4551"/>
                  </a:cubicBezTo>
                  <a:cubicBezTo>
                    <a:pt x="3476" y="4551"/>
                    <a:pt x="3418" y="4550"/>
                    <a:pt x="3359" y="4548"/>
                  </a:cubicBezTo>
                  <a:cubicBezTo>
                    <a:pt x="3240" y="4548"/>
                    <a:pt x="3240" y="4727"/>
                    <a:pt x="3359" y="4737"/>
                  </a:cubicBezTo>
                  <a:cubicBezTo>
                    <a:pt x="3411" y="4738"/>
                    <a:pt x="3463" y="4739"/>
                    <a:pt x="3515" y="4739"/>
                  </a:cubicBezTo>
                  <a:cubicBezTo>
                    <a:pt x="4338" y="4739"/>
                    <a:pt x="5183" y="4592"/>
                    <a:pt x="5975" y="4350"/>
                  </a:cubicBezTo>
                  <a:cubicBezTo>
                    <a:pt x="6065" y="4440"/>
                    <a:pt x="6154" y="4539"/>
                    <a:pt x="6243" y="4627"/>
                  </a:cubicBezTo>
                  <a:cubicBezTo>
                    <a:pt x="6085" y="4677"/>
                    <a:pt x="5926" y="4717"/>
                    <a:pt x="5777" y="4746"/>
                  </a:cubicBezTo>
                  <a:cubicBezTo>
                    <a:pt x="5313" y="4842"/>
                    <a:pt x="4833" y="4888"/>
                    <a:pt x="4341" y="4888"/>
                  </a:cubicBezTo>
                  <a:cubicBezTo>
                    <a:pt x="4067" y="4888"/>
                    <a:pt x="3789" y="4874"/>
                    <a:pt x="3508" y="4846"/>
                  </a:cubicBezTo>
                  <a:cubicBezTo>
                    <a:pt x="3469" y="4846"/>
                    <a:pt x="3439" y="4856"/>
                    <a:pt x="3419" y="4895"/>
                  </a:cubicBezTo>
                  <a:cubicBezTo>
                    <a:pt x="3399" y="4915"/>
                    <a:pt x="3399" y="4945"/>
                    <a:pt x="3419" y="4975"/>
                  </a:cubicBezTo>
                  <a:cubicBezTo>
                    <a:pt x="3429" y="4995"/>
                    <a:pt x="3449" y="5004"/>
                    <a:pt x="3478" y="5004"/>
                  </a:cubicBezTo>
                  <a:cubicBezTo>
                    <a:pt x="3775" y="5036"/>
                    <a:pt x="4065" y="5051"/>
                    <a:pt x="4348" y="5051"/>
                  </a:cubicBezTo>
                  <a:cubicBezTo>
                    <a:pt x="4860" y="5051"/>
                    <a:pt x="5348" y="5001"/>
                    <a:pt x="5807" y="4905"/>
                  </a:cubicBezTo>
                  <a:cubicBezTo>
                    <a:pt x="5986" y="4865"/>
                    <a:pt x="6184" y="4826"/>
                    <a:pt x="6372" y="4766"/>
                  </a:cubicBezTo>
                  <a:cubicBezTo>
                    <a:pt x="6461" y="4865"/>
                    <a:pt x="6560" y="4975"/>
                    <a:pt x="6649" y="5094"/>
                  </a:cubicBezTo>
                  <a:cubicBezTo>
                    <a:pt x="6471" y="5123"/>
                    <a:pt x="6292" y="5163"/>
                    <a:pt x="6114" y="5193"/>
                  </a:cubicBezTo>
                  <a:cubicBezTo>
                    <a:pt x="5721" y="5256"/>
                    <a:pt x="5310" y="5310"/>
                    <a:pt x="4907" y="5310"/>
                  </a:cubicBezTo>
                  <a:cubicBezTo>
                    <a:pt x="4619" y="5310"/>
                    <a:pt x="4335" y="5282"/>
                    <a:pt x="4063" y="5213"/>
                  </a:cubicBezTo>
                  <a:cubicBezTo>
                    <a:pt x="4052" y="5209"/>
                    <a:pt x="4041" y="5207"/>
                    <a:pt x="4031" y="5207"/>
                  </a:cubicBezTo>
                  <a:cubicBezTo>
                    <a:pt x="3936" y="5207"/>
                    <a:pt x="3906" y="5364"/>
                    <a:pt x="4013" y="5391"/>
                  </a:cubicBezTo>
                  <a:cubicBezTo>
                    <a:pt x="4317" y="5467"/>
                    <a:pt x="4637" y="5498"/>
                    <a:pt x="4962" y="5498"/>
                  </a:cubicBezTo>
                  <a:cubicBezTo>
                    <a:pt x="5573" y="5498"/>
                    <a:pt x="6203" y="5388"/>
                    <a:pt x="6778" y="5252"/>
                  </a:cubicBezTo>
                  <a:lnTo>
                    <a:pt x="6986" y="5519"/>
                  </a:lnTo>
                  <a:cubicBezTo>
                    <a:pt x="6485" y="5670"/>
                    <a:pt x="5936" y="5745"/>
                    <a:pt x="5369" y="5745"/>
                  </a:cubicBezTo>
                  <a:cubicBezTo>
                    <a:pt x="4895" y="5745"/>
                    <a:pt x="4407" y="5693"/>
                    <a:pt x="3924" y="5589"/>
                  </a:cubicBezTo>
                  <a:cubicBezTo>
                    <a:pt x="3917" y="5587"/>
                    <a:pt x="3910" y="5586"/>
                    <a:pt x="3903" y="5586"/>
                  </a:cubicBezTo>
                  <a:cubicBezTo>
                    <a:pt x="3871" y="5586"/>
                    <a:pt x="3842" y="5604"/>
                    <a:pt x="3825" y="5629"/>
                  </a:cubicBezTo>
                  <a:cubicBezTo>
                    <a:pt x="3815" y="5649"/>
                    <a:pt x="3806" y="5678"/>
                    <a:pt x="3825" y="5708"/>
                  </a:cubicBezTo>
                  <a:cubicBezTo>
                    <a:pt x="3835" y="5728"/>
                    <a:pt x="3855" y="5748"/>
                    <a:pt x="3875" y="5748"/>
                  </a:cubicBezTo>
                  <a:cubicBezTo>
                    <a:pt x="4383" y="5858"/>
                    <a:pt x="4892" y="5913"/>
                    <a:pt x="5383" y="5913"/>
                  </a:cubicBezTo>
                  <a:cubicBezTo>
                    <a:pt x="5992" y="5913"/>
                    <a:pt x="6574" y="5828"/>
                    <a:pt x="7096" y="5658"/>
                  </a:cubicBezTo>
                  <a:cubicBezTo>
                    <a:pt x="7135" y="5718"/>
                    <a:pt x="7175" y="5767"/>
                    <a:pt x="7204" y="5827"/>
                  </a:cubicBezTo>
                  <a:cubicBezTo>
                    <a:pt x="7135" y="5847"/>
                    <a:pt x="7056" y="5867"/>
                    <a:pt x="6977" y="5886"/>
                  </a:cubicBezTo>
                  <a:cubicBezTo>
                    <a:pt x="6560" y="5975"/>
                    <a:pt x="6130" y="6035"/>
                    <a:pt x="5706" y="6035"/>
                  </a:cubicBezTo>
                  <a:cubicBezTo>
                    <a:pt x="5513" y="6035"/>
                    <a:pt x="5322" y="6023"/>
                    <a:pt x="5133" y="5995"/>
                  </a:cubicBezTo>
                  <a:cubicBezTo>
                    <a:pt x="5127" y="5994"/>
                    <a:pt x="5121" y="5993"/>
                    <a:pt x="5115" y="5993"/>
                  </a:cubicBezTo>
                  <a:cubicBezTo>
                    <a:pt x="5010" y="5993"/>
                    <a:pt x="4971" y="6155"/>
                    <a:pt x="5084" y="6173"/>
                  </a:cubicBezTo>
                  <a:cubicBezTo>
                    <a:pt x="5291" y="6205"/>
                    <a:pt x="5500" y="6220"/>
                    <a:pt x="5710" y="6220"/>
                  </a:cubicBezTo>
                  <a:cubicBezTo>
                    <a:pt x="6152" y="6220"/>
                    <a:pt x="6596" y="6156"/>
                    <a:pt x="7026" y="6054"/>
                  </a:cubicBezTo>
                  <a:cubicBezTo>
                    <a:pt x="7115" y="6035"/>
                    <a:pt x="7224" y="6025"/>
                    <a:pt x="7323" y="5995"/>
                  </a:cubicBezTo>
                  <a:cubicBezTo>
                    <a:pt x="7373" y="6074"/>
                    <a:pt x="7422" y="6144"/>
                    <a:pt x="7472" y="6223"/>
                  </a:cubicBezTo>
                  <a:cubicBezTo>
                    <a:pt x="7452" y="6233"/>
                    <a:pt x="7442" y="6233"/>
                    <a:pt x="7422" y="6243"/>
                  </a:cubicBezTo>
                  <a:cubicBezTo>
                    <a:pt x="7195" y="6303"/>
                    <a:pt x="6966" y="6342"/>
                    <a:pt x="6759" y="6372"/>
                  </a:cubicBezTo>
                  <a:cubicBezTo>
                    <a:pt x="6554" y="6396"/>
                    <a:pt x="6353" y="6407"/>
                    <a:pt x="6155" y="6407"/>
                  </a:cubicBezTo>
                  <a:cubicBezTo>
                    <a:pt x="5611" y="6407"/>
                    <a:pt x="5089" y="6318"/>
                    <a:pt x="4588" y="6144"/>
                  </a:cubicBezTo>
                  <a:cubicBezTo>
                    <a:pt x="4579" y="6142"/>
                    <a:pt x="4569" y="6140"/>
                    <a:pt x="4560" y="6140"/>
                  </a:cubicBezTo>
                  <a:cubicBezTo>
                    <a:pt x="4531" y="6140"/>
                    <a:pt x="4504" y="6153"/>
                    <a:pt x="4489" y="6184"/>
                  </a:cubicBezTo>
                  <a:cubicBezTo>
                    <a:pt x="4469" y="6204"/>
                    <a:pt x="4469" y="6233"/>
                    <a:pt x="4479" y="6253"/>
                  </a:cubicBezTo>
                  <a:cubicBezTo>
                    <a:pt x="4489" y="6283"/>
                    <a:pt x="4509" y="6292"/>
                    <a:pt x="4529" y="6303"/>
                  </a:cubicBezTo>
                  <a:cubicBezTo>
                    <a:pt x="5050" y="6483"/>
                    <a:pt x="5595" y="6573"/>
                    <a:pt x="6137" y="6573"/>
                  </a:cubicBezTo>
                  <a:cubicBezTo>
                    <a:pt x="6399" y="6573"/>
                    <a:pt x="6659" y="6552"/>
                    <a:pt x="6917" y="6510"/>
                  </a:cubicBezTo>
                  <a:cubicBezTo>
                    <a:pt x="6957" y="6501"/>
                    <a:pt x="7006" y="6501"/>
                    <a:pt x="7056" y="6490"/>
                  </a:cubicBezTo>
                  <a:cubicBezTo>
                    <a:pt x="7214" y="6471"/>
                    <a:pt x="7422" y="6451"/>
                    <a:pt x="7561" y="6372"/>
                  </a:cubicBezTo>
                  <a:cubicBezTo>
                    <a:pt x="7739" y="6679"/>
                    <a:pt x="7908" y="6986"/>
                    <a:pt x="8047" y="7303"/>
                  </a:cubicBezTo>
                  <a:cubicBezTo>
                    <a:pt x="8067" y="7333"/>
                    <a:pt x="8087" y="7343"/>
                    <a:pt x="8116" y="7353"/>
                  </a:cubicBezTo>
                  <a:cubicBezTo>
                    <a:pt x="8146" y="7353"/>
                    <a:pt x="8186" y="7333"/>
                    <a:pt x="8195" y="7303"/>
                  </a:cubicBezTo>
                  <a:cubicBezTo>
                    <a:pt x="8215" y="7274"/>
                    <a:pt x="8215" y="7244"/>
                    <a:pt x="8205" y="7224"/>
                  </a:cubicBezTo>
                  <a:cubicBezTo>
                    <a:pt x="8056" y="6907"/>
                    <a:pt x="7888" y="6580"/>
                    <a:pt x="7690" y="6263"/>
                  </a:cubicBezTo>
                  <a:cubicBezTo>
                    <a:pt x="7710" y="6243"/>
                    <a:pt x="7719" y="6223"/>
                    <a:pt x="7719" y="6204"/>
                  </a:cubicBezTo>
                  <a:cubicBezTo>
                    <a:pt x="8166" y="5024"/>
                    <a:pt x="8205" y="3696"/>
                    <a:pt x="8195" y="2795"/>
                  </a:cubicBezTo>
                  <a:cubicBezTo>
                    <a:pt x="8195" y="2755"/>
                    <a:pt x="8166" y="2725"/>
                    <a:pt x="8126" y="2715"/>
                  </a:cubicBezTo>
                  <a:cubicBezTo>
                    <a:pt x="8121" y="2714"/>
                    <a:pt x="8115" y="2714"/>
                    <a:pt x="8110" y="2714"/>
                  </a:cubicBezTo>
                  <a:cubicBezTo>
                    <a:pt x="8064" y="2714"/>
                    <a:pt x="8017" y="2750"/>
                    <a:pt x="8017" y="2795"/>
                  </a:cubicBezTo>
                  <a:cubicBezTo>
                    <a:pt x="8027" y="3607"/>
                    <a:pt x="8007" y="4816"/>
                    <a:pt x="7650" y="5906"/>
                  </a:cubicBezTo>
                  <a:cubicBezTo>
                    <a:pt x="7631" y="5946"/>
                    <a:pt x="7620" y="5986"/>
                    <a:pt x="7620" y="6015"/>
                  </a:cubicBezTo>
                  <a:cubicBezTo>
                    <a:pt x="7611" y="6045"/>
                    <a:pt x="7601" y="6074"/>
                    <a:pt x="7591" y="6094"/>
                  </a:cubicBezTo>
                  <a:cubicBezTo>
                    <a:pt x="7551" y="6035"/>
                    <a:pt x="7512" y="5966"/>
                    <a:pt x="7472" y="5906"/>
                  </a:cubicBezTo>
                  <a:cubicBezTo>
                    <a:pt x="7561" y="5777"/>
                    <a:pt x="7601" y="5470"/>
                    <a:pt x="7620" y="5351"/>
                  </a:cubicBezTo>
                  <a:cubicBezTo>
                    <a:pt x="7819" y="4420"/>
                    <a:pt x="7858" y="3458"/>
                    <a:pt x="7819" y="2517"/>
                  </a:cubicBezTo>
                  <a:cubicBezTo>
                    <a:pt x="7814" y="2460"/>
                    <a:pt x="7768" y="2433"/>
                    <a:pt x="7722" y="2433"/>
                  </a:cubicBezTo>
                  <a:cubicBezTo>
                    <a:pt x="7671" y="2433"/>
                    <a:pt x="7620" y="2465"/>
                    <a:pt x="7620" y="2527"/>
                  </a:cubicBezTo>
                  <a:cubicBezTo>
                    <a:pt x="7660" y="3350"/>
                    <a:pt x="7640" y="4202"/>
                    <a:pt x="7492" y="5024"/>
                  </a:cubicBezTo>
                  <a:cubicBezTo>
                    <a:pt x="7462" y="5182"/>
                    <a:pt x="7432" y="5351"/>
                    <a:pt x="7393" y="5510"/>
                  </a:cubicBezTo>
                  <a:cubicBezTo>
                    <a:pt x="7383" y="5519"/>
                    <a:pt x="7353" y="5618"/>
                    <a:pt x="7333" y="5698"/>
                  </a:cubicBezTo>
                  <a:cubicBezTo>
                    <a:pt x="7294" y="5649"/>
                    <a:pt x="7264" y="5599"/>
                    <a:pt x="7224" y="5549"/>
                  </a:cubicBezTo>
                  <a:cubicBezTo>
                    <a:pt x="7402" y="4479"/>
                    <a:pt x="7402" y="3290"/>
                    <a:pt x="7214" y="2110"/>
                  </a:cubicBezTo>
                  <a:cubicBezTo>
                    <a:pt x="7214" y="2081"/>
                    <a:pt x="7184" y="2061"/>
                    <a:pt x="7155" y="2051"/>
                  </a:cubicBezTo>
                  <a:cubicBezTo>
                    <a:pt x="7151" y="2050"/>
                    <a:pt x="7146" y="2050"/>
                    <a:pt x="7142" y="2050"/>
                  </a:cubicBezTo>
                  <a:cubicBezTo>
                    <a:pt x="7087" y="2050"/>
                    <a:pt x="7037" y="2104"/>
                    <a:pt x="7046" y="2150"/>
                  </a:cubicBezTo>
                  <a:cubicBezTo>
                    <a:pt x="7096" y="2497"/>
                    <a:pt x="7135" y="2864"/>
                    <a:pt x="7155" y="3300"/>
                  </a:cubicBezTo>
                  <a:cubicBezTo>
                    <a:pt x="7184" y="3746"/>
                    <a:pt x="7184" y="4112"/>
                    <a:pt x="7165" y="4440"/>
                  </a:cubicBezTo>
                  <a:lnTo>
                    <a:pt x="7165" y="4548"/>
                  </a:lnTo>
                  <a:cubicBezTo>
                    <a:pt x="7155" y="4757"/>
                    <a:pt x="7145" y="5193"/>
                    <a:pt x="7115" y="5391"/>
                  </a:cubicBezTo>
                  <a:lnTo>
                    <a:pt x="6907" y="5123"/>
                  </a:lnTo>
                  <a:cubicBezTo>
                    <a:pt x="7056" y="4559"/>
                    <a:pt x="6957" y="3914"/>
                    <a:pt x="6907" y="3350"/>
                  </a:cubicBezTo>
                  <a:cubicBezTo>
                    <a:pt x="6858" y="2923"/>
                    <a:pt x="6808" y="2487"/>
                    <a:pt x="6739" y="2051"/>
                  </a:cubicBezTo>
                  <a:cubicBezTo>
                    <a:pt x="6731" y="2009"/>
                    <a:pt x="6700" y="1991"/>
                    <a:pt x="6666" y="1991"/>
                  </a:cubicBezTo>
                  <a:cubicBezTo>
                    <a:pt x="6611" y="1991"/>
                    <a:pt x="6548" y="2037"/>
                    <a:pt x="6560" y="2110"/>
                  </a:cubicBezTo>
                  <a:cubicBezTo>
                    <a:pt x="6679" y="2943"/>
                    <a:pt x="6808" y="3795"/>
                    <a:pt x="6768" y="4638"/>
                  </a:cubicBezTo>
                  <a:cubicBezTo>
                    <a:pt x="6768" y="4737"/>
                    <a:pt x="6759" y="4836"/>
                    <a:pt x="6748" y="4935"/>
                  </a:cubicBezTo>
                  <a:cubicBezTo>
                    <a:pt x="6669" y="4836"/>
                    <a:pt x="6590" y="4746"/>
                    <a:pt x="6510" y="4658"/>
                  </a:cubicBezTo>
                  <a:cubicBezTo>
                    <a:pt x="6550" y="4578"/>
                    <a:pt x="6550" y="4489"/>
                    <a:pt x="6560" y="4409"/>
                  </a:cubicBezTo>
                  <a:cubicBezTo>
                    <a:pt x="6560" y="4380"/>
                    <a:pt x="6560" y="4350"/>
                    <a:pt x="6570" y="4330"/>
                  </a:cubicBezTo>
                  <a:cubicBezTo>
                    <a:pt x="6719" y="3280"/>
                    <a:pt x="6550" y="2260"/>
                    <a:pt x="6085" y="1526"/>
                  </a:cubicBezTo>
                  <a:cubicBezTo>
                    <a:pt x="6074" y="1496"/>
                    <a:pt x="6045" y="1487"/>
                    <a:pt x="6015" y="1487"/>
                  </a:cubicBezTo>
                  <a:cubicBezTo>
                    <a:pt x="5956" y="1487"/>
                    <a:pt x="5906" y="1566"/>
                    <a:pt x="5936" y="1615"/>
                  </a:cubicBezTo>
                  <a:cubicBezTo>
                    <a:pt x="6352" y="2279"/>
                    <a:pt x="6530" y="3201"/>
                    <a:pt x="6422" y="4083"/>
                  </a:cubicBezTo>
                  <a:cubicBezTo>
                    <a:pt x="6422" y="4132"/>
                    <a:pt x="6422" y="4182"/>
                    <a:pt x="6411" y="4231"/>
                  </a:cubicBezTo>
                  <a:cubicBezTo>
                    <a:pt x="6411" y="4341"/>
                    <a:pt x="6411" y="4440"/>
                    <a:pt x="6382" y="4519"/>
                  </a:cubicBezTo>
                  <a:cubicBezTo>
                    <a:pt x="6283" y="4409"/>
                    <a:pt x="6193" y="4321"/>
                    <a:pt x="6094" y="4222"/>
                  </a:cubicBezTo>
                  <a:cubicBezTo>
                    <a:pt x="6312" y="3181"/>
                    <a:pt x="6085" y="2022"/>
                    <a:pt x="5451" y="1169"/>
                  </a:cubicBezTo>
                  <a:cubicBezTo>
                    <a:pt x="5430" y="1140"/>
                    <a:pt x="5401" y="1128"/>
                    <a:pt x="5372" y="1128"/>
                  </a:cubicBezTo>
                  <a:cubicBezTo>
                    <a:pt x="5303" y="1128"/>
                    <a:pt x="5233" y="1198"/>
                    <a:pt x="5282" y="1269"/>
                  </a:cubicBezTo>
                  <a:cubicBezTo>
                    <a:pt x="5728" y="1863"/>
                    <a:pt x="5995" y="2676"/>
                    <a:pt x="5986" y="3419"/>
                  </a:cubicBezTo>
                  <a:cubicBezTo>
                    <a:pt x="5986" y="3617"/>
                    <a:pt x="5975" y="3815"/>
                    <a:pt x="5946" y="4013"/>
                  </a:cubicBezTo>
                  <a:cubicBezTo>
                    <a:pt x="5936" y="4033"/>
                    <a:pt x="5936" y="4053"/>
                    <a:pt x="5936" y="4073"/>
                  </a:cubicBezTo>
                  <a:cubicBezTo>
                    <a:pt x="5847" y="3984"/>
                    <a:pt x="5768" y="3904"/>
                    <a:pt x="5669" y="3825"/>
                  </a:cubicBezTo>
                  <a:cubicBezTo>
                    <a:pt x="5748" y="3686"/>
                    <a:pt x="5757" y="3409"/>
                    <a:pt x="5757" y="3310"/>
                  </a:cubicBezTo>
                  <a:cubicBezTo>
                    <a:pt x="5797" y="2557"/>
                    <a:pt x="5440" y="1705"/>
                    <a:pt x="4816" y="1040"/>
                  </a:cubicBezTo>
                  <a:cubicBezTo>
                    <a:pt x="4802" y="1026"/>
                    <a:pt x="4782" y="1017"/>
                    <a:pt x="4764" y="1017"/>
                  </a:cubicBezTo>
                  <a:cubicBezTo>
                    <a:pt x="4758" y="1017"/>
                    <a:pt x="4752" y="1018"/>
                    <a:pt x="4747" y="1020"/>
                  </a:cubicBezTo>
                  <a:cubicBezTo>
                    <a:pt x="4717" y="1020"/>
                    <a:pt x="4687" y="1040"/>
                    <a:pt x="4678" y="1060"/>
                  </a:cubicBezTo>
                  <a:cubicBezTo>
                    <a:pt x="4658" y="1100"/>
                    <a:pt x="4658" y="1130"/>
                    <a:pt x="4687" y="1159"/>
                  </a:cubicBezTo>
                  <a:cubicBezTo>
                    <a:pt x="5143" y="1645"/>
                    <a:pt x="5629" y="2447"/>
                    <a:pt x="5589" y="3231"/>
                  </a:cubicBezTo>
                  <a:lnTo>
                    <a:pt x="5589" y="3280"/>
                  </a:lnTo>
                  <a:cubicBezTo>
                    <a:pt x="5589" y="3389"/>
                    <a:pt x="5579" y="3587"/>
                    <a:pt x="5530" y="3696"/>
                  </a:cubicBezTo>
                  <a:cubicBezTo>
                    <a:pt x="5451" y="3617"/>
                    <a:pt x="5351" y="3548"/>
                    <a:pt x="5262" y="3468"/>
                  </a:cubicBezTo>
                  <a:cubicBezTo>
                    <a:pt x="5341" y="2507"/>
                    <a:pt x="4885" y="1516"/>
                    <a:pt x="4281" y="783"/>
                  </a:cubicBezTo>
                  <a:cubicBezTo>
                    <a:pt x="4263" y="762"/>
                    <a:pt x="4242" y="754"/>
                    <a:pt x="4221" y="754"/>
                  </a:cubicBezTo>
                  <a:cubicBezTo>
                    <a:pt x="4150" y="754"/>
                    <a:pt x="4081" y="853"/>
                    <a:pt x="4143" y="921"/>
                  </a:cubicBezTo>
                  <a:cubicBezTo>
                    <a:pt x="4608" y="1487"/>
                    <a:pt x="5054" y="2348"/>
                    <a:pt x="5084" y="3141"/>
                  </a:cubicBezTo>
                  <a:cubicBezTo>
                    <a:pt x="5084" y="3181"/>
                    <a:pt x="5074" y="3260"/>
                    <a:pt x="5074" y="3319"/>
                  </a:cubicBezTo>
                  <a:cubicBezTo>
                    <a:pt x="4984" y="3250"/>
                    <a:pt x="4905" y="3191"/>
                    <a:pt x="4816" y="3121"/>
                  </a:cubicBezTo>
                  <a:cubicBezTo>
                    <a:pt x="4658" y="2141"/>
                    <a:pt x="4143" y="1199"/>
                    <a:pt x="3706" y="496"/>
                  </a:cubicBezTo>
                  <a:cubicBezTo>
                    <a:pt x="3696" y="465"/>
                    <a:pt x="3667" y="456"/>
                    <a:pt x="3637" y="456"/>
                  </a:cubicBezTo>
                  <a:cubicBezTo>
                    <a:pt x="3577" y="456"/>
                    <a:pt x="3528" y="535"/>
                    <a:pt x="3557" y="584"/>
                  </a:cubicBezTo>
                  <a:cubicBezTo>
                    <a:pt x="4063" y="1407"/>
                    <a:pt x="4380" y="2091"/>
                    <a:pt x="4548" y="2745"/>
                  </a:cubicBezTo>
                  <a:cubicBezTo>
                    <a:pt x="4559" y="2775"/>
                    <a:pt x="4568" y="2814"/>
                    <a:pt x="4588" y="2854"/>
                  </a:cubicBezTo>
                  <a:cubicBezTo>
                    <a:pt x="4608" y="2894"/>
                    <a:pt x="4618" y="2953"/>
                    <a:pt x="4638" y="2993"/>
                  </a:cubicBezTo>
                  <a:cubicBezTo>
                    <a:pt x="4539" y="2923"/>
                    <a:pt x="4440" y="2864"/>
                    <a:pt x="4350" y="2795"/>
                  </a:cubicBezTo>
                  <a:cubicBezTo>
                    <a:pt x="4330" y="1932"/>
                    <a:pt x="3706" y="1040"/>
                    <a:pt x="3201" y="366"/>
                  </a:cubicBezTo>
                  <a:cubicBezTo>
                    <a:pt x="3182" y="342"/>
                    <a:pt x="3155" y="332"/>
                    <a:pt x="3128" y="332"/>
                  </a:cubicBezTo>
                  <a:cubicBezTo>
                    <a:pt x="3057" y="332"/>
                    <a:pt x="2982" y="401"/>
                    <a:pt x="3033" y="465"/>
                  </a:cubicBezTo>
                  <a:cubicBezTo>
                    <a:pt x="3449" y="1020"/>
                    <a:pt x="3865" y="1655"/>
                    <a:pt x="4063" y="2319"/>
                  </a:cubicBezTo>
                  <a:cubicBezTo>
                    <a:pt x="4103" y="2428"/>
                    <a:pt x="4132" y="2546"/>
                    <a:pt x="4143" y="2665"/>
                  </a:cubicBezTo>
                  <a:cubicBezTo>
                    <a:pt x="4033" y="2596"/>
                    <a:pt x="3924" y="2527"/>
                    <a:pt x="3806" y="2458"/>
                  </a:cubicBezTo>
                  <a:cubicBezTo>
                    <a:pt x="3806" y="1674"/>
                    <a:pt x="3191" y="912"/>
                    <a:pt x="2586" y="258"/>
                  </a:cubicBezTo>
                  <a:cubicBezTo>
                    <a:pt x="2572" y="243"/>
                    <a:pt x="2557" y="234"/>
                    <a:pt x="2539" y="234"/>
                  </a:cubicBezTo>
                  <a:cubicBezTo>
                    <a:pt x="2532" y="234"/>
                    <a:pt x="2525" y="235"/>
                    <a:pt x="2517" y="238"/>
                  </a:cubicBezTo>
                  <a:cubicBezTo>
                    <a:pt x="2498" y="238"/>
                    <a:pt x="2467" y="258"/>
                    <a:pt x="2448" y="278"/>
                  </a:cubicBezTo>
                  <a:cubicBezTo>
                    <a:pt x="2438" y="317"/>
                    <a:pt x="2438" y="347"/>
                    <a:pt x="2458" y="377"/>
                  </a:cubicBezTo>
                  <a:cubicBezTo>
                    <a:pt x="2934" y="892"/>
                    <a:pt x="3498" y="1566"/>
                    <a:pt x="3617" y="2249"/>
                  </a:cubicBezTo>
                  <a:cubicBezTo>
                    <a:pt x="3627" y="2289"/>
                    <a:pt x="3627" y="2319"/>
                    <a:pt x="3637" y="2339"/>
                  </a:cubicBezTo>
                  <a:lnTo>
                    <a:pt x="3637" y="2359"/>
                  </a:lnTo>
                  <a:cubicBezTo>
                    <a:pt x="3528" y="2299"/>
                    <a:pt x="3449" y="2249"/>
                    <a:pt x="3359" y="2200"/>
                  </a:cubicBezTo>
                  <a:cubicBezTo>
                    <a:pt x="3350" y="2200"/>
                    <a:pt x="3339" y="2200"/>
                    <a:pt x="3339" y="2190"/>
                  </a:cubicBezTo>
                  <a:cubicBezTo>
                    <a:pt x="3201" y="1427"/>
                    <a:pt x="2606" y="723"/>
                    <a:pt x="2101" y="159"/>
                  </a:cubicBezTo>
                  <a:cubicBezTo>
                    <a:pt x="2081" y="138"/>
                    <a:pt x="2058" y="130"/>
                    <a:pt x="2036" y="130"/>
                  </a:cubicBezTo>
                  <a:cubicBezTo>
                    <a:pt x="1964" y="130"/>
                    <a:pt x="1901" y="226"/>
                    <a:pt x="1962" y="287"/>
                  </a:cubicBezTo>
                  <a:cubicBezTo>
                    <a:pt x="2408" y="793"/>
                    <a:pt x="2934" y="1407"/>
                    <a:pt x="3112" y="2071"/>
                  </a:cubicBezTo>
                  <a:cubicBezTo>
                    <a:pt x="3042" y="2041"/>
                    <a:pt x="2973" y="2002"/>
                    <a:pt x="2903" y="1972"/>
                  </a:cubicBezTo>
                  <a:cubicBezTo>
                    <a:pt x="2606" y="1338"/>
                    <a:pt x="2111" y="703"/>
                    <a:pt x="1407" y="29"/>
                  </a:cubicBezTo>
                  <a:cubicBezTo>
                    <a:pt x="1388" y="10"/>
                    <a:pt x="1358" y="0"/>
                    <a:pt x="132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1644026" y="4799100"/>
              <a:ext cx="47959" cy="47959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9" y="0"/>
                  </a:moveTo>
                  <a:cubicBezTo>
                    <a:pt x="70" y="0"/>
                    <a:pt x="0" y="70"/>
                    <a:pt x="0" y="149"/>
                  </a:cubicBezTo>
                  <a:cubicBezTo>
                    <a:pt x="0" y="229"/>
                    <a:pt x="70" y="298"/>
                    <a:pt x="149" y="298"/>
                  </a:cubicBezTo>
                  <a:cubicBezTo>
                    <a:pt x="228" y="298"/>
                    <a:pt x="297" y="229"/>
                    <a:pt x="297" y="149"/>
                  </a:cubicBezTo>
                  <a:cubicBezTo>
                    <a:pt x="297" y="70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8"/>
            <p:cNvSpPr/>
            <p:nvPr/>
          </p:nvSpPr>
          <p:spPr>
            <a:xfrm>
              <a:off x="521188" y="4400306"/>
              <a:ext cx="84813" cy="83203"/>
            </a:xfrm>
            <a:custGeom>
              <a:avLst/>
              <a:gdLst/>
              <a:ahLst/>
              <a:cxnLst/>
              <a:rect l="l" t="t" r="r" b="b"/>
              <a:pathLst>
                <a:path w="527" h="517" extrusionOk="0">
                  <a:moveTo>
                    <a:pt x="258" y="1"/>
                  </a:moveTo>
                  <a:cubicBezTo>
                    <a:pt x="120" y="1"/>
                    <a:pt x="1" y="120"/>
                    <a:pt x="1" y="259"/>
                  </a:cubicBezTo>
                  <a:cubicBezTo>
                    <a:pt x="1" y="408"/>
                    <a:pt x="120" y="516"/>
                    <a:pt x="258" y="516"/>
                  </a:cubicBezTo>
                  <a:cubicBezTo>
                    <a:pt x="407" y="516"/>
                    <a:pt x="526" y="408"/>
                    <a:pt x="526" y="259"/>
                  </a:cubicBezTo>
                  <a:cubicBezTo>
                    <a:pt x="526" y="120"/>
                    <a:pt x="407" y="1"/>
                    <a:pt x="25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8"/>
            <p:cNvSpPr/>
            <p:nvPr/>
          </p:nvSpPr>
          <p:spPr>
            <a:xfrm>
              <a:off x="1238954" y="4418008"/>
              <a:ext cx="47959" cy="47959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9" y="0"/>
                  </a:moveTo>
                  <a:cubicBezTo>
                    <a:pt x="70" y="0"/>
                    <a:pt x="0" y="69"/>
                    <a:pt x="0" y="149"/>
                  </a:cubicBezTo>
                  <a:cubicBezTo>
                    <a:pt x="0" y="228"/>
                    <a:pt x="70" y="298"/>
                    <a:pt x="149" y="298"/>
                  </a:cubicBezTo>
                  <a:cubicBezTo>
                    <a:pt x="228" y="298"/>
                    <a:pt x="297" y="228"/>
                    <a:pt x="297" y="149"/>
                  </a:cubicBezTo>
                  <a:cubicBezTo>
                    <a:pt x="297" y="69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2221297" y="4846897"/>
              <a:ext cx="84652" cy="83042"/>
            </a:xfrm>
            <a:custGeom>
              <a:avLst/>
              <a:gdLst/>
              <a:ahLst/>
              <a:cxnLst/>
              <a:rect l="l" t="t" r="r" b="b"/>
              <a:pathLst>
                <a:path w="526" h="516" extrusionOk="0">
                  <a:moveTo>
                    <a:pt x="258" y="1"/>
                  </a:moveTo>
                  <a:cubicBezTo>
                    <a:pt x="119" y="1"/>
                    <a:pt x="0" y="119"/>
                    <a:pt x="0" y="258"/>
                  </a:cubicBezTo>
                  <a:cubicBezTo>
                    <a:pt x="0" y="407"/>
                    <a:pt x="119" y="516"/>
                    <a:pt x="258" y="516"/>
                  </a:cubicBezTo>
                  <a:cubicBezTo>
                    <a:pt x="407" y="516"/>
                    <a:pt x="526" y="407"/>
                    <a:pt x="526" y="258"/>
                  </a:cubicBezTo>
                  <a:cubicBezTo>
                    <a:pt x="526" y="119"/>
                    <a:pt x="407" y="1"/>
                    <a:pt x="25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3125586" y="5121129"/>
              <a:ext cx="47959" cy="48120"/>
            </a:xfrm>
            <a:custGeom>
              <a:avLst/>
              <a:gdLst/>
              <a:ahLst/>
              <a:cxnLst/>
              <a:rect l="l" t="t" r="r" b="b"/>
              <a:pathLst>
                <a:path w="298" h="299" extrusionOk="0">
                  <a:moveTo>
                    <a:pt x="149" y="1"/>
                  </a:moveTo>
                  <a:cubicBezTo>
                    <a:pt x="69" y="1"/>
                    <a:pt x="0" y="71"/>
                    <a:pt x="0" y="150"/>
                  </a:cubicBezTo>
                  <a:cubicBezTo>
                    <a:pt x="0" y="229"/>
                    <a:pt x="69" y="298"/>
                    <a:pt x="149" y="298"/>
                  </a:cubicBezTo>
                  <a:cubicBezTo>
                    <a:pt x="228" y="298"/>
                    <a:pt x="298" y="229"/>
                    <a:pt x="298" y="150"/>
                  </a:cubicBezTo>
                  <a:cubicBezTo>
                    <a:pt x="298" y="71"/>
                    <a:pt x="228" y="1"/>
                    <a:pt x="14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4127080" y="5425937"/>
              <a:ext cx="83042" cy="83042"/>
            </a:xfrm>
            <a:custGeom>
              <a:avLst/>
              <a:gdLst/>
              <a:ahLst/>
              <a:cxnLst/>
              <a:rect l="l" t="t" r="r" b="b"/>
              <a:pathLst>
                <a:path w="516" h="516" extrusionOk="0">
                  <a:moveTo>
                    <a:pt x="258" y="0"/>
                  </a:moveTo>
                  <a:cubicBezTo>
                    <a:pt x="120" y="0"/>
                    <a:pt x="1" y="109"/>
                    <a:pt x="1" y="258"/>
                  </a:cubicBezTo>
                  <a:cubicBezTo>
                    <a:pt x="1" y="396"/>
                    <a:pt x="120" y="515"/>
                    <a:pt x="258" y="515"/>
                  </a:cubicBezTo>
                  <a:cubicBezTo>
                    <a:pt x="407" y="515"/>
                    <a:pt x="516" y="396"/>
                    <a:pt x="516" y="258"/>
                  </a:cubicBezTo>
                  <a:cubicBezTo>
                    <a:pt x="516" y="109"/>
                    <a:pt x="407" y="0"/>
                    <a:pt x="25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7291208" y="4483348"/>
              <a:ext cx="47959" cy="47959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9" y="0"/>
                  </a:moveTo>
                  <a:cubicBezTo>
                    <a:pt x="69" y="0"/>
                    <a:pt x="0" y="70"/>
                    <a:pt x="0" y="149"/>
                  </a:cubicBezTo>
                  <a:cubicBezTo>
                    <a:pt x="0" y="228"/>
                    <a:pt x="69" y="297"/>
                    <a:pt x="149" y="297"/>
                  </a:cubicBezTo>
                  <a:cubicBezTo>
                    <a:pt x="228" y="297"/>
                    <a:pt x="298" y="228"/>
                    <a:pt x="298" y="149"/>
                  </a:cubicBezTo>
                  <a:cubicBezTo>
                    <a:pt x="298" y="70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7814244" y="4775282"/>
              <a:ext cx="47959" cy="47959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9" y="0"/>
                  </a:moveTo>
                  <a:cubicBezTo>
                    <a:pt x="70" y="0"/>
                    <a:pt x="1" y="69"/>
                    <a:pt x="1" y="148"/>
                  </a:cubicBezTo>
                  <a:cubicBezTo>
                    <a:pt x="1" y="238"/>
                    <a:pt x="70" y="297"/>
                    <a:pt x="149" y="297"/>
                  </a:cubicBezTo>
                  <a:cubicBezTo>
                    <a:pt x="228" y="297"/>
                    <a:pt x="298" y="238"/>
                    <a:pt x="298" y="148"/>
                  </a:cubicBezTo>
                  <a:cubicBezTo>
                    <a:pt x="298" y="69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6819188" y="4996888"/>
              <a:ext cx="84491" cy="83042"/>
            </a:xfrm>
            <a:custGeom>
              <a:avLst/>
              <a:gdLst/>
              <a:ahLst/>
              <a:cxnLst/>
              <a:rect l="l" t="t" r="r" b="b"/>
              <a:pathLst>
                <a:path w="525" h="516" extrusionOk="0">
                  <a:moveTo>
                    <a:pt x="258" y="0"/>
                  </a:moveTo>
                  <a:cubicBezTo>
                    <a:pt x="119" y="0"/>
                    <a:pt x="0" y="109"/>
                    <a:pt x="0" y="258"/>
                  </a:cubicBezTo>
                  <a:cubicBezTo>
                    <a:pt x="0" y="396"/>
                    <a:pt x="119" y="515"/>
                    <a:pt x="258" y="515"/>
                  </a:cubicBezTo>
                  <a:cubicBezTo>
                    <a:pt x="406" y="515"/>
                    <a:pt x="525" y="396"/>
                    <a:pt x="525" y="258"/>
                  </a:cubicBezTo>
                  <a:cubicBezTo>
                    <a:pt x="525" y="109"/>
                    <a:pt x="406" y="0"/>
                    <a:pt x="25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4908577" y="5055950"/>
              <a:ext cx="46349" cy="47959"/>
            </a:xfrm>
            <a:custGeom>
              <a:avLst/>
              <a:gdLst/>
              <a:ahLst/>
              <a:cxnLst/>
              <a:rect l="l" t="t" r="r" b="b"/>
              <a:pathLst>
                <a:path w="288" h="298" extrusionOk="0">
                  <a:moveTo>
                    <a:pt x="149" y="0"/>
                  </a:moveTo>
                  <a:cubicBezTo>
                    <a:pt x="60" y="0"/>
                    <a:pt x="0" y="69"/>
                    <a:pt x="0" y="148"/>
                  </a:cubicBezTo>
                  <a:cubicBezTo>
                    <a:pt x="0" y="228"/>
                    <a:pt x="60" y="297"/>
                    <a:pt x="149" y="297"/>
                  </a:cubicBezTo>
                  <a:cubicBezTo>
                    <a:pt x="228" y="297"/>
                    <a:pt x="287" y="228"/>
                    <a:pt x="287" y="148"/>
                  </a:cubicBezTo>
                  <a:cubicBezTo>
                    <a:pt x="287" y="69"/>
                    <a:pt x="228" y="0"/>
                    <a:pt x="14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5868549" y="5038248"/>
              <a:ext cx="83203" cy="83042"/>
            </a:xfrm>
            <a:custGeom>
              <a:avLst/>
              <a:gdLst/>
              <a:ahLst/>
              <a:cxnLst/>
              <a:rect l="l" t="t" r="r" b="b"/>
              <a:pathLst>
                <a:path w="517" h="516" extrusionOk="0">
                  <a:moveTo>
                    <a:pt x="259" y="1"/>
                  </a:moveTo>
                  <a:cubicBezTo>
                    <a:pt x="110" y="1"/>
                    <a:pt x="1" y="110"/>
                    <a:pt x="1" y="258"/>
                  </a:cubicBezTo>
                  <a:cubicBezTo>
                    <a:pt x="1" y="397"/>
                    <a:pt x="110" y="516"/>
                    <a:pt x="259" y="516"/>
                  </a:cubicBezTo>
                  <a:cubicBezTo>
                    <a:pt x="397" y="516"/>
                    <a:pt x="516" y="397"/>
                    <a:pt x="516" y="258"/>
                  </a:cubicBezTo>
                  <a:cubicBezTo>
                    <a:pt x="516" y="110"/>
                    <a:pt x="397" y="1"/>
                    <a:pt x="2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313904" y="2115044"/>
              <a:ext cx="49729" cy="49568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50" y="1"/>
                  </a:moveTo>
                  <a:cubicBezTo>
                    <a:pt x="70" y="1"/>
                    <a:pt x="1" y="70"/>
                    <a:pt x="1" y="149"/>
                  </a:cubicBezTo>
                  <a:cubicBezTo>
                    <a:pt x="1" y="239"/>
                    <a:pt x="70" y="308"/>
                    <a:pt x="150" y="308"/>
                  </a:cubicBezTo>
                  <a:cubicBezTo>
                    <a:pt x="238" y="308"/>
                    <a:pt x="308" y="239"/>
                    <a:pt x="308" y="149"/>
                  </a:cubicBezTo>
                  <a:cubicBezTo>
                    <a:pt x="308" y="70"/>
                    <a:pt x="238" y="1"/>
                    <a:pt x="15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1173615" y="1529728"/>
              <a:ext cx="86261" cy="86261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7" y="1"/>
                  </a:moveTo>
                  <a:cubicBezTo>
                    <a:pt x="119" y="1"/>
                    <a:pt x="0" y="120"/>
                    <a:pt x="0" y="269"/>
                  </a:cubicBezTo>
                  <a:cubicBezTo>
                    <a:pt x="0" y="417"/>
                    <a:pt x="119" y="536"/>
                    <a:pt x="267" y="536"/>
                  </a:cubicBezTo>
                  <a:cubicBezTo>
                    <a:pt x="416" y="536"/>
                    <a:pt x="535" y="417"/>
                    <a:pt x="535" y="269"/>
                  </a:cubicBezTo>
                  <a:cubicBezTo>
                    <a:pt x="535" y="120"/>
                    <a:pt x="416" y="1"/>
                    <a:pt x="2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1009301" y="864749"/>
              <a:ext cx="118126" cy="119736"/>
            </a:xfrm>
            <a:custGeom>
              <a:avLst/>
              <a:gdLst/>
              <a:ahLst/>
              <a:cxnLst/>
              <a:rect l="l" t="t" r="r" b="b"/>
              <a:pathLst>
                <a:path w="734" h="744" extrusionOk="0">
                  <a:moveTo>
                    <a:pt x="367" y="1"/>
                  </a:moveTo>
                  <a:cubicBezTo>
                    <a:pt x="169" y="1"/>
                    <a:pt x="0" y="169"/>
                    <a:pt x="0" y="367"/>
                  </a:cubicBezTo>
                  <a:cubicBezTo>
                    <a:pt x="0" y="576"/>
                    <a:pt x="169" y="744"/>
                    <a:pt x="367" y="744"/>
                  </a:cubicBezTo>
                  <a:cubicBezTo>
                    <a:pt x="575" y="744"/>
                    <a:pt x="733" y="576"/>
                    <a:pt x="733" y="367"/>
                  </a:cubicBezTo>
                  <a:cubicBezTo>
                    <a:pt x="733" y="169"/>
                    <a:pt x="575" y="1"/>
                    <a:pt x="3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2309006" y="678065"/>
              <a:ext cx="49568" cy="49729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49" y="1"/>
                  </a:moveTo>
                  <a:cubicBezTo>
                    <a:pt x="70" y="1"/>
                    <a:pt x="1" y="71"/>
                    <a:pt x="1" y="150"/>
                  </a:cubicBezTo>
                  <a:cubicBezTo>
                    <a:pt x="1" y="239"/>
                    <a:pt x="70" y="309"/>
                    <a:pt x="149" y="309"/>
                  </a:cubicBezTo>
                  <a:cubicBezTo>
                    <a:pt x="239" y="309"/>
                    <a:pt x="308" y="239"/>
                    <a:pt x="308" y="150"/>
                  </a:cubicBezTo>
                  <a:cubicBezTo>
                    <a:pt x="308" y="71"/>
                    <a:pt x="239" y="1"/>
                    <a:pt x="14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781257" y="2378171"/>
              <a:ext cx="49568" cy="49729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9" y="1"/>
                  </a:moveTo>
                  <a:cubicBezTo>
                    <a:pt x="69" y="1"/>
                    <a:pt x="0" y="70"/>
                    <a:pt x="0" y="150"/>
                  </a:cubicBezTo>
                  <a:cubicBezTo>
                    <a:pt x="0" y="238"/>
                    <a:pt x="69" y="308"/>
                    <a:pt x="159" y="308"/>
                  </a:cubicBezTo>
                  <a:cubicBezTo>
                    <a:pt x="238" y="308"/>
                    <a:pt x="307" y="238"/>
                    <a:pt x="307" y="150"/>
                  </a:cubicBezTo>
                  <a:cubicBezTo>
                    <a:pt x="307" y="70"/>
                    <a:pt x="238" y="1"/>
                    <a:pt x="1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1553098" y="2139023"/>
              <a:ext cx="49568" cy="49568"/>
            </a:xfrm>
            <a:custGeom>
              <a:avLst/>
              <a:gdLst/>
              <a:ahLst/>
              <a:cxnLst/>
              <a:rect l="l" t="t" r="r" b="b"/>
              <a:pathLst>
                <a:path w="308" h="308" extrusionOk="0">
                  <a:moveTo>
                    <a:pt x="159" y="0"/>
                  </a:moveTo>
                  <a:cubicBezTo>
                    <a:pt x="70" y="0"/>
                    <a:pt x="1" y="70"/>
                    <a:pt x="1" y="159"/>
                  </a:cubicBezTo>
                  <a:cubicBezTo>
                    <a:pt x="1" y="238"/>
                    <a:pt x="70" y="308"/>
                    <a:pt x="159" y="308"/>
                  </a:cubicBezTo>
                  <a:cubicBezTo>
                    <a:pt x="238" y="308"/>
                    <a:pt x="307" y="238"/>
                    <a:pt x="307" y="159"/>
                  </a:cubicBezTo>
                  <a:cubicBezTo>
                    <a:pt x="307" y="7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2222906" y="1989033"/>
              <a:ext cx="86261" cy="88031"/>
            </a:xfrm>
            <a:custGeom>
              <a:avLst/>
              <a:gdLst/>
              <a:ahLst/>
              <a:cxnLst/>
              <a:rect l="l" t="t" r="r" b="b"/>
              <a:pathLst>
                <a:path w="536" h="547" extrusionOk="0">
                  <a:moveTo>
                    <a:pt x="268" y="1"/>
                  </a:moveTo>
                  <a:cubicBezTo>
                    <a:pt x="120" y="1"/>
                    <a:pt x="1" y="130"/>
                    <a:pt x="1" y="269"/>
                  </a:cubicBezTo>
                  <a:cubicBezTo>
                    <a:pt x="1" y="417"/>
                    <a:pt x="120" y="546"/>
                    <a:pt x="268" y="546"/>
                  </a:cubicBezTo>
                  <a:cubicBezTo>
                    <a:pt x="417" y="546"/>
                    <a:pt x="536" y="417"/>
                    <a:pt x="536" y="269"/>
                  </a:cubicBezTo>
                  <a:cubicBezTo>
                    <a:pt x="536" y="130"/>
                    <a:pt x="417" y="1"/>
                    <a:pt x="2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3211686" y="3778457"/>
              <a:ext cx="86261" cy="86261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0" y="0"/>
                    <a:pt x="1" y="119"/>
                    <a:pt x="1" y="268"/>
                  </a:cubicBezTo>
                  <a:cubicBezTo>
                    <a:pt x="1" y="416"/>
                    <a:pt x="120" y="535"/>
                    <a:pt x="268" y="535"/>
                  </a:cubicBezTo>
                  <a:cubicBezTo>
                    <a:pt x="417" y="535"/>
                    <a:pt x="536" y="416"/>
                    <a:pt x="536" y="268"/>
                  </a:cubicBezTo>
                  <a:cubicBezTo>
                    <a:pt x="536" y="119"/>
                    <a:pt x="417" y="0"/>
                    <a:pt x="26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3642346" y="2748158"/>
              <a:ext cx="41521" cy="41682"/>
            </a:xfrm>
            <a:custGeom>
              <a:avLst/>
              <a:gdLst/>
              <a:ahLst/>
              <a:cxnLst/>
              <a:rect l="l" t="t" r="r" b="b"/>
              <a:pathLst>
                <a:path w="258" h="259" extrusionOk="0">
                  <a:moveTo>
                    <a:pt x="129" y="1"/>
                  </a:moveTo>
                  <a:cubicBezTo>
                    <a:pt x="49" y="1"/>
                    <a:pt x="0" y="60"/>
                    <a:pt x="0" y="130"/>
                  </a:cubicBezTo>
                  <a:cubicBezTo>
                    <a:pt x="0" y="199"/>
                    <a:pt x="49" y="258"/>
                    <a:pt x="129" y="258"/>
                  </a:cubicBezTo>
                  <a:cubicBezTo>
                    <a:pt x="198" y="258"/>
                    <a:pt x="258" y="199"/>
                    <a:pt x="258" y="130"/>
                  </a:cubicBezTo>
                  <a:cubicBezTo>
                    <a:pt x="258" y="60"/>
                    <a:pt x="198" y="1"/>
                    <a:pt x="1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3379058" y="1523451"/>
              <a:ext cx="49729" cy="49568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50" y="0"/>
                  </a:moveTo>
                  <a:cubicBezTo>
                    <a:pt x="70" y="0"/>
                    <a:pt x="1" y="70"/>
                    <a:pt x="1" y="159"/>
                  </a:cubicBezTo>
                  <a:cubicBezTo>
                    <a:pt x="1" y="238"/>
                    <a:pt x="70" y="308"/>
                    <a:pt x="150" y="308"/>
                  </a:cubicBezTo>
                  <a:cubicBezTo>
                    <a:pt x="239" y="308"/>
                    <a:pt x="308" y="238"/>
                    <a:pt x="308" y="159"/>
                  </a:cubicBezTo>
                  <a:cubicBezTo>
                    <a:pt x="308" y="70"/>
                    <a:pt x="239" y="0"/>
                    <a:pt x="15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4061741" y="454850"/>
              <a:ext cx="49568" cy="49729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49" y="1"/>
                  </a:moveTo>
                  <a:cubicBezTo>
                    <a:pt x="70" y="1"/>
                    <a:pt x="0" y="70"/>
                    <a:pt x="0" y="150"/>
                  </a:cubicBezTo>
                  <a:cubicBezTo>
                    <a:pt x="0" y="238"/>
                    <a:pt x="70" y="308"/>
                    <a:pt x="149" y="308"/>
                  </a:cubicBezTo>
                  <a:cubicBezTo>
                    <a:pt x="238" y="308"/>
                    <a:pt x="308" y="238"/>
                    <a:pt x="308" y="150"/>
                  </a:cubicBezTo>
                  <a:cubicBezTo>
                    <a:pt x="308" y="70"/>
                    <a:pt x="238" y="1"/>
                    <a:pt x="14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9056495" y="2115044"/>
              <a:ext cx="48120" cy="49568"/>
            </a:xfrm>
            <a:custGeom>
              <a:avLst/>
              <a:gdLst/>
              <a:ahLst/>
              <a:cxnLst/>
              <a:rect l="l" t="t" r="r" b="b"/>
              <a:pathLst>
                <a:path w="299" h="308" extrusionOk="0">
                  <a:moveTo>
                    <a:pt x="150" y="1"/>
                  </a:moveTo>
                  <a:cubicBezTo>
                    <a:pt x="60" y="1"/>
                    <a:pt x="1" y="70"/>
                    <a:pt x="1" y="149"/>
                  </a:cubicBezTo>
                  <a:cubicBezTo>
                    <a:pt x="1" y="239"/>
                    <a:pt x="60" y="308"/>
                    <a:pt x="150" y="308"/>
                  </a:cubicBezTo>
                  <a:cubicBezTo>
                    <a:pt x="229" y="308"/>
                    <a:pt x="298" y="239"/>
                    <a:pt x="298" y="149"/>
                  </a:cubicBezTo>
                  <a:cubicBezTo>
                    <a:pt x="298" y="70"/>
                    <a:pt x="229" y="1"/>
                    <a:pt x="15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8158804" y="1529728"/>
              <a:ext cx="86261" cy="86261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7" y="1"/>
                  </a:moveTo>
                  <a:cubicBezTo>
                    <a:pt x="119" y="1"/>
                    <a:pt x="0" y="120"/>
                    <a:pt x="0" y="269"/>
                  </a:cubicBezTo>
                  <a:cubicBezTo>
                    <a:pt x="0" y="417"/>
                    <a:pt x="119" y="536"/>
                    <a:pt x="267" y="536"/>
                  </a:cubicBezTo>
                  <a:cubicBezTo>
                    <a:pt x="416" y="536"/>
                    <a:pt x="535" y="417"/>
                    <a:pt x="535" y="269"/>
                  </a:cubicBezTo>
                  <a:cubicBezTo>
                    <a:pt x="535" y="120"/>
                    <a:pt x="416" y="1"/>
                    <a:pt x="2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8"/>
            <p:cNvSpPr/>
            <p:nvPr/>
          </p:nvSpPr>
          <p:spPr>
            <a:xfrm>
              <a:off x="8291092" y="864749"/>
              <a:ext cx="118126" cy="119736"/>
            </a:xfrm>
            <a:custGeom>
              <a:avLst/>
              <a:gdLst/>
              <a:ahLst/>
              <a:cxnLst/>
              <a:rect l="l" t="t" r="r" b="b"/>
              <a:pathLst>
                <a:path w="734" h="744" extrusionOk="0">
                  <a:moveTo>
                    <a:pt x="367" y="1"/>
                  </a:moveTo>
                  <a:cubicBezTo>
                    <a:pt x="159" y="1"/>
                    <a:pt x="0" y="169"/>
                    <a:pt x="0" y="367"/>
                  </a:cubicBezTo>
                  <a:cubicBezTo>
                    <a:pt x="0" y="576"/>
                    <a:pt x="159" y="744"/>
                    <a:pt x="367" y="744"/>
                  </a:cubicBezTo>
                  <a:cubicBezTo>
                    <a:pt x="565" y="744"/>
                    <a:pt x="733" y="576"/>
                    <a:pt x="733" y="367"/>
                  </a:cubicBezTo>
                  <a:cubicBezTo>
                    <a:pt x="733" y="169"/>
                    <a:pt x="565" y="1"/>
                    <a:pt x="3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8"/>
            <p:cNvSpPr/>
            <p:nvPr/>
          </p:nvSpPr>
          <p:spPr>
            <a:xfrm>
              <a:off x="6708948" y="619164"/>
              <a:ext cx="118287" cy="118126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368" y="1"/>
                  </a:moveTo>
                  <a:cubicBezTo>
                    <a:pt x="170" y="1"/>
                    <a:pt x="1" y="159"/>
                    <a:pt x="1" y="367"/>
                  </a:cubicBezTo>
                  <a:cubicBezTo>
                    <a:pt x="1" y="575"/>
                    <a:pt x="170" y="734"/>
                    <a:pt x="368" y="734"/>
                  </a:cubicBezTo>
                  <a:cubicBezTo>
                    <a:pt x="576" y="734"/>
                    <a:pt x="734" y="575"/>
                    <a:pt x="734" y="367"/>
                  </a:cubicBezTo>
                  <a:cubicBezTo>
                    <a:pt x="734" y="159"/>
                    <a:pt x="576" y="1"/>
                    <a:pt x="3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8"/>
            <p:cNvSpPr/>
            <p:nvPr/>
          </p:nvSpPr>
          <p:spPr>
            <a:xfrm>
              <a:off x="8563876" y="2352583"/>
              <a:ext cx="49407" cy="49729"/>
            </a:xfrm>
            <a:custGeom>
              <a:avLst/>
              <a:gdLst/>
              <a:ahLst/>
              <a:cxnLst/>
              <a:rect l="l" t="t" r="r" b="b"/>
              <a:pathLst>
                <a:path w="307" h="309" extrusionOk="0">
                  <a:moveTo>
                    <a:pt x="148" y="1"/>
                  </a:moveTo>
                  <a:cubicBezTo>
                    <a:pt x="69" y="1"/>
                    <a:pt x="0" y="71"/>
                    <a:pt x="0" y="160"/>
                  </a:cubicBezTo>
                  <a:cubicBezTo>
                    <a:pt x="0" y="239"/>
                    <a:pt x="69" y="309"/>
                    <a:pt x="148" y="309"/>
                  </a:cubicBezTo>
                  <a:cubicBezTo>
                    <a:pt x="238" y="309"/>
                    <a:pt x="307" y="239"/>
                    <a:pt x="307" y="160"/>
                  </a:cubicBezTo>
                  <a:cubicBezTo>
                    <a:pt x="307" y="71"/>
                    <a:pt x="238" y="1"/>
                    <a:pt x="14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8"/>
            <p:cNvSpPr/>
            <p:nvPr/>
          </p:nvSpPr>
          <p:spPr>
            <a:xfrm>
              <a:off x="8863696" y="2835867"/>
              <a:ext cx="73386" cy="73547"/>
            </a:xfrm>
            <a:custGeom>
              <a:avLst/>
              <a:gdLst/>
              <a:ahLst/>
              <a:cxnLst/>
              <a:rect l="l" t="t" r="r" b="b"/>
              <a:pathLst>
                <a:path w="456" h="457" extrusionOk="0">
                  <a:moveTo>
                    <a:pt x="228" y="1"/>
                  </a:moveTo>
                  <a:cubicBezTo>
                    <a:pt x="99" y="1"/>
                    <a:pt x="0" y="100"/>
                    <a:pt x="0" y="229"/>
                  </a:cubicBezTo>
                  <a:cubicBezTo>
                    <a:pt x="0" y="358"/>
                    <a:pt x="99" y="457"/>
                    <a:pt x="228" y="457"/>
                  </a:cubicBezTo>
                  <a:cubicBezTo>
                    <a:pt x="347" y="457"/>
                    <a:pt x="456" y="358"/>
                    <a:pt x="456" y="229"/>
                  </a:cubicBezTo>
                  <a:cubicBezTo>
                    <a:pt x="456" y="100"/>
                    <a:pt x="347" y="1"/>
                    <a:pt x="22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8"/>
            <p:cNvSpPr/>
            <p:nvPr/>
          </p:nvSpPr>
          <p:spPr>
            <a:xfrm>
              <a:off x="7815853" y="2139023"/>
              <a:ext cx="49568" cy="49568"/>
            </a:xfrm>
            <a:custGeom>
              <a:avLst/>
              <a:gdLst/>
              <a:ahLst/>
              <a:cxnLst/>
              <a:rect l="l" t="t" r="r" b="b"/>
              <a:pathLst>
                <a:path w="308" h="308" extrusionOk="0">
                  <a:moveTo>
                    <a:pt x="159" y="0"/>
                  </a:moveTo>
                  <a:cubicBezTo>
                    <a:pt x="70" y="0"/>
                    <a:pt x="0" y="70"/>
                    <a:pt x="0" y="159"/>
                  </a:cubicBezTo>
                  <a:cubicBezTo>
                    <a:pt x="0" y="238"/>
                    <a:pt x="70" y="308"/>
                    <a:pt x="159" y="308"/>
                  </a:cubicBezTo>
                  <a:cubicBezTo>
                    <a:pt x="238" y="308"/>
                    <a:pt x="308" y="238"/>
                    <a:pt x="308" y="159"/>
                  </a:cubicBezTo>
                  <a:cubicBezTo>
                    <a:pt x="308" y="7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8"/>
            <p:cNvSpPr/>
            <p:nvPr/>
          </p:nvSpPr>
          <p:spPr>
            <a:xfrm>
              <a:off x="7109352" y="1989033"/>
              <a:ext cx="86261" cy="88031"/>
            </a:xfrm>
            <a:custGeom>
              <a:avLst/>
              <a:gdLst/>
              <a:ahLst/>
              <a:cxnLst/>
              <a:rect l="l" t="t" r="r" b="b"/>
              <a:pathLst>
                <a:path w="536" h="547" extrusionOk="0">
                  <a:moveTo>
                    <a:pt x="268" y="1"/>
                  </a:moveTo>
                  <a:cubicBezTo>
                    <a:pt x="119" y="1"/>
                    <a:pt x="1" y="130"/>
                    <a:pt x="1" y="269"/>
                  </a:cubicBezTo>
                  <a:cubicBezTo>
                    <a:pt x="1" y="417"/>
                    <a:pt x="119" y="546"/>
                    <a:pt x="268" y="546"/>
                  </a:cubicBezTo>
                  <a:cubicBezTo>
                    <a:pt x="417" y="546"/>
                    <a:pt x="536" y="417"/>
                    <a:pt x="536" y="269"/>
                  </a:cubicBezTo>
                  <a:cubicBezTo>
                    <a:pt x="536" y="130"/>
                    <a:pt x="417" y="1"/>
                    <a:pt x="2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8"/>
            <p:cNvSpPr/>
            <p:nvPr/>
          </p:nvSpPr>
          <p:spPr>
            <a:xfrm>
              <a:off x="6839787" y="2748158"/>
              <a:ext cx="41682" cy="41682"/>
            </a:xfrm>
            <a:custGeom>
              <a:avLst/>
              <a:gdLst/>
              <a:ahLst/>
              <a:cxnLst/>
              <a:rect l="l" t="t" r="r" b="b"/>
              <a:pathLst>
                <a:path w="259" h="259" extrusionOk="0">
                  <a:moveTo>
                    <a:pt x="130" y="1"/>
                  </a:moveTo>
                  <a:cubicBezTo>
                    <a:pt x="60" y="1"/>
                    <a:pt x="0" y="60"/>
                    <a:pt x="0" y="130"/>
                  </a:cubicBezTo>
                  <a:cubicBezTo>
                    <a:pt x="0" y="199"/>
                    <a:pt x="60" y="258"/>
                    <a:pt x="130" y="258"/>
                  </a:cubicBezTo>
                  <a:cubicBezTo>
                    <a:pt x="199" y="258"/>
                    <a:pt x="258" y="199"/>
                    <a:pt x="258" y="130"/>
                  </a:cubicBezTo>
                  <a:cubicBezTo>
                    <a:pt x="258" y="60"/>
                    <a:pt x="199" y="1"/>
                    <a:pt x="13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8"/>
            <p:cNvSpPr/>
            <p:nvPr/>
          </p:nvSpPr>
          <p:spPr>
            <a:xfrm>
              <a:off x="5090432" y="1395831"/>
              <a:ext cx="49407" cy="49568"/>
            </a:xfrm>
            <a:custGeom>
              <a:avLst/>
              <a:gdLst/>
              <a:ahLst/>
              <a:cxnLst/>
              <a:rect l="l" t="t" r="r" b="b"/>
              <a:pathLst>
                <a:path w="307" h="308" extrusionOk="0">
                  <a:moveTo>
                    <a:pt x="159" y="0"/>
                  </a:moveTo>
                  <a:cubicBezTo>
                    <a:pt x="69" y="0"/>
                    <a:pt x="0" y="70"/>
                    <a:pt x="0" y="159"/>
                  </a:cubicBezTo>
                  <a:cubicBezTo>
                    <a:pt x="0" y="238"/>
                    <a:pt x="69" y="308"/>
                    <a:pt x="159" y="308"/>
                  </a:cubicBezTo>
                  <a:cubicBezTo>
                    <a:pt x="238" y="308"/>
                    <a:pt x="307" y="238"/>
                    <a:pt x="307" y="159"/>
                  </a:cubicBezTo>
                  <a:cubicBezTo>
                    <a:pt x="307" y="7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8"/>
            <p:cNvSpPr/>
            <p:nvPr/>
          </p:nvSpPr>
          <p:spPr>
            <a:xfrm>
              <a:off x="4768242" y="3424402"/>
              <a:ext cx="49568" cy="49568"/>
            </a:xfrm>
            <a:custGeom>
              <a:avLst/>
              <a:gdLst/>
              <a:ahLst/>
              <a:cxnLst/>
              <a:rect l="l" t="t" r="r" b="b"/>
              <a:pathLst>
                <a:path w="308" h="308" extrusionOk="0">
                  <a:moveTo>
                    <a:pt x="159" y="0"/>
                  </a:moveTo>
                  <a:cubicBezTo>
                    <a:pt x="69" y="0"/>
                    <a:pt x="0" y="70"/>
                    <a:pt x="0" y="149"/>
                  </a:cubicBezTo>
                  <a:cubicBezTo>
                    <a:pt x="0" y="238"/>
                    <a:pt x="69" y="308"/>
                    <a:pt x="159" y="308"/>
                  </a:cubicBezTo>
                  <a:cubicBezTo>
                    <a:pt x="238" y="308"/>
                    <a:pt x="307" y="238"/>
                    <a:pt x="307" y="149"/>
                  </a:cubicBezTo>
                  <a:cubicBezTo>
                    <a:pt x="307" y="7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8"/>
            <p:cNvSpPr/>
            <p:nvPr/>
          </p:nvSpPr>
          <p:spPr>
            <a:xfrm>
              <a:off x="5139678" y="702045"/>
              <a:ext cx="49729" cy="49568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59" y="1"/>
                  </a:moveTo>
                  <a:cubicBezTo>
                    <a:pt x="71" y="1"/>
                    <a:pt x="1" y="70"/>
                    <a:pt x="1" y="160"/>
                  </a:cubicBezTo>
                  <a:cubicBezTo>
                    <a:pt x="1" y="239"/>
                    <a:pt x="71" y="308"/>
                    <a:pt x="159" y="308"/>
                  </a:cubicBezTo>
                  <a:cubicBezTo>
                    <a:pt x="239" y="308"/>
                    <a:pt x="308" y="239"/>
                    <a:pt x="308" y="160"/>
                  </a:cubicBezTo>
                  <a:cubicBezTo>
                    <a:pt x="308" y="70"/>
                    <a:pt x="239" y="1"/>
                    <a:pt x="1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8"/>
            <p:cNvSpPr/>
            <p:nvPr/>
          </p:nvSpPr>
          <p:spPr>
            <a:xfrm>
              <a:off x="4395035" y="1218803"/>
              <a:ext cx="86261" cy="86261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19" y="1"/>
                    <a:pt x="0" y="120"/>
                    <a:pt x="0" y="268"/>
                  </a:cubicBezTo>
                  <a:cubicBezTo>
                    <a:pt x="0" y="407"/>
                    <a:pt x="119" y="536"/>
                    <a:pt x="268" y="536"/>
                  </a:cubicBezTo>
                  <a:cubicBezTo>
                    <a:pt x="417" y="536"/>
                    <a:pt x="536" y="407"/>
                    <a:pt x="536" y="268"/>
                  </a:cubicBezTo>
                  <a:cubicBezTo>
                    <a:pt x="536" y="120"/>
                    <a:pt x="417" y="1"/>
                    <a:pt x="2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8"/>
            <p:cNvSpPr/>
            <p:nvPr/>
          </p:nvSpPr>
          <p:spPr>
            <a:xfrm>
              <a:off x="6127010" y="1615827"/>
              <a:ext cx="86261" cy="86261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7" y="1"/>
                  </a:moveTo>
                  <a:cubicBezTo>
                    <a:pt x="119" y="1"/>
                    <a:pt x="0" y="120"/>
                    <a:pt x="0" y="269"/>
                  </a:cubicBezTo>
                  <a:cubicBezTo>
                    <a:pt x="0" y="417"/>
                    <a:pt x="119" y="536"/>
                    <a:pt x="267" y="536"/>
                  </a:cubicBezTo>
                  <a:cubicBezTo>
                    <a:pt x="416" y="536"/>
                    <a:pt x="535" y="417"/>
                    <a:pt x="535" y="269"/>
                  </a:cubicBezTo>
                  <a:cubicBezTo>
                    <a:pt x="535" y="120"/>
                    <a:pt x="416" y="1"/>
                    <a:pt x="2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8"/>
            <p:cNvSpPr/>
            <p:nvPr/>
          </p:nvSpPr>
          <p:spPr>
            <a:xfrm>
              <a:off x="1335849" y="6474740"/>
              <a:ext cx="627000" cy="624725"/>
            </a:xfrm>
            <a:custGeom>
              <a:avLst/>
              <a:gdLst/>
              <a:ahLst/>
              <a:cxnLst/>
              <a:rect l="l" t="t" r="r" b="b"/>
              <a:pathLst>
                <a:path w="5511" h="5491" extrusionOk="0">
                  <a:moveTo>
                    <a:pt x="2181" y="0"/>
                  </a:moveTo>
                  <a:cubicBezTo>
                    <a:pt x="2141" y="0"/>
                    <a:pt x="2101" y="20"/>
                    <a:pt x="2082" y="60"/>
                  </a:cubicBezTo>
                  <a:cubicBezTo>
                    <a:pt x="2062" y="90"/>
                    <a:pt x="2071" y="119"/>
                    <a:pt x="2091" y="149"/>
                  </a:cubicBezTo>
                  <a:lnTo>
                    <a:pt x="2646" y="883"/>
                  </a:lnTo>
                  <a:lnTo>
                    <a:pt x="2646" y="1200"/>
                  </a:lnTo>
                  <a:lnTo>
                    <a:pt x="2428" y="902"/>
                  </a:lnTo>
                  <a:cubicBezTo>
                    <a:pt x="2399" y="872"/>
                    <a:pt x="2368" y="853"/>
                    <a:pt x="2339" y="853"/>
                  </a:cubicBezTo>
                  <a:cubicBezTo>
                    <a:pt x="2300" y="853"/>
                    <a:pt x="2250" y="883"/>
                    <a:pt x="2240" y="912"/>
                  </a:cubicBezTo>
                  <a:cubicBezTo>
                    <a:pt x="2220" y="942"/>
                    <a:pt x="2230" y="982"/>
                    <a:pt x="2250" y="1011"/>
                  </a:cubicBezTo>
                  <a:lnTo>
                    <a:pt x="2646" y="1537"/>
                  </a:lnTo>
                  <a:lnTo>
                    <a:pt x="2646" y="2488"/>
                  </a:lnTo>
                  <a:lnTo>
                    <a:pt x="1982" y="1814"/>
                  </a:lnTo>
                  <a:lnTo>
                    <a:pt x="1893" y="1160"/>
                  </a:lnTo>
                  <a:cubicBezTo>
                    <a:pt x="1883" y="1110"/>
                    <a:pt x="1844" y="1081"/>
                    <a:pt x="1794" y="1081"/>
                  </a:cubicBezTo>
                  <a:cubicBezTo>
                    <a:pt x="1764" y="1081"/>
                    <a:pt x="1734" y="1090"/>
                    <a:pt x="1714" y="1121"/>
                  </a:cubicBezTo>
                  <a:cubicBezTo>
                    <a:pt x="1695" y="1140"/>
                    <a:pt x="1685" y="1170"/>
                    <a:pt x="1685" y="1209"/>
                  </a:cubicBezTo>
                  <a:lnTo>
                    <a:pt x="1734" y="1576"/>
                  </a:lnTo>
                  <a:lnTo>
                    <a:pt x="1516" y="1358"/>
                  </a:lnTo>
                  <a:lnTo>
                    <a:pt x="1397" y="447"/>
                  </a:lnTo>
                  <a:cubicBezTo>
                    <a:pt x="1388" y="397"/>
                    <a:pt x="1348" y="357"/>
                    <a:pt x="1298" y="357"/>
                  </a:cubicBezTo>
                  <a:cubicBezTo>
                    <a:pt x="1269" y="357"/>
                    <a:pt x="1239" y="377"/>
                    <a:pt x="1219" y="397"/>
                  </a:cubicBezTo>
                  <a:cubicBezTo>
                    <a:pt x="1190" y="427"/>
                    <a:pt x="1190" y="456"/>
                    <a:pt x="1190" y="486"/>
                  </a:cubicBezTo>
                  <a:lnTo>
                    <a:pt x="1278" y="1110"/>
                  </a:lnTo>
                  <a:lnTo>
                    <a:pt x="1031" y="872"/>
                  </a:lnTo>
                  <a:cubicBezTo>
                    <a:pt x="1012" y="854"/>
                    <a:pt x="988" y="845"/>
                    <a:pt x="963" y="845"/>
                  </a:cubicBezTo>
                  <a:cubicBezTo>
                    <a:pt x="923" y="845"/>
                    <a:pt x="881" y="869"/>
                    <a:pt x="862" y="912"/>
                  </a:cubicBezTo>
                  <a:cubicBezTo>
                    <a:pt x="853" y="952"/>
                    <a:pt x="853" y="991"/>
                    <a:pt x="882" y="1021"/>
                  </a:cubicBezTo>
                  <a:lnTo>
                    <a:pt x="1130" y="1259"/>
                  </a:lnTo>
                  <a:lnTo>
                    <a:pt x="1130" y="1259"/>
                  </a:lnTo>
                  <a:lnTo>
                    <a:pt x="496" y="1180"/>
                  </a:lnTo>
                  <a:cubicBezTo>
                    <a:pt x="491" y="1179"/>
                    <a:pt x="485" y="1179"/>
                    <a:pt x="480" y="1179"/>
                  </a:cubicBezTo>
                  <a:cubicBezTo>
                    <a:pt x="419" y="1179"/>
                    <a:pt x="377" y="1233"/>
                    <a:pt x="377" y="1279"/>
                  </a:cubicBezTo>
                  <a:cubicBezTo>
                    <a:pt x="367" y="1339"/>
                    <a:pt x="406" y="1378"/>
                    <a:pt x="456" y="1378"/>
                  </a:cubicBezTo>
                  <a:lnTo>
                    <a:pt x="1368" y="1507"/>
                  </a:lnTo>
                  <a:lnTo>
                    <a:pt x="1586" y="1725"/>
                  </a:lnTo>
                  <a:lnTo>
                    <a:pt x="1219" y="1675"/>
                  </a:lnTo>
                  <a:cubicBezTo>
                    <a:pt x="1213" y="1675"/>
                    <a:pt x="1207" y="1674"/>
                    <a:pt x="1201" y="1674"/>
                  </a:cubicBezTo>
                  <a:cubicBezTo>
                    <a:pt x="1132" y="1674"/>
                    <a:pt x="1091" y="1728"/>
                    <a:pt x="1091" y="1775"/>
                  </a:cubicBezTo>
                  <a:cubicBezTo>
                    <a:pt x="1091" y="1834"/>
                    <a:pt x="1120" y="1874"/>
                    <a:pt x="1170" y="1874"/>
                  </a:cubicBezTo>
                  <a:lnTo>
                    <a:pt x="1833" y="1962"/>
                  </a:lnTo>
                  <a:lnTo>
                    <a:pt x="2507" y="2636"/>
                  </a:lnTo>
                  <a:lnTo>
                    <a:pt x="1556" y="2636"/>
                  </a:lnTo>
                  <a:lnTo>
                    <a:pt x="1021" y="2240"/>
                  </a:lnTo>
                  <a:cubicBezTo>
                    <a:pt x="1004" y="2223"/>
                    <a:pt x="984" y="2215"/>
                    <a:pt x="963" y="2215"/>
                  </a:cubicBezTo>
                  <a:cubicBezTo>
                    <a:pt x="924" y="2215"/>
                    <a:pt x="886" y="2244"/>
                    <a:pt x="873" y="2290"/>
                  </a:cubicBezTo>
                  <a:cubicBezTo>
                    <a:pt x="862" y="2329"/>
                    <a:pt x="873" y="2379"/>
                    <a:pt x="912" y="2409"/>
                  </a:cubicBezTo>
                  <a:lnTo>
                    <a:pt x="1209" y="2636"/>
                  </a:lnTo>
                  <a:lnTo>
                    <a:pt x="902" y="2636"/>
                  </a:lnTo>
                  <a:lnTo>
                    <a:pt x="169" y="2081"/>
                  </a:lnTo>
                  <a:cubicBezTo>
                    <a:pt x="148" y="2068"/>
                    <a:pt x="127" y="2061"/>
                    <a:pt x="106" y="2061"/>
                  </a:cubicBezTo>
                  <a:cubicBezTo>
                    <a:pt x="68" y="2061"/>
                    <a:pt x="33" y="2085"/>
                    <a:pt x="20" y="2131"/>
                  </a:cubicBezTo>
                  <a:cubicBezTo>
                    <a:pt x="1" y="2180"/>
                    <a:pt x="10" y="2230"/>
                    <a:pt x="50" y="2250"/>
                  </a:cubicBezTo>
                  <a:lnTo>
                    <a:pt x="555" y="2636"/>
                  </a:lnTo>
                  <a:lnTo>
                    <a:pt x="219" y="2636"/>
                  </a:lnTo>
                  <a:cubicBezTo>
                    <a:pt x="149" y="2636"/>
                    <a:pt x="119" y="2696"/>
                    <a:pt x="119" y="2746"/>
                  </a:cubicBezTo>
                  <a:cubicBezTo>
                    <a:pt x="119" y="2795"/>
                    <a:pt x="149" y="2845"/>
                    <a:pt x="219" y="2845"/>
                  </a:cubicBezTo>
                  <a:lnTo>
                    <a:pt x="555" y="2845"/>
                  </a:lnTo>
                  <a:lnTo>
                    <a:pt x="50" y="3231"/>
                  </a:lnTo>
                  <a:cubicBezTo>
                    <a:pt x="10" y="3261"/>
                    <a:pt x="1" y="3310"/>
                    <a:pt x="20" y="3350"/>
                  </a:cubicBezTo>
                  <a:cubicBezTo>
                    <a:pt x="34" y="3398"/>
                    <a:pt x="71" y="3427"/>
                    <a:pt x="113" y="3427"/>
                  </a:cubicBezTo>
                  <a:cubicBezTo>
                    <a:pt x="131" y="3427"/>
                    <a:pt x="150" y="3421"/>
                    <a:pt x="169" y="3409"/>
                  </a:cubicBezTo>
                  <a:lnTo>
                    <a:pt x="902" y="2845"/>
                  </a:lnTo>
                  <a:lnTo>
                    <a:pt x="1209" y="2845"/>
                  </a:lnTo>
                  <a:lnTo>
                    <a:pt x="912" y="3072"/>
                  </a:lnTo>
                  <a:cubicBezTo>
                    <a:pt x="873" y="3102"/>
                    <a:pt x="862" y="3152"/>
                    <a:pt x="873" y="3202"/>
                  </a:cubicBezTo>
                  <a:cubicBezTo>
                    <a:pt x="886" y="3242"/>
                    <a:pt x="928" y="3269"/>
                    <a:pt x="968" y="3269"/>
                  </a:cubicBezTo>
                  <a:cubicBezTo>
                    <a:pt x="987" y="3269"/>
                    <a:pt x="1005" y="3263"/>
                    <a:pt x="1021" y="3251"/>
                  </a:cubicBezTo>
                  <a:lnTo>
                    <a:pt x="1556" y="2845"/>
                  </a:lnTo>
                  <a:lnTo>
                    <a:pt x="2507" y="2845"/>
                  </a:lnTo>
                  <a:lnTo>
                    <a:pt x="1833" y="3519"/>
                  </a:lnTo>
                  <a:lnTo>
                    <a:pt x="1170" y="3607"/>
                  </a:lnTo>
                  <a:cubicBezTo>
                    <a:pt x="1120" y="3618"/>
                    <a:pt x="1091" y="3657"/>
                    <a:pt x="1091" y="3707"/>
                  </a:cubicBezTo>
                  <a:cubicBezTo>
                    <a:pt x="1091" y="3762"/>
                    <a:pt x="1133" y="3817"/>
                    <a:pt x="1202" y="3817"/>
                  </a:cubicBezTo>
                  <a:cubicBezTo>
                    <a:pt x="1208" y="3817"/>
                    <a:pt x="1213" y="3817"/>
                    <a:pt x="1219" y="3816"/>
                  </a:cubicBezTo>
                  <a:lnTo>
                    <a:pt x="1586" y="3766"/>
                  </a:lnTo>
                  <a:lnTo>
                    <a:pt x="1368" y="3984"/>
                  </a:lnTo>
                  <a:lnTo>
                    <a:pt x="456" y="4103"/>
                  </a:lnTo>
                  <a:cubicBezTo>
                    <a:pt x="406" y="4113"/>
                    <a:pt x="367" y="4153"/>
                    <a:pt x="377" y="4202"/>
                  </a:cubicBezTo>
                  <a:cubicBezTo>
                    <a:pt x="377" y="4257"/>
                    <a:pt x="419" y="4312"/>
                    <a:pt x="481" y="4312"/>
                  </a:cubicBezTo>
                  <a:cubicBezTo>
                    <a:pt x="486" y="4312"/>
                    <a:pt x="491" y="4312"/>
                    <a:pt x="496" y="4311"/>
                  </a:cubicBezTo>
                  <a:lnTo>
                    <a:pt x="1130" y="4222"/>
                  </a:lnTo>
                  <a:lnTo>
                    <a:pt x="882" y="4460"/>
                  </a:lnTo>
                  <a:cubicBezTo>
                    <a:pt x="853" y="4490"/>
                    <a:pt x="853" y="4529"/>
                    <a:pt x="862" y="4569"/>
                  </a:cubicBezTo>
                  <a:cubicBezTo>
                    <a:pt x="881" y="4612"/>
                    <a:pt x="923" y="4636"/>
                    <a:pt x="963" y="4636"/>
                  </a:cubicBezTo>
                  <a:cubicBezTo>
                    <a:pt x="988" y="4636"/>
                    <a:pt x="1012" y="4627"/>
                    <a:pt x="1031" y="4609"/>
                  </a:cubicBezTo>
                  <a:lnTo>
                    <a:pt x="1278" y="4371"/>
                  </a:lnTo>
                  <a:lnTo>
                    <a:pt x="1278" y="4371"/>
                  </a:lnTo>
                  <a:lnTo>
                    <a:pt x="1190" y="4995"/>
                  </a:lnTo>
                  <a:cubicBezTo>
                    <a:pt x="1190" y="5034"/>
                    <a:pt x="1190" y="5065"/>
                    <a:pt x="1219" y="5084"/>
                  </a:cubicBezTo>
                  <a:cubicBezTo>
                    <a:pt x="1239" y="5114"/>
                    <a:pt x="1269" y="5124"/>
                    <a:pt x="1298" y="5124"/>
                  </a:cubicBezTo>
                  <a:cubicBezTo>
                    <a:pt x="1348" y="5124"/>
                    <a:pt x="1388" y="5094"/>
                    <a:pt x="1397" y="5045"/>
                  </a:cubicBezTo>
                  <a:lnTo>
                    <a:pt x="1516" y="4133"/>
                  </a:lnTo>
                  <a:lnTo>
                    <a:pt x="1734" y="3905"/>
                  </a:lnTo>
                  <a:lnTo>
                    <a:pt x="1685" y="4281"/>
                  </a:lnTo>
                  <a:cubicBezTo>
                    <a:pt x="1685" y="4311"/>
                    <a:pt x="1695" y="4341"/>
                    <a:pt x="1714" y="4371"/>
                  </a:cubicBezTo>
                  <a:cubicBezTo>
                    <a:pt x="1734" y="4391"/>
                    <a:pt x="1764" y="4410"/>
                    <a:pt x="1794" y="4410"/>
                  </a:cubicBezTo>
                  <a:cubicBezTo>
                    <a:pt x="1844" y="4410"/>
                    <a:pt x="1883" y="4371"/>
                    <a:pt x="1893" y="4321"/>
                  </a:cubicBezTo>
                  <a:lnTo>
                    <a:pt x="1982" y="3667"/>
                  </a:lnTo>
                  <a:lnTo>
                    <a:pt x="2646" y="2993"/>
                  </a:lnTo>
                  <a:lnTo>
                    <a:pt x="2646" y="3944"/>
                  </a:lnTo>
                  <a:lnTo>
                    <a:pt x="2250" y="4470"/>
                  </a:lnTo>
                  <a:cubicBezTo>
                    <a:pt x="2230" y="4499"/>
                    <a:pt x="2220" y="4539"/>
                    <a:pt x="2240" y="4569"/>
                  </a:cubicBezTo>
                  <a:cubicBezTo>
                    <a:pt x="2250" y="4609"/>
                    <a:pt x="2300" y="4628"/>
                    <a:pt x="2339" y="4628"/>
                  </a:cubicBezTo>
                  <a:cubicBezTo>
                    <a:pt x="2368" y="4628"/>
                    <a:pt x="2399" y="4618"/>
                    <a:pt x="2428" y="4589"/>
                  </a:cubicBezTo>
                  <a:lnTo>
                    <a:pt x="2646" y="4292"/>
                  </a:lnTo>
                  <a:lnTo>
                    <a:pt x="2646" y="4598"/>
                  </a:lnTo>
                  <a:lnTo>
                    <a:pt x="2091" y="5332"/>
                  </a:lnTo>
                  <a:cubicBezTo>
                    <a:pt x="2071" y="5362"/>
                    <a:pt x="2062" y="5401"/>
                    <a:pt x="2082" y="5431"/>
                  </a:cubicBezTo>
                  <a:cubicBezTo>
                    <a:pt x="2101" y="5461"/>
                    <a:pt x="2141" y="5490"/>
                    <a:pt x="2181" y="5490"/>
                  </a:cubicBezTo>
                  <a:cubicBezTo>
                    <a:pt x="2210" y="5490"/>
                    <a:pt x="2250" y="5470"/>
                    <a:pt x="2269" y="5441"/>
                  </a:cubicBezTo>
                  <a:lnTo>
                    <a:pt x="2646" y="4946"/>
                  </a:lnTo>
                  <a:lnTo>
                    <a:pt x="2646" y="5283"/>
                  </a:lnTo>
                  <a:cubicBezTo>
                    <a:pt x="2646" y="5347"/>
                    <a:pt x="2700" y="5379"/>
                    <a:pt x="2755" y="5379"/>
                  </a:cubicBezTo>
                  <a:cubicBezTo>
                    <a:pt x="2809" y="5379"/>
                    <a:pt x="2864" y="5347"/>
                    <a:pt x="2864" y="5283"/>
                  </a:cubicBezTo>
                  <a:lnTo>
                    <a:pt x="2864" y="4946"/>
                  </a:lnTo>
                  <a:lnTo>
                    <a:pt x="3241" y="5441"/>
                  </a:lnTo>
                  <a:cubicBezTo>
                    <a:pt x="3260" y="5470"/>
                    <a:pt x="3290" y="5490"/>
                    <a:pt x="3330" y="5490"/>
                  </a:cubicBezTo>
                  <a:cubicBezTo>
                    <a:pt x="3370" y="5490"/>
                    <a:pt x="3409" y="5461"/>
                    <a:pt x="3429" y="5431"/>
                  </a:cubicBezTo>
                  <a:cubicBezTo>
                    <a:pt x="3449" y="5401"/>
                    <a:pt x="3439" y="5362"/>
                    <a:pt x="3419" y="5332"/>
                  </a:cubicBezTo>
                  <a:lnTo>
                    <a:pt x="2864" y="4598"/>
                  </a:lnTo>
                  <a:lnTo>
                    <a:pt x="2864" y="4292"/>
                  </a:lnTo>
                  <a:lnTo>
                    <a:pt x="3082" y="4589"/>
                  </a:lnTo>
                  <a:cubicBezTo>
                    <a:pt x="3112" y="4618"/>
                    <a:pt x="3141" y="4628"/>
                    <a:pt x="3172" y="4628"/>
                  </a:cubicBezTo>
                  <a:cubicBezTo>
                    <a:pt x="3211" y="4628"/>
                    <a:pt x="3260" y="4609"/>
                    <a:pt x="3271" y="4569"/>
                  </a:cubicBezTo>
                  <a:cubicBezTo>
                    <a:pt x="3290" y="4539"/>
                    <a:pt x="3280" y="4499"/>
                    <a:pt x="3260" y="4470"/>
                  </a:cubicBezTo>
                  <a:lnTo>
                    <a:pt x="2864" y="3944"/>
                  </a:lnTo>
                  <a:lnTo>
                    <a:pt x="2864" y="2993"/>
                  </a:lnTo>
                  <a:lnTo>
                    <a:pt x="3528" y="3667"/>
                  </a:lnTo>
                  <a:lnTo>
                    <a:pt x="3617" y="4321"/>
                  </a:lnTo>
                  <a:cubicBezTo>
                    <a:pt x="3627" y="4371"/>
                    <a:pt x="3667" y="4410"/>
                    <a:pt x="3716" y="4410"/>
                  </a:cubicBezTo>
                  <a:cubicBezTo>
                    <a:pt x="3746" y="4410"/>
                    <a:pt x="3776" y="4391"/>
                    <a:pt x="3795" y="4371"/>
                  </a:cubicBezTo>
                  <a:cubicBezTo>
                    <a:pt x="3815" y="4341"/>
                    <a:pt x="3826" y="4311"/>
                    <a:pt x="3826" y="4281"/>
                  </a:cubicBezTo>
                  <a:lnTo>
                    <a:pt x="3776" y="3905"/>
                  </a:lnTo>
                  <a:lnTo>
                    <a:pt x="3994" y="4133"/>
                  </a:lnTo>
                  <a:lnTo>
                    <a:pt x="4113" y="5045"/>
                  </a:lnTo>
                  <a:cubicBezTo>
                    <a:pt x="4123" y="5094"/>
                    <a:pt x="4163" y="5124"/>
                    <a:pt x="4212" y="5124"/>
                  </a:cubicBezTo>
                  <a:cubicBezTo>
                    <a:pt x="4242" y="5124"/>
                    <a:pt x="4271" y="5114"/>
                    <a:pt x="4291" y="5084"/>
                  </a:cubicBezTo>
                  <a:cubicBezTo>
                    <a:pt x="4311" y="5065"/>
                    <a:pt x="4321" y="5034"/>
                    <a:pt x="4321" y="4995"/>
                  </a:cubicBezTo>
                  <a:lnTo>
                    <a:pt x="4231" y="4371"/>
                  </a:lnTo>
                  <a:lnTo>
                    <a:pt x="4480" y="4609"/>
                  </a:lnTo>
                  <a:cubicBezTo>
                    <a:pt x="4498" y="4627"/>
                    <a:pt x="4522" y="4636"/>
                    <a:pt x="4547" y="4636"/>
                  </a:cubicBezTo>
                  <a:cubicBezTo>
                    <a:pt x="4588" y="4636"/>
                    <a:pt x="4629" y="4612"/>
                    <a:pt x="4648" y="4569"/>
                  </a:cubicBezTo>
                  <a:cubicBezTo>
                    <a:pt x="4658" y="4529"/>
                    <a:pt x="4648" y="4490"/>
                    <a:pt x="4618" y="4460"/>
                  </a:cubicBezTo>
                  <a:lnTo>
                    <a:pt x="4381" y="4222"/>
                  </a:lnTo>
                  <a:lnTo>
                    <a:pt x="5015" y="4311"/>
                  </a:lnTo>
                  <a:cubicBezTo>
                    <a:pt x="5020" y="4312"/>
                    <a:pt x="5025" y="4312"/>
                    <a:pt x="5029" y="4312"/>
                  </a:cubicBezTo>
                  <a:cubicBezTo>
                    <a:pt x="5091" y="4312"/>
                    <a:pt x="5134" y="4257"/>
                    <a:pt x="5134" y="4202"/>
                  </a:cubicBezTo>
                  <a:cubicBezTo>
                    <a:pt x="5143" y="4153"/>
                    <a:pt x="5104" y="4113"/>
                    <a:pt x="5054" y="4103"/>
                  </a:cubicBezTo>
                  <a:lnTo>
                    <a:pt x="4143" y="3984"/>
                  </a:lnTo>
                  <a:lnTo>
                    <a:pt x="3925" y="3766"/>
                  </a:lnTo>
                  <a:lnTo>
                    <a:pt x="4291" y="3816"/>
                  </a:lnTo>
                  <a:cubicBezTo>
                    <a:pt x="4297" y="3817"/>
                    <a:pt x="4302" y="3817"/>
                    <a:pt x="4307" y="3817"/>
                  </a:cubicBezTo>
                  <a:cubicBezTo>
                    <a:pt x="4376" y="3817"/>
                    <a:pt x="4411" y="3762"/>
                    <a:pt x="4420" y="3707"/>
                  </a:cubicBezTo>
                  <a:cubicBezTo>
                    <a:pt x="4420" y="3657"/>
                    <a:pt x="4390" y="3618"/>
                    <a:pt x="4341" y="3607"/>
                  </a:cubicBezTo>
                  <a:lnTo>
                    <a:pt x="3677" y="3519"/>
                  </a:lnTo>
                  <a:lnTo>
                    <a:pt x="3003" y="2845"/>
                  </a:lnTo>
                  <a:lnTo>
                    <a:pt x="3954" y="2845"/>
                  </a:lnTo>
                  <a:lnTo>
                    <a:pt x="4489" y="3251"/>
                  </a:lnTo>
                  <a:cubicBezTo>
                    <a:pt x="4505" y="3263"/>
                    <a:pt x="4523" y="3269"/>
                    <a:pt x="4540" y="3269"/>
                  </a:cubicBezTo>
                  <a:cubicBezTo>
                    <a:pt x="4579" y="3269"/>
                    <a:pt x="4618" y="3242"/>
                    <a:pt x="4638" y="3202"/>
                  </a:cubicBezTo>
                  <a:cubicBezTo>
                    <a:pt x="4648" y="3152"/>
                    <a:pt x="4638" y="3102"/>
                    <a:pt x="4599" y="3072"/>
                  </a:cubicBezTo>
                  <a:cubicBezTo>
                    <a:pt x="4499" y="3003"/>
                    <a:pt x="4400" y="2924"/>
                    <a:pt x="4301" y="2845"/>
                  </a:cubicBezTo>
                  <a:lnTo>
                    <a:pt x="4608" y="2845"/>
                  </a:lnTo>
                  <a:lnTo>
                    <a:pt x="5341" y="3409"/>
                  </a:lnTo>
                  <a:cubicBezTo>
                    <a:pt x="5361" y="3420"/>
                    <a:pt x="5381" y="3429"/>
                    <a:pt x="5401" y="3429"/>
                  </a:cubicBezTo>
                  <a:cubicBezTo>
                    <a:pt x="5440" y="3429"/>
                    <a:pt x="5480" y="3400"/>
                    <a:pt x="5490" y="3350"/>
                  </a:cubicBezTo>
                  <a:cubicBezTo>
                    <a:pt x="5510" y="3310"/>
                    <a:pt x="5490" y="3261"/>
                    <a:pt x="5460" y="3231"/>
                  </a:cubicBezTo>
                  <a:lnTo>
                    <a:pt x="4955" y="2845"/>
                  </a:lnTo>
                  <a:lnTo>
                    <a:pt x="5292" y="2845"/>
                  </a:lnTo>
                  <a:cubicBezTo>
                    <a:pt x="5361" y="2845"/>
                    <a:pt x="5391" y="2795"/>
                    <a:pt x="5391" y="2746"/>
                  </a:cubicBezTo>
                  <a:cubicBezTo>
                    <a:pt x="5391" y="2696"/>
                    <a:pt x="5361" y="2636"/>
                    <a:pt x="5292" y="2636"/>
                  </a:cubicBezTo>
                  <a:lnTo>
                    <a:pt x="4955" y="2636"/>
                  </a:lnTo>
                  <a:lnTo>
                    <a:pt x="5460" y="2250"/>
                  </a:lnTo>
                  <a:cubicBezTo>
                    <a:pt x="5490" y="2230"/>
                    <a:pt x="5510" y="2180"/>
                    <a:pt x="5490" y="2131"/>
                  </a:cubicBezTo>
                  <a:cubicBezTo>
                    <a:pt x="5477" y="2085"/>
                    <a:pt x="5443" y="2061"/>
                    <a:pt x="5404" y="2061"/>
                  </a:cubicBezTo>
                  <a:cubicBezTo>
                    <a:pt x="5383" y="2061"/>
                    <a:pt x="5362" y="2068"/>
                    <a:pt x="5341" y="2081"/>
                  </a:cubicBezTo>
                  <a:lnTo>
                    <a:pt x="4608" y="2636"/>
                  </a:lnTo>
                  <a:lnTo>
                    <a:pt x="4301" y="2636"/>
                  </a:lnTo>
                  <a:lnTo>
                    <a:pt x="4599" y="2409"/>
                  </a:lnTo>
                  <a:cubicBezTo>
                    <a:pt x="4638" y="2379"/>
                    <a:pt x="4648" y="2329"/>
                    <a:pt x="4638" y="2290"/>
                  </a:cubicBezTo>
                  <a:cubicBezTo>
                    <a:pt x="4618" y="2244"/>
                    <a:pt x="4582" y="2215"/>
                    <a:pt x="4545" y="2215"/>
                  </a:cubicBezTo>
                  <a:cubicBezTo>
                    <a:pt x="4525" y="2215"/>
                    <a:pt x="4506" y="2223"/>
                    <a:pt x="4489" y="2240"/>
                  </a:cubicBezTo>
                  <a:lnTo>
                    <a:pt x="3954" y="2636"/>
                  </a:lnTo>
                  <a:lnTo>
                    <a:pt x="3003" y="2636"/>
                  </a:lnTo>
                  <a:cubicBezTo>
                    <a:pt x="3231" y="2418"/>
                    <a:pt x="3459" y="2191"/>
                    <a:pt x="3677" y="1962"/>
                  </a:cubicBezTo>
                  <a:lnTo>
                    <a:pt x="4341" y="1874"/>
                  </a:lnTo>
                  <a:cubicBezTo>
                    <a:pt x="4390" y="1874"/>
                    <a:pt x="4420" y="1834"/>
                    <a:pt x="4420" y="1775"/>
                  </a:cubicBezTo>
                  <a:cubicBezTo>
                    <a:pt x="4411" y="1728"/>
                    <a:pt x="4376" y="1674"/>
                    <a:pt x="4309" y="1674"/>
                  </a:cubicBezTo>
                  <a:cubicBezTo>
                    <a:pt x="4303" y="1674"/>
                    <a:pt x="4297" y="1675"/>
                    <a:pt x="4291" y="1675"/>
                  </a:cubicBezTo>
                  <a:lnTo>
                    <a:pt x="3925" y="1725"/>
                  </a:lnTo>
                  <a:lnTo>
                    <a:pt x="4143" y="1507"/>
                  </a:lnTo>
                  <a:lnTo>
                    <a:pt x="5054" y="1378"/>
                  </a:lnTo>
                  <a:cubicBezTo>
                    <a:pt x="5104" y="1378"/>
                    <a:pt x="5143" y="1339"/>
                    <a:pt x="5134" y="1279"/>
                  </a:cubicBezTo>
                  <a:cubicBezTo>
                    <a:pt x="5134" y="1233"/>
                    <a:pt x="5091" y="1179"/>
                    <a:pt x="5030" y="1179"/>
                  </a:cubicBezTo>
                  <a:cubicBezTo>
                    <a:pt x="5025" y="1179"/>
                    <a:pt x="5020" y="1179"/>
                    <a:pt x="5015" y="1180"/>
                  </a:cubicBezTo>
                  <a:lnTo>
                    <a:pt x="4381" y="1259"/>
                  </a:lnTo>
                  <a:lnTo>
                    <a:pt x="4618" y="1021"/>
                  </a:lnTo>
                  <a:cubicBezTo>
                    <a:pt x="4648" y="991"/>
                    <a:pt x="4658" y="952"/>
                    <a:pt x="4648" y="912"/>
                  </a:cubicBezTo>
                  <a:cubicBezTo>
                    <a:pt x="4629" y="869"/>
                    <a:pt x="4588" y="845"/>
                    <a:pt x="4547" y="845"/>
                  </a:cubicBezTo>
                  <a:cubicBezTo>
                    <a:pt x="4522" y="845"/>
                    <a:pt x="4498" y="854"/>
                    <a:pt x="4480" y="872"/>
                  </a:cubicBezTo>
                  <a:lnTo>
                    <a:pt x="4231" y="1110"/>
                  </a:lnTo>
                  <a:lnTo>
                    <a:pt x="4321" y="486"/>
                  </a:lnTo>
                  <a:cubicBezTo>
                    <a:pt x="4321" y="456"/>
                    <a:pt x="4311" y="427"/>
                    <a:pt x="4291" y="397"/>
                  </a:cubicBezTo>
                  <a:cubicBezTo>
                    <a:pt x="4271" y="377"/>
                    <a:pt x="4242" y="357"/>
                    <a:pt x="4212" y="357"/>
                  </a:cubicBezTo>
                  <a:cubicBezTo>
                    <a:pt x="4163" y="357"/>
                    <a:pt x="4123" y="397"/>
                    <a:pt x="4113" y="447"/>
                  </a:cubicBezTo>
                  <a:lnTo>
                    <a:pt x="3994" y="1358"/>
                  </a:lnTo>
                  <a:lnTo>
                    <a:pt x="3776" y="1576"/>
                  </a:lnTo>
                  <a:lnTo>
                    <a:pt x="3776" y="1576"/>
                  </a:lnTo>
                  <a:lnTo>
                    <a:pt x="3826" y="1209"/>
                  </a:lnTo>
                  <a:cubicBezTo>
                    <a:pt x="3826" y="1170"/>
                    <a:pt x="3815" y="1140"/>
                    <a:pt x="3795" y="1121"/>
                  </a:cubicBezTo>
                  <a:cubicBezTo>
                    <a:pt x="3776" y="1090"/>
                    <a:pt x="3746" y="1081"/>
                    <a:pt x="3716" y="1081"/>
                  </a:cubicBezTo>
                  <a:cubicBezTo>
                    <a:pt x="3667" y="1081"/>
                    <a:pt x="3627" y="1110"/>
                    <a:pt x="3617" y="1160"/>
                  </a:cubicBezTo>
                  <a:lnTo>
                    <a:pt x="3528" y="1814"/>
                  </a:lnTo>
                  <a:lnTo>
                    <a:pt x="2864" y="2488"/>
                  </a:lnTo>
                  <a:lnTo>
                    <a:pt x="2864" y="1537"/>
                  </a:lnTo>
                  <a:lnTo>
                    <a:pt x="3260" y="1011"/>
                  </a:lnTo>
                  <a:cubicBezTo>
                    <a:pt x="3280" y="982"/>
                    <a:pt x="3290" y="942"/>
                    <a:pt x="3271" y="912"/>
                  </a:cubicBezTo>
                  <a:cubicBezTo>
                    <a:pt x="3260" y="883"/>
                    <a:pt x="3211" y="853"/>
                    <a:pt x="3172" y="853"/>
                  </a:cubicBezTo>
                  <a:cubicBezTo>
                    <a:pt x="3141" y="853"/>
                    <a:pt x="3112" y="872"/>
                    <a:pt x="3082" y="902"/>
                  </a:cubicBezTo>
                  <a:lnTo>
                    <a:pt x="2864" y="1200"/>
                  </a:lnTo>
                  <a:lnTo>
                    <a:pt x="2864" y="883"/>
                  </a:lnTo>
                  <a:lnTo>
                    <a:pt x="3419" y="149"/>
                  </a:lnTo>
                  <a:cubicBezTo>
                    <a:pt x="3439" y="119"/>
                    <a:pt x="3449" y="90"/>
                    <a:pt x="3429" y="60"/>
                  </a:cubicBezTo>
                  <a:cubicBezTo>
                    <a:pt x="3409" y="20"/>
                    <a:pt x="3370" y="0"/>
                    <a:pt x="3330" y="0"/>
                  </a:cubicBezTo>
                  <a:cubicBezTo>
                    <a:pt x="3290" y="0"/>
                    <a:pt x="3260" y="11"/>
                    <a:pt x="3241" y="40"/>
                  </a:cubicBezTo>
                  <a:lnTo>
                    <a:pt x="2864" y="546"/>
                  </a:lnTo>
                  <a:lnTo>
                    <a:pt x="2864" y="209"/>
                  </a:lnTo>
                  <a:cubicBezTo>
                    <a:pt x="2864" y="139"/>
                    <a:pt x="2809" y="105"/>
                    <a:pt x="2755" y="105"/>
                  </a:cubicBezTo>
                  <a:cubicBezTo>
                    <a:pt x="2700" y="105"/>
                    <a:pt x="2646" y="139"/>
                    <a:pt x="2646" y="209"/>
                  </a:cubicBezTo>
                  <a:lnTo>
                    <a:pt x="2646" y="546"/>
                  </a:lnTo>
                  <a:lnTo>
                    <a:pt x="2269" y="40"/>
                  </a:lnTo>
                  <a:cubicBezTo>
                    <a:pt x="2250" y="11"/>
                    <a:pt x="2210" y="0"/>
                    <a:pt x="2181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8"/>
            <p:cNvSpPr/>
            <p:nvPr/>
          </p:nvSpPr>
          <p:spPr>
            <a:xfrm>
              <a:off x="7107987" y="6474740"/>
              <a:ext cx="627000" cy="624725"/>
            </a:xfrm>
            <a:custGeom>
              <a:avLst/>
              <a:gdLst/>
              <a:ahLst/>
              <a:cxnLst/>
              <a:rect l="l" t="t" r="r" b="b"/>
              <a:pathLst>
                <a:path w="5511" h="5491" extrusionOk="0">
                  <a:moveTo>
                    <a:pt x="2181" y="0"/>
                  </a:moveTo>
                  <a:cubicBezTo>
                    <a:pt x="2141" y="0"/>
                    <a:pt x="2101" y="20"/>
                    <a:pt x="2082" y="60"/>
                  </a:cubicBezTo>
                  <a:cubicBezTo>
                    <a:pt x="2062" y="90"/>
                    <a:pt x="2071" y="119"/>
                    <a:pt x="2091" y="149"/>
                  </a:cubicBezTo>
                  <a:lnTo>
                    <a:pt x="2646" y="883"/>
                  </a:lnTo>
                  <a:lnTo>
                    <a:pt x="2646" y="1200"/>
                  </a:lnTo>
                  <a:lnTo>
                    <a:pt x="2428" y="902"/>
                  </a:lnTo>
                  <a:cubicBezTo>
                    <a:pt x="2399" y="872"/>
                    <a:pt x="2368" y="853"/>
                    <a:pt x="2339" y="853"/>
                  </a:cubicBezTo>
                  <a:cubicBezTo>
                    <a:pt x="2300" y="853"/>
                    <a:pt x="2250" y="883"/>
                    <a:pt x="2240" y="912"/>
                  </a:cubicBezTo>
                  <a:cubicBezTo>
                    <a:pt x="2220" y="942"/>
                    <a:pt x="2230" y="982"/>
                    <a:pt x="2250" y="1011"/>
                  </a:cubicBezTo>
                  <a:lnTo>
                    <a:pt x="2646" y="1537"/>
                  </a:lnTo>
                  <a:lnTo>
                    <a:pt x="2646" y="2488"/>
                  </a:lnTo>
                  <a:lnTo>
                    <a:pt x="1982" y="1814"/>
                  </a:lnTo>
                  <a:lnTo>
                    <a:pt x="1893" y="1160"/>
                  </a:lnTo>
                  <a:cubicBezTo>
                    <a:pt x="1883" y="1110"/>
                    <a:pt x="1844" y="1081"/>
                    <a:pt x="1794" y="1081"/>
                  </a:cubicBezTo>
                  <a:cubicBezTo>
                    <a:pt x="1764" y="1081"/>
                    <a:pt x="1734" y="1090"/>
                    <a:pt x="1714" y="1121"/>
                  </a:cubicBezTo>
                  <a:cubicBezTo>
                    <a:pt x="1695" y="1140"/>
                    <a:pt x="1685" y="1170"/>
                    <a:pt x="1685" y="1209"/>
                  </a:cubicBezTo>
                  <a:lnTo>
                    <a:pt x="1734" y="1576"/>
                  </a:lnTo>
                  <a:lnTo>
                    <a:pt x="1516" y="1358"/>
                  </a:lnTo>
                  <a:lnTo>
                    <a:pt x="1397" y="447"/>
                  </a:lnTo>
                  <a:cubicBezTo>
                    <a:pt x="1388" y="397"/>
                    <a:pt x="1348" y="357"/>
                    <a:pt x="1298" y="357"/>
                  </a:cubicBezTo>
                  <a:cubicBezTo>
                    <a:pt x="1269" y="357"/>
                    <a:pt x="1239" y="377"/>
                    <a:pt x="1219" y="397"/>
                  </a:cubicBezTo>
                  <a:cubicBezTo>
                    <a:pt x="1190" y="427"/>
                    <a:pt x="1190" y="456"/>
                    <a:pt x="1190" y="486"/>
                  </a:cubicBezTo>
                  <a:lnTo>
                    <a:pt x="1278" y="1110"/>
                  </a:lnTo>
                  <a:lnTo>
                    <a:pt x="1031" y="872"/>
                  </a:lnTo>
                  <a:cubicBezTo>
                    <a:pt x="1012" y="854"/>
                    <a:pt x="988" y="845"/>
                    <a:pt x="963" y="845"/>
                  </a:cubicBezTo>
                  <a:cubicBezTo>
                    <a:pt x="923" y="845"/>
                    <a:pt x="881" y="869"/>
                    <a:pt x="862" y="912"/>
                  </a:cubicBezTo>
                  <a:cubicBezTo>
                    <a:pt x="853" y="952"/>
                    <a:pt x="853" y="991"/>
                    <a:pt x="882" y="1021"/>
                  </a:cubicBezTo>
                  <a:lnTo>
                    <a:pt x="1130" y="1259"/>
                  </a:lnTo>
                  <a:lnTo>
                    <a:pt x="1130" y="1259"/>
                  </a:lnTo>
                  <a:lnTo>
                    <a:pt x="496" y="1180"/>
                  </a:lnTo>
                  <a:cubicBezTo>
                    <a:pt x="491" y="1179"/>
                    <a:pt x="485" y="1179"/>
                    <a:pt x="480" y="1179"/>
                  </a:cubicBezTo>
                  <a:cubicBezTo>
                    <a:pt x="419" y="1179"/>
                    <a:pt x="377" y="1233"/>
                    <a:pt x="377" y="1279"/>
                  </a:cubicBezTo>
                  <a:cubicBezTo>
                    <a:pt x="367" y="1339"/>
                    <a:pt x="406" y="1378"/>
                    <a:pt x="456" y="1378"/>
                  </a:cubicBezTo>
                  <a:lnTo>
                    <a:pt x="1368" y="1507"/>
                  </a:lnTo>
                  <a:lnTo>
                    <a:pt x="1586" y="1725"/>
                  </a:lnTo>
                  <a:lnTo>
                    <a:pt x="1219" y="1675"/>
                  </a:lnTo>
                  <a:cubicBezTo>
                    <a:pt x="1213" y="1675"/>
                    <a:pt x="1207" y="1674"/>
                    <a:pt x="1201" y="1674"/>
                  </a:cubicBezTo>
                  <a:cubicBezTo>
                    <a:pt x="1132" y="1674"/>
                    <a:pt x="1091" y="1728"/>
                    <a:pt x="1091" y="1775"/>
                  </a:cubicBezTo>
                  <a:cubicBezTo>
                    <a:pt x="1091" y="1834"/>
                    <a:pt x="1120" y="1874"/>
                    <a:pt x="1170" y="1874"/>
                  </a:cubicBezTo>
                  <a:lnTo>
                    <a:pt x="1833" y="1962"/>
                  </a:lnTo>
                  <a:lnTo>
                    <a:pt x="2507" y="2636"/>
                  </a:lnTo>
                  <a:lnTo>
                    <a:pt x="1556" y="2636"/>
                  </a:lnTo>
                  <a:lnTo>
                    <a:pt x="1021" y="2240"/>
                  </a:lnTo>
                  <a:cubicBezTo>
                    <a:pt x="1004" y="2223"/>
                    <a:pt x="984" y="2215"/>
                    <a:pt x="963" y="2215"/>
                  </a:cubicBezTo>
                  <a:cubicBezTo>
                    <a:pt x="924" y="2215"/>
                    <a:pt x="886" y="2244"/>
                    <a:pt x="873" y="2290"/>
                  </a:cubicBezTo>
                  <a:cubicBezTo>
                    <a:pt x="862" y="2329"/>
                    <a:pt x="873" y="2379"/>
                    <a:pt x="912" y="2409"/>
                  </a:cubicBezTo>
                  <a:lnTo>
                    <a:pt x="1209" y="2636"/>
                  </a:lnTo>
                  <a:lnTo>
                    <a:pt x="902" y="2636"/>
                  </a:lnTo>
                  <a:lnTo>
                    <a:pt x="169" y="2081"/>
                  </a:lnTo>
                  <a:cubicBezTo>
                    <a:pt x="148" y="2068"/>
                    <a:pt x="127" y="2061"/>
                    <a:pt x="106" y="2061"/>
                  </a:cubicBezTo>
                  <a:cubicBezTo>
                    <a:pt x="68" y="2061"/>
                    <a:pt x="33" y="2085"/>
                    <a:pt x="20" y="2131"/>
                  </a:cubicBezTo>
                  <a:cubicBezTo>
                    <a:pt x="1" y="2180"/>
                    <a:pt x="10" y="2230"/>
                    <a:pt x="50" y="2250"/>
                  </a:cubicBezTo>
                  <a:lnTo>
                    <a:pt x="555" y="2636"/>
                  </a:lnTo>
                  <a:lnTo>
                    <a:pt x="219" y="2636"/>
                  </a:lnTo>
                  <a:cubicBezTo>
                    <a:pt x="149" y="2636"/>
                    <a:pt x="119" y="2696"/>
                    <a:pt x="119" y="2746"/>
                  </a:cubicBezTo>
                  <a:cubicBezTo>
                    <a:pt x="119" y="2795"/>
                    <a:pt x="149" y="2845"/>
                    <a:pt x="219" y="2845"/>
                  </a:cubicBezTo>
                  <a:lnTo>
                    <a:pt x="555" y="2845"/>
                  </a:lnTo>
                  <a:lnTo>
                    <a:pt x="50" y="3231"/>
                  </a:lnTo>
                  <a:cubicBezTo>
                    <a:pt x="10" y="3261"/>
                    <a:pt x="1" y="3310"/>
                    <a:pt x="20" y="3350"/>
                  </a:cubicBezTo>
                  <a:cubicBezTo>
                    <a:pt x="34" y="3398"/>
                    <a:pt x="71" y="3427"/>
                    <a:pt x="113" y="3427"/>
                  </a:cubicBezTo>
                  <a:cubicBezTo>
                    <a:pt x="131" y="3427"/>
                    <a:pt x="150" y="3421"/>
                    <a:pt x="169" y="3409"/>
                  </a:cubicBezTo>
                  <a:lnTo>
                    <a:pt x="902" y="2845"/>
                  </a:lnTo>
                  <a:lnTo>
                    <a:pt x="1209" y="2845"/>
                  </a:lnTo>
                  <a:lnTo>
                    <a:pt x="912" y="3072"/>
                  </a:lnTo>
                  <a:cubicBezTo>
                    <a:pt x="873" y="3102"/>
                    <a:pt x="862" y="3152"/>
                    <a:pt x="873" y="3202"/>
                  </a:cubicBezTo>
                  <a:cubicBezTo>
                    <a:pt x="886" y="3242"/>
                    <a:pt x="928" y="3269"/>
                    <a:pt x="968" y="3269"/>
                  </a:cubicBezTo>
                  <a:cubicBezTo>
                    <a:pt x="987" y="3269"/>
                    <a:pt x="1005" y="3263"/>
                    <a:pt x="1021" y="3251"/>
                  </a:cubicBezTo>
                  <a:lnTo>
                    <a:pt x="1556" y="2845"/>
                  </a:lnTo>
                  <a:lnTo>
                    <a:pt x="2507" y="2845"/>
                  </a:lnTo>
                  <a:lnTo>
                    <a:pt x="1833" y="3519"/>
                  </a:lnTo>
                  <a:lnTo>
                    <a:pt x="1170" y="3607"/>
                  </a:lnTo>
                  <a:cubicBezTo>
                    <a:pt x="1120" y="3618"/>
                    <a:pt x="1091" y="3657"/>
                    <a:pt x="1091" y="3707"/>
                  </a:cubicBezTo>
                  <a:cubicBezTo>
                    <a:pt x="1091" y="3762"/>
                    <a:pt x="1133" y="3817"/>
                    <a:pt x="1202" y="3817"/>
                  </a:cubicBezTo>
                  <a:cubicBezTo>
                    <a:pt x="1208" y="3817"/>
                    <a:pt x="1213" y="3817"/>
                    <a:pt x="1219" y="3816"/>
                  </a:cubicBezTo>
                  <a:lnTo>
                    <a:pt x="1586" y="3766"/>
                  </a:lnTo>
                  <a:lnTo>
                    <a:pt x="1368" y="3984"/>
                  </a:lnTo>
                  <a:lnTo>
                    <a:pt x="456" y="4103"/>
                  </a:lnTo>
                  <a:cubicBezTo>
                    <a:pt x="406" y="4113"/>
                    <a:pt x="367" y="4153"/>
                    <a:pt x="377" y="4202"/>
                  </a:cubicBezTo>
                  <a:cubicBezTo>
                    <a:pt x="377" y="4257"/>
                    <a:pt x="419" y="4312"/>
                    <a:pt x="481" y="4312"/>
                  </a:cubicBezTo>
                  <a:cubicBezTo>
                    <a:pt x="486" y="4312"/>
                    <a:pt x="491" y="4312"/>
                    <a:pt x="496" y="4311"/>
                  </a:cubicBezTo>
                  <a:lnTo>
                    <a:pt x="1130" y="4222"/>
                  </a:lnTo>
                  <a:lnTo>
                    <a:pt x="882" y="4460"/>
                  </a:lnTo>
                  <a:cubicBezTo>
                    <a:pt x="853" y="4490"/>
                    <a:pt x="853" y="4529"/>
                    <a:pt x="862" y="4569"/>
                  </a:cubicBezTo>
                  <a:cubicBezTo>
                    <a:pt x="881" y="4612"/>
                    <a:pt x="923" y="4636"/>
                    <a:pt x="963" y="4636"/>
                  </a:cubicBezTo>
                  <a:cubicBezTo>
                    <a:pt x="988" y="4636"/>
                    <a:pt x="1012" y="4627"/>
                    <a:pt x="1031" y="4609"/>
                  </a:cubicBezTo>
                  <a:lnTo>
                    <a:pt x="1278" y="4371"/>
                  </a:lnTo>
                  <a:lnTo>
                    <a:pt x="1278" y="4371"/>
                  </a:lnTo>
                  <a:lnTo>
                    <a:pt x="1190" y="4995"/>
                  </a:lnTo>
                  <a:cubicBezTo>
                    <a:pt x="1190" y="5034"/>
                    <a:pt x="1190" y="5065"/>
                    <a:pt x="1219" y="5084"/>
                  </a:cubicBezTo>
                  <a:cubicBezTo>
                    <a:pt x="1239" y="5114"/>
                    <a:pt x="1269" y="5124"/>
                    <a:pt x="1298" y="5124"/>
                  </a:cubicBezTo>
                  <a:cubicBezTo>
                    <a:pt x="1348" y="5124"/>
                    <a:pt x="1388" y="5094"/>
                    <a:pt x="1397" y="5045"/>
                  </a:cubicBezTo>
                  <a:lnTo>
                    <a:pt x="1516" y="4133"/>
                  </a:lnTo>
                  <a:lnTo>
                    <a:pt x="1734" y="3905"/>
                  </a:lnTo>
                  <a:lnTo>
                    <a:pt x="1685" y="4281"/>
                  </a:lnTo>
                  <a:cubicBezTo>
                    <a:pt x="1685" y="4311"/>
                    <a:pt x="1695" y="4341"/>
                    <a:pt x="1714" y="4371"/>
                  </a:cubicBezTo>
                  <a:cubicBezTo>
                    <a:pt x="1734" y="4391"/>
                    <a:pt x="1764" y="4410"/>
                    <a:pt x="1794" y="4410"/>
                  </a:cubicBezTo>
                  <a:cubicBezTo>
                    <a:pt x="1844" y="4410"/>
                    <a:pt x="1883" y="4371"/>
                    <a:pt x="1893" y="4321"/>
                  </a:cubicBezTo>
                  <a:lnTo>
                    <a:pt x="1982" y="3667"/>
                  </a:lnTo>
                  <a:lnTo>
                    <a:pt x="2646" y="2993"/>
                  </a:lnTo>
                  <a:lnTo>
                    <a:pt x="2646" y="3944"/>
                  </a:lnTo>
                  <a:lnTo>
                    <a:pt x="2250" y="4470"/>
                  </a:lnTo>
                  <a:cubicBezTo>
                    <a:pt x="2230" y="4499"/>
                    <a:pt x="2220" y="4539"/>
                    <a:pt x="2240" y="4569"/>
                  </a:cubicBezTo>
                  <a:cubicBezTo>
                    <a:pt x="2250" y="4609"/>
                    <a:pt x="2300" y="4628"/>
                    <a:pt x="2339" y="4628"/>
                  </a:cubicBezTo>
                  <a:cubicBezTo>
                    <a:pt x="2368" y="4628"/>
                    <a:pt x="2399" y="4618"/>
                    <a:pt x="2428" y="4589"/>
                  </a:cubicBezTo>
                  <a:lnTo>
                    <a:pt x="2646" y="4292"/>
                  </a:lnTo>
                  <a:lnTo>
                    <a:pt x="2646" y="4598"/>
                  </a:lnTo>
                  <a:lnTo>
                    <a:pt x="2091" y="5332"/>
                  </a:lnTo>
                  <a:cubicBezTo>
                    <a:pt x="2071" y="5362"/>
                    <a:pt x="2062" y="5401"/>
                    <a:pt x="2082" y="5431"/>
                  </a:cubicBezTo>
                  <a:cubicBezTo>
                    <a:pt x="2101" y="5461"/>
                    <a:pt x="2141" y="5490"/>
                    <a:pt x="2181" y="5490"/>
                  </a:cubicBezTo>
                  <a:cubicBezTo>
                    <a:pt x="2210" y="5490"/>
                    <a:pt x="2250" y="5470"/>
                    <a:pt x="2269" y="5441"/>
                  </a:cubicBezTo>
                  <a:lnTo>
                    <a:pt x="2646" y="4946"/>
                  </a:lnTo>
                  <a:lnTo>
                    <a:pt x="2646" y="5283"/>
                  </a:lnTo>
                  <a:cubicBezTo>
                    <a:pt x="2646" y="5347"/>
                    <a:pt x="2700" y="5379"/>
                    <a:pt x="2755" y="5379"/>
                  </a:cubicBezTo>
                  <a:cubicBezTo>
                    <a:pt x="2809" y="5379"/>
                    <a:pt x="2864" y="5347"/>
                    <a:pt x="2864" y="5283"/>
                  </a:cubicBezTo>
                  <a:lnTo>
                    <a:pt x="2864" y="4946"/>
                  </a:lnTo>
                  <a:lnTo>
                    <a:pt x="3241" y="5441"/>
                  </a:lnTo>
                  <a:cubicBezTo>
                    <a:pt x="3260" y="5470"/>
                    <a:pt x="3290" y="5490"/>
                    <a:pt x="3330" y="5490"/>
                  </a:cubicBezTo>
                  <a:cubicBezTo>
                    <a:pt x="3370" y="5490"/>
                    <a:pt x="3409" y="5461"/>
                    <a:pt x="3429" y="5431"/>
                  </a:cubicBezTo>
                  <a:cubicBezTo>
                    <a:pt x="3449" y="5401"/>
                    <a:pt x="3439" y="5362"/>
                    <a:pt x="3419" y="5332"/>
                  </a:cubicBezTo>
                  <a:lnTo>
                    <a:pt x="2864" y="4598"/>
                  </a:lnTo>
                  <a:lnTo>
                    <a:pt x="2864" y="4292"/>
                  </a:lnTo>
                  <a:lnTo>
                    <a:pt x="3082" y="4589"/>
                  </a:lnTo>
                  <a:cubicBezTo>
                    <a:pt x="3112" y="4618"/>
                    <a:pt x="3141" y="4628"/>
                    <a:pt x="3172" y="4628"/>
                  </a:cubicBezTo>
                  <a:cubicBezTo>
                    <a:pt x="3211" y="4628"/>
                    <a:pt x="3260" y="4609"/>
                    <a:pt x="3271" y="4569"/>
                  </a:cubicBezTo>
                  <a:cubicBezTo>
                    <a:pt x="3290" y="4539"/>
                    <a:pt x="3280" y="4499"/>
                    <a:pt x="3260" y="4470"/>
                  </a:cubicBezTo>
                  <a:lnTo>
                    <a:pt x="2864" y="3944"/>
                  </a:lnTo>
                  <a:lnTo>
                    <a:pt x="2864" y="2993"/>
                  </a:lnTo>
                  <a:lnTo>
                    <a:pt x="3528" y="3667"/>
                  </a:lnTo>
                  <a:lnTo>
                    <a:pt x="3617" y="4321"/>
                  </a:lnTo>
                  <a:cubicBezTo>
                    <a:pt x="3627" y="4371"/>
                    <a:pt x="3667" y="4410"/>
                    <a:pt x="3716" y="4410"/>
                  </a:cubicBezTo>
                  <a:cubicBezTo>
                    <a:pt x="3746" y="4410"/>
                    <a:pt x="3776" y="4391"/>
                    <a:pt x="3795" y="4371"/>
                  </a:cubicBezTo>
                  <a:cubicBezTo>
                    <a:pt x="3815" y="4341"/>
                    <a:pt x="3826" y="4311"/>
                    <a:pt x="3826" y="4281"/>
                  </a:cubicBezTo>
                  <a:lnTo>
                    <a:pt x="3776" y="3905"/>
                  </a:lnTo>
                  <a:lnTo>
                    <a:pt x="3994" y="4133"/>
                  </a:lnTo>
                  <a:lnTo>
                    <a:pt x="4113" y="5045"/>
                  </a:lnTo>
                  <a:cubicBezTo>
                    <a:pt x="4123" y="5094"/>
                    <a:pt x="4163" y="5124"/>
                    <a:pt x="4212" y="5124"/>
                  </a:cubicBezTo>
                  <a:cubicBezTo>
                    <a:pt x="4242" y="5124"/>
                    <a:pt x="4271" y="5114"/>
                    <a:pt x="4291" y="5084"/>
                  </a:cubicBezTo>
                  <a:cubicBezTo>
                    <a:pt x="4311" y="5065"/>
                    <a:pt x="4321" y="5034"/>
                    <a:pt x="4321" y="4995"/>
                  </a:cubicBezTo>
                  <a:lnTo>
                    <a:pt x="4231" y="4371"/>
                  </a:lnTo>
                  <a:lnTo>
                    <a:pt x="4480" y="4609"/>
                  </a:lnTo>
                  <a:cubicBezTo>
                    <a:pt x="4498" y="4627"/>
                    <a:pt x="4522" y="4636"/>
                    <a:pt x="4547" y="4636"/>
                  </a:cubicBezTo>
                  <a:cubicBezTo>
                    <a:pt x="4588" y="4636"/>
                    <a:pt x="4629" y="4612"/>
                    <a:pt x="4648" y="4569"/>
                  </a:cubicBezTo>
                  <a:cubicBezTo>
                    <a:pt x="4658" y="4529"/>
                    <a:pt x="4648" y="4490"/>
                    <a:pt x="4618" y="4460"/>
                  </a:cubicBezTo>
                  <a:lnTo>
                    <a:pt x="4381" y="4222"/>
                  </a:lnTo>
                  <a:lnTo>
                    <a:pt x="5015" y="4311"/>
                  </a:lnTo>
                  <a:cubicBezTo>
                    <a:pt x="5020" y="4312"/>
                    <a:pt x="5025" y="4312"/>
                    <a:pt x="5029" y="4312"/>
                  </a:cubicBezTo>
                  <a:cubicBezTo>
                    <a:pt x="5091" y="4312"/>
                    <a:pt x="5134" y="4257"/>
                    <a:pt x="5134" y="4202"/>
                  </a:cubicBezTo>
                  <a:cubicBezTo>
                    <a:pt x="5143" y="4153"/>
                    <a:pt x="5104" y="4113"/>
                    <a:pt x="5054" y="4103"/>
                  </a:cubicBezTo>
                  <a:lnTo>
                    <a:pt x="4143" y="3984"/>
                  </a:lnTo>
                  <a:lnTo>
                    <a:pt x="3925" y="3766"/>
                  </a:lnTo>
                  <a:lnTo>
                    <a:pt x="4291" y="3816"/>
                  </a:lnTo>
                  <a:cubicBezTo>
                    <a:pt x="4297" y="3817"/>
                    <a:pt x="4302" y="3817"/>
                    <a:pt x="4307" y="3817"/>
                  </a:cubicBezTo>
                  <a:cubicBezTo>
                    <a:pt x="4376" y="3817"/>
                    <a:pt x="4411" y="3762"/>
                    <a:pt x="4420" y="3707"/>
                  </a:cubicBezTo>
                  <a:cubicBezTo>
                    <a:pt x="4420" y="3657"/>
                    <a:pt x="4390" y="3618"/>
                    <a:pt x="4341" y="3607"/>
                  </a:cubicBezTo>
                  <a:lnTo>
                    <a:pt x="3677" y="3519"/>
                  </a:lnTo>
                  <a:lnTo>
                    <a:pt x="3003" y="2845"/>
                  </a:lnTo>
                  <a:lnTo>
                    <a:pt x="3954" y="2845"/>
                  </a:lnTo>
                  <a:lnTo>
                    <a:pt x="4489" y="3251"/>
                  </a:lnTo>
                  <a:cubicBezTo>
                    <a:pt x="4505" y="3263"/>
                    <a:pt x="4523" y="3269"/>
                    <a:pt x="4540" y="3269"/>
                  </a:cubicBezTo>
                  <a:cubicBezTo>
                    <a:pt x="4579" y="3269"/>
                    <a:pt x="4618" y="3242"/>
                    <a:pt x="4638" y="3202"/>
                  </a:cubicBezTo>
                  <a:cubicBezTo>
                    <a:pt x="4648" y="3152"/>
                    <a:pt x="4638" y="3102"/>
                    <a:pt x="4599" y="3072"/>
                  </a:cubicBezTo>
                  <a:cubicBezTo>
                    <a:pt x="4499" y="3003"/>
                    <a:pt x="4400" y="2924"/>
                    <a:pt x="4301" y="2845"/>
                  </a:cubicBezTo>
                  <a:lnTo>
                    <a:pt x="4608" y="2845"/>
                  </a:lnTo>
                  <a:lnTo>
                    <a:pt x="5341" y="3409"/>
                  </a:lnTo>
                  <a:cubicBezTo>
                    <a:pt x="5361" y="3420"/>
                    <a:pt x="5381" y="3429"/>
                    <a:pt x="5401" y="3429"/>
                  </a:cubicBezTo>
                  <a:cubicBezTo>
                    <a:pt x="5440" y="3429"/>
                    <a:pt x="5480" y="3400"/>
                    <a:pt x="5490" y="3350"/>
                  </a:cubicBezTo>
                  <a:cubicBezTo>
                    <a:pt x="5510" y="3310"/>
                    <a:pt x="5490" y="3261"/>
                    <a:pt x="5460" y="3231"/>
                  </a:cubicBezTo>
                  <a:lnTo>
                    <a:pt x="4955" y="2845"/>
                  </a:lnTo>
                  <a:lnTo>
                    <a:pt x="5292" y="2845"/>
                  </a:lnTo>
                  <a:cubicBezTo>
                    <a:pt x="5361" y="2845"/>
                    <a:pt x="5391" y="2795"/>
                    <a:pt x="5391" y="2746"/>
                  </a:cubicBezTo>
                  <a:cubicBezTo>
                    <a:pt x="5391" y="2696"/>
                    <a:pt x="5361" y="2636"/>
                    <a:pt x="5292" y="2636"/>
                  </a:cubicBezTo>
                  <a:lnTo>
                    <a:pt x="4955" y="2636"/>
                  </a:lnTo>
                  <a:lnTo>
                    <a:pt x="5460" y="2250"/>
                  </a:lnTo>
                  <a:cubicBezTo>
                    <a:pt x="5490" y="2230"/>
                    <a:pt x="5510" y="2180"/>
                    <a:pt x="5490" y="2131"/>
                  </a:cubicBezTo>
                  <a:cubicBezTo>
                    <a:pt x="5477" y="2085"/>
                    <a:pt x="5443" y="2061"/>
                    <a:pt x="5404" y="2061"/>
                  </a:cubicBezTo>
                  <a:cubicBezTo>
                    <a:pt x="5383" y="2061"/>
                    <a:pt x="5362" y="2068"/>
                    <a:pt x="5341" y="2081"/>
                  </a:cubicBezTo>
                  <a:lnTo>
                    <a:pt x="4608" y="2636"/>
                  </a:lnTo>
                  <a:lnTo>
                    <a:pt x="4301" y="2636"/>
                  </a:lnTo>
                  <a:lnTo>
                    <a:pt x="4599" y="2409"/>
                  </a:lnTo>
                  <a:cubicBezTo>
                    <a:pt x="4638" y="2379"/>
                    <a:pt x="4648" y="2329"/>
                    <a:pt x="4638" y="2290"/>
                  </a:cubicBezTo>
                  <a:cubicBezTo>
                    <a:pt x="4618" y="2244"/>
                    <a:pt x="4582" y="2215"/>
                    <a:pt x="4545" y="2215"/>
                  </a:cubicBezTo>
                  <a:cubicBezTo>
                    <a:pt x="4525" y="2215"/>
                    <a:pt x="4506" y="2223"/>
                    <a:pt x="4489" y="2240"/>
                  </a:cubicBezTo>
                  <a:lnTo>
                    <a:pt x="3954" y="2636"/>
                  </a:lnTo>
                  <a:lnTo>
                    <a:pt x="3003" y="2636"/>
                  </a:lnTo>
                  <a:cubicBezTo>
                    <a:pt x="3231" y="2418"/>
                    <a:pt x="3459" y="2191"/>
                    <a:pt x="3677" y="1962"/>
                  </a:cubicBezTo>
                  <a:lnTo>
                    <a:pt x="4341" y="1874"/>
                  </a:lnTo>
                  <a:cubicBezTo>
                    <a:pt x="4390" y="1874"/>
                    <a:pt x="4420" y="1834"/>
                    <a:pt x="4420" y="1775"/>
                  </a:cubicBezTo>
                  <a:cubicBezTo>
                    <a:pt x="4411" y="1728"/>
                    <a:pt x="4376" y="1674"/>
                    <a:pt x="4309" y="1674"/>
                  </a:cubicBezTo>
                  <a:cubicBezTo>
                    <a:pt x="4303" y="1674"/>
                    <a:pt x="4297" y="1675"/>
                    <a:pt x="4291" y="1675"/>
                  </a:cubicBezTo>
                  <a:lnTo>
                    <a:pt x="3925" y="1725"/>
                  </a:lnTo>
                  <a:lnTo>
                    <a:pt x="4143" y="1507"/>
                  </a:lnTo>
                  <a:lnTo>
                    <a:pt x="5054" y="1378"/>
                  </a:lnTo>
                  <a:cubicBezTo>
                    <a:pt x="5104" y="1378"/>
                    <a:pt x="5143" y="1339"/>
                    <a:pt x="5134" y="1279"/>
                  </a:cubicBezTo>
                  <a:cubicBezTo>
                    <a:pt x="5134" y="1233"/>
                    <a:pt x="5091" y="1179"/>
                    <a:pt x="5030" y="1179"/>
                  </a:cubicBezTo>
                  <a:cubicBezTo>
                    <a:pt x="5025" y="1179"/>
                    <a:pt x="5020" y="1179"/>
                    <a:pt x="5015" y="1180"/>
                  </a:cubicBezTo>
                  <a:lnTo>
                    <a:pt x="4381" y="1259"/>
                  </a:lnTo>
                  <a:lnTo>
                    <a:pt x="4618" y="1021"/>
                  </a:lnTo>
                  <a:cubicBezTo>
                    <a:pt x="4648" y="991"/>
                    <a:pt x="4658" y="952"/>
                    <a:pt x="4648" y="912"/>
                  </a:cubicBezTo>
                  <a:cubicBezTo>
                    <a:pt x="4629" y="869"/>
                    <a:pt x="4588" y="845"/>
                    <a:pt x="4547" y="845"/>
                  </a:cubicBezTo>
                  <a:cubicBezTo>
                    <a:pt x="4522" y="845"/>
                    <a:pt x="4498" y="854"/>
                    <a:pt x="4480" y="872"/>
                  </a:cubicBezTo>
                  <a:lnTo>
                    <a:pt x="4231" y="1110"/>
                  </a:lnTo>
                  <a:lnTo>
                    <a:pt x="4321" y="486"/>
                  </a:lnTo>
                  <a:cubicBezTo>
                    <a:pt x="4321" y="456"/>
                    <a:pt x="4311" y="427"/>
                    <a:pt x="4291" y="397"/>
                  </a:cubicBezTo>
                  <a:cubicBezTo>
                    <a:pt x="4271" y="377"/>
                    <a:pt x="4242" y="357"/>
                    <a:pt x="4212" y="357"/>
                  </a:cubicBezTo>
                  <a:cubicBezTo>
                    <a:pt x="4163" y="357"/>
                    <a:pt x="4123" y="397"/>
                    <a:pt x="4113" y="447"/>
                  </a:cubicBezTo>
                  <a:lnTo>
                    <a:pt x="3994" y="1358"/>
                  </a:lnTo>
                  <a:lnTo>
                    <a:pt x="3776" y="1576"/>
                  </a:lnTo>
                  <a:lnTo>
                    <a:pt x="3776" y="1576"/>
                  </a:lnTo>
                  <a:lnTo>
                    <a:pt x="3826" y="1209"/>
                  </a:lnTo>
                  <a:cubicBezTo>
                    <a:pt x="3826" y="1170"/>
                    <a:pt x="3815" y="1140"/>
                    <a:pt x="3795" y="1121"/>
                  </a:cubicBezTo>
                  <a:cubicBezTo>
                    <a:pt x="3776" y="1090"/>
                    <a:pt x="3746" y="1081"/>
                    <a:pt x="3716" y="1081"/>
                  </a:cubicBezTo>
                  <a:cubicBezTo>
                    <a:pt x="3667" y="1081"/>
                    <a:pt x="3627" y="1110"/>
                    <a:pt x="3617" y="1160"/>
                  </a:cubicBezTo>
                  <a:lnTo>
                    <a:pt x="3528" y="1814"/>
                  </a:lnTo>
                  <a:lnTo>
                    <a:pt x="2864" y="2488"/>
                  </a:lnTo>
                  <a:lnTo>
                    <a:pt x="2864" y="1537"/>
                  </a:lnTo>
                  <a:lnTo>
                    <a:pt x="3260" y="1011"/>
                  </a:lnTo>
                  <a:cubicBezTo>
                    <a:pt x="3280" y="982"/>
                    <a:pt x="3290" y="942"/>
                    <a:pt x="3271" y="912"/>
                  </a:cubicBezTo>
                  <a:cubicBezTo>
                    <a:pt x="3260" y="883"/>
                    <a:pt x="3211" y="853"/>
                    <a:pt x="3172" y="853"/>
                  </a:cubicBezTo>
                  <a:cubicBezTo>
                    <a:pt x="3141" y="853"/>
                    <a:pt x="3112" y="872"/>
                    <a:pt x="3082" y="902"/>
                  </a:cubicBezTo>
                  <a:lnTo>
                    <a:pt x="2864" y="1200"/>
                  </a:lnTo>
                  <a:lnTo>
                    <a:pt x="2864" y="883"/>
                  </a:lnTo>
                  <a:lnTo>
                    <a:pt x="3419" y="149"/>
                  </a:lnTo>
                  <a:cubicBezTo>
                    <a:pt x="3439" y="119"/>
                    <a:pt x="3449" y="90"/>
                    <a:pt x="3429" y="60"/>
                  </a:cubicBezTo>
                  <a:cubicBezTo>
                    <a:pt x="3409" y="20"/>
                    <a:pt x="3370" y="0"/>
                    <a:pt x="3330" y="0"/>
                  </a:cubicBezTo>
                  <a:cubicBezTo>
                    <a:pt x="3290" y="0"/>
                    <a:pt x="3260" y="11"/>
                    <a:pt x="3241" y="40"/>
                  </a:cubicBezTo>
                  <a:lnTo>
                    <a:pt x="2864" y="546"/>
                  </a:lnTo>
                  <a:lnTo>
                    <a:pt x="2864" y="209"/>
                  </a:lnTo>
                  <a:cubicBezTo>
                    <a:pt x="2864" y="139"/>
                    <a:pt x="2809" y="105"/>
                    <a:pt x="2755" y="105"/>
                  </a:cubicBezTo>
                  <a:cubicBezTo>
                    <a:pt x="2700" y="105"/>
                    <a:pt x="2646" y="139"/>
                    <a:pt x="2646" y="209"/>
                  </a:cubicBezTo>
                  <a:lnTo>
                    <a:pt x="2646" y="546"/>
                  </a:lnTo>
                  <a:lnTo>
                    <a:pt x="2269" y="40"/>
                  </a:lnTo>
                  <a:cubicBezTo>
                    <a:pt x="2250" y="11"/>
                    <a:pt x="2210" y="0"/>
                    <a:pt x="218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1" name="Google Shape;2521;p18"/>
          <p:cNvSpPr txBox="1">
            <a:spLocks noGrp="1"/>
          </p:cNvSpPr>
          <p:nvPr>
            <p:ph type="subTitle" idx="1"/>
          </p:nvPr>
        </p:nvSpPr>
        <p:spPr>
          <a:xfrm>
            <a:off x="1599150" y="1964050"/>
            <a:ext cx="59457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>
                <a:solidFill>
                  <a:srgbClr val="C64450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2522" name="Google Shape;2522;p18"/>
          <p:cNvSpPr txBox="1">
            <a:spLocks noGrp="1"/>
          </p:cNvSpPr>
          <p:nvPr>
            <p:ph type="title"/>
          </p:nvPr>
        </p:nvSpPr>
        <p:spPr>
          <a:xfrm>
            <a:off x="540001" y="2615650"/>
            <a:ext cx="80640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2800"/>
              <a:buFont typeface="Berkshire Swash"/>
              <a:buNone/>
              <a:defRPr sz="6000">
                <a:solidFill>
                  <a:srgbClr val="C64450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9">
  <p:cSld name="CUSTOM_9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21"/>
          <p:cNvSpPr/>
          <p:nvPr/>
        </p:nvSpPr>
        <p:spPr>
          <a:xfrm>
            <a:off x="-600947" y="4910128"/>
            <a:ext cx="2561823" cy="1769991"/>
          </a:xfrm>
          <a:custGeom>
            <a:avLst/>
            <a:gdLst/>
            <a:ahLst/>
            <a:cxnLst/>
            <a:rect l="l" t="t" r="r" b="b"/>
            <a:pathLst>
              <a:path w="12113" h="8369" extrusionOk="0">
                <a:moveTo>
                  <a:pt x="4841" y="4812"/>
                </a:moveTo>
                <a:cubicBezTo>
                  <a:pt x="5057" y="4812"/>
                  <a:pt x="5253" y="4920"/>
                  <a:pt x="5341" y="5106"/>
                </a:cubicBezTo>
                <a:cubicBezTo>
                  <a:pt x="5527" y="5488"/>
                  <a:pt x="5263" y="5997"/>
                  <a:pt x="4645" y="6487"/>
                </a:cubicBezTo>
                <a:cubicBezTo>
                  <a:pt x="4469" y="6625"/>
                  <a:pt x="4292" y="6733"/>
                  <a:pt x="4106" y="6801"/>
                </a:cubicBezTo>
                <a:cubicBezTo>
                  <a:pt x="4048" y="6625"/>
                  <a:pt x="4009" y="6429"/>
                  <a:pt x="4009" y="6223"/>
                </a:cubicBezTo>
                <a:cubicBezTo>
                  <a:pt x="3989" y="5322"/>
                  <a:pt x="4351" y="4910"/>
                  <a:pt x="4694" y="4822"/>
                </a:cubicBezTo>
                <a:cubicBezTo>
                  <a:pt x="4743" y="4812"/>
                  <a:pt x="4792" y="4812"/>
                  <a:pt x="4841" y="4812"/>
                </a:cubicBezTo>
                <a:close/>
                <a:moveTo>
                  <a:pt x="1500" y="0"/>
                </a:moveTo>
                <a:lnTo>
                  <a:pt x="1500" y="0"/>
                </a:lnTo>
                <a:cubicBezTo>
                  <a:pt x="0" y="3450"/>
                  <a:pt x="823" y="5723"/>
                  <a:pt x="1990" y="6625"/>
                </a:cubicBezTo>
                <a:cubicBezTo>
                  <a:pt x="2409" y="6946"/>
                  <a:pt x="2876" y="7105"/>
                  <a:pt x="3342" y="7105"/>
                </a:cubicBezTo>
                <a:cubicBezTo>
                  <a:pt x="3573" y="7105"/>
                  <a:pt x="3804" y="7066"/>
                  <a:pt x="4028" y="6988"/>
                </a:cubicBezTo>
                <a:cubicBezTo>
                  <a:pt x="4253" y="7487"/>
                  <a:pt x="4694" y="7879"/>
                  <a:pt x="5302" y="8114"/>
                </a:cubicBezTo>
                <a:cubicBezTo>
                  <a:pt x="5733" y="8290"/>
                  <a:pt x="6233" y="8369"/>
                  <a:pt x="6772" y="8369"/>
                </a:cubicBezTo>
                <a:cubicBezTo>
                  <a:pt x="7310" y="8369"/>
                  <a:pt x="7898" y="8281"/>
                  <a:pt x="8486" y="8105"/>
                </a:cubicBezTo>
                <a:cubicBezTo>
                  <a:pt x="9810" y="7713"/>
                  <a:pt x="11054" y="6929"/>
                  <a:pt x="12112" y="5821"/>
                </a:cubicBezTo>
                <a:lnTo>
                  <a:pt x="12005" y="5723"/>
                </a:lnTo>
                <a:cubicBezTo>
                  <a:pt x="10679" y="7111"/>
                  <a:pt x="8637" y="8240"/>
                  <a:pt x="6774" y="8240"/>
                </a:cubicBezTo>
                <a:cubicBezTo>
                  <a:pt x="6282" y="8240"/>
                  <a:pt x="5801" y="8161"/>
                  <a:pt x="5351" y="7987"/>
                </a:cubicBezTo>
                <a:cubicBezTo>
                  <a:pt x="4773" y="7761"/>
                  <a:pt x="4371" y="7399"/>
                  <a:pt x="4155" y="6938"/>
                </a:cubicBezTo>
                <a:cubicBezTo>
                  <a:pt x="4361" y="6860"/>
                  <a:pt x="4547" y="6742"/>
                  <a:pt x="4734" y="6596"/>
                </a:cubicBezTo>
                <a:cubicBezTo>
                  <a:pt x="5409" y="6066"/>
                  <a:pt x="5684" y="5488"/>
                  <a:pt x="5468" y="5047"/>
                </a:cubicBezTo>
                <a:cubicBezTo>
                  <a:pt x="5356" y="4806"/>
                  <a:pt x="5111" y="4664"/>
                  <a:pt x="4843" y="4664"/>
                </a:cubicBezTo>
                <a:cubicBezTo>
                  <a:pt x="4784" y="4664"/>
                  <a:pt x="4724" y="4670"/>
                  <a:pt x="4665" y="4684"/>
                </a:cubicBezTo>
                <a:cubicBezTo>
                  <a:pt x="4469" y="4734"/>
                  <a:pt x="3832" y="4978"/>
                  <a:pt x="3861" y="6233"/>
                </a:cubicBezTo>
                <a:cubicBezTo>
                  <a:pt x="3871" y="6448"/>
                  <a:pt x="3900" y="6654"/>
                  <a:pt x="3979" y="6850"/>
                </a:cubicBezTo>
                <a:cubicBezTo>
                  <a:pt x="3769" y="6921"/>
                  <a:pt x="3554" y="6957"/>
                  <a:pt x="3338" y="6957"/>
                </a:cubicBezTo>
                <a:cubicBezTo>
                  <a:pt x="2901" y="6957"/>
                  <a:pt x="2465" y="6809"/>
                  <a:pt x="2078" y="6507"/>
                </a:cubicBezTo>
                <a:cubicBezTo>
                  <a:pt x="951" y="5645"/>
                  <a:pt x="167" y="3430"/>
                  <a:pt x="1637" y="50"/>
                </a:cubicBezTo>
                <a:lnTo>
                  <a:pt x="1500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1"/>
          <p:cNvSpPr/>
          <p:nvPr/>
        </p:nvSpPr>
        <p:spPr>
          <a:xfrm>
            <a:off x="7941620" y="2653301"/>
            <a:ext cx="667474" cy="785488"/>
          </a:xfrm>
          <a:custGeom>
            <a:avLst/>
            <a:gdLst/>
            <a:ahLst/>
            <a:cxnLst/>
            <a:rect l="l" t="t" r="r" b="b"/>
            <a:pathLst>
              <a:path w="3156" h="3714" extrusionOk="0">
                <a:moveTo>
                  <a:pt x="893" y="147"/>
                </a:moveTo>
                <a:cubicBezTo>
                  <a:pt x="540" y="284"/>
                  <a:pt x="373" y="676"/>
                  <a:pt x="510" y="1029"/>
                </a:cubicBezTo>
                <a:cubicBezTo>
                  <a:pt x="579" y="1215"/>
                  <a:pt x="697" y="1353"/>
                  <a:pt x="863" y="1421"/>
                </a:cubicBezTo>
                <a:cubicBezTo>
                  <a:pt x="902" y="1431"/>
                  <a:pt x="893" y="1440"/>
                  <a:pt x="853" y="1460"/>
                </a:cubicBezTo>
                <a:cubicBezTo>
                  <a:pt x="686" y="1538"/>
                  <a:pt x="559" y="1588"/>
                  <a:pt x="393" y="1636"/>
                </a:cubicBezTo>
                <a:cubicBezTo>
                  <a:pt x="1" y="1774"/>
                  <a:pt x="187" y="2313"/>
                  <a:pt x="628" y="2224"/>
                </a:cubicBezTo>
                <a:cubicBezTo>
                  <a:pt x="804" y="2195"/>
                  <a:pt x="932" y="2146"/>
                  <a:pt x="1078" y="2058"/>
                </a:cubicBezTo>
                <a:cubicBezTo>
                  <a:pt x="1118" y="2039"/>
                  <a:pt x="1147" y="2028"/>
                  <a:pt x="1157" y="2107"/>
                </a:cubicBezTo>
                <a:cubicBezTo>
                  <a:pt x="1206" y="2479"/>
                  <a:pt x="1245" y="2989"/>
                  <a:pt x="1216" y="3215"/>
                </a:cubicBezTo>
                <a:cubicBezTo>
                  <a:pt x="1147" y="3714"/>
                  <a:pt x="1843" y="3675"/>
                  <a:pt x="1902" y="3117"/>
                </a:cubicBezTo>
                <a:cubicBezTo>
                  <a:pt x="1921" y="2989"/>
                  <a:pt x="1921" y="2871"/>
                  <a:pt x="1912" y="2754"/>
                </a:cubicBezTo>
                <a:cubicBezTo>
                  <a:pt x="1902" y="2714"/>
                  <a:pt x="1931" y="2714"/>
                  <a:pt x="1951" y="2734"/>
                </a:cubicBezTo>
                <a:cubicBezTo>
                  <a:pt x="2029" y="2823"/>
                  <a:pt x="2098" y="2921"/>
                  <a:pt x="2196" y="3008"/>
                </a:cubicBezTo>
                <a:cubicBezTo>
                  <a:pt x="2627" y="3371"/>
                  <a:pt x="3156" y="2910"/>
                  <a:pt x="2764" y="2597"/>
                </a:cubicBezTo>
                <a:cubicBezTo>
                  <a:pt x="2588" y="2460"/>
                  <a:pt x="2274" y="2058"/>
                  <a:pt x="2029" y="1734"/>
                </a:cubicBezTo>
                <a:cubicBezTo>
                  <a:pt x="2019" y="1715"/>
                  <a:pt x="1980" y="1686"/>
                  <a:pt x="2069" y="1666"/>
                </a:cubicBezTo>
                <a:cubicBezTo>
                  <a:pt x="2235" y="1627"/>
                  <a:pt x="2363" y="1578"/>
                  <a:pt x="2519" y="1480"/>
                </a:cubicBezTo>
                <a:cubicBezTo>
                  <a:pt x="2901" y="1235"/>
                  <a:pt x="2657" y="715"/>
                  <a:pt x="2284" y="892"/>
                </a:cubicBezTo>
                <a:cubicBezTo>
                  <a:pt x="2127" y="961"/>
                  <a:pt x="1980" y="1029"/>
                  <a:pt x="1833" y="1078"/>
                </a:cubicBezTo>
                <a:cubicBezTo>
                  <a:pt x="1814" y="1078"/>
                  <a:pt x="1794" y="1078"/>
                  <a:pt x="1804" y="1039"/>
                </a:cubicBezTo>
                <a:cubicBezTo>
                  <a:pt x="1843" y="892"/>
                  <a:pt x="1853" y="696"/>
                  <a:pt x="1784" y="530"/>
                </a:cubicBezTo>
                <a:cubicBezTo>
                  <a:pt x="1637" y="177"/>
                  <a:pt x="1245" y="0"/>
                  <a:pt x="893" y="147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21"/>
          <p:cNvSpPr/>
          <p:nvPr/>
        </p:nvSpPr>
        <p:spPr>
          <a:xfrm>
            <a:off x="8123926" y="2808536"/>
            <a:ext cx="139163" cy="85443"/>
          </a:xfrm>
          <a:custGeom>
            <a:avLst/>
            <a:gdLst/>
            <a:ahLst/>
            <a:cxnLst/>
            <a:rect l="l" t="t" r="r" b="b"/>
            <a:pathLst>
              <a:path w="658" h="404" extrusionOk="0">
                <a:moveTo>
                  <a:pt x="579" y="40"/>
                </a:moveTo>
                <a:cubicBezTo>
                  <a:pt x="579" y="21"/>
                  <a:pt x="599" y="1"/>
                  <a:pt x="619" y="1"/>
                </a:cubicBezTo>
                <a:cubicBezTo>
                  <a:pt x="648" y="1"/>
                  <a:pt x="658" y="31"/>
                  <a:pt x="658" y="50"/>
                </a:cubicBezTo>
                <a:cubicBezTo>
                  <a:pt x="658" y="118"/>
                  <a:pt x="628" y="187"/>
                  <a:pt x="589" y="236"/>
                </a:cubicBezTo>
                <a:cubicBezTo>
                  <a:pt x="540" y="295"/>
                  <a:pt x="481" y="334"/>
                  <a:pt x="412" y="364"/>
                </a:cubicBezTo>
                <a:cubicBezTo>
                  <a:pt x="354" y="393"/>
                  <a:pt x="275" y="403"/>
                  <a:pt x="207" y="393"/>
                </a:cubicBezTo>
                <a:cubicBezTo>
                  <a:pt x="138" y="383"/>
                  <a:pt x="70" y="364"/>
                  <a:pt x="20" y="314"/>
                </a:cubicBezTo>
                <a:cubicBezTo>
                  <a:pt x="1" y="305"/>
                  <a:pt x="1" y="275"/>
                  <a:pt x="11" y="256"/>
                </a:cubicBezTo>
                <a:cubicBezTo>
                  <a:pt x="20" y="246"/>
                  <a:pt x="50" y="236"/>
                  <a:pt x="70" y="256"/>
                </a:cubicBezTo>
                <a:cubicBezTo>
                  <a:pt x="109" y="285"/>
                  <a:pt x="168" y="305"/>
                  <a:pt x="216" y="305"/>
                </a:cubicBezTo>
                <a:cubicBezTo>
                  <a:pt x="275" y="314"/>
                  <a:pt x="334" y="305"/>
                  <a:pt x="383" y="285"/>
                </a:cubicBezTo>
                <a:cubicBezTo>
                  <a:pt x="442" y="266"/>
                  <a:pt x="481" y="227"/>
                  <a:pt x="521" y="187"/>
                </a:cubicBezTo>
                <a:cubicBezTo>
                  <a:pt x="550" y="148"/>
                  <a:pt x="569" y="99"/>
                  <a:pt x="57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21"/>
          <p:cNvSpPr/>
          <p:nvPr/>
        </p:nvSpPr>
        <p:spPr>
          <a:xfrm>
            <a:off x="8412189" y="3194085"/>
            <a:ext cx="99614" cy="101940"/>
          </a:xfrm>
          <a:custGeom>
            <a:avLst/>
            <a:gdLst/>
            <a:ahLst/>
            <a:cxnLst/>
            <a:rect l="l" t="t" r="r" b="b"/>
            <a:pathLst>
              <a:path w="471" h="482" extrusionOk="0">
                <a:moveTo>
                  <a:pt x="29" y="393"/>
                </a:moveTo>
                <a:lnTo>
                  <a:pt x="40" y="393"/>
                </a:lnTo>
                <a:cubicBezTo>
                  <a:pt x="69" y="403"/>
                  <a:pt x="69" y="403"/>
                  <a:pt x="69" y="393"/>
                </a:cubicBezTo>
                <a:cubicBezTo>
                  <a:pt x="79" y="383"/>
                  <a:pt x="79" y="373"/>
                  <a:pt x="79" y="353"/>
                </a:cubicBezTo>
                <a:cubicBezTo>
                  <a:pt x="79" y="344"/>
                  <a:pt x="79" y="324"/>
                  <a:pt x="88" y="305"/>
                </a:cubicBezTo>
                <a:cubicBezTo>
                  <a:pt x="118" y="207"/>
                  <a:pt x="216" y="285"/>
                  <a:pt x="225" y="266"/>
                </a:cubicBezTo>
                <a:cubicBezTo>
                  <a:pt x="236" y="255"/>
                  <a:pt x="236" y="236"/>
                  <a:pt x="236" y="226"/>
                </a:cubicBezTo>
                <a:cubicBezTo>
                  <a:pt x="236" y="207"/>
                  <a:pt x="236" y="187"/>
                  <a:pt x="245" y="177"/>
                </a:cubicBezTo>
                <a:cubicBezTo>
                  <a:pt x="275" y="70"/>
                  <a:pt x="373" y="157"/>
                  <a:pt x="382" y="138"/>
                </a:cubicBezTo>
                <a:lnTo>
                  <a:pt x="382" y="99"/>
                </a:lnTo>
                <a:cubicBezTo>
                  <a:pt x="392" y="79"/>
                  <a:pt x="392" y="59"/>
                  <a:pt x="392" y="40"/>
                </a:cubicBezTo>
                <a:cubicBezTo>
                  <a:pt x="402" y="40"/>
                  <a:pt x="402" y="30"/>
                  <a:pt x="402" y="20"/>
                </a:cubicBezTo>
                <a:cubicBezTo>
                  <a:pt x="412" y="1"/>
                  <a:pt x="471" y="50"/>
                  <a:pt x="461" y="70"/>
                </a:cubicBezTo>
                <a:lnTo>
                  <a:pt x="461" y="99"/>
                </a:lnTo>
                <a:cubicBezTo>
                  <a:pt x="451" y="118"/>
                  <a:pt x="451" y="138"/>
                  <a:pt x="451" y="157"/>
                </a:cubicBezTo>
                <a:cubicBezTo>
                  <a:pt x="432" y="197"/>
                  <a:pt x="402" y="226"/>
                  <a:pt x="323" y="197"/>
                </a:cubicBezTo>
                <a:lnTo>
                  <a:pt x="304" y="197"/>
                </a:lnTo>
                <a:lnTo>
                  <a:pt x="304" y="236"/>
                </a:lnTo>
                <a:cubicBezTo>
                  <a:pt x="304" y="255"/>
                  <a:pt x="304" y="266"/>
                  <a:pt x="294" y="285"/>
                </a:cubicBezTo>
                <a:cubicBezTo>
                  <a:pt x="275" y="334"/>
                  <a:pt x="245" y="353"/>
                  <a:pt x="177" y="324"/>
                </a:cubicBezTo>
                <a:lnTo>
                  <a:pt x="157" y="324"/>
                </a:lnTo>
                <a:cubicBezTo>
                  <a:pt x="147" y="334"/>
                  <a:pt x="147" y="353"/>
                  <a:pt x="147" y="364"/>
                </a:cubicBezTo>
                <a:cubicBezTo>
                  <a:pt x="147" y="383"/>
                  <a:pt x="147" y="403"/>
                  <a:pt x="138" y="422"/>
                </a:cubicBezTo>
                <a:cubicBezTo>
                  <a:pt x="138" y="432"/>
                  <a:pt x="127" y="442"/>
                  <a:pt x="118" y="451"/>
                </a:cubicBezTo>
                <a:cubicBezTo>
                  <a:pt x="98" y="481"/>
                  <a:pt x="0" y="383"/>
                  <a:pt x="29" y="39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21"/>
          <p:cNvSpPr/>
          <p:nvPr/>
        </p:nvSpPr>
        <p:spPr>
          <a:xfrm>
            <a:off x="8242149" y="3005646"/>
            <a:ext cx="54142" cy="56046"/>
          </a:xfrm>
          <a:custGeom>
            <a:avLst/>
            <a:gdLst/>
            <a:ahLst/>
            <a:cxnLst/>
            <a:rect l="l" t="t" r="r" b="b"/>
            <a:pathLst>
              <a:path w="256" h="265" extrusionOk="0">
                <a:moveTo>
                  <a:pt x="89" y="20"/>
                </a:moveTo>
                <a:cubicBezTo>
                  <a:pt x="147" y="0"/>
                  <a:pt x="206" y="29"/>
                  <a:pt x="236" y="88"/>
                </a:cubicBezTo>
                <a:cubicBezTo>
                  <a:pt x="256" y="147"/>
                  <a:pt x="226" y="216"/>
                  <a:pt x="167" y="235"/>
                </a:cubicBezTo>
                <a:cubicBezTo>
                  <a:pt x="108" y="264"/>
                  <a:pt x="40" y="235"/>
                  <a:pt x="20" y="177"/>
                </a:cubicBezTo>
                <a:cubicBezTo>
                  <a:pt x="1" y="118"/>
                  <a:pt x="30" y="49"/>
                  <a:pt x="8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21"/>
          <p:cNvSpPr/>
          <p:nvPr/>
        </p:nvSpPr>
        <p:spPr>
          <a:xfrm>
            <a:off x="8155226" y="2889538"/>
            <a:ext cx="167926" cy="137048"/>
          </a:xfrm>
          <a:custGeom>
            <a:avLst/>
            <a:gdLst/>
            <a:ahLst/>
            <a:cxnLst/>
            <a:rect l="l" t="t" r="r" b="b"/>
            <a:pathLst>
              <a:path w="794" h="648" extrusionOk="0">
                <a:moveTo>
                  <a:pt x="362" y="245"/>
                </a:moveTo>
                <a:cubicBezTo>
                  <a:pt x="392" y="236"/>
                  <a:pt x="421" y="225"/>
                  <a:pt x="441" y="225"/>
                </a:cubicBezTo>
                <a:cubicBezTo>
                  <a:pt x="441" y="225"/>
                  <a:pt x="451" y="225"/>
                  <a:pt x="451" y="216"/>
                </a:cubicBezTo>
                <a:cubicBezTo>
                  <a:pt x="500" y="177"/>
                  <a:pt x="637" y="0"/>
                  <a:pt x="656" y="138"/>
                </a:cubicBezTo>
                <a:cubicBezTo>
                  <a:pt x="667" y="186"/>
                  <a:pt x="686" y="236"/>
                  <a:pt x="715" y="284"/>
                </a:cubicBezTo>
                <a:cubicBezTo>
                  <a:pt x="794" y="402"/>
                  <a:pt x="588" y="373"/>
                  <a:pt x="510" y="363"/>
                </a:cubicBezTo>
                <a:lnTo>
                  <a:pt x="500" y="363"/>
                </a:lnTo>
                <a:cubicBezTo>
                  <a:pt x="480" y="382"/>
                  <a:pt x="460" y="402"/>
                  <a:pt x="431" y="412"/>
                </a:cubicBezTo>
                <a:cubicBezTo>
                  <a:pt x="402" y="421"/>
                  <a:pt x="382" y="421"/>
                  <a:pt x="353" y="421"/>
                </a:cubicBezTo>
                <a:cubicBezTo>
                  <a:pt x="353" y="421"/>
                  <a:pt x="353" y="432"/>
                  <a:pt x="343" y="432"/>
                </a:cubicBezTo>
                <a:cubicBezTo>
                  <a:pt x="294" y="480"/>
                  <a:pt x="166" y="647"/>
                  <a:pt x="137" y="519"/>
                </a:cubicBezTo>
                <a:cubicBezTo>
                  <a:pt x="127" y="451"/>
                  <a:pt x="108" y="402"/>
                  <a:pt x="79" y="363"/>
                </a:cubicBezTo>
                <a:cubicBezTo>
                  <a:pt x="0" y="255"/>
                  <a:pt x="216" y="284"/>
                  <a:pt x="284" y="284"/>
                </a:cubicBezTo>
                <a:lnTo>
                  <a:pt x="304" y="284"/>
                </a:lnTo>
                <a:cubicBezTo>
                  <a:pt x="314" y="265"/>
                  <a:pt x="343" y="255"/>
                  <a:pt x="362" y="24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1"/>
          <p:cNvSpPr/>
          <p:nvPr/>
        </p:nvSpPr>
        <p:spPr>
          <a:xfrm>
            <a:off x="8211060" y="3295813"/>
            <a:ext cx="120340" cy="45683"/>
          </a:xfrm>
          <a:custGeom>
            <a:avLst/>
            <a:gdLst/>
            <a:ahLst/>
            <a:cxnLst/>
            <a:rect l="l" t="t" r="r" b="b"/>
            <a:pathLst>
              <a:path w="569" h="216" extrusionOk="0">
                <a:moveTo>
                  <a:pt x="549" y="79"/>
                </a:moveTo>
                <a:lnTo>
                  <a:pt x="540" y="88"/>
                </a:lnTo>
                <a:cubicBezTo>
                  <a:pt x="530" y="108"/>
                  <a:pt x="530" y="118"/>
                  <a:pt x="520" y="108"/>
                </a:cubicBezTo>
                <a:cubicBezTo>
                  <a:pt x="510" y="108"/>
                  <a:pt x="501" y="98"/>
                  <a:pt x="490" y="88"/>
                </a:cubicBezTo>
                <a:cubicBezTo>
                  <a:pt x="481" y="79"/>
                  <a:pt x="461" y="68"/>
                  <a:pt x="451" y="59"/>
                </a:cubicBezTo>
                <a:cubicBezTo>
                  <a:pt x="353" y="0"/>
                  <a:pt x="344" y="127"/>
                  <a:pt x="324" y="118"/>
                </a:cubicBezTo>
                <a:cubicBezTo>
                  <a:pt x="314" y="118"/>
                  <a:pt x="305" y="108"/>
                  <a:pt x="285" y="98"/>
                </a:cubicBezTo>
                <a:cubicBezTo>
                  <a:pt x="275" y="88"/>
                  <a:pt x="265" y="79"/>
                  <a:pt x="246" y="68"/>
                </a:cubicBezTo>
                <a:cubicBezTo>
                  <a:pt x="157" y="20"/>
                  <a:pt x="138" y="137"/>
                  <a:pt x="118" y="127"/>
                </a:cubicBezTo>
                <a:cubicBezTo>
                  <a:pt x="109" y="127"/>
                  <a:pt x="98" y="118"/>
                  <a:pt x="89" y="108"/>
                </a:cubicBezTo>
                <a:cubicBezTo>
                  <a:pt x="79" y="98"/>
                  <a:pt x="59" y="88"/>
                  <a:pt x="50" y="79"/>
                </a:cubicBezTo>
                <a:cubicBezTo>
                  <a:pt x="40" y="68"/>
                  <a:pt x="30" y="68"/>
                  <a:pt x="20" y="68"/>
                </a:cubicBezTo>
                <a:cubicBezTo>
                  <a:pt x="0" y="59"/>
                  <a:pt x="0" y="127"/>
                  <a:pt x="20" y="147"/>
                </a:cubicBezTo>
                <a:cubicBezTo>
                  <a:pt x="20" y="147"/>
                  <a:pt x="30" y="157"/>
                  <a:pt x="40" y="157"/>
                </a:cubicBezTo>
                <a:cubicBezTo>
                  <a:pt x="50" y="177"/>
                  <a:pt x="69" y="186"/>
                  <a:pt x="89" y="196"/>
                </a:cubicBezTo>
                <a:cubicBezTo>
                  <a:pt x="128" y="216"/>
                  <a:pt x="167" y="216"/>
                  <a:pt x="196" y="137"/>
                </a:cubicBezTo>
                <a:cubicBezTo>
                  <a:pt x="207" y="127"/>
                  <a:pt x="216" y="127"/>
                  <a:pt x="216" y="127"/>
                </a:cubicBezTo>
                <a:cubicBezTo>
                  <a:pt x="226" y="137"/>
                  <a:pt x="236" y="137"/>
                  <a:pt x="246" y="147"/>
                </a:cubicBezTo>
                <a:cubicBezTo>
                  <a:pt x="255" y="166"/>
                  <a:pt x="275" y="177"/>
                  <a:pt x="285" y="186"/>
                </a:cubicBezTo>
                <a:cubicBezTo>
                  <a:pt x="324" y="206"/>
                  <a:pt x="363" y="206"/>
                  <a:pt x="403" y="127"/>
                </a:cubicBezTo>
                <a:lnTo>
                  <a:pt x="412" y="118"/>
                </a:lnTo>
                <a:cubicBezTo>
                  <a:pt x="422" y="118"/>
                  <a:pt x="432" y="127"/>
                  <a:pt x="442" y="137"/>
                </a:cubicBezTo>
                <a:cubicBezTo>
                  <a:pt x="461" y="157"/>
                  <a:pt x="471" y="166"/>
                  <a:pt x="490" y="177"/>
                </a:cubicBezTo>
                <a:cubicBezTo>
                  <a:pt x="501" y="177"/>
                  <a:pt x="520" y="186"/>
                  <a:pt x="530" y="186"/>
                </a:cubicBezTo>
                <a:cubicBezTo>
                  <a:pt x="569" y="186"/>
                  <a:pt x="569" y="59"/>
                  <a:pt x="54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21"/>
          <p:cNvSpPr/>
          <p:nvPr/>
        </p:nvSpPr>
        <p:spPr>
          <a:xfrm>
            <a:off x="8039118" y="3001417"/>
            <a:ext cx="62391" cy="114207"/>
          </a:xfrm>
          <a:custGeom>
            <a:avLst/>
            <a:gdLst/>
            <a:ahLst/>
            <a:cxnLst/>
            <a:rect l="l" t="t" r="r" b="b"/>
            <a:pathLst>
              <a:path w="295" h="540" extrusionOk="0">
                <a:moveTo>
                  <a:pt x="275" y="491"/>
                </a:moveTo>
                <a:lnTo>
                  <a:pt x="255" y="491"/>
                </a:lnTo>
                <a:cubicBezTo>
                  <a:pt x="236" y="480"/>
                  <a:pt x="225" y="480"/>
                  <a:pt x="225" y="480"/>
                </a:cubicBezTo>
                <a:cubicBezTo>
                  <a:pt x="225" y="471"/>
                  <a:pt x="236" y="451"/>
                  <a:pt x="245" y="441"/>
                </a:cubicBezTo>
                <a:cubicBezTo>
                  <a:pt x="245" y="422"/>
                  <a:pt x="255" y="412"/>
                  <a:pt x="255" y="393"/>
                </a:cubicBezTo>
                <a:cubicBezTo>
                  <a:pt x="275" y="295"/>
                  <a:pt x="147" y="324"/>
                  <a:pt x="157" y="304"/>
                </a:cubicBezTo>
                <a:cubicBezTo>
                  <a:pt x="157" y="295"/>
                  <a:pt x="157" y="275"/>
                  <a:pt x="167" y="265"/>
                </a:cubicBezTo>
                <a:cubicBezTo>
                  <a:pt x="177" y="245"/>
                  <a:pt x="177" y="236"/>
                  <a:pt x="186" y="216"/>
                </a:cubicBezTo>
                <a:cubicBezTo>
                  <a:pt x="206" y="118"/>
                  <a:pt x="79" y="147"/>
                  <a:pt x="79" y="118"/>
                </a:cubicBezTo>
                <a:cubicBezTo>
                  <a:pt x="79" y="118"/>
                  <a:pt x="88" y="99"/>
                  <a:pt x="88" y="88"/>
                </a:cubicBezTo>
                <a:cubicBezTo>
                  <a:pt x="98" y="69"/>
                  <a:pt x="108" y="59"/>
                  <a:pt x="108" y="40"/>
                </a:cubicBezTo>
                <a:lnTo>
                  <a:pt x="108" y="20"/>
                </a:lnTo>
                <a:cubicBezTo>
                  <a:pt x="108" y="1"/>
                  <a:pt x="40" y="10"/>
                  <a:pt x="40" y="40"/>
                </a:cubicBezTo>
                <a:cubicBezTo>
                  <a:pt x="30" y="49"/>
                  <a:pt x="30" y="59"/>
                  <a:pt x="30" y="69"/>
                </a:cubicBezTo>
                <a:cubicBezTo>
                  <a:pt x="20" y="79"/>
                  <a:pt x="10" y="99"/>
                  <a:pt x="10" y="118"/>
                </a:cubicBezTo>
                <a:cubicBezTo>
                  <a:pt x="0" y="157"/>
                  <a:pt x="20" y="197"/>
                  <a:pt x="98" y="197"/>
                </a:cubicBezTo>
                <a:cubicBezTo>
                  <a:pt x="108" y="206"/>
                  <a:pt x="118" y="206"/>
                  <a:pt x="108" y="206"/>
                </a:cubicBezTo>
                <a:cubicBezTo>
                  <a:pt x="108" y="216"/>
                  <a:pt x="108" y="226"/>
                  <a:pt x="98" y="245"/>
                </a:cubicBezTo>
                <a:cubicBezTo>
                  <a:pt x="88" y="255"/>
                  <a:pt x="88" y="275"/>
                  <a:pt x="79" y="295"/>
                </a:cubicBezTo>
                <a:cubicBezTo>
                  <a:pt x="79" y="334"/>
                  <a:pt x="88" y="373"/>
                  <a:pt x="167" y="373"/>
                </a:cubicBezTo>
                <a:lnTo>
                  <a:pt x="186" y="382"/>
                </a:lnTo>
                <a:cubicBezTo>
                  <a:pt x="186" y="393"/>
                  <a:pt x="177" y="402"/>
                  <a:pt x="177" y="422"/>
                </a:cubicBezTo>
                <a:cubicBezTo>
                  <a:pt x="167" y="432"/>
                  <a:pt x="157" y="451"/>
                  <a:pt x="157" y="471"/>
                </a:cubicBezTo>
                <a:lnTo>
                  <a:pt x="157" y="510"/>
                </a:lnTo>
                <a:cubicBezTo>
                  <a:pt x="167" y="539"/>
                  <a:pt x="294" y="500"/>
                  <a:pt x="275" y="49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" name="Google Shape;2793;p21"/>
          <p:cNvSpPr/>
          <p:nvPr/>
        </p:nvSpPr>
        <p:spPr>
          <a:xfrm>
            <a:off x="8395481" y="2860563"/>
            <a:ext cx="70850" cy="113995"/>
          </a:xfrm>
          <a:custGeom>
            <a:avLst/>
            <a:gdLst/>
            <a:ahLst/>
            <a:cxnLst/>
            <a:rect l="l" t="t" r="r" b="b"/>
            <a:pathLst>
              <a:path w="335" h="539" extrusionOk="0">
                <a:moveTo>
                  <a:pt x="226" y="510"/>
                </a:moveTo>
                <a:cubicBezTo>
                  <a:pt x="226" y="510"/>
                  <a:pt x="226" y="500"/>
                  <a:pt x="236" y="500"/>
                </a:cubicBezTo>
                <a:cubicBezTo>
                  <a:pt x="246" y="480"/>
                  <a:pt x="246" y="471"/>
                  <a:pt x="246" y="471"/>
                </a:cubicBezTo>
                <a:cubicBezTo>
                  <a:pt x="236" y="460"/>
                  <a:pt x="226" y="460"/>
                  <a:pt x="217" y="451"/>
                </a:cubicBezTo>
                <a:cubicBezTo>
                  <a:pt x="197" y="451"/>
                  <a:pt x="177" y="441"/>
                  <a:pt x="167" y="431"/>
                </a:cubicBezTo>
                <a:cubicBezTo>
                  <a:pt x="79" y="373"/>
                  <a:pt x="197" y="304"/>
                  <a:pt x="177" y="284"/>
                </a:cubicBezTo>
                <a:cubicBezTo>
                  <a:pt x="167" y="284"/>
                  <a:pt x="158" y="275"/>
                  <a:pt x="148" y="275"/>
                </a:cubicBezTo>
                <a:cubicBezTo>
                  <a:pt x="128" y="264"/>
                  <a:pt x="108" y="255"/>
                  <a:pt x="99" y="245"/>
                </a:cubicBezTo>
                <a:cubicBezTo>
                  <a:pt x="10" y="186"/>
                  <a:pt x="128" y="118"/>
                  <a:pt x="108" y="108"/>
                </a:cubicBezTo>
                <a:cubicBezTo>
                  <a:pt x="108" y="98"/>
                  <a:pt x="89" y="98"/>
                  <a:pt x="79" y="88"/>
                </a:cubicBezTo>
                <a:cubicBezTo>
                  <a:pt x="60" y="79"/>
                  <a:pt x="50" y="79"/>
                  <a:pt x="30" y="68"/>
                </a:cubicBezTo>
                <a:cubicBezTo>
                  <a:pt x="30" y="59"/>
                  <a:pt x="21" y="59"/>
                  <a:pt x="10" y="49"/>
                </a:cubicBezTo>
                <a:cubicBezTo>
                  <a:pt x="1" y="29"/>
                  <a:pt x="69" y="0"/>
                  <a:pt x="79" y="10"/>
                </a:cubicBezTo>
                <a:cubicBezTo>
                  <a:pt x="89" y="20"/>
                  <a:pt x="99" y="20"/>
                  <a:pt x="108" y="29"/>
                </a:cubicBezTo>
                <a:cubicBezTo>
                  <a:pt x="128" y="29"/>
                  <a:pt x="148" y="39"/>
                  <a:pt x="158" y="49"/>
                </a:cubicBezTo>
                <a:cubicBezTo>
                  <a:pt x="197" y="79"/>
                  <a:pt x="206" y="118"/>
                  <a:pt x="148" y="177"/>
                </a:cubicBezTo>
                <a:cubicBezTo>
                  <a:pt x="148" y="186"/>
                  <a:pt x="138" y="186"/>
                  <a:pt x="148" y="196"/>
                </a:cubicBezTo>
                <a:cubicBezTo>
                  <a:pt x="148" y="196"/>
                  <a:pt x="167" y="206"/>
                  <a:pt x="177" y="206"/>
                </a:cubicBezTo>
                <a:cubicBezTo>
                  <a:pt x="197" y="216"/>
                  <a:pt x="206" y="225"/>
                  <a:pt x="226" y="235"/>
                </a:cubicBezTo>
                <a:cubicBezTo>
                  <a:pt x="265" y="264"/>
                  <a:pt x="275" y="294"/>
                  <a:pt x="217" y="362"/>
                </a:cubicBezTo>
                <a:cubicBezTo>
                  <a:pt x="206" y="373"/>
                  <a:pt x="206" y="373"/>
                  <a:pt x="217" y="373"/>
                </a:cubicBezTo>
                <a:cubicBezTo>
                  <a:pt x="217" y="382"/>
                  <a:pt x="236" y="382"/>
                  <a:pt x="246" y="392"/>
                </a:cubicBezTo>
                <a:cubicBezTo>
                  <a:pt x="265" y="402"/>
                  <a:pt x="275" y="402"/>
                  <a:pt x="295" y="421"/>
                </a:cubicBezTo>
                <a:cubicBezTo>
                  <a:pt x="304" y="421"/>
                  <a:pt x="315" y="441"/>
                  <a:pt x="324" y="451"/>
                </a:cubicBezTo>
                <a:cubicBezTo>
                  <a:pt x="334" y="480"/>
                  <a:pt x="206" y="539"/>
                  <a:pt x="226" y="5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4" name="Google Shape;2794;p21"/>
          <p:cNvSpPr/>
          <p:nvPr/>
        </p:nvSpPr>
        <p:spPr>
          <a:xfrm>
            <a:off x="8119907" y="2800288"/>
            <a:ext cx="37434" cy="37646"/>
          </a:xfrm>
          <a:custGeom>
            <a:avLst/>
            <a:gdLst/>
            <a:ahLst/>
            <a:cxnLst/>
            <a:rect l="l" t="t" r="r" b="b"/>
            <a:pathLst>
              <a:path w="177" h="178" extrusionOk="0">
                <a:moveTo>
                  <a:pt x="59" y="20"/>
                </a:moveTo>
                <a:cubicBezTo>
                  <a:pt x="98" y="1"/>
                  <a:pt x="148" y="20"/>
                  <a:pt x="157" y="60"/>
                </a:cubicBezTo>
                <a:cubicBezTo>
                  <a:pt x="177" y="99"/>
                  <a:pt x="157" y="148"/>
                  <a:pt x="118" y="157"/>
                </a:cubicBezTo>
                <a:cubicBezTo>
                  <a:pt x="79" y="177"/>
                  <a:pt x="39" y="157"/>
                  <a:pt x="20" y="118"/>
                </a:cubicBezTo>
                <a:cubicBezTo>
                  <a:pt x="0" y="79"/>
                  <a:pt x="20" y="40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21"/>
          <p:cNvSpPr/>
          <p:nvPr/>
        </p:nvSpPr>
        <p:spPr>
          <a:xfrm>
            <a:off x="8198582" y="2769410"/>
            <a:ext cx="37646" cy="37434"/>
          </a:xfrm>
          <a:custGeom>
            <a:avLst/>
            <a:gdLst/>
            <a:ahLst/>
            <a:cxnLst/>
            <a:rect l="l" t="t" r="r" b="b"/>
            <a:pathLst>
              <a:path w="178" h="177" extrusionOk="0">
                <a:moveTo>
                  <a:pt x="59" y="20"/>
                </a:moveTo>
                <a:cubicBezTo>
                  <a:pt x="99" y="0"/>
                  <a:pt x="148" y="20"/>
                  <a:pt x="157" y="59"/>
                </a:cubicBezTo>
                <a:cubicBezTo>
                  <a:pt x="177" y="98"/>
                  <a:pt x="157" y="147"/>
                  <a:pt x="118" y="157"/>
                </a:cubicBezTo>
                <a:cubicBezTo>
                  <a:pt x="79" y="176"/>
                  <a:pt x="40" y="157"/>
                  <a:pt x="20" y="118"/>
                </a:cubicBezTo>
                <a:cubicBezTo>
                  <a:pt x="1" y="79"/>
                  <a:pt x="20" y="39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21"/>
          <p:cNvSpPr/>
          <p:nvPr/>
        </p:nvSpPr>
        <p:spPr>
          <a:xfrm>
            <a:off x="8271335" y="3082206"/>
            <a:ext cx="56046" cy="54142"/>
          </a:xfrm>
          <a:custGeom>
            <a:avLst/>
            <a:gdLst/>
            <a:ahLst/>
            <a:cxnLst/>
            <a:rect l="l" t="t" r="r" b="b"/>
            <a:pathLst>
              <a:path w="265" h="256" extrusionOk="0">
                <a:moveTo>
                  <a:pt x="88" y="20"/>
                </a:moveTo>
                <a:cubicBezTo>
                  <a:pt x="147" y="0"/>
                  <a:pt x="216" y="30"/>
                  <a:pt x="235" y="89"/>
                </a:cubicBezTo>
                <a:cubicBezTo>
                  <a:pt x="264" y="148"/>
                  <a:pt x="235" y="216"/>
                  <a:pt x="176" y="236"/>
                </a:cubicBezTo>
                <a:cubicBezTo>
                  <a:pt x="118" y="255"/>
                  <a:pt x="49" y="226"/>
                  <a:pt x="29" y="167"/>
                </a:cubicBezTo>
                <a:cubicBezTo>
                  <a:pt x="0" y="109"/>
                  <a:pt x="29" y="40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21"/>
          <p:cNvSpPr/>
          <p:nvPr/>
        </p:nvSpPr>
        <p:spPr>
          <a:xfrm>
            <a:off x="8088818" y="2767084"/>
            <a:ext cx="70639" cy="45894"/>
          </a:xfrm>
          <a:custGeom>
            <a:avLst/>
            <a:gdLst/>
            <a:ahLst/>
            <a:cxnLst/>
            <a:rect l="l" t="t" r="r" b="b"/>
            <a:pathLst>
              <a:path w="334" h="217" extrusionOk="0">
                <a:moveTo>
                  <a:pt x="10" y="158"/>
                </a:moveTo>
                <a:cubicBezTo>
                  <a:pt x="1" y="177"/>
                  <a:pt x="10" y="197"/>
                  <a:pt x="30" y="207"/>
                </a:cubicBezTo>
                <a:cubicBezTo>
                  <a:pt x="49" y="217"/>
                  <a:pt x="79" y="217"/>
                  <a:pt x="88" y="187"/>
                </a:cubicBezTo>
                <a:cubicBezTo>
                  <a:pt x="108" y="148"/>
                  <a:pt x="138" y="119"/>
                  <a:pt x="167" y="109"/>
                </a:cubicBezTo>
                <a:cubicBezTo>
                  <a:pt x="197" y="90"/>
                  <a:pt x="236" y="79"/>
                  <a:pt x="284" y="90"/>
                </a:cubicBezTo>
                <a:cubicBezTo>
                  <a:pt x="304" y="90"/>
                  <a:pt x="324" y="79"/>
                  <a:pt x="324" y="50"/>
                </a:cubicBezTo>
                <a:cubicBezTo>
                  <a:pt x="334" y="31"/>
                  <a:pt x="314" y="11"/>
                  <a:pt x="295" y="11"/>
                </a:cubicBezTo>
                <a:cubicBezTo>
                  <a:pt x="226" y="1"/>
                  <a:pt x="177" y="11"/>
                  <a:pt x="128" y="31"/>
                </a:cubicBezTo>
                <a:cubicBezTo>
                  <a:pt x="79" y="60"/>
                  <a:pt x="40" y="99"/>
                  <a:pt x="10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1"/>
          <p:cNvSpPr/>
          <p:nvPr/>
        </p:nvSpPr>
        <p:spPr>
          <a:xfrm>
            <a:off x="8171723" y="2736206"/>
            <a:ext cx="74869" cy="39549"/>
          </a:xfrm>
          <a:custGeom>
            <a:avLst/>
            <a:gdLst/>
            <a:ahLst/>
            <a:cxnLst/>
            <a:rect l="l" t="t" r="r" b="b"/>
            <a:pathLst>
              <a:path w="354" h="187" extrusionOk="0">
                <a:moveTo>
                  <a:pt x="314" y="20"/>
                </a:moveTo>
                <a:cubicBezTo>
                  <a:pt x="334" y="29"/>
                  <a:pt x="353" y="59"/>
                  <a:pt x="343" y="79"/>
                </a:cubicBezTo>
                <a:cubicBezTo>
                  <a:pt x="334" y="98"/>
                  <a:pt x="314" y="108"/>
                  <a:pt x="284" y="98"/>
                </a:cubicBezTo>
                <a:cubicBezTo>
                  <a:pt x="245" y="88"/>
                  <a:pt x="206" y="88"/>
                  <a:pt x="167" y="98"/>
                </a:cubicBezTo>
                <a:cubicBezTo>
                  <a:pt x="138" y="108"/>
                  <a:pt x="108" y="127"/>
                  <a:pt x="79" y="157"/>
                </a:cubicBezTo>
                <a:cubicBezTo>
                  <a:pt x="59" y="177"/>
                  <a:pt x="40" y="186"/>
                  <a:pt x="20" y="167"/>
                </a:cubicBezTo>
                <a:cubicBezTo>
                  <a:pt x="1" y="157"/>
                  <a:pt x="1" y="127"/>
                  <a:pt x="10" y="108"/>
                </a:cubicBezTo>
                <a:cubicBezTo>
                  <a:pt x="49" y="59"/>
                  <a:pt x="99" y="29"/>
                  <a:pt x="147" y="10"/>
                </a:cubicBezTo>
                <a:cubicBezTo>
                  <a:pt x="197" y="0"/>
                  <a:pt x="255" y="0"/>
                  <a:pt x="314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1"/>
          <p:cNvSpPr/>
          <p:nvPr/>
        </p:nvSpPr>
        <p:spPr>
          <a:xfrm>
            <a:off x="8905387" y="808884"/>
            <a:ext cx="1415739" cy="1417642"/>
          </a:xfrm>
          <a:custGeom>
            <a:avLst/>
            <a:gdLst/>
            <a:ahLst/>
            <a:cxnLst/>
            <a:rect l="l" t="t" r="r" b="b"/>
            <a:pathLst>
              <a:path w="6694" h="6703" extrusionOk="0">
                <a:moveTo>
                  <a:pt x="1" y="1401"/>
                </a:moveTo>
                <a:lnTo>
                  <a:pt x="5302" y="0"/>
                </a:lnTo>
                <a:lnTo>
                  <a:pt x="6693" y="5311"/>
                </a:lnTo>
                <a:lnTo>
                  <a:pt x="1392" y="6703"/>
                </a:ln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21"/>
          <p:cNvSpPr/>
          <p:nvPr/>
        </p:nvSpPr>
        <p:spPr>
          <a:xfrm>
            <a:off x="9015151" y="1055271"/>
            <a:ext cx="503989" cy="1111188"/>
          </a:xfrm>
          <a:custGeom>
            <a:avLst/>
            <a:gdLst/>
            <a:ahLst/>
            <a:cxnLst/>
            <a:rect l="l" t="t" r="r" b="b"/>
            <a:pathLst>
              <a:path w="2383" h="5254" extrusionOk="0">
                <a:moveTo>
                  <a:pt x="20" y="118"/>
                </a:moveTo>
                <a:cubicBezTo>
                  <a:pt x="1" y="79"/>
                  <a:pt x="20" y="31"/>
                  <a:pt x="59" y="20"/>
                </a:cubicBezTo>
                <a:cubicBezTo>
                  <a:pt x="89" y="1"/>
                  <a:pt x="138" y="20"/>
                  <a:pt x="157" y="60"/>
                </a:cubicBezTo>
                <a:lnTo>
                  <a:pt x="2363" y="5146"/>
                </a:lnTo>
                <a:cubicBezTo>
                  <a:pt x="2382" y="5185"/>
                  <a:pt x="2363" y="5224"/>
                  <a:pt x="2333" y="5244"/>
                </a:cubicBezTo>
                <a:cubicBezTo>
                  <a:pt x="2294" y="5253"/>
                  <a:pt x="2245" y="5244"/>
                  <a:pt x="2235" y="520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21"/>
          <p:cNvSpPr/>
          <p:nvPr/>
        </p:nvSpPr>
        <p:spPr>
          <a:xfrm>
            <a:off x="9102286" y="1034545"/>
            <a:ext cx="188864" cy="1185634"/>
          </a:xfrm>
          <a:custGeom>
            <a:avLst/>
            <a:gdLst/>
            <a:ahLst/>
            <a:cxnLst/>
            <a:rect l="l" t="t" r="r" b="b"/>
            <a:pathLst>
              <a:path w="893" h="5606" extrusionOk="0">
                <a:moveTo>
                  <a:pt x="10" y="89"/>
                </a:moveTo>
                <a:cubicBezTo>
                  <a:pt x="0" y="40"/>
                  <a:pt x="30" y="11"/>
                  <a:pt x="69" y="1"/>
                </a:cubicBezTo>
                <a:cubicBezTo>
                  <a:pt x="118" y="1"/>
                  <a:pt x="147" y="31"/>
                  <a:pt x="157" y="70"/>
                </a:cubicBezTo>
                <a:lnTo>
                  <a:pt x="882" y="5518"/>
                </a:lnTo>
                <a:cubicBezTo>
                  <a:pt x="892" y="5567"/>
                  <a:pt x="862" y="5597"/>
                  <a:pt x="814" y="5606"/>
                </a:cubicBezTo>
                <a:cubicBezTo>
                  <a:pt x="775" y="5606"/>
                  <a:pt x="745" y="5577"/>
                  <a:pt x="735" y="553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1"/>
          <p:cNvSpPr/>
          <p:nvPr/>
        </p:nvSpPr>
        <p:spPr>
          <a:xfrm>
            <a:off x="9133375" y="1324712"/>
            <a:ext cx="371171" cy="464440"/>
          </a:xfrm>
          <a:custGeom>
            <a:avLst/>
            <a:gdLst/>
            <a:ahLst/>
            <a:cxnLst/>
            <a:rect l="l" t="t" r="r" b="b"/>
            <a:pathLst>
              <a:path w="1755" h="2196" extrusionOk="0">
                <a:moveTo>
                  <a:pt x="79" y="148"/>
                </a:moveTo>
                <a:cubicBezTo>
                  <a:pt x="29" y="148"/>
                  <a:pt x="0" y="118"/>
                  <a:pt x="0" y="79"/>
                </a:cubicBezTo>
                <a:cubicBezTo>
                  <a:pt x="0" y="30"/>
                  <a:pt x="40" y="1"/>
                  <a:pt x="79" y="1"/>
                </a:cubicBezTo>
                <a:cubicBezTo>
                  <a:pt x="334" y="1"/>
                  <a:pt x="519" y="393"/>
                  <a:pt x="735" y="843"/>
                </a:cubicBezTo>
                <a:cubicBezTo>
                  <a:pt x="980" y="1373"/>
                  <a:pt x="1274" y="1971"/>
                  <a:pt x="1686" y="2049"/>
                </a:cubicBezTo>
                <a:cubicBezTo>
                  <a:pt x="1725" y="2049"/>
                  <a:pt x="1754" y="2088"/>
                  <a:pt x="1745" y="2127"/>
                </a:cubicBezTo>
                <a:cubicBezTo>
                  <a:pt x="1745" y="2176"/>
                  <a:pt x="1706" y="2196"/>
                  <a:pt x="1666" y="2196"/>
                </a:cubicBezTo>
                <a:cubicBezTo>
                  <a:pt x="1166" y="2108"/>
                  <a:pt x="863" y="1461"/>
                  <a:pt x="598" y="912"/>
                </a:cubicBezTo>
                <a:cubicBezTo>
                  <a:pt x="412" y="510"/>
                  <a:pt x="236" y="148"/>
                  <a:pt x="79" y="14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1"/>
          <p:cNvSpPr/>
          <p:nvPr/>
        </p:nvSpPr>
        <p:spPr>
          <a:xfrm>
            <a:off x="9131260" y="1303985"/>
            <a:ext cx="346427" cy="271769"/>
          </a:xfrm>
          <a:custGeom>
            <a:avLst/>
            <a:gdLst/>
            <a:ahLst/>
            <a:cxnLst/>
            <a:rect l="l" t="t" r="r" b="b"/>
            <a:pathLst>
              <a:path w="1638" h="1285" extrusionOk="0">
                <a:moveTo>
                  <a:pt x="128" y="236"/>
                </a:moveTo>
                <a:cubicBezTo>
                  <a:pt x="98" y="255"/>
                  <a:pt x="50" y="246"/>
                  <a:pt x="20" y="216"/>
                </a:cubicBezTo>
                <a:cubicBezTo>
                  <a:pt x="0" y="187"/>
                  <a:pt x="10" y="138"/>
                  <a:pt x="39" y="109"/>
                </a:cubicBezTo>
                <a:cubicBezTo>
                  <a:pt x="108" y="59"/>
                  <a:pt x="196" y="40"/>
                  <a:pt x="285" y="20"/>
                </a:cubicBezTo>
                <a:cubicBezTo>
                  <a:pt x="461" y="1"/>
                  <a:pt x="667" y="50"/>
                  <a:pt x="873" y="148"/>
                </a:cubicBezTo>
                <a:cubicBezTo>
                  <a:pt x="1069" y="255"/>
                  <a:pt x="1255" y="412"/>
                  <a:pt x="1402" y="618"/>
                </a:cubicBezTo>
                <a:cubicBezTo>
                  <a:pt x="1520" y="775"/>
                  <a:pt x="1598" y="971"/>
                  <a:pt x="1627" y="1196"/>
                </a:cubicBezTo>
                <a:cubicBezTo>
                  <a:pt x="1637" y="1235"/>
                  <a:pt x="1607" y="1275"/>
                  <a:pt x="1568" y="1275"/>
                </a:cubicBezTo>
                <a:cubicBezTo>
                  <a:pt x="1520" y="1285"/>
                  <a:pt x="1490" y="1255"/>
                  <a:pt x="1480" y="1216"/>
                </a:cubicBezTo>
                <a:cubicBezTo>
                  <a:pt x="1451" y="1020"/>
                  <a:pt x="1382" y="843"/>
                  <a:pt x="1274" y="697"/>
                </a:cubicBezTo>
                <a:cubicBezTo>
                  <a:pt x="1147" y="520"/>
                  <a:pt x="980" y="373"/>
                  <a:pt x="804" y="285"/>
                </a:cubicBezTo>
                <a:cubicBezTo>
                  <a:pt x="627" y="197"/>
                  <a:pt x="451" y="148"/>
                  <a:pt x="304" y="168"/>
                </a:cubicBezTo>
                <a:cubicBezTo>
                  <a:pt x="235" y="177"/>
                  <a:pt x="177" y="197"/>
                  <a:pt x="128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21"/>
          <p:cNvSpPr/>
          <p:nvPr/>
        </p:nvSpPr>
        <p:spPr>
          <a:xfrm>
            <a:off x="8785260" y="1169477"/>
            <a:ext cx="381535" cy="215724"/>
          </a:xfrm>
          <a:custGeom>
            <a:avLst/>
            <a:gdLst/>
            <a:ahLst/>
            <a:cxnLst/>
            <a:rect l="l" t="t" r="r" b="b"/>
            <a:pathLst>
              <a:path w="1804" h="1020" extrusionOk="0">
                <a:moveTo>
                  <a:pt x="1597" y="774"/>
                </a:moveTo>
                <a:cubicBezTo>
                  <a:pt x="1519" y="676"/>
                  <a:pt x="1401" y="578"/>
                  <a:pt x="1264" y="480"/>
                </a:cubicBezTo>
                <a:cubicBezTo>
                  <a:pt x="1107" y="362"/>
                  <a:pt x="931" y="274"/>
                  <a:pt x="765" y="225"/>
                </a:cubicBezTo>
                <a:cubicBezTo>
                  <a:pt x="510" y="157"/>
                  <a:pt x="323" y="196"/>
                  <a:pt x="225" y="284"/>
                </a:cubicBezTo>
                <a:cubicBezTo>
                  <a:pt x="196" y="323"/>
                  <a:pt x="166" y="362"/>
                  <a:pt x="157" y="401"/>
                </a:cubicBezTo>
                <a:cubicBezTo>
                  <a:pt x="147" y="441"/>
                  <a:pt x="147" y="490"/>
                  <a:pt x="166" y="539"/>
                </a:cubicBezTo>
                <a:cubicBezTo>
                  <a:pt x="206" y="656"/>
                  <a:pt x="333" y="774"/>
                  <a:pt x="578" y="833"/>
                </a:cubicBezTo>
                <a:cubicBezTo>
                  <a:pt x="696" y="862"/>
                  <a:pt x="852" y="872"/>
                  <a:pt x="1048" y="862"/>
                </a:cubicBezTo>
                <a:cubicBezTo>
                  <a:pt x="1205" y="852"/>
                  <a:pt x="1392" y="823"/>
                  <a:pt x="1597" y="774"/>
                </a:cubicBezTo>
                <a:close/>
                <a:moveTo>
                  <a:pt x="1352" y="362"/>
                </a:moveTo>
                <a:cubicBezTo>
                  <a:pt x="1529" y="490"/>
                  <a:pt x="1695" y="647"/>
                  <a:pt x="1784" y="784"/>
                </a:cubicBezTo>
                <a:cubicBezTo>
                  <a:pt x="1784" y="784"/>
                  <a:pt x="1793" y="793"/>
                  <a:pt x="1793" y="804"/>
                </a:cubicBezTo>
                <a:cubicBezTo>
                  <a:pt x="1803" y="843"/>
                  <a:pt x="1773" y="882"/>
                  <a:pt x="1734" y="891"/>
                </a:cubicBezTo>
                <a:cubicBezTo>
                  <a:pt x="1470" y="960"/>
                  <a:pt x="1244" y="989"/>
                  <a:pt x="1059" y="1009"/>
                </a:cubicBezTo>
                <a:cubicBezTo>
                  <a:pt x="843" y="1019"/>
                  <a:pt x="676" y="1009"/>
                  <a:pt x="539" y="980"/>
                </a:cubicBezTo>
                <a:cubicBezTo>
                  <a:pt x="245" y="902"/>
                  <a:pt x="79" y="745"/>
                  <a:pt x="29" y="578"/>
                </a:cubicBezTo>
                <a:cubicBezTo>
                  <a:pt x="0" y="510"/>
                  <a:pt x="0" y="431"/>
                  <a:pt x="20" y="362"/>
                </a:cubicBezTo>
                <a:cubicBezTo>
                  <a:pt x="39" y="294"/>
                  <a:pt x="79" y="235"/>
                  <a:pt x="127" y="186"/>
                </a:cubicBezTo>
                <a:cubicBezTo>
                  <a:pt x="255" y="59"/>
                  <a:pt x="490" y="0"/>
                  <a:pt x="804" y="88"/>
                </a:cubicBezTo>
                <a:cubicBezTo>
                  <a:pt x="980" y="137"/>
                  <a:pt x="1176" y="245"/>
                  <a:pt x="1352" y="36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21"/>
          <p:cNvSpPr/>
          <p:nvPr/>
        </p:nvSpPr>
        <p:spPr>
          <a:xfrm>
            <a:off x="9145853" y="980615"/>
            <a:ext cx="232220" cy="365038"/>
          </a:xfrm>
          <a:custGeom>
            <a:avLst/>
            <a:gdLst/>
            <a:ahLst/>
            <a:cxnLst/>
            <a:rect l="l" t="t" r="r" b="b"/>
            <a:pathLst>
              <a:path w="1098" h="1726" extrusionOk="0">
                <a:moveTo>
                  <a:pt x="157" y="1540"/>
                </a:moveTo>
                <a:cubicBezTo>
                  <a:pt x="264" y="1471"/>
                  <a:pt x="392" y="1373"/>
                  <a:pt x="510" y="1255"/>
                </a:cubicBezTo>
                <a:cubicBezTo>
                  <a:pt x="637" y="1118"/>
                  <a:pt x="765" y="952"/>
                  <a:pt x="833" y="795"/>
                </a:cubicBezTo>
                <a:cubicBezTo>
                  <a:pt x="941" y="560"/>
                  <a:pt x="931" y="373"/>
                  <a:pt x="852" y="256"/>
                </a:cubicBezTo>
                <a:cubicBezTo>
                  <a:pt x="833" y="217"/>
                  <a:pt x="794" y="188"/>
                  <a:pt x="754" y="177"/>
                </a:cubicBezTo>
                <a:cubicBezTo>
                  <a:pt x="715" y="158"/>
                  <a:pt x="667" y="148"/>
                  <a:pt x="627" y="158"/>
                </a:cubicBezTo>
                <a:cubicBezTo>
                  <a:pt x="500" y="177"/>
                  <a:pt x="353" y="286"/>
                  <a:pt x="264" y="521"/>
                </a:cubicBezTo>
                <a:cubicBezTo>
                  <a:pt x="216" y="628"/>
                  <a:pt x="177" y="785"/>
                  <a:pt x="166" y="981"/>
                </a:cubicBezTo>
                <a:cubicBezTo>
                  <a:pt x="147" y="1138"/>
                  <a:pt x="147" y="1324"/>
                  <a:pt x="157" y="1540"/>
                </a:cubicBezTo>
                <a:close/>
                <a:moveTo>
                  <a:pt x="608" y="1353"/>
                </a:moveTo>
                <a:cubicBezTo>
                  <a:pt x="451" y="1520"/>
                  <a:pt x="275" y="1647"/>
                  <a:pt x="127" y="1716"/>
                </a:cubicBezTo>
                <a:cubicBezTo>
                  <a:pt x="118" y="1716"/>
                  <a:pt x="108" y="1726"/>
                  <a:pt x="98" y="1726"/>
                </a:cubicBezTo>
                <a:cubicBezTo>
                  <a:pt x="59" y="1726"/>
                  <a:pt x="29" y="1697"/>
                  <a:pt x="20" y="1657"/>
                </a:cubicBezTo>
                <a:cubicBezTo>
                  <a:pt x="0" y="1383"/>
                  <a:pt x="0" y="1157"/>
                  <a:pt x="20" y="971"/>
                </a:cubicBezTo>
                <a:cubicBezTo>
                  <a:pt x="39" y="756"/>
                  <a:pt x="79" y="589"/>
                  <a:pt x="127" y="462"/>
                </a:cubicBezTo>
                <a:cubicBezTo>
                  <a:pt x="245" y="177"/>
                  <a:pt x="431" y="40"/>
                  <a:pt x="598" y="11"/>
                </a:cubicBezTo>
                <a:cubicBezTo>
                  <a:pt x="676" y="1"/>
                  <a:pt x="745" y="11"/>
                  <a:pt x="813" y="40"/>
                </a:cubicBezTo>
                <a:cubicBezTo>
                  <a:pt x="882" y="70"/>
                  <a:pt x="931" y="119"/>
                  <a:pt x="980" y="177"/>
                </a:cubicBezTo>
                <a:cubicBezTo>
                  <a:pt x="1078" y="325"/>
                  <a:pt x="1098" y="560"/>
                  <a:pt x="961" y="854"/>
                </a:cubicBezTo>
                <a:cubicBezTo>
                  <a:pt x="882" y="1030"/>
                  <a:pt x="754" y="1207"/>
                  <a:pt x="608" y="135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21"/>
          <p:cNvSpPr/>
          <p:nvPr/>
        </p:nvSpPr>
        <p:spPr>
          <a:xfrm>
            <a:off x="8418322" y="5063459"/>
            <a:ext cx="333949" cy="255273"/>
          </a:xfrm>
          <a:custGeom>
            <a:avLst/>
            <a:gdLst/>
            <a:ahLst/>
            <a:cxnLst/>
            <a:rect l="l" t="t" r="r" b="b"/>
            <a:pathLst>
              <a:path w="1579" h="1207" extrusionOk="0">
                <a:moveTo>
                  <a:pt x="1578" y="1196"/>
                </a:moveTo>
                <a:cubicBezTo>
                  <a:pt x="1490" y="863"/>
                  <a:pt x="1294" y="549"/>
                  <a:pt x="1000" y="324"/>
                </a:cubicBezTo>
                <a:cubicBezTo>
                  <a:pt x="696" y="109"/>
                  <a:pt x="344" y="0"/>
                  <a:pt x="0" y="11"/>
                </a:cubicBezTo>
                <a:cubicBezTo>
                  <a:pt x="89" y="344"/>
                  <a:pt x="285" y="657"/>
                  <a:pt x="588" y="882"/>
                </a:cubicBezTo>
                <a:cubicBezTo>
                  <a:pt x="882" y="1108"/>
                  <a:pt x="1235" y="1206"/>
                  <a:pt x="1578" y="119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1"/>
          <p:cNvSpPr/>
          <p:nvPr/>
        </p:nvSpPr>
        <p:spPr>
          <a:xfrm>
            <a:off x="8418322" y="5065574"/>
            <a:ext cx="333949" cy="255061"/>
          </a:xfrm>
          <a:custGeom>
            <a:avLst/>
            <a:gdLst/>
            <a:ahLst/>
            <a:cxnLst/>
            <a:rect l="l" t="t" r="r" b="b"/>
            <a:pathLst>
              <a:path w="1579" h="1206" extrusionOk="0">
                <a:moveTo>
                  <a:pt x="1578" y="1186"/>
                </a:moveTo>
                <a:cubicBezTo>
                  <a:pt x="1167" y="716"/>
                  <a:pt x="471" y="265"/>
                  <a:pt x="0" y="1"/>
                </a:cubicBezTo>
                <a:cubicBezTo>
                  <a:pt x="187" y="716"/>
                  <a:pt x="853" y="1206"/>
                  <a:pt x="1578" y="118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21"/>
          <p:cNvSpPr/>
          <p:nvPr/>
        </p:nvSpPr>
        <p:spPr>
          <a:xfrm>
            <a:off x="8468022" y="5094548"/>
            <a:ext cx="286151" cy="230317"/>
          </a:xfrm>
          <a:custGeom>
            <a:avLst/>
            <a:gdLst/>
            <a:ahLst/>
            <a:cxnLst/>
            <a:rect l="l" t="t" r="r" b="b"/>
            <a:pathLst>
              <a:path w="1353" h="1089" extrusionOk="0">
                <a:moveTo>
                  <a:pt x="1265" y="1059"/>
                </a:moveTo>
                <a:cubicBezTo>
                  <a:pt x="1285" y="1088"/>
                  <a:pt x="1353" y="1049"/>
                  <a:pt x="1333" y="1029"/>
                </a:cubicBezTo>
                <a:cubicBezTo>
                  <a:pt x="1059" y="677"/>
                  <a:pt x="461" y="236"/>
                  <a:pt x="30" y="20"/>
                </a:cubicBezTo>
                <a:cubicBezTo>
                  <a:pt x="11" y="1"/>
                  <a:pt x="1" y="40"/>
                  <a:pt x="30" y="49"/>
                </a:cubicBezTo>
                <a:cubicBezTo>
                  <a:pt x="451" y="275"/>
                  <a:pt x="980" y="706"/>
                  <a:pt x="1265" y="105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21"/>
          <p:cNvSpPr/>
          <p:nvPr/>
        </p:nvSpPr>
        <p:spPr>
          <a:xfrm>
            <a:off x="8484519" y="5144460"/>
            <a:ext cx="95595" cy="29186"/>
          </a:xfrm>
          <a:custGeom>
            <a:avLst/>
            <a:gdLst/>
            <a:ahLst/>
            <a:cxnLst/>
            <a:rect l="l" t="t" r="r" b="b"/>
            <a:pathLst>
              <a:path w="452" h="138" extrusionOk="0">
                <a:moveTo>
                  <a:pt x="403" y="107"/>
                </a:moveTo>
                <a:cubicBezTo>
                  <a:pt x="432" y="127"/>
                  <a:pt x="452" y="98"/>
                  <a:pt x="423" y="78"/>
                </a:cubicBezTo>
                <a:cubicBezTo>
                  <a:pt x="325" y="0"/>
                  <a:pt x="119" y="20"/>
                  <a:pt x="21" y="98"/>
                </a:cubicBezTo>
                <a:cubicBezTo>
                  <a:pt x="1" y="107"/>
                  <a:pt x="21" y="137"/>
                  <a:pt x="40" y="118"/>
                </a:cubicBezTo>
                <a:cubicBezTo>
                  <a:pt x="129" y="59"/>
                  <a:pt x="315" y="49"/>
                  <a:pt x="403" y="10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21"/>
          <p:cNvSpPr/>
          <p:nvPr/>
        </p:nvSpPr>
        <p:spPr>
          <a:xfrm>
            <a:off x="8549024" y="5196064"/>
            <a:ext cx="93269" cy="37646"/>
          </a:xfrm>
          <a:custGeom>
            <a:avLst/>
            <a:gdLst/>
            <a:ahLst/>
            <a:cxnLst/>
            <a:rect l="l" t="t" r="r" b="b"/>
            <a:pathLst>
              <a:path w="441" h="178" extrusionOk="0">
                <a:moveTo>
                  <a:pt x="431" y="89"/>
                </a:moveTo>
                <a:cubicBezTo>
                  <a:pt x="441" y="79"/>
                  <a:pt x="431" y="59"/>
                  <a:pt x="421" y="59"/>
                </a:cubicBezTo>
                <a:cubicBezTo>
                  <a:pt x="314" y="1"/>
                  <a:pt x="107" y="50"/>
                  <a:pt x="20" y="138"/>
                </a:cubicBezTo>
                <a:cubicBezTo>
                  <a:pt x="0" y="157"/>
                  <a:pt x="20" y="177"/>
                  <a:pt x="39" y="157"/>
                </a:cubicBezTo>
                <a:cubicBezTo>
                  <a:pt x="196" y="1"/>
                  <a:pt x="412" y="128"/>
                  <a:pt x="431" y="8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21"/>
          <p:cNvSpPr/>
          <p:nvPr/>
        </p:nvSpPr>
        <p:spPr>
          <a:xfrm>
            <a:off x="8567423" y="5100682"/>
            <a:ext cx="45894" cy="103843"/>
          </a:xfrm>
          <a:custGeom>
            <a:avLst/>
            <a:gdLst/>
            <a:ahLst/>
            <a:cxnLst/>
            <a:rect l="l" t="t" r="r" b="b"/>
            <a:pathLst>
              <a:path w="217" h="491" extrusionOk="0">
                <a:moveTo>
                  <a:pt x="207" y="423"/>
                </a:moveTo>
                <a:cubicBezTo>
                  <a:pt x="216" y="412"/>
                  <a:pt x="197" y="393"/>
                  <a:pt x="187" y="383"/>
                </a:cubicBezTo>
                <a:cubicBezTo>
                  <a:pt x="99" y="325"/>
                  <a:pt x="40" y="138"/>
                  <a:pt x="70" y="40"/>
                </a:cubicBezTo>
                <a:cubicBezTo>
                  <a:pt x="79" y="11"/>
                  <a:pt x="60" y="1"/>
                  <a:pt x="50" y="31"/>
                </a:cubicBezTo>
                <a:cubicBezTo>
                  <a:pt x="1" y="197"/>
                  <a:pt x="158" y="491"/>
                  <a:pt x="207" y="42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1"/>
          <p:cNvSpPr/>
          <p:nvPr/>
        </p:nvSpPr>
        <p:spPr>
          <a:xfrm>
            <a:off x="8650328" y="5169205"/>
            <a:ext cx="45894" cy="93480"/>
          </a:xfrm>
          <a:custGeom>
            <a:avLst/>
            <a:gdLst/>
            <a:ahLst/>
            <a:cxnLst/>
            <a:rect l="l" t="t" r="r" b="b"/>
            <a:pathLst>
              <a:path w="217" h="442" extrusionOk="0">
                <a:moveTo>
                  <a:pt x="168" y="422"/>
                </a:moveTo>
                <a:cubicBezTo>
                  <a:pt x="187" y="441"/>
                  <a:pt x="216" y="402"/>
                  <a:pt x="187" y="393"/>
                </a:cubicBezTo>
                <a:cubicBezTo>
                  <a:pt x="99" y="324"/>
                  <a:pt x="31" y="138"/>
                  <a:pt x="60" y="40"/>
                </a:cubicBezTo>
                <a:cubicBezTo>
                  <a:pt x="70" y="10"/>
                  <a:pt x="40" y="1"/>
                  <a:pt x="40" y="30"/>
                </a:cubicBezTo>
                <a:cubicBezTo>
                  <a:pt x="1" y="147"/>
                  <a:pt x="60" y="353"/>
                  <a:pt x="168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21"/>
          <p:cNvSpPr/>
          <p:nvPr/>
        </p:nvSpPr>
        <p:spPr>
          <a:xfrm>
            <a:off x="8718851" y="5289332"/>
            <a:ext cx="112092" cy="112303"/>
          </a:xfrm>
          <a:custGeom>
            <a:avLst/>
            <a:gdLst/>
            <a:ahLst/>
            <a:cxnLst/>
            <a:rect l="l" t="t" r="r" b="b"/>
            <a:pathLst>
              <a:path w="530" h="531" extrusionOk="0">
                <a:moveTo>
                  <a:pt x="275" y="1"/>
                </a:moveTo>
                <a:cubicBezTo>
                  <a:pt x="422" y="10"/>
                  <a:pt x="530" y="128"/>
                  <a:pt x="530" y="275"/>
                </a:cubicBezTo>
                <a:cubicBezTo>
                  <a:pt x="520" y="422"/>
                  <a:pt x="402" y="530"/>
                  <a:pt x="255" y="530"/>
                </a:cubicBezTo>
                <a:cubicBezTo>
                  <a:pt x="108" y="520"/>
                  <a:pt x="1" y="402"/>
                  <a:pt x="1" y="256"/>
                </a:cubicBezTo>
                <a:cubicBezTo>
                  <a:pt x="10" y="108"/>
                  <a:pt x="128" y="1"/>
                  <a:pt x="275" y="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21"/>
          <p:cNvSpPr/>
          <p:nvPr/>
        </p:nvSpPr>
        <p:spPr>
          <a:xfrm>
            <a:off x="8731329" y="5310058"/>
            <a:ext cx="41664" cy="41664"/>
          </a:xfrm>
          <a:custGeom>
            <a:avLst/>
            <a:gdLst/>
            <a:ahLst/>
            <a:cxnLst/>
            <a:rect l="l" t="t" r="r" b="b"/>
            <a:pathLst>
              <a:path w="197" h="197" extrusionOk="0">
                <a:moveTo>
                  <a:pt x="98" y="1"/>
                </a:moveTo>
                <a:cubicBezTo>
                  <a:pt x="157" y="1"/>
                  <a:pt x="196" y="50"/>
                  <a:pt x="196" y="99"/>
                </a:cubicBezTo>
                <a:cubicBezTo>
                  <a:pt x="196" y="158"/>
                  <a:pt x="147" y="197"/>
                  <a:pt x="98" y="197"/>
                </a:cubicBezTo>
                <a:cubicBezTo>
                  <a:pt x="40" y="187"/>
                  <a:pt x="0" y="148"/>
                  <a:pt x="0" y="99"/>
                </a:cubicBezTo>
                <a:cubicBezTo>
                  <a:pt x="10" y="40"/>
                  <a:pt x="49" y="1"/>
                  <a:pt x="98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21"/>
          <p:cNvSpPr/>
          <p:nvPr/>
        </p:nvSpPr>
        <p:spPr>
          <a:xfrm>
            <a:off x="8068092" y="3521474"/>
            <a:ext cx="31301" cy="31513"/>
          </a:xfrm>
          <a:custGeom>
            <a:avLst/>
            <a:gdLst/>
            <a:ahLst/>
            <a:cxnLst/>
            <a:rect l="l" t="t" r="r" b="b"/>
            <a:pathLst>
              <a:path w="148" h="149" extrusionOk="0">
                <a:moveTo>
                  <a:pt x="79" y="1"/>
                </a:moveTo>
                <a:cubicBezTo>
                  <a:pt x="99" y="1"/>
                  <a:pt x="108" y="11"/>
                  <a:pt x="128" y="20"/>
                </a:cubicBezTo>
                <a:cubicBezTo>
                  <a:pt x="138" y="40"/>
                  <a:pt x="147" y="60"/>
                  <a:pt x="147" y="79"/>
                </a:cubicBezTo>
                <a:cubicBezTo>
                  <a:pt x="147" y="99"/>
                  <a:pt x="138" y="118"/>
                  <a:pt x="128" y="129"/>
                </a:cubicBezTo>
                <a:cubicBezTo>
                  <a:pt x="108" y="138"/>
                  <a:pt x="99" y="148"/>
                  <a:pt x="79" y="148"/>
                </a:cubicBezTo>
                <a:cubicBezTo>
                  <a:pt x="49" y="148"/>
                  <a:pt x="40" y="138"/>
                  <a:pt x="20" y="129"/>
                </a:cubicBezTo>
                <a:cubicBezTo>
                  <a:pt x="10" y="118"/>
                  <a:pt x="1" y="99"/>
                  <a:pt x="1" y="79"/>
                </a:cubicBezTo>
                <a:cubicBezTo>
                  <a:pt x="1" y="60"/>
                  <a:pt x="10" y="40"/>
                  <a:pt x="20" y="20"/>
                </a:cubicBezTo>
                <a:cubicBezTo>
                  <a:pt x="40" y="11"/>
                  <a:pt x="49" y="1"/>
                  <a:pt x="79" y="1"/>
                </a:cubicBezTo>
                <a:close/>
                <a:moveTo>
                  <a:pt x="108" y="50"/>
                </a:moveTo>
                <a:cubicBezTo>
                  <a:pt x="99" y="40"/>
                  <a:pt x="88" y="31"/>
                  <a:pt x="79" y="31"/>
                </a:cubicBezTo>
                <a:cubicBezTo>
                  <a:pt x="59" y="31"/>
                  <a:pt x="49" y="40"/>
                  <a:pt x="40" y="50"/>
                </a:cubicBezTo>
                <a:cubicBezTo>
                  <a:pt x="40" y="50"/>
                  <a:pt x="30" y="60"/>
                  <a:pt x="30" y="79"/>
                </a:cubicBezTo>
                <a:cubicBezTo>
                  <a:pt x="30" y="89"/>
                  <a:pt x="40" y="99"/>
                  <a:pt x="40" y="109"/>
                </a:cubicBezTo>
                <a:cubicBezTo>
                  <a:pt x="49" y="118"/>
                  <a:pt x="59" y="118"/>
                  <a:pt x="79" y="118"/>
                </a:cubicBezTo>
                <a:cubicBezTo>
                  <a:pt x="88" y="118"/>
                  <a:pt x="99" y="118"/>
                  <a:pt x="108" y="109"/>
                </a:cubicBezTo>
                <a:cubicBezTo>
                  <a:pt x="108" y="99"/>
                  <a:pt x="118" y="89"/>
                  <a:pt x="118" y="79"/>
                </a:cubicBezTo>
                <a:cubicBezTo>
                  <a:pt x="118" y="60"/>
                  <a:pt x="108" y="50"/>
                  <a:pt x="1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21"/>
          <p:cNvSpPr/>
          <p:nvPr/>
        </p:nvSpPr>
        <p:spPr>
          <a:xfrm>
            <a:off x="8080570" y="3432436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0" y="10"/>
                </a:moveTo>
                <a:cubicBezTo>
                  <a:pt x="0" y="10"/>
                  <a:pt x="10" y="1"/>
                  <a:pt x="20" y="1"/>
                </a:cubicBezTo>
                <a:lnTo>
                  <a:pt x="29" y="10"/>
                </a:lnTo>
                <a:lnTo>
                  <a:pt x="29" y="441"/>
                </a:lnTo>
                <a:cubicBezTo>
                  <a:pt x="29" y="452"/>
                  <a:pt x="20" y="452"/>
                  <a:pt x="20" y="452"/>
                </a:cubicBezTo>
                <a:cubicBezTo>
                  <a:pt x="10" y="452"/>
                  <a:pt x="0" y="452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21"/>
          <p:cNvSpPr/>
          <p:nvPr/>
        </p:nvSpPr>
        <p:spPr>
          <a:xfrm>
            <a:off x="8068092" y="3442799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10" y="30"/>
                </a:moveTo>
                <a:cubicBezTo>
                  <a:pt x="1" y="20"/>
                  <a:pt x="1" y="11"/>
                  <a:pt x="10" y="11"/>
                </a:cubicBezTo>
                <a:cubicBezTo>
                  <a:pt x="20" y="0"/>
                  <a:pt x="30" y="0"/>
                  <a:pt x="30" y="11"/>
                </a:cubicBezTo>
                <a:lnTo>
                  <a:pt x="88" y="79"/>
                </a:lnTo>
                <a:lnTo>
                  <a:pt x="88" y="98"/>
                </a:lnTo>
                <a:cubicBezTo>
                  <a:pt x="79" y="109"/>
                  <a:pt x="69" y="109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8" name="Google Shape;2818;p21"/>
          <p:cNvSpPr/>
          <p:nvPr/>
        </p:nvSpPr>
        <p:spPr>
          <a:xfrm>
            <a:off x="8080570" y="3442799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1"/>
                </a:moveTo>
                <a:cubicBezTo>
                  <a:pt x="69" y="0"/>
                  <a:pt x="79" y="0"/>
                  <a:pt x="79" y="11"/>
                </a:cubicBezTo>
                <a:cubicBezTo>
                  <a:pt x="88" y="11"/>
                  <a:pt x="88" y="20"/>
                  <a:pt x="79" y="30"/>
                </a:cubicBezTo>
                <a:lnTo>
                  <a:pt x="29" y="98"/>
                </a:lnTo>
                <a:cubicBezTo>
                  <a:pt x="20" y="109"/>
                  <a:pt x="10" y="109"/>
                  <a:pt x="10" y="98"/>
                </a:cubicBezTo>
                <a:cubicBezTo>
                  <a:pt x="0" y="98"/>
                  <a:pt x="0" y="89"/>
                  <a:pt x="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21"/>
          <p:cNvSpPr/>
          <p:nvPr/>
        </p:nvSpPr>
        <p:spPr>
          <a:xfrm>
            <a:off x="8068092" y="3457392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10" y="29"/>
                </a:moveTo>
                <a:cubicBezTo>
                  <a:pt x="1" y="20"/>
                  <a:pt x="1" y="10"/>
                  <a:pt x="10" y="10"/>
                </a:cubicBezTo>
                <a:cubicBezTo>
                  <a:pt x="20" y="0"/>
                  <a:pt x="30" y="0"/>
                  <a:pt x="30" y="10"/>
                </a:cubicBezTo>
                <a:lnTo>
                  <a:pt x="88" y="79"/>
                </a:lnTo>
                <a:lnTo>
                  <a:pt x="88" y="98"/>
                </a:lnTo>
                <a:cubicBezTo>
                  <a:pt x="79" y="108"/>
                  <a:pt x="69" y="10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1"/>
          <p:cNvSpPr/>
          <p:nvPr/>
        </p:nvSpPr>
        <p:spPr>
          <a:xfrm>
            <a:off x="8080570" y="3457392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59" y="10"/>
                </a:moveTo>
                <a:cubicBezTo>
                  <a:pt x="69" y="0"/>
                  <a:pt x="79" y="0"/>
                  <a:pt x="79" y="10"/>
                </a:cubicBezTo>
                <a:cubicBezTo>
                  <a:pt x="88" y="10"/>
                  <a:pt x="88" y="20"/>
                  <a:pt x="79" y="29"/>
                </a:cubicBezTo>
                <a:lnTo>
                  <a:pt x="29" y="98"/>
                </a:lnTo>
                <a:cubicBezTo>
                  <a:pt x="20" y="108"/>
                  <a:pt x="10" y="108"/>
                  <a:pt x="10" y="98"/>
                </a:cubicBezTo>
                <a:cubicBezTo>
                  <a:pt x="0" y="98"/>
                  <a:pt x="0" y="88"/>
                  <a:pt x="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1" name="Google Shape;2821;p21"/>
          <p:cNvSpPr/>
          <p:nvPr/>
        </p:nvSpPr>
        <p:spPr>
          <a:xfrm>
            <a:off x="8090933" y="3482348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372" y="9"/>
                </a:moveTo>
                <a:cubicBezTo>
                  <a:pt x="383" y="0"/>
                  <a:pt x="392" y="0"/>
                  <a:pt x="402" y="9"/>
                </a:cubicBezTo>
                <a:cubicBezTo>
                  <a:pt x="402" y="20"/>
                  <a:pt x="402" y="29"/>
                  <a:pt x="392" y="29"/>
                </a:cubicBezTo>
                <a:lnTo>
                  <a:pt x="20" y="245"/>
                </a:lnTo>
                <a:cubicBezTo>
                  <a:pt x="20" y="245"/>
                  <a:pt x="10" y="245"/>
                  <a:pt x="0" y="235"/>
                </a:cubicBezTo>
                <a:cubicBezTo>
                  <a:pt x="0" y="235"/>
                  <a:pt x="0" y="225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p21"/>
          <p:cNvSpPr/>
          <p:nvPr/>
        </p:nvSpPr>
        <p:spPr>
          <a:xfrm>
            <a:off x="8144652" y="3478119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40" y="10"/>
                </a:moveTo>
                <a:cubicBezTo>
                  <a:pt x="40" y="10"/>
                  <a:pt x="50" y="0"/>
                  <a:pt x="60" y="0"/>
                </a:cubicBezTo>
                <a:cubicBezTo>
                  <a:pt x="70" y="10"/>
                  <a:pt x="70" y="20"/>
                  <a:pt x="70" y="29"/>
                </a:cubicBezTo>
                <a:lnTo>
                  <a:pt x="40" y="108"/>
                </a:lnTo>
                <a:cubicBezTo>
                  <a:pt x="31" y="118"/>
                  <a:pt x="20" y="118"/>
                  <a:pt x="20" y="118"/>
                </a:cubicBezTo>
                <a:cubicBezTo>
                  <a:pt x="11" y="118"/>
                  <a:pt x="1" y="108"/>
                  <a:pt x="1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3" name="Google Shape;2823;p21"/>
          <p:cNvSpPr/>
          <p:nvPr/>
        </p:nvSpPr>
        <p:spPr>
          <a:xfrm>
            <a:off x="8144652" y="3496730"/>
            <a:ext cx="27283" cy="8460"/>
          </a:xfrm>
          <a:custGeom>
            <a:avLst/>
            <a:gdLst/>
            <a:ahLst/>
            <a:cxnLst/>
            <a:rect l="l" t="t" r="r" b="b"/>
            <a:pathLst>
              <a:path w="129" h="40" extrusionOk="0">
                <a:moveTo>
                  <a:pt x="109" y="10"/>
                </a:moveTo>
                <a:cubicBezTo>
                  <a:pt x="118" y="10"/>
                  <a:pt x="129" y="20"/>
                  <a:pt x="129" y="30"/>
                </a:cubicBezTo>
                <a:cubicBezTo>
                  <a:pt x="129" y="39"/>
                  <a:pt x="118" y="39"/>
                  <a:pt x="109" y="39"/>
                </a:cubicBezTo>
                <a:lnTo>
                  <a:pt x="20" y="30"/>
                </a:lnTo>
                <a:cubicBezTo>
                  <a:pt x="11" y="30"/>
                  <a:pt x="1" y="20"/>
                  <a:pt x="11" y="10"/>
                </a:cubicBezTo>
                <a:cubicBezTo>
                  <a:pt x="11" y="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4" name="Google Shape;2824;p21"/>
          <p:cNvSpPr/>
          <p:nvPr/>
        </p:nvSpPr>
        <p:spPr>
          <a:xfrm>
            <a:off x="8132385" y="34863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9" y="10"/>
                </a:moveTo>
                <a:cubicBezTo>
                  <a:pt x="39" y="1"/>
                  <a:pt x="49" y="1"/>
                  <a:pt x="59" y="1"/>
                </a:cubicBezTo>
                <a:cubicBezTo>
                  <a:pt x="69" y="1"/>
                  <a:pt x="69" y="10"/>
                  <a:pt x="69" y="20"/>
                </a:cubicBezTo>
                <a:lnTo>
                  <a:pt x="30" y="108"/>
                </a:lnTo>
                <a:cubicBezTo>
                  <a:pt x="30" y="108"/>
                  <a:pt x="20" y="118"/>
                  <a:pt x="10" y="108"/>
                </a:cubicBezTo>
                <a:cubicBezTo>
                  <a:pt x="10" y="108"/>
                  <a:pt x="0" y="99"/>
                  <a:pt x="1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1"/>
          <p:cNvSpPr/>
          <p:nvPr/>
        </p:nvSpPr>
        <p:spPr>
          <a:xfrm>
            <a:off x="8132385" y="3503075"/>
            <a:ext cx="27071" cy="10363"/>
          </a:xfrm>
          <a:custGeom>
            <a:avLst/>
            <a:gdLst/>
            <a:ahLst/>
            <a:cxnLst/>
            <a:rect l="l" t="t" r="r" b="b"/>
            <a:pathLst>
              <a:path w="128" h="49" extrusionOk="0">
                <a:moveTo>
                  <a:pt x="108" y="20"/>
                </a:moveTo>
                <a:cubicBezTo>
                  <a:pt x="118" y="20"/>
                  <a:pt x="128" y="29"/>
                  <a:pt x="128" y="39"/>
                </a:cubicBezTo>
                <a:cubicBezTo>
                  <a:pt x="128" y="39"/>
                  <a:pt x="118" y="49"/>
                  <a:pt x="108" y="49"/>
                </a:cubicBezTo>
                <a:lnTo>
                  <a:pt x="20" y="39"/>
                </a:lnTo>
                <a:cubicBezTo>
                  <a:pt x="10" y="29"/>
                  <a:pt x="0" y="29"/>
                  <a:pt x="0" y="20"/>
                </a:cubicBezTo>
                <a:cubicBezTo>
                  <a:pt x="10" y="9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21"/>
          <p:cNvSpPr/>
          <p:nvPr/>
        </p:nvSpPr>
        <p:spPr>
          <a:xfrm>
            <a:off x="8090933" y="3540297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92" y="216"/>
                </a:moveTo>
                <a:cubicBezTo>
                  <a:pt x="402" y="216"/>
                  <a:pt x="402" y="225"/>
                  <a:pt x="402" y="236"/>
                </a:cubicBezTo>
                <a:cubicBezTo>
                  <a:pt x="392" y="245"/>
                  <a:pt x="383" y="245"/>
                  <a:pt x="372" y="245"/>
                </a:cubicBezTo>
                <a:lnTo>
                  <a:pt x="10" y="29"/>
                </a:lnTo>
                <a:cubicBezTo>
                  <a:pt x="0" y="29"/>
                  <a:pt x="0" y="20"/>
                  <a:pt x="0" y="10"/>
                </a:cubicBezTo>
                <a:cubicBezTo>
                  <a:pt x="10" y="0"/>
                  <a:pt x="2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21"/>
          <p:cNvSpPr/>
          <p:nvPr/>
        </p:nvSpPr>
        <p:spPr>
          <a:xfrm>
            <a:off x="8144652" y="3569271"/>
            <a:ext cx="27283" cy="10575"/>
          </a:xfrm>
          <a:custGeom>
            <a:avLst/>
            <a:gdLst/>
            <a:ahLst/>
            <a:cxnLst/>
            <a:rect l="l" t="t" r="r" b="b"/>
            <a:pathLst>
              <a:path w="129" h="50" extrusionOk="0">
                <a:moveTo>
                  <a:pt x="109" y="1"/>
                </a:moveTo>
                <a:cubicBezTo>
                  <a:pt x="118" y="1"/>
                  <a:pt x="129" y="1"/>
                  <a:pt x="129" y="10"/>
                </a:cubicBezTo>
                <a:cubicBezTo>
                  <a:pt x="129" y="20"/>
                  <a:pt x="118" y="30"/>
                  <a:pt x="109" y="30"/>
                </a:cubicBezTo>
                <a:lnTo>
                  <a:pt x="20" y="40"/>
                </a:lnTo>
                <a:cubicBezTo>
                  <a:pt x="11" y="49"/>
                  <a:pt x="11" y="40"/>
                  <a:pt x="11" y="30"/>
                </a:cubicBezTo>
                <a:cubicBezTo>
                  <a:pt x="1" y="20"/>
                  <a:pt x="11" y="1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8" name="Google Shape;2828;p21"/>
          <p:cNvSpPr/>
          <p:nvPr/>
        </p:nvSpPr>
        <p:spPr>
          <a:xfrm>
            <a:off x="8144652" y="3571386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70" y="98"/>
                </a:moveTo>
                <a:cubicBezTo>
                  <a:pt x="70" y="108"/>
                  <a:pt x="70" y="118"/>
                  <a:pt x="60" y="118"/>
                </a:cubicBezTo>
                <a:cubicBezTo>
                  <a:pt x="50" y="118"/>
                  <a:pt x="40" y="118"/>
                  <a:pt x="40" y="108"/>
                </a:cubicBezTo>
                <a:lnTo>
                  <a:pt x="11" y="20"/>
                </a:lnTo>
                <a:cubicBezTo>
                  <a:pt x="1" y="20"/>
                  <a:pt x="11" y="10"/>
                  <a:pt x="20" y="0"/>
                </a:cubicBezTo>
                <a:cubicBezTo>
                  <a:pt x="20" y="0"/>
                  <a:pt x="31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21"/>
          <p:cNvSpPr/>
          <p:nvPr/>
        </p:nvSpPr>
        <p:spPr>
          <a:xfrm>
            <a:off x="8132385" y="3561023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0"/>
                </a:moveTo>
                <a:cubicBezTo>
                  <a:pt x="118" y="0"/>
                  <a:pt x="128" y="10"/>
                  <a:pt x="128" y="20"/>
                </a:cubicBezTo>
                <a:cubicBezTo>
                  <a:pt x="128" y="29"/>
                  <a:pt x="118" y="29"/>
                  <a:pt x="108" y="40"/>
                </a:cubicBezTo>
                <a:lnTo>
                  <a:pt x="20" y="49"/>
                </a:lnTo>
                <a:cubicBezTo>
                  <a:pt x="10" y="49"/>
                  <a:pt x="10" y="40"/>
                  <a:pt x="0" y="40"/>
                </a:cubicBezTo>
                <a:cubicBezTo>
                  <a:pt x="0" y="29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1"/>
          <p:cNvSpPr/>
          <p:nvPr/>
        </p:nvSpPr>
        <p:spPr>
          <a:xfrm>
            <a:off x="8132385" y="3565253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69" y="88"/>
                </a:moveTo>
                <a:cubicBezTo>
                  <a:pt x="69" y="98"/>
                  <a:pt x="69" y="107"/>
                  <a:pt x="59" y="107"/>
                </a:cubicBezTo>
                <a:cubicBezTo>
                  <a:pt x="49" y="118"/>
                  <a:pt x="39" y="107"/>
                  <a:pt x="39" y="98"/>
                </a:cubicBezTo>
                <a:lnTo>
                  <a:pt x="10" y="20"/>
                </a:lnTo>
                <a:cubicBezTo>
                  <a:pt x="0" y="9"/>
                  <a:pt x="10" y="0"/>
                  <a:pt x="10" y="0"/>
                </a:cubicBezTo>
                <a:cubicBezTo>
                  <a:pt x="20" y="0"/>
                  <a:pt x="30" y="0"/>
                  <a:pt x="3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21"/>
          <p:cNvSpPr/>
          <p:nvPr/>
        </p:nvSpPr>
        <p:spPr>
          <a:xfrm>
            <a:off x="8080570" y="3546430"/>
            <a:ext cx="6345" cy="97710"/>
          </a:xfrm>
          <a:custGeom>
            <a:avLst/>
            <a:gdLst/>
            <a:ahLst/>
            <a:cxnLst/>
            <a:rect l="l" t="t" r="r" b="b"/>
            <a:pathLst>
              <a:path w="30" h="462" extrusionOk="0">
                <a:moveTo>
                  <a:pt x="29" y="442"/>
                </a:moveTo>
                <a:cubicBezTo>
                  <a:pt x="29" y="451"/>
                  <a:pt x="20" y="461"/>
                  <a:pt x="20" y="461"/>
                </a:cubicBezTo>
                <a:cubicBezTo>
                  <a:pt x="10" y="461"/>
                  <a:pt x="0" y="451"/>
                  <a:pt x="0" y="442"/>
                </a:cubicBezTo>
                <a:lnTo>
                  <a:pt x="0" y="20"/>
                </a:lnTo>
                <a:cubicBezTo>
                  <a:pt x="0" y="11"/>
                  <a:pt x="10" y="0"/>
                  <a:pt x="20" y="0"/>
                </a:cubicBezTo>
                <a:cubicBezTo>
                  <a:pt x="20" y="0"/>
                  <a:pt x="29" y="11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21"/>
          <p:cNvSpPr/>
          <p:nvPr/>
        </p:nvSpPr>
        <p:spPr>
          <a:xfrm>
            <a:off x="8080570" y="3608609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79" y="79"/>
                </a:moveTo>
                <a:cubicBezTo>
                  <a:pt x="88" y="89"/>
                  <a:pt x="88" y="98"/>
                  <a:pt x="79" y="98"/>
                </a:cubicBezTo>
                <a:cubicBezTo>
                  <a:pt x="79" y="109"/>
                  <a:pt x="69" y="109"/>
                  <a:pt x="59" y="98"/>
                </a:cubicBezTo>
                <a:lnTo>
                  <a:pt x="0" y="30"/>
                </a:lnTo>
                <a:cubicBezTo>
                  <a:pt x="0" y="20"/>
                  <a:pt x="0" y="11"/>
                  <a:pt x="10" y="11"/>
                </a:cubicBezTo>
                <a:cubicBezTo>
                  <a:pt x="10" y="0"/>
                  <a:pt x="20" y="0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21"/>
          <p:cNvSpPr/>
          <p:nvPr/>
        </p:nvSpPr>
        <p:spPr>
          <a:xfrm>
            <a:off x="8068092" y="3608609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30" y="98"/>
                </a:moveTo>
                <a:cubicBezTo>
                  <a:pt x="30" y="109"/>
                  <a:pt x="20" y="109"/>
                  <a:pt x="10" y="98"/>
                </a:cubicBezTo>
                <a:cubicBezTo>
                  <a:pt x="1" y="98"/>
                  <a:pt x="1" y="89"/>
                  <a:pt x="10" y="79"/>
                </a:cubicBezTo>
                <a:lnTo>
                  <a:pt x="59" y="11"/>
                </a:lnTo>
                <a:cubicBezTo>
                  <a:pt x="69" y="0"/>
                  <a:pt x="79" y="0"/>
                  <a:pt x="88" y="11"/>
                </a:cubicBezTo>
                <a:lnTo>
                  <a:pt x="88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21"/>
          <p:cNvSpPr/>
          <p:nvPr/>
        </p:nvSpPr>
        <p:spPr>
          <a:xfrm>
            <a:off x="8080570" y="3594227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79" y="79"/>
                </a:moveTo>
                <a:cubicBezTo>
                  <a:pt x="88" y="88"/>
                  <a:pt x="88" y="98"/>
                  <a:pt x="79" y="98"/>
                </a:cubicBezTo>
                <a:cubicBezTo>
                  <a:pt x="79" y="108"/>
                  <a:pt x="69" y="108"/>
                  <a:pt x="59" y="98"/>
                </a:cubicBezTo>
                <a:lnTo>
                  <a:pt x="0" y="29"/>
                </a:lnTo>
                <a:cubicBezTo>
                  <a:pt x="0" y="20"/>
                  <a:pt x="0" y="10"/>
                  <a:pt x="10" y="10"/>
                </a:cubicBezTo>
                <a:cubicBezTo>
                  <a:pt x="10" y="0"/>
                  <a:pt x="2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5" name="Google Shape;2835;p21"/>
          <p:cNvSpPr/>
          <p:nvPr/>
        </p:nvSpPr>
        <p:spPr>
          <a:xfrm>
            <a:off x="8068092" y="3594227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30" y="98"/>
                </a:moveTo>
                <a:cubicBezTo>
                  <a:pt x="30" y="108"/>
                  <a:pt x="20" y="108"/>
                  <a:pt x="10" y="98"/>
                </a:cubicBezTo>
                <a:cubicBezTo>
                  <a:pt x="1" y="98"/>
                  <a:pt x="1" y="88"/>
                  <a:pt x="10" y="79"/>
                </a:cubicBezTo>
                <a:lnTo>
                  <a:pt x="59" y="10"/>
                </a:lnTo>
                <a:cubicBezTo>
                  <a:pt x="69" y="0"/>
                  <a:pt x="79" y="0"/>
                  <a:pt x="88" y="10"/>
                </a:cubicBezTo>
                <a:lnTo>
                  <a:pt x="88" y="2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21"/>
          <p:cNvSpPr/>
          <p:nvPr/>
        </p:nvSpPr>
        <p:spPr>
          <a:xfrm>
            <a:off x="7991320" y="3540297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1" y="245"/>
                </a:moveTo>
                <a:cubicBezTo>
                  <a:pt x="20" y="245"/>
                  <a:pt x="11" y="245"/>
                  <a:pt x="11" y="236"/>
                </a:cubicBezTo>
                <a:cubicBezTo>
                  <a:pt x="1" y="225"/>
                  <a:pt x="1" y="216"/>
                  <a:pt x="11" y="216"/>
                </a:cubicBezTo>
                <a:lnTo>
                  <a:pt x="383" y="0"/>
                </a:lnTo>
                <a:cubicBezTo>
                  <a:pt x="383" y="0"/>
                  <a:pt x="393" y="0"/>
                  <a:pt x="403" y="10"/>
                </a:cubicBezTo>
                <a:cubicBezTo>
                  <a:pt x="403" y="20"/>
                  <a:pt x="403" y="29"/>
                  <a:pt x="393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21"/>
          <p:cNvSpPr/>
          <p:nvPr/>
        </p:nvSpPr>
        <p:spPr>
          <a:xfrm>
            <a:off x="8008028" y="3571386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0" y="108"/>
                </a:moveTo>
                <a:cubicBezTo>
                  <a:pt x="30" y="118"/>
                  <a:pt x="20" y="118"/>
                  <a:pt x="10" y="118"/>
                </a:cubicBezTo>
                <a:cubicBezTo>
                  <a:pt x="0" y="118"/>
                  <a:pt x="0" y="108"/>
                  <a:pt x="0" y="98"/>
                </a:cubicBezTo>
                <a:lnTo>
                  <a:pt x="39" y="10"/>
                </a:lnTo>
                <a:cubicBezTo>
                  <a:pt x="39" y="0"/>
                  <a:pt x="50" y="0"/>
                  <a:pt x="59" y="0"/>
                </a:cubicBezTo>
                <a:cubicBezTo>
                  <a:pt x="59" y="10"/>
                  <a:pt x="69" y="20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21"/>
          <p:cNvSpPr/>
          <p:nvPr/>
        </p:nvSpPr>
        <p:spPr>
          <a:xfrm>
            <a:off x="7995550" y="3569271"/>
            <a:ext cx="27283" cy="10575"/>
          </a:xfrm>
          <a:custGeom>
            <a:avLst/>
            <a:gdLst/>
            <a:ahLst/>
            <a:cxnLst/>
            <a:rect l="l" t="t" r="r" b="b"/>
            <a:pathLst>
              <a:path w="129" h="50" extrusionOk="0">
                <a:moveTo>
                  <a:pt x="20" y="30"/>
                </a:moveTo>
                <a:cubicBezTo>
                  <a:pt x="11" y="30"/>
                  <a:pt x="0" y="20"/>
                  <a:pt x="0" y="10"/>
                </a:cubicBezTo>
                <a:cubicBezTo>
                  <a:pt x="11" y="1"/>
                  <a:pt x="11" y="1"/>
                  <a:pt x="20" y="1"/>
                </a:cubicBezTo>
                <a:lnTo>
                  <a:pt x="109" y="10"/>
                </a:lnTo>
                <a:cubicBezTo>
                  <a:pt x="118" y="10"/>
                  <a:pt x="128" y="20"/>
                  <a:pt x="128" y="30"/>
                </a:cubicBezTo>
                <a:cubicBezTo>
                  <a:pt x="118" y="40"/>
                  <a:pt x="118" y="49"/>
                  <a:pt x="10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21"/>
          <p:cNvSpPr/>
          <p:nvPr/>
        </p:nvSpPr>
        <p:spPr>
          <a:xfrm>
            <a:off x="8020295" y="3565253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98"/>
                </a:moveTo>
                <a:cubicBezTo>
                  <a:pt x="31" y="107"/>
                  <a:pt x="21" y="118"/>
                  <a:pt x="11" y="107"/>
                </a:cubicBezTo>
                <a:cubicBezTo>
                  <a:pt x="1" y="107"/>
                  <a:pt x="1" y="98"/>
                  <a:pt x="1" y="88"/>
                </a:cubicBezTo>
                <a:lnTo>
                  <a:pt x="40" y="9"/>
                </a:lnTo>
                <a:cubicBezTo>
                  <a:pt x="40" y="0"/>
                  <a:pt x="50" y="0"/>
                  <a:pt x="60" y="0"/>
                </a:cubicBezTo>
                <a:cubicBezTo>
                  <a:pt x="60" y="0"/>
                  <a:pt x="70" y="9"/>
                  <a:pt x="7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1"/>
          <p:cNvSpPr/>
          <p:nvPr/>
        </p:nvSpPr>
        <p:spPr>
          <a:xfrm>
            <a:off x="8008028" y="3561023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40"/>
                </a:moveTo>
                <a:cubicBezTo>
                  <a:pt x="10" y="29"/>
                  <a:pt x="0" y="29"/>
                  <a:pt x="0" y="20"/>
                </a:cubicBezTo>
                <a:cubicBezTo>
                  <a:pt x="10" y="10"/>
                  <a:pt x="10" y="0"/>
                  <a:pt x="20" y="0"/>
                </a:cubicBezTo>
                <a:lnTo>
                  <a:pt x="108" y="20"/>
                </a:lnTo>
                <a:cubicBezTo>
                  <a:pt x="118" y="20"/>
                  <a:pt x="128" y="29"/>
                  <a:pt x="128" y="40"/>
                </a:cubicBezTo>
                <a:cubicBezTo>
                  <a:pt x="128" y="40"/>
                  <a:pt x="118" y="49"/>
                  <a:pt x="10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21"/>
          <p:cNvSpPr/>
          <p:nvPr/>
        </p:nvSpPr>
        <p:spPr>
          <a:xfrm>
            <a:off x="7991320" y="3482348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11" y="29"/>
                </a:moveTo>
                <a:cubicBezTo>
                  <a:pt x="1" y="29"/>
                  <a:pt x="1" y="20"/>
                  <a:pt x="11" y="9"/>
                </a:cubicBezTo>
                <a:cubicBezTo>
                  <a:pt x="11" y="0"/>
                  <a:pt x="20" y="0"/>
                  <a:pt x="31" y="9"/>
                </a:cubicBezTo>
                <a:lnTo>
                  <a:pt x="393" y="216"/>
                </a:lnTo>
                <a:cubicBezTo>
                  <a:pt x="403" y="225"/>
                  <a:pt x="403" y="235"/>
                  <a:pt x="403" y="235"/>
                </a:cubicBezTo>
                <a:cubicBezTo>
                  <a:pt x="393" y="245"/>
                  <a:pt x="383" y="245"/>
                  <a:pt x="383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21"/>
          <p:cNvSpPr/>
          <p:nvPr/>
        </p:nvSpPr>
        <p:spPr>
          <a:xfrm>
            <a:off x="7995550" y="3496730"/>
            <a:ext cx="27283" cy="8460"/>
          </a:xfrm>
          <a:custGeom>
            <a:avLst/>
            <a:gdLst/>
            <a:ahLst/>
            <a:cxnLst/>
            <a:rect l="l" t="t" r="r" b="b"/>
            <a:pathLst>
              <a:path w="129" h="40" extrusionOk="0">
                <a:moveTo>
                  <a:pt x="20" y="39"/>
                </a:moveTo>
                <a:cubicBezTo>
                  <a:pt x="11" y="39"/>
                  <a:pt x="11" y="39"/>
                  <a:pt x="0" y="30"/>
                </a:cubicBezTo>
                <a:cubicBezTo>
                  <a:pt x="0" y="20"/>
                  <a:pt x="11" y="10"/>
                  <a:pt x="20" y="10"/>
                </a:cubicBezTo>
                <a:lnTo>
                  <a:pt x="109" y="0"/>
                </a:lnTo>
                <a:cubicBezTo>
                  <a:pt x="118" y="0"/>
                  <a:pt x="118" y="0"/>
                  <a:pt x="128" y="10"/>
                </a:cubicBezTo>
                <a:cubicBezTo>
                  <a:pt x="128" y="20"/>
                  <a:pt x="118" y="30"/>
                  <a:pt x="10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21"/>
          <p:cNvSpPr/>
          <p:nvPr/>
        </p:nvSpPr>
        <p:spPr>
          <a:xfrm>
            <a:off x="8008028" y="3478119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0" y="29"/>
                </a:moveTo>
                <a:cubicBezTo>
                  <a:pt x="0" y="20"/>
                  <a:pt x="0" y="10"/>
                  <a:pt x="10" y="0"/>
                </a:cubicBezTo>
                <a:cubicBezTo>
                  <a:pt x="20" y="0"/>
                  <a:pt x="30" y="10"/>
                  <a:pt x="30" y="10"/>
                </a:cubicBezTo>
                <a:lnTo>
                  <a:pt x="59" y="98"/>
                </a:lnTo>
                <a:cubicBezTo>
                  <a:pt x="69" y="108"/>
                  <a:pt x="59" y="118"/>
                  <a:pt x="59" y="118"/>
                </a:cubicBezTo>
                <a:cubicBezTo>
                  <a:pt x="50" y="118"/>
                  <a:pt x="39" y="118"/>
                  <a:pt x="39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21"/>
          <p:cNvSpPr/>
          <p:nvPr/>
        </p:nvSpPr>
        <p:spPr>
          <a:xfrm>
            <a:off x="8008028" y="3503075"/>
            <a:ext cx="27071" cy="10363"/>
          </a:xfrm>
          <a:custGeom>
            <a:avLst/>
            <a:gdLst/>
            <a:ahLst/>
            <a:cxnLst/>
            <a:rect l="l" t="t" r="r" b="b"/>
            <a:pathLst>
              <a:path w="128" h="49" extrusionOk="0">
                <a:moveTo>
                  <a:pt x="20" y="49"/>
                </a:moveTo>
                <a:cubicBezTo>
                  <a:pt x="10" y="49"/>
                  <a:pt x="10" y="39"/>
                  <a:pt x="0" y="39"/>
                </a:cubicBezTo>
                <a:cubicBezTo>
                  <a:pt x="0" y="29"/>
                  <a:pt x="10" y="20"/>
                  <a:pt x="20" y="20"/>
                </a:cubicBezTo>
                <a:lnTo>
                  <a:pt x="108" y="0"/>
                </a:lnTo>
                <a:cubicBezTo>
                  <a:pt x="118" y="0"/>
                  <a:pt x="128" y="9"/>
                  <a:pt x="128" y="20"/>
                </a:cubicBezTo>
                <a:cubicBezTo>
                  <a:pt x="128" y="29"/>
                  <a:pt x="118" y="29"/>
                  <a:pt x="10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21"/>
          <p:cNvSpPr/>
          <p:nvPr/>
        </p:nvSpPr>
        <p:spPr>
          <a:xfrm>
            <a:off x="8020295" y="34863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" y="20"/>
                </a:moveTo>
                <a:cubicBezTo>
                  <a:pt x="1" y="10"/>
                  <a:pt x="1" y="1"/>
                  <a:pt x="11" y="1"/>
                </a:cubicBezTo>
                <a:cubicBezTo>
                  <a:pt x="21" y="1"/>
                  <a:pt x="31" y="1"/>
                  <a:pt x="31" y="10"/>
                </a:cubicBezTo>
                <a:lnTo>
                  <a:pt x="70" y="88"/>
                </a:lnTo>
                <a:cubicBezTo>
                  <a:pt x="70" y="99"/>
                  <a:pt x="60" y="108"/>
                  <a:pt x="60" y="108"/>
                </a:cubicBezTo>
                <a:cubicBezTo>
                  <a:pt x="50" y="118"/>
                  <a:pt x="40" y="10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21"/>
          <p:cNvSpPr/>
          <p:nvPr/>
        </p:nvSpPr>
        <p:spPr>
          <a:xfrm>
            <a:off x="8049481" y="3480022"/>
            <a:ext cx="31301" cy="50124"/>
          </a:xfrm>
          <a:custGeom>
            <a:avLst/>
            <a:gdLst/>
            <a:ahLst/>
            <a:cxnLst/>
            <a:rect l="l" t="t" r="r" b="b"/>
            <a:pathLst>
              <a:path w="148" h="237" extrusionOk="0">
                <a:moveTo>
                  <a:pt x="0" y="20"/>
                </a:moveTo>
                <a:cubicBezTo>
                  <a:pt x="0" y="11"/>
                  <a:pt x="0" y="1"/>
                  <a:pt x="10" y="1"/>
                </a:cubicBezTo>
                <a:cubicBezTo>
                  <a:pt x="10" y="1"/>
                  <a:pt x="20" y="1"/>
                  <a:pt x="30" y="11"/>
                </a:cubicBezTo>
                <a:lnTo>
                  <a:pt x="147" y="216"/>
                </a:lnTo>
                <a:cubicBezTo>
                  <a:pt x="147" y="227"/>
                  <a:pt x="147" y="227"/>
                  <a:pt x="137" y="236"/>
                </a:cubicBezTo>
                <a:cubicBezTo>
                  <a:pt x="137" y="236"/>
                  <a:pt x="128" y="236"/>
                  <a:pt x="118" y="22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21"/>
          <p:cNvSpPr/>
          <p:nvPr/>
        </p:nvSpPr>
        <p:spPr>
          <a:xfrm>
            <a:off x="8041021" y="3486367"/>
            <a:ext cx="23264" cy="14593"/>
          </a:xfrm>
          <a:custGeom>
            <a:avLst/>
            <a:gdLst/>
            <a:ahLst/>
            <a:cxnLst/>
            <a:rect l="l" t="t" r="r" b="b"/>
            <a:pathLst>
              <a:path w="110" h="69" extrusionOk="0">
                <a:moveTo>
                  <a:pt x="11" y="40"/>
                </a:moveTo>
                <a:cubicBezTo>
                  <a:pt x="1" y="30"/>
                  <a:pt x="1" y="20"/>
                  <a:pt x="1" y="20"/>
                </a:cubicBezTo>
                <a:cubicBezTo>
                  <a:pt x="11" y="10"/>
                  <a:pt x="21" y="1"/>
                  <a:pt x="21" y="10"/>
                </a:cubicBezTo>
                <a:lnTo>
                  <a:pt x="99" y="40"/>
                </a:lnTo>
                <a:cubicBezTo>
                  <a:pt x="109" y="40"/>
                  <a:pt x="109" y="49"/>
                  <a:pt x="109" y="59"/>
                </a:cubicBezTo>
                <a:cubicBezTo>
                  <a:pt x="99" y="69"/>
                  <a:pt x="99" y="69"/>
                  <a:pt x="8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21"/>
          <p:cNvSpPr/>
          <p:nvPr/>
        </p:nvSpPr>
        <p:spPr>
          <a:xfrm>
            <a:off x="8057729" y="3476004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10" y="20"/>
                </a:moveTo>
                <a:cubicBezTo>
                  <a:pt x="10" y="10"/>
                  <a:pt x="20" y="0"/>
                  <a:pt x="30" y="10"/>
                </a:cubicBezTo>
                <a:cubicBezTo>
                  <a:pt x="39" y="10"/>
                  <a:pt x="39" y="20"/>
                  <a:pt x="39" y="20"/>
                </a:cubicBezTo>
                <a:lnTo>
                  <a:pt x="30" y="98"/>
                </a:lnTo>
                <a:cubicBezTo>
                  <a:pt x="30" y="108"/>
                  <a:pt x="20" y="118"/>
                  <a:pt x="10" y="118"/>
                </a:cubicBezTo>
                <a:cubicBezTo>
                  <a:pt x="0" y="118"/>
                  <a:pt x="0" y="10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1"/>
          <p:cNvSpPr/>
          <p:nvPr/>
        </p:nvSpPr>
        <p:spPr>
          <a:xfrm>
            <a:off x="8047366" y="3498845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0" y="29"/>
                </a:moveTo>
                <a:cubicBezTo>
                  <a:pt x="1" y="29"/>
                  <a:pt x="1" y="20"/>
                  <a:pt x="1" y="10"/>
                </a:cubicBezTo>
                <a:cubicBezTo>
                  <a:pt x="10" y="0"/>
                  <a:pt x="20" y="0"/>
                  <a:pt x="20" y="0"/>
                </a:cubicBezTo>
                <a:lnTo>
                  <a:pt x="99" y="29"/>
                </a:lnTo>
                <a:cubicBezTo>
                  <a:pt x="108" y="29"/>
                  <a:pt x="108" y="40"/>
                  <a:pt x="108" y="49"/>
                </a:cubicBezTo>
                <a:cubicBezTo>
                  <a:pt x="108" y="59"/>
                  <a:pt x="99" y="59"/>
                  <a:pt x="88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1"/>
          <p:cNvSpPr/>
          <p:nvPr/>
        </p:nvSpPr>
        <p:spPr>
          <a:xfrm>
            <a:off x="8064074" y="3488482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9" y="10"/>
                </a:moveTo>
                <a:cubicBezTo>
                  <a:pt x="9" y="0"/>
                  <a:pt x="20" y="0"/>
                  <a:pt x="29" y="0"/>
                </a:cubicBezTo>
                <a:cubicBezTo>
                  <a:pt x="39" y="0"/>
                  <a:pt x="39" y="10"/>
                  <a:pt x="39" y="20"/>
                </a:cubicBezTo>
                <a:lnTo>
                  <a:pt x="29" y="98"/>
                </a:lnTo>
                <a:cubicBezTo>
                  <a:pt x="29" y="108"/>
                  <a:pt x="20" y="108"/>
                  <a:pt x="9" y="108"/>
                </a:cubicBezTo>
                <a:cubicBezTo>
                  <a:pt x="0" y="108"/>
                  <a:pt x="0" y="98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1"/>
          <p:cNvSpPr/>
          <p:nvPr/>
        </p:nvSpPr>
        <p:spPr>
          <a:xfrm>
            <a:off x="8086703" y="3480022"/>
            <a:ext cx="31301" cy="50124"/>
          </a:xfrm>
          <a:custGeom>
            <a:avLst/>
            <a:gdLst/>
            <a:ahLst/>
            <a:cxnLst/>
            <a:rect l="l" t="t" r="r" b="b"/>
            <a:pathLst>
              <a:path w="148" h="237" extrusionOk="0">
                <a:moveTo>
                  <a:pt x="118" y="11"/>
                </a:moveTo>
                <a:cubicBezTo>
                  <a:pt x="128" y="1"/>
                  <a:pt x="138" y="1"/>
                  <a:pt x="138" y="1"/>
                </a:cubicBezTo>
                <a:cubicBezTo>
                  <a:pt x="148" y="1"/>
                  <a:pt x="148" y="11"/>
                  <a:pt x="148" y="20"/>
                </a:cubicBezTo>
                <a:lnTo>
                  <a:pt x="30" y="227"/>
                </a:lnTo>
                <a:cubicBezTo>
                  <a:pt x="20" y="236"/>
                  <a:pt x="11" y="236"/>
                  <a:pt x="11" y="236"/>
                </a:cubicBezTo>
                <a:cubicBezTo>
                  <a:pt x="0" y="227"/>
                  <a:pt x="0" y="227"/>
                  <a:pt x="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1"/>
          <p:cNvSpPr/>
          <p:nvPr/>
        </p:nvSpPr>
        <p:spPr>
          <a:xfrm>
            <a:off x="8101296" y="3476004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0" y="20"/>
                </a:moveTo>
                <a:lnTo>
                  <a:pt x="10" y="10"/>
                </a:lnTo>
                <a:cubicBezTo>
                  <a:pt x="20" y="0"/>
                  <a:pt x="29" y="10"/>
                  <a:pt x="29" y="20"/>
                </a:cubicBezTo>
                <a:lnTo>
                  <a:pt x="40" y="98"/>
                </a:lnTo>
                <a:cubicBezTo>
                  <a:pt x="40" y="108"/>
                  <a:pt x="40" y="118"/>
                  <a:pt x="29" y="118"/>
                </a:cubicBezTo>
                <a:cubicBezTo>
                  <a:pt x="20" y="118"/>
                  <a:pt x="10" y="108"/>
                  <a:pt x="1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1"/>
          <p:cNvSpPr/>
          <p:nvPr/>
        </p:nvSpPr>
        <p:spPr>
          <a:xfrm>
            <a:off x="8103199" y="3486367"/>
            <a:ext cx="23264" cy="14593"/>
          </a:xfrm>
          <a:custGeom>
            <a:avLst/>
            <a:gdLst/>
            <a:ahLst/>
            <a:cxnLst/>
            <a:rect l="l" t="t" r="r" b="b"/>
            <a:pathLst>
              <a:path w="110" h="69" extrusionOk="0">
                <a:moveTo>
                  <a:pt x="89" y="10"/>
                </a:moveTo>
                <a:cubicBezTo>
                  <a:pt x="99" y="1"/>
                  <a:pt x="99" y="10"/>
                  <a:pt x="109" y="20"/>
                </a:cubicBezTo>
                <a:cubicBezTo>
                  <a:pt x="109" y="20"/>
                  <a:pt x="109" y="30"/>
                  <a:pt x="99" y="40"/>
                </a:cubicBezTo>
                <a:lnTo>
                  <a:pt x="20" y="69"/>
                </a:lnTo>
                <a:cubicBezTo>
                  <a:pt x="20" y="69"/>
                  <a:pt x="11" y="69"/>
                  <a:pt x="1" y="59"/>
                </a:cubicBezTo>
                <a:cubicBezTo>
                  <a:pt x="1" y="49"/>
                  <a:pt x="1" y="40"/>
                  <a:pt x="11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1"/>
          <p:cNvSpPr/>
          <p:nvPr/>
        </p:nvSpPr>
        <p:spPr>
          <a:xfrm>
            <a:off x="8094951" y="3488482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1" y="20"/>
                </a:moveTo>
                <a:cubicBezTo>
                  <a:pt x="1" y="10"/>
                  <a:pt x="1" y="0"/>
                  <a:pt x="11" y="0"/>
                </a:cubicBezTo>
                <a:cubicBezTo>
                  <a:pt x="20" y="0"/>
                  <a:pt x="30" y="0"/>
                  <a:pt x="30" y="10"/>
                </a:cubicBezTo>
                <a:lnTo>
                  <a:pt x="40" y="89"/>
                </a:lnTo>
                <a:cubicBezTo>
                  <a:pt x="40" y="98"/>
                  <a:pt x="40" y="108"/>
                  <a:pt x="30" y="108"/>
                </a:cubicBezTo>
                <a:cubicBezTo>
                  <a:pt x="20" y="108"/>
                  <a:pt x="11" y="108"/>
                  <a:pt x="1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1"/>
          <p:cNvSpPr/>
          <p:nvPr/>
        </p:nvSpPr>
        <p:spPr>
          <a:xfrm>
            <a:off x="8097066" y="3498845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0"/>
                </a:moveTo>
                <a:cubicBezTo>
                  <a:pt x="89" y="0"/>
                  <a:pt x="99" y="0"/>
                  <a:pt x="108" y="10"/>
                </a:cubicBezTo>
                <a:cubicBezTo>
                  <a:pt x="108" y="20"/>
                  <a:pt x="108" y="29"/>
                  <a:pt x="99" y="29"/>
                </a:cubicBezTo>
                <a:lnTo>
                  <a:pt x="20" y="59"/>
                </a:lnTo>
                <a:cubicBezTo>
                  <a:pt x="10" y="59"/>
                  <a:pt x="10" y="59"/>
                  <a:pt x="1" y="49"/>
                </a:cubicBezTo>
                <a:cubicBezTo>
                  <a:pt x="1" y="40"/>
                  <a:pt x="1" y="29"/>
                  <a:pt x="1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1"/>
          <p:cNvSpPr/>
          <p:nvPr/>
        </p:nvSpPr>
        <p:spPr>
          <a:xfrm>
            <a:off x="8093048" y="3533952"/>
            <a:ext cx="56046" cy="6556"/>
          </a:xfrm>
          <a:custGeom>
            <a:avLst/>
            <a:gdLst/>
            <a:ahLst/>
            <a:cxnLst/>
            <a:rect l="l" t="t" r="r" b="b"/>
            <a:pathLst>
              <a:path w="265" h="31" extrusionOk="0">
                <a:moveTo>
                  <a:pt x="255" y="1"/>
                </a:moveTo>
                <a:cubicBezTo>
                  <a:pt x="264" y="1"/>
                  <a:pt x="264" y="11"/>
                  <a:pt x="264" y="20"/>
                </a:cubicBezTo>
                <a:cubicBezTo>
                  <a:pt x="264" y="30"/>
                  <a:pt x="264" y="30"/>
                  <a:pt x="255" y="30"/>
                </a:cubicBezTo>
                <a:lnTo>
                  <a:pt x="10" y="30"/>
                </a:ln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1"/>
                  <a:pt x="1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1"/>
          <p:cNvSpPr/>
          <p:nvPr/>
        </p:nvSpPr>
        <p:spPr>
          <a:xfrm>
            <a:off x="8126252" y="352380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68" y="0"/>
                </a:moveTo>
                <a:cubicBezTo>
                  <a:pt x="78" y="0"/>
                  <a:pt x="88" y="0"/>
                  <a:pt x="98" y="9"/>
                </a:cubicBezTo>
                <a:cubicBezTo>
                  <a:pt x="98" y="9"/>
                  <a:pt x="98" y="20"/>
                  <a:pt x="88" y="29"/>
                </a:cubicBezTo>
                <a:lnTo>
                  <a:pt x="29" y="78"/>
                </a:lnTo>
                <a:lnTo>
                  <a:pt x="9" y="78"/>
                </a:lnTo>
                <a:cubicBezTo>
                  <a:pt x="0" y="68"/>
                  <a:pt x="0" y="59"/>
                  <a:pt x="9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1"/>
          <p:cNvSpPr/>
          <p:nvPr/>
        </p:nvSpPr>
        <p:spPr>
          <a:xfrm>
            <a:off x="8126252" y="353395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88" y="50"/>
                </a:moveTo>
                <a:cubicBezTo>
                  <a:pt x="98" y="59"/>
                  <a:pt x="98" y="70"/>
                  <a:pt x="98" y="79"/>
                </a:cubicBezTo>
                <a:lnTo>
                  <a:pt x="68" y="79"/>
                </a:lnTo>
                <a:lnTo>
                  <a:pt x="9" y="30"/>
                </a:lnTo>
                <a:cubicBezTo>
                  <a:pt x="0" y="20"/>
                  <a:pt x="0" y="11"/>
                  <a:pt x="9" y="11"/>
                </a:cubicBezTo>
                <a:cubicBezTo>
                  <a:pt x="9" y="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1"/>
          <p:cNvSpPr/>
          <p:nvPr/>
        </p:nvSpPr>
        <p:spPr>
          <a:xfrm>
            <a:off x="8113774" y="352380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68" y="0"/>
                </a:moveTo>
                <a:cubicBezTo>
                  <a:pt x="79" y="0"/>
                  <a:pt x="88" y="0"/>
                  <a:pt x="88" y="9"/>
                </a:cubicBezTo>
                <a:cubicBezTo>
                  <a:pt x="98" y="9"/>
                  <a:pt x="98" y="20"/>
                  <a:pt x="88" y="29"/>
                </a:cubicBezTo>
                <a:lnTo>
                  <a:pt x="29" y="78"/>
                </a:lnTo>
                <a:lnTo>
                  <a:pt x="10" y="78"/>
                </a:lnTo>
                <a:cubicBezTo>
                  <a:pt x="0" y="68"/>
                  <a:pt x="0" y="59"/>
                  <a:pt x="1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1"/>
          <p:cNvSpPr/>
          <p:nvPr/>
        </p:nvSpPr>
        <p:spPr>
          <a:xfrm>
            <a:off x="8113774" y="353395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88" y="50"/>
                </a:moveTo>
                <a:cubicBezTo>
                  <a:pt x="98" y="59"/>
                  <a:pt x="98" y="70"/>
                  <a:pt x="88" y="79"/>
                </a:cubicBezTo>
                <a:lnTo>
                  <a:pt x="68" y="79"/>
                </a:lnTo>
                <a:lnTo>
                  <a:pt x="10" y="30"/>
                </a:lnTo>
                <a:cubicBezTo>
                  <a:pt x="0" y="20"/>
                  <a:pt x="0" y="11"/>
                  <a:pt x="10" y="11"/>
                </a:cubicBezTo>
                <a:cubicBezTo>
                  <a:pt x="10" y="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1"/>
          <p:cNvSpPr/>
          <p:nvPr/>
        </p:nvSpPr>
        <p:spPr>
          <a:xfrm>
            <a:off x="8086703" y="3544527"/>
            <a:ext cx="31301" cy="51816"/>
          </a:xfrm>
          <a:custGeom>
            <a:avLst/>
            <a:gdLst/>
            <a:ahLst/>
            <a:cxnLst/>
            <a:rect l="l" t="t" r="r" b="b"/>
            <a:pathLst>
              <a:path w="148" h="245" extrusionOk="0">
                <a:moveTo>
                  <a:pt x="148" y="216"/>
                </a:moveTo>
                <a:cubicBezTo>
                  <a:pt x="148" y="225"/>
                  <a:pt x="148" y="235"/>
                  <a:pt x="138" y="235"/>
                </a:cubicBezTo>
                <a:cubicBezTo>
                  <a:pt x="138" y="245"/>
                  <a:pt x="128" y="235"/>
                  <a:pt x="118" y="235"/>
                </a:cubicBezTo>
                <a:lnTo>
                  <a:pt x="0" y="29"/>
                </a:lnTo>
                <a:cubicBezTo>
                  <a:pt x="0" y="20"/>
                  <a:pt x="0" y="9"/>
                  <a:pt x="11" y="0"/>
                </a:cubicBezTo>
                <a:cubicBezTo>
                  <a:pt x="11" y="0"/>
                  <a:pt x="20" y="0"/>
                  <a:pt x="3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1"/>
          <p:cNvSpPr/>
          <p:nvPr/>
        </p:nvSpPr>
        <p:spPr>
          <a:xfrm>
            <a:off x="8103199" y="3573501"/>
            <a:ext cx="23264" cy="14593"/>
          </a:xfrm>
          <a:custGeom>
            <a:avLst/>
            <a:gdLst/>
            <a:ahLst/>
            <a:cxnLst/>
            <a:rect l="l" t="t" r="r" b="b"/>
            <a:pathLst>
              <a:path w="110" h="69" extrusionOk="0">
                <a:moveTo>
                  <a:pt x="99" y="39"/>
                </a:moveTo>
                <a:cubicBezTo>
                  <a:pt x="109" y="39"/>
                  <a:pt x="109" y="49"/>
                  <a:pt x="109" y="59"/>
                </a:cubicBezTo>
                <a:cubicBezTo>
                  <a:pt x="99" y="68"/>
                  <a:pt x="99" y="68"/>
                  <a:pt x="89" y="68"/>
                </a:cubicBezTo>
                <a:lnTo>
                  <a:pt x="11" y="39"/>
                </a:lnTo>
                <a:cubicBezTo>
                  <a:pt x="1" y="29"/>
                  <a:pt x="1" y="20"/>
                  <a:pt x="1" y="20"/>
                </a:cubicBezTo>
                <a:cubicBezTo>
                  <a:pt x="11" y="10"/>
                  <a:pt x="20" y="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1"/>
          <p:cNvSpPr/>
          <p:nvPr/>
        </p:nvSpPr>
        <p:spPr>
          <a:xfrm>
            <a:off x="8101296" y="3573501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29" y="98"/>
                </a:moveTo>
                <a:cubicBezTo>
                  <a:pt x="29" y="108"/>
                  <a:pt x="20" y="118"/>
                  <a:pt x="10" y="118"/>
                </a:cubicBezTo>
                <a:cubicBezTo>
                  <a:pt x="10" y="118"/>
                  <a:pt x="0" y="108"/>
                  <a:pt x="0" y="98"/>
                </a:cubicBezTo>
                <a:lnTo>
                  <a:pt x="10" y="20"/>
                </a:lnTo>
                <a:cubicBezTo>
                  <a:pt x="10" y="10"/>
                  <a:pt x="20" y="0"/>
                  <a:pt x="29" y="10"/>
                </a:cubicBezTo>
                <a:cubicBezTo>
                  <a:pt x="40" y="10"/>
                  <a:pt x="40" y="2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1"/>
          <p:cNvSpPr/>
          <p:nvPr/>
        </p:nvSpPr>
        <p:spPr>
          <a:xfrm>
            <a:off x="8097066" y="3562927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99" y="31"/>
                </a:moveTo>
                <a:cubicBezTo>
                  <a:pt x="108" y="40"/>
                  <a:pt x="108" y="50"/>
                  <a:pt x="108" y="50"/>
                </a:cubicBezTo>
                <a:cubicBezTo>
                  <a:pt x="99" y="60"/>
                  <a:pt x="89" y="70"/>
                  <a:pt x="89" y="60"/>
                </a:cubicBezTo>
                <a:lnTo>
                  <a:pt x="10" y="31"/>
                </a:lnTo>
                <a:cubicBezTo>
                  <a:pt x="1" y="31"/>
                  <a:pt x="1" y="20"/>
                  <a:pt x="1" y="11"/>
                </a:cubicBezTo>
                <a:cubicBezTo>
                  <a:pt x="1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1"/>
          <p:cNvSpPr/>
          <p:nvPr/>
        </p:nvSpPr>
        <p:spPr>
          <a:xfrm>
            <a:off x="8094951" y="3562927"/>
            <a:ext cx="8460" cy="23264"/>
          </a:xfrm>
          <a:custGeom>
            <a:avLst/>
            <a:gdLst/>
            <a:ahLst/>
            <a:cxnLst/>
            <a:rect l="l" t="t" r="r" b="b"/>
            <a:pathLst>
              <a:path w="40" h="110" extrusionOk="0">
                <a:moveTo>
                  <a:pt x="30" y="99"/>
                </a:moveTo>
                <a:cubicBezTo>
                  <a:pt x="30" y="109"/>
                  <a:pt x="20" y="109"/>
                  <a:pt x="11" y="109"/>
                </a:cubicBezTo>
                <a:cubicBezTo>
                  <a:pt x="1" y="109"/>
                  <a:pt x="1" y="99"/>
                  <a:pt x="1" y="99"/>
                </a:cubicBezTo>
                <a:lnTo>
                  <a:pt x="11" y="20"/>
                </a:lnTo>
                <a:cubicBezTo>
                  <a:pt x="11" y="11"/>
                  <a:pt x="20" y="1"/>
                  <a:pt x="30" y="1"/>
                </a:cubicBezTo>
                <a:cubicBezTo>
                  <a:pt x="40" y="1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1"/>
          <p:cNvSpPr/>
          <p:nvPr/>
        </p:nvSpPr>
        <p:spPr>
          <a:xfrm>
            <a:off x="8049481" y="3544527"/>
            <a:ext cx="31301" cy="51816"/>
          </a:xfrm>
          <a:custGeom>
            <a:avLst/>
            <a:gdLst/>
            <a:ahLst/>
            <a:cxnLst/>
            <a:rect l="l" t="t" r="r" b="b"/>
            <a:pathLst>
              <a:path w="148" h="245" extrusionOk="0">
                <a:moveTo>
                  <a:pt x="30" y="235"/>
                </a:moveTo>
                <a:cubicBezTo>
                  <a:pt x="20" y="235"/>
                  <a:pt x="10" y="245"/>
                  <a:pt x="10" y="235"/>
                </a:cubicBezTo>
                <a:cubicBezTo>
                  <a:pt x="0" y="235"/>
                  <a:pt x="0" y="225"/>
                  <a:pt x="0" y="216"/>
                </a:cubicBezTo>
                <a:lnTo>
                  <a:pt x="118" y="9"/>
                </a:lnTo>
                <a:cubicBezTo>
                  <a:pt x="128" y="0"/>
                  <a:pt x="137" y="0"/>
                  <a:pt x="137" y="0"/>
                </a:cubicBezTo>
                <a:cubicBezTo>
                  <a:pt x="147" y="9"/>
                  <a:pt x="147" y="20"/>
                  <a:pt x="147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1"/>
          <p:cNvSpPr/>
          <p:nvPr/>
        </p:nvSpPr>
        <p:spPr>
          <a:xfrm>
            <a:off x="8057729" y="3573501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39" y="98"/>
                </a:moveTo>
                <a:cubicBezTo>
                  <a:pt x="39" y="108"/>
                  <a:pt x="39" y="118"/>
                  <a:pt x="30" y="118"/>
                </a:cubicBezTo>
                <a:cubicBezTo>
                  <a:pt x="20" y="118"/>
                  <a:pt x="10" y="108"/>
                  <a:pt x="10" y="98"/>
                </a:cubicBezTo>
                <a:lnTo>
                  <a:pt x="0" y="20"/>
                </a:lnTo>
                <a:cubicBezTo>
                  <a:pt x="0" y="20"/>
                  <a:pt x="0" y="10"/>
                  <a:pt x="10" y="10"/>
                </a:cubicBezTo>
                <a:cubicBezTo>
                  <a:pt x="20" y="0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1"/>
          <p:cNvSpPr/>
          <p:nvPr/>
        </p:nvSpPr>
        <p:spPr>
          <a:xfrm>
            <a:off x="8041021" y="3573501"/>
            <a:ext cx="23264" cy="14593"/>
          </a:xfrm>
          <a:custGeom>
            <a:avLst/>
            <a:gdLst/>
            <a:ahLst/>
            <a:cxnLst/>
            <a:rect l="l" t="t" r="r" b="b"/>
            <a:pathLst>
              <a:path w="110" h="69" extrusionOk="0">
                <a:moveTo>
                  <a:pt x="21" y="68"/>
                </a:moveTo>
                <a:cubicBezTo>
                  <a:pt x="21" y="68"/>
                  <a:pt x="11" y="68"/>
                  <a:pt x="1" y="59"/>
                </a:cubicBezTo>
                <a:cubicBezTo>
                  <a:pt x="1" y="49"/>
                  <a:pt x="1" y="39"/>
                  <a:pt x="11" y="39"/>
                </a:cubicBezTo>
                <a:lnTo>
                  <a:pt x="89" y="10"/>
                </a:lnTo>
                <a:cubicBezTo>
                  <a:pt x="99" y="0"/>
                  <a:pt x="99" y="10"/>
                  <a:pt x="109" y="20"/>
                </a:cubicBezTo>
                <a:cubicBezTo>
                  <a:pt x="109" y="20"/>
                  <a:pt x="109" y="29"/>
                  <a:pt x="9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1"/>
          <p:cNvSpPr/>
          <p:nvPr/>
        </p:nvSpPr>
        <p:spPr>
          <a:xfrm>
            <a:off x="8064074" y="3562927"/>
            <a:ext cx="8460" cy="23264"/>
          </a:xfrm>
          <a:custGeom>
            <a:avLst/>
            <a:gdLst/>
            <a:ahLst/>
            <a:cxnLst/>
            <a:rect l="l" t="t" r="r" b="b"/>
            <a:pathLst>
              <a:path w="40" h="110" extrusionOk="0">
                <a:moveTo>
                  <a:pt x="39" y="99"/>
                </a:moveTo>
                <a:cubicBezTo>
                  <a:pt x="39" y="99"/>
                  <a:pt x="39" y="109"/>
                  <a:pt x="29" y="109"/>
                </a:cubicBezTo>
                <a:cubicBezTo>
                  <a:pt x="20" y="109"/>
                  <a:pt x="9" y="109"/>
                  <a:pt x="9" y="99"/>
                </a:cubicBezTo>
                <a:lnTo>
                  <a:pt x="0" y="20"/>
                </a:lnTo>
                <a:cubicBezTo>
                  <a:pt x="0" y="11"/>
                  <a:pt x="0" y="1"/>
                  <a:pt x="9" y="1"/>
                </a:cubicBezTo>
                <a:cubicBezTo>
                  <a:pt x="20" y="1"/>
                  <a:pt x="29" y="11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1"/>
          <p:cNvSpPr/>
          <p:nvPr/>
        </p:nvSpPr>
        <p:spPr>
          <a:xfrm>
            <a:off x="8047366" y="3562927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20" y="60"/>
                </a:moveTo>
                <a:cubicBezTo>
                  <a:pt x="20" y="70"/>
                  <a:pt x="10" y="60"/>
                  <a:pt x="1" y="50"/>
                </a:cubicBezTo>
                <a:cubicBezTo>
                  <a:pt x="1" y="50"/>
                  <a:pt x="1" y="40"/>
                  <a:pt x="10" y="31"/>
                </a:cubicBezTo>
                <a:lnTo>
                  <a:pt x="88" y="1"/>
                </a:lnTo>
                <a:cubicBezTo>
                  <a:pt x="99" y="1"/>
                  <a:pt x="108" y="1"/>
                  <a:pt x="108" y="11"/>
                </a:cubicBezTo>
                <a:cubicBezTo>
                  <a:pt x="108" y="20"/>
                  <a:pt x="108" y="31"/>
                  <a:pt x="9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1"/>
          <p:cNvSpPr/>
          <p:nvPr/>
        </p:nvSpPr>
        <p:spPr>
          <a:xfrm>
            <a:off x="8018391" y="3533952"/>
            <a:ext cx="56046" cy="6556"/>
          </a:xfrm>
          <a:custGeom>
            <a:avLst/>
            <a:gdLst/>
            <a:ahLst/>
            <a:cxnLst/>
            <a:rect l="l" t="t" r="r" b="b"/>
            <a:pathLst>
              <a:path w="265" h="31" extrusionOk="0">
                <a:moveTo>
                  <a:pt x="10" y="30"/>
                </a:moveTo>
                <a:cubicBezTo>
                  <a:pt x="1" y="30"/>
                  <a:pt x="1" y="30"/>
                  <a:pt x="1" y="20"/>
                </a:cubicBezTo>
                <a:cubicBezTo>
                  <a:pt x="1" y="11"/>
                  <a:pt x="1" y="1"/>
                  <a:pt x="10" y="1"/>
                </a:cubicBezTo>
                <a:lnTo>
                  <a:pt x="255" y="1"/>
                </a:lnTo>
                <a:cubicBezTo>
                  <a:pt x="265" y="1"/>
                  <a:pt x="265" y="11"/>
                  <a:pt x="265" y="20"/>
                </a:cubicBezTo>
                <a:cubicBezTo>
                  <a:pt x="265" y="3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1"/>
          <p:cNvSpPr/>
          <p:nvPr/>
        </p:nvSpPr>
        <p:spPr>
          <a:xfrm>
            <a:off x="8020295" y="353395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31" y="79"/>
                </a:moveTo>
                <a:lnTo>
                  <a:pt x="1" y="79"/>
                </a:lnTo>
                <a:cubicBezTo>
                  <a:pt x="1" y="70"/>
                  <a:pt x="1" y="59"/>
                  <a:pt x="11" y="50"/>
                </a:cubicBezTo>
                <a:lnTo>
                  <a:pt x="70" y="1"/>
                </a:lnTo>
                <a:cubicBezTo>
                  <a:pt x="79" y="1"/>
                  <a:pt x="89" y="1"/>
                  <a:pt x="89" y="11"/>
                </a:cubicBezTo>
                <a:cubicBezTo>
                  <a:pt x="99" y="11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1"/>
          <p:cNvSpPr/>
          <p:nvPr/>
        </p:nvSpPr>
        <p:spPr>
          <a:xfrm>
            <a:off x="8020295" y="352380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1" y="29"/>
                </a:moveTo>
                <a:cubicBezTo>
                  <a:pt x="1" y="20"/>
                  <a:pt x="1" y="9"/>
                  <a:pt x="1" y="9"/>
                </a:cubicBezTo>
                <a:cubicBezTo>
                  <a:pt x="11" y="0"/>
                  <a:pt x="21" y="0"/>
                  <a:pt x="31" y="0"/>
                </a:cubicBezTo>
                <a:lnTo>
                  <a:pt x="89" y="49"/>
                </a:lnTo>
                <a:cubicBezTo>
                  <a:pt x="99" y="59"/>
                  <a:pt x="99" y="68"/>
                  <a:pt x="89" y="78"/>
                </a:cubicBezTo>
                <a:lnTo>
                  <a:pt x="70" y="7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1"/>
          <p:cNvSpPr/>
          <p:nvPr/>
        </p:nvSpPr>
        <p:spPr>
          <a:xfrm>
            <a:off x="8032773" y="353395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30" y="79"/>
                </a:moveTo>
                <a:lnTo>
                  <a:pt x="11" y="79"/>
                </a:lnTo>
                <a:cubicBezTo>
                  <a:pt x="1" y="70"/>
                  <a:pt x="1" y="59"/>
                  <a:pt x="11" y="50"/>
                </a:cubicBezTo>
                <a:lnTo>
                  <a:pt x="70" y="1"/>
                </a:lnTo>
                <a:cubicBezTo>
                  <a:pt x="79" y="1"/>
                  <a:pt x="89" y="1"/>
                  <a:pt x="99" y="11"/>
                </a:cubicBezTo>
                <a:cubicBezTo>
                  <a:pt x="99" y="11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1"/>
          <p:cNvSpPr/>
          <p:nvPr/>
        </p:nvSpPr>
        <p:spPr>
          <a:xfrm>
            <a:off x="8032773" y="352380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1" y="29"/>
                </a:moveTo>
                <a:cubicBezTo>
                  <a:pt x="1" y="20"/>
                  <a:pt x="1" y="9"/>
                  <a:pt x="11" y="9"/>
                </a:cubicBezTo>
                <a:cubicBezTo>
                  <a:pt x="11" y="0"/>
                  <a:pt x="20" y="0"/>
                  <a:pt x="30" y="0"/>
                </a:cubicBezTo>
                <a:lnTo>
                  <a:pt x="89" y="49"/>
                </a:lnTo>
                <a:cubicBezTo>
                  <a:pt x="99" y="59"/>
                  <a:pt x="99" y="68"/>
                  <a:pt x="99" y="78"/>
                </a:cubicBezTo>
                <a:lnTo>
                  <a:pt x="70" y="7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1"/>
          <p:cNvSpPr/>
          <p:nvPr/>
        </p:nvSpPr>
        <p:spPr>
          <a:xfrm>
            <a:off x="7444192" y="1049138"/>
            <a:ext cx="717387" cy="491300"/>
          </a:xfrm>
          <a:custGeom>
            <a:avLst/>
            <a:gdLst/>
            <a:ahLst/>
            <a:cxnLst/>
            <a:rect l="l" t="t" r="r" b="b"/>
            <a:pathLst>
              <a:path w="3392" h="2323" extrusionOk="0">
                <a:moveTo>
                  <a:pt x="1520" y="1333"/>
                </a:moveTo>
                <a:cubicBezTo>
                  <a:pt x="1775" y="1245"/>
                  <a:pt x="2039" y="1275"/>
                  <a:pt x="2245" y="1451"/>
                </a:cubicBezTo>
                <a:cubicBezTo>
                  <a:pt x="2265" y="1460"/>
                  <a:pt x="2274" y="1471"/>
                  <a:pt x="2294" y="1451"/>
                </a:cubicBezTo>
                <a:cubicBezTo>
                  <a:pt x="2304" y="1441"/>
                  <a:pt x="2284" y="1431"/>
                  <a:pt x="2265" y="1421"/>
                </a:cubicBezTo>
                <a:cubicBezTo>
                  <a:pt x="2157" y="1323"/>
                  <a:pt x="2059" y="1255"/>
                  <a:pt x="1941" y="1225"/>
                </a:cubicBezTo>
                <a:lnTo>
                  <a:pt x="1941" y="1225"/>
                </a:lnTo>
                <a:lnTo>
                  <a:pt x="1941" y="1225"/>
                </a:lnTo>
                <a:lnTo>
                  <a:pt x="1921" y="1225"/>
                </a:lnTo>
                <a:cubicBezTo>
                  <a:pt x="2333" y="1157"/>
                  <a:pt x="2627" y="1059"/>
                  <a:pt x="2823" y="1588"/>
                </a:cubicBezTo>
                <a:cubicBezTo>
                  <a:pt x="2833" y="1608"/>
                  <a:pt x="2833" y="1637"/>
                  <a:pt x="2853" y="1627"/>
                </a:cubicBezTo>
                <a:cubicBezTo>
                  <a:pt x="2872" y="1617"/>
                  <a:pt x="2882" y="1598"/>
                  <a:pt x="2872" y="1578"/>
                </a:cubicBezTo>
                <a:cubicBezTo>
                  <a:pt x="2813" y="1412"/>
                  <a:pt x="2735" y="1216"/>
                  <a:pt x="2578" y="1127"/>
                </a:cubicBezTo>
                <a:cubicBezTo>
                  <a:pt x="2882" y="1108"/>
                  <a:pt x="3136" y="1118"/>
                  <a:pt x="3352" y="1166"/>
                </a:cubicBezTo>
                <a:cubicBezTo>
                  <a:pt x="3372" y="1177"/>
                  <a:pt x="3382" y="1186"/>
                  <a:pt x="3391" y="1166"/>
                </a:cubicBezTo>
                <a:cubicBezTo>
                  <a:pt x="3391" y="1147"/>
                  <a:pt x="3382" y="1118"/>
                  <a:pt x="3362" y="1118"/>
                </a:cubicBezTo>
                <a:cubicBezTo>
                  <a:pt x="3205" y="1079"/>
                  <a:pt x="3049" y="1049"/>
                  <a:pt x="2843" y="1049"/>
                </a:cubicBezTo>
                <a:cubicBezTo>
                  <a:pt x="2990" y="970"/>
                  <a:pt x="3058" y="833"/>
                  <a:pt x="3127" y="687"/>
                </a:cubicBezTo>
                <a:cubicBezTo>
                  <a:pt x="3136" y="667"/>
                  <a:pt x="3147" y="657"/>
                  <a:pt x="3127" y="647"/>
                </a:cubicBezTo>
                <a:cubicBezTo>
                  <a:pt x="3107" y="637"/>
                  <a:pt x="3088" y="647"/>
                  <a:pt x="3078" y="667"/>
                </a:cubicBezTo>
                <a:cubicBezTo>
                  <a:pt x="2901" y="1049"/>
                  <a:pt x="2618" y="1039"/>
                  <a:pt x="2284" y="1079"/>
                </a:cubicBezTo>
                <a:cubicBezTo>
                  <a:pt x="2480" y="696"/>
                  <a:pt x="2823" y="383"/>
                  <a:pt x="3254" y="324"/>
                </a:cubicBezTo>
                <a:cubicBezTo>
                  <a:pt x="3274" y="314"/>
                  <a:pt x="3293" y="324"/>
                  <a:pt x="3293" y="304"/>
                </a:cubicBezTo>
                <a:cubicBezTo>
                  <a:pt x="3293" y="285"/>
                  <a:pt x="3274" y="265"/>
                  <a:pt x="3254" y="275"/>
                </a:cubicBezTo>
                <a:cubicBezTo>
                  <a:pt x="2999" y="314"/>
                  <a:pt x="2774" y="412"/>
                  <a:pt x="2598" y="559"/>
                </a:cubicBezTo>
                <a:cubicBezTo>
                  <a:pt x="2559" y="579"/>
                  <a:pt x="2529" y="608"/>
                  <a:pt x="2500" y="637"/>
                </a:cubicBezTo>
                <a:cubicBezTo>
                  <a:pt x="2490" y="422"/>
                  <a:pt x="2578" y="206"/>
                  <a:pt x="2735" y="69"/>
                </a:cubicBezTo>
                <a:cubicBezTo>
                  <a:pt x="2755" y="49"/>
                  <a:pt x="2764" y="30"/>
                  <a:pt x="2745" y="20"/>
                </a:cubicBezTo>
                <a:cubicBezTo>
                  <a:pt x="2735" y="1"/>
                  <a:pt x="2716" y="10"/>
                  <a:pt x="2705" y="30"/>
                </a:cubicBezTo>
                <a:cubicBezTo>
                  <a:pt x="2509" y="197"/>
                  <a:pt x="2343" y="510"/>
                  <a:pt x="2382" y="765"/>
                </a:cubicBezTo>
                <a:cubicBezTo>
                  <a:pt x="2265" y="883"/>
                  <a:pt x="2215" y="961"/>
                  <a:pt x="2157" y="1098"/>
                </a:cubicBezTo>
                <a:cubicBezTo>
                  <a:pt x="1961" y="1127"/>
                  <a:pt x="1755" y="1177"/>
                  <a:pt x="1540" y="1245"/>
                </a:cubicBezTo>
                <a:lnTo>
                  <a:pt x="1540" y="1245"/>
                </a:lnTo>
                <a:lnTo>
                  <a:pt x="1540" y="1245"/>
                </a:lnTo>
                <a:lnTo>
                  <a:pt x="1529" y="1255"/>
                </a:lnTo>
                <a:cubicBezTo>
                  <a:pt x="1657" y="1118"/>
                  <a:pt x="1725" y="922"/>
                  <a:pt x="1725" y="735"/>
                </a:cubicBezTo>
                <a:cubicBezTo>
                  <a:pt x="1725" y="716"/>
                  <a:pt x="1725" y="716"/>
                  <a:pt x="1696" y="706"/>
                </a:cubicBezTo>
                <a:cubicBezTo>
                  <a:pt x="1677" y="706"/>
                  <a:pt x="1686" y="726"/>
                  <a:pt x="1686" y="745"/>
                </a:cubicBezTo>
                <a:cubicBezTo>
                  <a:pt x="1677" y="981"/>
                  <a:pt x="1510" y="1216"/>
                  <a:pt x="1304" y="1333"/>
                </a:cubicBezTo>
                <a:cubicBezTo>
                  <a:pt x="1246" y="1353"/>
                  <a:pt x="1187" y="1382"/>
                  <a:pt x="1128" y="1412"/>
                </a:cubicBezTo>
                <a:lnTo>
                  <a:pt x="1128" y="1412"/>
                </a:lnTo>
                <a:cubicBezTo>
                  <a:pt x="941" y="1500"/>
                  <a:pt x="765" y="1598"/>
                  <a:pt x="589" y="1725"/>
                </a:cubicBezTo>
                <a:cubicBezTo>
                  <a:pt x="628" y="1637"/>
                  <a:pt x="667" y="1549"/>
                  <a:pt x="697" y="1451"/>
                </a:cubicBezTo>
                <a:cubicBezTo>
                  <a:pt x="952" y="1333"/>
                  <a:pt x="1089" y="1118"/>
                  <a:pt x="1128" y="843"/>
                </a:cubicBezTo>
                <a:cubicBezTo>
                  <a:pt x="1128" y="814"/>
                  <a:pt x="1128" y="814"/>
                  <a:pt x="1108" y="814"/>
                </a:cubicBezTo>
                <a:cubicBezTo>
                  <a:pt x="1089" y="804"/>
                  <a:pt x="1069" y="833"/>
                  <a:pt x="1069" y="853"/>
                </a:cubicBezTo>
                <a:cubicBezTo>
                  <a:pt x="1039" y="1049"/>
                  <a:pt x="893" y="1255"/>
                  <a:pt x="716" y="1353"/>
                </a:cubicBezTo>
                <a:cubicBezTo>
                  <a:pt x="765" y="1068"/>
                  <a:pt x="726" y="785"/>
                  <a:pt x="608" y="520"/>
                </a:cubicBezTo>
                <a:cubicBezTo>
                  <a:pt x="599" y="500"/>
                  <a:pt x="599" y="491"/>
                  <a:pt x="579" y="500"/>
                </a:cubicBezTo>
                <a:cubicBezTo>
                  <a:pt x="560" y="500"/>
                  <a:pt x="569" y="520"/>
                  <a:pt x="579" y="539"/>
                </a:cubicBezTo>
                <a:cubicBezTo>
                  <a:pt x="745" y="941"/>
                  <a:pt x="677" y="1490"/>
                  <a:pt x="422" y="1852"/>
                </a:cubicBezTo>
                <a:cubicBezTo>
                  <a:pt x="275" y="1970"/>
                  <a:pt x="138" y="2107"/>
                  <a:pt x="20" y="2255"/>
                </a:cubicBezTo>
                <a:cubicBezTo>
                  <a:pt x="1" y="2274"/>
                  <a:pt x="11" y="2294"/>
                  <a:pt x="20" y="2303"/>
                </a:cubicBezTo>
                <a:cubicBezTo>
                  <a:pt x="40" y="2323"/>
                  <a:pt x="60" y="2323"/>
                  <a:pt x="79" y="2303"/>
                </a:cubicBezTo>
                <a:cubicBezTo>
                  <a:pt x="158" y="2205"/>
                  <a:pt x="236" y="2117"/>
                  <a:pt x="325" y="2039"/>
                </a:cubicBezTo>
                <a:cubicBezTo>
                  <a:pt x="560" y="1970"/>
                  <a:pt x="814" y="2000"/>
                  <a:pt x="1010" y="2157"/>
                </a:cubicBezTo>
                <a:cubicBezTo>
                  <a:pt x="1030" y="2176"/>
                  <a:pt x="1030" y="2186"/>
                  <a:pt x="1039" y="2176"/>
                </a:cubicBezTo>
                <a:cubicBezTo>
                  <a:pt x="1059" y="2157"/>
                  <a:pt x="1050" y="2137"/>
                  <a:pt x="1039" y="2127"/>
                </a:cubicBezTo>
                <a:cubicBezTo>
                  <a:pt x="863" y="1980"/>
                  <a:pt x="658" y="1911"/>
                  <a:pt x="442" y="1941"/>
                </a:cubicBezTo>
                <a:cubicBezTo>
                  <a:pt x="658" y="1754"/>
                  <a:pt x="893" y="1608"/>
                  <a:pt x="1137" y="1490"/>
                </a:cubicBezTo>
                <a:cubicBezTo>
                  <a:pt x="1255" y="1588"/>
                  <a:pt x="1392" y="1667"/>
                  <a:pt x="1549" y="1715"/>
                </a:cubicBezTo>
                <a:cubicBezTo>
                  <a:pt x="1638" y="1961"/>
                  <a:pt x="1853" y="2146"/>
                  <a:pt x="2108" y="2205"/>
                </a:cubicBezTo>
                <a:cubicBezTo>
                  <a:pt x="2128" y="2215"/>
                  <a:pt x="2147" y="2196"/>
                  <a:pt x="2157" y="2176"/>
                </a:cubicBezTo>
                <a:cubicBezTo>
                  <a:pt x="2157" y="2157"/>
                  <a:pt x="2147" y="2166"/>
                  <a:pt x="2128" y="2157"/>
                </a:cubicBezTo>
                <a:cubicBezTo>
                  <a:pt x="1921" y="2117"/>
                  <a:pt x="1736" y="1941"/>
                  <a:pt x="1647" y="1745"/>
                </a:cubicBezTo>
                <a:cubicBezTo>
                  <a:pt x="1921" y="1823"/>
                  <a:pt x="2206" y="1794"/>
                  <a:pt x="2470" y="1696"/>
                </a:cubicBezTo>
                <a:cubicBezTo>
                  <a:pt x="2490" y="1686"/>
                  <a:pt x="2509" y="1686"/>
                  <a:pt x="2509" y="1667"/>
                </a:cubicBezTo>
                <a:cubicBezTo>
                  <a:pt x="2500" y="1647"/>
                  <a:pt x="2480" y="1647"/>
                  <a:pt x="2461" y="1656"/>
                </a:cubicBezTo>
                <a:cubicBezTo>
                  <a:pt x="2019" y="1804"/>
                  <a:pt x="1608" y="1715"/>
                  <a:pt x="1246" y="1441"/>
                </a:cubicBezTo>
                <a:cubicBezTo>
                  <a:pt x="1344" y="1402"/>
                  <a:pt x="1422" y="1373"/>
                  <a:pt x="1520" y="133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21"/>
          <p:cNvSpPr/>
          <p:nvPr/>
        </p:nvSpPr>
        <p:spPr>
          <a:xfrm>
            <a:off x="8101296" y="1071979"/>
            <a:ext cx="72754" cy="72754"/>
          </a:xfrm>
          <a:custGeom>
            <a:avLst/>
            <a:gdLst/>
            <a:ahLst/>
            <a:cxnLst/>
            <a:rect l="l" t="t" r="r" b="b"/>
            <a:pathLst>
              <a:path w="344" h="344" extrusionOk="0">
                <a:moveTo>
                  <a:pt x="334" y="196"/>
                </a:moveTo>
                <a:cubicBezTo>
                  <a:pt x="314" y="285"/>
                  <a:pt x="236" y="344"/>
                  <a:pt x="147" y="324"/>
                </a:cubicBezTo>
                <a:cubicBezTo>
                  <a:pt x="59" y="314"/>
                  <a:pt x="0" y="226"/>
                  <a:pt x="20" y="148"/>
                </a:cubicBezTo>
                <a:cubicBezTo>
                  <a:pt x="29" y="59"/>
                  <a:pt x="118" y="0"/>
                  <a:pt x="196" y="20"/>
                </a:cubicBezTo>
                <a:cubicBezTo>
                  <a:pt x="284" y="30"/>
                  <a:pt x="343" y="118"/>
                  <a:pt x="334" y="1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21"/>
          <p:cNvSpPr/>
          <p:nvPr/>
        </p:nvSpPr>
        <p:spPr>
          <a:xfrm>
            <a:off x="8136404" y="1088475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09" y="70"/>
                </a:moveTo>
                <a:cubicBezTo>
                  <a:pt x="109" y="99"/>
                  <a:pt x="79" y="118"/>
                  <a:pt x="50" y="109"/>
                </a:cubicBezTo>
                <a:cubicBezTo>
                  <a:pt x="20" y="99"/>
                  <a:pt x="1" y="79"/>
                  <a:pt x="11" y="50"/>
                </a:cubicBezTo>
                <a:cubicBezTo>
                  <a:pt x="11" y="20"/>
                  <a:pt x="40" y="1"/>
                  <a:pt x="70" y="1"/>
                </a:cubicBezTo>
                <a:cubicBezTo>
                  <a:pt x="99" y="11"/>
                  <a:pt x="118" y="40"/>
                  <a:pt x="109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21"/>
          <p:cNvSpPr/>
          <p:nvPr/>
        </p:nvSpPr>
        <p:spPr>
          <a:xfrm>
            <a:off x="7989417" y="1015934"/>
            <a:ext cx="72542" cy="72754"/>
          </a:xfrm>
          <a:custGeom>
            <a:avLst/>
            <a:gdLst/>
            <a:ahLst/>
            <a:cxnLst/>
            <a:rect l="l" t="t" r="r" b="b"/>
            <a:pathLst>
              <a:path w="343" h="344" extrusionOk="0">
                <a:moveTo>
                  <a:pt x="323" y="206"/>
                </a:moveTo>
                <a:cubicBezTo>
                  <a:pt x="314" y="285"/>
                  <a:pt x="225" y="344"/>
                  <a:pt x="147" y="334"/>
                </a:cubicBezTo>
                <a:cubicBezTo>
                  <a:pt x="59" y="315"/>
                  <a:pt x="0" y="236"/>
                  <a:pt x="10" y="148"/>
                </a:cubicBezTo>
                <a:cubicBezTo>
                  <a:pt x="29" y="60"/>
                  <a:pt x="108" y="1"/>
                  <a:pt x="196" y="21"/>
                </a:cubicBezTo>
                <a:cubicBezTo>
                  <a:pt x="284" y="30"/>
                  <a:pt x="343" y="119"/>
                  <a:pt x="323" y="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21"/>
          <p:cNvSpPr/>
          <p:nvPr/>
        </p:nvSpPr>
        <p:spPr>
          <a:xfrm>
            <a:off x="8024525" y="1032642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109" y="69"/>
                </a:moveTo>
                <a:cubicBezTo>
                  <a:pt x="109" y="98"/>
                  <a:pt x="79" y="118"/>
                  <a:pt x="50" y="108"/>
                </a:cubicBezTo>
                <a:cubicBezTo>
                  <a:pt x="20" y="108"/>
                  <a:pt x="1" y="79"/>
                  <a:pt x="1" y="49"/>
                </a:cubicBezTo>
                <a:cubicBezTo>
                  <a:pt x="11" y="20"/>
                  <a:pt x="40" y="0"/>
                  <a:pt x="69" y="0"/>
                </a:cubicBezTo>
                <a:cubicBezTo>
                  <a:pt x="99" y="10"/>
                  <a:pt x="118" y="40"/>
                  <a:pt x="10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21"/>
          <p:cNvSpPr/>
          <p:nvPr/>
        </p:nvSpPr>
        <p:spPr>
          <a:xfrm>
            <a:off x="8119907" y="1264648"/>
            <a:ext cx="72754" cy="72754"/>
          </a:xfrm>
          <a:custGeom>
            <a:avLst/>
            <a:gdLst/>
            <a:ahLst/>
            <a:cxnLst/>
            <a:rect l="l" t="t" r="r" b="b"/>
            <a:pathLst>
              <a:path w="344" h="344" extrusionOk="0">
                <a:moveTo>
                  <a:pt x="333" y="197"/>
                </a:moveTo>
                <a:cubicBezTo>
                  <a:pt x="314" y="285"/>
                  <a:pt x="235" y="343"/>
                  <a:pt x="148" y="324"/>
                </a:cubicBezTo>
                <a:cubicBezTo>
                  <a:pt x="59" y="304"/>
                  <a:pt x="0" y="226"/>
                  <a:pt x="20" y="138"/>
                </a:cubicBezTo>
                <a:cubicBezTo>
                  <a:pt x="39" y="49"/>
                  <a:pt x="118" y="1"/>
                  <a:pt x="206" y="10"/>
                </a:cubicBezTo>
                <a:cubicBezTo>
                  <a:pt x="294" y="30"/>
                  <a:pt x="344" y="108"/>
                  <a:pt x="333" y="19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21"/>
          <p:cNvSpPr/>
          <p:nvPr/>
        </p:nvSpPr>
        <p:spPr>
          <a:xfrm>
            <a:off x="8155226" y="1279241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118" y="69"/>
                </a:moveTo>
                <a:cubicBezTo>
                  <a:pt x="108" y="98"/>
                  <a:pt x="79" y="118"/>
                  <a:pt x="49" y="118"/>
                </a:cubicBezTo>
                <a:cubicBezTo>
                  <a:pt x="20" y="108"/>
                  <a:pt x="0" y="78"/>
                  <a:pt x="10" y="49"/>
                </a:cubicBezTo>
                <a:cubicBezTo>
                  <a:pt x="10" y="20"/>
                  <a:pt x="39" y="0"/>
                  <a:pt x="68" y="10"/>
                </a:cubicBezTo>
                <a:cubicBezTo>
                  <a:pt x="98" y="10"/>
                  <a:pt x="118" y="39"/>
                  <a:pt x="11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21"/>
          <p:cNvSpPr/>
          <p:nvPr/>
        </p:nvSpPr>
        <p:spPr>
          <a:xfrm>
            <a:off x="8068092" y="1148751"/>
            <a:ext cx="72754" cy="72542"/>
          </a:xfrm>
          <a:custGeom>
            <a:avLst/>
            <a:gdLst/>
            <a:ahLst/>
            <a:cxnLst/>
            <a:rect l="l" t="t" r="r" b="b"/>
            <a:pathLst>
              <a:path w="344" h="343" extrusionOk="0">
                <a:moveTo>
                  <a:pt x="334" y="205"/>
                </a:moveTo>
                <a:cubicBezTo>
                  <a:pt x="314" y="284"/>
                  <a:pt x="236" y="343"/>
                  <a:pt x="147" y="333"/>
                </a:cubicBezTo>
                <a:cubicBezTo>
                  <a:pt x="59" y="314"/>
                  <a:pt x="1" y="235"/>
                  <a:pt x="20" y="147"/>
                </a:cubicBezTo>
                <a:cubicBezTo>
                  <a:pt x="40" y="59"/>
                  <a:pt x="118" y="0"/>
                  <a:pt x="206" y="20"/>
                </a:cubicBezTo>
                <a:cubicBezTo>
                  <a:pt x="295" y="29"/>
                  <a:pt x="343" y="118"/>
                  <a:pt x="334" y="20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21"/>
          <p:cNvSpPr/>
          <p:nvPr/>
        </p:nvSpPr>
        <p:spPr>
          <a:xfrm>
            <a:off x="8103199" y="1165247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18" y="69"/>
                </a:moveTo>
                <a:cubicBezTo>
                  <a:pt x="109" y="98"/>
                  <a:pt x="79" y="118"/>
                  <a:pt x="50" y="108"/>
                </a:cubicBezTo>
                <a:cubicBezTo>
                  <a:pt x="20" y="108"/>
                  <a:pt x="1" y="79"/>
                  <a:pt x="11" y="49"/>
                </a:cubicBezTo>
                <a:cubicBezTo>
                  <a:pt x="11" y="20"/>
                  <a:pt x="40" y="0"/>
                  <a:pt x="70" y="0"/>
                </a:cubicBezTo>
                <a:cubicBezTo>
                  <a:pt x="99" y="10"/>
                  <a:pt x="118" y="40"/>
                  <a:pt x="11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21"/>
          <p:cNvSpPr/>
          <p:nvPr/>
        </p:nvSpPr>
        <p:spPr>
          <a:xfrm>
            <a:off x="8010143" y="1357916"/>
            <a:ext cx="72542" cy="72754"/>
          </a:xfrm>
          <a:custGeom>
            <a:avLst/>
            <a:gdLst/>
            <a:ahLst/>
            <a:cxnLst/>
            <a:rect l="l" t="t" r="r" b="b"/>
            <a:pathLst>
              <a:path w="343" h="344" extrusionOk="0">
                <a:moveTo>
                  <a:pt x="333" y="196"/>
                </a:moveTo>
                <a:cubicBezTo>
                  <a:pt x="314" y="285"/>
                  <a:pt x="235" y="344"/>
                  <a:pt x="147" y="324"/>
                </a:cubicBezTo>
                <a:cubicBezTo>
                  <a:pt x="59" y="314"/>
                  <a:pt x="0" y="226"/>
                  <a:pt x="20" y="138"/>
                </a:cubicBezTo>
                <a:cubicBezTo>
                  <a:pt x="29" y="59"/>
                  <a:pt x="118" y="0"/>
                  <a:pt x="206" y="11"/>
                </a:cubicBezTo>
                <a:cubicBezTo>
                  <a:pt x="284" y="30"/>
                  <a:pt x="343" y="109"/>
                  <a:pt x="333" y="1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21"/>
          <p:cNvSpPr/>
          <p:nvPr/>
        </p:nvSpPr>
        <p:spPr>
          <a:xfrm>
            <a:off x="8045251" y="1372509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09" y="69"/>
                </a:moveTo>
                <a:cubicBezTo>
                  <a:pt x="109" y="98"/>
                  <a:pt x="79" y="118"/>
                  <a:pt x="50" y="118"/>
                </a:cubicBezTo>
                <a:cubicBezTo>
                  <a:pt x="20" y="108"/>
                  <a:pt x="1" y="79"/>
                  <a:pt x="11" y="49"/>
                </a:cubicBezTo>
                <a:cubicBezTo>
                  <a:pt x="11" y="20"/>
                  <a:pt x="40" y="0"/>
                  <a:pt x="69" y="10"/>
                </a:cubicBezTo>
                <a:cubicBezTo>
                  <a:pt x="98" y="10"/>
                  <a:pt x="118" y="40"/>
                  <a:pt x="10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21"/>
          <p:cNvSpPr/>
          <p:nvPr/>
        </p:nvSpPr>
        <p:spPr>
          <a:xfrm>
            <a:off x="7912646" y="1370394"/>
            <a:ext cx="72754" cy="72754"/>
          </a:xfrm>
          <a:custGeom>
            <a:avLst/>
            <a:gdLst/>
            <a:ahLst/>
            <a:cxnLst/>
            <a:rect l="l" t="t" r="r" b="b"/>
            <a:pathLst>
              <a:path w="344" h="344" extrusionOk="0">
                <a:moveTo>
                  <a:pt x="324" y="196"/>
                </a:moveTo>
                <a:cubicBezTo>
                  <a:pt x="305" y="285"/>
                  <a:pt x="226" y="344"/>
                  <a:pt x="138" y="324"/>
                </a:cubicBezTo>
                <a:cubicBezTo>
                  <a:pt x="50" y="314"/>
                  <a:pt x="0" y="226"/>
                  <a:pt x="11" y="137"/>
                </a:cubicBezTo>
                <a:cubicBezTo>
                  <a:pt x="30" y="59"/>
                  <a:pt x="109" y="0"/>
                  <a:pt x="196" y="10"/>
                </a:cubicBezTo>
                <a:cubicBezTo>
                  <a:pt x="285" y="30"/>
                  <a:pt x="344" y="108"/>
                  <a:pt x="324" y="1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21"/>
          <p:cNvSpPr/>
          <p:nvPr/>
        </p:nvSpPr>
        <p:spPr>
          <a:xfrm>
            <a:off x="7945850" y="1384987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118" y="68"/>
                </a:moveTo>
                <a:cubicBezTo>
                  <a:pt x="108" y="98"/>
                  <a:pt x="79" y="118"/>
                  <a:pt x="50" y="118"/>
                </a:cubicBezTo>
                <a:cubicBezTo>
                  <a:pt x="20" y="108"/>
                  <a:pt x="0" y="79"/>
                  <a:pt x="10" y="49"/>
                </a:cubicBezTo>
                <a:cubicBezTo>
                  <a:pt x="20" y="20"/>
                  <a:pt x="39" y="0"/>
                  <a:pt x="69" y="10"/>
                </a:cubicBezTo>
                <a:cubicBezTo>
                  <a:pt x="98" y="20"/>
                  <a:pt x="118" y="39"/>
                  <a:pt x="118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21"/>
          <p:cNvSpPr/>
          <p:nvPr/>
        </p:nvSpPr>
        <p:spPr>
          <a:xfrm>
            <a:off x="7865060" y="1308215"/>
            <a:ext cx="72542" cy="72754"/>
          </a:xfrm>
          <a:custGeom>
            <a:avLst/>
            <a:gdLst/>
            <a:ahLst/>
            <a:cxnLst/>
            <a:rect l="l" t="t" r="r" b="b"/>
            <a:pathLst>
              <a:path w="343" h="344" extrusionOk="0">
                <a:moveTo>
                  <a:pt x="334" y="206"/>
                </a:moveTo>
                <a:cubicBezTo>
                  <a:pt x="314" y="285"/>
                  <a:pt x="236" y="344"/>
                  <a:pt x="147" y="333"/>
                </a:cubicBezTo>
                <a:cubicBezTo>
                  <a:pt x="59" y="314"/>
                  <a:pt x="0" y="235"/>
                  <a:pt x="20" y="148"/>
                </a:cubicBezTo>
                <a:cubicBezTo>
                  <a:pt x="29" y="59"/>
                  <a:pt x="118" y="0"/>
                  <a:pt x="196" y="20"/>
                </a:cubicBezTo>
                <a:cubicBezTo>
                  <a:pt x="284" y="30"/>
                  <a:pt x="343" y="118"/>
                  <a:pt x="334" y="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21"/>
          <p:cNvSpPr/>
          <p:nvPr/>
        </p:nvSpPr>
        <p:spPr>
          <a:xfrm>
            <a:off x="7900168" y="1324712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09" y="70"/>
                </a:moveTo>
                <a:cubicBezTo>
                  <a:pt x="109" y="99"/>
                  <a:pt x="79" y="118"/>
                  <a:pt x="50" y="109"/>
                </a:cubicBezTo>
                <a:cubicBezTo>
                  <a:pt x="20" y="109"/>
                  <a:pt x="1" y="79"/>
                  <a:pt x="11" y="50"/>
                </a:cubicBezTo>
                <a:cubicBezTo>
                  <a:pt x="11" y="20"/>
                  <a:pt x="40" y="1"/>
                  <a:pt x="70" y="1"/>
                </a:cubicBezTo>
                <a:cubicBezTo>
                  <a:pt x="99" y="11"/>
                  <a:pt x="118" y="40"/>
                  <a:pt x="109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21"/>
          <p:cNvSpPr/>
          <p:nvPr/>
        </p:nvSpPr>
        <p:spPr>
          <a:xfrm>
            <a:off x="7860830" y="1476139"/>
            <a:ext cx="72754" cy="74869"/>
          </a:xfrm>
          <a:custGeom>
            <a:avLst/>
            <a:gdLst/>
            <a:ahLst/>
            <a:cxnLst/>
            <a:rect l="l" t="t" r="r" b="b"/>
            <a:pathLst>
              <a:path w="344" h="354" extrusionOk="0">
                <a:moveTo>
                  <a:pt x="324" y="206"/>
                </a:moveTo>
                <a:cubicBezTo>
                  <a:pt x="304" y="294"/>
                  <a:pt x="226" y="353"/>
                  <a:pt x="138" y="334"/>
                </a:cubicBezTo>
                <a:cubicBezTo>
                  <a:pt x="49" y="314"/>
                  <a:pt x="1" y="236"/>
                  <a:pt x="10" y="147"/>
                </a:cubicBezTo>
                <a:cubicBezTo>
                  <a:pt x="30" y="59"/>
                  <a:pt x="108" y="0"/>
                  <a:pt x="197" y="20"/>
                </a:cubicBezTo>
                <a:cubicBezTo>
                  <a:pt x="285" y="40"/>
                  <a:pt x="343" y="118"/>
                  <a:pt x="324" y="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1"/>
          <p:cNvSpPr/>
          <p:nvPr/>
        </p:nvSpPr>
        <p:spPr>
          <a:xfrm>
            <a:off x="7895938" y="1492636"/>
            <a:ext cx="23264" cy="25168"/>
          </a:xfrm>
          <a:custGeom>
            <a:avLst/>
            <a:gdLst/>
            <a:ahLst/>
            <a:cxnLst/>
            <a:rect l="l" t="t" r="r" b="b"/>
            <a:pathLst>
              <a:path w="110" h="119" extrusionOk="0">
                <a:moveTo>
                  <a:pt x="109" y="69"/>
                </a:moveTo>
                <a:cubicBezTo>
                  <a:pt x="99" y="99"/>
                  <a:pt x="79" y="118"/>
                  <a:pt x="50" y="108"/>
                </a:cubicBezTo>
                <a:cubicBezTo>
                  <a:pt x="21" y="108"/>
                  <a:pt x="1" y="79"/>
                  <a:pt x="1" y="49"/>
                </a:cubicBezTo>
                <a:cubicBezTo>
                  <a:pt x="11" y="20"/>
                  <a:pt x="31" y="1"/>
                  <a:pt x="60" y="10"/>
                </a:cubicBezTo>
                <a:cubicBezTo>
                  <a:pt x="90" y="10"/>
                  <a:pt x="109" y="40"/>
                  <a:pt x="10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1"/>
          <p:cNvSpPr/>
          <p:nvPr/>
        </p:nvSpPr>
        <p:spPr>
          <a:xfrm>
            <a:off x="7761429" y="1161017"/>
            <a:ext cx="72542" cy="72754"/>
          </a:xfrm>
          <a:custGeom>
            <a:avLst/>
            <a:gdLst/>
            <a:ahLst/>
            <a:cxnLst/>
            <a:rect l="l" t="t" r="r" b="b"/>
            <a:pathLst>
              <a:path w="343" h="344" extrusionOk="0">
                <a:moveTo>
                  <a:pt x="334" y="206"/>
                </a:moveTo>
                <a:cubicBezTo>
                  <a:pt x="314" y="285"/>
                  <a:pt x="236" y="343"/>
                  <a:pt x="147" y="334"/>
                </a:cubicBezTo>
                <a:cubicBezTo>
                  <a:pt x="59" y="314"/>
                  <a:pt x="0" y="236"/>
                  <a:pt x="20" y="147"/>
                </a:cubicBezTo>
                <a:cubicBezTo>
                  <a:pt x="29" y="60"/>
                  <a:pt x="118" y="1"/>
                  <a:pt x="206" y="20"/>
                </a:cubicBezTo>
                <a:cubicBezTo>
                  <a:pt x="284" y="30"/>
                  <a:pt x="343" y="118"/>
                  <a:pt x="334" y="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1"/>
          <p:cNvSpPr/>
          <p:nvPr/>
        </p:nvSpPr>
        <p:spPr>
          <a:xfrm>
            <a:off x="7796537" y="1177725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109" y="68"/>
                </a:moveTo>
                <a:cubicBezTo>
                  <a:pt x="109" y="98"/>
                  <a:pt x="79" y="118"/>
                  <a:pt x="50" y="108"/>
                </a:cubicBezTo>
                <a:cubicBezTo>
                  <a:pt x="20" y="108"/>
                  <a:pt x="1" y="79"/>
                  <a:pt x="11" y="49"/>
                </a:cubicBezTo>
                <a:cubicBezTo>
                  <a:pt x="11" y="20"/>
                  <a:pt x="40" y="0"/>
                  <a:pt x="70" y="0"/>
                </a:cubicBezTo>
                <a:cubicBezTo>
                  <a:pt x="99" y="10"/>
                  <a:pt x="118" y="39"/>
                  <a:pt x="109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1"/>
          <p:cNvSpPr/>
          <p:nvPr/>
        </p:nvSpPr>
        <p:spPr>
          <a:xfrm>
            <a:off x="7637072" y="1187877"/>
            <a:ext cx="72754" cy="72965"/>
          </a:xfrm>
          <a:custGeom>
            <a:avLst/>
            <a:gdLst/>
            <a:ahLst/>
            <a:cxnLst/>
            <a:rect l="l" t="t" r="r" b="b"/>
            <a:pathLst>
              <a:path w="344" h="345" extrusionOk="0">
                <a:moveTo>
                  <a:pt x="323" y="197"/>
                </a:moveTo>
                <a:cubicBezTo>
                  <a:pt x="314" y="285"/>
                  <a:pt x="225" y="344"/>
                  <a:pt x="147" y="325"/>
                </a:cubicBezTo>
                <a:cubicBezTo>
                  <a:pt x="59" y="305"/>
                  <a:pt x="0" y="227"/>
                  <a:pt x="10" y="138"/>
                </a:cubicBezTo>
                <a:cubicBezTo>
                  <a:pt x="29" y="50"/>
                  <a:pt x="108" y="1"/>
                  <a:pt x="196" y="11"/>
                </a:cubicBezTo>
                <a:cubicBezTo>
                  <a:pt x="284" y="31"/>
                  <a:pt x="343" y="109"/>
                  <a:pt x="323" y="19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1"/>
          <p:cNvSpPr/>
          <p:nvPr/>
        </p:nvSpPr>
        <p:spPr>
          <a:xfrm>
            <a:off x="7672180" y="1202469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09" y="69"/>
                </a:moveTo>
                <a:cubicBezTo>
                  <a:pt x="109" y="99"/>
                  <a:pt x="79" y="118"/>
                  <a:pt x="50" y="118"/>
                </a:cubicBezTo>
                <a:cubicBezTo>
                  <a:pt x="20" y="108"/>
                  <a:pt x="1" y="79"/>
                  <a:pt x="1" y="49"/>
                </a:cubicBezTo>
                <a:cubicBezTo>
                  <a:pt x="11" y="20"/>
                  <a:pt x="40" y="1"/>
                  <a:pt x="70" y="10"/>
                </a:cubicBezTo>
                <a:cubicBezTo>
                  <a:pt x="99" y="10"/>
                  <a:pt x="118" y="40"/>
                  <a:pt x="10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1"/>
          <p:cNvSpPr/>
          <p:nvPr/>
        </p:nvSpPr>
        <p:spPr>
          <a:xfrm>
            <a:off x="7523078" y="1128024"/>
            <a:ext cx="72754" cy="72542"/>
          </a:xfrm>
          <a:custGeom>
            <a:avLst/>
            <a:gdLst/>
            <a:ahLst/>
            <a:cxnLst/>
            <a:rect l="l" t="t" r="r" b="b"/>
            <a:pathLst>
              <a:path w="344" h="343" extrusionOk="0">
                <a:moveTo>
                  <a:pt x="324" y="206"/>
                </a:moveTo>
                <a:cubicBezTo>
                  <a:pt x="314" y="284"/>
                  <a:pt x="226" y="343"/>
                  <a:pt x="147" y="333"/>
                </a:cubicBezTo>
                <a:cubicBezTo>
                  <a:pt x="59" y="314"/>
                  <a:pt x="0" y="235"/>
                  <a:pt x="10" y="147"/>
                </a:cubicBezTo>
                <a:cubicBezTo>
                  <a:pt x="30" y="59"/>
                  <a:pt x="108" y="0"/>
                  <a:pt x="196" y="20"/>
                </a:cubicBezTo>
                <a:cubicBezTo>
                  <a:pt x="285" y="29"/>
                  <a:pt x="343" y="118"/>
                  <a:pt x="324" y="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1"/>
          <p:cNvSpPr/>
          <p:nvPr/>
        </p:nvSpPr>
        <p:spPr>
          <a:xfrm>
            <a:off x="7558397" y="1144521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107" y="69"/>
                </a:moveTo>
                <a:cubicBezTo>
                  <a:pt x="107" y="98"/>
                  <a:pt x="78" y="118"/>
                  <a:pt x="49" y="108"/>
                </a:cubicBezTo>
                <a:cubicBezTo>
                  <a:pt x="20" y="108"/>
                  <a:pt x="0" y="79"/>
                  <a:pt x="0" y="49"/>
                </a:cubicBezTo>
                <a:cubicBezTo>
                  <a:pt x="9" y="20"/>
                  <a:pt x="39" y="1"/>
                  <a:pt x="68" y="1"/>
                </a:cubicBezTo>
                <a:cubicBezTo>
                  <a:pt x="98" y="10"/>
                  <a:pt x="118" y="40"/>
                  <a:pt x="10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1"/>
          <p:cNvSpPr/>
          <p:nvPr/>
        </p:nvSpPr>
        <p:spPr>
          <a:xfrm>
            <a:off x="7622479" y="1465565"/>
            <a:ext cx="72754" cy="72965"/>
          </a:xfrm>
          <a:custGeom>
            <a:avLst/>
            <a:gdLst/>
            <a:ahLst/>
            <a:cxnLst/>
            <a:rect l="l" t="t" r="r" b="b"/>
            <a:pathLst>
              <a:path w="344" h="345" extrusionOk="0">
                <a:moveTo>
                  <a:pt x="334" y="197"/>
                </a:moveTo>
                <a:cubicBezTo>
                  <a:pt x="314" y="286"/>
                  <a:pt x="236" y="344"/>
                  <a:pt x="148" y="325"/>
                </a:cubicBezTo>
                <a:cubicBezTo>
                  <a:pt x="59" y="315"/>
                  <a:pt x="0" y="227"/>
                  <a:pt x="20" y="148"/>
                </a:cubicBezTo>
                <a:cubicBezTo>
                  <a:pt x="40" y="60"/>
                  <a:pt x="118" y="1"/>
                  <a:pt x="207" y="11"/>
                </a:cubicBezTo>
                <a:cubicBezTo>
                  <a:pt x="294" y="31"/>
                  <a:pt x="344" y="109"/>
                  <a:pt x="334" y="19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1"/>
          <p:cNvSpPr/>
          <p:nvPr/>
        </p:nvSpPr>
        <p:spPr>
          <a:xfrm>
            <a:off x="7657798" y="1480158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18" y="69"/>
                </a:moveTo>
                <a:cubicBezTo>
                  <a:pt x="108" y="99"/>
                  <a:pt x="79" y="119"/>
                  <a:pt x="49" y="119"/>
                </a:cubicBezTo>
                <a:cubicBezTo>
                  <a:pt x="20" y="108"/>
                  <a:pt x="0" y="79"/>
                  <a:pt x="10" y="50"/>
                </a:cubicBezTo>
                <a:cubicBezTo>
                  <a:pt x="10" y="21"/>
                  <a:pt x="40" y="1"/>
                  <a:pt x="69" y="10"/>
                </a:cubicBezTo>
                <a:cubicBezTo>
                  <a:pt x="98" y="21"/>
                  <a:pt x="118" y="40"/>
                  <a:pt x="11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1"/>
          <p:cNvSpPr/>
          <p:nvPr/>
        </p:nvSpPr>
        <p:spPr>
          <a:xfrm>
            <a:off x="8762419" y="2253159"/>
            <a:ext cx="814674" cy="476918"/>
          </a:xfrm>
          <a:custGeom>
            <a:avLst/>
            <a:gdLst/>
            <a:ahLst/>
            <a:cxnLst/>
            <a:rect l="l" t="t" r="r" b="b"/>
            <a:pathLst>
              <a:path w="3852" h="2255" extrusionOk="0">
                <a:moveTo>
                  <a:pt x="1794" y="1196"/>
                </a:moveTo>
                <a:cubicBezTo>
                  <a:pt x="2058" y="1246"/>
                  <a:pt x="2273" y="1392"/>
                  <a:pt x="2362" y="1647"/>
                </a:cubicBezTo>
                <a:cubicBezTo>
                  <a:pt x="2371" y="1667"/>
                  <a:pt x="2382" y="1686"/>
                  <a:pt x="2401" y="1677"/>
                </a:cubicBezTo>
                <a:cubicBezTo>
                  <a:pt x="2421" y="1667"/>
                  <a:pt x="2411" y="1657"/>
                  <a:pt x="2401" y="1638"/>
                </a:cubicBezTo>
                <a:cubicBezTo>
                  <a:pt x="2352" y="1500"/>
                  <a:pt x="2303" y="1383"/>
                  <a:pt x="2205" y="1304"/>
                </a:cubicBezTo>
                <a:lnTo>
                  <a:pt x="2205" y="1304"/>
                </a:lnTo>
                <a:lnTo>
                  <a:pt x="2205" y="1304"/>
                </a:lnTo>
                <a:lnTo>
                  <a:pt x="2195" y="1294"/>
                </a:lnTo>
                <a:cubicBezTo>
                  <a:pt x="2587" y="1431"/>
                  <a:pt x="2891" y="1500"/>
                  <a:pt x="2803" y="2059"/>
                </a:cubicBezTo>
                <a:cubicBezTo>
                  <a:pt x="2803" y="2078"/>
                  <a:pt x="2783" y="2098"/>
                  <a:pt x="2803" y="2108"/>
                </a:cubicBezTo>
                <a:cubicBezTo>
                  <a:pt x="2822" y="2108"/>
                  <a:pt x="2842" y="2088"/>
                  <a:pt x="2852" y="2069"/>
                </a:cubicBezTo>
                <a:cubicBezTo>
                  <a:pt x="2872" y="1892"/>
                  <a:pt x="2911" y="1696"/>
                  <a:pt x="2813" y="1529"/>
                </a:cubicBezTo>
                <a:cubicBezTo>
                  <a:pt x="3087" y="1667"/>
                  <a:pt x="3303" y="1804"/>
                  <a:pt x="3469" y="1951"/>
                </a:cubicBezTo>
                <a:cubicBezTo>
                  <a:pt x="3479" y="1971"/>
                  <a:pt x="3489" y="1980"/>
                  <a:pt x="3499" y="1961"/>
                </a:cubicBezTo>
                <a:cubicBezTo>
                  <a:pt x="3518" y="1951"/>
                  <a:pt x="3518" y="1921"/>
                  <a:pt x="3499" y="1912"/>
                </a:cubicBezTo>
                <a:cubicBezTo>
                  <a:pt x="3381" y="1794"/>
                  <a:pt x="3264" y="1696"/>
                  <a:pt x="3077" y="1588"/>
                </a:cubicBezTo>
                <a:cubicBezTo>
                  <a:pt x="3244" y="1598"/>
                  <a:pt x="3371" y="1520"/>
                  <a:pt x="3508" y="1422"/>
                </a:cubicBezTo>
                <a:cubicBezTo>
                  <a:pt x="3528" y="1402"/>
                  <a:pt x="3538" y="1402"/>
                  <a:pt x="3528" y="1383"/>
                </a:cubicBezTo>
                <a:cubicBezTo>
                  <a:pt x="3518" y="1363"/>
                  <a:pt x="3499" y="1373"/>
                  <a:pt x="3479" y="1383"/>
                </a:cubicBezTo>
                <a:cubicBezTo>
                  <a:pt x="3136" y="1618"/>
                  <a:pt x="2891" y="1481"/>
                  <a:pt x="2578" y="1353"/>
                </a:cubicBezTo>
                <a:cubicBezTo>
                  <a:pt x="2940" y="1108"/>
                  <a:pt x="3391" y="1010"/>
                  <a:pt x="3802" y="1167"/>
                </a:cubicBezTo>
                <a:cubicBezTo>
                  <a:pt x="3822" y="1177"/>
                  <a:pt x="3832" y="1187"/>
                  <a:pt x="3841" y="1167"/>
                </a:cubicBezTo>
                <a:cubicBezTo>
                  <a:pt x="3852" y="1148"/>
                  <a:pt x="3841" y="1128"/>
                  <a:pt x="3822" y="1118"/>
                </a:cubicBezTo>
                <a:cubicBezTo>
                  <a:pt x="3577" y="1030"/>
                  <a:pt x="3332" y="1010"/>
                  <a:pt x="3107" y="1039"/>
                </a:cubicBezTo>
                <a:cubicBezTo>
                  <a:pt x="3068" y="1050"/>
                  <a:pt x="3018" y="1059"/>
                  <a:pt x="2979" y="1069"/>
                </a:cubicBezTo>
                <a:cubicBezTo>
                  <a:pt x="3077" y="873"/>
                  <a:pt x="3264" y="726"/>
                  <a:pt x="3479" y="687"/>
                </a:cubicBezTo>
                <a:cubicBezTo>
                  <a:pt x="3499" y="687"/>
                  <a:pt x="3508" y="667"/>
                  <a:pt x="3508" y="647"/>
                </a:cubicBezTo>
                <a:cubicBezTo>
                  <a:pt x="3499" y="628"/>
                  <a:pt x="3479" y="638"/>
                  <a:pt x="3460" y="638"/>
                </a:cubicBezTo>
                <a:cubicBezTo>
                  <a:pt x="3205" y="687"/>
                  <a:pt x="2911" y="883"/>
                  <a:pt x="2822" y="1118"/>
                </a:cubicBezTo>
                <a:cubicBezTo>
                  <a:pt x="2656" y="1167"/>
                  <a:pt x="2578" y="1216"/>
                  <a:pt x="2460" y="1304"/>
                </a:cubicBezTo>
                <a:cubicBezTo>
                  <a:pt x="2273" y="1235"/>
                  <a:pt x="2068" y="1177"/>
                  <a:pt x="1852" y="1128"/>
                </a:cubicBezTo>
                <a:lnTo>
                  <a:pt x="1852" y="1128"/>
                </a:lnTo>
                <a:lnTo>
                  <a:pt x="1842" y="1128"/>
                </a:lnTo>
                <a:lnTo>
                  <a:pt x="1842" y="1128"/>
                </a:lnTo>
                <a:cubicBezTo>
                  <a:pt x="2019" y="1069"/>
                  <a:pt x="2166" y="941"/>
                  <a:pt x="2264" y="775"/>
                </a:cubicBezTo>
                <a:cubicBezTo>
                  <a:pt x="2273" y="765"/>
                  <a:pt x="2273" y="745"/>
                  <a:pt x="2254" y="736"/>
                </a:cubicBezTo>
                <a:cubicBezTo>
                  <a:pt x="2234" y="726"/>
                  <a:pt x="2234" y="745"/>
                  <a:pt x="2225" y="765"/>
                </a:cubicBezTo>
                <a:cubicBezTo>
                  <a:pt x="2097" y="961"/>
                  <a:pt x="1842" y="1089"/>
                  <a:pt x="1607" y="1089"/>
                </a:cubicBezTo>
                <a:cubicBezTo>
                  <a:pt x="1539" y="1079"/>
                  <a:pt x="1470" y="1069"/>
                  <a:pt x="1411" y="1069"/>
                </a:cubicBezTo>
                <a:lnTo>
                  <a:pt x="1402" y="1069"/>
                </a:lnTo>
                <a:cubicBezTo>
                  <a:pt x="1206" y="1050"/>
                  <a:pt x="1000" y="1050"/>
                  <a:pt x="794" y="1079"/>
                </a:cubicBezTo>
                <a:cubicBezTo>
                  <a:pt x="873" y="1020"/>
                  <a:pt x="941" y="961"/>
                  <a:pt x="1010" y="883"/>
                </a:cubicBezTo>
                <a:cubicBezTo>
                  <a:pt x="1294" y="912"/>
                  <a:pt x="1519" y="785"/>
                  <a:pt x="1685" y="569"/>
                </a:cubicBezTo>
                <a:cubicBezTo>
                  <a:pt x="1705" y="549"/>
                  <a:pt x="1705" y="549"/>
                  <a:pt x="1685" y="530"/>
                </a:cubicBezTo>
                <a:cubicBezTo>
                  <a:pt x="1666" y="520"/>
                  <a:pt x="1646" y="530"/>
                  <a:pt x="1637" y="549"/>
                </a:cubicBezTo>
                <a:cubicBezTo>
                  <a:pt x="1509" y="706"/>
                  <a:pt x="1284" y="814"/>
                  <a:pt x="1078" y="814"/>
                </a:cubicBezTo>
                <a:cubicBezTo>
                  <a:pt x="1265" y="599"/>
                  <a:pt x="1363" y="324"/>
                  <a:pt x="1392" y="30"/>
                </a:cubicBezTo>
                <a:cubicBezTo>
                  <a:pt x="1402" y="11"/>
                  <a:pt x="1402" y="1"/>
                  <a:pt x="1382" y="1"/>
                </a:cubicBezTo>
                <a:cubicBezTo>
                  <a:pt x="1352" y="1"/>
                  <a:pt x="1352" y="20"/>
                  <a:pt x="1352" y="40"/>
                </a:cubicBezTo>
                <a:cubicBezTo>
                  <a:pt x="1313" y="471"/>
                  <a:pt x="980" y="922"/>
                  <a:pt x="588" y="1108"/>
                </a:cubicBezTo>
                <a:cubicBezTo>
                  <a:pt x="392" y="1137"/>
                  <a:pt x="206" y="1187"/>
                  <a:pt x="30" y="1255"/>
                </a:cubicBezTo>
                <a:cubicBezTo>
                  <a:pt x="10" y="1265"/>
                  <a:pt x="0" y="1285"/>
                  <a:pt x="10" y="1304"/>
                </a:cubicBezTo>
                <a:cubicBezTo>
                  <a:pt x="10" y="1324"/>
                  <a:pt x="39" y="1333"/>
                  <a:pt x="59" y="1333"/>
                </a:cubicBezTo>
                <a:cubicBezTo>
                  <a:pt x="167" y="1285"/>
                  <a:pt x="285" y="1246"/>
                  <a:pt x="402" y="1226"/>
                </a:cubicBezTo>
                <a:cubicBezTo>
                  <a:pt x="647" y="1285"/>
                  <a:pt x="853" y="1422"/>
                  <a:pt x="941" y="1667"/>
                </a:cubicBezTo>
                <a:cubicBezTo>
                  <a:pt x="951" y="1686"/>
                  <a:pt x="941" y="1696"/>
                  <a:pt x="960" y="1686"/>
                </a:cubicBezTo>
                <a:cubicBezTo>
                  <a:pt x="980" y="1686"/>
                  <a:pt x="990" y="1667"/>
                  <a:pt x="980" y="1647"/>
                </a:cubicBezTo>
                <a:cubicBezTo>
                  <a:pt x="902" y="1431"/>
                  <a:pt x="755" y="1275"/>
                  <a:pt x="549" y="1187"/>
                </a:cubicBezTo>
                <a:cubicBezTo>
                  <a:pt x="823" y="1137"/>
                  <a:pt x="1108" y="1128"/>
                  <a:pt x="1372" y="1148"/>
                </a:cubicBezTo>
                <a:cubicBezTo>
                  <a:pt x="1431" y="1285"/>
                  <a:pt x="1519" y="1422"/>
                  <a:pt x="1627" y="1540"/>
                </a:cubicBezTo>
                <a:cubicBezTo>
                  <a:pt x="1587" y="1794"/>
                  <a:pt x="1685" y="2069"/>
                  <a:pt x="1872" y="2245"/>
                </a:cubicBezTo>
                <a:cubicBezTo>
                  <a:pt x="1892" y="2255"/>
                  <a:pt x="1911" y="2255"/>
                  <a:pt x="1931" y="2235"/>
                </a:cubicBezTo>
                <a:cubicBezTo>
                  <a:pt x="1940" y="2226"/>
                  <a:pt x="1931" y="2226"/>
                  <a:pt x="1911" y="2206"/>
                </a:cubicBezTo>
                <a:cubicBezTo>
                  <a:pt x="1754" y="2069"/>
                  <a:pt x="1685" y="1823"/>
                  <a:pt x="1696" y="1618"/>
                </a:cubicBezTo>
                <a:cubicBezTo>
                  <a:pt x="1901" y="1814"/>
                  <a:pt x="2156" y="1921"/>
                  <a:pt x="2440" y="1980"/>
                </a:cubicBezTo>
                <a:cubicBezTo>
                  <a:pt x="2460" y="1980"/>
                  <a:pt x="2480" y="1990"/>
                  <a:pt x="2489" y="1971"/>
                </a:cubicBezTo>
                <a:cubicBezTo>
                  <a:pt x="2489" y="1951"/>
                  <a:pt x="2469" y="1941"/>
                  <a:pt x="2450" y="1932"/>
                </a:cubicBezTo>
                <a:cubicBezTo>
                  <a:pt x="1990" y="1853"/>
                  <a:pt x="1676" y="1569"/>
                  <a:pt x="1490" y="1157"/>
                </a:cubicBezTo>
                <a:cubicBezTo>
                  <a:pt x="1598" y="1167"/>
                  <a:pt x="1685" y="1177"/>
                  <a:pt x="1794" y="119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1"/>
          <p:cNvSpPr/>
          <p:nvPr/>
        </p:nvSpPr>
        <p:spPr>
          <a:xfrm>
            <a:off x="9537324" y="2456403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295" y="285"/>
                </a:moveTo>
                <a:cubicBezTo>
                  <a:pt x="246" y="343"/>
                  <a:pt x="138" y="353"/>
                  <a:pt x="79" y="304"/>
                </a:cubicBezTo>
                <a:cubicBezTo>
                  <a:pt x="11" y="245"/>
                  <a:pt x="1" y="147"/>
                  <a:pt x="50" y="78"/>
                </a:cubicBezTo>
                <a:cubicBezTo>
                  <a:pt x="109" y="10"/>
                  <a:pt x="207" y="0"/>
                  <a:pt x="275" y="59"/>
                </a:cubicBezTo>
                <a:cubicBezTo>
                  <a:pt x="344" y="108"/>
                  <a:pt x="354" y="216"/>
                  <a:pt x="295" y="28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1"/>
          <p:cNvSpPr/>
          <p:nvPr/>
        </p:nvSpPr>
        <p:spPr>
          <a:xfrm>
            <a:off x="9574758" y="2479244"/>
            <a:ext cx="27283" cy="27071"/>
          </a:xfrm>
          <a:custGeom>
            <a:avLst/>
            <a:gdLst/>
            <a:ahLst/>
            <a:cxnLst/>
            <a:rect l="l" t="t" r="r" b="b"/>
            <a:pathLst>
              <a:path w="129" h="128" extrusionOk="0">
                <a:moveTo>
                  <a:pt x="108" y="98"/>
                </a:moveTo>
                <a:cubicBezTo>
                  <a:pt x="89" y="118"/>
                  <a:pt x="50" y="127"/>
                  <a:pt x="30" y="108"/>
                </a:cubicBezTo>
                <a:cubicBezTo>
                  <a:pt x="11" y="88"/>
                  <a:pt x="0" y="49"/>
                  <a:pt x="20" y="29"/>
                </a:cubicBezTo>
                <a:cubicBezTo>
                  <a:pt x="40" y="10"/>
                  <a:pt x="79" y="0"/>
                  <a:pt x="98" y="20"/>
                </a:cubicBezTo>
                <a:cubicBezTo>
                  <a:pt x="118" y="39"/>
                  <a:pt x="128" y="79"/>
                  <a:pt x="10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1"/>
          <p:cNvSpPr/>
          <p:nvPr/>
        </p:nvSpPr>
        <p:spPr>
          <a:xfrm>
            <a:off x="9466897" y="2352772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295" y="285"/>
                </a:moveTo>
                <a:cubicBezTo>
                  <a:pt x="246" y="353"/>
                  <a:pt x="138" y="353"/>
                  <a:pt x="70" y="304"/>
                </a:cubicBezTo>
                <a:cubicBezTo>
                  <a:pt x="11" y="245"/>
                  <a:pt x="1" y="147"/>
                  <a:pt x="50" y="78"/>
                </a:cubicBezTo>
                <a:cubicBezTo>
                  <a:pt x="109" y="10"/>
                  <a:pt x="207" y="0"/>
                  <a:pt x="275" y="59"/>
                </a:cubicBezTo>
                <a:cubicBezTo>
                  <a:pt x="344" y="118"/>
                  <a:pt x="354" y="216"/>
                  <a:pt x="295" y="28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1"/>
          <p:cNvSpPr/>
          <p:nvPr/>
        </p:nvSpPr>
        <p:spPr>
          <a:xfrm>
            <a:off x="9504331" y="2375613"/>
            <a:ext cx="27071" cy="27071"/>
          </a:xfrm>
          <a:custGeom>
            <a:avLst/>
            <a:gdLst/>
            <a:ahLst/>
            <a:cxnLst/>
            <a:rect l="l" t="t" r="r" b="b"/>
            <a:pathLst>
              <a:path w="128" h="128" extrusionOk="0">
                <a:moveTo>
                  <a:pt x="108" y="98"/>
                </a:moveTo>
                <a:cubicBezTo>
                  <a:pt x="89" y="118"/>
                  <a:pt x="50" y="127"/>
                  <a:pt x="30" y="108"/>
                </a:cubicBezTo>
                <a:cubicBezTo>
                  <a:pt x="10" y="88"/>
                  <a:pt x="0" y="49"/>
                  <a:pt x="20" y="29"/>
                </a:cubicBezTo>
                <a:cubicBezTo>
                  <a:pt x="39" y="10"/>
                  <a:pt x="79" y="0"/>
                  <a:pt x="98" y="20"/>
                </a:cubicBezTo>
                <a:cubicBezTo>
                  <a:pt x="118" y="39"/>
                  <a:pt x="128" y="79"/>
                  <a:pt x="10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1"/>
          <p:cNvSpPr/>
          <p:nvPr/>
        </p:nvSpPr>
        <p:spPr>
          <a:xfrm>
            <a:off x="9458649" y="2632575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305" y="284"/>
                </a:moveTo>
                <a:cubicBezTo>
                  <a:pt x="246" y="353"/>
                  <a:pt x="148" y="363"/>
                  <a:pt x="79" y="304"/>
                </a:cubicBezTo>
                <a:cubicBezTo>
                  <a:pt x="11" y="245"/>
                  <a:pt x="1" y="147"/>
                  <a:pt x="59" y="79"/>
                </a:cubicBezTo>
                <a:cubicBezTo>
                  <a:pt x="118" y="10"/>
                  <a:pt x="216" y="0"/>
                  <a:pt x="285" y="59"/>
                </a:cubicBezTo>
                <a:cubicBezTo>
                  <a:pt x="353" y="118"/>
                  <a:pt x="364" y="216"/>
                  <a:pt x="305" y="28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1"/>
          <p:cNvSpPr/>
          <p:nvPr/>
        </p:nvSpPr>
        <p:spPr>
          <a:xfrm>
            <a:off x="9498198" y="2657320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98" y="89"/>
                </a:moveTo>
                <a:cubicBezTo>
                  <a:pt x="79" y="119"/>
                  <a:pt x="49" y="119"/>
                  <a:pt x="29" y="99"/>
                </a:cubicBezTo>
                <a:cubicBezTo>
                  <a:pt x="0" y="79"/>
                  <a:pt x="0" y="50"/>
                  <a:pt x="20" y="21"/>
                </a:cubicBezTo>
                <a:cubicBezTo>
                  <a:pt x="39" y="1"/>
                  <a:pt x="68" y="1"/>
                  <a:pt x="98" y="10"/>
                </a:cubicBezTo>
                <a:cubicBezTo>
                  <a:pt x="118" y="30"/>
                  <a:pt x="118" y="69"/>
                  <a:pt x="9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1"/>
          <p:cNvSpPr/>
          <p:nvPr/>
        </p:nvSpPr>
        <p:spPr>
          <a:xfrm>
            <a:off x="9471127" y="2508218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294" y="275"/>
                </a:moveTo>
                <a:cubicBezTo>
                  <a:pt x="246" y="343"/>
                  <a:pt x="138" y="353"/>
                  <a:pt x="79" y="294"/>
                </a:cubicBezTo>
                <a:cubicBezTo>
                  <a:pt x="11" y="245"/>
                  <a:pt x="0" y="147"/>
                  <a:pt x="50" y="79"/>
                </a:cubicBezTo>
                <a:cubicBezTo>
                  <a:pt x="109" y="10"/>
                  <a:pt x="207" y="0"/>
                  <a:pt x="275" y="49"/>
                </a:cubicBezTo>
                <a:cubicBezTo>
                  <a:pt x="344" y="108"/>
                  <a:pt x="353" y="206"/>
                  <a:pt x="294" y="27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1"/>
          <p:cNvSpPr/>
          <p:nvPr/>
        </p:nvSpPr>
        <p:spPr>
          <a:xfrm>
            <a:off x="9508349" y="2530848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109" y="99"/>
                </a:moveTo>
                <a:cubicBezTo>
                  <a:pt x="89" y="118"/>
                  <a:pt x="50" y="118"/>
                  <a:pt x="31" y="99"/>
                </a:cubicBezTo>
                <a:cubicBezTo>
                  <a:pt x="11" y="79"/>
                  <a:pt x="1" y="50"/>
                  <a:pt x="20" y="31"/>
                </a:cubicBezTo>
                <a:cubicBezTo>
                  <a:pt x="40" y="1"/>
                  <a:pt x="79" y="1"/>
                  <a:pt x="99" y="20"/>
                </a:cubicBezTo>
                <a:cubicBezTo>
                  <a:pt x="118" y="40"/>
                  <a:pt x="129" y="70"/>
                  <a:pt x="10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1"/>
          <p:cNvSpPr/>
          <p:nvPr/>
        </p:nvSpPr>
        <p:spPr>
          <a:xfrm>
            <a:off x="9317795" y="2659435"/>
            <a:ext cx="74657" cy="76984"/>
          </a:xfrm>
          <a:custGeom>
            <a:avLst/>
            <a:gdLst/>
            <a:ahLst/>
            <a:cxnLst/>
            <a:rect l="l" t="t" r="r" b="b"/>
            <a:pathLst>
              <a:path w="353" h="364" extrusionOk="0">
                <a:moveTo>
                  <a:pt x="294" y="285"/>
                </a:moveTo>
                <a:cubicBezTo>
                  <a:pt x="246" y="353"/>
                  <a:pt x="148" y="363"/>
                  <a:pt x="79" y="305"/>
                </a:cubicBezTo>
                <a:cubicBezTo>
                  <a:pt x="10" y="246"/>
                  <a:pt x="0" y="148"/>
                  <a:pt x="59" y="79"/>
                </a:cubicBezTo>
                <a:cubicBezTo>
                  <a:pt x="108" y="11"/>
                  <a:pt x="206" y="0"/>
                  <a:pt x="275" y="59"/>
                </a:cubicBezTo>
                <a:cubicBezTo>
                  <a:pt x="344" y="118"/>
                  <a:pt x="353" y="216"/>
                  <a:pt x="294" y="28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1"/>
          <p:cNvSpPr/>
          <p:nvPr/>
        </p:nvSpPr>
        <p:spPr>
          <a:xfrm>
            <a:off x="9355018" y="2684179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109" y="90"/>
                </a:moveTo>
                <a:cubicBezTo>
                  <a:pt x="89" y="119"/>
                  <a:pt x="50" y="119"/>
                  <a:pt x="30" y="99"/>
                </a:cubicBezTo>
                <a:cubicBezTo>
                  <a:pt x="11" y="79"/>
                  <a:pt x="1" y="50"/>
                  <a:pt x="20" y="21"/>
                </a:cubicBezTo>
                <a:cubicBezTo>
                  <a:pt x="40" y="1"/>
                  <a:pt x="79" y="1"/>
                  <a:pt x="99" y="11"/>
                </a:cubicBezTo>
                <a:cubicBezTo>
                  <a:pt x="118" y="31"/>
                  <a:pt x="128" y="70"/>
                  <a:pt x="109" y="9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1"/>
          <p:cNvSpPr/>
          <p:nvPr/>
        </p:nvSpPr>
        <p:spPr>
          <a:xfrm>
            <a:off x="9224528" y="2622001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304" y="286"/>
                </a:moveTo>
                <a:cubicBezTo>
                  <a:pt x="245" y="354"/>
                  <a:pt x="147" y="364"/>
                  <a:pt x="79" y="305"/>
                </a:cubicBezTo>
                <a:cubicBezTo>
                  <a:pt x="10" y="246"/>
                  <a:pt x="1" y="148"/>
                  <a:pt x="59" y="79"/>
                </a:cubicBezTo>
                <a:cubicBezTo>
                  <a:pt x="118" y="11"/>
                  <a:pt x="216" y="1"/>
                  <a:pt x="284" y="60"/>
                </a:cubicBezTo>
                <a:cubicBezTo>
                  <a:pt x="353" y="119"/>
                  <a:pt x="363" y="217"/>
                  <a:pt x="304" y="28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1"/>
          <p:cNvSpPr/>
          <p:nvPr/>
        </p:nvSpPr>
        <p:spPr>
          <a:xfrm>
            <a:off x="9263865" y="2646957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98" y="89"/>
                </a:moveTo>
                <a:cubicBezTo>
                  <a:pt x="79" y="118"/>
                  <a:pt x="50" y="118"/>
                  <a:pt x="30" y="99"/>
                </a:cubicBezTo>
                <a:cubicBezTo>
                  <a:pt x="0" y="79"/>
                  <a:pt x="0" y="50"/>
                  <a:pt x="20" y="20"/>
                </a:cubicBezTo>
                <a:cubicBezTo>
                  <a:pt x="40" y="1"/>
                  <a:pt x="69" y="1"/>
                  <a:pt x="98" y="20"/>
                </a:cubicBezTo>
                <a:cubicBezTo>
                  <a:pt x="118" y="30"/>
                  <a:pt x="118" y="70"/>
                  <a:pt x="9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1"/>
          <p:cNvSpPr/>
          <p:nvPr/>
        </p:nvSpPr>
        <p:spPr>
          <a:xfrm>
            <a:off x="9214165" y="2547556"/>
            <a:ext cx="76984" cy="74657"/>
          </a:xfrm>
          <a:custGeom>
            <a:avLst/>
            <a:gdLst/>
            <a:ahLst/>
            <a:cxnLst/>
            <a:rect l="l" t="t" r="r" b="b"/>
            <a:pathLst>
              <a:path w="364" h="353" extrusionOk="0">
                <a:moveTo>
                  <a:pt x="304" y="275"/>
                </a:moveTo>
                <a:cubicBezTo>
                  <a:pt x="246" y="344"/>
                  <a:pt x="148" y="353"/>
                  <a:pt x="79" y="294"/>
                </a:cubicBezTo>
                <a:cubicBezTo>
                  <a:pt x="10" y="246"/>
                  <a:pt x="0" y="137"/>
                  <a:pt x="59" y="69"/>
                </a:cubicBezTo>
                <a:cubicBezTo>
                  <a:pt x="118" y="10"/>
                  <a:pt x="216" y="0"/>
                  <a:pt x="285" y="50"/>
                </a:cubicBezTo>
                <a:cubicBezTo>
                  <a:pt x="353" y="108"/>
                  <a:pt x="363" y="206"/>
                  <a:pt x="304" y="27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1"/>
          <p:cNvSpPr/>
          <p:nvPr/>
        </p:nvSpPr>
        <p:spPr>
          <a:xfrm>
            <a:off x="9253502" y="2570397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99" y="88"/>
                </a:moveTo>
                <a:cubicBezTo>
                  <a:pt x="79" y="118"/>
                  <a:pt x="49" y="118"/>
                  <a:pt x="30" y="98"/>
                </a:cubicBezTo>
                <a:cubicBezTo>
                  <a:pt x="1" y="79"/>
                  <a:pt x="1" y="49"/>
                  <a:pt x="20" y="20"/>
                </a:cubicBezTo>
                <a:cubicBezTo>
                  <a:pt x="40" y="0"/>
                  <a:pt x="69" y="0"/>
                  <a:pt x="99" y="20"/>
                </a:cubicBezTo>
                <a:cubicBezTo>
                  <a:pt x="118" y="40"/>
                  <a:pt x="118" y="69"/>
                  <a:pt x="99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1"/>
          <p:cNvSpPr/>
          <p:nvPr/>
        </p:nvSpPr>
        <p:spPr>
          <a:xfrm>
            <a:off x="9127030" y="2690524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05" y="285"/>
                </a:moveTo>
                <a:cubicBezTo>
                  <a:pt x="246" y="343"/>
                  <a:pt x="148" y="354"/>
                  <a:pt x="79" y="304"/>
                </a:cubicBezTo>
                <a:cubicBezTo>
                  <a:pt x="11" y="245"/>
                  <a:pt x="1" y="147"/>
                  <a:pt x="59" y="79"/>
                </a:cubicBezTo>
                <a:cubicBezTo>
                  <a:pt x="118" y="10"/>
                  <a:pt x="216" y="1"/>
                  <a:pt x="285" y="60"/>
                </a:cubicBezTo>
                <a:cubicBezTo>
                  <a:pt x="353" y="118"/>
                  <a:pt x="364" y="216"/>
                  <a:pt x="305" y="28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1"/>
          <p:cNvSpPr/>
          <p:nvPr/>
        </p:nvSpPr>
        <p:spPr>
          <a:xfrm>
            <a:off x="9166579" y="2713365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98" y="98"/>
                </a:moveTo>
                <a:cubicBezTo>
                  <a:pt x="79" y="118"/>
                  <a:pt x="49" y="128"/>
                  <a:pt x="20" y="108"/>
                </a:cubicBezTo>
                <a:cubicBezTo>
                  <a:pt x="0" y="89"/>
                  <a:pt x="0" y="50"/>
                  <a:pt x="20" y="30"/>
                </a:cubicBezTo>
                <a:cubicBezTo>
                  <a:pt x="39" y="10"/>
                  <a:pt x="68" y="0"/>
                  <a:pt x="88" y="20"/>
                </a:cubicBezTo>
                <a:cubicBezTo>
                  <a:pt x="118" y="39"/>
                  <a:pt x="118" y="79"/>
                  <a:pt x="9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1"/>
          <p:cNvSpPr/>
          <p:nvPr/>
        </p:nvSpPr>
        <p:spPr>
          <a:xfrm>
            <a:off x="9197457" y="2367365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295" y="284"/>
                </a:moveTo>
                <a:cubicBezTo>
                  <a:pt x="246" y="353"/>
                  <a:pt x="138" y="353"/>
                  <a:pt x="79" y="303"/>
                </a:cubicBezTo>
                <a:cubicBezTo>
                  <a:pt x="11" y="245"/>
                  <a:pt x="1" y="147"/>
                  <a:pt x="50" y="78"/>
                </a:cubicBezTo>
                <a:cubicBezTo>
                  <a:pt x="109" y="9"/>
                  <a:pt x="207" y="0"/>
                  <a:pt x="275" y="59"/>
                </a:cubicBezTo>
                <a:cubicBezTo>
                  <a:pt x="344" y="118"/>
                  <a:pt x="354" y="216"/>
                  <a:pt x="295" y="28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1"/>
          <p:cNvSpPr/>
          <p:nvPr/>
        </p:nvSpPr>
        <p:spPr>
          <a:xfrm>
            <a:off x="9234891" y="2389994"/>
            <a:ext cx="27283" cy="27283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108" y="98"/>
                </a:moveTo>
                <a:cubicBezTo>
                  <a:pt x="89" y="118"/>
                  <a:pt x="50" y="128"/>
                  <a:pt x="30" y="109"/>
                </a:cubicBezTo>
                <a:cubicBezTo>
                  <a:pt x="10" y="89"/>
                  <a:pt x="0" y="50"/>
                  <a:pt x="20" y="30"/>
                </a:cubicBezTo>
                <a:cubicBezTo>
                  <a:pt x="39" y="11"/>
                  <a:pt x="79" y="0"/>
                  <a:pt x="98" y="20"/>
                </a:cubicBezTo>
                <a:cubicBezTo>
                  <a:pt x="118" y="40"/>
                  <a:pt x="128" y="79"/>
                  <a:pt x="10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1"/>
          <p:cNvSpPr/>
          <p:nvPr/>
        </p:nvSpPr>
        <p:spPr>
          <a:xfrm>
            <a:off x="9075426" y="2327816"/>
            <a:ext cx="74657" cy="76984"/>
          </a:xfrm>
          <a:custGeom>
            <a:avLst/>
            <a:gdLst/>
            <a:ahLst/>
            <a:cxnLst/>
            <a:rect l="l" t="t" r="r" b="b"/>
            <a:pathLst>
              <a:path w="353" h="364" extrusionOk="0">
                <a:moveTo>
                  <a:pt x="303" y="285"/>
                </a:moveTo>
                <a:cubicBezTo>
                  <a:pt x="245" y="353"/>
                  <a:pt x="147" y="363"/>
                  <a:pt x="78" y="305"/>
                </a:cubicBezTo>
                <a:cubicBezTo>
                  <a:pt x="10" y="246"/>
                  <a:pt x="0" y="148"/>
                  <a:pt x="59" y="79"/>
                </a:cubicBezTo>
                <a:cubicBezTo>
                  <a:pt x="107" y="11"/>
                  <a:pt x="216" y="0"/>
                  <a:pt x="284" y="59"/>
                </a:cubicBezTo>
                <a:cubicBezTo>
                  <a:pt x="343" y="118"/>
                  <a:pt x="353" y="216"/>
                  <a:pt x="303" y="28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1"/>
          <p:cNvSpPr/>
          <p:nvPr/>
        </p:nvSpPr>
        <p:spPr>
          <a:xfrm>
            <a:off x="9114552" y="2352772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99" y="89"/>
                </a:moveTo>
                <a:cubicBezTo>
                  <a:pt x="79" y="118"/>
                  <a:pt x="50" y="118"/>
                  <a:pt x="20" y="98"/>
                </a:cubicBezTo>
                <a:cubicBezTo>
                  <a:pt x="1" y="78"/>
                  <a:pt x="1" y="49"/>
                  <a:pt x="20" y="20"/>
                </a:cubicBezTo>
                <a:cubicBezTo>
                  <a:pt x="40" y="0"/>
                  <a:pt x="70" y="0"/>
                  <a:pt x="89" y="10"/>
                </a:cubicBezTo>
                <a:cubicBezTo>
                  <a:pt x="118" y="30"/>
                  <a:pt x="118" y="69"/>
                  <a:pt x="99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2" name="Google Shape;2922;p21"/>
          <p:cNvSpPr/>
          <p:nvPr/>
        </p:nvSpPr>
        <p:spPr>
          <a:xfrm>
            <a:off x="9004788" y="2222282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304" y="274"/>
                </a:moveTo>
                <a:cubicBezTo>
                  <a:pt x="246" y="343"/>
                  <a:pt x="148" y="353"/>
                  <a:pt x="79" y="294"/>
                </a:cubicBezTo>
                <a:cubicBezTo>
                  <a:pt x="10" y="245"/>
                  <a:pt x="1" y="137"/>
                  <a:pt x="60" y="79"/>
                </a:cubicBezTo>
                <a:cubicBezTo>
                  <a:pt x="108" y="10"/>
                  <a:pt x="217" y="0"/>
                  <a:pt x="285" y="49"/>
                </a:cubicBezTo>
                <a:cubicBezTo>
                  <a:pt x="344" y="108"/>
                  <a:pt x="354" y="206"/>
                  <a:pt x="304" y="27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3" name="Google Shape;2923;p21"/>
          <p:cNvSpPr/>
          <p:nvPr/>
        </p:nvSpPr>
        <p:spPr>
          <a:xfrm>
            <a:off x="9044125" y="2244911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99" y="99"/>
                </a:moveTo>
                <a:cubicBezTo>
                  <a:pt x="79" y="118"/>
                  <a:pt x="50" y="118"/>
                  <a:pt x="20" y="99"/>
                </a:cubicBezTo>
                <a:cubicBezTo>
                  <a:pt x="1" y="79"/>
                  <a:pt x="1" y="50"/>
                  <a:pt x="20" y="30"/>
                </a:cubicBezTo>
                <a:cubicBezTo>
                  <a:pt x="40" y="1"/>
                  <a:pt x="70" y="1"/>
                  <a:pt x="89" y="20"/>
                </a:cubicBezTo>
                <a:cubicBezTo>
                  <a:pt x="118" y="40"/>
                  <a:pt x="118" y="69"/>
                  <a:pt x="9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4" name="Google Shape;2924;p21"/>
          <p:cNvSpPr/>
          <p:nvPr/>
        </p:nvSpPr>
        <p:spPr>
          <a:xfrm>
            <a:off x="8928017" y="2564052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295" y="285"/>
                </a:moveTo>
                <a:cubicBezTo>
                  <a:pt x="236" y="353"/>
                  <a:pt x="138" y="353"/>
                  <a:pt x="70" y="305"/>
                </a:cubicBezTo>
                <a:cubicBezTo>
                  <a:pt x="1" y="246"/>
                  <a:pt x="1" y="148"/>
                  <a:pt x="50" y="79"/>
                </a:cubicBezTo>
                <a:cubicBezTo>
                  <a:pt x="109" y="11"/>
                  <a:pt x="207" y="1"/>
                  <a:pt x="275" y="59"/>
                </a:cubicBezTo>
                <a:cubicBezTo>
                  <a:pt x="344" y="118"/>
                  <a:pt x="354" y="216"/>
                  <a:pt x="295" y="28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5" name="Google Shape;2925;p21"/>
          <p:cNvSpPr/>
          <p:nvPr/>
        </p:nvSpPr>
        <p:spPr>
          <a:xfrm>
            <a:off x="8965451" y="2586893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109" y="99"/>
                </a:moveTo>
                <a:cubicBezTo>
                  <a:pt x="89" y="118"/>
                  <a:pt x="50" y="128"/>
                  <a:pt x="30" y="108"/>
                </a:cubicBezTo>
                <a:cubicBezTo>
                  <a:pt x="0" y="89"/>
                  <a:pt x="0" y="49"/>
                  <a:pt x="20" y="30"/>
                </a:cubicBezTo>
                <a:cubicBezTo>
                  <a:pt x="40" y="10"/>
                  <a:pt x="69" y="1"/>
                  <a:pt x="98" y="20"/>
                </a:cubicBezTo>
                <a:cubicBezTo>
                  <a:pt x="118" y="40"/>
                  <a:pt x="118" y="79"/>
                  <a:pt x="10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6" name="Google Shape;2926;p21"/>
          <p:cNvSpPr/>
          <p:nvPr/>
        </p:nvSpPr>
        <p:spPr>
          <a:xfrm>
            <a:off x="9906376" y="3886297"/>
            <a:ext cx="462325" cy="806425"/>
          </a:xfrm>
          <a:custGeom>
            <a:avLst/>
            <a:gdLst/>
            <a:ahLst/>
            <a:cxnLst/>
            <a:rect l="l" t="t" r="r" b="b"/>
            <a:pathLst>
              <a:path w="2186" h="3813" extrusionOk="0">
                <a:moveTo>
                  <a:pt x="1147" y="2039"/>
                </a:moveTo>
                <a:cubicBezTo>
                  <a:pt x="1167" y="1775"/>
                  <a:pt x="1284" y="1539"/>
                  <a:pt x="1529" y="1422"/>
                </a:cubicBezTo>
                <a:cubicBezTo>
                  <a:pt x="1548" y="1412"/>
                  <a:pt x="1568" y="1402"/>
                  <a:pt x="1559" y="1383"/>
                </a:cubicBezTo>
                <a:cubicBezTo>
                  <a:pt x="1548" y="1363"/>
                  <a:pt x="1529" y="1383"/>
                  <a:pt x="1509" y="1392"/>
                </a:cubicBezTo>
                <a:cubicBezTo>
                  <a:pt x="1382" y="1451"/>
                  <a:pt x="1274" y="1510"/>
                  <a:pt x="1206" y="1618"/>
                </a:cubicBezTo>
                <a:lnTo>
                  <a:pt x="1206" y="1618"/>
                </a:lnTo>
                <a:lnTo>
                  <a:pt x="1206" y="1618"/>
                </a:lnTo>
                <a:cubicBezTo>
                  <a:pt x="1206" y="1618"/>
                  <a:pt x="1206" y="1627"/>
                  <a:pt x="1196" y="1627"/>
                </a:cubicBezTo>
                <a:cubicBezTo>
                  <a:pt x="1294" y="1226"/>
                  <a:pt x="1323" y="912"/>
                  <a:pt x="1892" y="941"/>
                </a:cubicBezTo>
                <a:cubicBezTo>
                  <a:pt x="1911" y="941"/>
                  <a:pt x="1931" y="961"/>
                  <a:pt x="1940" y="941"/>
                </a:cubicBezTo>
                <a:cubicBezTo>
                  <a:pt x="1940" y="912"/>
                  <a:pt x="1921" y="893"/>
                  <a:pt x="1901" y="893"/>
                </a:cubicBezTo>
                <a:cubicBezTo>
                  <a:pt x="1715" y="882"/>
                  <a:pt x="1519" y="873"/>
                  <a:pt x="1372" y="991"/>
                </a:cubicBezTo>
                <a:cubicBezTo>
                  <a:pt x="1470" y="697"/>
                  <a:pt x="1578" y="471"/>
                  <a:pt x="1715" y="294"/>
                </a:cubicBezTo>
                <a:cubicBezTo>
                  <a:pt x="1725" y="275"/>
                  <a:pt x="1735" y="265"/>
                  <a:pt x="1725" y="255"/>
                </a:cubicBezTo>
                <a:cubicBezTo>
                  <a:pt x="1705" y="246"/>
                  <a:pt x="1676" y="246"/>
                  <a:pt x="1666" y="265"/>
                </a:cubicBezTo>
                <a:cubicBezTo>
                  <a:pt x="1568" y="392"/>
                  <a:pt x="1490" y="530"/>
                  <a:pt x="1402" y="716"/>
                </a:cubicBezTo>
                <a:cubicBezTo>
                  <a:pt x="1382" y="549"/>
                  <a:pt x="1294" y="432"/>
                  <a:pt x="1176" y="305"/>
                </a:cubicBezTo>
                <a:cubicBezTo>
                  <a:pt x="1167" y="285"/>
                  <a:pt x="1156" y="285"/>
                  <a:pt x="1147" y="294"/>
                </a:cubicBezTo>
                <a:cubicBezTo>
                  <a:pt x="1127" y="305"/>
                  <a:pt x="1137" y="324"/>
                  <a:pt x="1147" y="344"/>
                </a:cubicBezTo>
                <a:cubicBezTo>
                  <a:pt x="1421" y="657"/>
                  <a:pt x="1304" y="912"/>
                  <a:pt x="1215" y="1235"/>
                </a:cubicBezTo>
                <a:cubicBezTo>
                  <a:pt x="932" y="912"/>
                  <a:pt x="784" y="461"/>
                  <a:pt x="892" y="50"/>
                </a:cubicBezTo>
                <a:cubicBezTo>
                  <a:pt x="902" y="20"/>
                  <a:pt x="921" y="11"/>
                  <a:pt x="892" y="1"/>
                </a:cubicBezTo>
                <a:cubicBezTo>
                  <a:pt x="873" y="1"/>
                  <a:pt x="853" y="11"/>
                  <a:pt x="853" y="30"/>
                </a:cubicBezTo>
                <a:cubicBezTo>
                  <a:pt x="784" y="275"/>
                  <a:pt x="794" y="520"/>
                  <a:pt x="853" y="745"/>
                </a:cubicBezTo>
                <a:cubicBezTo>
                  <a:pt x="863" y="795"/>
                  <a:pt x="873" y="834"/>
                  <a:pt x="882" y="873"/>
                </a:cubicBezTo>
                <a:cubicBezTo>
                  <a:pt x="686" y="795"/>
                  <a:pt x="520" y="628"/>
                  <a:pt x="451" y="422"/>
                </a:cubicBezTo>
                <a:cubicBezTo>
                  <a:pt x="451" y="403"/>
                  <a:pt x="442" y="383"/>
                  <a:pt x="422" y="392"/>
                </a:cubicBezTo>
                <a:cubicBezTo>
                  <a:pt x="392" y="403"/>
                  <a:pt x="402" y="422"/>
                  <a:pt x="412" y="442"/>
                </a:cubicBezTo>
                <a:cubicBezTo>
                  <a:pt x="481" y="686"/>
                  <a:pt x="706" y="961"/>
                  <a:pt x="961" y="1030"/>
                </a:cubicBezTo>
                <a:cubicBezTo>
                  <a:pt x="1029" y="1176"/>
                  <a:pt x="1078" y="1255"/>
                  <a:pt x="1176" y="1363"/>
                </a:cubicBezTo>
                <a:cubicBezTo>
                  <a:pt x="1127" y="1559"/>
                  <a:pt x="1088" y="1764"/>
                  <a:pt x="1069" y="1990"/>
                </a:cubicBezTo>
                <a:lnTo>
                  <a:pt x="1069" y="1990"/>
                </a:lnTo>
                <a:lnTo>
                  <a:pt x="1069" y="1990"/>
                </a:lnTo>
                <a:lnTo>
                  <a:pt x="1069" y="2000"/>
                </a:lnTo>
                <a:cubicBezTo>
                  <a:pt x="990" y="1833"/>
                  <a:pt x="843" y="1696"/>
                  <a:pt x="677" y="1618"/>
                </a:cubicBezTo>
                <a:cubicBezTo>
                  <a:pt x="657" y="1608"/>
                  <a:pt x="647" y="1608"/>
                  <a:pt x="638" y="1627"/>
                </a:cubicBezTo>
                <a:cubicBezTo>
                  <a:pt x="627" y="1647"/>
                  <a:pt x="647" y="1647"/>
                  <a:pt x="667" y="1657"/>
                </a:cubicBezTo>
                <a:cubicBezTo>
                  <a:pt x="882" y="1755"/>
                  <a:pt x="1029" y="2000"/>
                  <a:pt x="1058" y="2235"/>
                </a:cubicBezTo>
                <a:lnTo>
                  <a:pt x="1058" y="2431"/>
                </a:lnTo>
                <a:lnTo>
                  <a:pt x="1058" y="2441"/>
                </a:lnTo>
                <a:cubicBezTo>
                  <a:pt x="1058" y="2637"/>
                  <a:pt x="1088" y="2842"/>
                  <a:pt x="1127" y="3048"/>
                </a:cubicBezTo>
                <a:cubicBezTo>
                  <a:pt x="1069" y="2979"/>
                  <a:pt x="1000" y="2911"/>
                  <a:pt x="921" y="2842"/>
                </a:cubicBezTo>
                <a:cubicBezTo>
                  <a:pt x="912" y="2558"/>
                  <a:pt x="765" y="2352"/>
                  <a:pt x="529" y="2206"/>
                </a:cubicBezTo>
                <a:cubicBezTo>
                  <a:pt x="510" y="2196"/>
                  <a:pt x="510" y="2196"/>
                  <a:pt x="500" y="2215"/>
                </a:cubicBezTo>
                <a:cubicBezTo>
                  <a:pt x="481" y="2235"/>
                  <a:pt x="500" y="2254"/>
                  <a:pt x="520" y="2265"/>
                </a:cubicBezTo>
                <a:cubicBezTo>
                  <a:pt x="686" y="2372"/>
                  <a:pt x="814" y="2588"/>
                  <a:pt x="834" y="2783"/>
                </a:cubicBezTo>
                <a:cubicBezTo>
                  <a:pt x="598" y="2627"/>
                  <a:pt x="314" y="2558"/>
                  <a:pt x="30" y="2558"/>
                </a:cubicBezTo>
                <a:cubicBezTo>
                  <a:pt x="10" y="2558"/>
                  <a:pt x="0" y="2558"/>
                  <a:pt x="0" y="2578"/>
                </a:cubicBezTo>
                <a:cubicBezTo>
                  <a:pt x="0" y="2598"/>
                  <a:pt x="20" y="2598"/>
                  <a:pt x="39" y="2598"/>
                </a:cubicBezTo>
                <a:cubicBezTo>
                  <a:pt x="471" y="2598"/>
                  <a:pt x="951" y="2872"/>
                  <a:pt x="1186" y="3254"/>
                </a:cubicBezTo>
                <a:cubicBezTo>
                  <a:pt x="1235" y="3430"/>
                  <a:pt x="1304" y="3617"/>
                  <a:pt x="1392" y="3783"/>
                </a:cubicBezTo>
                <a:cubicBezTo>
                  <a:pt x="1402" y="3803"/>
                  <a:pt x="1431" y="3813"/>
                  <a:pt x="1441" y="3803"/>
                </a:cubicBezTo>
                <a:cubicBezTo>
                  <a:pt x="1461" y="3793"/>
                  <a:pt x="1470" y="3763"/>
                  <a:pt x="1461" y="3754"/>
                </a:cubicBezTo>
                <a:cubicBezTo>
                  <a:pt x="1402" y="3636"/>
                  <a:pt x="1363" y="3528"/>
                  <a:pt x="1313" y="3421"/>
                </a:cubicBezTo>
                <a:cubicBezTo>
                  <a:pt x="1352" y="3175"/>
                  <a:pt x="1470" y="2950"/>
                  <a:pt x="1696" y="2833"/>
                </a:cubicBezTo>
                <a:cubicBezTo>
                  <a:pt x="1715" y="2823"/>
                  <a:pt x="1735" y="2833"/>
                  <a:pt x="1725" y="2813"/>
                </a:cubicBezTo>
                <a:cubicBezTo>
                  <a:pt x="1715" y="2794"/>
                  <a:pt x="1696" y="2794"/>
                  <a:pt x="1676" y="2803"/>
                </a:cubicBezTo>
                <a:cubicBezTo>
                  <a:pt x="1480" y="2901"/>
                  <a:pt x="1333" y="3058"/>
                  <a:pt x="1265" y="3273"/>
                </a:cubicBezTo>
                <a:cubicBezTo>
                  <a:pt x="1186" y="2999"/>
                  <a:pt x="1147" y="2725"/>
                  <a:pt x="1137" y="2461"/>
                </a:cubicBezTo>
                <a:cubicBezTo>
                  <a:pt x="1265" y="2392"/>
                  <a:pt x="1392" y="2284"/>
                  <a:pt x="1500" y="2167"/>
                </a:cubicBezTo>
                <a:cubicBezTo>
                  <a:pt x="1764" y="2176"/>
                  <a:pt x="2019" y="2049"/>
                  <a:pt x="2176" y="1843"/>
                </a:cubicBezTo>
                <a:cubicBezTo>
                  <a:pt x="2186" y="1823"/>
                  <a:pt x="2186" y="1804"/>
                  <a:pt x="2166" y="1794"/>
                </a:cubicBezTo>
                <a:cubicBezTo>
                  <a:pt x="2147" y="1775"/>
                  <a:pt x="2147" y="1794"/>
                  <a:pt x="2136" y="1814"/>
                </a:cubicBezTo>
                <a:cubicBezTo>
                  <a:pt x="2009" y="1980"/>
                  <a:pt x="1784" y="2078"/>
                  <a:pt x="1568" y="2088"/>
                </a:cubicBezTo>
                <a:cubicBezTo>
                  <a:pt x="1744" y="1862"/>
                  <a:pt x="1833" y="1598"/>
                  <a:pt x="1853" y="1314"/>
                </a:cubicBezTo>
                <a:cubicBezTo>
                  <a:pt x="1853" y="1294"/>
                  <a:pt x="1862" y="1265"/>
                  <a:pt x="1842" y="1265"/>
                </a:cubicBezTo>
                <a:cubicBezTo>
                  <a:pt x="1813" y="1265"/>
                  <a:pt x="1813" y="1285"/>
                  <a:pt x="1803" y="1304"/>
                </a:cubicBezTo>
                <a:cubicBezTo>
                  <a:pt x="1774" y="1764"/>
                  <a:pt x="1529" y="2117"/>
                  <a:pt x="1137" y="2343"/>
                </a:cubicBezTo>
                <a:cubicBezTo>
                  <a:pt x="1127" y="2235"/>
                  <a:pt x="1137" y="2147"/>
                  <a:pt x="1147" y="203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7" name="Google Shape;2927;p21"/>
          <p:cNvSpPr/>
          <p:nvPr/>
        </p:nvSpPr>
        <p:spPr>
          <a:xfrm>
            <a:off x="10051460" y="3849075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265" y="50"/>
                </a:moveTo>
                <a:cubicBezTo>
                  <a:pt x="343" y="98"/>
                  <a:pt x="363" y="196"/>
                  <a:pt x="314" y="274"/>
                </a:cubicBezTo>
                <a:cubicBezTo>
                  <a:pt x="265" y="343"/>
                  <a:pt x="167" y="363"/>
                  <a:pt x="98" y="314"/>
                </a:cubicBezTo>
                <a:cubicBezTo>
                  <a:pt x="20" y="265"/>
                  <a:pt x="0" y="167"/>
                  <a:pt x="50" y="98"/>
                </a:cubicBezTo>
                <a:cubicBezTo>
                  <a:pt x="98" y="20"/>
                  <a:pt x="196" y="0"/>
                  <a:pt x="265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8" name="Google Shape;2928;p21"/>
          <p:cNvSpPr/>
          <p:nvPr/>
        </p:nvSpPr>
        <p:spPr>
          <a:xfrm>
            <a:off x="10074301" y="3861341"/>
            <a:ext cx="24956" cy="27283"/>
          </a:xfrm>
          <a:custGeom>
            <a:avLst/>
            <a:gdLst/>
            <a:ahLst/>
            <a:cxnLst/>
            <a:rect l="l" t="t" r="r" b="b"/>
            <a:pathLst>
              <a:path w="118" h="129" extrusionOk="0">
                <a:moveTo>
                  <a:pt x="88" y="21"/>
                </a:moveTo>
                <a:cubicBezTo>
                  <a:pt x="118" y="31"/>
                  <a:pt x="118" y="70"/>
                  <a:pt x="108" y="89"/>
                </a:cubicBezTo>
                <a:cubicBezTo>
                  <a:pt x="88" y="119"/>
                  <a:pt x="49" y="129"/>
                  <a:pt x="29" y="109"/>
                </a:cubicBezTo>
                <a:cubicBezTo>
                  <a:pt x="0" y="89"/>
                  <a:pt x="0" y="60"/>
                  <a:pt x="10" y="31"/>
                </a:cubicBezTo>
                <a:cubicBezTo>
                  <a:pt x="29" y="11"/>
                  <a:pt x="59" y="1"/>
                  <a:pt x="88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9" name="Google Shape;2929;p21"/>
          <p:cNvSpPr/>
          <p:nvPr/>
        </p:nvSpPr>
        <p:spPr>
          <a:xfrm>
            <a:off x="9956077" y="3931979"/>
            <a:ext cx="76984" cy="74657"/>
          </a:xfrm>
          <a:custGeom>
            <a:avLst/>
            <a:gdLst/>
            <a:ahLst/>
            <a:cxnLst/>
            <a:rect l="l" t="t" r="r" b="b"/>
            <a:pathLst>
              <a:path w="364" h="353" extrusionOk="0">
                <a:moveTo>
                  <a:pt x="265" y="49"/>
                </a:moveTo>
                <a:cubicBezTo>
                  <a:pt x="344" y="89"/>
                  <a:pt x="363" y="196"/>
                  <a:pt x="314" y="265"/>
                </a:cubicBezTo>
                <a:cubicBezTo>
                  <a:pt x="265" y="333"/>
                  <a:pt x="167" y="353"/>
                  <a:pt x="98" y="314"/>
                </a:cubicBezTo>
                <a:cubicBezTo>
                  <a:pt x="20" y="265"/>
                  <a:pt x="0" y="167"/>
                  <a:pt x="50" y="89"/>
                </a:cubicBezTo>
                <a:cubicBezTo>
                  <a:pt x="98" y="20"/>
                  <a:pt x="196" y="0"/>
                  <a:pt x="265" y="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21"/>
          <p:cNvSpPr/>
          <p:nvPr/>
        </p:nvSpPr>
        <p:spPr>
          <a:xfrm>
            <a:off x="9978918" y="3942342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88" y="20"/>
                </a:moveTo>
                <a:cubicBezTo>
                  <a:pt x="118" y="40"/>
                  <a:pt x="118" y="69"/>
                  <a:pt x="108" y="98"/>
                </a:cubicBezTo>
                <a:cubicBezTo>
                  <a:pt x="88" y="118"/>
                  <a:pt x="59" y="127"/>
                  <a:pt x="30" y="108"/>
                </a:cubicBezTo>
                <a:cubicBezTo>
                  <a:pt x="1" y="88"/>
                  <a:pt x="1" y="59"/>
                  <a:pt x="10" y="40"/>
                </a:cubicBezTo>
                <a:cubicBezTo>
                  <a:pt x="30" y="10"/>
                  <a:pt x="69" y="0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1" name="Google Shape;2931;p21"/>
          <p:cNvSpPr/>
          <p:nvPr/>
        </p:nvSpPr>
        <p:spPr>
          <a:xfrm>
            <a:off x="10235880" y="3907023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65" y="50"/>
                </a:moveTo>
                <a:cubicBezTo>
                  <a:pt x="343" y="98"/>
                  <a:pt x="363" y="196"/>
                  <a:pt x="314" y="275"/>
                </a:cubicBezTo>
                <a:cubicBezTo>
                  <a:pt x="265" y="344"/>
                  <a:pt x="167" y="363"/>
                  <a:pt x="88" y="314"/>
                </a:cubicBezTo>
                <a:cubicBezTo>
                  <a:pt x="20" y="265"/>
                  <a:pt x="1" y="167"/>
                  <a:pt x="49" y="98"/>
                </a:cubicBezTo>
                <a:cubicBezTo>
                  <a:pt x="99" y="20"/>
                  <a:pt x="197" y="0"/>
                  <a:pt x="265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2" name="Google Shape;2932;p21"/>
          <p:cNvSpPr/>
          <p:nvPr/>
        </p:nvSpPr>
        <p:spPr>
          <a:xfrm>
            <a:off x="10256606" y="3919501"/>
            <a:ext cx="27071" cy="27283"/>
          </a:xfrm>
          <a:custGeom>
            <a:avLst/>
            <a:gdLst/>
            <a:ahLst/>
            <a:cxnLst/>
            <a:rect l="l" t="t" r="r" b="b"/>
            <a:pathLst>
              <a:path w="128" h="129" extrusionOk="0">
                <a:moveTo>
                  <a:pt x="99" y="20"/>
                </a:moveTo>
                <a:cubicBezTo>
                  <a:pt x="118" y="30"/>
                  <a:pt x="128" y="69"/>
                  <a:pt x="108" y="89"/>
                </a:cubicBezTo>
                <a:cubicBezTo>
                  <a:pt x="99" y="118"/>
                  <a:pt x="59" y="128"/>
                  <a:pt x="40" y="108"/>
                </a:cubicBezTo>
                <a:cubicBezTo>
                  <a:pt x="10" y="89"/>
                  <a:pt x="1" y="59"/>
                  <a:pt x="20" y="30"/>
                </a:cubicBezTo>
                <a:cubicBezTo>
                  <a:pt x="40" y="10"/>
                  <a:pt x="69" y="0"/>
                  <a:pt x="9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3" name="Google Shape;2933;p21"/>
          <p:cNvSpPr/>
          <p:nvPr/>
        </p:nvSpPr>
        <p:spPr>
          <a:xfrm>
            <a:off x="10109408" y="3911253"/>
            <a:ext cx="76984" cy="74657"/>
          </a:xfrm>
          <a:custGeom>
            <a:avLst/>
            <a:gdLst/>
            <a:ahLst/>
            <a:cxnLst/>
            <a:rect l="l" t="t" r="r" b="b"/>
            <a:pathLst>
              <a:path w="364" h="353" extrusionOk="0">
                <a:moveTo>
                  <a:pt x="265" y="39"/>
                </a:moveTo>
                <a:cubicBezTo>
                  <a:pt x="344" y="89"/>
                  <a:pt x="363" y="187"/>
                  <a:pt x="314" y="265"/>
                </a:cubicBezTo>
                <a:cubicBezTo>
                  <a:pt x="265" y="333"/>
                  <a:pt x="167" y="353"/>
                  <a:pt x="98" y="304"/>
                </a:cubicBezTo>
                <a:cubicBezTo>
                  <a:pt x="20" y="265"/>
                  <a:pt x="1" y="167"/>
                  <a:pt x="50" y="89"/>
                </a:cubicBezTo>
                <a:cubicBezTo>
                  <a:pt x="98" y="20"/>
                  <a:pt x="196" y="0"/>
                  <a:pt x="265" y="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4" name="Google Shape;2934;p21"/>
          <p:cNvSpPr/>
          <p:nvPr/>
        </p:nvSpPr>
        <p:spPr>
          <a:xfrm>
            <a:off x="10132249" y="3921616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88" y="20"/>
                </a:moveTo>
                <a:cubicBezTo>
                  <a:pt x="118" y="40"/>
                  <a:pt x="118" y="69"/>
                  <a:pt x="108" y="98"/>
                </a:cubicBezTo>
                <a:cubicBezTo>
                  <a:pt x="88" y="118"/>
                  <a:pt x="59" y="127"/>
                  <a:pt x="30" y="108"/>
                </a:cubicBezTo>
                <a:cubicBezTo>
                  <a:pt x="1" y="88"/>
                  <a:pt x="1" y="59"/>
                  <a:pt x="10" y="29"/>
                </a:cubicBezTo>
                <a:cubicBezTo>
                  <a:pt x="30" y="10"/>
                  <a:pt x="59" y="0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5" name="Google Shape;2935;p21"/>
          <p:cNvSpPr/>
          <p:nvPr/>
        </p:nvSpPr>
        <p:spPr>
          <a:xfrm>
            <a:off x="10277333" y="4045973"/>
            <a:ext cx="76772" cy="76772"/>
          </a:xfrm>
          <a:custGeom>
            <a:avLst/>
            <a:gdLst/>
            <a:ahLst/>
            <a:cxnLst/>
            <a:rect l="l" t="t" r="r" b="b"/>
            <a:pathLst>
              <a:path w="363" h="363" extrusionOk="0">
                <a:moveTo>
                  <a:pt x="265" y="49"/>
                </a:moveTo>
                <a:cubicBezTo>
                  <a:pt x="343" y="98"/>
                  <a:pt x="363" y="196"/>
                  <a:pt x="314" y="265"/>
                </a:cubicBezTo>
                <a:cubicBezTo>
                  <a:pt x="265" y="343"/>
                  <a:pt x="167" y="363"/>
                  <a:pt x="99" y="314"/>
                </a:cubicBezTo>
                <a:cubicBezTo>
                  <a:pt x="20" y="265"/>
                  <a:pt x="1" y="167"/>
                  <a:pt x="49" y="98"/>
                </a:cubicBezTo>
                <a:cubicBezTo>
                  <a:pt x="99" y="20"/>
                  <a:pt x="197" y="0"/>
                  <a:pt x="265" y="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6" name="Google Shape;2936;p21"/>
          <p:cNvSpPr/>
          <p:nvPr/>
        </p:nvSpPr>
        <p:spPr>
          <a:xfrm>
            <a:off x="10300174" y="4058451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89" y="10"/>
                </a:moveTo>
                <a:cubicBezTo>
                  <a:pt x="118" y="29"/>
                  <a:pt x="118" y="68"/>
                  <a:pt x="108" y="88"/>
                </a:cubicBezTo>
                <a:cubicBezTo>
                  <a:pt x="89" y="118"/>
                  <a:pt x="59" y="118"/>
                  <a:pt x="30" y="108"/>
                </a:cubicBezTo>
                <a:cubicBezTo>
                  <a:pt x="10" y="88"/>
                  <a:pt x="0" y="59"/>
                  <a:pt x="10" y="29"/>
                </a:cubicBezTo>
                <a:cubicBezTo>
                  <a:pt x="30" y="0"/>
                  <a:pt x="69" y="0"/>
                  <a:pt x="8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7" name="Google Shape;2937;p21"/>
          <p:cNvSpPr/>
          <p:nvPr/>
        </p:nvSpPr>
        <p:spPr>
          <a:xfrm>
            <a:off x="10250262" y="4141356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266" y="49"/>
                </a:moveTo>
                <a:cubicBezTo>
                  <a:pt x="344" y="98"/>
                  <a:pt x="364" y="196"/>
                  <a:pt x="314" y="275"/>
                </a:cubicBezTo>
                <a:cubicBezTo>
                  <a:pt x="266" y="343"/>
                  <a:pt x="168" y="362"/>
                  <a:pt x="99" y="314"/>
                </a:cubicBezTo>
                <a:cubicBezTo>
                  <a:pt x="20" y="264"/>
                  <a:pt x="1" y="166"/>
                  <a:pt x="50" y="98"/>
                </a:cubicBezTo>
                <a:cubicBezTo>
                  <a:pt x="99" y="20"/>
                  <a:pt x="197" y="0"/>
                  <a:pt x="266" y="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8" name="Google Shape;2938;p21"/>
          <p:cNvSpPr/>
          <p:nvPr/>
        </p:nvSpPr>
        <p:spPr>
          <a:xfrm>
            <a:off x="10273314" y="4153623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88" y="21"/>
                </a:moveTo>
                <a:cubicBezTo>
                  <a:pt x="118" y="30"/>
                  <a:pt x="118" y="69"/>
                  <a:pt x="107" y="89"/>
                </a:cubicBezTo>
                <a:cubicBezTo>
                  <a:pt x="88" y="119"/>
                  <a:pt x="49" y="119"/>
                  <a:pt x="29" y="108"/>
                </a:cubicBezTo>
                <a:cubicBezTo>
                  <a:pt x="0" y="89"/>
                  <a:pt x="0" y="60"/>
                  <a:pt x="9" y="30"/>
                </a:cubicBezTo>
                <a:cubicBezTo>
                  <a:pt x="29" y="10"/>
                  <a:pt x="59" y="1"/>
                  <a:pt x="88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9" name="Google Shape;2939;p21"/>
          <p:cNvSpPr/>
          <p:nvPr/>
        </p:nvSpPr>
        <p:spPr>
          <a:xfrm>
            <a:off x="10175817" y="4159967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265" y="49"/>
                </a:moveTo>
                <a:cubicBezTo>
                  <a:pt x="343" y="98"/>
                  <a:pt x="363" y="196"/>
                  <a:pt x="314" y="274"/>
                </a:cubicBezTo>
                <a:cubicBezTo>
                  <a:pt x="265" y="343"/>
                  <a:pt x="167" y="363"/>
                  <a:pt x="98" y="314"/>
                </a:cubicBezTo>
                <a:cubicBezTo>
                  <a:pt x="20" y="265"/>
                  <a:pt x="0" y="167"/>
                  <a:pt x="49" y="98"/>
                </a:cubicBezTo>
                <a:cubicBezTo>
                  <a:pt x="98" y="20"/>
                  <a:pt x="196" y="0"/>
                  <a:pt x="265" y="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0" name="Google Shape;2940;p21"/>
          <p:cNvSpPr/>
          <p:nvPr/>
        </p:nvSpPr>
        <p:spPr>
          <a:xfrm>
            <a:off x="10198658" y="4172234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88" y="20"/>
                </a:moveTo>
                <a:cubicBezTo>
                  <a:pt x="118" y="31"/>
                  <a:pt x="118" y="70"/>
                  <a:pt x="108" y="89"/>
                </a:cubicBezTo>
                <a:cubicBezTo>
                  <a:pt x="88" y="118"/>
                  <a:pt x="49" y="118"/>
                  <a:pt x="29" y="109"/>
                </a:cubicBezTo>
                <a:cubicBezTo>
                  <a:pt x="0" y="89"/>
                  <a:pt x="0" y="60"/>
                  <a:pt x="10" y="31"/>
                </a:cubicBezTo>
                <a:cubicBezTo>
                  <a:pt x="29" y="11"/>
                  <a:pt x="59" y="1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21"/>
          <p:cNvSpPr/>
          <p:nvPr/>
        </p:nvSpPr>
        <p:spPr>
          <a:xfrm>
            <a:off x="10329148" y="4232509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265" y="40"/>
                </a:moveTo>
                <a:cubicBezTo>
                  <a:pt x="333" y="88"/>
                  <a:pt x="363" y="186"/>
                  <a:pt x="314" y="265"/>
                </a:cubicBezTo>
                <a:cubicBezTo>
                  <a:pt x="265" y="334"/>
                  <a:pt x="167" y="353"/>
                  <a:pt x="89" y="304"/>
                </a:cubicBezTo>
                <a:cubicBezTo>
                  <a:pt x="20" y="265"/>
                  <a:pt x="0" y="167"/>
                  <a:pt x="50" y="88"/>
                </a:cubicBezTo>
                <a:cubicBezTo>
                  <a:pt x="98" y="20"/>
                  <a:pt x="196" y="0"/>
                  <a:pt x="265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21"/>
          <p:cNvSpPr/>
          <p:nvPr/>
        </p:nvSpPr>
        <p:spPr>
          <a:xfrm>
            <a:off x="10349874" y="4242660"/>
            <a:ext cx="27071" cy="27283"/>
          </a:xfrm>
          <a:custGeom>
            <a:avLst/>
            <a:gdLst/>
            <a:ahLst/>
            <a:cxnLst/>
            <a:rect l="l" t="t" r="r" b="b"/>
            <a:pathLst>
              <a:path w="128" h="129" extrusionOk="0">
                <a:moveTo>
                  <a:pt x="98" y="21"/>
                </a:moveTo>
                <a:cubicBezTo>
                  <a:pt x="118" y="40"/>
                  <a:pt x="128" y="70"/>
                  <a:pt x="108" y="99"/>
                </a:cubicBezTo>
                <a:cubicBezTo>
                  <a:pt x="89" y="119"/>
                  <a:pt x="59" y="129"/>
                  <a:pt x="39" y="109"/>
                </a:cubicBezTo>
                <a:cubicBezTo>
                  <a:pt x="10" y="90"/>
                  <a:pt x="0" y="60"/>
                  <a:pt x="20" y="31"/>
                </a:cubicBezTo>
                <a:cubicBezTo>
                  <a:pt x="39" y="11"/>
                  <a:pt x="69" y="1"/>
                  <a:pt x="98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21"/>
          <p:cNvSpPr/>
          <p:nvPr/>
        </p:nvSpPr>
        <p:spPr>
          <a:xfrm>
            <a:off x="9999644" y="4197190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65" y="50"/>
                </a:moveTo>
                <a:cubicBezTo>
                  <a:pt x="343" y="98"/>
                  <a:pt x="363" y="196"/>
                  <a:pt x="314" y="265"/>
                </a:cubicBezTo>
                <a:cubicBezTo>
                  <a:pt x="265" y="344"/>
                  <a:pt x="167" y="363"/>
                  <a:pt x="88" y="314"/>
                </a:cubicBezTo>
                <a:cubicBezTo>
                  <a:pt x="20" y="265"/>
                  <a:pt x="1" y="167"/>
                  <a:pt x="49" y="98"/>
                </a:cubicBezTo>
                <a:cubicBezTo>
                  <a:pt x="99" y="20"/>
                  <a:pt x="197" y="0"/>
                  <a:pt x="265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21"/>
          <p:cNvSpPr/>
          <p:nvPr/>
        </p:nvSpPr>
        <p:spPr>
          <a:xfrm>
            <a:off x="10022274" y="4209668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90" y="10"/>
                </a:moveTo>
                <a:cubicBezTo>
                  <a:pt x="109" y="30"/>
                  <a:pt x="119" y="59"/>
                  <a:pt x="99" y="89"/>
                </a:cubicBezTo>
                <a:cubicBezTo>
                  <a:pt x="90" y="118"/>
                  <a:pt x="50" y="118"/>
                  <a:pt x="31" y="108"/>
                </a:cubicBezTo>
                <a:cubicBezTo>
                  <a:pt x="1" y="89"/>
                  <a:pt x="1" y="50"/>
                  <a:pt x="11" y="30"/>
                </a:cubicBezTo>
                <a:cubicBezTo>
                  <a:pt x="31" y="0"/>
                  <a:pt x="60" y="0"/>
                  <a:pt x="9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5" name="Google Shape;2945;p21"/>
          <p:cNvSpPr/>
          <p:nvPr/>
        </p:nvSpPr>
        <p:spPr>
          <a:xfrm>
            <a:off x="9974688" y="4321547"/>
            <a:ext cx="74869" cy="76984"/>
          </a:xfrm>
          <a:custGeom>
            <a:avLst/>
            <a:gdLst/>
            <a:ahLst/>
            <a:cxnLst/>
            <a:rect l="l" t="t" r="r" b="b"/>
            <a:pathLst>
              <a:path w="354" h="364" extrusionOk="0">
                <a:moveTo>
                  <a:pt x="265" y="50"/>
                </a:moveTo>
                <a:cubicBezTo>
                  <a:pt x="334" y="98"/>
                  <a:pt x="354" y="196"/>
                  <a:pt x="304" y="275"/>
                </a:cubicBezTo>
                <a:cubicBezTo>
                  <a:pt x="265" y="344"/>
                  <a:pt x="167" y="363"/>
                  <a:pt x="89" y="314"/>
                </a:cubicBezTo>
                <a:cubicBezTo>
                  <a:pt x="21" y="265"/>
                  <a:pt x="1" y="167"/>
                  <a:pt x="40" y="98"/>
                </a:cubicBezTo>
                <a:cubicBezTo>
                  <a:pt x="89" y="20"/>
                  <a:pt x="187" y="0"/>
                  <a:pt x="265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21"/>
          <p:cNvSpPr/>
          <p:nvPr/>
        </p:nvSpPr>
        <p:spPr>
          <a:xfrm>
            <a:off x="9995414" y="4334025"/>
            <a:ext cx="27071" cy="27071"/>
          </a:xfrm>
          <a:custGeom>
            <a:avLst/>
            <a:gdLst/>
            <a:ahLst/>
            <a:cxnLst/>
            <a:rect l="l" t="t" r="r" b="b"/>
            <a:pathLst>
              <a:path w="128" h="128" extrusionOk="0">
                <a:moveTo>
                  <a:pt x="89" y="20"/>
                </a:moveTo>
                <a:cubicBezTo>
                  <a:pt x="119" y="30"/>
                  <a:pt x="128" y="69"/>
                  <a:pt x="108" y="89"/>
                </a:cubicBezTo>
                <a:cubicBezTo>
                  <a:pt x="89" y="118"/>
                  <a:pt x="60" y="128"/>
                  <a:pt x="30" y="108"/>
                </a:cubicBezTo>
                <a:cubicBezTo>
                  <a:pt x="10" y="89"/>
                  <a:pt x="1" y="59"/>
                  <a:pt x="21" y="30"/>
                </a:cubicBezTo>
                <a:cubicBezTo>
                  <a:pt x="40" y="10"/>
                  <a:pt x="69" y="0"/>
                  <a:pt x="8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21"/>
          <p:cNvSpPr/>
          <p:nvPr/>
        </p:nvSpPr>
        <p:spPr>
          <a:xfrm>
            <a:off x="9875287" y="4404452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65" y="50"/>
                </a:moveTo>
                <a:cubicBezTo>
                  <a:pt x="343" y="98"/>
                  <a:pt x="363" y="196"/>
                  <a:pt x="314" y="265"/>
                </a:cubicBezTo>
                <a:cubicBezTo>
                  <a:pt x="265" y="333"/>
                  <a:pt x="167" y="363"/>
                  <a:pt x="88" y="314"/>
                </a:cubicBezTo>
                <a:cubicBezTo>
                  <a:pt x="20" y="265"/>
                  <a:pt x="1" y="167"/>
                  <a:pt x="49" y="89"/>
                </a:cubicBezTo>
                <a:cubicBezTo>
                  <a:pt x="99" y="20"/>
                  <a:pt x="197" y="0"/>
                  <a:pt x="265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21"/>
          <p:cNvSpPr/>
          <p:nvPr/>
        </p:nvSpPr>
        <p:spPr>
          <a:xfrm>
            <a:off x="9897917" y="4414815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90" y="20"/>
                </a:moveTo>
                <a:cubicBezTo>
                  <a:pt x="109" y="40"/>
                  <a:pt x="119" y="69"/>
                  <a:pt x="99" y="99"/>
                </a:cubicBezTo>
                <a:cubicBezTo>
                  <a:pt x="90" y="118"/>
                  <a:pt x="50" y="128"/>
                  <a:pt x="31" y="108"/>
                </a:cubicBezTo>
                <a:cubicBezTo>
                  <a:pt x="1" y="99"/>
                  <a:pt x="1" y="59"/>
                  <a:pt x="11" y="40"/>
                </a:cubicBezTo>
                <a:cubicBezTo>
                  <a:pt x="31" y="10"/>
                  <a:pt x="60" y="1"/>
                  <a:pt x="9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21"/>
          <p:cNvSpPr/>
          <p:nvPr/>
        </p:nvSpPr>
        <p:spPr>
          <a:xfrm>
            <a:off x="10223402" y="4443789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275" y="49"/>
                </a:moveTo>
                <a:cubicBezTo>
                  <a:pt x="343" y="99"/>
                  <a:pt x="363" y="197"/>
                  <a:pt x="314" y="275"/>
                </a:cubicBezTo>
                <a:cubicBezTo>
                  <a:pt x="265" y="343"/>
                  <a:pt x="167" y="363"/>
                  <a:pt x="99" y="314"/>
                </a:cubicBezTo>
                <a:cubicBezTo>
                  <a:pt x="20" y="265"/>
                  <a:pt x="1" y="167"/>
                  <a:pt x="49" y="99"/>
                </a:cubicBezTo>
                <a:cubicBezTo>
                  <a:pt x="99" y="20"/>
                  <a:pt x="197" y="1"/>
                  <a:pt x="275" y="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0" name="Google Shape;2950;p21"/>
          <p:cNvSpPr/>
          <p:nvPr/>
        </p:nvSpPr>
        <p:spPr>
          <a:xfrm>
            <a:off x="10246243" y="4456267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89" y="20"/>
                </a:moveTo>
                <a:cubicBezTo>
                  <a:pt x="118" y="30"/>
                  <a:pt x="128" y="69"/>
                  <a:pt x="108" y="88"/>
                </a:cubicBezTo>
                <a:cubicBezTo>
                  <a:pt x="89" y="118"/>
                  <a:pt x="59" y="118"/>
                  <a:pt x="30" y="108"/>
                </a:cubicBezTo>
                <a:cubicBezTo>
                  <a:pt x="10" y="88"/>
                  <a:pt x="0" y="59"/>
                  <a:pt x="20" y="30"/>
                </a:cubicBezTo>
                <a:cubicBezTo>
                  <a:pt x="30" y="10"/>
                  <a:pt x="69" y="1"/>
                  <a:pt x="8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1"/>
          <p:cNvSpPr/>
          <p:nvPr/>
        </p:nvSpPr>
        <p:spPr>
          <a:xfrm>
            <a:off x="7945850" y="3743329"/>
            <a:ext cx="860356" cy="1208475"/>
          </a:xfrm>
          <a:custGeom>
            <a:avLst/>
            <a:gdLst/>
            <a:ahLst/>
            <a:cxnLst/>
            <a:rect l="l" t="t" r="r" b="b"/>
            <a:pathLst>
              <a:path w="4068" h="5714" extrusionOk="0">
                <a:moveTo>
                  <a:pt x="1343" y="441"/>
                </a:moveTo>
                <a:cubicBezTo>
                  <a:pt x="951" y="2225"/>
                  <a:pt x="0" y="2989"/>
                  <a:pt x="167" y="4097"/>
                </a:cubicBezTo>
                <a:cubicBezTo>
                  <a:pt x="255" y="4675"/>
                  <a:pt x="500" y="4959"/>
                  <a:pt x="1313" y="5145"/>
                </a:cubicBezTo>
                <a:cubicBezTo>
                  <a:pt x="1882" y="5282"/>
                  <a:pt x="2068" y="5430"/>
                  <a:pt x="2578" y="5537"/>
                </a:cubicBezTo>
                <a:cubicBezTo>
                  <a:pt x="3508" y="5713"/>
                  <a:pt x="4067" y="4391"/>
                  <a:pt x="3107" y="4038"/>
                </a:cubicBezTo>
                <a:cubicBezTo>
                  <a:pt x="2274" y="3734"/>
                  <a:pt x="1999" y="3646"/>
                  <a:pt x="2107" y="3332"/>
                </a:cubicBezTo>
                <a:cubicBezTo>
                  <a:pt x="2225" y="3028"/>
                  <a:pt x="2979" y="1735"/>
                  <a:pt x="3322" y="1147"/>
                </a:cubicBezTo>
                <a:cubicBezTo>
                  <a:pt x="3489" y="863"/>
                  <a:pt x="2959" y="667"/>
                  <a:pt x="2470" y="461"/>
                </a:cubicBezTo>
                <a:cubicBezTo>
                  <a:pt x="1940" y="236"/>
                  <a:pt x="1441" y="1"/>
                  <a:pt x="1343" y="44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21"/>
          <p:cNvSpPr/>
          <p:nvPr/>
        </p:nvSpPr>
        <p:spPr>
          <a:xfrm>
            <a:off x="8198582" y="3842941"/>
            <a:ext cx="425102" cy="277903"/>
          </a:xfrm>
          <a:custGeom>
            <a:avLst/>
            <a:gdLst/>
            <a:ahLst/>
            <a:cxnLst/>
            <a:rect l="l" t="t" r="r" b="b"/>
            <a:pathLst>
              <a:path w="2010" h="1314" extrusionOk="0">
                <a:moveTo>
                  <a:pt x="2010" y="872"/>
                </a:moveTo>
                <a:lnTo>
                  <a:pt x="1971" y="72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15"/>
                </a:lnTo>
                <a:lnTo>
                  <a:pt x="1971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706"/>
                </a:lnTo>
                <a:lnTo>
                  <a:pt x="1960" y="695"/>
                </a:lnTo>
                <a:lnTo>
                  <a:pt x="1960" y="695"/>
                </a:lnTo>
                <a:lnTo>
                  <a:pt x="1960" y="695"/>
                </a:lnTo>
                <a:lnTo>
                  <a:pt x="1960" y="695"/>
                </a:lnTo>
                <a:lnTo>
                  <a:pt x="1960" y="695"/>
                </a:lnTo>
                <a:lnTo>
                  <a:pt x="1960" y="695"/>
                </a:lnTo>
                <a:lnTo>
                  <a:pt x="1960" y="695"/>
                </a:lnTo>
                <a:lnTo>
                  <a:pt x="1960" y="695"/>
                </a:lnTo>
                <a:lnTo>
                  <a:pt x="1951" y="695"/>
                </a:lnTo>
                <a:lnTo>
                  <a:pt x="1951" y="695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51" y="686"/>
                </a:lnTo>
                <a:lnTo>
                  <a:pt x="1941" y="676"/>
                </a:lnTo>
                <a:lnTo>
                  <a:pt x="1941" y="676"/>
                </a:lnTo>
                <a:lnTo>
                  <a:pt x="1941" y="676"/>
                </a:lnTo>
                <a:lnTo>
                  <a:pt x="1941" y="676"/>
                </a:lnTo>
                <a:lnTo>
                  <a:pt x="1931" y="666"/>
                </a:lnTo>
                <a:lnTo>
                  <a:pt x="1931" y="666"/>
                </a:lnTo>
                <a:lnTo>
                  <a:pt x="1931" y="666"/>
                </a:lnTo>
                <a:lnTo>
                  <a:pt x="1931" y="666"/>
                </a:lnTo>
                <a:lnTo>
                  <a:pt x="1931" y="666"/>
                </a:lnTo>
                <a:lnTo>
                  <a:pt x="193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21" y="666"/>
                </a:lnTo>
                <a:lnTo>
                  <a:pt x="1912" y="666"/>
                </a:lnTo>
                <a:lnTo>
                  <a:pt x="1912" y="666"/>
                </a:lnTo>
                <a:lnTo>
                  <a:pt x="1912" y="666"/>
                </a:lnTo>
                <a:lnTo>
                  <a:pt x="1912" y="656"/>
                </a:lnTo>
                <a:lnTo>
                  <a:pt x="1912" y="656"/>
                </a:lnTo>
                <a:lnTo>
                  <a:pt x="1912" y="656"/>
                </a:lnTo>
                <a:lnTo>
                  <a:pt x="1912" y="656"/>
                </a:lnTo>
                <a:lnTo>
                  <a:pt x="1912" y="656"/>
                </a:lnTo>
                <a:lnTo>
                  <a:pt x="1912" y="656"/>
                </a:lnTo>
                <a:lnTo>
                  <a:pt x="1902" y="656"/>
                </a:lnTo>
                <a:lnTo>
                  <a:pt x="1892" y="656"/>
                </a:lnTo>
                <a:lnTo>
                  <a:pt x="1892" y="656"/>
                </a:lnTo>
                <a:lnTo>
                  <a:pt x="1892" y="656"/>
                </a:lnTo>
                <a:lnTo>
                  <a:pt x="1892" y="656"/>
                </a:lnTo>
                <a:lnTo>
                  <a:pt x="189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82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73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62" y="656"/>
                </a:lnTo>
                <a:lnTo>
                  <a:pt x="1853" y="656"/>
                </a:lnTo>
                <a:lnTo>
                  <a:pt x="1853" y="656"/>
                </a:lnTo>
                <a:lnTo>
                  <a:pt x="1853" y="656"/>
                </a:lnTo>
                <a:lnTo>
                  <a:pt x="1853" y="656"/>
                </a:lnTo>
                <a:lnTo>
                  <a:pt x="1853" y="666"/>
                </a:lnTo>
                <a:lnTo>
                  <a:pt x="1853" y="666"/>
                </a:lnTo>
                <a:lnTo>
                  <a:pt x="1853" y="666"/>
                </a:lnTo>
                <a:lnTo>
                  <a:pt x="1853" y="666"/>
                </a:lnTo>
                <a:lnTo>
                  <a:pt x="1853" y="666"/>
                </a:lnTo>
                <a:lnTo>
                  <a:pt x="1843" y="666"/>
                </a:lnTo>
                <a:lnTo>
                  <a:pt x="1843" y="666"/>
                </a:lnTo>
                <a:lnTo>
                  <a:pt x="1843" y="666"/>
                </a:lnTo>
                <a:lnTo>
                  <a:pt x="1843" y="666"/>
                </a:lnTo>
                <a:lnTo>
                  <a:pt x="1843" y="666"/>
                </a:lnTo>
                <a:lnTo>
                  <a:pt x="1843" y="666"/>
                </a:lnTo>
                <a:lnTo>
                  <a:pt x="1363" y="911"/>
                </a:lnTo>
                <a:lnTo>
                  <a:pt x="1206" y="392"/>
                </a:lnTo>
                <a:lnTo>
                  <a:pt x="1206" y="392"/>
                </a:lnTo>
                <a:lnTo>
                  <a:pt x="1206" y="392"/>
                </a:lnTo>
                <a:lnTo>
                  <a:pt x="1206" y="392"/>
                </a:lnTo>
                <a:lnTo>
                  <a:pt x="1206" y="39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82"/>
                </a:lnTo>
                <a:lnTo>
                  <a:pt x="1206" y="372"/>
                </a:lnTo>
                <a:lnTo>
                  <a:pt x="1206" y="372"/>
                </a:lnTo>
                <a:lnTo>
                  <a:pt x="1206" y="372"/>
                </a:lnTo>
                <a:lnTo>
                  <a:pt x="1206" y="372"/>
                </a:lnTo>
                <a:lnTo>
                  <a:pt x="1206" y="372"/>
                </a:lnTo>
                <a:lnTo>
                  <a:pt x="1196" y="372"/>
                </a:lnTo>
                <a:lnTo>
                  <a:pt x="1196" y="372"/>
                </a:lnTo>
                <a:lnTo>
                  <a:pt x="1196" y="372"/>
                </a:lnTo>
                <a:lnTo>
                  <a:pt x="1196" y="37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62"/>
                </a:lnTo>
                <a:lnTo>
                  <a:pt x="1196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87" y="353"/>
                </a:lnTo>
                <a:lnTo>
                  <a:pt x="1177" y="343"/>
                </a:lnTo>
                <a:lnTo>
                  <a:pt x="1167" y="343"/>
                </a:lnTo>
                <a:lnTo>
                  <a:pt x="1167" y="343"/>
                </a:lnTo>
                <a:lnTo>
                  <a:pt x="1167" y="343"/>
                </a:lnTo>
                <a:lnTo>
                  <a:pt x="1167" y="343"/>
                </a:lnTo>
                <a:lnTo>
                  <a:pt x="1167" y="333"/>
                </a:lnTo>
                <a:lnTo>
                  <a:pt x="1167" y="333"/>
                </a:lnTo>
                <a:lnTo>
                  <a:pt x="1167" y="333"/>
                </a:lnTo>
                <a:lnTo>
                  <a:pt x="1167" y="333"/>
                </a:lnTo>
                <a:lnTo>
                  <a:pt x="116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57" y="333"/>
                </a:lnTo>
                <a:lnTo>
                  <a:pt x="1148" y="333"/>
                </a:lnTo>
                <a:lnTo>
                  <a:pt x="1148" y="333"/>
                </a:lnTo>
                <a:lnTo>
                  <a:pt x="1148" y="333"/>
                </a:lnTo>
                <a:lnTo>
                  <a:pt x="1148" y="333"/>
                </a:lnTo>
                <a:lnTo>
                  <a:pt x="1148" y="333"/>
                </a:lnTo>
                <a:cubicBezTo>
                  <a:pt x="1137" y="333"/>
                  <a:pt x="1137" y="323"/>
                  <a:pt x="1128" y="323"/>
                </a:cubicBezTo>
                <a:lnTo>
                  <a:pt x="1128" y="323"/>
                </a:lnTo>
                <a:lnTo>
                  <a:pt x="1128" y="323"/>
                </a:lnTo>
                <a:lnTo>
                  <a:pt x="1128" y="323"/>
                </a:lnTo>
                <a:lnTo>
                  <a:pt x="1128" y="323"/>
                </a:lnTo>
                <a:lnTo>
                  <a:pt x="1128" y="323"/>
                </a:lnTo>
                <a:lnTo>
                  <a:pt x="1128" y="323"/>
                </a:lnTo>
                <a:lnTo>
                  <a:pt x="1128" y="323"/>
                </a:lnTo>
                <a:lnTo>
                  <a:pt x="1118" y="323"/>
                </a:lnTo>
                <a:lnTo>
                  <a:pt x="1118" y="323"/>
                </a:lnTo>
                <a:lnTo>
                  <a:pt x="1118" y="323"/>
                </a:lnTo>
                <a:lnTo>
                  <a:pt x="1118" y="323"/>
                </a:lnTo>
                <a:lnTo>
                  <a:pt x="1118" y="323"/>
                </a:lnTo>
                <a:lnTo>
                  <a:pt x="1118" y="323"/>
                </a:lnTo>
                <a:lnTo>
                  <a:pt x="1118" y="323"/>
                </a:lnTo>
                <a:lnTo>
                  <a:pt x="1108" y="323"/>
                </a:lnTo>
                <a:lnTo>
                  <a:pt x="1108" y="323"/>
                </a:lnTo>
                <a:lnTo>
                  <a:pt x="1108" y="323"/>
                </a:lnTo>
                <a:lnTo>
                  <a:pt x="1108" y="333"/>
                </a:lnTo>
                <a:lnTo>
                  <a:pt x="1108" y="333"/>
                </a:lnTo>
                <a:lnTo>
                  <a:pt x="1108" y="333"/>
                </a:lnTo>
                <a:lnTo>
                  <a:pt x="1108" y="333"/>
                </a:lnTo>
                <a:lnTo>
                  <a:pt x="1108" y="333"/>
                </a:lnTo>
                <a:lnTo>
                  <a:pt x="110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98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89" y="333"/>
                </a:lnTo>
                <a:lnTo>
                  <a:pt x="1079" y="333"/>
                </a:lnTo>
                <a:lnTo>
                  <a:pt x="599" y="578"/>
                </a:lnTo>
                <a:lnTo>
                  <a:pt x="451" y="68"/>
                </a:lnTo>
                <a:lnTo>
                  <a:pt x="451" y="59"/>
                </a:lnTo>
                <a:lnTo>
                  <a:pt x="451" y="59"/>
                </a:lnTo>
                <a:lnTo>
                  <a:pt x="451" y="59"/>
                </a:lnTo>
                <a:lnTo>
                  <a:pt x="451" y="59"/>
                </a:lnTo>
                <a:lnTo>
                  <a:pt x="451" y="59"/>
                </a:lnTo>
                <a:lnTo>
                  <a:pt x="451" y="59"/>
                </a:lnTo>
                <a:lnTo>
                  <a:pt x="451" y="59"/>
                </a:lnTo>
                <a:lnTo>
                  <a:pt x="451" y="59"/>
                </a:lnTo>
                <a:lnTo>
                  <a:pt x="451" y="49"/>
                </a:lnTo>
                <a:lnTo>
                  <a:pt x="451" y="49"/>
                </a:lnTo>
                <a:lnTo>
                  <a:pt x="451" y="49"/>
                </a:lnTo>
                <a:lnTo>
                  <a:pt x="451" y="49"/>
                </a:lnTo>
                <a:lnTo>
                  <a:pt x="442" y="49"/>
                </a:lnTo>
                <a:lnTo>
                  <a:pt x="442" y="49"/>
                </a:lnTo>
                <a:lnTo>
                  <a:pt x="442" y="49"/>
                </a:lnTo>
                <a:lnTo>
                  <a:pt x="442" y="49"/>
                </a:lnTo>
                <a:lnTo>
                  <a:pt x="442" y="49"/>
                </a:lnTo>
                <a:lnTo>
                  <a:pt x="442" y="4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42" y="3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9"/>
                </a:lnTo>
                <a:lnTo>
                  <a:pt x="43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12" y="10"/>
                </a:lnTo>
                <a:lnTo>
                  <a:pt x="412" y="10"/>
                </a:lnTo>
                <a:lnTo>
                  <a:pt x="412" y="10"/>
                </a:lnTo>
                <a:lnTo>
                  <a:pt x="412" y="10"/>
                </a:lnTo>
                <a:lnTo>
                  <a:pt x="412" y="10"/>
                </a:lnTo>
                <a:lnTo>
                  <a:pt x="412" y="10"/>
                </a:lnTo>
                <a:lnTo>
                  <a:pt x="403" y="10"/>
                </a:lnTo>
                <a:lnTo>
                  <a:pt x="403" y="10"/>
                </a:lnTo>
                <a:lnTo>
                  <a:pt x="403" y="10"/>
                </a:lnTo>
                <a:lnTo>
                  <a:pt x="403" y="10"/>
                </a:lnTo>
                <a:lnTo>
                  <a:pt x="403" y="10"/>
                </a:lnTo>
                <a:lnTo>
                  <a:pt x="403" y="10"/>
                </a:lnTo>
                <a:lnTo>
                  <a:pt x="403" y="10"/>
                </a:lnTo>
                <a:lnTo>
                  <a:pt x="403" y="1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93" y="0"/>
                </a:lnTo>
                <a:lnTo>
                  <a:pt x="383" y="0"/>
                </a:lnTo>
                <a:lnTo>
                  <a:pt x="373" y="0"/>
                </a:lnTo>
                <a:lnTo>
                  <a:pt x="373" y="0"/>
                </a:lnTo>
                <a:lnTo>
                  <a:pt x="373" y="0"/>
                </a:lnTo>
                <a:lnTo>
                  <a:pt x="373" y="0"/>
                </a:lnTo>
                <a:lnTo>
                  <a:pt x="373" y="0"/>
                </a:lnTo>
                <a:lnTo>
                  <a:pt x="364" y="0"/>
                </a:lnTo>
                <a:lnTo>
                  <a:pt x="364" y="0"/>
                </a:lnTo>
                <a:lnTo>
                  <a:pt x="364" y="0"/>
                </a:lnTo>
                <a:lnTo>
                  <a:pt x="364" y="0"/>
                </a:lnTo>
                <a:lnTo>
                  <a:pt x="364" y="0"/>
                </a:lnTo>
                <a:lnTo>
                  <a:pt x="364" y="0"/>
                </a:lnTo>
                <a:lnTo>
                  <a:pt x="364" y="0"/>
                </a:lnTo>
                <a:lnTo>
                  <a:pt x="364" y="0"/>
                </a:lnTo>
                <a:lnTo>
                  <a:pt x="353" y="0"/>
                </a:lnTo>
                <a:lnTo>
                  <a:pt x="353" y="0"/>
                </a:lnTo>
                <a:lnTo>
                  <a:pt x="353" y="0"/>
                </a:lnTo>
                <a:lnTo>
                  <a:pt x="353" y="0"/>
                </a:lnTo>
                <a:lnTo>
                  <a:pt x="353" y="0"/>
                </a:lnTo>
                <a:lnTo>
                  <a:pt x="353" y="0"/>
                </a:lnTo>
                <a:lnTo>
                  <a:pt x="353" y="0"/>
                </a:lnTo>
                <a:lnTo>
                  <a:pt x="353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lnTo>
                  <a:pt x="334" y="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118" y="118"/>
                </a:lnTo>
                <a:cubicBezTo>
                  <a:pt x="79" y="255"/>
                  <a:pt x="40" y="392"/>
                  <a:pt x="1" y="519"/>
                </a:cubicBezTo>
                <a:lnTo>
                  <a:pt x="236" y="401"/>
                </a:lnTo>
                <a:lnTo>
                  <a:pt x="383" y="911"/>
                </a:lnTo>
                <a:lnTo>
                  <a:pt x="383" y="921"/>
                </a:lnTo>
                <a:lnTo>
                  <a:pt x="383" y="921"/>
                </a:lnTo>
                <a:lnTo>
                  <a:pt x="383" y="921"/>
                </a:lnTo>
                <a:lnTo>
                  <a:pt x="383" y="921"/>
                </a:lnTo>
                <a:lnTo>
                  <a:pt x="383" y="921"/>
                </a:lnTo>
                <a:lnTo>
                  <a:pt x="383" y="931"/>
                </a:lnTo>
                <a:lnTo>
                  <a:pt x="383" y="931"/>
                </a:lnTo>
                <a:lnTo>
                  <a:pt x="383" y="931"/>
                </a:lnTo>
                <a:lnTo>
                  <a:pt x="383" y="931"/>
                </a:lnTo>
                <a:lnTo>
                  <a:pt x="393" y="931"/>
                </a:lnTo>
                <a:lnTo>
                  <a:pt x="393" y="931"/>
                </a:lnTo>
                <a:lnTo>
                  <a:pt x="393" y="931"/>
                </a:lnTo>
                <a:lnTo>
                  <a:pt x="393" y="931"/>
                </a:lnTo>
                <a:lnTo>
                  <a:pt x="393" y="931"/>
                </a:lnTo>
                <a:lnTo>
                  <a:pt x="393" y="93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41"/>
                </a:lnTo>
                <a:lnTo>
                  <a:pt x="393" y="950"/>
                </a:lnTo>
                <a:lnTo>
                  <a:pt x="39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50"/>
                </a:lnTo>
                <a:lnTo>
                  <a:pt x="403" y="960"/>
                </a:lnTo>
                <a:lnTo>
                  <a:pt x="403" y="960"/>
                </a:lnTo>
                <a:lnTo>
                  <a:pt x="403" y="960"/>
                </a:lnTo>
                <a:lnTo>
                  <a:pt x="403" y="960"/>
                </a:lnTo>
                <a:lnTo>
                  <a:pt x="403" y="960"/>
                </a:lnTo>
                <a:lnTo>
                  <a:pt x="412" y="960"/>
                </a:lnTo>
                <a:lnTo>
                  <a:pt x="412" y="960"/>
                </a:lnTo>
                <a:lnTo>
                  <a:pt x="412" y="960"/>
                </a:lnTo>
                <a:lnTo>
                  <a:pt x="412" y="960"/>
                </a:lnTo>
                <a:lnTo>
                  <a:pt x="412" y="960"/>
                </a:lnTo>
                <a:cubicBezTo>
                  <a:pt x="412" y="970"/>
                  <a:pt x="422" y="970"/>
                  <a:pt x="422" y="970"/>
                </a:cubicBezTo>
                <a:lnTo>
                  <a:pt x="422" y="970"/>
                </a:lnTo>
                <a:lnTo>
                  <a:pt x="422" y="970"/>
                </a:lnTo>
                <a:lnTo>
                  <a:pt x="422" y="970"/>
                </a:lnTo>
                <a:lnTo>
                  <a:pt x="432" y="97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32" y="980"/>
                </a:lnTo>
                <a:lnTo>
                  <a:pt x="442" y="980"/>
                </a:lnTo>
                <a:lnTo>
                  <a:pt x="442" y="980"/>
                </a:lnTo>
                <a:lnTo>
                  <a:pt x="442" y="980"/>
                </a:lnTo>
                <a:lnTo>
                  <a:pt x="442" y="980"/>
                </a:lnTo>
                <a:lnTo>
                  <a:pt x="442" y="980"/>
                </a:lnTo>
                <a:lnTo>
                  <a:pt x="442" y="980"/>
                </a:lnTo>
                <a:lnTo>
                  <a:pt x="442" y="980"/>
                </a:lnTo>
                <a:lnTo>
                  <a:pt x="451" y="980"/>
                </a:lnTo>
                <a:lnTo>
                  <a:pt x="451" y="980"/>
                </a:lnTo>
                <a:lnTo>
                  <a:pt x="451" y="980"/>
                </a:lnTo>
                <a:lnTo>
                  <a:pt x="462" y="989"/>
                </a:lnTo>
                <a:lnTo>
                  <a:pt x="462" y="989"/>
                </a:lnTo>
                <a:lnTo>
                  <a:pt x="462" y="989"/>
                </a:lnTo>
                <a:lnTo>
                  <a:pt x="462" y="989"/>
                </a:lnTo>
                <a:lnTo>
                  <a:pt x="471" y="989"/>
                </a:lnTo>
                <a:lnTo>
                  <a:pt x="471" y="989"/>
                </a:lnTo>
                <a:lnTo>
                  <a:pt x="471" y="989"/>
                </a:lnTo>
                <a:lnTo>
                  <a:pt x="471" y="989"/>
                </a:lnTo>
                <a:lnTo>
                  <a:pt x="471" y="989"/>
                </a:lnTo>
                <a:lnTo>
                  <a:pt x="471" y="989"/>
                </a:lnTo>
                <a:lnTo>
                  <a:pt x="471" y="989"/>
                </a:lnTo>
                <a:lnTo>
                  <a:pt x="471" y="989"/>
                </a:lnTo>
                <a:lnTo>
                  <a:pt x="481" y="989"/>
                </a:lnTo>
                <a:lnTo>
                  <a:pt x="481" y="989"/>
                </a:lnTo>
                <a:lnTo>
                  <a:pt x="481" y="989"/>
                </a:lnTo>
                <a:lnTo>
                  <a:pt x="481" y="989"/>
                </a:lnTo>
                <a:lnTo>
                  <a:pt x="481" y="989"/>
                </a:lnTo>
                <a:lnTo>
                  <a:pt x="481" y="989"/>
                </a:lnTo>
                <a:lnTo>
                  <a:pt x="481" y="989"/>
                </a:lnTo>
                <a:lnTo>
                  <a:pt x="481" y="989"/>
                </a:lnTo>
                <a:lnTo>
                  <a:pt x="491" y="980"/>
                </a:lnTo>
                <a:lnTo>
                  <a:pt x="491" y="980"/>
                </a:lnTo>
                <a:lnTo>
                  <a:pt x="491" y="980"/>
                </a:lnTo>
                <a:lnTo>
                  <a:pt x="491" y="980"/>
                </a:lnTo>
                <a:lnTo>
                  <a:pt x="491" y="980"/>
                </a:lnTo>
                <a:lnTo>
                  <a:pt x="491" y="980"/>
                </a:lnTo>
                <a:lnTo>
                  <a:pt x="49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01" y="980"/>
                </a:lnTo>
                <a:lnTo>
                  <a:pt x="510" y="980"/>
                </a:lnTo>
                <a:lnTo>
                  <a:pt x="510" y="980"/>
                </a:lnTo>
                <a:lnTo>
                  <a:pt x="510" y="980"/>
                </a:lnTo>
                <a:lnTo>
                  <a:pt x="510" y="980"/>
                </a:lnTo>
                <a:lnTo>
                  <a:pt x="510" y="980"/>
                </a:lnTo>
                <a:lnTo>
                  <a:pt x="510" y="980"/>
                </a:lnTo>
                <a:lnTo>
                  <a:pt x="510" y="980"/>
                </a:lnTo>
                <a:lnTo>
                  <a:pt x="991" y="735"/>
                </a:lnTo>
                <a:lnTo>
                  <a:pt x="1137" y="1235"/>
                </a:lnTo>
                <a:lnTo>
                  <a:pt x="1148" y="124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5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48" y="126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74"/>
                </a:lnTo>
                <a:lnTo>
                  <a:pt x="1157" y="1283"/>
                </a:lnTo>
                <a:lnTo>
                  <a:pt x="1157" y="1283"/>
                </a:lnTo>
                <a:lnTo>
                  <a:pt x="1157" y="1283"/>
                </a:lnTo>
                <a:lnTo>
                  <a:pt x="1157" y="1283"/>
                </a:lnTo>
                <a:lnTo>
                  <a:pt x="1167" y="1283"/>
                </a:lnTo>
                <a:lnTo>
                  <a:pt x="1167" y="1283"/>
                </a:lnTo>
                <a:lnTo>
                  <a:pt x="1167" y="1283"/>
                </a:lnTo>
                <a:lnTo>
                  <a:pt x="1167" y="1283"/>
                </a:lnTo>
                <a:lnTo>
                  <a:pt x="1167" y="1283"/>
                </a:lnTo>
                <a:lnTo>
                  <a:pt x="1167" y="1294"/>
                </a:lnTo>
                <a:lnTo>
                  <a:pt x="1167" y="1294"/>
                </a:lnTo>
                <a:lnTo>
                  <a:pt x="1167" y="1294"/>
                </a:lnTo>
                <a:lnTo>
                  <a:pt x="1167" y="1294"/>
                </a:lnTo>
                <a:lnTo>
                  <a:pt x="1167" y="1294"/>
                </a:lnTo>
                <a:cubicBezTo>
                  <a:pt x="1177" y="1294"/>
                  <a:pt x="1177" y="1294"/>
                  <a:pt x="1187" y="1303"/>
                </a:cubicBez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87" y="1303"/>
                </a:lnTo>
                <a:lnTo>
                  <a:pt x="1196" y="1303"/>
                </a:lnTo>
                <a:lnTo>
                  <a:pt x="1196" y="1303"/>
                </a:lnTo>
                <a:lnTo>
                  <a:pt x="1196" y="1303"/>
                </a:lnTo>
                <a:lnTo>
                  <a:pt x="1196" y="1313"/>
                </a:lnTo>
                <a:lnTo>
                  <a:pt x="1196" y="1313"/>
                </a:lnTo>
                <a:lnTo>
                  <a:pt x="1196" y="1313"/>
                </a:lnTo>
                <a:lnTo>
                  <a:pt x="1196" y="1313"/>
                </a:lnTo>
                <a:lnTo>
                  <a:pt x="1196" y="1313"/>
                </a:lnTo>
                <a:lnTo>
                  <a:pt x="1206" y="1313"/>
                </a:lnTo>
                <a:lnTo>
                  <a:pt x="1206" y="1313"/>
                </a:lnTo>
                <a:lnTo>
                  <a:pt x="1206" y="1313"/>
                </a:lnTo>
                <a:lnTo>
                  <a:pt x="1206" y="1313"/>
                </a:lnTo>
                <a:lnTo>
                  <a:pt x="1206" y="1313"/>
                </a:lnTo>
                <a:lnTo>
                  <a:pt x="1206" y="1313"/>
                </a:lnTo>
                <a:lnTo>
                  <a:pt x="1226" y="1313"/>
                </a:lnTo>
                <a:lnTo>
                  <a:pt x="1226" y="1313"/>
                </a:lnTo>
                <a:lnTo>
                  <a:pt x="1226" y="1313"/>
                </a:lnTo>
                <a:lnTo>
                  <a:pt x="1226" y="1313"/>
                </a:lnTo>
                <a:lnTo>
                  <a:pt x="1226" y="1313"/>
                </a:lnTo>
                <a:lnTo>
                  <a:pt x="1226" y="1313"/>
                </a:lnTo>
                <a:lnTo>
                  <a:pt x="1226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35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46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55" y="1313"/>
                </a:lnTo>
                <a:lnTo>
                  <a:pt x="1265" y="1313"/>
                </a:lnTo>
                <a:lnTo>
                  <a:pt x="1265" y="1313"/>
                </a:lnTo>
                <a:lnTo>
                  <a:pt x="1265" y="1313"/>
                </a:lnTo>
                <a:lnTo>
                  <a:pt x="1265" y="1303"/>
                </a:lnTo>
                <a:lnTo>
                  <a:pt x="1265" y="1303"/>
                </a:lnTo>
                <a:lnTo>
                  <a:pt x="1265" y="1303"/>
                </a:lnTo>
                <a:lnTo>
                  <a:pt x="1265" y="1303"/>
                </a:lnTo>
                <a:lnTo>
                  <a:pt x="1265" y="1303"/>
                </a:lnTo>
                <a:lnTo>
                  <a:pt x="1265" y="1303"/>
                </a:lnTo>
                <a:lnTo>
                  <a:pt x="1275" y="1303"/>
                </a:lnTo>
                <a:lnTo>
                  <a:pt x="1275" y="1303"/>
                </a:lnTo>
                <a:lnTo>
                  <a:pt x="1755" y="1058"/>
                </a:lnTo>
                <a:lnTo>
                  <a:pt x="1804" y="1235"/>
                </a:lnTo>
                <a:cubicBezTo>
                  <a:pt x="1882" y="1107"/>
                  <a:pt x="1951" y="980"/>
                  <a:pt x="2010" y="872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21"/>
          <p:cNvSpPr/>
          <p:nvPr/>
        </p:nvSpPr>
        <p:spPr>
          <a:xfrm>
            <a:off x="8122022" y="4047877"/>
            <a:ext cx="395916" cy="280229"/>
          </a:xfrm>
          <a:custGeom>
            <a:avLst/>
            <a:gdLst/>
            <a:ahLst/>
            <a:cxnLst/>
            <a:rect l="l" t="t" r="r" b="b"/>
            <a:pathLst>
              <a:path w="1872" h="1325" extrusionOk="0">
                <a:moveTo>
                  <a:pt x="1872" y="765"/>
                </a:moveTo>
                <a:lnTo>
                  <a:pt x="1862" y="726"/>
                </a:lnTo>
                <a:lnTo>
                  <a:pt x="1862" y="726"/>
                </a:lnTo>
                <a:lnTo>
                  <a:pt x="1862" y="726"/>
                </a:lnTo>
                <a:lnTo>
                  <a:pt x="1862" y="726"/>
                </a:lnTo>
                <a:lnTo>
                  <a:pt x="1862" y="726"/>
                </a:lnTo>
                <a:lnTo>
                  <a:pt x="1862" y="726"/>
                </a:lnTo>
                <a:lnTo>
                  <a:pt x="1862" y="726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17"/>
                </a:lnTo>
                <a:lnTo>
                  <a:pt x="1862" y="706"/>
                </a:lnTo>
                <a:lnTo>
                  <a:pt x="1862" y="706"/>
                </a:lnTo>
                <a:lnTo>
                  <a:pt x="1852" y="706"/>
                </a:lnTo>
                <a:lnTo>
                  <a:pt x="1852" y="706"/>
                </a:lnTo>
                <a:lnTo>
                  <a:pt x="1852" y="706"/>
                </a:lnTo>
                <a:lnTo>
                  <a:pt x="1852" y="706"/>
                </a:lnTo>
                <a:lnTo>
                  <a:pt x="1852" y="706"/>
                </a:lnTo>
                <a:lnTo>
                  <a:pt x="1852" y="706"/>
                </a:lnTo>
                <a:lnTo>
                  <a:pt x="1852" y="706"/>
                </a:lnTo>
                <a:lnTo>
                  <a:pt x="1852" y="697"/>
                </a:lnTo>
                <a:lnTo>
                  <a:pt x="1852" y="697"/>
                </a:lnTo>
                <a:lnTo>
                  <a:pt x="1852" y="697"/>
                </a:lnTo>
                <a:lnTo>
                  <a:pt x="1852" y="697"/>
                </a:lnTo>
                <a:lnTo>
                  <a:pt x="1852" y="697"/>
                </a:lnTo>
                <a:lnTo>
                  <a:pt x="1852" y="697"/>
                </a:lnTo>
                <a:lnTo>
                  <a:pt x="1843" y="697"/>
                </a:lnTo>
                <a:lnTo>
                  <a:pt x="1843" y="697"/>
                </a:lnTo>
                <a:lnTo>
                  <a:pt x="1843" y="697"/>
                </a:lnTo>
                <a:lnTo>
                  <a:pt x="1843" y="697"/>
                </a:lnTo>
                <a:lnTo>
                  <a:pt x="1843" y="697"/>
                </a:lnTo>
                <a:lnTo>
                  <a:pt x="1843" y="687"/>
                </a:lnTo>
                <a:lnTo>
                  <a:pt x="1843" y="687"/>
                </a:lnTo>
                <a:lnTo>
                  <a:pt x="1843" y="687"/>
                </a:lnTo>
                <a:lnTo>
                  <a:pt x="1843" y="687"/>
                </a:lnTo>
                <a:lnTo>
                  <a:pt x="1843" y="687"/>
                </a:lnTo>
                <a:lnTo>
                  <a:pt x="1843" y="687"/>
                </a:lnTo>
                <a:lnTo>
                  <a:pt x="1843" y="687"/>
                </a:lnTo>
                <a:cubicBezTo>
                  <a:pt x="1833" y="687"/>
                  <a:pt x="1833" y="677"/>
                  <a:pt x="1823" y="677"/>
                </a:cubicBezTo>
                <a:lnTo>
                  <a:pt x="1823" y="677"/>
                </a:lnTo>
                <a:lnTo>
                  <a:pt x="1823" y="677"/>
                </a:lnTo>
                <a:lnTo>
                  <a:pt x="1823" y="677"/>
                </a:lnTo>
                <a:lnTo>
                  <a:pt x="1823" y="677"/>
                </a:lnTo>
                <a:lnTo>
                  <a:pt x="1823" y="677"/>
                </a:lnTo>
                <a:lnTo>
                  <a:pt x="1823" y="677"/>
                </a:lnTo>
                <a:lnTo>
                  <a:pt x="1823" y="677"/>
                </a:lnTo>
                <a:lnTo>
                  <a:pt x="1813" y="677"/>
                </a:lnTo>
                <a:lnTo>
                  <a:pt x="1813" y="677"/>
                </a:lnTo>
                <a:lnTo>
                  <a:pt x="1813" y="667"/>
                </a:lnTo>
                <a:lnTo>
                  <a:pt x="1813" y="667"/>
                </a:lnTo>
                <a:lnTo>
                  <a:pt x="1813" y="667"/>
                </a:lnTo>
                <a:lnTo>
                  <a:pt x="1813" y="667"/>
                </a:lnTo>
                <a:lnTo>
                  <a:pt x="1813" y="667"/>
                </a:lnTo>
                <a:lnTo>
                  <a:pt x="1813" y="667"/>
                </a:lnTo>
                <a:lnTo>
                  <a:pt x="1813" y="667"/>
                </a:lnTo>
                <a:lnTo>
                  <a:pt x="1813" y="667"/>
                </a:lnTo>
                <a:lnTo>
                  <a:pt x="1804" y="667"/>
                </a:lnTo>
                <a:lnTo>
                  <a:pt x="1804" y="667"/>
                </a:lnTo>
                <a:lnTo>
                  <a:pt x="1804" y="667"/>
                </a:lnTo>
                <a:lnTo>
                  <a:pt x="1804" y="667"/>
                </a:lnTo>
                <a:lnTo>
                  <a:pt x="1804" y="667"/>
                </a:lnTo>
                <a:lnTo>
                  <a:pt x="1804" y="667"/>
                </a:lnTo>
                <a:lnTo>
                  <a:pt x="1784" y="667"/>
                </a:lnTo>
                <a:lnTo>
                  <a:pt x="1784" y="667"/>
                </a:lnTo>
                <a:lnTo>
                  <a:pt x="1784" y="667"/>
                </a:lnTo>
                <a:lnTo>
                  <a:pt x="1784" y="667"/>
                </a:lnTo>
                <a:lnTo>
                  <a:pt x="1784" y="667"/>
                </a:lnTo>
                <a:lnTo>
                  <a:pt x="1784" y="667"/>
                </a:lnTo>
                <a:lnTo>
                  <a:pt x="178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7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6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54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45" y="667"/>
                </a:lnTo>
                <a:lnTo>
                  <a:pt x="1735" y="677"/>
                </a:lnTo>
                <a:lnTo>
                  <a:pt x="1735" y="677"/>
                </a:lnTo>
                <a:lnTo>
                  <a:pt x="1735" y="677"/>
                </a:lnTo>
                <a:lnTo>
                  <a:pt x="1255" y="913"/>
                </a:lnTo>
                <a:lnTo>
                  <a:pt x="1107" y="403"/>
                </a:lnTo>
                <a:lnTo>
                  <a:pt x="1107" y="403"/>
                </a:lnTo>
                <a:lnTo>
                  <a:pt x="1107" y="403"/>
                </a:lnTo>
                <a:lnTo>
                  <a:pt x="1107" y="393"/>
                </a:lnTo>
                <a:lnTo>
                  <a:pt x="1107" y="393"/>
                </a:lnTo>
                <a:lnTo>
                  <a:pt x="1107" y="393"/>
                </a:lnTo>
                <a:lnTo>
                  <a:pt x="1107" y="393"/>
                </a:lnTo>
                <a:lnTo>
                  <a:pt x="1107" y="393"/>
                </a:lnTo>
                <a:lnTo>
                  <a:pt x="1107" y="393"/>
                </a:lnTo>
                <a:lnTo>
                  <a:pt x="1098" y="393"/>
                </a:lnTo>
                <a:lnTo>
                  <a:pt x="1098" y="39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83"/>
                </a:lnTo>
                <a:lnTo>
                  <a:pt x="1098" y="373"/>
                </a:lnTo>
                <a:lnTo>
                  <a:pt x="1098" y="373"/>
                </a:lnTo>
                <a:lnTo>
                  <a:pt x="1098" y="373"/>
                </a:lnTo>
                <a:lnTo>
                  <a:pt x="1098" y="373"/>
                </a:lnTo>
                <a:lnTo>
                  <a:pt x="1098" y="373"/>
                </a:lnTo>
                <a:lnTo>
                  <a:pt x="1098" y="373"/>
                </a:lnTo>
                <a:lnTo>
                  <a:pt x="1088" y="373"/>
                </a:lnTo>
                <a:lnTo>
                  <a:pt x="1088" y="373"/>
                </a:lnTo>
                <a:lnTo>
                  <a:pt x="1088" y="373"/>
                </a:lnTo>
                <a:lnTo>
                  <a:pt x="1088" y="373"/>
                </a:lnTo>
                <a:lnTo>
                  <a:pt x="1088" y="364"/>
                </a:lnTo>
                <a:lnTo>
                  <a:pt x="1088" y="364"/>
                </a:lnTo>
                <a:lnTo>
                  <a:pt x="1088" y="364"/>
                </a:lnTo>
                <a:lnTo>
                  <a:pt x="1088" y="364"/>
                </a:lnTo>
                <a:lnTo>
                  <a:pt x="1088" y="364"/>
                </a:lnTo>
                <a:lnTo>
                  <a:pt x="1088" y="364"/>
                </a:lnTo>
                <a:lnTo>
                  <a:pt x="1088" y="364"/>
                </a:lnTo>
                <a:lnTo>
                  <a:pt x="1088" y="364"/>
                </a:lnTo>
                <a:lnTo>
                  <a:pt x="1078" y="364"/>
                </a:lnTo>
                <a:lnTo>
                  <a:pt x="1078" y="364"/>
                </a:lnTo>
                <a:lnTo>
                  <a:pt x="1078" y="364"/>
                </a:lnTo>
                <a:lnTo>
                  <a:pt x="1078" y="354"/>
                </a:lnTo>
                <a:lnTo>
                  <a:pt x="1078" y="354"/>
                </a:lnTo>
                <a:lnTo>
                  <a:pt x="1078" y="354"/>
                </a:lnTo>
                <a:cubicBezTo>
                  <a:pt x="1078" y="354"/>
                  <a:pt x="1068" y="354"/>
                  <a:pt x="1068" y="344"/>
                </a:cubicBezTo>
                <a:lnTo>
                  <a:pt x="1068" y="344"/>
                </a:lnTo>
                <a:lnTo>
                  <a:pt x="1068" y="344"/>
                </a:lnTo>
                <a:lnTo>
                  <a:pt x="1068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59" y="344"/>
                </a:lnTo>
                <a:lnTo>
                  <a:pt x="1049" y="344"/>
                </a:lnTo>
                <a:lnTo>
                  <a:pt x="1049" y="344"/>
                </a:lnTo>
                <a:lnTo>
                  <a:pt x="1049" y="344"/>
                </a:lnTo>
                <a:lnTo>
                  <a:pt x="1049" y="344"/>
                </a:lnTo>
                <a:lnTo>
                  <a:pt x="1049" y="344"/>
                </a:lnTo>
                <a:lnTo>
                  <a:pt x="1049" y="344"/>
                </a:lnTo>
                <a:lnTo>
                  <a:pt x="1049" y="334"/>
                </a:lnTo>
                <a:lnTo>
                  <a:pt x="1049" y="334"/>
                </a:lnTo>
                <a:lnTo>
                  <a:pt x="1039" y="334"/>
                </a:lnTo>
                <a:lnTo>
                  <a:pt x="1039" y="334"/>
                </a:lnTo>
                <a:lnTo>
                  <a:pt x="1039" y="334"/>
                </a:lnTo>
                <a:lnTo>
                  <a:pt x="1029" y="334"/>
                </a:lnTo>
                <a:lnTo>
                  <a:pt x="1029" y="334"/>
                </a:lnTo>
                <a:lnTo>
                  <a:pt x="1029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20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9" y="334"/>
                </a:lnTo>
                <a:lnTo>
                  <a:pt x="1000" y="334"/>
                </a:lnTo>
                <a:lnTo>
                  <a:pt x="1000" y="334"/>
                </a:lnTo>
                <a:lnTo>
                  <a:pt x="1000" y="334"/>
                </a:lnTo>
                <a:lnTo>
                  <a:pt x="1000" y="334"/>
                </a:lnTo>
                <a:lnTo>
                  <a:pt x="1000" y="334"/>
                </a:lnTo>
                <a:lnTo>
                  <a:pt x="1000" y="334"/>
                </a:lnTo>
                <a:lnTo>
                  <a:pt x="1000" y="334"/>
                </a:lnTo>
                <a:lnTo>
                  <a:pt x="990" y="334"/>
                </a:lnTo>
                <a:lnTo>
                  <a:pt x="990" y="334"/>
                </a:lnTo>
                <a:lnTo>
                  <a:pt x="990" y="334"/>
                </a:lnTo>
                <a:lnTo>
                  <a:pt x="990" y="334"/>
                </a:lnTo>
                <a:lnTo>
                  <a:pt x="990" y="344"/>
                </a:lnTo>
                <a:lnTo>
                  <a:pt x="990" y="344"/>
                </a:lnTo>
                <a:lnTo>
                  <a:pt x="990" y="344"/>
                </a:lnTo>
                <a:lnTo>
                  <a:pt x="990" y="344"/>
                </a:lnTo>
                <a:lnTo>
                  <a:pt x="990" y="344"/>
                </a:lnTo>
                <a:lnTo>
                  <a:pt x="990" y="344"/>
                </a:lnTo>
                <a:lnTo>
                  <a:pt x="980" y="344"/>
                </a:lnTo>
                <a:lnTo>
                  <a:pt x="980" y="344"/>
                </a:lnTo>
                <a:lnTo>
                  <a:pt x="980" y="344"/>
                </a:lnTo>
                <a:lnTo>
                  <a:pt x="980" y="344"/>
                </a:lnTo>
                <a:lnTo>
                  <a:pt x="980" y="344"/>
                </a:lnTo>
                <a:lnTo>
                  <a:pt x="980" y="344"/>
                </a:lnTo>
                <a:lnTo>
                  <a:pt x="980" y="344"/>
                </a:lnTo>
                <a:lnTo>
                  <a:pt x="500" y="589"/>
                </a:lnTo>
                <a:lnTo>
                  <a:pt x="343" y="70"/>
                </a:lnTo>
                <a:lnTo>
                  <a:pt x="343" y="70"/>
                </a:lnTo>
                <a:lnTo>
                  <a:pt x="343" y="70"/>
                </a:lnTo>
                <a:lnTo>
                  <a:pt x="343" y="70"/>
                </a:lnTo>
                <a:lnTo>
                  <a:pt x="343" y="70"/>
                </a:lnTo>
                <a:lnTo>
                  <a:pt x="343" y="70"/>
                </a:lnTo>
                <a:lnTo>
                  <a:pt x="343" y="7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60"/>
                </a:lnTo>
                <a:lnTo>
                  <a:pt x="343" y="50"/>
                </a:lnTo>
                <a:lnTo>
                  <a:pt x="343" y="50"/>
                </a:lnTo>
                <a:lnTo>
                  <a:pt x="343" y="50"/>
                </a:lnTo>
                <a:lnTo>
                  <a:pt x="334" y="50"/>
                </a:lnTo>
                <a:lnTo>
                  <a:pt x="334" y="50"/>
                </a:lnTo>
                <a:lnTo>
                  <a:pt x="334" y="50"/>
                </a:lnTo>
                <a:lnTo>
                  <a:pt x="334" y="50"/>
                </a:lnTo>
                <a:lnTo>
                  <a:pt x="334" y="50"/>
                </a:lnTo>
                <a:lnTo>
                  <a:pt x="334" y="50"/>
                </a:lnTo>
                <a:lnTo>
                  <a:pt x="334" y="40"/>
                </a:lnTo>
                <a:lnTo>
                  <a:pt x="334" y="40"/>
                </a:lnTo>
                <a:lnTo>
                  <a:pt x="334" y="40"/>
                </a:lnTo>
                <a:lnTo>
                  <a:pt x="334" y="40"/>
                </a:lnTo>
                <a:lnTo>
                  <a:pt x="334" y="40"/>
                </a:lnTo>
                <a:lnTo>
                  <a:pt x="334" y="40"/>
                </a:lnTo>
                <a:lnTo>
                  <a:pt x="334" y="40"/>
                </a:lnTo>
                <a:lnTo>
                  <a:pt x="334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lnTo>
                  <a:pt x="323" y="31"/>
                </a:lnTo>
                <a:cubicBezTo>
                  <a:pt x="314" y="31"/>
                  <a:pt x="314" y="20"/>
                  <a:pt x="304" y="20"/>
                </a:cubicBezTo>
                <a:lnTo>
                  <a:pt x="304" y="20"/>
                </a:lnTo>
                <a:lnTo>
                  <a:pt x="304" y="20"/>
                </a:lnTo>
                <a:lnTo>
                  <a:pt x="304" y="20"/>
                </a:lnTo>
                <a:lnTo>
                  <a:pt x="304" y="20"/>
                </a:lnTo>
                <a:lnTo>
                  <a:pt x="304" y="20"/>
                </a:lnTo>
                <a:lnTo>
                  <a:pt x="304" y="20"/>
                </a:lnTo>
                <a:lnTo>
                  <a:pt x="304" y="11"/>
                </a:lnTo>
                <a:lnTo>
                  <a:pt x="30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94" y="11"/>
                </a:lnTo>
                <a:lnTo>
                  <a:pt x="284" y="11"/>
                </a:lnTo>
                <a:lnTo>
                  <a:pt x="284" y="11"/>
                </a:lnTo>
                <a:lnTo>
                  <a:pt x="284" y="11"/>
                </a:lnTo>
                <a:lnTo>
                  <a:pt x="284" y="11"/>
                </a:lnTo>
                <a:lnTo>
                  <a:pt x="284" y="11"/>
                </a:lnTo>
                <a:lnTo>
                  <a:pt x="284" y="11"/>
                </a:lnTo>
                <a:lnTo>
                  <a:pt x="265" y="11"/>
                </a:lnTo>
                <a:lnTo>
                  <a:pt x="265" y="11"/>
                </a:lnTo>
                <a:lnTo>
                  <a:pt x="265" y="11"/>
                </a:lnTo>
                <a:lnTo>
                  <a:pt x="265" y="1"/>
                </a:lnTo>
                <a:lnTo>
                  <a:pt x="265" y="1"/>
                </a:lnTo>
                <a:lnTo>
                  <a:pt x="265" y="1"/>
                </a:lnTo>
                <a:lnTo>
                  <a:pt x="26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1"/>
                </a:lnTo>
                <a:lnTo>
                  <a:pt x="255" y="11"/>
                </a:lnTo>
                <a:lnTo>
                  <a:pt x="25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45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36" y="11"/>
                </a:lnTo>
                <a:lnTo>
                  <a:pt x="225" y="11"/>
                </a:lnTo>
                <a:lnTo>
                  <a:pt x="225" y="11"/>
                </a:lnTo>
                <a:lnTo>
                  <a:pt x="225" y="11"/>
                </a:lnTo>
                <a:lnTo>
                  <a:pt x="225" y="11"/>
                </a:lnTo>
                <a:lnTo>
                  <a:pt x="225" y="11"/>
                </a:lnTo>
                <a:lnTo>
                  <a:pt x="225" y="11"/>
                </a:lnTo>
                <a:lnTo>
                  <a:pt x="225" y="11"/>
                </a:lnTo>
                <a:lnTo>
                  <a:pt x="225" y="11"/>
                </a:lnTo>
                <a:lnTo>
                  <a:pt x="216" y="11"/>
                </a:lnTo>
                <a:lnTo>
                  <a:pt x="216" y="11"/>
                </a:lnTo>
                <a:lnTo>
                  <a:pt x="216" y="20"/>
                </a:lnTo>
                <a:lnTo>
                  <a:pt x="196" y="31"/>
                </a:lnTo>
                <a:cubicBezTo>
                  <a:pt x="138" y="187"/>
                  <a:pt x="69" y="334"/>
                  <a:pt x="0" y="471"/>
                </a:cubicBezTo>
                <a:lnTo>
                  <a:pt x="127" y="412"/>
                </a:lnTo>
                <a:lnTo>
                  <a:pt x="275" y="913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3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42"/>
                </a:lnTo>
                <a:lnTo>
                  <a:pt x="284" y="952"/>
                </a:lnTo>
                <a:lnTo>
                  <a:pt x="284" y="952"/>
                </a:lnTo>
                <a:lnTo>
                  <a:pt x="284" y="952"/>
                </a:lnTo>
                <a:lnTo>
                  <a:pt x="294" y="952"/>
                </a:lnTo>
                <a:lnTo>
                  <a:pt x="294" y="952"/>
                </a:lnTo>
                <a:lnTo>
                  <a:pt x="294" y="952"/>
                </a:lnTo>
                <a:lnTo>
                  <a:pt x="294" y="952"/>
                </a:lnTo>
                <a:lnTo>
                  <a:pt x="294" y="952"/>
                </a:lnTo>
                <a:lnTo>
                  <a:pt x="294" y="952"/>
                </a:lnTo>
                <a:lnTo>
                  <a:pt x="294" y="952"/>
                </a:lnTo>
                <a:lnTo>
                  <a:pt x="294" y="961"/>
                </a:lnTo>
                <a:lnTo>
                  <a:pt x="294" y="961"/>
                </a:lnTo>
                <a:lnTo>
                  <a:pt x="294" y="961"/>
                </a:lnTo>
                <a:lnTo>
                  <a:pt x="294" y="961"/>
                </a:lnTo>
                <a:lnTo>
                  <a:pt x="294" y="961"/>
                </a:lnTo>
                <a:lnTo>
                  <a:pt x="294" y="961"/>
                </a:lnTo>
                <a:lnTo>
                  <a:pt x="294" y="961"/>
                </a:lnTo>
                <a:lnTo>
                  <a:pt x="304" y="961"/>
                </a:lnTo>
                <a:lnTo>
                  <a:pt x="304" y="961"/>
                </a:lnTo>
                <a:lnTo>
                  <a:pt x="304" y="961"/>
                </a:lnTo>
                <a:lnTo>
                  <a:pt x="304" y="971"/>
                </a:lnTo>
                <a:lnTo>
                  <a:pt x="304" y="971"/>
                </a:lnTo>
                <a:lnTo>
                  <a:pt x="304" y="971"/>
                </a:lnTo>
                <a:lnTo>
                  <a:pt x="304" y="971"/>
                </a:lnTo>
                <a:lnTo>
                  <a:pt x="304" y="971"/>
                </a:lnTo>
                <a:lnTo>
                  <a:pt x="304" y="971"/>
                </a:lnTo>
                <a:cubicBezTo>
                  <a:pt x="314" y="971"/>
                  <a:pt x="314" y="981"/>
                  <a:pt x="314" y="981"/>
                </a:cubicBezTo>
                <a:lnTo>
                  <a:pt x="314" y="981"/>
                </a:lnTo>
                <a:lnTo>
                  <a:pt x="323" y="981"/>
                </a:lnTo>
                <a:lnTo>
                  <a:pt x="323" y="981"/>
                </a:lnTo>
                <a:lnTo>
                  <a:pt x="323" y="981"/>
                </a:lnTo>
                <a:lnTo>
                  <a:pt x="323" y="981"/>
                </a:lnTo>
                <a:lnTo>
                  <a:pt x="323" y="981"/>
                </a:lnTo>
                <a:lnTo>
                  <a:pt x="323" y="981"/>
                </a:lnTo>
                <a:lnTo>
                  <a:pt x="323" y="981"/>
                </a:lnTo>
                <a:lnTo>
                  <a:pt x="323" y="981"/>
                </a:lnTo>
                <a:lnTo>
                  <a:pt x="334" y="981"/>
                </a:lnTo>
                <a:lnTo>
                  <a:pt x="334" y="991"/>
                </a:lnTo>
                <a:lnTo>
                  <a:pt x="334" y="991"/>
                </a:lnTo>
                <a:lnTo>
                  <a:pt x="334" y="991"/>
                </a:lnTo>
                <a:lnTo>
                  <a:pt x="334" y="991"/>
                </a:lnTo>
                <a:lnTo>
                  <a:pt x="334" y="991"/>
                </a:lnTo>
                <a:lnTo>
                  <a:pt x="334" y="991"/>
                </a:lnTo>
                <a:lnTo>
                  <a:pt x="334" y="991"/>
                </a:lnTo>
                <a:lnTo>
                  <a:pt x="334" y="991"/>
                </a:lnTo>
                <a:lnTo>
                  <a:pt x="343" y="991"/>
                </a:lnTo>
                <a:lnTo>
                  <a:pt x="343" y="991"/>
                </a:lnTo>
                <a:lnTo>
                  <a:pt x="343" y="991"/>
                </a:lnTo>
                <a:lnTo>
                  <a:pt x="343" y="991"/>
                </a:lnTo>
                <a:lnTo>
                  <a:pt x="34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63" y="991"/>
                </a:lnTo>
                <a:lnTo>
                  <a:pt x="373" y="991"/>
                </a:lnTo>
                <a:lnTo>
                  <a:pt x="373" y="991"/>
                </a:lnTo>
                <a:lnTo>
                  <a:pt x="373" y="991"/>
                </a:lnTo>
                <a:lnTo>
                  <a:pt x="373" y="991"/>
                </a:lnTo>
                <a:lnTo>
                  <a:pt x="373" y="991"/>
                </a:lnTo>
                <a:lnTo>
                  <a:pt x="373" y="991"/>
                </a:lnTo>
                <a:lnTo>
                  <a:pt x="373" y="991"/>
                </a:lnTo>
                <a:lnTo>
                  <a:pt x="373" y="991"/>
                </a:lnTo>
                <a:lnTo>
                  <a:pt x="382" y="991"/>
                </a:lnTo>
                <a:lnTo>
                  <a:pt x="382" y="991"/>
                </a:lnTo>
                <a:lnTo>
                  <a:pt x="382" y="991"/>
                </a:lnTo>
                <a:lnTo>
                  <a:pt x="382" y="991"/>
                </a:lnTo>
                <a:lnTo>
                  <a:pt x="382" y="991"/>
                </a:lnTo>
                <a:lnTo>
                  <a:pt x="382" y="991"/>
                </a:lnTo>
                <a:lnTo>
                  <a:pt x="382" y="991"/>
                </a:lnTo>
                <a:lnTo>
                  <a:pt x="38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392" y="991"/>
                </a:lnTo>
                <a:lnTo>
                  <a:pt x="402" y="991"/>
                </a:lnTo>
                <a:lnTo>
                  <a:pt x="402" y="991"/>
                </a:lnTo>
                <a:lnTo>
                  <a:pt x="402" y="991"/>
                </a:lnTo>
                <a:lnTo>
                  <a:pt x="402" y="991"/>
                </a:lnTo>
                <a:lnTo>
                  <a:pt x="402" y="991"/>
                </a:lnTo>
                <a:lnTo>
                  <a:pt x="402" y="981"/>
                </a:lnTo>
                <a:lnTo>
                  <a:pt x="402" y="981"/>
                </a:lnTo>
                <a:lnTo>
                  <a:pt x="402" y="981"/>
                </a:lnTo>
                <a:lnTo>
                  <a:pt x="402" y="981"/>
                </a:lnTo>
                <a:lnTo>
                  <a:pt x="412" y="981"/>
                </a:lnTo>
                <a:lnTo>
                  <a:pt x="892" y="736"/>
                </a:lnTo>
                <a:lnTo>
                  <a:pt x="1039" y="1246"/>
                </a:lnTo>
                <a:lnTo>
                  <a:pt x="1039" y="1255"/>
                </a:lnTo>
                <a:lnTo>
                  <a:pt x="1039" y="1255"/>
                </a:lnTo>
                <a:lnTo>
                  <a:pt x="1039" y="125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39" y="126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75"/>
                </a:lnTo>
                <a:lnTo>
                  <a:pt x="1049" y="1285"/>
                </a:lnTo>
                <a:lnTo>
                  <a:pt x="1049" y="1285"/>
                </a:lnTo>
                <a:lnTo>
                  <a:pt x="1049" y="1285"/>
                </a:lnTo>
                <a:lnTo>
                  <a:pt x="1049" y="1285"/>
                </a:lnTo>
                <a:lnTo>
                  <a:pt x="1049" y="1285"/>
                </a:lnTo>
                <a:lnTo>
                  <a:pt x="1049" y="1285"/>
                </a:lnTo>
                <a:lnTo>
                  <a:pt x="1049" y="1285"/>
                </a:lnTo>
                <a:lnTo>
                  <a:pt x="1059" y="1285"/>
                </a:lnTo>
                <a:lnTo>
                  <a:pt x="1059" y="1285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59" y="1294"/>
                </a:lnTo>
                <a:lnTo>
                  <a:pt x="1068" y="1294"/>
                </a:lnTo>
                <a:lnTo>
                  <a:pt x="1068" y="1294"/>
                </a:lnTo>
                <a:cubicBezTo>
                  <a:pt x="1068" y="1305"/>
                  <a:pt x="1068" y="1305"/>
                  <a:pt x="1078" y="1305"/>
                </a:cubicBezTo>
                <a:lnTo>
                  <a:pt x="1078" y="1305"/>
                </a:lnTo>
                <a:lnTo>
                  <a:pt x="1078" y="1314"/>
                </a:lnTo>
                <a:lnTo>
                  <a:pt x="1078" y="1314"/>
                </a:lnTo>
                <a:lnTo>
                  <a:pt x="1078" y="1314"/>
                </a:lnTo>
                <a:lnTo>
                  <a:pt x="107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88" y="1314"/>
                </a:lnTo>
                <a:lnTo>
                  <a:pt x="1098" y="1314"/>
                </a:lnTo>
                <a:lnTo>
                  <a:pt x="1098" y="1314"/>
                </a:lnTo>
                <a:lnTo>
                  <a:pt x="1098" y="1314"/>
                </a:lnTo>
                <a:lnTo>
                  <a:pt x="1098" y="1314"/>
                </a:lnTo>
                <a:lnTo>
                  <a:pt x="1098" y="1314"/>
                </a:lnTo>
                <a:lnTo>
                  <a:pt x="1098" y="1314"/>
                </a:lnTo>
                <a:lnTo>
                  <a:pt x="1098" y="1314"/>
                </a:lnTo>
                <a:lnTo>
                  <a:pt x="1098" y="1324"/>
                </a:lnTo>
                <a:lnTo>
                  <a:pt x="1098" y="1324"/>
                </a:lnTo>
                <a:lnTo>
                  <a:pt x="1107" y="1324"/>
                </a:lnTo>
                <a:lnTo>
                  <a:pt x="1118" y="1324"/>
                </a:lnTo>
                <a:lnTo>
                  <a:pt x="1118" y="1324"/>
                </a:lnTo>
                <a:lnTo>
                  <a:pt x="1118" y="1324"/>
                </a:lnTo>
                <a:lnTo>
                  <a:pt x="1118" y="1324"/>
                </a:lnTo>
                <a:lnTo>
                  <a:pt x="1118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2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37" y="1324"/>
                </a:lnTo>
                <a:lnTo>
                  <a:pt x="1147" y="1324"/>
                </a:lnTo>
                <a:lnTo>
                  <a:pt x="1147" y="1324"/>
                </a:lnTo>
                <a:lnTo>
                  <a:pt x="1147" y="1324"/>
                </a:lnTo>
                <a:lnTo>
                  <a:pt x="1147" y="1324"/>
                </a:lnTo>
                <a:lnTo>
                  <a:pt x="1147" y="1324"/>
                </a:lnTo>
                <a:lnTo>
                  <a:pt x="1147" y="1314"/>
                </a:lnTo>
                <a:lnTo>
                  <a:pt x="114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57" y="1314"/>
                </a:lnTo>
                <a:lnTo>
                  <a:pt x="1166" y="1314"/>
                </a:lnTo>
                <a:lnTo>
                  <a:pt x="1166" y="1314"/>
                </a:lnTo>
                <a:lnTo>
                  <a:pt x="1166" y="1314"/>
                </a:lnTo>
                <a:lnTo>
                  <a:pt x="1166" y="1314"/>
                </a:lnTo>
                <a:lnTo>
                  <a:pt x="1166" y="1314"/>
                </a:lnTo>
                <a:lnTo>
                  <a:pt x="1647" y="1069"/>
                </a:lnTo>
                <a:lnTo>
                  <a:pt x="1666" y="1138"/>
                </a:lnTo>
                <a:cubicBezTo>
                  <a:pt x="1735" y="1020"/>
                  <a:pt x="1804" y="893"/>
                  <a:pt x="1872" y="76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21"/>
          <p:cNvSpPr/>
          <p:nvPr/>
        </p:nvSpPr>
        <p:spPr>
          <a:xfrm>
            <a:off x="8478385" y="4603465"/>
            <a:ext cx="319355" cy="348330"/>
          </a:xfrm>
          <a:custGeom>
            <a:avLst/>
            <a:gdLst/>
            <a:ahLst/>
            <a:cxnLst/>
            <a:rect l="l" t="t" r="r" b="b"/>
            <a:pathLst>
              <a:path w="1510" h="1647" extrusionOk="0">
                <a:moveTo>
                  <a:pt x="1" y="1461"/>
                </a:moveTo>
                <a:cubicBezTo>
                  <a:pt x="21" y="1461"/>
                  <a:pt x="40" y="1461"/>
                  <a:pt x="60" y="1470"/>
                </a:cubicBezTo>
                <a:cubicBezTo>
                  <a:pt x="961" y="1646"/>
                  <a:pt x="1510" y="402"/>
                  <a:pt x="677" y="0"/>
                </a:cubicBezTo>
                <a:cubicBezTo>
                  <a:pt x="334" y="235"/>
                  <a:pt x="60" y="657"/>
                  <a:pt x="1" y="146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5" name="Google Shape;2955;p21"/>
          <p:cNvSpPr/>
          <p:nvPr/>
        </p:nvSpPr>
        <p:spPr>
          <a:xfrm>
            <a:off x="7968691" y="4350521"/>
            <a:ext cx="188652" cy="462537"/>
          </a:xfrm>
          <a:custGeom>
            <a:avLst/>
            <a:gdLst/>
            <a:ahLst/>
            <a:cxnLst/>
            <a:rect l="l" t="t" r="r" b="b"/>
            <a:pathLst>
              <a:path w="892" h="2187" extrusionOk="0">
                <a:moveTo>
                  <a:pt x="275" y="1"/>
                </a:moveTo>
                <a:cubicBezTo>
                  <a:pt x="98" y="412"/>
                  <a:pt x="0" y="784"/>
                  <a:pt x="59" y="1226"/>
                </a:cubicBezTo>
                <a:cubicBezTo>
                  <a:pt x="127" y="1716"/>
                  <a:pt x="323" y="2000"/>
                  <a:pt x="892" y="2186"/>
                </a:cubicBezTo>
                <a:cubicBezTo>
                  <a:pt x="892" y="1510"/>
                  <a:pt x="784" y="608"/>
                  <a:pt x="275" y="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21"/>
          <p:cNvSpPr/>
          <p:nvPr/>
        </p:nvSpPr>
        <p:spPr>
          <a:xfrm>
            <a:off x="3695292" y="-818121"/>
            <a:ext cx="2016592" cy="2012574"/>
          </a:xfrm>
          <a:custGeom>
            <a:avLst/>
            <a:gdLst/>
            <a:ahLst/>
            <a:cxnLst/>
            <a:rect l="l" t="t" r="r" b="b"/>
            <a:pathLst>
              <a:path w="9535" h="9516" extrusionOk="0">
                <a:moveTo>
                  <a:pt x="5116" y="9437"/>
                </a:moveTo>
                <a:lnTo>
                  <a:pt x="98" y="5243"/>
                </a:lnTo>
                <a:cubicBezTo>
                  <a:pt x="10" y="5174"/>
                  <a:pt x="0" y="5047"/>
                  <a:pt x="79" y="4959"/>
                </a:cubicBezTo>
                <a:lnTo>
                  <a:pt x="4136" y="98"/>
                </a:lnTo>
                <a:cubicBezTo>
                  <a:pt x="4214" y="10"/>
                  <a:pt x="4341" y="0"/>
                  <a:pt x="4419" y="79"/>
                </a:cubicBezTo>
                <a:lnTo>
                  <a:pt x="9437" y="4273"/>
                </a:lnTo>
                <a:cubicBezTo>
                  <a:pt x="9525" y="4342"/>
                  <a:pt x="9535" y="4469"/>
                  <a:pt x="9466" y="4557"/>
                </a:cubicBezTo>
                <a:lnTo>
                  <a:pt x="5399" y="9418"/>
                </a:lnTo>
                <a:cubicBezTo>
                  <a:pt x="5331" y="9496"/>
                  <a:pt x="5203" y="9516"/>
                  <a:pt x="5116" y="9437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1"/>
          <p:cNvSpPr/>
          <p:nvPr/>
        </p:nvSpPr>
        <p:spPr>
          <a:xfrm>
            <a:off x="5388282" y="-38986"/>
            <a:ext cx="147623" cy="143393"/>
          </a:xfrm>
          <a:custGeom>
            <a:avLst/>
            <a:gdLst/>
            <a:ahLst/>
            <a:cxnLst/>
            <a:rect l="l" t="t" r="r" b="b"/>
            <a:pathLst>
              <a:path w="698" h="678" extrusionOk="0">
                <a:moveTo>
                  <a:pt x="589" y="79"/>
                </a:moveTo>
                <a:lnTo>
                  <a:pt x="569" y="50"/>
                </a:lnTo>
                <a:lnTo>
                  <a:pt x="521" y="109"/>
                </a:lnTo>
                <a:lnTo>
                  <a:pt x="510" y="60"/>
                </a:lnTo>
                <a:lnTo>
                  <a:pt x="471" y="79"/>
                </a:lnTo>
                <a:lnTo>
                  <a:pt x="491" y="138"/>
                </a:lnTo>
                <a:lnTo>
                  <a:pt x="471" y="168"/>
                </a:lnTo>
                <a:lnTo>
                  <a:pt x="442" y="79"/>
                </a:lnTo>
                <a:lnTo>
                  <a:pt x="403" y="99"/>
                </a:lnTo>
                <a:lnTo>
                  <a:pt x="442" y="207"/>
                </a:lnTo>
                <a:lnTo>
                  <a:pt x="393" y="256"/>
                </a:lnTo>
                <a:lnTo>
                  <a:pt x="383" y="246"/>
                </a:lnTo>
                <a:lnTo>
                  <a:pt x="393" y="236"/>
                </a:lnTo>
                <a:lnTo>
                  <a:pt x="354" y="227"/>
                </a:lnTo>
                <a:lnTo>
                  <a:pt x="354" y="246"/>
                </a:lnTo>
                <a:lnTo>
                  <a:pt x="334" y="246"/>
                </a:lnTo>
                <a:lnTo>
                  <a:pt x="315" y="177"/>
                </a:lnTo>
                <a:lnTo>
                  <a:pt x="383" y="99"/>
                </a:lnTo>
                <a:lnTo>
                  <a:pt x="364" y="70"/>
                </a:lnTo>
                <a:lnTo>
                  <a:pt x="305" y="138"/>
                </a:lnTo>
                <a:lnTo>
                  <a:pt x="285" y="109"/>
                </a:lnTo>
                <a:lnTo>
                  <a:pt x="334" y="50"/>
                </a:lnTo>
                <a:lnTo>
                  <a:pt x="305" y="31"/>
                </a:lnTo>
                <a:lnTo>
                  <a:pt x="275" y="60"/>
                </a:lnTo>
                <a:lnTo>
                  <a:pt x="256" y="1"/>
                </a:lnTo>
                <a:lnTo>
                  <a:pt x="217" y="11"/>
                </a:lnTo>
                <a:lnTo>
                  <a:pt x="236" y="79"/>
                </a:lnTo>
                <a:lnTo>
                  <a:pt x="197" y="70"/>
                </a:lnTo>
                <a:lnTo>
                  <a:pt x="188" y="109"/>
                </a:lnTo>
                <a:lnTo>
                  <a:pt x="256" y="118"/>
                </a:lnTo>
                <a:lnTo>
                  <a:pt x="266" y="158"/>
                </a:lnTo>
                <a:lnTo>
                  <a:pt x="177" y="138"/>
                </a:lnTo>
                <a:lnTo>
                  <a:pt x="168" y="177"/>
                </a:lnTo>
                <a:lnTo>
                  <a:pt x="275" y="197"/>
                </a:lnTo>
                <a:lnTo>
                  <a:pt x="305" y="256"/>
                </a:lnTo>
                <a:cubicBezTo>
                  <a:pt x="295" y="256"/>
                  <a:pt x="295" y="266"/>
                  <a:pt x="295" y="266"/>
                </a:cubicBezTo>
                <a:lnTo>
                  <a:pt x="275" y="256"/>
                </a:lnTo>
                <a:lnTo>
                  <a:pt x="256" y="285"/>
                </a:lnTo>
                <a:lnTo>
                  <a:pt x="266" y="295"/>
                </a:lnTo>
                <a:lnTo>
                  <a:pt x="266" y="305"/>
                </a:lnTo>
                <a:lnTo>
                  <a:pt x="197" y="295"/>
                </a:lnTo>
                <a:lnTo>
                  <a:pt x="158" y="187"/>
                </a:lnTo>
                <a:lnTo>
                  <a:pt x="129" y="207"/>
                </a:lnTo>
                <a:lnTo>
                  <a:pt x="158" y="285"/>
                </a:lnTo>
                <a:lnTo>
                  <a:pt x="119" y="285"/>
                </a:lnTo>
                <a:lnTo>
                  <a:pt x="99" y="216"/>
                </a:lnTo>
                <a:lnTo>
                  <a:pt x="60" y="236"/>
                </a:lnTo>
                <a:lnTo>
                  <a:pt x="70" y="275"/>
                </a:lnTo>
                <a:lnTo>
                  <a:pt x="11" y="266"/>
                </a:lnTo>
                <a:lnTo>
                  <a:pt x="1" y="305"/>
                </a:lnTo>
                <a:lnTo>
                  <a:pt x="70" y="314"/>
                </a:lnTo>
                <a:lnTo>
                  <a:pt x="40" y="344"/>
                </a:lnTo>
                <a:lnTo>
                  <a:pt x="70" y="373"/>
                </a:lnTo>
                <a:lnTo>
                  <a:pt x="109" y="314"/>
                </a:lnTo>
                <a:lnTo>
                  <a:pt x="148" y="325"/>
                </a:lnTo>
                <a:lnTo>
                  <a:pt x="90" y="393"/>
                </a:lnTo>
                <a:lnTo>
                  <a:pt x="119" y="423"/>
                </a:lnTo>
                <a:lnTo>
                  <a:pt x="188" y="334"/>
                </a:lnTo>
                <a:lnTo>
                  <a:pt x="256" y="344"/>
                </a:lnTo>
                <a:lnTo>
                  <a:pt x="256" y="354"/>
                </a:lnTo>
                <a:lnTo>
                  <a:pt x="236" y="364"/>
                </a:lnTo>
                <a:lnTo>
                  <a:pt x="256" y="393"/>
                </a:lnTo>
                <a:lnTo>
                  <a:pt x="266" y="393"/>
                </a:lnTo>
                <a:cubicBezTo>
                  <a:pt x="275" y="393"/>
                  <a:pt x="275" y="393"/>
                  <a:pt x="275" y="403"/>
                </a:cubicBezTo>
                <a:lnTo>
                  <a:pt x="236" y="452"/>
                </a:lnTo>
                <a:lnTo>
                  <a:pt x="119" y="432"/>
                </a:lnTo>
                <a:lnTo>
                  <a:pt x="119" y="471"/>
                </a:lnTo>
                <a:lnTo>
                  <a:pt x="207" y="481"/>
                </a:lnTo>
                <a:lnTo>
                  <a:pt x="177" y="521"/>
                </a:lnTo>
                <a:lnTo>
                  <a:pt x="119" y="501"/>
                </a:lnTo>
                <a:lnTo>
                  <a:pt x="109" y="540"/>
                </a:lnTo>
                <a:lnTo>
                  <a:pt x="148" y="550"/>
                </a:lnTo>
                <a:lnTo>
                  <a:pt x="109" y="599"/>
                </a:lnTo>
                <a:lnTo>
                  <a:pt x="138" y="628"/>
                </a:lnTo>
                <a:lnTo>
                  <a:pt x="177" y="569"/>
                </a:lnTo>
                <a:lnTo>
                  <a:pt x="197" y="618"/>
                </a:lnTo>
                <a:lnTo>
                  <a:pt x="227" y="599"/>
                </a:lnTo>
                <a:lnTo>
                  <a:pt x="207" y="540"/>
                </a:lnTo>
                <a:lnTo>
                  <a:pt x="236" y="510"/>
                </a:lnTo>
                <a:lnTo>
                  <a:pt x="266" y="599"/>
                </a:lnTo>
                <a:lnTo>
                  <a:pt x="295" y="579"/>
                </a:lnTo>
                <a:lnTo>
                  <a:pt x="256" y="471"/>
                </a:lnTo>
                <a:lnTo>
                  <a:pt x="305" y="423"/>
                </a:lnTo>
                <a:cubicBezTo>
                  <a:pt x="305" y="423"/>
                  <a:pt x="315" y="423"/>
                  <a:pt x="315" y="432"/>
                </a:cubicBezTo>
                <a:lnTo>
                  <a:pt x="315" y="442"/>
                </a:lnTo>
                <a:lnTo>
                  <a:pt x="344" y="452"/>
                </a:lnTo>
                <a:lnTo>
                  <a:pt x="354" y="432"/>
                </a:lnTo>
                <a:lnTo>
                  <a:pt x="364" y="432"/>
                </a:lnTo>
                <a:lnTo>
                  <a:pt x="383" y="501"/>
                </a:lnTo>
                <a:lnTo>
                  <a:pt x="315" y="579"/>
                </a:lnTo>
                <a:lnTo>
                  <a:pt x="344" y="608"/>
                </a:lnTo>
                <a:lnTo>
                  <a:pt x="403" y="540"/>
                </a:lnTo>
                <a:lnTo>
                  <a:pt x="412" y="569"/>
                </a:lnTo>
                <a:lnTo>
                  <a:pt x="373" y="628"/>
                </a:lnTo>
                <a:lnTo>
                  <a:pt x="403" y="648"/>
                </a:lnTo>
                <a:lnTo>
                  <a:pt x="432" y="618"/>
                </a:lnTo>
                <a:lnTo>
                  <a:pt x="452" y="677"/>
                </a:lnTo>
                <a:lnTo>
                  <a:pt x="481" y="667"/>
                </a:lnTo>
                <a:lnTo>
                  <a:pt x="462" y="599"/>
                </a:lnTo>
                <a:lnTo>
                  <a:pt x="510" y="608"/>
                </a:lnTo>
                <a:lnTo>
                  <a:pt x="510" y="569"/>
                </a:lnTo>
                <a:lnTo>
                  <a:pt x="452" y="560"/>
                </a:lnTo>
                <a:lnTo>
                  <a:pt x="432" y="521"/>
                </a:lnTo>
                <a:lnTo>
                  <a:pt x="521" y="540"/>
                </a:lnTo>
                <a:lnTo>
                  <a:pt x="530" y="501"/>
                </a:lnTo>
                <a:lnTo>
                  <a:pt x="423" y="481"/>
                </a:lnTo>
                <a:lnTo>
                  <a:pt x="403" y="423"/>
                </a:lnTo>
                <a:cubicBezTo>
                  <a:pt x="403" y="423"/>
                  <a:pt x="403" y="412"/>
                  <a:pt x="412" y="412"/>
                </a:cubicBezTo>
                <a:lnTo>
                  <a:pt x="423" y="423"/>
                </a:lnTo>
                <a:lnTo>
                  <a:pt x="452" y="393"/>
                </a:lnTo>
                <a:lnTo>
                  <a:pt x="432" y="383"/>
                </a:lnTo>
                <a:lnTo>
                  <a:pt x="442" y="373"/>
                </a:lnTo>
                <a:lnTo>
                  <a:pt x="501" y="383"/>
                </a:lnTo>
                <a:lnTo>
                  <a:pt x="540" y="491"/>
                </a:lnTo>
                <a:lnTo>
                  <a:pt x="579" y="471"/>
                </a:lnTo>
                <a:lnTo>
                  <a:pt x="550" y="393"/>
                </a:lnTo>
                <a:lnTo>
                  <a:pt x="589" y="393"/>
                </a:lnTo>
                <a:lnTo>
                  <a:pt x="608" y="462"/>
                </a:lnTo>
                <a:lnTo>
                  <a:pt x="638" y="442"/>
                </a:lnTo>
                <a:lnTo>
                  <a:pt x="628" y="403"/>
                </a:lnTo>
                <a:lnTo>
                  <a:pt x="697" y="412"/>
                </a:lnTo>
                <a:lnTo>
                  <a:pt x="697" y="373"/>
                </a:lnTo>
                <a:lnTo>
                  <a:pt x="638" y="364"/>
                </a:lnTo>
                <a:lnTo>
                  <a:pt x="667" y="334"/>
                </a:lnTo>
                <a:lnTo>
                  <a:pt x="638" y="305"/>
                </a:lnTo>
                <a:lnTo>
                  <a:pt x="589" y="364"/>
                </a:lnTo>
                <a:lnTo>
                  <a:pt x="550" y="354"/>
                </a:lnTo>
                <a:lnTo>
                  <a:pt x="608" y="285"/>
                </a:lnTo>
                <a:lnTo>
                  <a:pt x="589" y="256"/>
                </a:lnTo>
                <a:lnTo>
                  <a:pt x="510" y="344"/>
                </a:lnTo>
                <a:lnTo>
                  <a:pt x="442" y="334"/>
                </a:lnTo>
                <a:lnTo>
                  <a:pt x="442" y="325"/>
                </a:lnTo>
                <a:lnTo>
                  <a:pt x="462" y="314"/>
                </a:lnTo>
                <a:lnTo>
                  <a:pt x="452" y="285"/>
                </a:lnTo>
                <a:lnTo>
                  <a:pt x="432" y="285"/>
                </a:lnTo>
                <a:lnTo>
                  <a:pt x="423" y="275"/>
                </a:lnTo>
                <a:lnTo>
                  <a:pt x="471" y="227"/>
                </a:lnTo>
                <a:lnTo>
                  <a:pt x="579" y="246"/>
                </a:lnTo>
                <a:lnTo>
                  <a:pt x="589" y="207"/>
                </a:lnTo>
                <a:lnTo>
                  <a:pt x="501" y="197"/>
                </a:lnTo>
                <a:lnTo>
                  <a:pt x="521" y="158"/>
                </a:lnTo>
                <a:lnTo>
                  <a:pt x="589" y="177"/>
                </a:lnTo>
                <a:lnTo>
                  <a:pt x="599" y="138"/>
                </a:lnTo>
                <a:lnTo>
                  <a:pt x="550" y="129"/>
                </a:lnTo>
                <a:close/>
                <a:moveTo>
                  <a:pt x="403" y="344"/>
                </a:moveTo>
                <a:cubicBezTo>
                  <a:pt x="403" y="383"/>
                  <a:pt x="373" y="403"/>
                  <a:pt x="344" y="393"/>
                </a:cubicBezTo>
                <a:cubicBezTo>
                  <a:pt x="305" y="393"/>
                  <a:pt x="285" y="364"/>
                  <a:pt x="295" y="334"/>
                </a:cubicBezTo>
                <a:cubicBezTo>
                  <a:pt x="295" y="295"/>
                  <a:pt x="334" y="275"/>
                  <a:pt x="364" y="285"/>
                </a:cubicBezTo>
                <a:cubicBezTo>
                  <a:pt x="393" y="285"/>
                  <a:pt x="412" y="314"/>
                  <a:pt x="403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1"/>
          <p:cNvSpPr/>
          <p:nvPr/>
        </p:nvSpPr>
        <p:spPr>
          <a:xfrm>
            <a:off x="5233048" y="147550"/>
            <a:ext cx="147200" cy="143393"/>
          </a:xfrm>
          <a:custGeom>
            <a:avLst/>
            <a:gdLst/>
            <a:ahLst/>
            <a:cxnLst/>
            <a:rect l="l" t="t" r="r" b="b"/>
            <a:pathLst>
              <a:path w="696" h="678" extrusionOk="0">
                <a:moveTo>
                  <a:pt x="588" y="79"/>
                </a:moveTo>
                <a:lnTo>
                  <a:pt x="569" y="50"/>
                </a:lnTo>
                <a:lnTo>
                  <a:pt x="519" y="99"/>
                </a:lnTo>
                <a:lnTo>
                  <a:pt x="510" y="59"/>
                </a:lnTo>
                <a:lnTo>
                  <a:pt x="471" y="70"/>
                </a:lnTo>
                <a:lnTo>
                  <a:pt x="490" y="138"/>
                </a:lnTo>
                <a:lnTo>
                  <a:pt x="471" y="168"/>
                </a:lnTo>
                <a:lnTo>
                  <a:pt x="441" y="79"/>
                </a:lnTo>
                <a:lnTo>
                  <a:pt x="402" y="99"/>
                </a:lnTo>
                <a:lnTo>
                  <a:pt x="441" y="197"/>
                </a:lnTo>
                <a:lnTo>
                  <a:pt x="392" y="255"/>
                </a:lnTo>
                <a:cubicBezTo>
                  <a:pt x="392" y="246"/>
                  <a:pt x="392" y="246"/>
                  <a:pt x="382" y="246"/>
                </a:cubicBezTo>
                <a:lnTo>
                  <a:pt x="392" y="226"/>
                </a:lnTo>
                <a:lnTo>
                  <a:pt x="353" y="226"/>
                </a:lnTo>
                <a:lnTo>
                  <a:pt x="353" y="236"/>
                </a:lnTo>
                <a:cubicBezTo>
                  <a:pt x="343" y="236"/>
                  <a:pt x="343" y="246"/>
                  <a:pt x="334" y="246"/>
                </a:cubicBezTo>
                <a:lnTo>
                  <a:pt x="314" y="177"/>
                </a:lnTo>
                <a:lnTo>
                  <a:pt x="382" y="89"/>
                </a:lnTo>
                <a:lnTo>
                  <a:pt x="363" y="70"/>
                </a:lnTo>
                <a:lnTo>
                  <a:pt x="304" y="138"/>
                </a:lnTo>
                <a:lnTo>
                  <a:pt x="284" y="99"/>
                </a:lnTo>
                <a:lnTo>
                  <a:pt x="334" y="50"/>
                </a:lnTo>
                <a:lnTo>
                  <a:pt x="304" y="30"/>
                </a:lnTo>
                <a:lnTo>
                  <a:pt x="275" y="59"/>
                </a:lnTo>
                <a:lnTo>
                  <a:pt x="255" y="1"/>
                </a:lnTo>
                <a:lnTo>
                  <a:pt x="216" y="11"/>
                </a:lnTo>
                <a:lnTo>
                  <a:pt x="236" y="70"/>
                </a:lnTo>
                <a:lnTo>
                  <a:pt x="196" y="70"/>
                </a:lnTo>
                <a:lnTo>
                  <a:pt x="186" y="99"/>
                </a:lnTo>
                <a:lnTo>
                  <a:pt x="255" y="118"/>
                </a:lnTo>
                <a:lnTo>
                  <a:pt x="265" y="148"/>
                </a:lnTo>
                <a:lnTo>
                  <a:pt x="177" y="138"/>
                </a:lnTo>
                <a:lnTo>
                  <a:pt x="167" y="177"/>
                </a:lnTo>
                <a:lnTo>
                  <a:pt x="275" y="187"/>
                </a:lnTo>
                <a:lnTo>
                  <a:pt x="304" y="255"/>
                </a:lnTo>
                <a:cubicBezTo>
                  <a:pt x="294" y="255"/>
                  <a:pt x="294" y="255"/>
                  <a:pt x="294" y="266"/>
                </a:cubicBezTo>
                <a:lnTo>
                  <a:pt x="275" y="246"/>
                </a:lnTo>
                <a:lnTo>
                  <a:pt x="255" y="275"/>
                </a:lnTo>
                <a:lnTo>
                  <a:pt x="265" y="295"/>
                </a:lnTo>
                <a:lnTo>
                  <a:pt x="265" y="305"/>
                </a:lnTo>
                <a:lnTo>
                  <a:pt x="196" y="295"/>
                </a:lnTo>
                <a:lnTo>
                  <a:pt x="157" y="187"/>
                </a:lnTo>
                <a:lnTo>
                  <a:pt x="127" y="197"/>
                </a:lnTo>
                <a:lnTo>
                  <a:pt x="157" y="285"/>
                </a:lnTo>
                <a:lnTo>
                  <a:pt x="118" y="275"/>
                </a:lnTo>
                <a:lnTo>
                  <a:pt x="88" y="216"/>
                </a:lnTo>
                <a:lnTo>
                  <a:pt x="59" y="226"/>
                </a:lnTo>
                <a:lnTo>
                  <a:pt x="69" y="275"/>
                </a:lnTo>
                <a:lnTo>
                  <a:pt x="10" y="255"/>
                </a:lnTo>
                <a:lnTo>
                  <a:pt x="0" y="295"/>
                </a:lnTo>
                <a:lnTo>
                  <a:pt x="69" y="305"/>
                </a:lnTo>
                <a:lnTo>
                  <a:pt x="40" y="344"/>
                </a:lnTo>
                <a:lnTo>
                  <a:pt x="69" y="364"/>
                </a:lnTo>
                <a:lnTo>
                  <a:pt x="108" y="314"/>
                </a:lnTo>
                <a:lnTo>
                  <a:pt x="147" y="324"/>
                </a:lnTo>
                <a:lnTo>
                  <a:pt x="88" y="393"/>
                </a:lnTo>
                <a:lnTo>
                  <a:pt x="118" y="412"/>
                </a:lnTo>
                <a:lnTo>
                  <a:pt x="186" y="324"/>
                </a:lnTo>
                <a:lnTo>
                  <a:pt x="255" y="344"/>
                </a:lnTo>
                <a:lnTo>
                  <a:pt x="255" y="353"/>
                </a:lnTo>
                <a:lnTo>
                  <a:pt x="236" y="353"/>
                </a:lnTo>
                <a:lnTo>
                  <a:pt x="255" y="393"/>
                </a:lnTo>
                <a:lnTo>
                  <a:pt x="265" y="383"/>
                </a:lnTo>
                <a:lnTo>
                  <a:pt x="275" y="393"/>
                </a:lnTo>
                <a:lnTo>
                  <a:pt x="236" y="451"/>
                </a:lnTo>
                <a:lnTo>
                  <a:pt x="118" y="432"/>
                </a:lnTo>
                <a:lnTo>
                  <a:pt x="118" y="471"/>
                </a:lnTo>
                <a:lnTo>
                  <a:pt x="206" y="481"/>
                </a:lnTo>
                <a:lnTo>
                  <a:pt x="177" y="510"/>
                </a:lnTo>
                <a:lnTo>
                  <a:pt x="118" y="501"/>
                </a:lnTo>
                <a:lnTo>
                  <a:pt x="108" y="540"/>
                </a:lnTo>
                <a:lnTo>
                  <a:pt x="147" y="549"/>
                </a:lnTo>
                <a:lnTo>
                  <a:pt x="108" y="599"/>
                </a:lnTo>
                <a:lnTo>
                  <a:pt x="138" y="618"/>
                </a:lnTo>
                <a:lnTo>
                  <a:pt x="177" y="569"/>
                </a:lnTo>
                <a:lnTo>
                  <a:pt x="196" y="608"/>
                </a:lnTo>
                <a:lnTo>
                  <a:pt x="225" y="599"/>
                </a:lnTo>
                <a:lnTo>
                  <a:pt x="206" y="540"/>
                </a:lnTo>
                <a:lnTo>
                  <a:pt x="236" y="510"/>
                </a:lnTo>
                <a:lnTo>
                  <a:pt x="265" y="589"/>
                </a:lnTo>
                <a:lnTo>
                  <a:pt x="294" y="579"/>
                </a:lnTo>
                <a:lnTo>
                  <a:pt x="255" y="471"/>
                </a:lnTo>
                <a:lnTo>
                  <a:pt x="304" y="422"/>
                </a:lnTo>
                <a:lnTo>
                  <a:pt x="314" y="422"/>
                </a:lnTo>
                <a:lnTo>
                  <a:pt x="314" y="442"/>
                </a:lnTo>
                <a:lnTo>
                  <a:pt x="343" y="451"/>
                </a:lnTo>
                <a:lnTo>
                  <a:pt x="353" y="432"/>
                </a:lnTo>
                <a:lnTo>
                  <a:pt x="363" y="432"/>
                </a:lnTo>
                <a:lnTo>
                  <a:pt x="382" y="491"/>
                </a:lnTo>
                <a:lnTo>
                  <a:pt x="314" y="579"/>
                </a:lnTo>
                <a:lnTo>
                  <a:pt x="343" y="608"/>
                </a:lnTo>
                <a:lnTo>
                  <a:pt x="402" y="530"/>
                </a:lnTo>
                <a:lnTo>
                  <a:pt x="412" y="569"/>
                </a:lnTo>
                <a:lnTo>
                  <a:pt x="373" y="618"/>
                </a:lnTo>
                <a:lnTo>
                  <a:pt x="402" y="647"/>
                </a:lnTo>
                <a:lnTo>
                  <a:pt x="432" y="608"/>
                </a:lnTo>
                <a:lnTo>
                  <a:pt x="451" y="677"/>
                </a:lnTo>
                <a:lnTo>
                  <a:pt x="480" y="658"/>
                </a:lnTo>
                <a:lnTo>
                  <a:pt x="461" y="599"/>
                </a:lnTo>
                <a:lnTo>
                  <a:pt x="500" y="608"/>
                </a:lnTo>
                <a:lnTo>
                  <a:pt x="510" y="569"/>
                </a:lnTo>
                <a:lnTo>
                  <a:pt x="451" y="560"/>
                </a:lnTo>
                <a:lnTo>
                  <a:pt x="432" y="520"/>
                </a:lnTo>
                <a:lnTo>
                  <a:pt x="519" y="540"/>
                </a:lnTo>
                <a:lnTo>
                  <a:pt x="530" y="501"/>
                </a:lnTo>
                <a:lnTo>
                  <a:pt x="421" y="481"/>
                </a:lnTo>
                <a:lnTo>
                  <a:pt x="402" y="412"/>
                </a:lnTo>
                <a:lnTo>
                  <a:pt x="412" y="412"/>
                </a:lnTo>
                <a:lnTo>
                  <a:pt x="421" y="422"/>
                </a:lnTo>
                <a:lnTo>
                  <a:pt x="441" y="393"/>
                </a:lnTo>
                <a:lnTo>
                  <a:pt x="432" y="383"/>
                </a:lnTo>
                <a:cubicBezTo>
                  <a:pt x="432" y="373"/>
                  <a:pt x="432" y="373"/>
                  <a:pt x="441" y="373"/>
                </a:cubicBezTo>
                <a:lnTo>
                  <a:pt x="500" y="383"/>
                </a:lnTo>
                <a:lnTo>
                  <a:pt x="539" y="481"/>
                </a:lnTo>
                <a:lnTo>
                  <a:pt x="578" y="471"/>
                </a:lnTo>
                <a:lnTo>
                  <a:pt x="549" y="383"/>
                </a:lnTo>
                <a:lnTo>
                  <a:pt x="588" y="393"/>
                </a:lnTo>
                <a:lnTo>
                  <a:pt x="608" y="451"/>
                </a:lnTo>
                <a:lnTo>
                  <a:pt x="637" y="442"/>
                </a:lnTo>
                <a:lnTo>
                  <a:pt x="628" y="403"/>
                </a:lnTo>
                <a:lnTo>
                  <a:pt x="696" y="412"/>
                </a:lnTo>
                <a:lnTo>
                  <a:pt x="696" y="373"/>
                </a:lnTo>
                <a:lnTo>
                  <a:pt x="637" y="364"/>
                </a:lnTo>
                <a:lnTo>
                  <a:pt x="667" y="334"/>
                </a:lnTo>
                <a:lnTo>
                  <a:pt x="637" y="305"/>
                </a:lnTo>
                <a:lnTo>
                  <a:pt x="588" y="353"/>
                </a:lnTo>
                <a:lnTo>
                  <a:pt x="549" y="353"/>
                </a:lnTo>
                <a:lnTo>
                  <a:pt x="608" y="285"/>
                </a:lnTo>
                <a:lnTo>
                  <a:pt x="578" y="255"/>
                </a:lnTo>
                <a:lnTo>
                  <a:pt x="510" y="344"/>
                </a:lnTo>
                <a:lnTo>
                  <a:pt x="441" y="334"/>
                </a:lnTo>
                <a:lnTo>
                  <a:pt x="441" y="324"/>
                </a:lnTo>
                <a:lnTo>
                  <a:pt x="461" y="314"/>
                </a:lnTo>
                <a:lnTo>
                  <a:pt x="451" y="275"/>
                </a:lnTo>
                <a:lnTo>
                  <a:pt x="432" y="285"/>
                </a:lnTo>
                <a:cubicBezTo>
                  <a:pt x="432" y="285"/>
                  <a:pt x="432" y="275"/>
                  <a:pt x="421" y="275"/>
                </a:cubicBezTo>
                <a:lnTo>
                  <a:pt x="471" y="226"/>
                </a:lnTo>
                <a:lnTo>
                  <a:pt x="578" y="246"/>
                </a:lnTo>
                <a:lnTo>
                  <a:pt x="588" y="207"/>
                </a:lnTo>
                <a:lnTo>
                  <a:pt x="500" y="187"/>
                </a:lnTo>
                <a:lnTo>
                  <a:pt x="519" y="157"/>
                </a:lnTo>
                <a:lnTo>
                  <a:pt x="588" y="168"/>
                </a:lnTo>
                <a:lnTo>
                  <a:pt x="588" y="128"/>
                </a:lnTo>
                <a:lnTo>
                  <a:pt x="549" y="128"/>
                </a:lnTo>
                <a:close/>
                <a:moveTo>
                  <a:pt x="402" y="344"/>
                </a:moveTo>
                <a:cubicBezTo>
                  <a:pt x="402" y="373"/>
                  <a:pt x="373" y="403"/>
                  <a:pt x="343" y="393"/>
                </a:cubicBezTo>
                <a:cubicBezTo>
                  <a:pt x="304" y="393"/>
                  <a:pt x="284" y="353"/>
                  <a:pt x="294" y="324"/>
                </a:cubicBezTo>
                <a:cubicBezTo>
                  <a:pt x="294" y="295"/>
                  <a:pt x="334" y="275"/>
                  <a:pt x="363" y="275"/>
                </a:cubicBezTo>
                <a:cubicBezTo>
                  <a:pt x="392" y="285"/>
                  <a:pt x="412" y="314"/>
                  <a:pt x="40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1"/>
          <p:cNvSpPr/>
          <p:nvPr/>
        </p:nvSpPr>
        <p:spPr>
          <a:xfrm>
            <a:off x="5077601" y="332182"/>
            <a:ext cx="147411" cy="142970"/>
          </a:xfrm>
          <a:custGeom>
            <a:avLst/>
            <a:gdLst/>
            <a:ahLst/>
            <a:cxnLst/>
            <a:rect l="l" t="t" r="r" b="b"/>
            <a:pathLst>
              <a:path w="697" h="676" extrusionOk="0">
                <a:moveTo>
                  <a:pt x="588" y="79"/>
                </a:moveTo>
                <a:lnTo>
                  <a:pt x="568" y="59"/>
                </a:lnTo>
                <a:lnTo>
                  <a:pt x="520" y="108"/>
                </a:lnTo>
                <a:lnTo>
                  <a:pt x="510" y="68"/>
                </a:lnTo>
                <a:lnTo>
                  <a:pt x="470" y="79"/>
                </a:lnTo>
                <a:lnTo>
                  <a:pt x="490" y="137"/>
                </a:lnTo>
                <a:lnTo>
                  <a:pt x="470" y="166"/>
                </a:lnTo>
                <a:lnTo>
                  <a:pt x="441" y="88"/>
                </a:lnTo>
                <a:lnTo>
                  <a:pt x="402" y="98"/>
                </a:lnTo>
                <a:lnTo>
                  <a:pt x="441" y="206"/>
                </a:lnTo>
                <a:lnTo>
                  <a:pt x="392" y="255"/>
                </a:lnTo>
                <a:lnTo>
                  <a:pt x="383" y="255"/>
                </a:lnTo>
                <a:lnTo>
                  <a:pt x="392" y="235"/>
                </a:lnTo>
                <a:lnTo>
                  <a:pt x="353" y="225"/>
                </a:lnTo>
                <a:lnTo>
                  <a:pt x="343" y="245"/>
                </a:lnTo>
                <a:lnTo>
                  <a:pt x="333" y="245"/>
                </a:lnTo>
                <a:lnTo>
                  <a:pt x="314" y="186"/>
                </a:lnTo>
                <a:lnTo>
                  <a:pt x="383" y="98"/>
                </a:lnTo>
                <a:lnTo>
                  <a:pt x="363" y="68"/>
                </a:lnTo>
                <a:lnTo>
                  <a:pt x="304" y="147"/>
                </a:lnTo>
                <a:lnTo>
                  <a:pt x="285" y="108"/>
                </a:lnTo>
                <a:lnTo>
                  <a:pt x="333" y="59"/>
                </a:lnTo>
                <a:lnTo>
                  <a:pt x="304" y="29"/>
                </a:lnTo>
                <a:lnTo>
                  <a:pt x="274" y="68"/>
                </a:lnTo>
                <a:lnTo>
                  <a:pt x="255" y="0"/>
                </a:lnTo>
                <a:lnTo>
                  <a:pt x="216" y="20"/>
                </a:lnTo>
                <a:lnTo>
                  <a:pt x="235" y="79"/>
                </a:lnTo>
                <a:lnTo>
                  <a:pt x="196" y="68"/>
                </a:lnTo>
                <a:lnTo>
                  <a:pt x="187" y="108"/>
                </a:lnTo>
                <a:lnTo>
                  <a:pt x="255" y="118"/>
                </a:lnTo>
                <a:lnTo>
                  <a:pt x="265" y="157"/>
                </a:lnTo>
                <a:lnTo>
                  <a:pt x="176" y="137"/>
                </a:lnTo>
                <a:lnTo>
                  <a:pt x="167" y="177"/>
                </a:lnTo>
                <a:lnTo>
                  <a:pt x="274" y="196"/>
                </a:lnTo>
                <a:lnTo>
                  <a:pt x="304" y="264"/>
                </a:lnTo>
                <a:lnTo>
                  <a:pt x="294" y="264"/>
                </a:lnTo>
                <a:lnTo>
                  <a:pt x="274" y="255"/>
                </a:lnTo>
                <a:lnTo>
                  <a:pt x="255" y="284"/>
                </a:lnTo>
                <a:lnTo>
                  <a:pt x="265" y="294"/>
                </a:lnTo>
                <a:lnTo>
                  <a:pt x="265" y="304"/>
                </a:lnTo>
                <a:lnTo>
                  <a:pt x="196" y="294"/>
                </a:lnTo>
                <a:lnTo>
                  <a:pt x="157" y="196"/>
                </a:lnTo>
                <a:lnTo>
                  <a:pt x="128" y="206"/>
                </a:lnTo>
                <a:lnTo>
                  <a:pt x="157" y="294"/>
                </a:lnTo>
                <a:lnTo>
                  <a:pt x="118" y="284"/>
                </a:lnTo>
                <a:lnTo>
                  <a:pt x="89" y="225"/>
                </a:lnTo>
                <a:lnTo>
                  <a:pt x="59" y="235"/>
                </a:lnTo>
                <a:lnTo>
                  <a:pt x="69" y="275"/>
                </a:lnTo>
                <a:lnTo>
                  <a:pt x="10" y="264"/>
                </a:lnTo>
                <a:lnTo>
                  <a:pt x="0" y="304"/>
                </a:lnTo>
                <a:lnTo>
                  <a:pt x="69" y="314"/>
                </a:lnTo>
                <a:lnTo>
                  <a:pt x="39" y="343"/>
                </a:lnTo>
                <a:lnTo>
                  <a:pt x="69" y="373"/>
                </a:lnTo>
                <a:lnTo>
                  <a:pt x="108" y="323"/>
                </a:lnTo>
                <a:lnTo>
                  <a:pt x="147" y="323"/>
                </a:lnTo>
                <a:lnTo>
                  <a:pt x="89" y="392"/>
                </a:lnTo>
                <a:lnTo>
                  <a:pt x="118" y="421"/>
                </a:lnTo>
                <a:lnTo>
                  <a:pt x="187" y="333"/>
                </a:lnTo>
                <a:lnTo>
                  <a:pt x="255" y="343"/>
                </a:lnTo>
                <a:lnTo>
                  <a:pt x="255" y="353"/>
                </a:lnTo>
                <a:lnTo>
                  <a:pt x="235" y="362"/>
                </a:lnTo>
                <a:lnTo>
                  <a:pt x="255" y="402"/>
                </a:lnTo>
                <a:lnTo>
                  <a:pt x="265" y="392"/>
                </a:lnTo>
                <a:cubicBezTo>
                  <a:pt x="274" y="392"/>
                  <a:pt x="274" y="402"/>
                  <a:pt x="274" y="402"/>
                </a:cubicBezTo>
                <a:lnTo>
                  <a:pt x="235" y="451"/>
                </a:lnTo>
                <a:lnTo>
                  <a:pt x="118" y="441"/>
                </a:lnTo>
                <a:lnTo>
                  <a:pt x="118" y="471"/>
                </a:lnTo>
                <a:lnTo>
                  <a:pt x="206" y="490"/>
                </a:lnTo>
                <a:lnTo>
                  <a:pt x="176" y="519"/>
                </a:lnTo>
                <a:lnTo>
                  <a:pt x="118" y="510"/>
                </a:lnTo>
                <a:lnTo>
                  <a:pt x="108" y="549"/>
                </a:lnTo>
                <a:lnTo>
                  <a:pt x="147" y="549"/>
                </a:lnTo>
                <a:lnTo>
                  <a:pt x="108" y="608"/>
                </a:lnTo>
                <a:lnTo>
                  <a:pt x="137" y="627"/>
                </a:lnTo>
                <a:lnTo>
                  <a:pt x="176" y="578"/>
                </a:lnTo>
                <a:lnTo>
                  <a:pt x="196" y="617"/>
                </a:lnTo>
                <a:lnTo>
                  <a:pt x="226" y="608"/>
                </a:lnTo>
                <a:lnTo>
                  <a:pt x="206" y="539"/>
                </a:lnTo>
                <a:lnTo>
                  <a:pt x="235" y="510"/>
                </a:lnTo>
                <a:lnTo>
                  <a:pt x="265" y="598"/>
                </a:lnTo>
                <a:lnTo>
                  <a:pt x="294" y="588"/>
                </a:lnTo>
                <a:lnTo>
                  <a:pt x="255" y="480"/>
                </a:lnTo>
                <a:lnTo>
                  <a:pt x="304" y="421"/>
                </a:lnTo>
                <a:cubicBezTo>
                  <a:pt x="304" y="431"/>
                  <a:pt x="314" y="431"/>
                  <a:pt x="314" y="431"/>
                </a:cubicBezTo>
                <a:lnTo>
                  <a:pt x="314" y="451"/>
                </a:lnTo>
                <a:lnTo>
                  <a:pt x="343" y="451"/>
                </a:lnTo>
                <a:lnTo>
                  <a:pt x="353" y="441"/>
                </a:lnTo>
                <a:cubicBezTo>
                  <a:pt x="353" y="441"/>
                  <a:pt x="363" y="441"/>
                  <a:pt x="363" y="431"/>
                </a:cubicBezTo>
                <a:lnTo>
                  <a:pt x="383" y="500"/>
                </a:lnTo>
                <a:lnTo>
                  <a:pt x="314" y="588"/>
                </a:lnTo>
                <a:lnTo>
                  <a:pt x="343" y="608"/>
                </a:lnTo>
                <a:lnTo>
                  <a:pt x="402" y="539"/>
                </a:lnTo>
                <a:lnTo>
                  <a:pt x="412" y="578"/>
                </a:lnTo>
                <a:lnTo>
                  <a:pt x="372" y="627"/>
                </a:lnTo>
                <a:lnTo>
                  <a:pt x="402" y="647"/>
                </a:lnTo>
                <a:lnTo>
                  <a:pt x="422" y="617"/>
                </a:lnTo>
                <a:lnTo>
                  <a:pt x="451" y="676"/>
                </a:lnTo>
                <a:lnTo>
                  <a:pt x="481" y="667"/>
                </a:lnTo>
                <a:lnTo>
                  <a:pt x="461" y="608"/>
                </a:lnTo>
                <a:lnTo>
                  <a:pt x="500" y="608"/>
                </a:lnTo>
                <a:lnTo>
                  <a:pt x="510" y="578"/>
                </a:lnTo>
                <a:lnTo>
                  <a:pt x="451" y="558"/>
                </a:lnTo>
                <a:lnTo>
                  <a:pt x="431" y="529"/>
                </a:lnTo>
                <a:lnTo>
                  <a:pt x="520" y="539"/>
                </a:lnTo>
                <a:lnTo>
                  <a:pt x="529" y="500"/>
                </a:lnTo>
                <a:lnTo>
                  <a:pt x="422" y="490"/>
                </a:lnTo>
                <a:lnTo>
                  <a:pt x="402" y="421"/>
                </a:lnTo>
                <a:lnTo>
                  <a:pt x="412" y="412"/>
                </a:lnTo>
                <a:lnTo>
                  <a:pt x="422" y="431"/>
                </a:lnTo>
                <a:lnTo>
                  <a:pt x="441" y="402"/>
                </a:lnTo>
                <a:lnTo>
                  <a:pt x="431" y="382"/>
                </a:lnTo>
                <a:lnTo>
                  <a:pt x="441" y="373"/>
                </a:lnTo>
                <a:lnTo>
                  <a:pt x="500" y="382"/>
                </a:lnTo>
                <a:lnTo>
                  <a:pt x="539" y="490"/>
                </a:lnTo>
                <a:lnTo>
                  <a:pt x="579" y="480"/>
                </a:lnTo>
                <a:lnTo>
                  <a:pt x="549" y="392"/>
                </a:lnTo>
                <a:lnTo>
                  <a:pt x="588" y="402"/>
                </a:lnTo>
                <a:lnTo>
                  <a:pt x="608" y="460"/>
                </a:lnTo>
                <a:lnTo>
                  <a:pt x="637" y="451"/>
                </a:lnTo>
                <a:lnTo>
                  <a:pt x="627" y="412"/>
                </a:lnTo>
                <a:lnTo>
                  <a:pt x="686" y="421"/>
                </a:lnTo>
                <a:lnTo>
                  <a:pt x="696" y="382"/>
                </a:lnTo>
                <a:lnTo>
                  <a:pt x="637" y="373"/>
                </a:lnTo>
                <a:lnTo>
                  <a:pt x="666" y="333"/>
                </a:lnTo>
                <a:lnTo>
                  <a:pt x="637" y="314"/>
                </a:lnTo>
                <a:lnTo>
                  <a:pt x="588" y="362"/>
                </a:lnTo>
                <a:lnTo>
                  <a:pt x="549" y="353"/>
                </a:lnTo>
                <a:lnTo>
                  <a:pt x="608" y="284"/>
                </a:lnTo>
                <a:lnTo>
                  <a:pt x="579" y="264"/>
                </a:lnTo>
                <a:lnTo>
                  <a:pt x="510" y="353"/>
                </a:lnTo>
                <a:lnTo>
                  <a:pt x="441" y="333"/>
                </a:lnTo>
                <a:lnTo>
                  <a:pt x="441" y="323"/>
                </a:lnTo>
                <a:lnTo>
                  <a:pt x="461" y="323"/>
                </a:lnTo>
                <a:lnTo>
                  <a:pt x="451" y="284"/>
                </a:lnTo>
                <a:lnTo>
                  <a:pt x="431" y="294"/>
                </a:lnTo>
                <a:cubicBezTo>
                  <a:pt x="431" y="284"/>
                  <a:pt x="431" y="284"/>
                  <a:pt x="422" y="284"/>
                </a:cubicBezTo>
                <a:lnTo>
                  <a:pt x="470" y="225"/>
                </a:lnTo>
                <a:lnTo>
                  <a:pt x="579" y="245"/>
                </a:lnTo>
                <a:lnTo>
                  <a:pt x="588" y="206"/>
                </a:lnTo>
                <a:lnTo>
                  <a:pt x="500" y="196"/>
                </a:lnTo>
                <a:lnTo>
                  <a:pt x="520" y="166"/>
                </a:lnTo>
                <a:lnTo>
                  <a:pt x="588" y="177"/>
                </a:lnTo>
                <a:lnTo>
                  <a:pt x="588" y="137"/>
                </a:lnTo>
                <a:lnTo>
                  <a:pt x="549" y="127"/>
                </a:lnTo>
                <a:close/>
                <a:moveTo>
                  <a:pt x="402" y="353"/>
                </a:moveTo>
                <a:cubicBezTo>
                  <a:pt x="402" y="382"/>
                  <a:pt x="372" y="402"/>
                  <a:pt x="343" y="402"/>
                </a:cubicBezTo>
                <a:cubicBezTo>
                  <a:pt x="304" y="392"/>
                  <a:pt x="285" y="362"/>
                  <a:pt x="294" y="333"/>
                </a:cubicBezTo>
                <a:cubicBezTo>
                  <a:pt x="294" y="304"/>
                  <a:pt x="333" y="275"/>
                  <a:pt x="363" y="284"/>
                </a:cubicBezTo>
                <a:cubicBezTo>
                  <a:pt x="392" y="294"/>
                  <a:pt x="412" y="323"/>
                  <a:pt x="402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1"/>
          <p:cNvSpPr/>
          <p:nvPr/>
        </p:nvSpPr>
        <p:spPr>
          <a:xfrm>
            <a:off x="4922155" y="518717"/>
            <a:ext cx="147200" cy="142970"/>
          </a:xfrm>
          <a:custGeom>
            <a:avLst/>
            <a:gdLst/>
            <a:ahLst/>
            <a:cxnLst/>
            <a:rect l="l" t="t" r="r" b="b"/>
            <a:pathLst>
              <a:path w="696" h="676" extrusionOk="0">
                <a:moveTo>
                  <a:pt x="588" y="79"/>
                </a:moveTo>
                <a:lnTo>
                  <a:pt x="559" y="49"/>
                </a:lnTo>
                <a:lnTo>
                  <a:pt x="519" y="108"/>
                </a:lnTo>
                <a:lnTo>
                  <a:pt x="510" y="59"/>
                </a:lnTo>
                <a:lnTo>
                  <a:pt x="471" y="79"/>
                </a:lnTo>
                <a:lnTo>
                  <a:pt x="490" y="137"/>
                </a:lnTo>
                <a:lnTo>
                  <a:pt x="471" y="166"/>
                </a:lnTo>
                <a:lnTo>
                  <a:pt x="441" y="88"/>
                </a:lnTo>
                <a:lnTo>
                  <a:pt x="402" y="98"/>
                </a:lnTo>
                <a:lnTo>
                  <a:pt x="441" y="206"/>
                </a:lnTo>
                <a:lnTo>
                  <a:pt x="392" y="255"/>
                </a:lnTo>
                <a:lnTo>
                  <a:pt x="382" y="245"/>
                </a:lnTo>
                <a:lnTo>
                  <a:pt x="392" y="235"/>
                </a:lnTo>
                <a:lnTo>
                  <a:pt x="353" y="225"/>
                </a:lnTo>
                <a:lnTo>
                  <a:pt x="343" y="245"/>
                </a:lnTo>
                <a:lnTo>
                  <a:pt x="334" y="245"/>
                </a:lnTo>
                <a:lnTo>
                  <a:pt x="314" y="177"/>
                </a:lnTo>
                <a:lnTo>
                  <a:pt x="382" y="98"/>
                </a:lnTo>
                <a:lnTo>
                  <a:pt x="353" y="68"/>
                </a:lnTo>
                <a:lnTo>
                  <a:pt x="304" y="137"/>
                </a:lnTo>
                <a:lnTo>
                  <a:pt x="284" y="108"/>
                </a:lnTo>
                <a:lnTo>
                  <a:pt x="334" y="49"/>
                </a:lnTo>
                <a:lnTo>
                  <a:pt x="304" y="29"/>
                </a:lnTo>
                <a:lnTo>
                  <a:pt x="275" y="59"/>
                </a:lnTo>
                <a:lnTo>
                  <a:pt x="255" y="0"/>
                </a:lnTo>
                <a:lnTo>
                  <a:pt x="216" y="10"/>
                </a:lnTo>
                <a:lnTo>
                  <a:pt x="236" y="79"/>
                </a:lnTo>
                <a:lnTo>
                  <a:pt x="196" y="68"/>
                </a:lnTo>
                <a:lnTo>
                  <a:pt x="186" y="108"/>
                </a:lnTo>
                <a:lnTo>
                  <a:pt x="255" y="118"/>
                </a:lnTo>
                <a:lnTo>
                  <a:pt x="265" y="157"/>
                </a:lnTo>
                <a:lnTo>
                  <a:pt x="177" y="137"/>
                </a:lnTo>
                <a:lnTo>
                  <a:pt x="167" y="177"/>
                </a:lnTo>
                <a:lnTo>
                  <a:pt x="275" y="196"/>
                </a:lnTo>
                <a:lnTo>
                  <a:pt x="304" y="255"/>
                </a:lnTo>
                <a:cubicBezTo>
                  <a:pt x="294" y="255"/>
                  <a:pt x="294" y="264"/>
                  <a:pt x="294" y="264"/>
                </a:cubicBezTo>
                <a:lnTo>
                  <a:pt x="275" y="255"/>
                </a:lnTo>
                <a:lnTo>
                  <a:pt x="255" y="284"/>
                </a:lnTo>
                <a:lnTo>
                  <a:pt x="265" y="294"/>
                </a:lnTo>
                <a:lnTo>
                  <a:pt x="265" y="304"/>
                </a:lnTo>
                <a:lnTo>
                  <a:pt x="196" y="294"/>
                </a:lnTo>
                <a:lnTo>
                  <a:pt x="157" y="186"/>
                </a:lnTo>
                <a:lnTo>
                  <a:pt x="118" y="206"/>
                </a:lnTo>
                <a:lnTo>
                  <a:pt x="157" y="284"/>
                </a:lnTo>
                <a:lnTo>
                  <a:pt x="118" y="284"/>
                </a:lnTo>
                <a:lnTo>
                  <a:pt x="88" y="216"/>
                </a:lnTo>
                <a:lnTo>
                  <a:pt x="59" y="235"/>
                </a:lnTo>
                <a:lnTo>
                  <a:pt x="69" y="275"/>
                </a:lnTo>
                <a:lnTo>
                  <a:pt x="10" y="264"/>
                </a:lnTo>
                <a:lnTo>
                  <a:pt x="0" y="304"/>
                </a:lnTo>
                <a:lnTo>
                  <a:pt x="69" y="314"/>
                </a:lnTo>
                <a:lnTo>
                  <a:pt x="40" y="343"/>
                </a:lnTo>
                <a:lnTo>
                  <a:pt x="69" y="373"/>
                </a:lnTo>
                <a:lnTo>
                  <a:pt x="108" y="314"/>
                </a:lnTo>
                <a:lnTo>
                  <a:pt x="147" y="323"/>
                </a:lnTo>
                <a:lnTo>
                  <a:pt x="88" y="392"/>
                </a:lnTo>
                <a:lnTo>
                  <a:pt x="118" y="421"/>
                </a:lnTo>
                <a:lnTo>
                  <a:pt x="186" y="333"/>
                </a:lnTo>
                <a:lnTo>
                  <a:pt x="255" y="343"/>
                </a:lnTo>
                <a:lnTo>
                  <a:pt x="255" y="353"/>
                </a:lnTo>
                <a:lnTo>
                  <a:pt x="236" y="362"/>
                </a:lnTo>
                <a:lnTo>
                  <a:pt x="255" y="392"/>
                </a:lnTo>
                <a:lnTo>
                  <a:pt x="265" y="392"/>
                </a:lnTo>
                <a:cubicBezTo>
                  <a:pt x="265" y="392"/>
                  <a:pt x="275" y="392"/>
                  <a:pt x="275" y="402"/>
                </a:cubicBezTo>
                <a:lnTo>
                  <a:pt x="225" y="451"/>
                </a:lnTo>
                <a:lnTo>
                  <a:pt x="118" y="431"/>
                </a:lnTo>
                <a:lnTo>
                  <a:pt x="118" y="471"/>
                </a:lnTo>
                <a:lnTo>
                  <a:pt x="206" y="480"/>
                </a:lnTo>
                <a:lnTo>
                  <a:pt x="177" y="519"/>
                </a:lnTo>
                <a:lnTo>
                  <a:pt x="108" y="500"/>
                </a:lnTo>
                <a:lnTo>
                  <a:pt x="108" y="539"/>
                </a:lnTo>
                <a:lnTo>
                  <a:pt x="147" y="549"/>
                </a:lnTo>
                <a:lnTo>
                  <a:pt x="108" y="597"/>
                </a:lnTo>
                <a:lnTo>
                  <a:pt x="138" y="627"/>
                </a:lnTo>
                <a:lnTo>
                  <a:pt x="177" y="568"/>
                </a:lnTo>
                <a:lnTo>
                  <a:pt x="186" y="617"/>
                </a:lnTo>
                <a:lnTo>
                  <a:pt x="225" y="597"/>
                </a:lnTo>
                <a:lnTo>
                  <a:pt x="206" y="539"/>
                </a:lnTo>
                <a:lnTo>
                  <a:pt x="236" y="510"/>
                </a:lnTo>
                <a:lnTo>
                  <a:pt x="265" y="597"/>
                </a:lnTo>
                <a:lnTo>
                  <a:pt x="294" y="578"/>
                </a:lnTo>
                <a:lnTo>
                  <a:pt x="255" y="471"/>
                </a:lnTo>
                <a:lnTo>
                  <a:pt x="304" y="421"/>
                </a:lnTo>
                <a:cubicBezTo>
                  <a:pt x="304" y="421"/>
                  <a:pt x="314" y="421"/>
                  <a:pt x="314" y="431"/>
                </a:cubicBezTo>
                <a:lnTo>
                  <a:pt x="314" y="441"/>
                </a:lnTo>
                <a:lnTo>
                  <a:pt x="343" y="451"/>
                </a:lnTo>
                <a:lnTo>
                  <a:pt x="353" y="431"/>
                </a:lnTo>
                <a:lnTo>
                  <a:pt x="363" y="431"/>
                </a:lnTo>
                <a:lnTo>
                  <a:pt x="382" y="500"/>
                </a:lnTo>
                <a:lnTo>
                  <a:pt x="314" y="578"/>
                </a:lnTo>
                <a:lnTo>
                  <a:pt x="343" y="608"/>
                </a:lnTo>
                <a:lnTo>
                  <a:pt x="402" y="539"/>
                </a:lnTo>
                <a:lnTo>
                  <a:pt x="412" y="578"/>
                </a:lnTo>
                <a:lnTo>
                  <a:pt x="373" y="627"/>
                </a:lnTo>
                <a:lnTo>
                  <a:pt x="402" y="647"/>
                </a:lnTo>
                <a:lnTo>
                  <a:pt x="421" y="617"/>
                </a:lnTo>
                <a:lnTo>
                  <a:pt x="451" y="676"/>
                </a:lnTo>
                <a:lnTo>
                  <a:pt x="480" y="666"/>
                </a:lnTo>
                <a:lnTo>
                  <a:pt x="461" y="597"/>
                </a:lnTo>
                <a:lnTo>
                  <a:pt x="500" y="608"/>
                </a:lnTo>
                <a:lnTo>
                  <a:pt x="510" y="568"/>
                </a:lnTo>
                <a:lnTo>
                  <a:pt x="451" y="558"/>
                </a:lnTo>
                <a:lnTo>
                  <a:pt x="432" y="519"/>
                </a:lnTo>
                <a:lnTo>
                  <a:pt x="519" y="539"/>
                </a:lnTo>
                <a:lnTo>
                  <a:pt x="530" y="500"/>
                </a:lnTo>
                <a:lnTo>
                  <a:pt x="421" y="480"/>
                </a:lnTo>
                <a:lnTo>
                  <a:pt x="402" y="421"/>
                </a:lnTo>
                <a:cubicBezTo>
                  <a:pt x="402" y="421"/>
                  <a:pt x="402" y="412"/>
                  <a:pt x="412" y="412"/>
                </a:cubicBezTo>
                <a:lnTo>
                  <a:pt x="421" y="421"/>
                </a:lnTo>
                <a:lnTo>
                  <a:pt x="441" y="392"/>
                </a:lnTo>
                <a:lnTo>
                  <a:pt x="432" y="382"/>
                </a:lnTo>
                <a:cubicBezTo>
                  <a:pt x="432" y="382"/>
                  <a:pt x="432" y="373"/>
                  <a:pt x="441" y="373"/>
                </a:cubicBezTo>
                <a:lnTo>
                  <a:pt x="500" y="382"/>
                </a:lnTo>
                <a:lnTo>
                  <a:pt x="539" y="490"/>
                </a:lnTo>
                <a:lnTo>
                  <a:pt x="578" y="471"/>
                </a:lnTo>
                <a:lnTo>
                  <a:pt x="549" y="392"/>
                </a:lnTo>
                <a:lnTo>
                  <a:pt x="588" y="392"/>
                </a:lnTo>
                <a:lnTo>
                  <a:pt x="608" y="460"/>
                </a:lnTo>
                <a:lnTo>
                  <a:pt x="637" y="441"/>
                </a:lnTo>
                <a:lnTo>
                  <a:pt x="628" y="402"/>
                </a:lnTo>
                <a:lnTo>
                  <a:pt x="686" y="412"/>
                </a:lnTo>
                <a:lnTo>
                  <a:pt x="696" y="373"/>
                </a:lnTo>
                <a:lnTo>
                  <a:pt x="637" y="362"/>
                </a:lnTo>
                <a:lnTo>
                  <a:pt x="667" y="333"/>
                </a:lnTo>
                <a:lnTo>
                  <a:pt x="637" y="304"/>
                </a:lnTo>
                <a:lnTo>
                  <a:pt x="588" y="362"/>
                </a:lnTo>
                <a:lnTo>
                  <a:pt x="549" y="353"/>
                </a:lnTo>
                <a:lnTo>
                  <a:pt x="608" y="284"/>
                </a:lnTo>
                <a:lnTo>
                  <a:pt x="578" y="255"/>
                </a:lnTo>
                <a:lnTo>
                  <a:pt x="510" y="343"/>
                </a:lnTo>
                <a:lnTo>
                  <a:pt x="441" y="333"/>
                </a:lnTo>
                <a:lnTo>
                  <a:pt x="441" y="323"/>
                </a:lnTo>
                <a:lnTo>
                  <a:pt x="461" y="314"/>
                </a:lnTo>
                <a:lnTo>
                  <a:pt x="451" y="284"/>
                </a:lnTo>
                <a:lnTo>
                  <a:pt x="432" y="284"/>
                </a:lnTo>
                <a:cubicBezTo>
                  <a:pt x="432" y="284"/>
                  <a:pt x="421" y="284"/>
                  <a:pt x="421" y="275"/>
                </a:cubicBezTo>
                <a:lnTo>
                  <a:pt x="471" y="225"/>
                </a:lnTo>
                <a:lnTo>
                  <a:pt x="578" y="245"/>
                </a:lnTo>
                <a:lnTo>
                  <a:pt x="588" y="206"/>
                </a:lnTo>
                <a:lnTo>
                  <a:pt x="500" y="196"/>
                </a:lnTo>
                <a:lnTo>
                  <a:pt x="519" y="157"/>
                </a:lnTo>
                <a:lnTo>
                  <a:pt x="588" y="177"/>
                </a:lnTo>
                <a:lnTo>
                  <a:pt x="588" y="137"/>
                </a:lnTo>
                <a:lnTo>
                  <a:pt x="549" y="127"/>
                </a:lnTo>
                <a:close/>
                <a:moveTo>
                  <a:pt x="402" y="343"/>
                </a:moveTo>
                <a:cubicBezTo>
                  <a:pt x="402" y="382"/>
                  <a:pt x="373" y="402"/>
                  <a:pt x="334" y="392"/>
                </a:cubicBezTo>
                <a:cubicBezTo>
                  <a:pt x="304" y="392"/>
                  <a:pt x="284" y="362"/>
                  <a:pt x="294" y="333"/>
                </a:cubicBezTo>
                <a:cubicBezTo>
                  <a:pt x="294" y="294"/>
                  <a:pt x="323" y="275"/>
                  <a:pt x="363" y="284"/>
                </a:cubicBezTo>
                <a:cubicBezTo>
                  <a:pt x="392" y="284"/>
                  <a:pt x="412" y="314"/>
                  <a:pt x="402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1"/>
          <p:cNvSpPr/>
          <p:nvPr/>
        </p:nvSpPr>
        <p:spPr>
          <a:xfrm>
            <a:off x="4766709" y="705253"/>
            <a:ext cx="147411" cy="142970"/>
          </a:xfrm>
          <a:custGeom>
            <a:avLst/>
            <a:gdLst/>
            <a:ahLst/>
            <a:cxnLst/>
            <a:rect l="l" t="t" r="r" b="b"/>
            <a:pathLst>
              <a:path w="697" h="676" extrusionOk="0">
                <a:moveTo>
                  <a:pt x="588" y="78"/>
                </a:moveTo>
                <a:lnTo>
                  <a:pt x="559" y="49"/>
                </a:lnTo>
                <a:lnTo>
                  <a:pt x="520" y="98"/>
                </a:lnTo>
                <a:lnTo>
                  <a:pt x="510" y="59"/>
                </a:lnTo>
                <a:lnTo>
                  <a:pt x="471" y="68"/>
                </a:lnTo>
                <a:lnTo>
                  <a:pt x="490" y="137"/>
                </a:lnTo>
                <a:lnTo>
                  <a:pt x="471" y="166"/>
                </a:lnTo>
                <a:lnTo>
                  <a:pt x="442" y="78"/>
                </a:lnTo>
                <a:lnTo>
                  <a:pt x="402" y="98"/>
                </a:lnTo>
                <a:lnTo>
                  <a:pt x="442" y="196"/>
                </a:lnTo>
                <a:lnTo>
                  <a:pt x="392" y="255"/>
                </a:lnTo>
                <a:cubicBezTo>
                  <a:pt x="392" y="245"/>
                  <a:pt x="392" y="245"/>
                  <a:pt x="383" y="245"/>
                </a:cubicBezTo>
                <a:lnTo>
                  <a:pt x="392" y="225"/>
                </a:lnTo>
                <a:lnTo>
                  <a:pt x="353" y="225"/>
                </a:lnTo>
                <a:lnTo>
                  <a:pt x="344" y="235"/>
                </a:lnTo>
                <a:cubicBezTo>
                  <a:pt x="344" y="235"/>
                  <a:pt x="344" y="245"/>
                  <a:pt x="333" y="245"/>
                </a:cubicBezTo>
                <a:lnTo>
                  <a:pt x="314" y="176"/>
                </a:lnTo>
                <a:lnTo>
                  <a:pt x="383" y="88"/>
                </a:lnTo>
                <a:lnTo>
                  <a:pt x="353" y="68"/>
                </a:lnTo>
                <a:lnTo>
                  <a:pt x="294" y="137"/>
                </a:lnTo>
                <a:lnTo>
                  <a:pt x="285" y="98"/>
                </a:lnTo>
                <a:lnTo>
                  <a:pt x="333" y="49"/>
                </a:lnTo>
                <a:lnTo>
                  <a:pt x="304" y="29"/>
                </a:lnTo>
                <a:lnTo>
                  <a:pt x="275" y="59"/>
                </a:lnTo>
                <a:lnTo>
                  <a:pt x="255" y="0"/>
                </a:lnTo>
                <a:lnTo>
                  <a:pt x="216" y="9"/>
                </a:lnTo>
                <a:lnTo>
                  <a:pt x="235" y="68"/>
                </a:lnTo>
                <a:lnTo>
                  <a:pt x="196" y="68"/>
                </a:lnTo>
                <a:lnTo>
                  <a:pt x="187" y="107"/>
                </a:lnTo>
                <a:lnTo>
                  <a:pt x="255" y="118"/>
                </a:lnTo>
                <a:lnTo>
                  <a:pt x="265" y="147"/>
                </a:lnTo>
                <a:lnTo>
                  <a:pt x="177" y="137"/>
                </a:lnTo>
                <a:lnTo>
                  <a:pt x="167" y="176"/>
                </a:lnTo>
                <a:lnTo>
                  <a:pt x="275" y="186"/>
                </a:lnTo>
                <a:lnTo>
                  <a:pt x="304" y="255"/>
                </a:lnTo>
                <a:cubicBezTo>
                  <a:pt x="294" y="255"/>
                  <a:pt x="294" y="255"/>
                  <a:pt x="294" y="264"/>
                </a:cubicBezTo>
                <a:lnTo>
                  <a:pt x="275" y="245"/>
                </a:lnTo>
                <a:lnTo>
                  <a:pt x="255" y="274"/>
                </a:lnTo>
                <a:lnTo>
                  <a:pt x="265" y="294"/>
                </a:lnTo>
                <a:lnTo>
                  <a:pt x="265" y="303"/>
                </a:lnTo>
                <a:lnTo>
                  <a:pt x="196" y="294"/>
                </a:lnTo>
                <a:lnTo>
                  <a:pt x="157" y="186"/>
                </a:lnTo>
                <a:lnTo>
                  <a:pt x="118" y="196"/>
                </a:lnTo>
                <a:lnTo>
                  <a:pt x="148" y="284"/>
                </a:lnTo>
                <a:lnTo>
                  <a:pt x="118" y="274"/>
                </a:lnTo>
                <a:lnTo>
                  <a:pt x="89" y="216"/>
                </a:lnTo>
                <a:lnTo>
                  <a:pt x="59" y="225"/>
                </a:lnTo>
                <a:lnTo>
                  <a:pt x="69" y="274"/>
                </a:lnTo>
                <a:lnTo>
                  <a:pt x="10" y="255"/>
                </a:lnTo>
                <a:lnTo>
                  <a:pt x="0" y="294"/>
                </a:lnTo>
                <a:lnTo>
                  <a:pt x="69" y="303"/>
                </a:lnTo>
                <a:lnTo>
                  <a:pt x="39" y="343"/>
                </a:lnTo>
                <a:lnTo>
                  <a:pt x="69" y="362"/>
                </a:lnTo>
                <a:lnTo>
                  <a:pt x="108" y="314"/>
                </a:lnTo>
                <a:lnTo>
                  <a:pt x="148" y="323"/>
                </a:lnTo>
                <a:lnTo>
                  <a:pt x="89" y="392"/>
                </a:lnTo>
                <a:lnTo>
                  <a:pt x="118" y="412"/>
                </a:lnTo>
                <a:lnTo>
                  <a:pt x="187" y="323"/>
                </a:lnTo>
                <a:lnTo>
                  <a:pt x="255" y="343"/>
                </a:lnTo>
                <a:lnTo>
                  <a:pt x="255" y="353"/>
                </a:lnTo>
                <a:lnTo>
                  <a:pt x="235" y="353"/>
                </a:lnTo>
                <a:lnTo>
                  <a:pt x="255" y="392"/>
                </a:lnTo>
                <a:lnTo>
                  <a:pt x="265" y="382"/>
                </a:lnTo>
                <a:cubicBezTo>
                  <a:pt x="265" y="392"/>
                  <a:pt x="275" y="392"/>
                  <a:pt x="275" y="392"/>
                </a:cubicBezTo>
                <a:lnTo>
                  <a:pt x="226" y="451"/>
                </a:lnTo>
                <a:lnTo>
                  <a:pt x="118" y="431"/>
                </a:lnTo>
                <a:lnTo>
                  <a:pt x="118" y="470"/>
                </a:lnTo>
                <a:lnTo>
                  <a:pt x="206" y="480"/>
                </a:lnTo>
                <a:lnTo>
                  <a:pt x="177" y="510"/>
                </a:lnTo>
                <a:lnTo>
                  <a:pt x="108" y="499"/>
                </a:lnTo>
                <a:lnTo>
                  <a:pt x="108" y="539"/>
                </a:lnTo>
                <a:lnTo>
                  <a:pt x="148" y="549"/>
                </a:lnTo>
                <a:lnTo>
                  <a:pt x="108" y="597"/>
                </a:lnTo>
                <a:lnTo>
                  <a:pt x="137" y="617"/>
                </a:lnTo>
                <a:lnTo>
                  <a:pt x="177" y="568"/>
                </a:lnTo>
                <a:lnTo>
                  <a:pt x="187" y="608"/>
                </a:lnTo>
                <a:lnTo>
                  <a:pt x="226" y="597"/>
                </a:lnTo>
                <a:lnTo>
                  <a:pt x="206" y="539"/>
                </a:lnTo>
                <a:lnTo>
                  <a:pt x="226" y="510"/>
                </a:lnTo>
                <a:lnTo>
                  <a:pt x="265" y="588"/>
                </a:lnTo>
                <a:lnTo>
                  <a:pt x="294" y="578"/>
                </a:lnTo>
                <a:lnTo>
                  <a:pt x="255" y="470"/>
                </a:lnTo>
                <a:lnTo>
                  <a:pt x="304" y="421"/>
                </a:lnTo>
                <a:lnTo>
                  <a:pt x="314" y="421"/>
                </a:lnTo>
                <a:lnTo>
                  <a:pt x="314" y="441"/>
                </a:lnTo>
                <a:lnTo>
                  <a:pt x="344" y="451"/>
                </a:lnTo>
                <a:lnTo>
                  <a:pt x="353" y="431"/>
                </a:lnTo>
                <a:lnTo>
                  <a:pt x="363" y="431"/>
                </a:lnTo>
                <a:lnTo>
                  <a:pt x="383" y="490"/>
                </a:lnTo>
                <a:lnTo>
                  <a:pt x="314" y="578"/>
                </a:lnTo>
                <a:lnTo>
                  <a:pt x="344" y="608"/>
                </a:lnTo>
                <a:lnTo>
                  <a:pt x="402" y="529"/>
                </a:lnTo>
                <a:lnTo>
                  <a:pt x="412" y="568"/>
                </a:lnTo>
                <a:lnTo>
                  <a:pt x="373" y="617"/>
                </a:lnTo>
                <a:lnTo>
                  <a:pt x="402" y="647"/>
                </a:lnTo>
                <a:lnTo>
                  <a:pt x="422" y="608"/>
                </a:lnTo>
                <a:lnTo>
                  <a:pt x="451" y="676"/>
                </a:lnTo>
                <a:lnTo>
                  <a:pt x="481" y="656"/>
                </a:lnTo>
                <a:lnTo>
                  <a:pt x="461" y="597"/>
                </a:lnTo>
                <a:lnTo>
                  <a:pt x="500" y="608"/>
                </a:lnTo>
                <a:lnTo>
                  <a:pt x="510" y="568"/>
                </a:lnTo>
                <a:lnTo>
                  <a:pt x="451" y="558"/>
                </a:lnTo>
                <a:lnTo>
                  <a:pt x="431" y="519"/>
                </a:lnTo>
                <a:lnTo>
                  <a:pt x="520" y="539"/>
                </a:lnTo>
                <a:lnTo>
                  <a:pt x="529" y="499"/>
                </a:lnTo>
                <a:lnTo>
                  <a:pt x="422" y="480"/>
                </a:lnTo>
                <a:lnTo>
                  <a:pt x="402" y="412"/>
                </a:lnTo>
                <a:lnTo>
                  <a:pt x="412" y="412"/>
                </a:lnTo>
                <a:lnTo>
                  <a:pt x="422" y="421"/>
                </a:lnTo>
                <a:lnTo>
                  <a:pt x="442" y="392"/>
                </a:lnTo>
                <a:lnTo>
                  <a:pt x="431" y="382"/>
                </a:lnTo>
                <a:cubicBezTo>
                  <a:pt x="431" y="372"/>
                  <a:pt x="431" y="372"/>
                  <a:pt x="442" y="372"/>
                </a:cubicBezTo>
                <a:lnTo>
                  <a:pt x="500" y="382"/>
                </a:lnTo>
                <a:lnTo>
                  <a:pt x="540" y="480"/>
                </a:lnTo>
                <a:lnTo>
                  <a:pt x="579" y="470"/>
                </a:lnTo>
                <a:lnTo>
                  <a:pt x="549" y="382"/>
                </a:lnTo>
                <a:lnTo>
                  <a:pt x="588" y="392"/>
                </a:lnTo>
                <a:lnTo>
                  <a:pt x="608" y="451"/>
                </a:lnTo>
                <a:lnTo>
                  <a:pt x="638" y="441"/>
                </a:lnTo>
                <a:lnTo>
                  <a:pt x="627" y="401"/>
                </a:lnTo>
                <a:lnTo>
                  <a:pt x="686" y="412"/>
                </a:lnTo>
                <a:lnTo>
                  <a:pt x="696" y="372"/>
                </a:lnTo>
                <a:lnTo>
                  <a:pt x="638" y="362"/>
                </a:lnTo>
                <a:lnTo>
                  <a:pt x="657" y="333"/>
                </a:lnTo>
                <a:lnTo>
                  <a:pt x="638" y="303"/>
                </a:lnTo>
                <a:lnTo>
                  <a:pt x="588" y="353"/>
                </a:lnTo>
                <a:lnTo>
                  <a:pt x="549" y="353"/>
                </a:lnTo>
                <a:lnTo>
                  <a:pt x="608" y="284"/>
                </a:lnTo>
                <a:lnTo>
                  <a:pt x="579" y="255"/>
                </a:lnTo>
                <a:lnTo>
                  <a:pt x="510" y="343"/>
                </a:lnTo>
                <a:lnTo>
                  <a:pt x="442" y="333"/>
                </a:lnTo>
                <a:lnTo>
                  <a:pt x="442" y="323"/>
                </a:lnTo>
                <a:lnTo>
                  <a:pt x="461" y="314"/>
                </a:lnTo>
                <a:lnTo>
                  <a:pt x="451" y="274"/>
                </a:lnTo>
                <a:lnTo>
                  <a:pt x="431" y="284"/>
                </a:lnTo>
                <a:lnTo>
                  <a:pt x="422" y="274"/>
                </a:lnTo>
                <a:lnTo>
                  <a:pt x="471" y="225"/>
                </a:lnTo>
                <a:lnTo>
                  <a:pt x="579" y="245"/>
                </a:lnTo>
                <a:lnTo>
                  <a:pt x="588" y="205"/>
                </a:lnTo>
                <a:lnTo>
                  <a:pt x="500" y="186"/>
                </a:lnTo>
                <a:lnTo>
                  <a:pt x="520" y="157"/>
                </a:lnTo>
                <a:lnTo>
                  <a:pt x="588" y="166"/>
                </a:lnTo>
                <a:lnTo>
                  <a:pt x="588" y="127"/>
                </a:lnTo>
                <a:lnTo>
                  <a:pt x="549" y="127"/>
                </a:lnTo>
                <a:close/>
                <a:moveTo>
                  <a:pt x="402" y="343"/>
                </a:moveTo>
                <a:cubicBezTo>
                  <a:pt x="402" y="372"/>
                  <a:pt x="373" y="401"/>
                  <a:pt x="333" y="392"/>
                </a:cubicBezTo>
                <a:cubicBezTo>
                  <a:pt x="304" y="392"/>
                  <a:pt x="285" y="353"/>
                  <a:pt x="294" y="323"/>
                </a:cubicBezTo>
                <a:cubicBezTo>
                  <a:pt x="294" y="294"/>
                  <a:pt x="324" y="274"/>
                  <a:pt x="363" y="274"/>
                </a:cubicBezTo>
                <a:cubicBezTo>
                  <a:pt x="392" y="284"/>
                  <a:pt x="412" y="314"/>
                  <a:pt x="402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1"/>
          <p:cNvSpPr/>
          <p:nvPr/>
        </p:nvSpPr>
        <p:spPr>
          <a:xfrm>
            <a:off x="4611262" y="889462"/>
            <a:ext cx="147200" cy="143393"/>
          </a:xfrm>
          <a:custGeom>
            <a:avLst/>
            <a:gdLst/>
            <a:ahLst/>
            <a:cxnLst/>
            <a:rect l="l" t="t" r="r" b="b"/>
            <a:pathLst>
              <a:path w="696" h="678" extrusionOk="0">
                <a:moveTo>
                  <a:pt x="589" y="79"/>
                </a:moveTo>
                <a:lnTo>
                  <a:pt x="559" y="60"/>
                </a:lnTo>
                <a:lnTo>
                  <a:pt x="520" y="109"/>
                </a:lnTo>
                <a:lnTo>
                  <a:pt x="510" y="70"/>
                </a:lnTo>
                <a:lnTo>
                  <a:pt x="471" y="79"/>
                </a:lnTo>
                <a:lnTo>
                  <a:pt x="491" y="138"/>
                </a:lnTo>
                <a:lnTo>
                  <a:pt x="471" y="168"/>
                </a:lnTo>
                <a:lnTo>
                  <a:pt x="441" y="89"/>
                </a:lnTo>
                <a:lnTo>
                  <a:pt x="402" y="99"/>
                </a:lnTo>
                <a:lnTo>
                  <a:pt x="441" y="207"/>
                </a:lnTo>
                <a:lnTo>
                  <a:pt x="393" y="256"/>
                </a:lnTo>
                <a:lnTo>
                  <a:pt x="382" y="256"/>
                </a:lnTo>
                <a:lnTo>
                  <a:pt x="393" y="236"/>
                </a:lnTo>
                <a:lnTo>
                  <a:pt x="353" y="227"/>
                </a:lnTo>
                <a:lnTo>
                  <a:pt x="343" y="246"/>
                </a:lnTo>
                <a:lnTo>
                  <a:pt x="334" y="246"/>
                </a:lnTo>
                <a:lnTo>
                  <a:pt x="314" y="187"/>
                </a:lnTo>
                <a:lnTo>
                  <a:pt x="382" y="99"/>
                </a:lnTo>
                <a:lnTo>
                  <a:pt x="353" y="79"/>
                </a:lnTo>
                <a:lnTo>
                  <a:pt x="295" y="148"/>
                </a:lnTo>
                <a:lnTo>
                  <a:pt x="284" y="109"/>
                </a:lnTo>
                <a:lnTo>
                  <a:pt x="324" y="60"/>
                </a:lnTo>
                <a:lnTo>
                  <a:pt x="304" y="31"/>
                </a:lnTo>
                <a:lnTo>
                  <a:pt x="275" y="70"/>
                </a:lnTo>
                <a:lnTo>
                  <a:pt x="245" y="1"/>
                </a:lnTo>
                <a:lnTo>
                  <a:pt x="216" y="20"/>
                </a:lnTo>
                <a:lnTo>
                  <a:pt x="236" y="79"/>
                </a:lnTo>
                <a:lnTo>
                  <a:pt x="197" y="70"/>
                </a:lnTo>
                <a:lnTo>
                  <a:pt x="186" y="109"/>
                </a:lnTo>
                <a:lnTo>
                  <a:pt x="255" y="118"/>
                </a:lnTo>
                <a:lnTo>
                  <a:pt x="265" y="158"/>
                </a:lnTo>
                <a:lnTo>
                  <a:pt x="177" y="138"/>
                </a:lnTo>
                <a:lnTo>
                  <a:pt x="167" y="177"/>
                </a:lnTo>
                <a:lnTo>
                  <a:pt x="275" y="197"/>
                </a:lnTo>
                <a:lnTo>
                  <a:pt x="304" y="266"/>
                </a:lnTo>
                <a:lnTo>
                  <a:pt x="295" y="266"/>
                </a:lnTo>
                <a:lnTo>
                  <a:pt x="275" y="256"/>
                </a:lnTo>
                <a:lnTo>
                  <a:pt x="255" y="285"/>
                </a:lnTo>
                <a:lnTo>
                  <a:pt x="265" y="295"/>
                </a:lnTo>
                <a:lnTo>
                  <a:pt x="265" y="305"/>
                </a:lnTo>
                <a:lnTo>
                  <a:pt x="197" y="295"/>
                </a:lnTo>
                <a:lnTo>
                  <a:pt x="157" y="197"/>
                </a:lnTo>
                <a:lnTo>
                  <a:pt x="118" y="207"/>
                </a:lnTo>
                <a:lnTo>
                  <a:pt x="147" y="295"/>
                </a:lnTo>
                <a:lnTo>
                  <a:pt x="118" y="285"/>
                </a:lnTo>
                <a:lnTo>
                  <a:pt x="88" y="227"/>
                </a:lnTo>
                <a:lnTo>
                  <a:pt x="59" y="236"/>
                </a:lnTo>
                <a:lnTo>
                  <a:pt x="69" y="275"/>
                </a:lnTo>
                <a:lnTo>
                  <a:pt x="10" y="266"/>
                </a:lnTo>
                <a:lnTo>
                  <a:pt x="1" y="305"/>
                </a:lnTo>
                <a:lnTo>
                  <a:pt x="59" y="314"/>
                </a:lnTo>
                <a:lnTo>
                  <a:pt x="40" y="344"/>
                </a:lnTo>
                <a:lnTo>
                  <a:pt x="69" y="373"/>
                </a:lnTo>
                <a:lnTo>
                  <a:pt x="108" y="325"/>
                </a:lnTo>
                <a:lnTo>
                  <a:pt x="147" y="325"/>
                </a:lnTo>
                <a:lnTo>
                  <a:pt x="88" y="403"/>
                </a:lnTo>
                <a:lnTo>
                  <a:pt x="118" y="423"/>
                </a:lnTo>
                <a:lnTo>
                  <a:pt x="186" y="334"/>
                </a:lnTo>
                <a:lnTo>
                  <a:pt x="255" y="344"/>
                </a:lnTo>
                <a:lnTo>
                  <a:pt x="255" y="354"/>
                </a:lnTo>
                <a:lnTo>
                  <a:pt x="236" y="364"/>
                </a:lnTo>
                <a:lnTo>
                  <a:pt x="245" y="403"/>
                </a:lnTo>
                <a:lnTo>
                  <a:pt x="265" y="393"/>
                </a:lnTo>
                <a:lnTo>
                  <a:pt x="275" y="403"/>
                </a:lnTo>
                <a:lnTo>
                  <a:pt x="226" y="452"/>
                </a:lnTo>
                <a:lnTo>
                  <a:pt x="118" y="442"/>
                </a:lnTo>
                <a:lnTo>
                  <a:pt x="118" y="471"/>
                </a:lnTo>
                <a:lnTo>
                  <a:pt x="206" y="491"/>
                </a:lnTo>
                <a:lnTo>
                  <a:pt x="177" y="521"/>
                </a:lnTo>
                <a:lnTo>
                  <a:pt x="108" y="510"/>
                </a:lnTo>
                <a:lnTo>
                  <a:pt x="108" y="550"/>
                </a:lnTo>
                <a:lnTo>
                  <a:pt x="147" y="550"/>
                </a:lnTo>
                <a:lnTo>
                  <a:pt x="108" y="608"/>
                </a:lnTo>
                <a:lnTo>
                  <a:pt x="138" y="628"/>
                </a:lnTo>
                <a:lnTo>
                  <a:pt x="177" y="579"/>
                </a:lnTo>
                <a:lnTo>
                  <a:pt x="186" y="619"/>
                </a:lnTo>
                <a:lnTo>
                  <a:pt x="226" y="608"/>
                </a:lnTo>
                <a:lnTo>
                  <a:pt x="206" y="540"/>
                </a:lnTo>
                <a:lnTo>
                  <a:pt x="226" y="510"/>
                </a:lnTo>
                <a:lnTo>
                  <a:pt x="255" y="599"/>
                </a:lnTo>
                <a:lnTo>
                  <a:pt x="295" y="589"/>
                </a:lnTo>
                <a:lnTo>
                  <a:pt x="255" y="481"/>
                </a:lnTo>
                <a:lnTo>
                  <a:pt x="304" y="423"/>
                </a:lnTo>
                <a:cubicBezTo>
                  <a:pt x="304" y="432"/>
                  <a:pt x="314" y="432"/>
                  <a:pt x="314" y="432"/>
                </a:cubicBezTo>
                <a:lnTo>
                  <a:pt x="314" y="452"/>
                </a:lnTo>
                <a:lnTo>
                  <a:pt x="343" y="452"/>
                </a:lnTo>
                <a:lnTo>
                  <a:pt x="353" y="442"/>
                </a:lnTo>
                <a:lnTo>
                  <a:pt x="363" y="432"/>
                </a:lnTo>
                <a:lnTo>
                  <a:pt x="382" y="501"/>
                </a:lnTo>
                <a:lnTo>
                  <a:pt x="314" y="589"/>
                </a:lnTo>
                <a:lnTo>
                  <a:pt x="343" y="608"/>
                </a:lnTo>
                <a:lnTo>
                  <a:pt x="402" y="540"/>
                </a:lnTo>
                <a:lnTo>
                  <a:pt x="412" y="579"/>
                </a:lnTo>
                <a:lnTo>
                  <a:pt x="373" y="628"/>
                </a:lnTo>
                <a:lnTo>
                  <a:pt x="402" y="648"/>
                </a:lnTo>
                <a:lnTo>
                  <a:pt x="422" y="619"/>
                </a:lnTo>
                <a:lnTo>
                  <a:pt x="451" y="677"/>
                </a:lnTo>
                <a:lnTo>
                  <a:pt x="480" y="667"/>
                </a:lnTo>
                <a:lnTo>
                  <a:pt x="461" y="608"/>
                </a:lnTo>
                <a:lnTo>
                  <a:pt x="500" y="608"/>
                </a:lnTo>
                <a:lnTo>
                  <a:pt x="510" y="579"/>
                </a:lnTo>
                <a:lnTo>
                  <a:pt x="451" y="560"/>
                </a:lnTo>
                <a:lnTo>
                  <a:pt x="432" y="530"/>
                </a:lnTo>
                <a:lnTo>
                  <a:pt x="520" y="540"/>
                </a:lnTo>
                <a:lnTo>
                  <a:pt x="530" y="501"/>
                </a:lnTo>
                <a:lnTo>
                  <a:pt x="422" y="491"/>
                </a:lnTo>
                <a:lnTo>
                  <a:pt x="393" y="423"/>
                </a:lnTo>
                <a:cubicBezTo>
                  <a:pt x="402" y="423"/>
                  <a:pt x="402" y="423"/>
                  <a:pt x="402" y="412"/>
                </a:cubicBezTo>
                <a:lnTo>
                  <a:pt x="422" y="432"/>
                </a:lnTo>
                <a:lnTo>
                  <a:pt x="441" y="403"/>
                </a:lnTo>
                <a:lnTo>
                  <a:pt x="432" y="383"/>
                </a:lnTo>
                <a:lnTo>
                  <a:pt x="432" y="373"/>
                </a:lnTo>
                <a:lnTo>
                  <a:pt x="500" y="383"/>
                </a:lnTo>
                <a:lnTo>
                  <a:pt x="539" y="491"/>
                </a:lnTo>
                <a:lnTo>
                  <a:pt x="578" y="481"/>
                </a:lnTo>
                <a:lnTo>
                  <a:pt x="549" y="393"/>
                </a:lnTo>
                <a:lnTo>
                  <a:pt x="589" y="403"/>
                </a:lnTo>
                <a:lnTo>
                  <a:pt x="608" y="462"/>
                </a:lnTo>
                <a:lnTo>
                  <a:pt x="637" y="452"/>
                </a:lnTo>
                <a:lnTo>
                  <a:pt x="628" y="412"/>
                </a:lnTo>
                <a:lnTo>
                  <a:pt x="687" y="423"/>
                </a:lnTo>
                <a:lnTo>
                  <a:pt x="696" y="383"/>
                </a:lnTo>
                <a:lnTo>
                  <a:pt x="637" y="373"/>
                </a:lnTo>
                <a:lnTo>
                  <a:pt x="657" y="334"/>
                </a:lnTo>
                <a:lnTo>
                  <a:pt x="637" y="314"/>
                </a:lnTo>
                <a:lnTo>
                  <a:pt x="589" y="364"/>
                </a:lnTo>
                <a:lnTo>
                  <a:pt x="549" y="354"/>
                </a:lnTo>
                <a:lnTo>
                  <a:pt x="608" y="285"/>
                </a:lnTo>
                <a:lnTo>
                  <a:pt x="578" y="266"/>
                </a:lnTo>
                <a:lnTo>
                  <a:pt x="510" y="354"/>
                </a:lnTo>
                <a:lnTo>
                  <a:pt x="441" y="344"/>
                </a:lnTo>
                <a:lnTo>
                  <a:pt x="441" y="325"/>
                </a:lnTo>
                <a:lnTo>
                  <a:pt x="461" y="325"/>
                </a:lnTo>
                <a:lnTo>
                  <a:pt x="451" y="285"/>
                </a:lnTo>
                <a:lnTo>
                  <a:pt x="432" y="295"/>
                </a:lnTo>
                <a:cubicBezTo>
                  <a:pt x="432" y="285"/>
                  <a:pt x="422" y="285"/>
                  <a:pt x="422" y="285"/>
                </a:cubicBezTo>
                <a:lnTo>
                  <a:pt x="471" y="227"/>
                </a:lnTo>
                <a:lnTo>
                  <a:pt x="578" y="246"/>
                </a:lnTo>
                <a:lnTo>
                  <a:pt x="589" y="207"/>
                </a:lnTo>
                <a:lnTo>
                  <a:pt x="500" y="197"/>
                </a:lnTo>
                <a:lnTo>
                  <a:pt x="520" y="168"/>
                </a:lnTo>
                <a:lnTo>
                  <a:pt x="589" y="177"/>
                </a:lnTo>
                <a:lnTo>
                  <a:pt x="589" y="138"/>
                </a:lnTo>
                <a:lnTo>
                  <a:pt x="549" y="129"/>
                </a:lnTo>
                <a:close/>
                <a:moveTo>
                  <a:pt x="402" y="354"/>
                </a:moveTo>
                <a:cubicBezTo>
                  <a:pt x="402" y="383"/>
                  <a:pt x="373" y="403"/>
                  <a:pt x="334" y="403"/>
                </a:cubicBezTo>
                <a:cubicBezTo>
                  <a:pt x="304" y="393"/>
                  <a:pt x="284" y="364"/>
                  <a:pt x="295" y="334"/>
                </a:cubicBezTo>
                <a:cubicBezTo>
                  <a:pt x="295" y="305"/>
                  <a:pt x="324" y="275"/>
                  <a:pt x="363" y="285"/>
                </a:cubicBezTo>
                <a:cubicBezTo>
                  <a:pt x="393" y="295"/>
                  <a:pt x="412" y="325"/>
                  <a:pt x="402" y="35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1"/>
          <p:cNvSpPr/>
          <p:nvPr/>
        </p:nvSpPr>
        <p:spPr>
          <a:xfrm>
            <a:off x="5125187" y="-101164"/>
            <a:ext cx="149526" cy="143393"/>
          </a:xfrm>
          <a:custGeom>
            <a:avLst/>
            <a:gdLst/>
            <a:ahLst/>
            <a:cxnLst/>
            <a:rect l="l" t="t" r="r" b="b"/>
            <a:pathLst>
              <a:path w="707" h="678" extrusionOk="0">
                <a:moveTo>
                  <a:pt x="598" y="79"/>
                </a:moveTo>
                <a:lnTo>
                  <a:pt x="569" y="60"/>
                </a:lnTo>
                <a:lnTo>
                  <a:pt x="530" y="109"/>
                </a:lnTo>
                <a:lnTo>
                  <a:pt x="510" y="70"/>
                </a:lnTo>
                <a:lnTo>
                  <a:pt x="471" y="79"/>
                </a:lnTo>
                <a:lnTo>
                  <a:pt x="500" y="138"/>
                </a:lnTo>
                <a:lnTo>
                  <a:pt x="471" y="168"/>
                </a:lnTo>
                <a:lnTo>
                  <a:pt x="441" y="89"/>
                </a:lnTo>
                <a:lnTo>
                  <a:pt x="402" y="99"/>
                </a:lnTo>
                <a:lnTo>
                  <a:pt x="441" y="207"/>
                </a:lnTo>
                <a:lnTo>
                  <a:pt x="402" y="256"/>
                </a:lnTo>
                <a:lnTo>
                  <a:pt x="393" y="256"/>
                </a:lnTo>
                <a:lnTo>
                  <a:pt x="393" y="236"/>
                </a:lnTo>
                <a:lnTo>
                  <a:pt x="354" y="227"/>
                </a:lnTo>
                <a:lnTo>
                  <a:pt x="354" y="246"/>
                </a:lnTo>
                <a:lnTo>
                  <a:pt x="343" y="246"/>
                </a:lnTo>
                <a:lnTo>
                  <a:pt x="314" y="187"/>
                </a:lnTo>
                <a:lnTo>
                  <a:pt x="393" y="99"/>
                </a:lnTo>
                <a:lnTo>
                  <a:pt x="363" y="70"/>
                </a:lnTo>
                <a:lnTo>
                  <a:pt x="304" y="138"/>
                </a:lnTo>
                <a:lnTo>
                  <a:pt x="295" y="109"/>
                </a:lnTo>
                <a:lnTo>
                  <a:pt x="334" y="60"/>
                </a:lnTo>
                <a:lnTo>
                  <a:pt x="304" y="31"/>
                </a:lnTo>
                <a:lnTo>
                  <a:pt x="275" y="70"/>
                </a:lnTo>
                <a:lnTo>
                  <a:pt x="256" y="1"/>
                </a:lnTo>
                <a:lnTo>
                  <a:pt x="216" y="20"/>
                </a:lnTo>
                <a:lnTo>
                  <a:pt x="245" y="79"/>
                </a:lnTo>
                <a:lnTo>
                  <a:pt x="197" y="70"/>
                </a:lnTo>
                <a:lnTo>
                  <a:pt x="187" y="109"/>
                </a:lnTo>
                <a:lnTo>
                  <a:pt x="256" y="118"/>
                </a:lnTo>
                <a:lnTo>
                  <a:pt x="265" y="158"/>
                </a:lnTo>
                <a:lnTo>
                  <a:pt x="177" y="138"/>
                </a:lnTo>
                <a:lnTo>
                  <a:pt x="177" y="177"/>
                </a:lnTo>
                <a:lnTo>
                  <a:pt x="285" y="197"/>
                </a:lnTo>
                <a:lnTo>
                  <a:pt x="304" y="256"/>
                </a:lnTo>
                <a:cubicBezTo>
                  <a:pt x="304" y="266"/>
                  <a:pt x="295" y="266"/>
                  <a:pt x="295" y="266"/>
                </a:cubicBezTo>
                <a:lnTo>
                  <a:pt x="285" y="256"/>
                </a:lnTo>
                <a:lnTo>
                  <a:pt x="256" y="285"/>
                </a:lnTo>
                <a:lnTo>
                  <a:pt x="275" y="295"/>
                </a:lnTo>
                <a:lnTo>
                  <a:pt x="265" y="305"/>
                </a:lnTo>
                <a:lnTo>
                  <a:pt x="197" y="295"/>
                </a:lnTo>
                <a:lnTo>
                  <a:pt x="167" y="187"/>
                </a:lnTo>
                <a:lnTo>
                  <a:pt x="128" y="207"/>
                </a:lnTo>
                <a:lnTo>
                  <a:pt x="158" y="285"/>
                </a:lnTo>
                <a:lnTo>
                  <a:pt x="118" y="285"/>
                </a:lnTo>
                <a:lnTo>
                  <a:pt x="99" y="227"/>
                </a:lnTo>
                <a:lnTo>
                  <a:pt x="60" y="236"/>
                </a:lnTo>
                <a:lnTo>
                  <a:pt x="79" y="275"/>
                </a:lnTo>
                <a:lnTo>
                  <a:pt x="10" y="266"/>
                </a:lnTo>
                <a:lnTo>
                  <a:pt x="1" y="305"/>
                </a:lnTo>
                <a:lnTo>
                  <a:pt x="69" y="314"/>
                </a:lnTo>
                <a:lnTo>
                  <a:pt x="40" y="344"/>
                </a:lnTo>
                <a:lnTo>
                  <a:pt x="69" y="373"/>
                </a:lnTo>
                <a:lnTo>
                  <a:pt x="108" y="325"/>
                </a:lnTo>
                <a:lnTo>
                  <a:pt x="147" y="325"/>
                </a:lnTo>
                <a:lnTo>
                  <a:pt x="89" y="393"/>
                </a:lnTo>
                <a:lnTo>
                  <a:pt x="118" y="423"/>
                </a:lnTo>
                <a:lnTo>
                  <a:pt x="197" y="334"/>
                </a:lnTo>
                <a:lnTo>
                  <a:pt x="256" y="344"/>
                </a:lnTo>
                <a:lnTo>
                  <a:pt x="256" y="354"/>
                </a:lnTo>
                <a:lnTo>
                  <a:pt x="245" y="364"/>
                </a:lnTo>
                <a:lnTo>
                  <a:pt x="256" y="403"/>
                </a:lnTo>
                <a:lnTo>
                  <a:pt x="275" y="393"/>
                </a:lnTo>
                <a:lnTo>
                  <a:pt x="275" y="403"/>
                </a:lnTo>
                <a:lnTo>
                  <a:pt x="236" y="452"/>
                </a:lnTo>
                <a:lnTo>
                  <a:pt x="128" y="432"/>
                </a:lnTo>
                <a:lnTo>
                  <a:pt x="118" y="471"/>
                </a:lnTo>
                <a:lnTo>
                  <a:pt x="206" y="491"/>
                </a:lnTo>
                <a:lnTo>
                  <a:pt x="177" y="521"/>
                </a:lnTo>
                <a:lnTo>
                  <a:pt x="118" y="510"/>
                </a:lnTo>
                <a:lnTo>
                  <a:pt x="108" y="550"/>
                </a:lnTo>
                <a:lnTo>
                  <a:pt x="158" y="550"/>
                </a:lnTo>
                <a:lnTo>
                  <a:pt x="108" y="599"/>
                </a:lnTo>
                <a:lnTo>
                  <a:pt x="138" y="628"/>
                </a:lnTo>
                <a:lnTo>
                  <a:pt x="177" y="579"/>
                </a:lnTo>
                <a:lnTo>
                  <a:pt x="197" y="619"/>
                </a:lnTo>
                <a:lnTo>
                  <a:pt x="236" y="599"/>
                </a:lnTo>
                <a:lnTo>
                  <a:pt x="206" y="540"/>
                </a:lnTo>
                <a:lnTo>
                  <a:pt x="236" y="510"/>
                </a:lnTo>
                <a:lnTo>
                  <a:pt x="265" y="599"/>
                </a:lnTo>
                <a:lnTo>
                  <a:pt x="304" y="579"/>
                </a:lnTo>
                <a:lnTo>
                  <a:pt x="265" y="481"/>
                </a:lnTo>
                <a:lnTo>
                  <a:pt x="304" y="423"/>
                </a:lnTo>
                <a:lnTo>
                  <a:pt x="314" y="432"/>
                </a:lnTo>
                <a:lnTo>
                  <a:pt x="314" y="452"/>
                </a:lnTo>
                <a:lnTo>
                  <a:pt x="354" y="452"/>
                </a:lnTo>
                <a:lnTo>
                  <a:pt x="354" y="432"/>
                </a:lnTo>
                <a:lnTo>
                  <a:pt x="363" y="432"/>
                </a:lnTo>
                <a:lnTo>
                  <a:pt x="393" y="501"/>
                </a:lnTo>
                <a:lnTo>
                  <a:pt x="314" y="589"/>
                </a:lnTo>
                <a:lnTo>
                  <a:pt x="343" y="608"/>
                </a:lnTo>
                <a:lnTo>
                  <a:pt x="402" y="540"/>
                </a:lnTo>
                <a:lnTo>
                  <a:pt x="412" y="579"/>
                </a:lnTo>
                <a:lnTo>
                  <a:pt x="373" y="628"/>
                </a:lnTo>
                <a:lnTo>
                  <a:pt x="402" y="648"/>
                </a:lnTo>
                <a:lnTo>
                  <a:pt x="432" y="619"/>
                </a:lnTo>
                <a:lnTo>
                  <a:pt x="452" y="677"/>
                </a:lnTo>
                <a:lnTo>
                  <a:pt x="491" y="667"/>
                </a:lnTo>
                <a:lnTo>
                  <a:pt x="461" y="608"/>
                </a:lnTo>
                <a:lnTo>
                  <a:pt x="510" y="608"/>
                </a:lnTo>
                <a:lnTo>
                  <a:pt x="520" y="569"/>
                </a:lnTo>
                <a:lnTo>
                  <a:pt x="452" y="560"/>
                </a:lnTo>
                <a:lnTo>
                  <a:pt x="441" y="530"/>
                </a:lnTo>
                <a:lnTo>
                  <a:pt x="530" y="540"/>
                </a:lnTo>
                <a:lnTo>
                  <a:pt x="530" y="501"/>
                </a:lnTo>
                <a:lnTo>
                  <a:pt x="422" y="481"/>
                </a:lnTo>
                <a:lnTo>
                  <a:pt x="402" y="423"/>
                </a:lnTo>
                <a:cubicBezTo>
                  <a:pt x="402" y="423"/>
                  <a:pt x="412" y="423"/>
                  <a:pt x="412" y="412"/>
                </a:cubicBezTo>
                <a:lnTo>
                  <a:pt x="422" y="423"/>
                </a:lnTo>
                <a:lnTo>
                  <a:pt x="452" y="393"/>
                </a:lnTo>
                <a:lnTo>
                  <a:pt x="432" y="383"/>
                </a:lnTo>
                <a:cubicBezTo>
                  <a:pt x="441" y="383"/>
                  <a:pt x="441" y="383"/>
                  <a:pt x="441" y="373"/>
                </a:cubicBezTo>
                <a:lnTo>
                  <a:pt x="510" y="383"/>
                </a:lnTo>
                <a:lnTo>
                  <a:pt x="539" y="491"/>
                </a:lnTo>
                <a:lnTo>
                  <a:pt x="579" y="481"/>
                </a:lnTo>
                <a:lnTo>
                  <a:pt x="550" y="393"/>
                </a:lnTo>
                <a:lnTo>
                  <a:pt x="589" y="403"/>
                </a:lnTo>
                <a:lnTo>
                  <a:pt x="608" y="462"/>
                </a:lnTo>
                <a:lnTo>
                  <a:pt x="648" y="452"/>
                </a:lnTo>
                <a:lnTo>
                  <a:pt x="628" y="403"/>
                </a:lnTo>
                <a:lnTo>
                  <a:pt x="696" y="412"/>
                </a:lnTo>
                <a:lnTo>
                  <a:pt x="706" y="383"/>
                </a:lnTo>
                <a:lnTo>
                  <a:pt x="637" y="373"/>
                </a:lnTo>
                <a:lnTo>
                  <a:pt x="667" y="334"/>
                </a:lnTo>
                <a:lnTo>
                  <a:pt x="637" y="314"/>
                </a:lnTo>
                <a:lnTo>
                  <a:pt x="598" y="364"/>
                </a:lnTo>
                <a:lnTo>
                  <a:pt x="559" y="354"/>
                </a:lnTo>
                <a:lnTo>
                  <a:pt x="618" y="285"/>
                </a:lnTo>
                <a:lnTo>
                  <a:pt x="589" y="266"/>
                </a:lnTo>
                <a:lnTo>
                  <a:pt x="510" y="344"/>
                </a:lnTo>
                <a:lnTo>
                  <a:pt x="452" y="334"/>
                </a:lnTo>
                <a:lnTo>
                  <a:pt x="452" y="325"/>
                </a:lnTo>
                <a:lnTo>
                  <a:pt x="461" y="325"/>
                </a:lnTo>
                <a:lnTo>
                  <a:pt x="452" y="285"/>
                </a:lnTo>
                <a:lnTo>
                  <a:pt x="432" y="295"/>
                </a:lnTo>
                <a:lnTo>
                  <a:pt x="432" y="285"/>
                </a:lnTo>
                <a:lnTo>
                  <a:pt x="471" y="227"/>
                </a:lnTo>
                <a:lnTo>
                  <a:pt x="579" y="246"/>
                </a:lnTo>
                <a:lnTo>
                  <a:pt x="589" y="207"/>
                </a:lnTo>
                <a:lnTo>
                  <a:pt x="500" y="197"/>
                </a:lnTo>
                <a:lnTo>
                  <a:pt x="530" y="168"/>
                </a:lnTo>
                <a:lnTo>
                  <a:pt x="589" y="177"/>
                </a:lnTo>
                <a:lnTo>
                  <a:pt x="598" y="138"/>
                </a:lnTo>
                <a:lnTo>
                  <a:pt x="550" y="129"/>
                </a:lnTo>
                <a:close/>
                <a:moveTo>
                  <a:pt x="412" y="354"/>
                </a:moveTo>
                <a:cubicBezTo>
                  <a:pt x="402" y="383"/>
                  <a:pt x="373" y="403"/>
                  <a:pt x="343" y="403"/>
                </a:cubicBezTo>
                <a:cubicBezTo>
                  <a:pt x="314" y="393"/>
                  <a:pt x="295" y="364"/>
                  <a:pt x="295" y="334"/>
                </a:cubicBezTo>
                <a:cubicBezTo>
                  <a:pt x="304" y="305"/>
                  <a:pt x="334" y="275"/>
                  <a:pt x="363" y="285"/>
                </a:cubicBezTo>
                <a:cubicBezTo>
                  <a:pt x="393" y="285"/>
                  <a:pt x="412" y="314"/>
                  <a:pt x="412" y="35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1"/>
          <p:cNvSpPr/>
          <p:nvPr/>
        </p:nvSpPr>
        <p:spPr>
          <a:xfrm>
            <a:off x="4969741" y="85371"/>
            <a:ext cx="149526" cy="143393"/>
          </a:xfrm>
          <a:custGeom>
            <a:avLst/>
            <a:gdLst/>
            <a:ahLst/>
            <a:cxnLst/>
            <a:rect l="l" t="t" r="r" b="b"/>
            <a:pathLst>
              <a:path w="707" h="678" extrusionOk="0">
                <a:moveTo>
                  <a:pt x="599" y="79"/>
                </a:moveTo>
                <a:lnTo>
                  <a:pt x="569" y="50"/>
                </a:lnTo>
                <a:lnTo>
                  <a:pt x="530" y="99"/>
                </a:lnTo>
                <a:lnTo>
                  <a:pt x="510" y="60"/>
                </a:lnTo>
                <a:lnTo>
                  <a:pt x="471" y="79"/>
                </a:lnTo>
                <a:lnTo>
                  <a:pt x="501" y="138"/>
                </a:lnTo>
                <a:lnTo>
                  <a:pt x="471" y="168"/>
                </a:lnTo>
                <a:lnTo>
                  <a:pt x="442" y="79"/>
                </a:lnTo>
                <a:lnTo>
                  <a:pt x="403" y="99"/>
                </a:lnTo>
                <a:lnTo>
                  <a:pt x="442" y="197"/>
                </a:lnTo>
                <a:lnTo>
                  <a:pt x="403" y="255"/>
                </a:lnTo>
                <a:cubicBezTo>
                  <a:pt x="392" y="255"/>
                  <a:pt x="392" y="246"/>
                  <a:pt x="392" y="246"/>
                </a:cubicBezTo>
                <a:lnTo>
                  <a:pt x="392" y="226"/>
                </a:lnTo>
                <a:lnTo>
                  <a:pt x="353" y="226"/>
                </a:lnTo>
                <a:lnTo>
                  <a:pt x="353" y="246"/>
                </a:lnTo>
                <a:lnTo>
                  <a:pt x="344" y="246"/>
                </a:lnTo>
                <a:lnTo>
                  <a:pt x="314" y="177"/>
                </a:lnTo>
                <a:lnTo>
                  <a:pt x="392" y="89"/>
                </a:lnTo>
                <a:lnTo>
                  <a:pt x="363" y="70"/>
                </a:lnTo>
                <a:lnTo>
                  <a:pt x="305" y="138"/>
                </a:lnTo>
                <a:lnTo>
                  <a:pt x="294" y="99"/>
                </a:lnTo>
                <a:lnTo>
                  <a:pt x="334" y="50"/>
                </a:lnTo>
                <a:lnTo>
                  <a:pt x="305" y="30"/>
                </a:lnTo>
                <a:lnTo>
                  <a:pt x="275" y="60"/>
                </a:lnTo>
                <a:lnTo>
                  <a:pt x="255" y="1"/>
                </a:lnTo>
                <a:lnTo>
                  <a:pt x="216" y="11"/>
                </a:lnTo>
                <a:lnTo>
                  <a:pt x="236" y="79"/>
                </a:lnTo>
                <a:lnTo>
                  <a:pt x="196" y="70"/>
                </a:lnTo>
                <a:lnTo>
                  <a:pt x="187" y="109"/>
                </a:lnTo>
                <a:lnTo>
                  <a:pt x="255" y="118"/>
                </a:lnTo>
                <a:lnTo>
                  <a:pt x="265" y="157"/>
                </a:lnTo>
                <a:lnTo>
                  <a:pt x="177" y="138"/>
                </a:lnTo>
                <a:lnTo>
                  <a:pt x="177" y="177"/>
                </a:lnTo>
                <a:lnTo>
                  <a:pt x="285" y="197"/>
                </a:lnTo>
                <a:lnTo>
                  <a:pt x="305" y="255"/>
                </a:lnTo>
                <a:lnTo>
                  <a:pt x="294" y="266"/>
                </a:lnTo>
                <a:lnTo>
                  <a:pt x="285" y="255"/>
                </a:lnTo>
                <a:lnTo>
                  <a:pt x="255" y="285"/>
                </a:lnTo>
                <a:lnTo>
                  <a:pt x="275" y="295"/>
                </a:lnTo>
                <a:cubicBezTo>
                  <a:pt x="265" y="295"/>
                  <a:pt x="265" y="305"/>
                  <a:pt x="265" y="305"/>
                </a:cubicBezTo>
                <a:lnTo>
                  <a:pt x="196" y="295"/>
                </a:lnTo>
                <a:lnTo>
                  <a:pt x="157" y="187"/>
                </a:lnTo>
                <a:lnTo>
                  <a:pt x="128" y="207"/>
                </a:lnTo>
                <a:lnTo>
                  <a:pt x="157" y="285"/>
                </a:lnTo>
                <a:lnTo>
                  <a:pt x="118" y="275"/>
                </a:lnTo>
                <a:lnTo>
                  <a:pt x="98" y="216"/>
                </a:lnTo>
                <a:lnTo>
                  <a:pt x="59" y="236"/>
                </a:lnTo>
                <a:lnTo>
                  <a:pt x="79" y="275"/>
                </a:lnTo>
                <a:lnTo>
                  <a:pt x="11" y="266"/>
                </a:lnTo>
                <a:lnTo>
                  <a:pt x="0" y="295"/>
                </a:lnTo>
                <a:lnTo>
                  <a:pt x="69" y="314"/>
                </a:lnTo>
                <a:lnTo>
                  <a:pt x="40" y="344"/>
                </a:lnTo>
                <a:lnTo>
                  <a:pt x="69" y="364"/>
                </a:lnTo>
                <a:lnTo>
                  <a:pt x="109" y="314"/>
                </a:lnTo>
                <a:lnTo>
                  <a:pt x="148" y="324"/>
                </a:lnTo>
                <a:lnTo>
                  <a:pt x="89" y="393"/>
                </a:lnTo>
                <a:lnTo>
                  <a:pt x="118" y="412"/>
                </a:lnTo>
                <a:lnTo>
                  <a:pt x="196" y="334"/>
                </a:lnTo>
                <a:lnTo>
                  <a:pt x="255" y="344"/>
                </a:lnTo>
                <a:lnTo>
                  <a:pt x="255" y="353"/>
                </a:lnTo>
                <a:lnTo>
                  <a:pt x="246" y="364"/>
                </a:lnTo>
                <a:lnTo>
                  <a:pt x="255" y="393"/>
                </a:lnTo>
                <a:lnTo>
                  <a:pt x="275" y="393"/>
                </a:lnTo>
                <a:lnTo>
                  <a:pt x="275" y="403"/>
                </a:lnTo>
                <a:lnTo>
                  <a:pt x="236" y="451"/>
                </a:lnTo>
                <a:lnTo>
                  <a:pt x="128" y="432"/>
                </a:lnTo>
                <a:lnTo>
                  <a:pt x="118" y="471"/>
                </a:lnTo>
                <a:lnTo>
                  <a:pt x="207" y="481"/>
                </a:lnTo>
                <a:lnTo>
                  <a:pt x="177" y="510"/>
                </a:lnTo>
                <a:lnTo>
                  <a:pt x="118" y="501"/>
                </a:lnTo>
                <a:lnTo>
                  <a:pt x="109" y="540"/>
                </a:lnTo>
                <a:lnTo>
                  <a:pt x="148" y="549"/>
                </a:lnTo>
                <a:lnTo>
                  <a:pt x="109" y="599"/>
                </a:lnTo>
                <a:lnTo>
                  <a:pt x="138" y="628"/>
                </a:lnTo>
                <a:lnTo>
                  <a:pt x="177" y="569"/>
                </a:lnTo>
                <a:lnTo>
                  <a:pt x="196" y="618"/>
                </a:lnTo>
                <a:lnTo>
                  <a:pt x="226" y="599"/>
                </a:lnTo>
                <a:lnTo>
                  <a:pt x="207" y="540"/>
                </a:lnTo>
                <a:lnTo>
                  <a:pt x="236" y="510"/>
                </a:lnTo>
                <a:lnTo>
                  <a:pt x="265" y="589"/>
                </a:lnTo>
                <a:lnTo>
                  <a:pt x="305" y="579"/>
                </a:lnTo>
                <a:lnTo>
                  <a:pt x="265" y="471"/>
                </a:lnTo>
                <a:lnTo>
                  <a:pt x="305" y="422"/>
                </a:lnTo>
                <a:cubicBezTo>
                  <a:pt x="314" y="422"/>
                  <a:pt x="314" y="422"/>
                  <a:pt x="314" y="432"/>
                </a:cubicBezTo>
                <a:lnTo>
                  <a:pt x="314" y="442"/>
                </a:lnTo>
                <a:lnTo>
                  <a:pt x="353" y="451"/>
                </a:lnTo>
                <a:lnTo>
                  <a:pt x="353" y="432"/>
                </a:lnTo>
                <a:lnTo>
                  <a:pt x="363" y="432"/>
                </a:lnTo>
                <a:lnTo>
                  <a:pt x="392" y="491"/>
                </a:lnTo>
                <a:lnTo>
                  <a:pt x="314" y="579"/>
                </a:lnTo>
                <a:lnTo>
                  <a:pt x="344" y="608"/>
                </a:lnTo>
                <a:lnTo>
                  <a:pt x="403" y="540"/>
                </a:lnTo>
                <a:lnTo>
                  <a:pt x="412" y="569"/>
                </a:lnTo>
                <a:lnTo>
                  <a:pt x="373" y="628"/>
                </a:lnTo>
                <a:lnTo>
                  <a:pt x="403" y="647"/>
                </a:lnTo>
                <a:lnTo>
                  <a:pt x="432" y="618"/>
                </a:lnTo>
                <a:lnTo>
                  <a:pt x="451" y="677"/>
                </a:lnTo>
                <a:lnTo>
                  <a:pt x="490" y="658"/>
                </a:lnTo>
                <a:lnTo>
                  <a:pt x="461" y="599"/>
                </a:lnTo>
                <a:lnTo>
                  <a:pt x="510" y="608"/>
                </a:lnTo>
                <a:lnTo>
                  <a:pt x="510" y="569"/>
                </a:lnTo>
                <a:lnTo>
                  <a:pt x="451" y="560"/>
                </a:lnTo>
                <a:lnTo>
                  <a:pt x="442" y="520"/>
                </a:lnTo>
                <a:lnTo>
                  <a:pt x="530" y="540"/>
                </a:lnTo>
                <a:lnTo>
                  <a:pt x="530" y="501"/>
                </a:lnTo>
                <a:lnTo>
                  <a:pt x="422" y="481"/>
                </a:lnTo>
                <a:lnTo>
                  <a:pt x="403" y="422"/>
                </a:lnTo>
                <a:cubicBezTo>
                  <a:pt x="403" y="412"/>
                  <a:pt x="412" y="412"/>
                  <a:pt x="412" y="412"/>
                </a:cubicBezTo>
                <a:lnTo>
                  <a:pt x="422" y="422"/>
                </a:lnTo>
                <a:lnTo>
                  <a:pt x="451" y="393"/>
                </a:lnTo>
                <a:lnTo>
                  <a:pt x="432" y="383"/>
                </a:lnTo>
                <a:cubicBezTo>
                  <a:pt x="442" y="383"/>
                  <a:pt x="442" y="373"/>
                  <a:pt x="442" y="373"/>
                </a:cubicBezTo>
                <a:lnTo>
                  <a:pt x="510" y="383"/>
                </a:lnTo>
                <a:lnTo>
                  <a:pt x="540" y="491"/>
                </a:lnTo>
                <a:lnTo>
                  <a:pt x="579" y="471"/>
                </a:lnTo>
                <a:lnTo>
                  <a:pt x="549" y="393"/>
                </a:lnTo>
                <a:lnTo>
                  <a:pt x="588" y="393"/>
                </a:lnTo>
                <a:lnTo>
                  <a:pt x="608" y="462"/>
                </a:lnTo>
                <a:lnTo>
                  <a:pt x="647" y="442"/>
                </a:lnTo>
                <a:lnTo>
                  <a:pt x="628" y="403"/>
                </a:lnTo>
                <a:lnTo>
                  <a:pt x="697" y="412"/>
                </a:lnTo>
                <a:lnTo>
                  <a:pt x="706" y="373"/>
                </a:lnTo>
                <a:lnTo>
                  <a:pt x="638" y="364"/>
                </a:lnTo>
                <a:lnTo>
                  <a:pt x="667" y="334"/>
                </a:lnTo>
                <a:lnTo>
                  <a:pt x="638" y="305"/>
                </a:lnTo>
                <a:lnTo>
                  <a:pt x="599" y="364"/>
                </a:lnTo>
                <a:lnTo>
                  <a:pt x="559" y="353"/>
                </a:lnTo>
                <a:lnTo>
                  <a:pt x="618" y="285"/>
                </a:lnTo>
                <a:lnTo>
                  <a:pt x="588" y="255"/>
                </a:lnTo>
                <a:lnTo>
                  <a:pt x="510" y="344"/>
                </a:lnTo>
                <a:lnTo>
                  <a:pt x="451" y="334"/>
                </a:lnTo>
                <a:lnTo>
                  <a:pt x="451" y="324"/>
                </a:lnTo>
                <a:lnTo>
                  <a:pt x="461" y="314"/>
                </a:lnTo>
                <a:lnTo>
                  <a:pt x="451" y="285"/>
                </a:lnTo>
                <a:lnTo>
                  <a:pt x="432" y="285"/>
                </a:lnTo>
                <a:lnTo>
                  <a:pt x="432" y="275"/>
                </a:lnTo>
                <a:lnTo>
                  <a:pt x="471" y="226"/>
                </a:lnTo>
                <a:lnTo>
                  <a:pt x="579" y="246"/>
                </a:lnTo>
                <a:lnTo>
                  <a:pt x="588" y="207"/>
                </a:lnTo>
                <a:lnTo>
                  <a:pt x="501" y="187"/>
                </a:lnTo>
                <a:lnTo>
                  <a:pt x="530" y="157"/>
                </a:lnTo>
                <a:lnTo>
                  <a:pt x="588" y="168"/>
                </a:lnTo>
                <a:lnTo>
                  <a:pt x="599" y="138"/>
                </a:lnTo>
                <a:lnTo>
                  <a:pt x="549" y="128"/>
                </a:lnTo>
                <a:close/>
                <a:moveTo>
                  <a:pt x="412" y="344"/>
                </a:moveTo>
                <a:cubicBezTo>
                  <a:pt x="403" y="383"/>
                  <a:pt x="373" y="403"/>
                  <a:pt x="344" y="393"/>
                </a:cubicBezTo>
                <a:cubicBezTo>
                  <a:pt x="314" y="393"/>
                  <a:pt x="294" y="364"/>
                  <a:pt x="294" y="324"/>
                </a:cubicBezTo>
                <a:cubicBezTo>
                  <a:pt x="305" y="295"/>
                  <a:pt x="334" y="275"/>
                  <a:pt x="363" y="285"/>
                </a:cubicBezTo>
                <a:cubicBezTo>
                  <a:pt x="392" y="285"/>
                  <a:pt x="412" y="314"/>
                  <a:pt x="41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1"/>
          <p:cNvSpPr/>
          <p:nvPr/>
        </p:nvSpPr>
        <p:spPr>
          <a:xfrm>
            <a:off x="4814294" y="271907"/>
            <a:ext cx="149526" cy="141066"/>
          </a:xfrm>
          <a:custGeom>
            <a:avLst/>
            <a:gdLst/>
            <a:ahLst/>
            <a:cxnLst/>
            <a:rect l="l" t="t" r="r" b="b"/>
            <a:pathLst>
              <a:path w="707" h="667" extrusionOk="0">
                <a:moveTo>
                  <a:pt x="598" y="70"/>
                </a:moveTo>
                <a:lnTo>
                  <a:pt x="569" y="50"/>
                </a:lnTo>
                <a:lnTo>
                  <a:pt x="520" y="99"/>
                </a:lnTo>
                <a:lnTo>
                  <a:pt x="510" y="59"/>
                </a:lnTo>
                <a:lnTo>
                  <a:pt x="471" y="70"/>
                </a:lnTo>
                <a:lnTo>
                  <a:pt x="500" y="138"/>
                </a:lnTo>
                <a:lnTo>
                  <a:pt x="471" y="168"/>
                </a:lnTo>
                <a:lnTo>
                  <a:pt x="442" y="79"/>
                </a:lnTo>
                <a:lnTo>
                  <a:pt x="402" y="89"/>
                </a:lnTo>
                <a:lnTo>
                  <a:pt x="442" y="197"/>
                </a:lnTo>
                <a:lnTo>
                  <a:pt x="402" y="246"/>
                </a:lnTo>
                <a:lnTo>
                  <a:pt x="393" y="246"/>
                </a:lnTo>
                <a:lnTo>
                  <a:pt x="393" y="226"/>
                </a:lnTo>
                <a:lnTo>
                  <a:pt x="354" y="226"/>
                </a:lnTo>
                <a:lnTo>
                  <a:pt x="354" y="236"/>
                </a:lnTo>
                <a:lnTo>
                  <a:pt x="344" y="236"/>
                </a:lnTo>
                <a:lnTo>
                  <a:pt x="315" y="177"/>
                </a:lnTo>
                <a:lnTo>
                  <a:pt x="393" y="89"/>
                </a:lnTo>
                <a:lnTo>
                  <a:pt x="363" y="70"/>
                </a:lnTo>
                <a:lnTo>
                  <a:pt x="304" y="138"/>
                </a:lnTo>
                <a:lnTo>
                  <a:pt x="295" y="99"/>
                </a:lnTo>
                <a:lnTo>
                  <a:pt x="334" y="50"/>
                </a:lnTo>
                <a:lnTo>
                  <a:pt x="304" y="20"/>
                </a:lnTo>
                <a:lnTo>
                  <a:pt x="275" y="59"/>
                </a:lnTo>
                <a:lnTo>
                  <a:pt x="256" y="1"/>
                </a:lnTo>
                <a:lnTo>
                  <a:pt x="217" y="11"/>
                </a:lnTo>
                <a:lnTo>
                  <a:pt x="236" y="70"/>
                </a:lnTo>
                <a:lnTo>
                  <a:pt x="197" y="70"/>
                </a:lnTo>
                <a:lnTo>
                  <a:pt x="187" y="99"/>
                </a:lnTo>
                <a:lnTo>
                  <a:pt x="256" y="109"/>
                </a:lnTo>
                <a:lnTo>
                  <a:pt x="265" y="148"/>
                </a:lnTo>
                <a:lnTo>
                  <a:pt x="177" y="138"/>
                </a:lnTo>
                <a:lnTo>
                  <a:pt x="177" y="177"/>
                </a:lnTo>
                <a:lnTo>
                  <a:pt x="285" y="187"/>
                </a:lnTo>
                <a:lnTo>
                  <a:pt x="304" y="255"/>
                </a:lnTo>
                <a:cubicBezTo>
                  <a:pt x="304" y="255"/>
                  <a:pt x="295" y="255"/>
                  <a:pt x="295" y="266"/>
                </a:cubicBezTo>
                <a:lnTo>
                  <a:pt x="285" y="246"/>
                </a:lnTo>
                <a:lnTo>
                  <a:pt x="256" y="275"/>
                </a:lnTo>
                <a:lnTo>
                  <a:pt x="265" y="295"/>
                </a:lnTo>
                <a:lnTo>
                  <a:pt x="265" y="305"/>
                </a:lnTo>
                <a:lnTo>
                  <a:pt x="197" y="295"/>
                </a:lnTo>
                <a:lnTo>
                  <a:pt x="158" y="187"/>
                </a:lnTo>
                <a:lnTo>
                  <a:pt x="128" y="197"/>
                </a:lnTo>
                <a:lnTo>
                  <a:pt x="158" y="285"/>
                </a:lnTo>
                <a:lnTo>
                  <a:pt x="119" y="275"/>
                </a:lnTo>
                <a:lnTo>
                  <a:pt x="99" y="216"/>
                </a:lnTo>
                <a:lnTo>
                  <a:pt x="60" y="226"/>
                </a:lnTo>
                <a:lnTo>
                  <a:pt x="79" y="266"/>
                </a:lnTo>
                <a:lnTo>
                  <a:pt x="10" y="255"/>
                </a:lnTo>
                <a:lnTo>
                  <a:pt x="1" y="295"/>
                </a:lnTo>
                <a:lnTo>
                  <a:pt x="69" y="305"/>
                </a:lnTo>
                <a:lnTo>
                  <a:pt x="40" y="344"/>
                </a:lnTo>
                <a:lnTo>
                  <a:pt x="69" y="364"/>
                </a:lnTo>
                <a:lnTo>
                  <a:pt x="108" y="314"/>
                </a:lnTo>
                <a:lnTo>
                  <a:pt x="148" y="324"/>
                </a:lnTo>
                <a:lnTo>
                  <a:pt x="89" y="393"/>
                </a:lnTo>
                <a:lnTo>
                  <a:pt x="119" y="412"/>
                </a:lnTo>
                <a:lnTo>
                  <a:pt x="197" y="324"/>
                </a:lnTo>
                <a:lnTo>
                  <a:pt x="256" y="334"/>
                </a:lnTo>
                <a:lnTo>
                  <a:pt x="256" y="353"/>
                </a:lnTo>
                <a:lnTo>
                  <a:pt x="246" y="353"/>
                </a:lnTo>
                <a:lnTo>
                  <a:pt x="256" y="393"/>
                </a:lnTo>
                <a:lnTo>
                  <a:pt x="275" y="383"/>
                </a:lnTo>
                <a:lnTo>
                  <a:pt x="275" y="393"/>
                </a:lnTo>
                <a:lnTo>
                  <a:pt x="236" y="451"/>
                </a:lnTo>
                <a:lnTo>
                  <a:pt x="128" y="432"/>
                </a:lnTo>
                <a:lnTo>
                  <a:pt x="119" y="471"/>
                </a:lnTo>
                <a:lnTo>
                  <a:pt x="206" y="481"/>
                </a:lnTo>
                <a:lnTo>
                  <a:pt x="177" y="510"/>
                </a:lnTo>
                <a:lnTo>
                  <a:pt x="119" y="501"/>
                </a:lnTo>
                <a:lnTo>
                  <a:pt x="108" y="540"/>
                </a:lnTo>
                <a:lnTo>
                  <a:pt x="148" y="549"/>
                </a:lnTo>
                <a:lnTo>
                  <a:pt x="108" y="599"/>
                </a:lnTo>
                <a:lnTo>
                  <a:pt x="138" y="618"/>
                </a:lnTo>
                <a:lnTo>
                  <a:pt x="177" y="569"/>
                </a:lnTo>
                <a:lnTo>
                  <a:pt x="197" y="608"/>
                </a:lnTo>
                <a:lnTo>
                  <a:pt x="226" y="599"/>
                </a:lnTo>
                <a:lnTo>
                  <a:pt x="206" y="540"/>
                </a:lnTo>
                <a:lnTo>
                  <a:pt x="236" y="501"/>
                </a:lnTo>
                <a:lnTo>
                  <a:pt x="265" y="589"/>
                </a:lnTo>
                <a:lnTo>
                  <a:pt x="295" y="579"/>
                </a:lnTo>
                <a:lnTo>
                  <a:pt x="265" y="471"/>
                </a:lnTo>
                <a:lnTo>
                  <a:pt x="304" y="422"/>
                </a:lnTo>
                <a:lnTo>
                  <a:pt x="315" y="422"/>
                </a:lnTo>
                <a:lnTo>
                  <a:pt x="315" y="442"/>
                </a:lnTo>
                <a:lnTo>
                  <a:pt x="354" y="451"/>
                </a:lnTo>
                <a:lnTo>
                  <a:pt x="354" y="432"/>
                </a:lnTo>
                <a:lnTo>
                  <a:pt x="363" y="432"/>
                </a:lnTo>
                <a:lnTo>
                  <a:pt x="393" y="491"/>
                </a:lnTo>
                <a:lnTo>
                  <a:pt x="315" y="579"/>
                </a:lnTo>
                <a:lnTo>
                  <a:pt x="344" y="599"/>
                </a:lnTo>
                <a:lnTo>
                  <a:pt x="402" y="530"/>
                </a:lnTo>
                <a:lnTo>
                  <a:pt x="413" y="569"/>
                </a:lnTo>
                <a:lnTo>
                  <a:pt x="373" y="618"/>
                </a:lnTo>
                <a:lnTo>
                  <a:pt x="402" y="647"/>
                </a:lnTo>
                <a:lnTo>
                  <a:pt x="432" y="608"/>
                </a:lnTo>
                <a:lnTo>
                  <a:pt x="452" y="667"/>
                </a:lnTo>
                <a:lnTo>
                  <a:pt x="491" y="658"/>
                </a:lnTo>
                <a:lnTo>
                  <a:pt x="461" y="599"/>
                </a:lnTo>
                <a:lnTo>
                  <a:pt x="510" y="608"/>
                </a:lnTo>
                <a:lnTo>
                  <a:pt x="510" y="569"/>
                </a:lnTo>
                <a:lnTo>
                  <a:pt x="452" y="560"/>
                </a:lnTo>
                <a:lnTo>
                  <a:pt x="442" y="520"/>
                </a:lnTo>
                <a:lnTo>
                  <a:pt x="530" y="530"/>
                </a:lnTo>
                <a:lnTo>
                  <a:pt x="530" y="501"/>
                </a:lnTo>
                <a:lnTo>
                  <a:pt x="422" y="481"/>
                </a:lnTo>
                <a:lnTo>
                  <a:pt x="402" y="412"/>
                </a:lnTo>
                <a:lnTo>
                  <a:pt x="413" y="412"/>
                </a:lnTo>
                <a:lnTo>
                  <a:pt x="422" y="422"/>
                </a:lnTo>
                <a:lnTo>
                  <a:pt x="452" y="393"/>
                </a:lnTo>
                <a:lnTo>
                  <a:pt x="432" y="383"/>
                </a:lnTo>
                <a:lnTo>
                  <a:pt x="442" y="373"/>
                </a:lnTo>
                <a:lnTo>
                  <a:pt x="510" y="383"/>
                </a:lnTo>
                <a:lnTo>
                  <a:pt x="540" y="481"/>
                </a:lnTo>
                <a:lnTo>
                  <a:pt x="579" y="471"/>
                </a:lnTo>
                <a:lnTo>
                  <a:pt x="550" y="383"/>
                </a:lnTo>
                <a:lnTo>
                  <a:pt x="589" y="393"/>
                </a:lnTo>
                <a:lnTo>
                  <a:pt x="608" y="451"/>
                </a:lnTo>
                <a:lnTo>
                  <a:pt x="648" y="442"/>
                </a:lnTo>
                <a:lnTo>
                  <a:pt x="628" y="403"/>
                </a:lnTo>
                <a:lnTo>
                  <a:pt x="696" y="412"/>
                </a:lnTo>
                <a:lnTo>
                  <a:pt x="706" y="373"/>
                </a:lnTo>
                <a:lnTo>
                  <a:pt x="637" y="364"/>
                </a:lnTo>
                <a:lnTo>
                  <a:pt x="667" y="324"/>
                </a:lnTo>
                <a:lnTo>
                  <a:pt x="637" y="305"/>
                </a:lnTo>
                <a:lnTo>
                  <a:pt x="598" y="353"/>
                </a:lnTo>
                <a:lnTo>
                  <a:pt x="559" y="353"/>
                </a:lnTo>
                <a:lnTo>
                  <a:pt x="618" y="275"/>
                </a:lnTo>
                <a:lnTo>
                  <a:pt x="589" y="255"/>
                </a:lnTo>
                <a:lnTo>
                  <a:pt x="510" y="344"/>
                </a:lnTo>
                <a:lnTo>
                  <a:pt x="452" y="334"/>
                </a:lnTo>
                <a:lnTo>
                  <a:pt x="452" y="324"/>
                </a:lnTo>
                <a:lnTo>
                  <a:pt x="461" y="314"/>
                </a:lnTo>
                <a:lnTo>
                  <a:pt x="452" y="275"/>
                </a:lnTo>
                <a:lnTo>
                  <a:pt x="432" y="285"/>
                </a:lnTo>
                <a:lnTo>
                  <a:pt x="432" y="275"/>
                </a:lnTo>
                <a:lnTo>
                  <a:pt x="471" y="226"/>
                </a:lnTo>
                <a:lnTo>
                  <a:pt x="579" y="236"/>
                </a:lnTo>
                <a:lnTo>
                  <a:pt x="589" y="207"/>
                </a:lnTo>
                <a:lnTo>
                  <a:pt x="500" y="187"/>
                </a:lnTo>
                <a:lnTo>
                  <a:pt x="530" y="157"/>
                </a:lnTo>
                <a:lnTo>
                  <a:pt x="589" y="168"/>
                </a:lnTo>
                <a:lnTo>
                  <a:pt x="598" y="128"/>
                </a:lnTo>
                <a:lnTo>
                  <a:pt x="550" y="128"/>
                </a:lnTo>
                <a:close/>
                <a:moveTo>
                  <a:pt x="413" y="344"/>
                </a:moveTo>
                <a:cubicBezTo>
                  <a:pt x="402" y="373"/>
                  <a:pt x="373" y="393"/>
                  <a:pt x="344" y="393"/>
                </a:cubicBezTo>
                <a:cubicBezTo>
                  <a:pt x="315" y="383"/>
                  <a:pt x="295" y="353"/>
                  <a:pt x="295" y="324"/>
                </a:cubicBezTo>
                <a:cubicBezTo>
                  <a:pt x="304" y="295"/>
                  <a:pt x="334" y="275"/>
                  <a:pt x="363" y="275"/>
                </a:cubicBezTo>
                <a:cubicBezTo>
                  <a:pt x="393" y="285"/>
                  <a:pt x="413" y="314"/>
                  <a:pt x="413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1"/>
          <p:cNvSpPr/>
          <p:nvPr/>
        </p:nvSpPr>
        <p:spPr>
          <a:xfrm>
            <a:off x="4658848" y="456539"/>
            <a:ext cx="147411" cy="142970"/>
          </a:xfrm>
          <a:custGeom>
            <a:avLst/>
            <a:gdLst/>
            <a:ahLst/>
            <a:cxnLst/>
            <a:rect l="l" t="t" r="r" b="b"/>
            <a:pathLst>
              <a:path w="697" h="676" extrusionOk="0">
                <a:moveTo>
                  <a:pt x="599" y="79"/>
                </a:moveTo>
                <a:lnTo>
                  <a:pt x="569" y="59"/>
                </a:lnTo>
                <a:lnTo>
                  <a:pt x="520" y="108"/>
                </a:lnTo>
                <a:lnTo>
                  <a:pt x="510" y="68"/>
                </a:lnTo>
                <a:lnTo>
                  <a:pt x="471" y="79"/>
                </a:lnTo>
                <a:lnTo>
                  <a:pt x="501" y="137"/>
                </a:lnTo>
                <a:lnTo>
                  <a:pt x="471" y="166"/>
                </a:lnTo>
                <a:lnTo>
                  <a:pt x="442" y="88"/>
                </a:lnTo>
                <a:lnTo>
                  <a:pt x="403" y="98"/>
                </a:lnTo>
                <a:lnTo>
                  <a:pt x="442" y="206"/>
                </a:lnTo>
                <a:lnTo>
                  <a:pt x="403" y="255"/>
                </a:lnTo>
                <a:lnTo>
                  <a:pt x="393" y="255"/>
                </a:lnTo>
                <a:lnTo>
                  <a:pt x="393" y="235"/>
                </a:lnTo>
                <a:lnTo>
                  <a:pt x="353" y="225"/>
                </a:lnTo>
                <a:lnTo>
                  <a:pt x="353" y="245"/>
                </a:lnTo>
                <a:lnTo>
                  <a:pt x="344" y="245"/>
                </a:lnTo>
                <a:lnTo>
                  <a:pt x="314" y="186"/>
                </a:lnTo>
                <a:lnTo>
                  <a:pt x="393" y="98"/>
                </a:lnTo>
                <a:lnTo>
                  <a:pt x="364" y="68"/>
                </a:lnTo>
                <a:lnTo>
                  <a:pt x="305" y="137"/>
                </a:lnTo>
                <a:lnTo>
                  <a:pt x="295" y="108"/>
                </a:lnTo>
                <a:lnTo>
                  <a:pt x="334" y="59"/>
                </a:lnTo>
                <a:lnTo>
                  <a:pt x="305" y="29"/>
                </a:lnTo>
                <a:lnTo>
                  <a:pt x="275" y="68"/>
                </a:lnTo>
                <a:lnTo>
                  <a:pt x="255" y="0"/>
                </a:lnTo>
                <a:lnTo>
                  <a:pt x="216" y="20"/>
                </a:lnTo>
                <a:lnTo>
                  <a:pt x="236" y="79"/>
                </a:lnTo>
                <a:lnTo>
                  <a:pt x="197" y="68"/>
                </a:lnTo>
                <a:lnTo>
                  <a:pt x="187" y="108"/>
                </a:lnTo>
                <a:lnTo>
                  <a:pt x="255" y="118"/>
                </a:lnTo>
                <a:lnTo>
                  <a:pt x="266" y="157"/>
                </a:lnTo>
                <a:lnTo>
                  <a:pt x="177" y="137"/>
                </a:lnTo>
                <a:lnTo>
                  <a:pt x="177" y="177"/>
                </a:lnTo>
                <a:lnTo>
                  <a:pt x="285" y="196"/>
                </a:lnTo>
                <a:lnTo>
                  <a:pt x="305" y="255"/>
                </a:lnTo>
                <a:cubicBezTo>
                  <a:pt x="305" y="264"/>
                  <a:pt x="295" y="264"/>
                  <a:pt x="295" y="264"/>
                </a:cubicBezTo>
                <a:lnTo>
                  <a:pt x="285" y="255"/>
                </a:lnTo>
                <a:lnTo>
                  <a:pt x="255" y="284"/>
                </a:lnTo>
                <a:lnTo>
                  <a:pt x="266" y="294"/>
                </a:lnTo>
                <a:lnTo>
                  <a:pt x="266" y="304"/>
                </a:lnTo>
                <a:lnTo>
                  <a:pt x="197" y="294"/>
                </a:lnTo>
                <a:lnTo>
                  <a:pt x="157" y="186"/>
                </a:lnTo>
                <a:lnTo>
                  <a:pt x="128" y="206"/>
                </a:lnTo>
                <a:lnTo>
                  <a:pt x="157" y="284"/>
                </a:lnTo>
                <a:lnTo>
                  <a:pt x="118" y="284"/>
                </a:lnTo>
                <a:lnTo>
                  <a:pt x="99" y="225"/>
                </a:lnTo>
                <a:lnTo>
                  <a:pt x="59" y="235"/>
                </a:lnTo>
                <a:lnTo>
                  <a:pt x="79" y="275"/>
                </a:lnTo>
                <a:lnTo>
                  <a:pt x="11" y="264"/>
                </a:lnTo>
                <a:lnTo>
                  <a:pt x="1" y="304"/>
                </a:lnTo>
                <a:lnTo>
                  <a:pt x="70" y="314"/>
                </a:lnTo>
                <a:lnTo>
                  <a:pt x="40" y="343"/>
                </a:lnTo>
                <a:lnTo>
                  <a:pt x="70" y="373"/>
                </a:lnTo>
                <a:lnTo>
                  <a:pt x="109" y="323"/>
                </a:lnTo>
                <a:lnTo>
                  <a:pt x="148" y="323"/>
                </a:lnTo>
                <a:lnTo>
                  <a:pt x="89" y="392"/>
                </a:lnTo>
                <a:lnTo>
                  <a:pt x="118" y="421"/>
                </a:lnTo>
                <a:lnTo>
                  <a:pt x="187" y="333"/>
                </a:lnTo>
                <a:lnTo>
                  <a:pt x="255" y="343"/>
                </a:lnTo>
                <a:lnTo>
                  <a:pt x="255" y="353"/>
                </a:lnTo>
                <a:lnTo>
                  <a:pt x="246" y="362"/>
                </a:lnTo>
                <a:lnTo>
                  <a:pt x="255" y="402"/>
                </a:lnTo>
                <a:lnTo>
                  <a:pt x="275" y="392"/>
                </a:lnTo>
                <a:lnTo>
                  <a:pt x="275" y="402"/>
                </a:lnTo>
                <a:lnTo>
                  <a:pt x="236" y="451"/>
                </a:lnTo>
                <a:lnTo>
                  <a:pt x="128" y="431"/>
                </a:lnTo>
                <a:lnTo>
                  <a:pt x="118" y="471"/>
                </a:lnTo>
                <a:lnTo>
                  <a:pt x="207" y="490"/>
                </a:lnTo>
                <a:lnTo>
                  <a:pt x="177" y="519"/>
                </a:lnTo>
                <a:lnTo>
                  <a:pt x="118" y="510"/>
                </a:lnTo>
                <a:lnTo>
                  <a:pt x="109" y="549"/>
                </a:lnTo>
                <a:lnTo>
                  <a:pt x="148" y="549"/>
                </a:lnTo>
                <a:lnTo>
                  <a:pt x="109" y="598"/>
                </a:lnTo>
                <a:lnTo>
                  <a:pt x="138" y="627"/>
                </a:lnTo>
                <a:lnTo>
                  <a:pt x="177" y="578"/>
                </a:lnTo>
                <a:lnTo>
                  <a:pt x="197" y="617"/>
                </a:lnTo>
                <a:lnTo>
                  <a:pt x="226" y="598"/>
                </a:lnTo>
                <a:lnTo>
                  <a:pt x="207" y="539"/>
                </a:lnTo>
                <a:lnTo>
                  <a:pt x="236" y="510"/>
                </a:lnTo>
                <a:lnTo>
                  <a:pt x="266" y="598"/>
                </a:lnTo>
                <a:lnTo>
                  <a:pt x="295" y="578"/>
                </a:lnTo>
                <a:lnTo>
                  <a:pt x="266" y="480"/>
                </a:lnTo>
                <a:lnTo>
                  <a:pt x="305" y="421"/>
                </a:lnTo>
                <a:lnTo>
                  <a:pt x="314" y="431"/>
                </a:lnTo>
                <a:lnTo>
                  <a:pt x="314" y="451"/>
                </a:lnTo>
                <a:lnTo>
                  <a:pt x="353" y="451"/>
                </a:lnTo>
                <a:lnTo>
                  <a:pt x="353" y="431"/>
                </a:lnTo>
                <a:lnTo>
                  <a:pt x="364" y="431"/>
                </a:lnTo>
                <a:lnTo>
                  <a:pt x="383" y="500"/>
                </a:lnTo>
                <a:lnTo>
                  <a:pt x="314" y="588"/>
                </a:lnTo>
                <a:lnTo>
                  <a:pt x="344" y="608"/>
                </a:lnTo>
                <a:lnTo>
                  <a:pt x="403" y="539"/>
                </a:lnTo>
                <a:lnTo>
                  <a:pt x="412" y="578"/>
                </a:lnTo>
                <a:lnTo>
                  <a:pt x="373" y="627"/>
                </a:lnTo>
                <a:lnTo>
                  <a:pt x="403" y="647"/>
                </a:lnTo>
                <a:lnTo>
                  <a:pt x="432" y="617"/>
                </a:lnTo>
                <a:lnTo>
                  <a:pt x="451" y="676"/>
                </a:lnTo>
                <a:lnTo>
                  <a:pt x="491" y="667"/>
                </a:lnTo>
                <a:lnTo>
                  <a:pt x="462" y="608"/>
                </a:lnTo>
                <a:lnTo>
                  <a:pt x="510" y="608"/>
                </a:lnTo>
                <a:lnTo>
                  <a:pt x="510" y="569"/>
                </a:lnTo>
                <a:lnTo>
                  <a:pt x="451" y="558"/>
                </a:lnTo>
                <a:lnTo>
                  <a:pt x="442" y="529"/>
                </a:lnTo>
                <a:lnTo>
                  <a:pt x="530" y="539"/>
                </a:lnTo>
                <a:lnTo>
                  <a:pt x="530" y="500"/>
                </a:lnTo>
                <a:lnTo>
                  <a:pt x="422" y="480"/>
                </a:lnTo>
                <a:lnTo>
                  <a:pt x="403" y="421"/>
                </a:lnTo>
                <a:cubicBezTo>
                  <a:pt x="403" y="421"/>
                  <a:pt x="412" y="421"/>
                  <a:pt x="412" y="412"/>
                </a:cubicBezTo>
                <a:lnTo>
                  <a:pt x="422" y="421"/>
                </a:lnTo>
                <a:lnTo>
                  <a:pt x="451" y="392"/>
                </a:lnTo>
                <a:lnTo>
                  <a:pt x="432" y="382"/>
                </a:lnTo>
                <a:cubicBezTo>
                  <a:pt x="442" y="382"/>
                  <a:pt x="442" y="382"/>
                  <a:pt x="442" y="373"/>
                </a:cubicBezTo>
                <a:lnTo>
                  <a:pt x="510" y="382"/>
                </a:lnTo>
                <a:lnTo>
                  <a:pt x="540" y="490"/>
                </a:lnTo>
                <a:lnTo>
                  <a:pt x="579" y="480"/>
                </a:lnTo>
                <a:lnTo>
                  <a:pt x="549" y="392"/>
                </a:lnTo>
                <a:lnTo>
                  <a:pt x="589" y="402"/>
                </a:lnTo>
                <a:lnTo>
                  <a:pt x="608" y="460"/>
                </a:lnTo>
                <a:lnTo>
                  <a:pt x="647" y="451"/>
                </a:lnTo>
                <a:lnTo>
                  <a:pt x="628" y="402"/>
                </a:lnTo>
                <a:lnTo>
                  <a:pt x="697" y="412"/>
                </a:lnTo>
                <a:lnTo>
                  <a:pt x="697" y="382"/>
                </a:lnTo>
                <a:lnTo>
                  <a:pt x="638" y="373"/>
                </a:lnTo>
                <a:lnTo>
                  <a:pt x="667" y="333"/>
                </a:lnTo>
                <a:lnTo>
                  <a:pt x="638" y="314"/>
                </a:lnTo>
                <a:lnTo>
                  <a:pt x="599" y="362"/>
                </a:lnTo>
                <a:lnTo>
                  <a:pt x="560" y="353"/>
                </a:lnTo>
                <a:lnTo>
                  <a:pt x="618" y="284"/>
                </a:lnTo>
                <a:lnTo>
                  <a:pt x="589" y="264"/>
                </a:lnTo>
                <a:lnTo>
                  <a:pt x="510" y="343"/>
                </a:lnTo>
                <a:lnTo>
                  <a:pt x="451" y="333"/>
                </a:lnTo>
                <a:lnTo>
                  <a:pt x="442" y="323"/>
                </a:lnTo>
                <a:lnTo>
                  <a:pt x="462" y="323"/>
                </a:lnTo>
                <a:lnTo>
                  <a:pt x="451" y="284"/>
                </a:lnTo>
                <a:lnTo>
                  <a:pt x="432" y="294"/>
                </a:lnTo>
                <a:lnTo>
                  <a:pt x="432" y="284"/>
                </a:lnTo>
                <a:lnTo>
                  <a:pt x="471" y="225"/>
                </a:lnTo>
                <a:lnTo>
                  <a:pt x="579" y="245"/>
                </a:lnTo>
                <a:lnTo>
                  <a:pt x="589" y="206"/>
                </a:lnTo>
                <a:lnTo>
                  <a:pt x="501" y="196"/>
                </a:lnTo>
                <a:lnTo>
                  <a:pt x="520" y="166"/>
                </a:lnTo>
                <a:lnTo>
                  <a:pt x="589" y="177"/>
                </a:lnTo>
                <a:lnTo>
                  <a:pt x="599" y="137"/>
                </a:lnTo>
                <a:lnTo>
                  <a:pt x="549" y="127"/>
                </a:lnTo>
                <a:close/>
                <a:moveTo>
                  <a:pt x="412" y="353"/>
                </a:moveTo>
                <a:cubicBezTo>
                  <a:pt x="403" y="382"/>
                  <a:pt x="373" y="402"/>
                  <a:pt x="344" y="402"/>
                </a:cubicBezTo>
                <a:cubicBezTo>
                  <a:pt x="314" y="392"/>
                  <a:pt x="285" y="362"/>
                  <a:pt x="295" y="333"/>
                </a:cubicBezTo>
                <a:cubicBezTo>
                  <a:pt x="305" y="304"/>
                  <a:pt x="334" y="275"/>
                  <a:pt x="364" y="284"/>
                </a:cubicBezTo>
                <a:cubicBezTo>
                  <a:pt x="393" y="284"/>
                  <a:pt x="412" y="314"/>
                  <a:pt x="412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1"/>
          <p:cNvSpPr/>
          <p:nvPr/>
        </p:nvSpPr>
        <p:spPr>
          <a:xfrm>
            <a:off x="4503613" y="643074"/>
            <a:ext cx="147200" cy="142970"/>
          </a:xfrm>
          <a:custGeom>
            <a:avLst/>
            <a:gdLst/>
            <a:ahLst/>
            <a:cxnLst/>
            <a:rect l="l" t="t" r="r" b="b"/>
            <a:pathLst>
              <a:path w="696" h="676" extrusionOk="0">
                <a:moveTo>
                  <a:pt x="597" y="78"/>
                </a:moveTo>
                <a:lnTo>
                  <a:pt x="568" y="49"/>
                </a:lnTo>
                <a:lnTo>
                  <a:pt x="519" y="98"/>
                </a:lnTo>
                <a:lnTo>
                  <a:pt x="510" y="59"/>
                </a:lnTo>
                <a:lnTo>
                  <a:pt x="470" y="78"/>
                </a:lnTo>
                <a:lnTo>
                  <a:pt x="499" y="137"/>
                </a:lnTo>
                <a:lnTo>
                  <a:pt x="470" y="166"/>
                </a:lnTo>
                <a:lnTo>
                  <a:pt x="441" y="78"/>
                </a:lnTo>
                <a:lnTo>
                  <a:pt x="401" y="98"/>
                </a:lnTo>
                <a:lnTo>
                  <a:pt x="441" y="196"/>
                </a:lnTo>
                <a:lnTo>
                  <a:pt x="401" y="255"/>
                </a:lnTo>
                <a:cubicBezTo>
                  <a:pt x="392" y="255"/>
                  <a:pt x="392" y="245"/>
                  <a:pt x="392" y="245"/>
                </a:cubicBezTo>
                <a:lnTo>
                  <a:pt x="392" y="225"/>
                </a:lnTo>
                <a:lnTo>
                  <a:pt x="353" y="225"/>
                </a:lnTo>
                <a:lnTo>
                  <a:pt x="353" y="245"/>
                </a:lnTo>
                <a:lnTo>
                  <a:pt x="343" y="245"/>
                </a:lnTo>
                <a:lnTo>
                  <a:pt x="314" y="176"/>
                </a:lnTo>
                <a:lnTo>
                  <a:pt x="392" y="88"/>
                </a:lnTo>
                <a:lnTo>
                  <a:pt x="362" y="68"/>
                </a:lnTo>
                <a:lnTo>
                  <a:pt x="303" y="137"/>
                </a:lnTo>
                <a:lnTo>
                  <a:pt x="284" y="98"/>
                </a:lnTo>
                <a:lnTo>
                  <a:pt x="333" y="49"/>
                </a:lnTo>
                <a:lnTo>
                  <a:pt x="303" y="29"/>
                </a:lnTo>
                <a:lnTo>
                  <a:pt x="274" y="59"/>
                </a:lnTo>
                <a:lnTo>
                  <a:pt x="255" y="0"/>
                </a:lnTo>
                <a:lnTo>
                  <a:pt x="216" y="9"/>
                </a:lnTo>
                <a:lnTo>
                  <a:pt x="235" y="78"/>
                </a:lnTo>
                <a:lnTo>
                  <a:pt x="196" y="68"/>
                </a:lnTo>
                <a:lnTo>
                  <a:pt x="186" y="107"/>
                </a:lnTo>
                <a:lnTo>
                  <a:pt x="255" y="118"/>
                </a:lnTo>
                <a:lnTo>
                  <a:pt x="264" y="157"/>
                </a:lnTo>
                <a:lnTo>
                  <a:pt x="176" y="137"/>
                </a:lnTo>
                <a:lnTo>
                  <a:pt x="166" y="176"/>
                </a:lnTo>
                <a:lnTo>
                  <a:pt x="284" y="196"/>
                </a:lnTo>
                <a:lnTo>
                  <a:pt x="303" y="255"/>
                </a:lnTo>
                <a:lnTo>
                  <a:pt x="294" y="264"/>
                </a:lnTo>
                <a:lnTo>
                  <a:pt x="284" y="255"/>
                </a:lnTo>
                <a:lnTo>
                  <a:pt x="255" y="284"/>
                </a:lnTo>
                <a:lnTo>
                  <a:pt x="264" y="294"/>
                </a:lnTo>
                <a:lnTo>
                  <a:pt x="264" y="303"/>
                </a:lnTo>
                <a:lnTo>
                  <a:pt x="196" y="294"/>
                </a:lnTo>
                <a:lnTo>
                  <a:pt x="157" y="186"/>
                </a:lnTo>
                <a:lnTo>
                  <a:pt x="127" y="205"/>
                </a:lnTo>
                <a:lnTo>
                  <a:pt x="157" y="284"/>
                </a:lnTo>
                <a:lnTo>
                  <a:pt x="118" y="274"/>
                </a:lnTo>
                <a:lnTo>
                  <a:pt x="98" y="216"/>
                </a:lnTo>
                <a:lnTo>
                  <a:pt x="59" y="235"/>
                </a:lnTo>
                <a:lnTo>
                  <a:pt x="78" y="274"/>
                </a:lnTo>
                <a:lnTo>
                  <a:pt x="9" y="264"/>
                </a:lnTo>
                <a:lnTo>
                  <a:pt x="0" y="294"/>
                </a:lnTo>
                <a:lnTo>
                  <a:pt x="68" y="314"/>
                </a:lnTo>
                <a:lnTo>
                  <a:pt x="39" y="343"/>
                </a:lnTo>
                <a:lnTo>
                  <a:pt x="68" y="362"/>
                </a:lnTo>
                <a:lnTo>
                  <a:pt x="107" y="314"/>
                </a:lnTo>
                <a:lnTo>
                  <a:pt x="147" y="323"/>
                </a:lnTo>
                <a:lnTo>
                  <a:pt x="88" y="392"/>
                </a:lnTo>
                <a:lnTo>
                  <a:pt x="118" y="421"/>
                </a:lnTo>
                <a:lnTo>
                  <a:pt x="186" y="333"/>
                </a:lnTo>
                <a:lnTo>
                  <a:pt x="255" y="343"/>
                </a:lnTo>
                <a:lnTo>
                  <a:pt x="255" y="353"/>
                </a:lnTo>
                <a:lnTo>
                  <a:pt x="245" y="362"/>
                </a:lnTo>
                <a:lnTo>
                  <a:pt x="255" y="392"/>
                </a:lnTo>
                <a:lnTo>
                  <a:pt x="274" y="392"/>
                </a:lnTo>
                <a:lnTo>
                  <a:pt x="274" y="401"/>
                </a:lnTo>
                <a:lnTo>
                  <a:pt x="235" y="451"/>
                </a:lnTo>
                <a:lnTo>
                  <a:pt x="127" y="431"/>
                </a:lnTo>
                <a:lnTo>
                  <a:pt x="118" y="470"/>
                </a:lnTo>
                <a:lnTo>
                  <a:pt x="205" y="480"/>
                </a:lnTo>
                <a:lnTo>
                  <a:pt x="176" y="510"/>
                </a:lnTo>
                <a:lnTo>
                  <a:pt x="118" y="499"/>
                </a:lnTo>
                <a:lnTo>
                  <a:pt x="107" y="539"/>
                </a:lnTo>
                <a:lnTo>
                  <a:pt x="147" y="549"/>
                </a:lnTo>
                <a:lnTo>
                  <a:pt x="107" y="597"/>
                </a:lnTo>
                <a:lnTo>
                  <a:pt x="137" y="627"/>
                </a:lnTo>
                <a:lnTo>
                  <a:pt x="176" y="568"/>
                </a:lnTo>
                <a:lnTo>
                  <a:pt x="196" y="617"/>
                </a:lnTo>
                <a:lnTo>
                  <a:pt x="225" y="597"/>
                </a:lnTo>
                <a:lnTo>
                  <a:pt x="205" y="539"/>
                </a:lnTo>
                <a:lnTo>
                  <a:pt x="235" y="510"/>
                </a:lnTo>
                <a:lnTo>
                  <a:pt x="264" y="588"/>
                </a:lnTo>
                <a:lnTo>
                  <a:pt x="294" y="578"/>
                </a:lnTo>
                <a:lnTo>
                  <a:pt x="264" y="470"/>
                </a:lnTo>
                <a:lnTo>
                  <a:pt x="303" y="421"/>
                </a:lnTo>
                <a:cubicBezTo>
                  <a:pt x="303" y="421"/>
                  <a:pt x="314" y="421"/>
                  <a:pt x="314" y="431"/>
                </a:cubicBezTo>
                <a:lnTo>
                  <a:pt x="314" y="441"/>
                </a:lnTo>
                <a:lnTo>
                  <a:pt x="353" y="451"/>
                </a:lnTo>
                <a:lnTo>
                  <a:pt x="353" y="431"/>
                </a:lnTo>
                <a:lnTo>
                  <a:pt x="362" y="431"/>
                </a:lnTo>
                <a:lnTo>
                  <a:pt x="382" y="490"/>
                </a:lnTo>
                <a:lnTo>
                  <a:pt x="314" y="578"/>
                </a:lnTo>
                <a:lnTo>
                  <a:pt x="343" y="608"/>
                </a:lnTo>
                <a:lnTo>
                  <a:pt x="401" y="539"/>
                </a:lnTo>
                <a:lnTo>
                  <a:pt x="412" y="568"/>
                </a:lnTo>
                <a:lnTo>
                  <a:pt x="372" y="627"/>
                </a:lnTo>
                <a:lnTo>
                  <a:pt x="401" y="647"/>
                </a:lnTo>
                <a:lnTo>
                  <a:pt x="431" y="617"/>
                </a:lnTo>
                <a:lnTo>
                  <a:pt x="451" y="676"/>
                </a:lnTo>
                <a:lnTo>
                  <a:pt x="490" y="656"/>
                </a:lnTo>
                <a:lnTo>
                  <a:pt x="460" y="597"/>
                </a:lnTo>
                <a:lnTo>
                  <a:pt x="510" y="608"/>
                </a:lnTo>
                <a:lnTo>
                  <a:pt x="510" y="568"/>
                </a:lnTo>
                <a:lnTo>
                  <a:pt x="451" y="558"/>
                </a:lnTo>
                <a:lnTo>
                  <a:pt x="441" y="519"/>
                </a:lnTo>
                <a:lnTo>
                  <a:pt x="529" y="539"/>
                </a:lnTo>
                <a:lnTo>
                  <a:pt x="529" y="499"/>
                </a:lnTo>
                <a:lnTo>
                  <a:pt x="421" y="480"/>
                </a:lnTo>
                <a:lnTo>
                  <a:pt x="401" y="421"/>
                </a:lnTo>
                <a:cubicBezTo>
                  <a:pt x="401" y="412"/>
                  <a:pt x="401" y="412"/>
                  <a:pt x="412" y="412"/>
                </a:cubicBezTo>
                <a:lnTo>
                  <a:pt x="421" y="421"/>
                </a:lnTo>
                <a:lnTo>
                  <a:pt x="451" y="392"/>
                </a:lnTo>
                <a:lnTo>
                  <a:pt x="431" y="382"/>
                </a:lnTo>
                <a:cubicBezTo>
                  <a:pt x="441" y="382"/>
                  <a:pt x="441" y="372"/>
                  <a:pt x="441" y="372"/>
                </a:cubicBezTo>
                <a:lnTo>
                  <a:pt x="510" y="382"/>
                </a:lnTo>
                <a:lnTo>
                  <a:pt x="539" y="490"/>
                </a:lnTo>
                <a:lnTo>
                  <a:pt x="578" y="470"/>
                </a:lnTo>
                <a:lnTo>
                  <a:pt x="549" y="392"/>
                </a:lnTo>
                <a:lnTo>
                  <a:pt x="588" y="392"/>
                </a:lnTo>
                <a:lnTo>
                  <a:pt x="608" y="460"/>
                </a:lnTo>
                <a:lnTo>
                  <a:pt x="647" y="441"/>
                </a:lnTo>
                <a:lnTo>
                  <a:pt x="627" y="401"/>
                </a:lnTo>
                <a:lnTo>
                  <a:pt x="695" y="412"/>
                </a:lnTo>
                <a:lnTo>
                  <a:pt x="695" y="372"/>
                </a:lnTo>
                <a:lnTo>
                  <a:pt x="637" y="362"/>
                </a:lnTo>
                <a:lnTo>
                  <a:pt x="666" y="333"/>
                </a:lnTo>
                <a:lnTo>
                  <a:pt x="637" y="303"/>
                </a:lnTo>
                <a:lnTo>
                  <a:pt x="597" y="362"/>
                </a:lnTo>
                <a:lnTo>
                  <a:pt x="558" y="353"/>
                </a:lnTo>
                <a:lnTo>
                  <a:pt x="617" y="284"/>
                </a:lnTo>
                <a:lnTo>
                  <a:pt x="588" y="255"/>
                </a:lnTo>
                <a:lnTo>
                  <a:pt x="510" y="343"/>
                </a:lnTo>
                <a:lnTo>
                  <a:pt x="451" y="333"/>
                </a:lnTo>
                <a:cubicBezTo>
                  <a:pt x="451" y="333"/>
                  <a:pt x="451" y="323"/>
                  <a:pt x="441" y="323"/>
                </a:cubicBezTo>
                <a:lnTo>
                  <a:pt x="460" y="314"/>
                </a:lnTo>
                <a:lnTo>
                  <a:pt x="451" y="284"/>
                </a:lnTo>
                <a:lnTo>
                  <a:pt x="431" y="284"/>
                </a:lnTo>
                <a:lnTo>
                  <a:pt x="431" y="274"/>
                </a:lnTo>
                <a:lnTo>
                  <a:pt x="470" y="225"/>
                </a:lnTo>
                <a:lnTo>
                  <a:pt x="578" y="245"/>
                </a:lnTo>
                <a:lnTo>
                  <a:pt x="588" y="205"/>
                </a:lnTo>
                <a:lnTo>
                  <a:pt x="499" y="186"/>
                </a:lnTo>
                <a:lnTo>
                  <a:pt x="519" y="157"/>
                </a:lnTo>
                <a:lnTo>
                  <a:pt x="588" y="166"/>
                </a:lnTo>
                <a:lnTo>
                  <a:pt x="597" y="137"/>
                </a:lnTo>
                <a:lnTo>
                  <a:pt x="549" y="127"/>
                </a:lnTo>
                <a:close/>
                <a:moveTo>
                  <a:pt x="412" y="343"/>
                </a:moveTo>
                <a:cubicBezTo>
                  <a:pt x="401" y="382"/>
                  <a:pt x="372" y="401"/>
                  <a:pt x="343" y="392"/>
                </a:cubicBezTo>
                <a:cubicBezTo>
                  <a:pt x="314" y="392"/>
                  <a:pt x="284" y="362"/>
                  <a:pt x="294" y="323"/>
                </a:cubicBezTo>
                <a:cubicBezTo>
                  <a:pt x="303" y="294"/>
                  <a:pt x="333" y="274"/>
                  <a:pt x="362" y="284"/>
                </a:cubicBezTo>
                <a:cubicBezTo>
                  <a:pt x="392" y="284"/>
                  <a:pt x="412" y="314"/>
                  <a:pt x="412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1"/>
          <p:cNvSpPr/>
          <p:nvPr/>
        </p:nvSpPr>
        <p:spPr>
          <a:xfrm>
            <a:off x="5019441" y="-347552"/>
            <a:ext cx="147411" cy="142970"/>
          </a:xfrm>
          <a:custGeom>
            <a:avLst/>
            <a:gdLst/>
            <a:ahLst/>
            <a:cxnLst/>
            <a:rect l="l" t="t" r="r" b="b"/>
            <a:pathLst>
              <a:path w="697" h="676" extrusionOk="0">
                <a:moveTo>
                  <a:pt x="589" y="78"/>
                </a:moveTo>
                <a:lnTo>
                  <a:pt x="560" y="49"/>
                </a:lnTo>
                <a:lnTo>
                  <a:pt x="520" y="98"/>
                </a:lnTo>
                <a:lnTo>
                  <a:pt x="501" y="59"/>
                </a:lnTo>
                <a:lnTo>
                  <a:pt x="471" y="78"/>
                </a:lnTo>
                <a:lnTo>
                  <a:pt x="491" y="137"/>
                </a:lnTo>
                <a:lnTo>
                  <a:pt x="462" y="166"/>
                </a:lnTo>
                <a:lnTo>
                  <a:pt x="432" y="78"/>
                </a:lnTo>
                <a:lnTo>
                  <a:pt x="403" y="98"/>
                </a:lnTo>
                <a:lnTo>
                  <a:pt x="442" y="196"/>
                </a:lnTo>
                <a:lnTo>
                  <a:pt x="393" y="255"/>
                </a:lnTo>
                <a:cubicBezTo>
                  <a:pt x="393" y="245"/>
                  <a:pt x="383" y="245"/>
                  <a:pt x="383" y="245"/>
                </a:cubicBezTo>
                <a:lnTo>
                  <a:pt x="383" y="225"/>
                </a:lnTo>
                <a:lnTo>
                  <a:pt x="353" y="225"/>
                </a:lnTo>
                <a:lnTo>
                  <a:pt x="344" y="245"/>
                </a:lnTo>
                <a:lnTo>
                  <a:pt x="334" y="245"/>
                </a:lnTo>
                <a:lnTo>
                  <a:pt x="314" y="176"/>
                </a:lnTo>
                <a:lnTo>
                  <a:pt x="383" y="88"/>
                </a:lnTo>
                <a:lnTo>
                  <a:pt x="353" y="68"/>
                </a:lnTo>
                <a:lnTo>
                  <a:pt x="295" y="137"/>
                </a:lnTo>
                <a:lnTo>
                  <a:pt x="285" y="98"/>
                </a:lnTo>
                <a:lnTo>
                  <a:pt x="324" y="49"/>
                </a:lnTo>
                <a:lnTo>
                  <a:pt x="295" y="29"/>
                </a:lnTo>
                <a:lnTo>
                  <a:pt x="266" y="59"/>
                </a:lnTo>
                <a:lnTo>
                  <a:pt x="246" y="0"/>
                </a:lnTo>
                <a:lnTo>
                  <a:pt x="216" y="9"/>
                </a:lnTo>
                <a:lnTo>
                  <a:pt x="236" y="68"/>
                </a:lnTo>
                <a:lnTo>
                  <a:pt x="187" y="68"/>
                </a:lnTo>
                <a:lnTo>
                  <a:pt x="187" y="107"/>
                </a:lnTo>
                <a:lnTo>
                  <a:pt x="246" y="118"/>
                </a:lnTo>
                <a:lnTo>
                  <a:pt x="266" y="147"/>
                </a:lnTo>
                <a:lnTo>
                  <a:pt x="177" y="137"/>
                </a:lnTo>
                <a:lnTo>
                  <a:pt x="168" y="176"/>
                </a:lnTo>
                <a:lnTo>
                  <a:pt x="275" y="196"/>
                </a:lnTo>
                <a:lnTo>
                  <a:pt x="295" y="255"/>
                </a:lnTo>
                <a:lnTo>
                  <a:pt x="285" y="264"/>
                </a:lnTo>
                <a:lnTo>
                  <a:pt x="275" y="255"/>
                </a:lnTo>
                <a:lnTo>
                  <a:pt x="246" y="284"/>
                </a:lnTo>
                <a:lnTo>
                  <a:pt x="266" y="294"/>
                </a:lnTo>
                <a:lnTo>
                  <a:pt x="255" y="303"/>
                </a:lnTo>
                <a:lnTo>
                  <a:pt x="197" y="294"/>
                </a:lnTo>
                <a:lnTo>
                  <a:pt x="157" y="186"/>
                </a:lnTo>
                <a:lnTo>
                  <a:pt x="118" y="196"/>
                </a:lnTo>
                <a:lnTo>
                  <a:pt x="148" y="284"/>
                </a:lnTo>
                <a:lnTo>
                  <a:pt x="109" y="274"/>
                </a:lnTo>
                <a:lnTo>
                  <a:pt x="89" y="216"/>
                </a:lnTo>
                <a:lnTo>
                  <a:pt x="59" y="225"/>
                </a:lnTo>
                <a:lnTo>
                  <a:pt x="70" y="274"/>
                </a:lnTo>
                <a:lnTo>
                  <a:pt x="1" y="264"/>
                </a:lnTo>
                <a:lnTo>
                  <a:pt x="1" y="294"/>
                </a:lnTo>
                <a:lnTo>
                  <a:pt x="59" y="303"/>
                </a:lnTo>
                <a:lnTo>
                  <a:pt x="30" y="343"/>
                </a:lnTo>
                <a:lnTo>
                  <a:pt x="59" y="362"/>
                </a:lnTo>
                <a:lnTo>
                  <a:pt x="109" y="314"/>
                </a:lnTo>
                <a:lnTo>
                  <a:pt x="148" y="323"/>
                </a:lnTo>
                <a:lnTo>
                  <a:pt x="89" y="392"/>
                </a:lnTo>
                <a:lnTo>
                  <a:pt x="118" y="412"/>
                </a:lnTo>
                <a:lnTo>
                  <a:pt x="187" y="333"/>
                </a:lnTo>
                <a:lnTo>
                  <a:pt x="255" y="343"/>
                </a:lnTo>
                <a:lnTo>
                  <a:pt x="255" y="353"/>
                </a:lnTo>
                <a:lnTo>
                  <a:pt x="236" y="353"/>
                </a:lnTo>
                <a:lnTo>
                  <a:pt x="246" y="392"/>
                </a:lnTo>
                <a:lnTo>
                  <a:pt x="266" y="382"/>
                </a:lnTo>
                <a:cubicBezTo>
                  <a:pt x="266" y="392"/>
                  <a:pt x="266" y="392"/>
                  <a:pt x="275" y="392"/>
                </a:cubicBezTo>
                <a:lnTo>
                  <a:pt x="226" y="451"/>
                </a:lnTo>
                <a:lnTo>
                  <a:pt x="118" y="431"/>
                </a:lnTo>
                <a:lnTo>
                  <a:pt x="109" y="470"/>
                </a:lnTo>
                <a:lnTo>
                  <a:pt x="197" y="480"/>
                </a:lnTo>
                <a:lnTo>
                  <a:pt x="177" y="510"/>
                </a:lnTo>
                <a:lnTo>
                  <a:pt x="109" y="499"/>
                </a:lnTo>
                <a:lnTo>
                  <a:pt x="99" y="539"/>
                </a:lnTo>
                <a:lnTo>
                  <a:pt x="148" y="549"/>
                </a:lnTo>
                <a:lnTo>
                  <a:pt x="109" y="597"/>
                </a:lnTo>
                <a:lnTo>
                  <a:pt x="128" y="617"/>
                </a:lnTo>
                <a:lnTo>
                  <a:pt x="177" y="568"/>
                </a:lnTo>
                <a:lnTo>
                  <a:pt x="187" y="608"/>
                </a:lnTo>
                <a:lnTo>
                  <a:pt x="226" y="597"/>
                </a:lnTo>
                <a:lnTo>
                  <a:pt x="207" y="539"/>
                </a:lnTo>
                <a:lnTo>
                  <a:pt x="226" y="510"/>
                </a:lnTo>
                <a:lnTo>
                  <a:pt x="255" y="588"/>
                </a:lnTo>
                <a:lnTo>
                  <a:pt x="295" y="578"/>
                </a:lnTo>
                <a:lnTo>
                  <a:pt x="255" y="470"/>
                </a:lnTo>
                <a:lnTo>
                  <a:pt x="305" y="421"/>
                </a:lnTo>
                <a:lnTo>
                  <a:pt x="314" y="421"/>
                </a:lnTo>
                <a:lnTo>
                  <a:pt x="305" y="441"/>
                </a:lnTo>
                <a:lnTo>
                  <a:pt x="344" y="451"/>
                </a:lnTo>
                <a:lnTo>
                  <a:pt x="344" y="431"/>
                </a:lnTo>
                <a:lnTo>
                  <a:pt x="364" y="431"/>
                </a:lnTo>
                <a:lnTo>
                  <a:pt x="383" y="490"/>
                </a:lnTo>
                <a:lnTo>
                  <a:pt x="314" y="578"/>
                </a:lnTo>
                <a:lnTo>
                  <a:pt x="334" y="608"/>
                </a:lnTo>
                <a:lnTo>
                  <a:pt x="393" y="539"/>
                </a:lnTo>
                <a:lnTo>
                  <a:pt x="412" y="568"/>
                </a:lnTo>
                <a:lnTo>
                  <a:pt x="364" y="617"/>
                </a:lnTo>
                <a:lnTo>
                  <a:pt x="393" y="647"/>
                </a:lnTo>
                <a:lnTo>
                  <a:pt x="422" y="608"/>
                </a:lnTo>
                <a:lnTo>
                  <a:pt x="442" y="676"/>
                </a:lnTo>
                <a:lnTo>
                  <a:pt x="481" y="656"/>
                </a:lnTo>
                <a:lnTo>
                  <a:pt x="462" y="597"/>
                </a:lnTo>
                <a:lnTo>
                  <a:pt x="501" y="608"/>
                </a:lnTo>
                <a:lnTo>
                  <a:pt x="510" y="568"/>
                </a:lnTo>
                <a:lnTo>
                  <a:pt x="442" y="558"/>
                </a:lnTo>
                <a:lnTo>
                  <a:pt x="432" y="519"/>
                </a:lnTo>
                <a:lnTo>
                  <a:pt x="520" y="539"/>
                </a:lnTo>
                <a:lnTo>
                  <a:pt x="530" y="499"/>
                </a:lnTo>
                <a:lnTo>
                  <a:pt x="422" y="480"/>
                </a:lnTo>
                <a:lnTo>
                  <a:pt x="393" y="421"/>
                </a:lnTo>
                <a:lnTo>
                  <a:pt x="403" y="412"/>
                </a:lnTo>
                <a:lnTo>
                  <a:pt x="422" y="421"/>
                </a:lnTo>
                <a:lnTo>
                  <a:pt x="442" y="392"/>
                </a:lnTo>
                <a:lnTo>
                  <a:pt x="432" y="382"/>
                </a:lnTo>
                <a:lnTo>
                  <a:pt x="432" y="372"/>
                </a:lnTo>
                <a:lnTo>
                  <a:pt x="501" y="382"/>
                </a:lnTo>
                <a:lnTo>
                  <a:pt x="540" y="490"/>
                </a:lnTo>
                <a:lnTo>
                  <a:pt x="569" y="470"/>
                </a:lnTo>
                <a:lnTo>
                  <a:pt x="540" y="392"/>
                </a:lnTo>
                <a:lnTo>
                  <a:pt x="579" y="392"/>
                </a:lnTo>
                <a:lnTo>
                  <a:pt x="599" y="451"/>
                </a:lnTo>
                <a:lnTo>
                  <a:pt x="638" y="441"/>
                </a:lnTo>
                <a:lnTo>
                  <a:pt x="628" y="401"/>
                </a:lnTo>
                <a:lnTo>
                  <a:pt x="687" y="412"/>
                </a:lnTo>
                <a:lnTo>
                  <a:pt x="697" y="372"/>
                </a:lnTo>
                <a:lnTo>
                  <a:pt x="628" y="362"/>
                </a:lnTo>
                <a:lnTo>
                  <a:pt x="658" y="333"/>
                </a:lnTo>
                <a:lnTo>
                  <a:pt x="628" y="303"/>
                </a:lnTo>
                <a:lnTo>
                  <a:pt x="589" y="353"/>
                </a:lnTo>
                <a:lnTo>
                  <a:pt x="549" y="353"/>
                </a:lnTo>
                <a:lnTo>
                  <a:pt x="608" y="284"/>
                </a:lnTo>
                <a:lnTo>
                  <a:pt x="579" y="255"/>
                </a:lnTo>
                <a:lnTo>
                  <a:pt x="510" y="343"/>
                </a:lnTo>
                <a:lnTo>
                  <a:pt x="442" y="333"/>
                </a:lnTo>
                <a:lnTo>
                  <a:pt x="442" y="323"/>
                </a:lnTo>
                <a:lnTo>
                  <a:pt x="462" y="314"/>
                </a:lnTo>
                <a:lnTo>
                  <a:pt x="442" y="274"/>
                </a:lnTo>
                <a:lnTo>
                  <a:pt x="432" y="284"/>
                </a:lnTo>
                <a:cubicBezTo>
                  <a:pt x="422" y="284"/>
                  <a:pt x="422" y="274"/>
                  <a:pt x="422" y="274"/>
                </a:cubicBezTo>
                <a:lnTo>
                  <a:pt x="462" y="225"/>
                </a:lnTo>
                <a:lnTo>
                  <a:pt x="579" y="245"/>
                </a:lnTo>
                <a:lnTo>
                  <a:pt x="579" y="205"/>
                </a:lnTo>
                <a:lnTo>
                  <a:pt x="491" y="186"/>
                </a:lnTo>
                <a:lnTo>
                  <a:pt x="520" y="157"/>
                </a:lnTo>
                <a:lnTo>
                  <a:pt x="579" y="166"/>
                </a:lnTo>
                <a:lnTo>
                  <a:pt x="589" y="127"/>
                </a:lnTo>
                <a:lnTo>
                  <a:pt x="549" y="127"/>
                </a:lnTo>
                <a:close/>
                <a:moveTo>
                  <a:pt x="403" y="343"/>
                </a:moveTo>
                <a:cubicBezTo>
                  <a:pt x="403" y="372"/>
                  <a:pt x="364" y="401"/>
                  <a:pt x="334" y="392"/>
                </a:cubicBezTo>
                <a:cubicBezTo>
                  <a:pt x="305" y="392"/>
                  <a:pt x="285" y="362"/>
                  <a:pt x="295" y="323"/>
                </a:cubicBezTo>
                <a:cubicBezTo>
                  <a:pt x="295" y="294"/>
                  <a:pt x="324" y="274"/>
                  <a:pt x="353" y="274"/>
                </a:cubicBezTo>
                <a:cubicBezTo>
                  <a:pt x="393" y="284"/>
                  <a:pt x="412" y="314"/>
                  <a:pt x="403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1"/>
          <p:cNvSpPr/>
          <p:nvPr/>
        </p:nvSpPr>
        <p:spPr>
          <a:xfrm>
            <a:off x="4864206" y="-161228"/>
            <a:ext cx="147200" cy="141278"/>
          </a:xfrm>
          <a:custGeom>
            <a:avLst/>
            <a:gdLst/>
            <a:ahLst/>
            <a:cxnLst/>
            <a:rect l="l" t="t" r="r" b="b"/>
            <a:pathLst>
              <a:path w="696" h="668" extrusionOk="0">
                <a:moveTo>
                  <a:pt x="588" y="69"/>
                </a:moveTo>
                <a:lnTo>
                  <a:pt x="558" y="50"/>
                </a:lnTo>
                <a:lnTo>
                  <a:pt x="519" y="99"/>
                </a:lnTo>
                <a:lnTo>
                  <a:pt x="499" y="60"/>
                </a:lnTo>
                <a:lnTo>
                  <a:pt x="470" y="69"/>
                </a:lnTo>
                <a:lnTo>
                  <a:pt x="490" y="128"/>
                </a:lnTo>
                <a:lnTo>
                  <a:pt x="460" y="167"/>
                </a:lnTo>
                <a:lnTo>
                  <a:pt x="431" y="79"/>
                </a:lnTo>
                <a:lnTo>
                  <a:pt x="401" y="89"/>
                </a:lnTo>
                <a:lnTo>
                  <a:pt x="431" y="197"/>
                </a:lnTo>
                <a:lnTo>
                  <a:pt x="392" y="246"/>
                </a:lnTo>
                <a:lnTo>
                  <a:pt x="382" y="246"/>
                </a:lnTo>
                <a:lnTo>
                  <a:pt x="382" y="226"/>
                </a:lnTo>
                <a:lnTo>
                  <a:pt x="353" y="217"/>
                </a:lnTo>
                <a:lnTo>
                  <a:pt x="343" y="236"/>
                </a:lnTo>
                <a:lnTo>
                  <a:pt x="333" y="236"/>
                </a:lnTo>
                <a:lnTo>
                  <a:pt x="314" y="177"/>
                </a:lnTo>
                <a:lnTo>
                  <a:pt x="382" y="89"/>
                </a:lnTo>
                <a:lnTo>
                  <a:pt x="353" y="69"/>
                </a:lnTo>
                <a:lnTo>
                  <a:pt x="294" y="138"/>
                </a:lnTo>
                <a:lnTo>
                  <a:pt x="284" y="99"/>
                </a:lnTo>
                <a:lnTo>
                  <a:pt x="323" y="50"/>
                </a:lnTo>
                <a:lnTo>
                  <a:pt x="294" y="21"/>
                </a:lnTo>
                <a:lnTo>
                  <a:pt x="264" y="60"/>
                </a:lnTo>
                <a:lnTo>
                  <a:pt x="245" y="1"/>
                </a:lnTo>
                <a:lnTo>
                  <a:pt x="216" y="10"/>
                </a:lnTo>
                <a:lnTo>
                  <a:pt x="235" y="69"/>
                </a:lnTo>
                <a:lnTo>
                  <a:pt x="186" y="60"/>
                </a:lnTo>
                <a:lnTo>
                  <a:pt x="186" y="99"/>
                </a:lnTo>
                <a:lnTo>
                  <a:pt x="245" y="108"/>
                </a:lnTo>
                <a:lnTo>
                  <a:pt x="264" y="148"/>
                </a:lnTo>
                <a:lnTo>
                  <a:pt x="177" y="138"/>
                </a:lnTo>
                <a:lnTo>
                  <a:pt x="166" y="167"/>
                </a:lnTo>
                <a:lnTo>
                  <a:pt x="274" y="187"/>
                </a:lnTo>
                <a:lnTo>
                  <a:pt x="294" y="256"/>
                </a:lnTo>
                <a:lnTo>
                  <a:pt x="284" y="256"/>
                </a:lnTo>
                <a:lnTo>
                  <a:pt x="274" y="246"/>
                </a:lnTo>
                <a:lnTo>
                  <a:pt x="245" y="275"/>
                </a:lnTo>
                <a:lnTo>
                  <a:pt x="264" y="285"/>
                </a:lnTo>
                <a:cubicBezTo>
                  <a:pt x="264" y="295"/>
                  <a:pt x="255" y="295"/>
                  <a:pt x="255" y="295"/>
                </a:cubicBezTo>
                <a:lnTo>
                  <a:pt x="196" y="285"/>
                </a:lnTo>
                <a:lnTo>
                  <a:pt x="157" y="187"/>
                </a:lnTo>
                <a:lnTo>
                  <a:pt x="118" y="197"/>
                </a:lnTo>
                <a:lnTo>
                  <a:pt x="147" y="285"/>
                </a:lnTo>
                <a:lnTo>
                  <a:pt x="108" y="275"/>
                </a:lnTo>
                <a:lnTo>
                  <a:pt x="88" y="217"/>
                </a:lnTo>
                <a:lnTo>
                  <a:pt x="49" y="226"/>
                </a:lnTo>
                <a:lnTo>
                  <a:pt x="68" y="265"/>
                </a:lnTo>
                <a:lnTo>
                  <a:pt x="0" y="256"/>
                </a:lnTo>
                <a:lnTo>
                  <a:pt x="0" y="295"/>
                </a:lnTo>
                <a:lnTo>
                  <a:pt x="59" y="304"/>
                </a:lnTo>
                <a:lnTo>
                  <a:pt x="29" y="344"/>
                </a:lnTo>
                <a:lnTo>
                  <a:pt x="59" y="363"/>
                </a:lnTo>
                <a:lnTo>
                  <a:pt x="108" y="315"/>
                </a:lnTo>
                <a:lnTo>
                  <a:pt x="147" y="315"/>
                </a:lnTo>
                <a:lnTo>
                  <a:pt x="88" y="393"/>
                </a:lnTo>
                <a:lnTo>
                  <a:pt x="108" y="413"/>
                </a:lnTo>
                <a:lnTo>
                  <a:pt x="186" y="324"/>
                </a:lnTo>
                <a:lnTo>
                  <a:pt x="255" y="334"/>
                </a:lnTo>
                <a:lnTo>
                  <a:pt x="255" y="354"/>
                </a:lnTo>
                <a:lnTo>
                  <a:pt x="235" y="354"/>
                </a:lnTo>
                <a:lnTo>
                  <a:pt x="245" y="393"/>
                </a:lnTo>
                <a:lnTo>
                  <a:pt x="264" y="383"/>
                </a:lnTo>
                <a:cubicBezTo>
                  <a:pt x="264" y="383"/>
                  <a:pt x="264" y="393"/>
                  <a:pt x="274" y="393"/>
                </a:cubicBezTo>
                <a:lnTo>
                  <a:pt x="225" y="442"/>
                </a:lnTo>
                <a:lnTo>
                  <a:pt x="118" y="432"/>
                </a:lnTo>
                <a:lnTo>
                  <a:pt x="108" y="461"/>
                </a:lnTo>
                <a:lnTo>
                  <a:pt x="196" y="481"/>
                </a:lnTo>
                <a:lnTo>
                  <a:pt x="177" y="511"/>
                </a:lnTo>
                <a:lnTo>
                  <a:pt x="108" y="500"/>
                </a:lnTo>
                <a:lnTo>
                  <a:pt x="98" y="540"/>
                </a:lnTo>
                <a:lnTo>
                  <a:pt x="147" y="540"/>
                </a:lnTo>
                <a:lnTo>
                  <a:pt x="98" y="598"/>
                </a:lnTo>
                <a:lnTo>
                  <a:pt x="127" y="618"/>
                </a:lnTo>
                <a:lnTo>
                  <a:pt x="177" y="569"/>
                </a:lnTo>
                <a:lnTo>
                  <a:pt x="186" y="609"/>
                </a:lnTo>
                <a:lnTo>
                  <a:pt x="225" y="598"/>
                </a:lnTo>
                <a:lnTo>
                  <a:pt x="206" y="530"/>
                </a:lnTo>
                <a:lnTo>
                  <a:pt x="225" y="500"/>
                </a:lnTo>
                <a:lnTo>
                  <a:pt x="255" y="589"/>
                </a:lnTo>
                <a:lnTo>
                  <a:pt x="294" y="579"/>
                </a:lnTo>
                <a:lnTo>
                  <a:pt x="255" y="471"/>
                </a:lnTo>
                <a:lnTo>
                  <a:pt x="304" y="422"/>
                </a:lnTo>
                <a:lnTo>
                  <a:pt x="314" y="422"/>
                </a:lnTo>
                <a:lnTo>
                  <a:pt x="304" y="442"/>
                </a:lnTo>
                <a:lnTo>
                  <a:pt x="343" y="452"/>
                </a:lnTo>
                <a:lnTo>
                  <a:pt x="343" y="432"/>
                </a:lnTo>
                <a:lnTo>
                  <a:pt x="362" y="432"/>
                </a:lnTo>
                <a:lnTo>
                  <a:pt x="382" y="491"/>
                </a:lnTo>
                <a:lnTo>
                  <a:pt x="304" y="579"/>
                </a:lnTo>
                <a:lnTo>
                  <a:pt x="333" y="598"/>
                </a:lnTo>
                <a:lnTo>
                  <a:pt x="392" y="530"/>
                </a:lnTo>
                <a:lnTo>
                  <a:pt x="412" y="569"/>
                </a:lnTo>
                <a:lnTo>
                  <a:pt x="362" y="618"/>
                </a:lnTo>
                <a:lnTo>
                  <a:pt x="392" y="648"/>
                </a:lnTo>
                <a:lnTo>
                  <a:pt x="421" y="609"/>
                </a:lnTo>
                <a:lnTo>
                  <a:pt x="441" y="667"/>
                </a:lnTo>
                <a:lnTo>
                  <a:pt x="480" y="657"/>
                </a:lnTo>
                <a:lnTo>
                  <a:pt x="460" y="598"/>
                </a:lnTo>
                <a:lnTo>
                  <a:pt x="499" y="598"/>
                </a:lnTo>
                <a:lnTo>
                  <a:pt x="510" y="569"/>
                </a:lnTo>
                <a:lnTo>
                  <a:pt x="441" y="559"/>
                </a:lnTo>
                <a:lnTo>
                  <a:pt x="431" y="520"/>
                </a:lnTo>
                <a:lnTo>
                  <a:pt x="519" y="530"/>
                </a:lnTo>
                <a:lnTo>
                  <a:pt x="529" y="500"/>
                </a:lnTo>
                <a:lnTo>
                  <a:pt x="421" y="481"/>
                </a:lnTo>
                <a:lnTo>
                  <a:pt x="392" y="413"/>
                </a:lnTo>
                <a:cubicBezTo>
                  <a:pt x="401" y="413"/>
                  <a:pt x="401" y="413"/>
                  <a:pt x="401" y="402"/>
                </a:cubicBezTo>
                <a:lnTo>
                  <a:pt x="421" y="422"/>
                </a:lnTo>
                <a:lnTo>
                  <a:pt x="441" y="393"/>
                </a:lnTo>
                <a:lnTo>
                  <a:pt x="431" y="383"/>
                </a:lnTo>
                <a:lnTo>
                  <a:pt x="431" y="363"/>
                </a:lnTo>
                <a:lnTo>
                  <a:pt x="499" y="383"/>
                </a:lnTo>
                <a:lnTo>
                  <a:pt x="539" y="481"/>
                </a:lnTo>
                <a:lnTo>
                  <a:pt x="568" y="471"/>
                </a:lnTo>
                <a:lnTo>
                  <a:pt x="539" y="383"/>
                </a:lnTo>
                <a:lnTo>
                  <a:pt x="578" y="393"/>
                </a:lnTo>
                <a:lnTo>
                  <a:pt x="597" y="452"/>
                </a:lnTo>
                <a:lnTo>
                  <a:pt x="637" y="442"/>
                </a:lnTo>
                <a:lnTo>
                  <a:pt x="627" y="402"/>
                </a:lnTo>
                <a:lnTo>
                  <a:pt x="686" y="413"/>
                </a:lnTo>
                <a:lnTo>
                  <a:pt x="695" y="373"/>
                </a:lnTo>
                <a:lnTo>
                  <a:pt x="627" y="363"/>
                </a:lnTo>
                <a:lnTo>
                  <a:pt x="656" y="324"/>
                </a:lnTo>
                <a:lnTo>
                  <a:pt x="627" y="304"/>
                </a:lnTo>
                <a:lnTo>
                  <a:pt x="588" y="354"/>
                </a:lnTo>
                <a:lnTo>
                  <a:pt x="549" y="344"/>
                </a:lnTo>
                <a:lnTo>
                  <a:pt x="608" y="275"/>
                </a:lnTo>
                <a:lnTo>
                  <a:pt x="578" y="256"/>
                </a:lnTo>
                <a:lnTo>
                  <a:pt x="510" y="344"/>
                </a:lnTo>
                <a:lnTo>
                  <a:pt x="441" y="334"/>
                </a:lnTo>
                <a:lnTo>
                  <a:pt x="441" y="315"/>
                </a:lnTo>
                <a:lnTo>
                  <a:pt x="460" y="315"/>
                </a:lnTo>
                <a:lnTo>
                  <a:pt x="441" y="275"/>
                </a:lnTo>
                <a:lnTo>
                  <a:pt x="431" y="285"/>
                </a:lnTo>
                <a:lnTo>
                  <a:pt x="421" y="275"/>
                </a:lnTo>
                <a:lnTo>
                  <a:pt x="460" y="217"/>
                </a:lnTo>
                <a:lnTo>
                  <a:pt x="578" y="236"/>
                </a:lnTo>
                <a:lnTo>
                  <a:pt x="578" y="197"/>
                </a:lnTo>
                <a:lnTo>
                  <a:pt x="490" y="187"/>
                </a:lnTo>
                <a:lnTo>
                  <a:pt x="519" y="158"/>
                </a:lnTo>
                <a:lnTo>
                  <a:pt x="578" y="167"/>
                </a:lnTo>
                <a:lnTo>
                  <a:pt x="588" y="128"/>
                </a:lnTo>
                <a:lnTo>
                  <a:pt x="549" y="119"/>
                </a:lnTo>
                <a:close/>
                <a:moveTo>
                  <a:pt x="401" y="344"/>
                </a:moveTo>
                <a:cubicBezTo>
                  <a:pt x="392" y="373"/>
                  <a:pt x="362" y="393"/>
                  <a:pt x="333" y="393"/>
                </a:cubicBezTo>
                <a:cubicBezTo>
                  <a:pt x="304" y="383"/>
                  <a:pt x="284" y="354"/>
                  <a:pt x="284" y="324"/>
                </a:cubicBezTo>
                <a:cubicBezTo>
                  <a:pt x="294" y="295"/>
                  <a:pt x="323" y="275"/>
                  <a:pt x="353" y="275"/>
                </a:cubicBezTo>
                <a:cubicBezTo>
                  <a:pt x="392" y="285"/>
                  <a:pt x="412" y="315"/>
                  <a:pt x="401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1"/>
          <p:cNvSpPr/>
          <p:nvPr/>
        </p:nvSpPr>
        <p:spPr>
          <a:xfrm>
            <a:off x="4708549" y="23193"/>
            <a:ext cx="147411" cy="143393"/>
          </a:xfrm>
          <a:custGeom>
            <a:avLst/>
            <a:gdLst/>
            <a:ahLst/>
            <a:cxnLst/>
            <a:rect l="l" t="t" r="r" b="b"/>
            <a:pathLst>
              <a:path w="697" h="678" extrusionOk="0">
                <a:moveTo>
                  <a:pt x="589" y="79"/>
                </a:moveTo>
                <a:lnTo>
                  <a:pt x="560" y="50"/>
                </a:lnTo>
                <a:lnTo>
                  <a:pt x="521" y="109"/>
                </a:lnTo>
                <a:lnTo>
                  <a:pt x="501" y="60"/>
                </a:lnTo>
                <a:lnTo>
                  <a:pt x="471" y="79"/>
                </a:lnTo>
                <a:lnTo>
                  <a:pt x="491" y="138"/>
                </a:lnTo>
                <a:lnTo>
                  <a:pt x="462" y="168"/>
                </a:lnTo>
                <a:lnTo>
                  <a:pt x="432" y="89"/>
                </a:lnTo>
                <a:lnTo>
                  <a:pt x="403" y="99"/>
                </a:lnTo>
                <a:lnTo>
                  <a:pt x="432" y="207"/>
                </a:lnTo>
                <a:lnTo>
                  <a:pt x="393" y="256"/>
                </a:lnTo>
                <a:lnTo>
                  <a:pt x="383" y="256"/>
                </a:lnTo>
                <a:lnTo>
                  <a:pt x="383" y="236"/>
                </a:lnTo>
                <a:lnTo>
                  <a:pt x="344" y="227"/>
                </a:lnTo>
                <a:lnTo>
                  <a:pt x="344" y="246"/>
                </a:lnTo>
                <a:lnTo>
                  <a:pt x="334" y="246"/>
                </a:lnTo>
                <a:lnTo>
                  <a:pt x="314" y="187"/>
                </a:lnTo>
                <a:lnTo>
                  <a:pt x="383" y="99"/>
                </a:lnTo>
                <a:lnTo>
                  <a:pt x="354" y="70"/>
                </a:lnTo>
                <a:lnTo>
                  <a:pt x="295" y="138"/>
                </a:lnTo>
                <a:lnTo>
                  <a:pt x="285" y="109"/>
                </a:lnTo>
                <a:lnTo>
                  <a:pt x="325" y="50"/>
                </a:lnTo>
                <a:lnTo>
                  <a:pt x="295" y="31"/>
                </a:lnTo>
                <a:lnTo>
                  <a:pt x="266" y="60"/>
                </a:lnTo>
                <a:lnTo>
                  <a:pt x="246" y="1"/>
                </a:lnTo>
                <a:lnTo>
                  <a:pt x="216" y="20"/>
                </a:lnTo>
                <a:lnTo>
                  <a:pt x="236" y="79"/>
                </a:lnTo>
                <a:lnTo>
                  <a:pt x="187" y="70"/>
                </a:lnTo>
                <a:lnTo>
                  <a:pt x="187" y="109"/>
                </a:lnTo>
                <a:lnTo>
                  <a:pt x="246" y="118"/>
                </a:lnTo>
                <a:lnTo>
                  <a:pt x="266" y="158"/>
                </a:lnTo>
                <a:lnTo>
                  <a:pt x="177" y="138"/>
                </a:lnTo>
                <a:lnTo>
                  <a:pt x="168" y="177"/>
                </a:lnTo>
                <a:lnTo>
                  <a:pt x="275" y="197"/>
                </a:lnTo>
                <a:lnTo>
                  <a:pt x="295" y="256"/>
                </a:lnTo>
                <a:cubicBezTo>
                  <a:pt x="295" y="266"/>
                  <a:pt x="295" y="266"/>
                  <a:pt x="285" y="266"/>
                </a:cubicBezTo>
                <a:lnTo>
                  <a:pt x="275" y="256"/>
                </a:lnTo>
                <a:lnTo>
                  <a:pt x="246" y="285"/>
                </a:lnTo>
                <a:lnTo>
                  <a:pt x="266" y="295"/>
                </a:lnTo>
                <a:lnTo>
                  <a:pt x="256" y="305"/>
                </a:lnTo>
                <a:lnTo>
                  <a:pt x="197" y="295"/>
                </a:lnTo>
                <a:lnTo>
                  <a:pt x="158" y="187"/>
                </a:lnTo>
                <a:lnTo>
                  <a:pt x="118" y="207"/>
                </a:lnTo>
                <a:lnTo>
                  <a:pt x="148" y="285"/>
                </a:lnTo>
                <a:lnTo>
                  <a:pt x="109" y="285"/>
                </a:lnTo>
                <a:lnTo>
                  <a:pt x="89" y="216"/>
                </a:lnTo>
                <a:lnTo>
                  <a:pt x="50" y="236"/>
                </a:lnTo>
                <a:lnTo>
                  <a:pt x="70" y="275"/>
                </a:lnTo>
                <a:lnTo>
                  <a:pt x="1" y="266"/>
                </a:lnTo>
                <a:lnTo>
                  <a:pt x="1" y="305"/>
                </a:lnTo>
                <a:lnTo>
                  <a:pt x="60" y="314"/>
                </a:lnTo>
                <a:lnTo>
                  <a:pt x="31" y="344"/>
                </a:lnTo>
                <a:lnTo>
                  <a:pt x="60" y="373"/>
                </a:lnTo>
                <a:lnTo>
                  <a:pt x="109" y="314"/>
                </a:lnTo>
                <a:lnTo>
                  <a:pt x="138" y="324"/>
                </a:lnTo>
                <a:lnTo>
                  <a:pt x="89" y="393"/>
                </a:lnTo>
                <a:lnTo>
                  <a:pt x="109" y="422"/>
                </a:lnTo>
                <a:lnTo>
                  <a:pt x="187" y="334"/>
                </a:lnTo>
                <a:lnTo>
                  <a:pt x="256" y="344"/>
                </a:lnTo>
                <a:lnTo>
                  <a:pt x="256" y="354"/>
                </a:lnTo>
                <a:lnTo>
                  <a:pt x="236" y="364"/>
                </a:lnTo>
                <a:lnTo>
                  <a:pt x="246" y="393"/>
                </a:lnTo>
                <a:lnTo>
                  <a:pt x="266" y="393"/>
                </a:lnTo>
                <a:lnTo>
                  <a:pt x="275" y="403"/>
                </a:lnTo>
                <a:lnTo>
                  <a:pt x="227" y="451"/>
                </a:lnTo>
                <a:lnTo>
                  <a:pt x="118" y="432"/>
                </a:lnTo>
                <a:lnTo>
                  <a:pt x="109" y="471"/>
                </a:lnTo>
                <a:lnTo>
                  <a:pt x="197" y="491"/>
                </a:lnTo>
                <a:lnTo>
                  <a:pt x="177" y="520"/>
                </a:lnTo>
                <a:lnTo>
                  <a:pt x="109" y="510"/>
                </a:lnTo>
                <a:lnTo>
                  <a:pt x="99" y="540"/>
                </a:lnTo>
                <a:lnTo>
                  <a:pt x="148" y="549"/>
                </a:lnTo>
                <a:lnTo>
                  <a:pt x="99" y="599"/>
                </a:lnTo>
                <a:lnTo>
                  <a:pt x="129" y="628"/>
                </a:lnTo>
                <a:lnTo>
                  <a:pt x="177" y="579"/>
                </a:lnTo>
                <a:lnTo>
                  <a:pt x="187" y="618"/>
                </a:lnTo>
                <a:lnTo>
                  <a:pt x="227" y="599"/>
                </a:lnTo>
                <a:lnTo>
                  <a:pt x="207" y="540"/>
                </a:lnTo>
                <a:lnTo>
                  <a:pt x="227" y="510"/>
                </a:lnTo>
                <a:lnTo>
                  <a:pt x="256" y="599"/>
                </a:lnTo>
                <a:lnTo>
                  <a:pt x="295" y="579"/>
                </a:lnTo>
                <a:lnTo>
                  <a:pt x="256" y="481"/>
                </a:lnTo>
                <a:lnTo>
                  <a:pt x="305" y="422"/>
                </a:lnTo>
                <a:cubicBezTo>
                  <a:pt x="305" y="422"/>
                  <a:pt x="305" y="432"/>
                  <a:pt x="314" y="432"/>
                </a:cubicBezTo>
                <a:lnTo>
                  <a:pt x="305" y="451"/>
                </a:lnTo>
                <a:lnTo>
                  <a:pt x="344" y="451"/>
                </a:lnTo>
                <a:lnTo>
                  <a:pt x="344" y="432"/>
                </a:lnTo>
                <a:lnTo>
                  <a:pt x="364" y="432"/>
                </a:lnTo>
                <a:lnTo>
                  <a:pt x="383" y="501"/>
                </a:lnTo>
                <a:lnTo>
                  <a:pt x="305" y="589"/>
                </a:lnTo>
                <a:lnTo>
                  <a:pt x="334" y="608"/>
                </a:lnTo>
                <a:lnTo>
                  <a:pt x="393" y="540"/>
                </a:lnTo>
                <a:lnTo>
                  <a:pt x="412" y="579"/>
                </a:lnTo>
                <a:lnTo>
                  <a:pt x="364" y="628"/>
                </a:lnTo>
                <a:lnTo>
                  <a:pt x="393" y="647"/>
                </a:lnTo>
                <a:lnTo>
                  <a:pt x="423" y="618"/>
                </a:lnTo>
                <a:lnTo>
                  <a:pt x="442" y="677"/>
                </a:lnTo>
                <a:lnTo>
                  <a:pt x="481" y="667"/>
                </a:lnTo>
                <a:lnTo>
                  <a:pt x="462" y="599"/>
                </a:lnTo>
                <a:lnTo>
                  <a:pt x="501" y="608"/>
                </a:lnTo>
                <a:lnTo>
                  <a:pt x="510" y="569"/>
                </a:lnTo>
                <a:lnTo>
                  <a:pt x="442" y="560"/>
                </a:lnTo>
                <a:lnTo>
                  <a:pt x="432" y="530"/>
                </a:lnTo>
                <a:lnTo>
                  <a:pt x="521" y="540"/>
                </a:lnTo>
                <a:lnTo>
                  <a:pt x="530" y="501"/>
                </a:lnTo>
                <a:lnTo>
                  <a:pt x="412" y="481"/>
                </a:lnTo>
                <a:lnTo>
                  <a:pt x="393" y="422"/>
                </a:lnTo>
                <a:cubicBezTo>
                  <a:pt x="403" y="422"/>
                  <a:pt x="403" y="412"/>
                  <a:pt x="403" y="412"/>
                </a:cubicBezTo>
                <a:lnTo>
                  <a:pt x="423" y="422"/>
                </a:lnTo>
                <a:lnTo>
                  <a:pt x="442" y="393"/>
                </a:lnTo>
                <a:lnTo>
                  <a:pt x="432" y="383"/>
                </a:lnTo>
                <a:lnTo>
                  <a:pt x="432" y="373"/>
                </a:lnTo>
                <a:lnTo>
                  <a:pt x="501" y="383"/>
                </a:lnTo>
                <a:lnTo>
                  <a:pt x="540" y="491"/>
                </a:lnTo>
                <a:lnTo>
                  <a:pt x="569" y="481"/>
                </a:lnTo>
                <a:lnTo>
                  <a:pt x="540" y="393"/>
                </a:lnTo>
                <a:lnTo>
                  <a:pt x="579" y="403"/>
                </a:lnTo>
                <a:lnTo>
                  <a:pt x="599" y="462"/>
                </a:lnTo>
                <a:lnTo>
                  <a:pt x="638" y="442"/>
                </a:lnTo>
                <a:lnTo>
                  <a:pt x="628" y="403"/>
                </a:lnTo>
                <a:lnTo>
                  <a:pt x="687" y="412"/>
                </a:lnTo>
                <a:lnTo>
                  <a:pt x="697" y="383"/>
                </a:lnTo>
                <a:lnTo>
                  <a:pt x="628" y="364"/>
                </a:lnTo>
                <a:lnTo>
                  <a:pt x="658" y="334"/>
                </a:lnTo>
                <a:lnTo>
                  <a:pt x="628" y="314"/>
                </a:lnTo>
                <a:lnTo>
                  <a:pt x="589" y="364"/>
                </a:lnTo>
                <a:lnTo>
                  <a:pt x="550" y="354"/>
                </a:lnTo>
                <a:lnTo>
                  <a:pt x="608" y="285"/>
                </a:lnTo>
                <a:lnTo>
                  <a:pt x="579" y="266"/>
                </a:lnTo>
                <a:lnTo>
                  <a:pt x="510" y="344"/>
                </a:lnTo>
                <a:lnTo>
                  <a:pt x="442" y="334"/>
                </a:lnTo>
                <a:lnTo>
                  <a:pt x="442" y="324"/>
                </a:lnTo>
                <a:lnTo>
                  <a:pt x="462" y="314"/>
                </a:lnTo>
                <a:lnTo>
                  <a:pt x="442" y="285"/>
                </a:lnTo>
                <a:lnTo>
                  <a:pt x="432" y="285"/>
                </a:lnTo>
                <a:cubicBezTo>
                  <a:pt x="423" y="285"/>
                  <a:pt x="423" y="285"/>
                  <a:pt x="423" y="275"/>
                </a:cubicBezTo>
                <a:lnTo>
                  <a:pt x="462" y="227"/>
                </a:lnTo>
                <a:lnTo>
                  <a:pt x="579" y="246"/>
                </a:lnTo>
                <a:lnTo>
                  <a:pt x="579" y="207"/>
                </a:lnTo>
                <a:lnTo>
                  <a:pt x="491" y="197"/>
                </a:lnTo>
                <a:lnTo>
                  <a:pt x="521" y="168"/>
                </a:lnTo>
                <a:lnTo>
                  <a:pt x="579" y="177"/>
                </a:lnTo>
                <a:lnTo>
                  <a:pt x="589" y="138"/>
                </a:lnTo>
                <a:lnTo>
                  <a:pt x="550" y="129"/>
                </a:lnTo>
                <a:close/>
                <a:moveTo>
                  <a:pt x="403" y="354"/>
                </a:moveTo>
                <a:cubicBezTo>
                  <a:pt x="393" y="383"/>
                  <a:pt x="364" y="403"/>
                  <a:pt x="334" y="393"/>
                </a:cubicBezTo>
                <a:cubicBezTo>
                  <a:pt x="305" y="393"/>
                  <a:pt x="285" y="364"/>
                  <a:pt x="285" y="334"/>
                </a:cubicBezTo>
                <a:cubicBezTo>
                  <a:pt x="295" y="295"/>
                  <a:pt x="325" y="275"/>
                  <a:pt x="354" y="285"/>
                </a:cubicBezTo>
                <a:cubicBezTo>
                  <a:pt x="393" y="285"/>
                  <a:pt x="412" y="314"/>
                  <a:pt x="403" y="35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1"/>
          <p:cNvSpPr/>
          <p:nvPr/>
        </p:nvSpPr>
        <p:spPr>
          <a:xfrm>
            <a:off x="4553314" y="209728"/>
            <a:ext cx="147200" cy="143393"/>
          </a:xfrm>
          <a:custGeom>
            <a:avLst/>
            <a:gdLst/>
            <a:ahLst/>
            <a:cxnLst/>
            <a:rect l="l" t="t" r="r" b="b"/>
            <a:pathLst>
              <a:path w="696" h="678" extrusionOk="0">
                <a:moveTo>
                  <a:pt x="588" y="79"/>
                </a:moveTo>
                <a:lnTo>
                  <a:pt x="558" y="50"/>
                </a:lnTo>
                <a:lnTo>
                  <a:pt x="519" y="99"/>
                </a:lnTo>
                <a:lnTo>
                  <a:pt x="500" y="59"/>
                </a:lnTo>
                <a:lnTo>
                  <a:pt x="471" y="79"/>
                </a:lnTo>
                <a:lnTo>
                  <a:pt x="490" y="138"/>
                </a:lnTo>
                <a:lnTo>
                  <a:pt x="460" y="168"/>
                </a:lnTo>
                <a:lnTo>
                  <a:pt x="431" y="79"/>
                </a:lnTo>
                <a:lnTo>
                  <a:pt x="402" y="99"/>
                </a:lnTo>
                <a:lnTo>
                  <a:pt x="431" y="197"/>
                </a:lnTo>
                <a:lnTo>
                  <a:pt x="392" y="255"/>
                </a:lnTo>
                <a:cubicBezTo>
                  <a:pt x="392" y="246"/>
                  <a:pt x="382" y="246"/>
                  <a:pt x="382" y="246"/>
                </a:cubicBezTo>
                <a:lnTo>
                  <a:pt x="382" y="226"/>
                </a:lnTo>
                <a:lnTo>
                  <a:pt x="343" y="226"/>
                </a:lnTo>
                <a:lnTo>
                  <a:pt x="343" y="246"/>
                </a:lnTo>
                <a:lnTo>
                  <a:pt x="333" y="246"/>
                </a:lnTo>
                <a:lnTo>
                  <a:pt x="314" y="177"/>
                </a:lnTo>
                <a:lnTo>
                  <a:pt x="382" y="89"/>
                </a:lnTo>
                <a:lnTo>
                  <a:pt x="353" y="70"/>
                </a:lnTo>
                <a:lnTo>
                  <a:pt x="294" y="138"/>
                </a:lnTo>
                <a:lnTo>
                  <a:pt x="284" y="99"/>
                </a:lnTo>
                <a:lnTo>
                  <a:pt x="323" y="50"/>
                </a:lnTo>
                <a:lnTo>
                  <a:pt x="294" y="30"/>
                </a:lnTo>
                <a:lnTo>
                  <a:pt x="264" y="59"/>
                </a:lnTo>
                <a:lnTo>
                  <a:pt x="245" y="1"/>
                </a:lnTo>
                <a:lnTo>
                  <a:pt x="216" y="11"/>
                </a:lnTo>
                <a:lnTo>
                  <a:pt x="235" y="70"/>
                </a:lnTo>
                <a:lnTo>
                  <a:pt x="186" y="70"/>
                </a:lnTo>
                <a:lnTo>
                  <a:pt x="186" y="109"/>
                </a:lnTo>
                <a:lnTo>
                  <a:pt x="245" y="118"/>
                </a:lnTo>
                <a:lnTo>
                  <a:pt x="264" y="148"/>
                </a:lnTo>
                <a:lnTo>
                  <a:pt x="177" y="138"/>
                </a:lnTo>
                <a:lnTo>
                  <a:pt x="166" y="177"/>
                </a:lnTo>
                <a:lnTo>
                  <a:pt x="275" y="197"/>
                </a:lnTo>
                <a:lnTo>
                  <a:pt x="294" y="255"/>
                </a:lnTo>
                <a:lnTo>
                  <a:pt x="284" y="266"/>
                </a:lnTo>
                <a:lnTo>
                  <a:pt x="275" y="255"/>
                </a:lnTo>
                <a:lnTo>
                  <a:pt x="245" y="285"/>
                </a:lnTo>
                <a:lnTo>
                  <a:pt x="264" y="295"/>
                </a:lnTo>
                <a:cubicBezTo>
                  <a:pt x="264" y="295"/>
                  <a:pt x="255" y="295"/>
                  <a:pt x="255" y="305"/>
                </a:cubicBezTo>
                <a:lnTo>
                  <a:pt x="196" y="295"/>
                </a:lnTo>
                <a:lnTo>
                  <a:pt x="157" y="187"/>
                </a:lnTo>
                <a:lnTo>
                  <a:pt x="118" y="197"/>
                </a:lnTo>
                <a:lnTo>
                  <a:pt x="147" y="285"/>
                </a:lnTo>
                <a:lnTo>
                  <a:pt x="108" y="275"/>
                </a:lnTo>
                <a:lnTo>
                  <a:pt x="88" y="216"/>
                </a:lnTo>
                <a:lnTo>
                  <a:pt x="49" y="226"/>
                </a:lnTo>
                <a:lnTo>
                  <a:pt x="68" y="275"/>
                </a:lnTo>
                <a:lnTo>
                  <a:pt x="0" y="266"/>
                </a:lnTo>
                <a:lnTo>
                  <a:pt x="0" y="295"/>
                </a:lnTo>
                <a:lnTo>
                  <a:pt x="59" y="305"/>
                </a:lnTo>
                <a:lnTo>
                  <a:pt x="29" y="344"/>
                </a:lnTo>
                <a:lnTo>
                  <a:pt x="59" y="364"/>
                </a:lnTo>
                <a:lnTo>
                  <a:pt x="108" y="314"/>
                </a:lnTo>
                <a:lnTo>
                  <a:pt x="137" y="324"/>
                </a:lnTo>
                <a:lnTo>
                  <a:pt x="79" y="393"/>
                </a:lnTo>
                <a:lnTo>
                  <a:pt x="108" y="412"/>
                </a:lnTo>
                <a:lnTo>
                  <a:pt x="186" y="334"/>
                </a:lnTo>
                <a:lnTo>
                  <a:pt x="255" y="344"/>
                </a:lnTo>
                <a:lnTo>
                  <a:pt x="255" y="353"/>
                </a:lnTo>
                <a:lnTo>
                  <a:pt x="235" y="364"/>
                </a:lnTo>
                <a:lnTo>
                  <a:pt x="245" y="393"/>
                </a:lnTo>
                <a:lnTo>
                  <a:pt x="264" y="383"/>
                </a:lnTo>
                <a:cubicBezTo>
                  <a:pt x="264" y="393"/>
                  <a:pt x="264" y="393"/>
                  <a:pt x="275" y="393"/>
                </a:cubicBezTo>
                <a:lnTo>
                  <a:pt x="225" y="451"/>
                </a:lnTo>
                <a:lnTo>
                  <a:pt x="118" y="432"/>
                </a:lnTo>
                <a:lnTo>
                  <a:pt x="108" y="471"/>
                </a:lnTo>
                <a:lnTo>
                  <a:pt x="196" y="481"/>
                </a:lnTo>
                <a:lnTo>
                  <a:pt x="177" y="510"/>
                </a:lnTo>
                <a:lnTo>
                  <a:pt x="108" y="501"/>
                </a:lnTo>
                <a:lnTo>
                  <a:pt x="98" y="540"/>
                </a:lnTo>
                <a:lnTo>
                  <a:pt x="147" y="549"/>
                </a:lnTo>
                <a:lnTo>
                  <a:pt x="98" y="599"/>
                </a:lnTo>
                <a:lnTo>
                  <a:pt x="127" y="618"/>
                </a:lnTo>
                <a:lnTo>
                  <a:pt x="177" y="569"/>
                </a:lnTo>
                <a:lnTo>
                  <a:pt x="186" y="608"/>
                </a:lnTo>
                <a:lnTo>
                  <a:pt x="225" y="599"/>
                </a:lnTo>
                <a:lnTo>
                  <a:pt x="206" y="540"/>
                </a:lnTo>
                <a:lnTo>
                  <a:pt x="225" y="510"/>
                </a:lnTo>
                <a:lnTo>
                  <a:pt x="255" y="589"/>
                </a:lnTo>
                <a:lnTo>
                  <a:pt x="294" y="579"/>
                </a:lnTo>
                <a:lnTo>
                  <a:pt x="255" y="471"/>
                </a:lnTo>
                <a:lnTo>
                  <a:pt x="304" y="422"/>
                </a:lnTo>
                <a:lnTo>
                  <a:pt x="314" y="422"/>
                </a:lnTo>
                <a:lnTo>
                  <a:pt x="304" y="442"/>
                </a:lnTo>
                <a:lnTo>
                  <a:pt x="343" y="451"/>
                </a:lnTo>
                <a:lnTo>
                  <a:pt x="343" y="432"/>
                </a:lnTo>
                <a:lnTo>
                  <a:pt x="362" y="432"/>
                </a:lnTo>
                <a:lnTo>
                  <a:pt x="382" y="491"/>
                </a:lnTo>
                <a:lnTo>
                  <a:pt x="304" y="579"/>
                </a:lnTo>
                <a:lnTo>
                  <a:pt x="333" y="608"/>
                </a:lnTo>
                <a:lnTo>
                  <a:pt x="392" y="540"/>
                </a:lnTo>
                <a:lnTo>
                  <a:pt x="412" y="569"/>
                </a:lnTo>
                <a:lnTo>
                  <a:pt x="362" y="618"/>
                </a:lnTo>
                <a:lnTo>
                  <a:pt x="392" y="647"/>
                </a:lnTo>
                <a:lnTo>
                  <a:pt x="421" y="608"/>
                </a:lnTo>
                <a:lnTo>
                  <a:pt x="441" y="677"/>
                </a:lnTo>
                <a:lnTo>
                  <a:pt x="480" y="658"/>
                </a:lnTo>
                <a:lnTo>
                  <a:pt x="460" y="599"/>
                </a:lnTo>
                <a:lnTo>
                  <a:pt x="500" y="608"/>
                </a:lnTo>
                <a:lnTo>
                  <a:pt x="510" y="569"/>
                </a:lnTo>
                <a:lnTo>
                  <a:pt x="441" y="560"/>
                </a:lnTo>
                <a:lnTo>
                  <a:pt x="431" y="520"/>
                </a:lnTo>
                <a:lnTo>
                  <a:pt x="519" y="540"/>
                </a:lnTo>
                <a:lnTo>
                  <a:pt x="529" y="501"/>
                </a:lnTo>
                <a:lnTo>
                  <a:pt x="412" y="481"/>
                </a:lnTo>
                <a:lnTo>
                  <a:pt x="392" y="422"/>
                </a:lnTo>
                <a:lnTo>
                  <a:pt x="402" y="412"/>
                </a:lnTo>
                <a:lnTo>
                  <a:pt x="421" y="422"/>
                </a:lnTo>
                <a:lnTo>
                  <a:pt x="441" y="393"/>
                </a:lnTo>
                <a:lnTo>
                  <a:pt x="431" y="383"/>
                </a:lnTo>
                <a:lnTo>
                  <a:pt x="431" y="373"/>
                </a:lnTo>
                <a:lnTo>
                  <a:pt x="500" y="383"/>
                </a:lnTo>
                <a:lnTo>
                  <a:pt x="539" y="491"/>
                </a:lnTo>
                <a:lnTo>
                  <a:pt x="569" y="471"/>
                </a:lnTo>
                <a:lnTo>
                  <a:pt x="539" y="393"/>
                </a:lnTo>
                <a:lnTo>
                  <a:pt x="578" y="393"/>
                </a:lnTo>
                <a:lnTo>
                  <a:pt x="598" y="451"/>
                </a:lnTo>
                <a:lnTo>
                  <a:pt x="637" y="442"/>
                </a:lnTo>
                <a:lnTo>
                  <a:pt x="627" y="403"/>
                </a:lnTo>
                <a:lnTo>
                  <a:pt x="686" y="412"/>
                </a:lnTo>
                <a:lnTo>
                  <a:pt x="696" y="373"/>
                </a:lnTo>
                <a:lnTo>
                  <a:pt x="627" y="364"/>
                </a:lnTo>
                <a:lnTo>
                  <a:pt x="656" y="334"/>
                </a:lnTo>
                <a:lnTo>
                  <a:pt x="627" y="305"/>
                </a:lnTo>
                <a:lnTo>
                  <a:pt x="588" y="353"/>
                </a:lnTo>
                <a:lnTo>
                  <a:pt x="549" y="353"/>
                </a:lnTo>
                <a:lnTo>
                  <a:pt x="608" y="285"/>
                </a:lnTo>
                <a:lnTo>
                  <a:pt x="578" y="255"/>
                </a:lnTo>
                <a:lnTo>
                  <a:pt x="510" y="344"/>
                </a:lnTo>
                <a:lnTo>
                  <a:pt x="441" y="334"/>
                </a:lnTo>
                <a:lnTo>
                  <a:pt x="441" y="324"/>
                </a:lnTo>
                <a:lnTo>
                  <a:pt x="460" y="314"/>
                </a:lnTo>
                <a:lnTo>
                  <a:pt x="441" y="275"/>
                </a:lnTo>
                <a:lnTo>
                  <a:pt x="431" y="285"/>
                </a:lnTo>
                <a:cubicBezTo>
                  <a:pt x="421" y="285"/>
                  <a:pt x="421" y="275"/>
                  <a:pt x="421" y="275"/>
                </a:cubicBezTo>
                <a:lnTo>
                  <a:pt x="460" y="226"/>
                </a:lnTo>
                <a:lnTo>
                  <a:pt x="578" y="246"/>
                </a:lnTo>
                <a:lnTo>
                  <a:pt x="578" y="207"/>
                </a:lnTo>
                <a:lnTo>
                  <a:pt x="490" y="187"/>
                </a:lnTo>
                <a:lnTo>
                  <a:pt x="519" y="157"/>
                </a:lnTo>
                <a:lnTo>
                  <a:pt x="578" y="168"/>
                </a:lnTo>
                <a:lnTo>
                  <a:pt x="588" y="138"/>
                </a:lnTo>
                <a:lnTo>
                  <a:pt x="549" y="128"/>
                </a:lnTo>
                <a:close/>
                <a:moveTo>
                  <a:pt x="402" y="344"/>
                </a:moveTo>
                <a:cubicBezTo>
                  <a:pt x="392" y="373"/>
                  <a:pt x="362" y="403"/>
                  <a:pt x="333" y="393"/>
                </a:cubicBezTo>
                <a:cubicBezTo>
                  <a:pt x="304" y="393"/>
                  <a:pt x="284" y="364"/>
                  <a:pt x="284" y="324"/>
                </a:cubicBezTo>
                <a:cubicBezTo>
                  <a:pt x="294" y="295"/>
                  <a:pt x="323" y="275"/>
                  <a:pt x="353" y="275"/>
                </a:cubicBezTo>
                <a:cubicBezTo>
                  <a:pt x="392" y="285"/>
                  <a:pt x="412" y="314"/>
                  <a:pt x="40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1"/>
          <p:cNvSpPr/>
          <p:nvPr/>
        </p:nvSpPr>
        <p:spPr>
          <a:xfrm>
            <a:off x="4397656" y="396264"/>
            <a:ext cx="147623" cy="141066"/>
          </a:xfrm>
          <a:custGeom>
            <a:avLst/>
            <a:gdLst/>
            <a:ahLst/>
            <a:cxnLst/>
            <a:rect l="l" t="t" r="r" b="b"/>
            <a:pathLst>
              <a:path w="698" h="667" extrusionOk="0">
                <a:moveTo>
                  <a:pt x="589" y="70"/>
                </a:moveTo>
                <a:lnTo>
                  <a:pt x="560" y="50"/>
                </a:lnTo>
                <a:lnTo>
                  <a:pt x="521" y="99"/>
                </a:lnTo>
                <a:lnTo>
                  <a:pt x="501" y="59"/>
                </a:lnTo>
                <a:lnTo>
                  <a:pt x="471" y="70"/>
                </a:lnTo>
                <a:lnTo>
                  <a:pt x="491" y="128"/>
                </a:lnTo>
                <a:lnTo>
                  <a:pt x="462" y="168"/>
                </a:lnTo>
                <a:lnTo>
                  <a:pt x="432" y="79"/>
                </a:lnTo>
                <a:lnTo>
                  <a:pt x="403" y="89"/>
                </a:lnTo>
                <a:lnTo>
                  <a:pt x="432" y="197"/>
                </a:lnTo>
                <a:lnTo>
                  <a:pt x="393" y="246"/>
                </a:lnTo>
                <a:lnTo>
                  <a:pt x="383" y="246"/>
                </a:lnTo>
                <a:lnTo>
                  <a:pt x="383" y="226"/>
                </a:lnTo>
                <a:lnTo>
                  <a:pt x="344" y="216"/>
                </a:lnTo>
                <a:lnTo>
                  <a:pt x="344" y="236"/>
                </a:lnTo>
                <a:lnTo>
                  <a:pt x="334" y="236"/>
                </a:lnTo>
                <a:lnTo>
                  <a:pt x="314" y="177"/>
                </a:lnTo>
                <a:lnTo>
                  <a:pt x="383" y="89"/>
                </a:lnTo>
                <a:lnTo>
                  <a:pt x="354" y="70"/>
                </a:lnTo>
                <a:lnTo>
                  <a:pt x="295" y="138"/>
                </a:lnTo>
                <a:lnTo>
                  <a:pt x="285" y="99"/>
                </a:lnTo>
                <a:lnTo>
                  <a:pt x="325" y="50"/>
                </a:lnTo>
                <a:lnTo>
                  <a:pt x="295" y="20"/>
                </a:lnTo>
                <a:lnTo>
                  <a:pt x="266" y="59"/>
                </a:lnTo>
                <a:lnTo>
                  <a:pt x="246" y="1"/>
                </a:lnTo>
                <a:lnTo>
                  <a:pt x="216" y="11"/>
                </a:lnTo>
                <a:lnTo>
                  <a:pt x="236" y="70"/>
                </a:lnTo>
                <a:lnTo>
                  <a:pt x="187" y="59"/>
                </a:lnTo>
                <a:lnTo>
                  <a:pt x="187" y="99"/>
                </a:lnTo>
                <a:lnTo>
                  <a:pt x="246" y="109"/>
                </a:lnTo>
                <a:lnTo>
                  <a:pt x="266" y="148"/>
                </a:lnTo>
                <a:lnTo>
                  <a:pt x="177" y="138"/>
                </a:lnTo>
                <a:lnTo>
                  <a:pt x="168" y="168"/>
                </a:lnTo>
                <a:lnTo>
                  <a:pt x="275" y="187"/>
                </a:lnTo>
                <a:lnTo>
                  <a:pt x="295" y="255"/>
                </a:lnTo>
                <a:lnTo>
                  <a:pt x="285" y="255"/>
                </a:lnTo>
                <a:lnTo>
                  <a:pt x="275" y="246"/>
                </a:lnTo>
                <a:lnTo>
                  <a:pt x="246" y="275"/>
                </a:lnTo>
                <a:lnTo>
                  <a:pt x="266" y="285"/>
                </a:lnTo>
                <a:cubicBezTo>
                  <a:pt x="266" y="295"/>
                  <a:pt x="256" y="295"/>
                  <a:pt x="256" y="305"/>
                </a:cubicBezTo>
                <a:lnTo>
                  <a:pt x="187" y="285"/>
                </a:lnTo>
                <a:lnTo>
                  <a:pt x="158" y="187"/>
                </a:lnTo>
                <a:lnTo>
                  <a:pt x="118" y="197"/>
                </a:lnTo>
                <a:lnTo>
                  <a:pt x="148" y="285"/>
                </a:lnTo>
                <a:lnTo>
                  <a:pt x="109" y="275"/>
                </a:lnTo>
                <a:lnTo>
                  <a:pt x="89" y="216"/>
                </a:lnTo>
                <a:lnTo>
                  <a:pt x="50" y="226"/>
                </a:lnTo>
                <a:lnTo>
                  <a:pt x="70" y="266"/>
                </a:lnTo>
                <a:lnTo>
                  <a:pt x="1" y="255"/>
                </a:lnTo>
                <a:lnTo>
                  <a:pt x="1" y="295"/>
                </a:lnTo>
                <a:lnTo>
                  <a:pt x="60" y="305"/>
                </a:lnTo>
                <a:lnTo>
                  <a:pt x="31" y="344"/>
                </a:lnTo>
                <a:lnTo>
                  <a:pt x="60" y="364"/>
                </a:lnTo>
                <a:lnTo>
                  <a:pt x="109" y="314"/>
                </a:lnTo>
                <a:lnTo>
                  <a:pt x="138" y="314"/>
                </a:lnTo>
                <a:lnTo>
                  <a:pt x="79" y="393"/>
                </a:lnTo>
                <a:lnTo>
                  <a:pt x="109" y="412"/>
                </a:lnTo>
                <a:lnTo>
                  <a:pt x="187" y="324"/>
                </a:lnTo>
                <a:lnTo>
                  <a:pt x="256" y="334"/>
                </a:lnTo>
                <a:lnTo>
                  <a:pt x="256" y="353"/>
                </a:lnTo>
                <a:lnTo>
                  <a:pt x="236" y="353"/>
                </a:lnTo>
                <a:lnTo>
                  <a:pt x="246" y="393"/>
                </a:lnTo>
                <a:lnTo>
                  <a:pt x="266" y="383"/>
                </a:lnTo>
                <a:cubicBezTo>
                  <a:pt x="266" y="383"/>
                  <a:pt x="266" y="393"/>
                  <a:pt x="275" y="393"/>
                </a:cubicBezTo>
                <a:lnTo>
                  <a:pt x="227" y="442"/>
                </a:lnTo>
                <a:lnTo>
                  <a:pt x="118" y="432"/>
                </a:lnTo>
                <a:lnTo>
                  <a:pt x="109" y="462"/>
                </a:lnTo>
                <a:lnTo>
                  <a:pt x="197" y="481"/>
                </a:lnTo>
                <a:lnTo>
                  <a:pt x="177" y="510"/>
                </a:lnTo>
                <a:lnTo>
                  <a:pt x="109" y="501"/>
                </a:lnTo>
                <a:lnTo>
                  <a:pt x="99" y="540"/>
                </a:lnTo>
                <a:lnTo>
                  <a:pt x="148" y="540"/>
                </a:lnTo>
                <a:lnTo>
                  <a:pt x="99" y="599"/>
                </a:lnTo>
                <a:lnTo>
                  <a:pt x="129" y="618"/>
                </a:lnTo>
                <a:lnTo>
                  <a:pt x="177" y="569"/>
                </a:lnTo>
                <a:lnTo>
                  <a:pt x="187" y="608"/>
                </a:lnTo>
                <a:lnTo>
                  <a:pt x="227" y="599"/>
                </a:lnTo>
                <a:lnTo>
                  <a:pt x="207" y="530"/>
                </a:lnTo>
                <a:lnTo>
                  <a:pt x="227" y="501"/>
                </a:lnTo>
                <a:lnTo>
                  <a:pt x="256" y="589"/>
                </a:lnTo>
                <a:lnTo>
                  <a:pt x="295" y="579"/>
                </a:lnTo>
                <a:lnTo>
                  <a:pt x="256" y="471"/>
                </a:lnTo>
                <a:lnTo>
                  <a:pt x="295" y="422"/>
                </a:lnTo>
                <a:lnTo>
                  <a:pt x="314" y="422"/>
                </a:lnTo>
                <a:lnTo>
                  <a:pt x="305" y="442"/>
                </a:lnTo>
                <a:lnTo>
                  <a:pt x="344" y="451"/>
                </a:lnTo>
                <a:lnTo>
                  <a:pt x="344" y="432"/>
                </a:lnTo>
                <a:lnTo>
                  <a:pt x="364" y="432"/>
                </a:lnTo>
                <a:lnTo>
                  <a:pt x="383" y="491"/>
                </a:lnTo>
                <a:lnTo>
                  <a:pt x="305" y="579"/>
                </a:lnTo>
                <a:lnTo>
                  <a:pt x="334" y="599"/>
                </a:lnTo>
                <a:lnTo>
                  <a:pt x="393" y="530"/>
                </a:lnTo>
                <a:lnTo>
                  <a:pt x="412" y="569"/>
                </a:lnTo>
                <a:lnTo>
                  <a:pt x="364" y="618"/>
                </a:lnTo>
                <a:lnTo>
                  <a:pt x="393" y="647"/>
                </a:lnTo>
                <a:lnTo>
                  <a:pt x="423" y="608"/>
                </a:lnTo>
                <a:lnTo>
                  <a:pt x="442" y="667"/>
                </a:lnTo>
                <a:lnTo>
                  <a:pt x="481" y="658"/>
                </a:lnTo>
                <a:lnTo>
                  <a:pt x="462" y="599"/>
                </a:lnTo>
                <a:lnTo>
                  <a:pt x="501" y="599"/>
                </a:lnTo>
                <a:lnTo>
                  <a:pt x="510" y="569"/>
                </a:lnTo>
                <a:lnTo>
                  <a:pt x="442" y="560"/>
                </a:lnTo>
                <a:lnTo>
                  <a:pt x="432" y="520"/>
                </a:lnTo>
                <a:lnTo>
                  <a:pt x="521" y="530"/>
                </a:lnTo>
                <a:lnTo>
                  <a:pt x="530" y="501"/>
                </a:lnTo>
                <a:lnTo>
                  <a:pt x="412" y="481"/>
                </a:lnTo>
                <a:lnTo>
                  <a:pt x="393" y="412"/>
                </a:lnTo>
                <a:lnTo>
                  <a:pt x="403" y="412"/>
                </a:lnTo>
                <a:lnTo>
                  <a:pt x="423" y="422"/>
                </a:lnTo>
                <a:lnTo>
                  <a:pt x="442" y="393"/>
                </a:lnTo>
                <a:lnTo>
                  <a:pt x="432" y="383"/>
                </a:lnTo>
                <a:lnTo>
                  <a:pt x="432" y="364"/>
                </a:lnTo>
                <a:lnTo>
                  <a:pt x="501" y="383"/>
                </a:lnTo>
                <a:lnTo>
                  <a:pt x="540" y="481"/>
                </a:lnTo>
                <a:lnTo>
                  <a:pt x="569" y="471"/>
                </a:lnTo>
                <a:lnTo>
                  <a:pt x="540" y="383"/>
                </a:lnTo>
                <a:lnTo>
                  <a:pt x="579" y="393"/>
                </a:lnTo>
                <a:lnTo>
                  <a:pt x="599" y="451"/>
                </a:lnTo>
                <a:lnTo>
                  <a:pt x="638" y="442"/>
                </a:lnTo>
                <a:lnTo>
                  <a:pt x="628" y="403"/>
                </a:lnTo>
                <a:lnTo>
                  <a:pt x="687" y="412"/>
                </a:lnTo>
                <a:lnTo>
                  <a:pt x="697" y="373"/>
                </a:lnTo>
                <a:lnTo>
                  <a:pt x="628" y="364"/>
                </a:lnTo>
                <a:lnTo>
                  <a:pt x="658" y="324"/>
                </a:lnTo>
                <a:lnTo>
                  <a:pt x="628" y="305"/>
                </a:lnTo>
                <a:lnTo>
                  <a:pt x="589" y="353"/>
                </a:lnTo>
                <a:lnTo>
                  <a:pt x="550" y="344"/>
                </a:lnTo>
                <a:lnTo>
                  <a:pt x="608" y="275"/>
                </a:lnTo>
                <a:lnTo>
                  <a:pt x="579" y="255"/>
                </a:lnTo>
                <a:lnTo>
                  <a:pt x="510" y="344"/>
                </a:lnTo>
                <a:lnTo>
                  <a:pt x="442" y="334"/>
                </a:lnTo>
                <a:lnTo>
                  <a:pt x="442" y="314"/>
                </a:lnTo>
                <a:lnTo>
                  <a:pt x="462" y="314"/>
                </a:lnTo>
                <a:lnTo>
                  <a:pt x="442" y="275"/>
                </a:lnTo>
                <a:lnTo>
                  <a:pt x="432" y="285"/>
                </a:lnTo>
                <a:lnTo>
                  <a:pt x="423" y="275"/>
                </a:lnTo>
                <a:lnTo>
                  <a:pt x="462" y="216"/>
                </a:lnTo>
                <a:lnTo>
                  <a:pt x="569" y="236"/>
                </a:lnTo>
                <a:lnTo>
                  <a:pt x="579" y="197"/>
                </a:lnTo>
                <a:lnTo>
                  <a:pt x="491" y="187"/>
                </a:lnTo>
                <a:lnTo>
                  <a:pt x="521" y="157"/>
                </a:lnTo>
                <a:lnTo>
                  <a:pt x="579" y="168"/>
                </a:lnTo>
                <a:lnTo>
                  <a:pt x="589" y="128"/>
                </a:lnTo>
                <a:lnTo>
                  <a:pt x="550" y="118"/>
                </a:lnTo>
                <a:close/>
                <a:moveTo>
                  <a:pt x="403" y="344"/>
                </a:moveTo>
                <a:cubicBezTo>
                  <a:pt x="393" y="373"/>
                  <a:pt x="364" y="393"/>
                  <a:pt x="334" y="393"/>
                </a:cubicBezTo>
                <a:cubicBezTo>
                  <a:pt x="305" y="383"/>
                  <a:pt x="285" y="353"/>
                  <a:pt x="285" y="324"/>
                </a:cubicBezTo>
                <a:cubicBezTo>
                  <a:pt x="295" y="295"/>
                  <a:pt x="325" y="275"/>
                  <a:pt x="354" y="275"/>
                </a:cubicBezTo>
                <a:cubicBezTo>
                  <a:pt x="393" y="285"/>
                  <a:pt x="412" y="314"/>
                  <a:pt x="403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1"/>
          <p:cNvSpPr/>
          <p:nvPr/>
        </p:nvSpPr>
        <p:spPr>
          <a:xfrm>
            <a:off x="4242421" y="580896"/>
            <a:ext cx="147200" cy="142970"/>
          </a:xfrm>
          <a:custGeom>
            <a:avLst/>
            <a:gdLst/>
            <a:ahLst/>
            <a:cxnLst/>
            <a:rect l="l" t="t" r="r" b="b"/>
            <a:pathLst>
              <a:path w="696" h="676" extrusionOk="0">
                <a:moveTo>
                  <a:pt x="588" y="79"/>
                </a:moveTo>
                <a:lnTo>
                  <a:pt x="559" y="59"/>
                </a:lnTo>
                <a:lnTo>
                  <a:pt x="519" y="108"/>
                </a:lnTo>
                <a:lnTo>
                  <a:pt x="500" y="68"/>
                </a:lnTo>
                <a:lnTo>
                  <a:pt x="471" y="79"/>
                </a:lnTo>
                <a:lnTo>
                  <a:pt x="490" y="137"/>
                </a:lnTo>
                <a:lnTo>
                  <a:pt x="461" y="166"/>
                </a:lnTo>
                <a:lnTo>
                  <a:pt x="432" y="88"/>
                </a:lnTo>
                <a:lnTo>
                  <a:pt x="402" y="98"/>
                </a:lnTo>
                <a:lnTo>
                  <a:pt x="432" y="206"/>
                </a:lnTo>
                <a:lnTo>
                  <a:pt x="392" y="255"/>
                </a:lnTo>
                <a:lnTo>
                  <a:pt x="382" y="255"/>
                </a:lnTo>
                <a:lnTo>
                  <a:pt x="382" y="235"/>
                </a:lnTo>
                <a:lnTo>
                  <a:pt x="343" y="225"/>
                </a:lnTo>
                <a:lnTo>
                  <a:pt x="343" y="245"/>
                </a:lnTo>
                <a:lnTo>
                  <a:pt x="334" y="245"/>
                </a:lnTo>
                <a:lnTo>
                  <a:pt x="314" y="186"/>
                </a:lnTo>
                <a:lnTo>
                  <a:pt x="382" y="98"/>
                </a:lnTo>
                <a:lnTo>
                  <a:pt x="353" y="68"/>
                </a:lnTo>
                <a:lnTo>
                  <a:pt x="294" y="137"/>
                </a:lnTo>
                <a:lnTo>
                  <a:pt x="284" y="108"/>
                </a:lnTo>
                <a:lnTo>
                  <a:pt x="323" y="49"/>
                </a:lnTo>
                <a:lnTo>
                  <a:pt x="294" y="29"/>
                </a:lnTo>
                <a:lnTo>
                  <a:pt x="265" y="59"/>
                </a:lnTo>
                <a:lnTo>
                  <a:pt x="245" y="0"/>
                </a:lnTo>
                <a:lnTo>
                  <a:pt x="206" y="20"/>
                </a:lnTo>
                <a:lnTo>
                  <a:pt x="236" y="79"/>
                </a:lnTo>
                <a:lnTo>
                  <a:pt x="186" y="68"/>
                </a:lnTo>
                <a:lnTo>
                  <a:pt x="186" y="108"/>
                </a:lnTo>
                <a:lnTo>
                  <a:pt x="245" y="118"/>
                </a:lnTo>
                <a:lnTo>
                  <a:pt x="255" y="157"/>
                </a:lnTo>
                <a:lnTo>
                  <a:pt x="167" y="137"/>
                </a:lnTo>
                <a:lnTo>
                  <a:pt x="167" y="177"/>
                </a:lnTo>
                <a:lnTo>
                  <a:pt x="275" y="196"/>
                </a:lnTo>
                <a:lnTo>
                  <a:pt x="294" y="255"/>
                </a:lnTo>
                <a:cubicBezTo>
                  <a:pt x="294" y="264"/>
                  <a:pt x="294" y="264"/>
                  <a:pt x="284" y="264"/>
                </a:cubicBezTo>
                <a:lnTo>
                  <a:pt x="275" y="255"/>
                </a:lnTo>
                <a:lnTo>
                  <a:pt x="245" y="284"/>
                </a:lnTo>
                <a:lnTo>
                  <a:pt x="265" y="294"/>
                </a:lnTo>
                <a:lnTo>
                  <a:pt x="255" y="303"/>
                </a:lnTo>
                <a:lnTo>
                  <a:pt x="186" y="294"/>
                </a:lnTo>
                <a:lnTo>
                  <a:pt x="157" y="186"/>
                </a:lnTo>
                <a:lnTo>
                  <a:pt x="118" y="206"/>
                </a:lnTo>
                <a:lnTo>
                  <a:pt x="147" y="284"/>
                </a:lnTo>
                <a:lnTo>
                  <a:pt x="108" y="284"/>
                </a:lnTo>
                <a:lnTo>
                  <a:pt x="88" y="216"/>
                </a:lnTo>
                <a:lnTo>
                  <a:pt x="49" y="235"/>
                </a:lnTo>
                <a:lnTo>
                  <a:pt x="69" y="274"/>
                </a:lnTo>
                <a:lnTo>
                  <a:pt x="0" y="264"/>
                </a:lnTo>
                <a:lnTo>
                  <a:pt x="0" y="303"/>
                </a:lnTo>
                <a:lnTo>
                  <a:pt x="59" y="314"/>
                </a:lnTo>
                <a:lnTo>
                  <a:pt x="29" y="343"/>
                </a:lnTo>
                <a:lnTo>
                  <a:pt x="59" y="372"/>
                </a:lnTo>
                <a:lnTo>
                  <a:pt x="98" y="323"/>
                </a:lnTo>
                <a:lnTo>
                  <a:pt x="138" y="323"/>
                </a:lnTo>
                <a:lnTo>
                  <a:pt x="79" y="392"/>
                </a:lnTo>
                <a:lnTo>
                  <a:pt x="108" y="421"/>
                </a:lnTo>
                <a:lnTo>
                  <a:pt x="186" y="333"/>
                </a:lnTo>
                <a:lnTo>
                  <a:pt x="245" y="343"/>
                </a:lnTo>
                <a:lnTo>
                  <a:pt x="255" y="353"/>
                </a:lnTo>
                <a:lnTo>
                  <a:pt x="236" y="362"/>
                </a:lnTo>
                <a:lnTo>
                  <a:pt x="245" y="392"/>
                </a:lnTo>
                <a:lnTo>
                  <a:pt x="265" y="392"/>
                </a:lnTo>
                <a:lnTo>
                  <a:pt x="275" y="401"/>
                </a:lnTo>
                <a:lnTo>
                  <a:pt x="225" y="451"/>
                </a:lnTo>
                <a:lnTo>
                  <a:pt x="118" y="431"/>
                </a:lnTo>
                <a:lnTo>
                  <a:pt x="108" y="470"/>
                </a:lnTo>
                <a:lnTo>
                  <a:pt x="196" y="490"/>
                </a:lnTo>
                <a:lnTo>
                  <a:pt x="177" y="519"/>
                </a:lnTo>
                <a:lnTo>
                  <a:pt x="108" y="510"/>
                </a:lnTo>
                <a:lnTo>
                  <a:pt x="98" y="539"/>
                </a:lnTo>
                <a:lnTo>
                  <a:pt x="147" y="549"/>
                </a:lnTo>
                <a:lnTo>
                  <a:pt x="98" y="597"/>
                </a:lnTo>
                <a:lnTo>
                  <a:pt x="127" y="627"/>
                </a:lnTo>
                <a:lnTo>
                  <a:pt x="177" y="578"/>
                </a:lnTo>
                <a:lnTo>
                  <a:pt x="186" y="617"/>
                </a:lnTo>
                <a:lnTo>
                  <a:pt x="225" y="597"/>
                </a:lnTo>
                <a:lnTo>
                  <a:pt x="206" y="539"/>
                </a:lnTo>
                <a:lnTo>
                  <a:pt x="225" y="510"/>
                </a:lnTo>
                <a:lnTo>
                  <a:pt x="255" y="597"/>
                </a:lnTo>
                <a:lnTo>
                  <a:pt x="294" y="578"/>
                </a:lnTo>
                <a:lnTo>
                  <a:pt x="255" y="480"/>
                </a:lnTo>
                <a:lnTo>
                  <a:pt x="294" y="421"/>
                </a:lnTo>
                <a:cubicBezTo>
                  <a:pt x="304" y="421"/>
                  <a:pt x="304" y="431"/>
                  <a:pt x="314" y="431"/>
                </a:cubicBezTo>
                <a:lnTo>
                  <a:pt x="304" y="451"/>
                </a:lnTo>
                <a:lnTo>
                  <a:pt x="343" y="451"/>
                </a:lnTo>
                <a:lnTo>
                  <a:pt x="343" y="431"/>
                </a:lnTo>
                <a:lnTo>
                  <a:pt x="363" y="431"/>
                </a:lnTo>
                <a:lnTo>
                  <a:pt x="382" y="499"/>
                </a:lnTo>
                <a:lnTo>
                  <a:pt x="304" y="588"/>
                </a:lnTo>
                <a:lnTo>
                  <a:pt x="334" y="608"/>
                </a:lnTo>
                <a:lnTo>
                  <a:pt x="392" y="539"/>
                </a:lnTo>
                <a:lnTo>
                  <a:pt x="412" y="578"/>
                </a:lnTo>
                <a:lnTo>
                  <a:pt x="363" y="627"/>
                </a:lnTo>
                <a:lnTo>
                  <a:pt x="392" y="647"/>
                </a:lnTo>
                <a:lnTo>
                  <a:pt x="421" y="617"/>
                </a:lnTo>
                <a:lnTo>
                  <a:pt x="441" y="676"/>
                </a:lnTo>
                <a:lnTo>
                  <a:pt x="480" y="666"/>
                </a:lnTo>
                <a:lnTo>
                  <a:pt x="461" y="597"/>
                </a:lnTo>
                <a:lnTo>
                  <a:pt x="500" y="608"/>
                </a:lnTo>
                <a:lnTo>
                  <a:pt x="510" y="568"/>
                </a:lnTo>
                <a:lnTo>
                  <a:pt x="441" y="558"/>
                </a:lnTo>
                <a:lnTo>
                  <a:pt x="432" y="529"/>
                </a:lnTo>
                <a:lnTo>
                  <a:pt x="519" y="539"/>
                </a:lnTo>
                <a:lnTo>
                  <a:pt x="530" y="499"/>
                </a:lnTo>
                <a:lnTo>
                  <a:pt x="412" y="480"/>
                </a:lnTo>
                <a:lnTo>
                  <a:pt x="392" y="421"/>
                </a:lnTo>
                <a:lnTo>
                  <a:pt x="402" y="412"/>
                </a:lnTo>
                <a:lnTo>
                  <a:pt x="421" y="421"/>
                </a:lnTo>
                <a:lnTo>
                  <a:pt x="441" y="392"/>
                </a:lnTo>
                <a:lnTo>
                  <a:pt x="432" y="382"/>
                </a:lnTo>
                <a:lnTo>
                  <a:pt x="432" y="372"/>
                </a:lnTo>
                <a:lnTo>
                  <a:pt x="500" y="382"/>
                </a:lnTo>
                <a:lnTo>
                  <a:pt x="539" y="490"/>
                </a:lnTo>
                <a:lnTo>
                  <a:pt x="569" y="480"/>
                </a:lnTo>
                <a:lnTo>
                  <a:pt x="539" y="392"/>
                </a:lnTo>
                <a:lnTo>
                  <a:pt x="578" y="401"/>
                </a:lnTo>
                <a:lnTo>
                  <a:pt x="598" y="460"/>
                </a:lnTo>
                <a:lnTo>
                  <a:pt x="637" y="441"/>
                </a:lnTo>
                <a:lnTo>
                  <a:pt x="628" y="401"/>
                </a:lnTo>
                <a:lnTo>
                  <a:pt x="686" y="412"/>
                </a:lnTo>
                <a:lnTo>
                  <a:pt x="696" y="382"/>
                </a:lnTo>
                <a:lnTo>
                  <a:pt x="628" y="362"/>
                </a:lnTo>
                <a:lnTo>
                  <a:pt x="657" y="333"/>
                </a:lnTo>
                <a:lnTo>
                  <a:pt x="628" y="314"/>
                </a:lnTo>
                <a:lnTo>
                  <a:pt x="588" y="362"/>
                </a:lnTo>
                <a:lnTo>
                  <a:pt x="549" y="353"/>
                </a:lnTo>
                <a:lnTo>
                  <a:pt x="608" y="284"/>
                </a:lnTo>
                <a:lnTo>
                  <a:pt x="578" y="264"/>
                </a:lnTo>
                <a:lnTo>
                  <a:pt x="510" y="343"/>
                </a:lnTo>
                <a:lnTo>
                  <a:pt x="441" y="333"/>
                </a:lnTo>
                <a:lnTo>
                  <a:pt x="441" y="323"/>
                </a:lnTo>
                <a:lnTo>
                  <a:pt x="451" y="314"/>
                </a:lnTo>
                <a:lnTo>
                  <a:pt x="441" y="284"/>
                </a:lnTo>
                <a:lnTo>
                  <a:pt x="421" y="284"/>
                </a:lnTo>
                <a:lnTo>
                  <a:pt x="421" y="274"/>
                </a:lnTo>
                <a:lnTo>
                  <a:pt x="461" y="225"/>
                </a:lnTo>
                <a:lnTo>
                  <a:pt x="569" y="245"/>
                </a:lnTo>
                <a:lnTo>
                  <a:pt x="578" y="206"/>
                </a:lnTo>
                <a:lnTo>
                  <a:pt x="490" y="196"/>
                </a:lnTo>
                <a:lnTo>
                  <a:pt x="519" y="166"/>
                </a:lnTo>
                <a:lnTo>
                  <a:pt x="578" y="177"/>
                </a:lnTo>
                <a:lnTo>
                  <a:pt x="588" y="137"/>
                </a:lnTo>
                <a:lnTo>
                  <a:pt x="549" y="127"/>
                </a:lnTo>
                <a:close/>
                <a:moveTo>
                  <a:pt x="402" y="353"/>
                </a:moveTo>
                <a:cubicBezTo>
                  <a:pt x="392" y="382"/>
                  <a:pt x="363" y="401"/>
                  <a:pt x="334" y="401"/>
                </a:cubicBezTo>
                <a:cubicBezTo>
                  <a:pt x="304" y="392"/>
                  <a:pt x="284" y="362"/>
                  <a:pt x="284" y="333"/>
                </a:cubicBezTo>
                <a:cubicBezTo>
                  <a:pt x="294" y="294"/>
                  <a:pt x="323" y="274"/>
                  <a:pt x="353" y="284"/>
                </a:cubicBezTo>
                <a:cubicBezTo>
                  <a:pt x="382" y="284"/>
                  <a:pt x="412" y="314"/>
                  <a:pt x="402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1"/>
          <p:cNvSpPr/>
          <p:nvPr/>
        </p:nvSpPr>
        <p:spPr>
          <a:xfrm>
            <a:off x="4756346" y="-409731"/>
            <a:ext cx="147200" cy="142970"/>
          </a:xfrm>
          <a:custGeom>
            <a:avLst/>
            <a:gdLst/>
            <a:ahLst/>
            <a:cxnLst/>
            <a:rect l="l" t="t" r="r" b="b"/>
            <a:pathLst>
              <a:path w="696" h="676" extrusionOk="0">
                <a:moveTo>
                  <a:pt x="589" y="78"/>
                </a:moveTo>
                <a:lnTo>
                  <a:pt x="569" y="49"/>
                </a:lnTo>
                <a:lnTo>
                  <a:pt x="520" y="107"/>
                </a:lnTo>
                <a:lnTo>
                  <a:pt x="510" y="59"/>
                </a:lnTo>
                <a:lnTo>
                  <a:pt x="471" y="78"/>
                </a:lnTo>
                <a:lnTo>
                  <a:pt x="491" y="137"/>
                </a:lnTo>
                <a:lnTo>
                  <a:pt x="471" y="166"/>
                </a:lnTo>
                <a:lnTo>
                  <a:pt x="441" y="78"/>
                </a:lnTo>
                <a:lnTo>
                  <a:pt x="402" y="98"/>
                </a:lnTo>
                <a:lnTo>
                  <a:pt x="441" y="205"/>
                </a:lnTo>
                <a:lnTo>
                  <a:pt x="393" y="255"/>
                </a:lnTo>
                <a:lnTo>
                  <a:pt x="382" y="245"/>
                </a:lnTo>
                <a:lnTo>
                  <a:pt x="393" y="235"/>
                </a:lnTo>
                <a:lnTo>
                  <a:pt x="353" y="225"/>
                </a:lnTo>
                <a:lnTo>
                  <a:pt x="343" y="245"/>
                </a:lnTo>
                <a:lnTo>
                  <a:pt x="334" y="245"/>
                </a:lnTo>
                <a:lnTo>
                  <a:pt x="314" y="176"/>
                </a:lnTo>
                <a:lnTo>
                  <a:pt x="382" y="98"/>
                </a:lnTo>
                <a:lnTo>
                  <a:pt x="363" y="68"/>
                </a:lnTo>
                <a:lnTo>
                  <a:pt x="304" y="137"/>
                </a:lnTo>
                <a:lnTo>
                  <a:pt x="284" y="107"/>
                </a:lnTo>
                <a:lnTo>
                  <a:pt x="334" y="49"/>
                </a:lnTo>
                <a:lnTo>
                  <a:pt x="304" y="29"/>
                </a:lnTo>
                <a:lnTo>
                  <a:pt x="275" y="59"/>
                </a:lnTo>
                <a:lnTo>
                  <a:pt x="255" y="0"/>
                </a:lnTo>
                <a:lnTo>
                  <a:pt x="216" y="9"/>
                </a:lnTo>
                <a:lnTo>
                  <a:pt x="236" y="78"/>
                </a:lnTo>
                <a:lnTo>
                  <a:pt x="197" y="68"/>
                </a:lnTo>
                <a:lnTo>
                  <a:pt x="186" y="107"/>
                </a:lnTo>
                <a:lnTo>
                  <a:pt x="255" y="118"/>
                </a:lnTo>
                <a:lnTo>
                  <a:pt x="265" y="157"/>
                </a:lnTo>
                <a:lnTo>
                  <a:pt x="177" y="137"/>
                </a:lnTo>
                <a:lnTo>
                  <a:pt x="167" y="176"/>
                </a:lnTo>
                <a:lnTo>
                  <a:pt x="275" y="196"/>
                </a:lnTo>
                <a:lnTo>
                  <a:pt x="304" y="255"/>
                </a:lnTo>
                <a:cubicBezTo>
                  <a:pt x="295" y="255"/>
                  <a:pt x="295" y="264"/>
                  <a:pt x="295" y="264"/>
                </a:cubicBezTo>
                <a:lnTo>
                  <a:pt x="275" y="255"/>
                </a:lnTo>
                <a:lnTo>
                  <a:pt x="255" y="284"/>
                </a:lnTo>
                <a:lnTo>
                  <a:pt x="265" y="294"/>
                </a:lnTo>
                <a:lnTo>
                  <a:pt x="265" y="303"/>
                </a:lnTo>
                <a:lnTo>
                  <a:pt x="197" y="294"/>
                </a:lnTo>
                <a:lnTo>
                  <a:pt x="157" y="186"/>
                </a:lnTo>
                <a:lnTo>
                  <a:pt x="128" y="205"/>
                </a:lnTo>
                <a:lnTo>
                  <a:pt x="157" y="284"/>
                </a:lnTo>
                <a:lnTo>
                  <a:pt x="118" y="284"/>
                </a:lnTo>
                <a:lnTo>
                  <a:pt x="88" y="216"/>
                </a:lnTo>
                <a:lnTo>
                  <a:pt x="59" y="235"/>
                </a:lnTo>
                <a:lnTo>
                  <a:pt x="69" y="274"/>
                </a:lnTo>
                <a:lnTo>
                  <a:pt x="10" y="264"/>
                </a:lnTo>
                <a:lnTo>
                  <a:pt x="1" y="303"/>
                </a:lnTo>
                <a:lnTo>
                  <a:pt x="69" y="314"/>
                </a:lnTo>
                <a:lnTo>
                  <a:pt x="40" y="343"/>
                </a:lnTo>
                <a:lnTo>
                  <a:pt x="69" y="372"/>
                </a:lnTo>
                <a:lnTo>
                  <a:pt x="108" y="314"/>
                </a:lnTo>
                <a:lnTo>
                  <a:pt x="147" y="323"/>
                </a:lnTo>
                <a:lnTo>
                  <a:pt x="88" y="392"/>
                </a:lnTo>
                <a:lnTo>
                  <a:pt x="118" y="421"/>
                </a:lnTo>
                <a:lnTo>
                  <a:pt x="186" y="333"/>
                </a:lnTo>
                <a:lnTo>
                  <a:pt x="255" y="343"/>
                </a:lnTo>
                <a:lnTo>
                  <a:pt x="255" y="353"/>
                </a:lnTo>
                <a:lnTo>
                  <a:pt x="236" y="362"/>
                </a:lnTo>
                <a:lnTo>
                  <a:pt x="255" y="392"/>
                </a:lnTo>
                <a:lnTo>
                  <a:pt x="265" y="392"/>
                </a:lnTo>
                <a:cubicBezTo>
                  <a:pt x="275" y="392"/>
                  <a:pt x="275" y="392"/>
                  <a:pt x="275" y="401"/>
                </a:cubicBezTo>
                <a:lnTo>
                  <a:pt x="236" y="451"/>
                </a:lnTo>
                <a:lnTo>
                  <a:pt x="118" y="431"/>
                </a:lnTo>
                <a:lnTo>
                  <a:pt x="118" y="470"/>
                </a:lnTo>
                <a:lnTo>
                  <a:pt x="206" y="480"/>
                </a:lnTo>
                <a:lnTo>
                  <a:pt x="177" y="519"/>
                </a:lnTo>
                <a:lnTo>
                  <a:pt x="118" y="499"/>
                </a:lnTo>
                <a:lnTo>
                  <a:pt x="108" y="539"/>
                </a:lnTo>
                <a:lnTo>
                  <a:pt x="147" y="549"/>
                </a:lnTo>
                <a:lnTo>
                  <a:pt x="108" y="597"/>
                </a:lnTo>
                <a:lnTo>
                  <a:pt x="138" y="627"/>
                </a:lnTo>
                <a:lnTo>
                  <a:pt x="177" y="568"/>
                </a:lnTo>
                <a:lnTo>
                  <a:pt x="197" y="617"/>
                </a:lnTo>
                <a:lnTo>
                  <a:pt x="226" y="597"/>
                </a:lnTo>
                <a:lnTo>
                  <a:pt x="206" y="539"/>
                </a:lnTo>
                <a:lnTo>
                  <a:pt x="236" y="510"/>
                </a:lnTo>
                <a:lnTo>
                  <a:pt x="265" y="597"/>
                </a:lnTo>
                <a:lnTo>
                  <a:pt x="295" y="578"/>
                </a:lnTo>
                <a:lnTo>
                  <a:pt x="255" y="470"/>
                </a:lnTo>
                <a:lnTo>
                  <a:pt x="304" y="421"/>
                </a:lnTo>
                <a:cubicBezTo>
                  <a:pt x="304" y="421"/>
                  <a:pt x="314" y="421"/>
                  <a:pt x="314" y="431"/>
                </a:cubicBezTo>
                <a:lnTo>
                  <a:pt x="314" y="441"/>
                </a:lnTo>
                <a:lnTo>
                  <a:pt x="343" y="451"/>
                </a:lnTo>
                <a:lnTo>
                  <a:pt x="353" y="431"/>
                </a:lnTo>
                <a:lnTo>
                  <a:pt x="363" y="431"/>
                </a:lnTo>
                <a:lnTo>
                  <a:pt x="382" y="499"/>
                </a:lnTo>
                <a:lnTo>
                  <a:pt x="314" y="578"/>
                </a:lnTo>
                <a:lnTo>
                  <a:pt x="343" y="608"/>
                </a:lnTo>
                <a:lnTo>
                  <a:pt x="402" y="539"/>
                </a:lnTo>
                <a:lnTo>
                  <a:pt x="412" y="568"/>
                </a:lnTo>
                <a:lnTo>
                  <a:pt x="373" y="627"/>
                </a:lnTo>
                <a:lnTo>
                  <a:pt x="402" y="647"/>
                </a:lnTo>
                <a:lnTo>
                  <a:pt x="422" y="617"/>
                </a:lnTo>
                <a:lnTo>
                  <a:pt x="451" y="676"/>
                </a:lnTo>
                <a:lnTo>
                  <a:pt x="480" y="666"/>
                </a:lnTo>
                <a:lnTo>
                  <a:pt x="461" y="597"/>
                </a:lnTo>
                <a:lnTo>
                  <a:pt x="500" y="608"/>
                </a:lnTo>
                <a:lnTo>
                  <a:pt x="510" y="568"/>
                </a:lnTo>
                <a:lnTo>
                  <a:pt x="451" y="558"/>
                </a:lnTo>
                <a:lnTo>
                  <a:pt x="432" y="519"/>
                </a:lnTo>
                <a:lnTo>
                  <a:pt x="520" y="539"/>
                </a:lnTo>
                <a:lnTo>
                  <a:pt x="530" y="499"/>
                </a:lnTo>
                <a:lnTo>
                  <a:pt x="422" y="480"/>
                </a:lnTo>
                <a:lnTo>
                  <a:pt x="402" y="421"/>
                </a:lnTo>
                <a:cubicBezTo>
                  <a:pt x="402" y="421"/>
                  <a:pt x="402" y="412"/>
                  <a:pt x="412" y="412"/>
                </a:cubicBezTo>
                <a:lnTo>
                  <a:pt x="422" y="421"/>
                </a:lnTo>
                <a:lnTo>
                  <a:pt x="441" y="392"/>
                </a:lnTo>
                <a:lnTo>
                  <a:pt x="432" y="382"/>
                </a:lnTo>
                <a:cubicBezTo>
                  <a:pt x="432" y="382"/>
                  <a:pt x="432" y="372"/>
                  <a:pt x="441" y="372"/>
                </a:cubicBezTo>
                <a:lnTo>
                  <a:pt x="500" y="382"/>
                </a:lnTo>
                <a:lnTo>
                  <a:pt x="539" y="490"/>
                </a:lnTo>
                <a:lnTo>
                  <a:pt x="578" y="470"/>
                </a:lnTo>
                <a:lnTo>
                  <a:pt x="549" y="392"/>
                </a:lnTo>
                <a:lnTo>
                  <a:pt x="589" y="392"/>
                </a:lnTo>
                <a:lnTo>
                  <a:pt x="608" y="460"/>
                </a:lnTo>
                <a:lnTo>
                  <a:pt x="637" y="441"/>
                </a:lnTo>
                <a:lnTo>
                  <a:pt x="628" y="401"/>
                </a:lnTo>
                <a:lnTo>
                  <a:pt x="687" y="412"/>
                </a:lnTo>
                <a:lnTo>
                  <a:pt x="696" y="372"/>
                </a:lnTo>
                <a:lnTo>
                  <a:pt x="637" y="362"/>
                </a:lnTo>
                <a:lnTo>
                  <a:pt x="667" y="333"/>
                </a:lnTo>
                <a:lnTo>
                  <a:pt x="637" y="303"/>
                </a:lnTo>
                <a:lnTo>
                  <a:pt x="589" y="362"/>
                </a:lnTo>
                <a:lnTo>
                  <a:pt x="549" y="353"/>
                </a:lnTo>
                <a:lnTo>
                  <a:pt x="608" y="284"/>
                </a:lnTo>
                <a:lnTo>
                  <a:pt x="578" y="255"/>
                </a:lnTo>
                <a:lnTo>
                  <a:pt x="510" y="343"/>
                </a:lnTo>
                <a:lnTo>
                  <a:pt x="441" y="333"/>
                </a:lnTo>
                <a:lnTo>
                  <a:pt x="441" y="323"/>
                </a:lnTo>
                <a:lnTo>
                  <a:pt x="461" y="314"/>
                </a:lnTo>
                <a:lnTo>
                  <a:pt x="451" y="284"/>
                </a:lnTo>
                <a:lnTo>
                  <a:pt x="432" y="284"/>
                </a:lnTo>
                <a:lnTo>
                  <a:pt x="422" y="274"/>
                </a:lnTo>
                <a:lnTo>
                  <a:pt x="471" y="225"/>
                </a:lnTo>
                <a:lnTo>
                  <a:pt x="578" y="245"/>
                </a:lnTo>
                <a:lnTo>
                  <a:pt x="589" y="205"/>
                </a:lnTo>
                <a:lnTo>
                  <a:pt x="500" y="196"/>
                </a:lnTo>
                <a:lnTo>
                  <a:pt x="520" y="157"/>
                </a:lnTo>
                <a:lnTo>
                  <a:pt x="589" y="176"/>
                </a:lnTo>
                <a:lnTo>
                  <a:pt x="589" y="137"/>
                </a:lnTo>
                <a:lnTo>
                  <a:pt x="549" y="127"/>
                </a:lnTo>
                <a:close/>
                <a:moveTo>
                  <a:pt x="402" y="343"/>
                </a:moveTo>
                <a:cubicBezTo>
                  <a:pt x="402" y="382"/>
                  <a:pt x="373" y="401"/>
                  <a:pt x="343" y="392"/>
                </a:cubicBezTo>
                <a:cubicBezTo>
                  <a:pt x="304" y="392"/>
                  <a:pt x="284" y="362"/>
                  <a:pt x="295" y="333"/>
                </a:cubicBezTo>
                <a:cubicBezTo>
                  <a:pt x="295" y="294"/>
                  <a:pt x="334" y="274"/>
                  <a:pt x="363" y="284"/>
                </a:cubicBezTo>
                <a:cubicBezTo>
                  <a:pt x="393" y="284"/>
                  <a:pt x="412" y="314"/>
                  <a:pt x="402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1"/>
          <p:cNvSpPr/>
          <p:nvPr/>
        </p:nvSpPr>
        <p:spPr>
          <a:xfrm>
            <a:off x="4600899" y="-223195"/>
            <a:ext cx="147411" cy="142970"/>
          </a:xfrm>
          <a:custGeom>
            <a:avLst/>
            <a:gdLst/>
            <a:ahLst/>
            <a:cxnLst/>
            <a:rect l="l" t="t" r="r" b="b"/>
            <a:pathLst>
              <a:path w="697" h="676" extrusionOk="0">
                <a:moveTo>
                  <a:pt x="588" y="68"/>
                </a:moveTo>
                <a:lnTo>
                  <a:pt x="559" y="49"/>
                </a:lnTo>
                <a:lnTo>
                  <a:pt x="520" y="98"/>
                </a:lnTo>
                <a:lnTo>
                  <a:pt x="510" y="59"/>
                </a:lnTo>
                <a:lnTo>
                  <a:pt x="471" y="68"/>
                </a:lnTo>
                <a:lnTo>
                  <a:pt x="490" y="137"/>
                </a:lnTo>
                <a:lnTo>
                  <a:pt x="471" y="166"/>
                </a:lnTo>
                <a:lnTo>
                  <a:pt x="442" y="78"/>
                </a:lnTo>
                <a:lnTo>
                  <a:pt x="402" y="98"/>
                </a:lnTo>
                <a:lnTo>
                  <a:pt x="442" y="196"/>
                </a:lnTo>
                <a:lnTo>
                  <a:pt x="392" y="255"/>
                </a:lnTo>
                <a:cubicBezTo>
                  <a:pt x="392" y="245"/>
                  <a:pt x="392" y="245"/>
                  <a:pt x="383" y="245"/>
                </a:cubicBezTo>
                <a:lnTo>
                  <a:pt x="392" y="225"/>
                </a:lnTo>
                <a:lnTo>
                  <a:pt x="353" y="225"/>
                </a:lnTo>
                <a:lnTo>
                  <a:pt x="344" y="235"/>
                </a:lnTo>
                <a:lnTo>
                  <a:pt x="333" y="245"/>
                </a:lnTo>
                <a:lnTo>
                  <a:pt x="314" y="176"/>
                </a:lnTo>
                <a:lnTo>
                  <a:pt x="383" y="88"/>
                </a:lnTo>
                <a:lnTo>
                  <a:pt x="353" y="68"/>
                </a:lnTo>
                <a:lnTo>
                  <a:pt x="304" y="137"/>
                </a:lnTo>
                <a:lnTo>
                  <a:pt x="285" y="98"/>
                </a:lnTo>
                <a:lnTo>
                  <a:pt x="333" y="49"/>
                </a:lnTo>
                <a:lnTo>
                  <a:pt x="304" y="29"/>
                </a:lnTo>
                <a:lnTo>
                  <a:pt x="275" y="59"/>
                </a:lnTo>
                <a:lnTo>
                  <a:pt x="255" y="0"/>
                </a:lnTo>
                <a:lnTo>
                  <a:pt x="216" y="9"/>
                </a:lnTo>
                <a:lnTo>
                  <a:pt x="235" y="68"/>
                </a:lnTo>
                <a:lnTo>
                  <a:pt x="196" y="68"/>
                </a:lnTo>
                <a:lnTo>
                  <a:pt x="187" y="98"/>
                </a:lnTo>
                <a:lnTo>
                  <a:pt x="255" y="118"/>
                </a:lnTo>
                <a:lnTo>
                  <a:pt x="265" y="147"/>
                </a:lnTo>
                <a:lnTo>
                  <a:pt x="177" y="137"/>
                </a:lnTo>
                <a:lnTo>
                  <a:pt x="167" y="176"/>
                </a:lnTo>
                <a:lnTo>
                  <a:pt x="275" y="186"/>
                </a:lnTo>
                <a:lnTo>
                  <a:pt x="304" y="255"/>
                </a:lnTo>
                <a:cubicBezTo>
                  <a:pt x="294" y="255"/>
                  <a:pt x="294" y="255"/>
                  <a:pt x="294" y="264"/>
                </a:cubicBezTo>
                <a:lnTo>
                  <a:pt x="275" y="245"/>
                </a:lnTo>
                <a:lnTo>
                  <a:pt x="255" y="274"/>
                </a:lnTo>
                <a:lnTo>
                  <a:pt x="265" y="294"/>
                </a:lnTo>
                <a:lnTo>
                  <a:pt x="265" y="303"/>
                </a:lnTo>
                <a:lnTo>
                  <a:pt x="196" y="294"/>
                </a:lnTo>
                <a:lnTo>
                  <a:pt x="157" y="186"/>
                </a:lnTo>
                <a:lnTo>
                  <a:pt x="118" y="196"/>
                </a:lnTo>
                <a:lnTo>
                  <a:pt x="157" y="284"/>
                </a:lnTo>
                <a:lnTo>
                  <a:pt x="118" y="274"/>
                </a:lnTo>
                <a:lnTo>
                  <a:pt x="89" y="216"/>
                </a:lnTo>
                <a:lnTo>
                  <a:pt x="59" y="225"/>
                </a:lnTo>
                <a:lnTo>
                  <a:pt x="69" y="274"/>
                </a:lnTo>
                <a:lnTo>
                  <a:pt x="10" y="255"/>
                </a:lnTo>
                <a:lnTo>
                  <a:pt x="0" y="294"/>
                </a:lnTo>
                <a:lnTo>
                  <a:pt x="69" y="303"/>
                </a:lnTo>
                <a:lnTo>
                  <a:pt x="39" y="343"/>
                </a:lnTo>
                <a:lnTo>
                  <a:pt x="69" y="362"/>
                </a:lnTo>
                <a:lnTo>
                  <a:pt x="108" y="314"/>
                </a:lnTo>
                <a:lnTo>
                  <a:pt x="148" y="323"/>
                </a:lnTo>
                <a:lnTo>
                  <a:pt x="89" y="392"/>
                </a:lnTo>
                <a:lnTo>
                  <a:pt x="118" y="412"/>
                </a:lnTo>
                <a:lnTo>
                  <a:pt x="187" y="323"/>
                </a:lnTo>
                <a:lnTo>
                  <a:pt x="255" y="343"/>
                </a:lnTo>
                <a:lnTo>
                  <a:pt x="255" y="353"/>
                </a:lnTo>
                <a:lnTo>
                  <a:pt x="235" y="353"/>
                </a:lnTo>
                <a:lnTo>
                  <a:pt x="255" y="392"/>
                </a:lnTo>
                <a:lnTo>
                  <a:pt x="265" y="382"/>
                </a:lnTo>
                <a:cubicBezTo>
                  <a:pt x="265" y="392"/>
                  <a:pt x="275" y="392"/>
                  <a:pt x="275" y="392"/>
                </a:cubicBezTo>
                <a:lnTo>
                  <a:pt x="226" y="451"/>
                </a:lnTo>
                <a:lnTo>
                  <a:pt x="118" y="431"/>
                </a:lnTo>
                <a:lnTo>
                  <a:pt x="118" y="470"/>
                </a:lnTo>
                <a:lnTo>
                  <a:pt x="206" y="480"/>
                </a:lnTo>
                <a:lnTo>
                  <a:pt x="177" y="510"/>
                </a:lnTo>
                <a:lnTo>
                  <a:pt x="108" y="499"/>
                </a:lnTo>
                <a:lnTo>
                  <a:pt x="108" y="539"/>
                </a:lnTo>
                <a:lnTo>
                  <a:pt x="148" y="549"/>
                </a:lnTo>
                <a:lnTo>
                  <a:pt x="108" y="597"/>
                </a:lnTo>
                <a:lnTo>
                  <a:pt x="137" y="617"/>
                </a:lnTo>
                <a:lnTo>
                  <a:pt x="177" y="568"/>
                </a:lnTo>
                <a:lnTo>
                  <a:pt x="196" y="608"/>
                </a:lnTo>
                <a:lnTo>
                  <a:pt x="226" y="597"/>
                </a:lnTo>
                <a:lnTo>
                  <a:pt x="206" y="539"/>
                </a:lnTo>
                <a:lnTo>
                  <a:pt x="235" y="510"/>
                </a:lnTo>
                <a:lnTo>
                  <a:pt x="265" y="588"/>
                </a:lnTo>
                <a:lnTo>
                  <a:pt x="294" y="578"/>
                </a:lnTo>
                <a:lnTo>
                  <a:pt x="255" y="470"/>
                </a:lnTo>
                <a:lnTo>
                  <a:pt x="304" y="421"/>
                </a:lnTo>
                <a:lnTo>
                  <a:pt x="314" y="421"/>
                </a:lnTo>
                <a:lnTo>
                  <a:pt x="314" y="441"/>
                </a:lnTo>
                <a:lnTo>
                  <a:pt x="344" y="451"/>
                </a:lnTo>
                <a:lnTo>
                  <a:pt x="353" y="431"/>
                </a:lnTo>
                <a:lnTo>
                  <a:pt x="363" y="431"/>
                </a:lnTo>
                <a:lnTo>
                  <a:pt x="383" y="490"/>
                </a:lnTo>
                <a:lnTo>
                  <a:pt x="314" y="578"/>
                </a:lnTo>
                <a:lnTo>
                  <a:pt x="344" y="608"/>
                </a:lnTo>
                <a:lnTo>
                  <a:pt x="402" y="529"/>
                </a:lnTo>
                <a:lnTo>
                  <a:pt x="412" y="568"/>
                </a:lnTo>
                <a:lnTo>
                  <a:pt x="373" y="617"/>
                </a:lnTo>
                <a:lnTo>
                  <a:pt x="402" y="647"/>
                </a:lnTo>
                <a:lnTo>
                  <a:pt x="422" y="608"/>
                </a:lnTo>
                <a:lnTo>
                  <a:pt x="451" y="676"/>
                </a:lnTo>
                <a:lnTo>
                  <a:pt x="481" y="656"/>
                </a:lnTo>
                <a:lnTo>
                  <a:pt x="461" y="597"/>
                </a:lnTo>
                <a:lnTo>
                  <a:pt x="500" y="608"/>
                </a:lnTo>
                <a:lnTo>
                  <a:pt x="510" y="568"/>
                </a:lnTo>
                <a:lnTo>
                  <a:pt x="451" y="558"/>
                </a:lnTo>
                <a:lnTo>
                  <a:pt x="431" y="519"/>
                </a:lnTo>
                <a:lnTo>
                  <a:pt x="520" y="539"/>
                </a:lnTo>
                <a:lnTo>
                  <a:pt x="529" y="499"/>
                </a:lnTo>
                <a:lnTo>
                  <a:pt x="422" y="480"/>
                </a:lnTo>
                <a:lnTo>
                  <a:pt x="402" y="412"/>
                </a:lnTo>
                <a:lnTo>
                  <a:pt x="412" y="412"/>
                </a:lnTo>
                <a:lnTo>
                  <a:pt x="422" y="421"/>
                </a:lnTo>
                <a:lnTo>
                  <a:pt x="442" y="392"/>
                </a:lnTo>
                <a:lnTo>
                  <a:pt x="431" y="382"/>
                </a:lnTo>
                <a:cubicBezTo>
                  <a:pt x="431" y="372"/>
                  <a:pt x="431" y="372"/>
                  <a:pt x="442" y="372"/>
                </a:cubicBezTo>
                <a:lnTo>
                  <a:pt x="500" y="382"/>
                </a:lnTo>
                <a:lnTo>
                  <a:pt x="540" y="480"/>
                </a:lnTo>
                <a:lnTo>
                  <a:pt x="579" y="470"/>
                </a:lnTo>
                <a:lnTo>
                  <a:pt x="549" y="382"/>
                </a:lnTo>
                <a:lnTo>
                  <a:pt x="588" y="392"/>
                </a:lnTo>
                <a:lnTo>
                  <a:pt x="608" y="451"/>
                </a:lnTo>
                <a:lnTo>
                  <a:pt x="638" y="441"/>
                </a:lnTo>
                <a:lnTo>
                  <a:pt x="627" y="401"/>
                </a:lnTo>
                <a:lnTo>
                  <a:pt x="686" y="412"/>
                </a:lnTo>
                <a:lnTo>
                  <a:pt x="696" y="372"/>
                </a:lnTo>
                <a:lnTo>
                  <a:pt x="638" y="362"/>
                </a:lnTo>
                <a:lnTo>
                  <a:pt x="667" y="333"/>
                </a:lnTo>
                <a:lnTo>
                  <a:pt x="638" y="303"/>
                </a:lnTo>
                <a:lnTo>
                  <a:pt x="588" y="353"/>
                </a:lnTo>
                <a:lnTo>
                  <a:pt x="549" y="353"/>
                </a:lnTo>
                <a:lnTo>
                  <a:pt x="608" y="284"/>
                </a:lnTo>
                <a:lnTo>
                  <a:pt x="579" y="255"/>
                </a:lnTo>
                <a:lnTo>
                  <a:pt x="510" y="343"/>
                </a:lnTo>
                <a:lnTo>
                  <a:pt x="442" y="333"/>
                </a:lnTo>
                <a:lnTo>
                  <a:pt x="442" y="323"/>
                </a:lnTo>
                <a:lnTo>
                  <a:pt x="461" y="314"/>
                </a:lnTo>
                <a:lnTo>
                  <a:pt x="451" y="274"/>
                </a:lnTo>
                <a:lnTo>
                  <a:pt x="431" y="284"/>
                </a:lnTo>
                <a:lnTo>
                  <a:pt x="422" y="274"/>
                </a:lnTo>
                <a:lnTo>
                  <a:pt x="471" y="225"/>
                </a:lnTo>
                <a:lnTo>
                  <a:pt x="579" y="245"/>
                </a:lnTo>
                <a:lnTo>
                  <a:pt x="588" y="205"/>
                </a:lnTo>
                <a:lnTo>
                  <a:pt x="500" y="186"/>
                </a:lnTo>
                <a:lnTo>
                  <a:pt x="520" y="157"/>
                </a:lnTo>
                <a:lnTo>
                  <a:pt x="588" y="166"/>
                </a:lnTo>
                <a:lnTo>
                  <a:pt x="588" y="127"/>
                </a:lnTo>
                <a:lnTo>
                  <a:pt x="549" y="127"/>
                </a:lnTo>
                <a:close/>
                <a:moveTo>
                  <a:pt x="402" y="343"/>
                </a:moveTo>
                <a:cubicBezTo>
                  <a:pt x="402" y="372"/>
                  <a:pt x="373" y="401"/>
                  <a:pt x="344" y="392"/>
                </a:cubicBezTo>
                <a:cubicBezTo>
                  <a:pt x="304" y="392"/>
                  <a:pt x="285" y="353"/>
                  <a:pt x="294" y="323"/>
                </a:cubicBezTo>
                <a:cubicBezTo>
                  <a:pt x="294" y="294"/>
                  <a:pt x="324" y="274"/>
                  <a:pt x="363" y="274"/>
                </a:cubicBezTo>
                <a:cubicBezTo>
                  <a:pt x="392" y="284"/>
                  <a:pt x="412" y="314"/>
                  <a:pt x="402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1"/>
          <p:cNvSpPr/>
          <p:nvPr/>
        </p:nvSpPr>
        <p:spPr>
          <a:xfrm>
            <a:off x="4445453" y="-38986"/>
            <a:ext cx="147411" cy="143393"/>
          </a:xfrm>
          <a:custGeom>
            <a:avLst/>
            <a:gdLst/>
            <a:ahLst/>
            <a:cxnLst/>
            <a:rect l="l" t="t" r="r" b="b"/>
            <a:pathLst>
              <a:path w="697" h="678" extrusionOk="0">
                <a:moveTo>
                  <a:pt x="589" y="79"/>
                </a:moveTo>
                <a:lnTo>
                  <a:pt x="559" y="60"/>
                </a:lnTo>
                <a:lnTo>
                  <a:pt x="520" y="109"/>
                </a:lnTo>
                <a:lnTo>
                  <a:pt x="510" y="70"/>
                </a:lnTo>
                <a:lnTo>
                  <a:pt x="471" y="79"/>
                </a:lnTo>
                <a:lnTo>
                  <a:pt x="491" y="138"/>
                </a:lnTo>
                <a:lnTo>
                  <a:pt x="471" y="168"/>
                </a:lnTo>
                <a:lnTo>
                  <a:pt x="441" y="89"/>
                </a:lnTo>
                <a:lnTo>
                  <a:pt x="402" y="99"/>
                </a:lnTo>
                <a:lnTo>
                  <a:pt x="441" y="207"/>
                </a:lnTo>
                <a:lnTo>
                  <a:pt x="393" y="256"/>
                </a:lnTo>
                <a:lnTo>
                  <a:pt x="382" y="256"/>
                </a:lnTo>
                <a:lnTo>
                  <a:pt x="393" y="236"/>
                </a:lnTo>
                <a:lnTo>
                  <a:pt x="353" y="227"/>
                </a:lnTo>
                <a:lnTo>
                  <a:pt x="343" y="246"/>
                </a:lnTo>
                <a:lnTo>
                  <a:pt x="334" y="246"/>
                </a:lnTo>
                <a:lnTo>
                  <a:pt x="314" y="187"/>
                </a:lnTo>
                <a:lnTo>
                  <a:pt x="382" y="99"/>
                </a:lnTo>
                <a:lnTo>
                  <a:pt x="353" y="70"/>
                </a:lnTo>
                <a:lnTo>
                  <a:pt x="295" y="148"/>
                </a:lnTo>
                <a:lnTo>
                  <a:pt x="284" y="109"/>
                </a:lnTo>
                <a:lnTo>
                  <a:pt x="334" y="60"/>
                </a:lnTo>
                <a:lnTo>
                  <a:pt x="304" y="31"/>
                </a:lnTo>
                <a:lnTo>
                  <a:pt x="275" y="70"/>
                </a:lnTo>
                <a:lnTo>
                  <a:pt x="255" y="1"/>
                </a:lnTo>
                <a:lnTo>
                  <a:pt x="216" y="20"/>
                </a:lnTo>
                <a:lnTo>
                  <a:pt x="236" y="79"/>
                </a:lnTo>
                <a:lnTo>
                  <a:pt x="197" y="70"/>
                </a:lnTo>
                <a:lnTo>
                  <a:pt x="186" y="109"/>
                </a:lnTo>
                <a:lnTo>
                  <a:pt x="255" y="118"/>
                </a:lnTo>
                <a:lnTo>
                  <a:pt x="265" y="158"/>
                </a:lnTo>
                <a:lnTo>
                  <a:pt x="177" y="138"/>
                </a:lnTo>
                <a:lnTo>
                  <a:pt x="167" y="177"/>
                </a:lnTo>
                <a:lnTo>
                  <a:pt x="275" y="197"/>
                </a:lnTo>
                <a:lnTo>
                  <a:pt x="304" y="266"/>
                </a:lnTo>
                <a:lnTo>
                  <a:pt x="295" y="266"/>
                </a:lnTo>
                <a:lnTo>
                  <a:pt x="275" y="256"/>
                </a:lnTo>
                <a:lnTo>
                  <a:pt x="255" y="285"/>
                </a:lnTo>
                <a:lnTo>
                  <a:pt x="265" y="295"/>
                </a:lnTo>
                <a:lnTo>
                  <a:pt x="265" y="305"/>
                </a:lnTo>
                <a:lnTo>
                  <a:pt x="197" y="295"/>
                </a:lnTo>
                <a:lnTo>
                  <a:pt x="157" y="197"/>
                </a:lnTo>
                <a:lnTo>
                  <a:pt x="118" y="207"/>
                </a:lnTo>
                <a:lnTo>
                  <a:pt x="147" y="295"/>
                </a:lnTo>
                <a:lnTo>
                  <a:pt x="118" y="285"/>
                </a:lnTo>
                <a:lnTo>
                  <a:pt x="88" y="227"/>
                </a:lnTo>
                <a:lnTo>
                  <a:pt x="59" y="236"/>
                </a:lnTo>
                <a:lnTo>
                  <a:pt x="69" y="275"/>
                </a:lnTo>
                <a:lnTo>
                  <a:pt x="10" y="266"/>
                </a:lnTo>
                <a:lnTo>
                  <a:pt x="1" y="305"/>
                </a:lnTo>
                <a:lnTo>
                  <a:pt x="69" y="314"/>
                </a:lnTo>
                <a:lnTo>
                  <a:pt x="40" y="344"/>
                </a:lnTo>
                <a:lnTo>
                  <a:pt x="69" y="373"/>
                </a:lnTo>
                <a:lnTo>
                  <a:pt x="108" y="325"/>
                </a:lnTo>
                <a:lnTo>
                  <a:pt x="147" y="325"/>
                </a:lnTo>
                <a:lnTo>
                  <a:pt x="88" y="393"/>
                </a:lnTo>
                <a:lnTo>
                  <a:pt x="118" y="423"/>
                </a:lnTo>
                <a:lnTo>
                  <a:pt x="186" y="334"/>
                </a:lnTo>
                <a:lnTo>
                  <a:pt x="255" y="344"/>
                </a:lnTo>
                <a:lnTo>
                  <a:pt x="255" y="354"/>
                </a:lnTo>
                <a:lnTo>
                  <a:pt x="236" y="364"/>
                </a:lnTo>
                <a:lnTo>
                  <a:pt x="255" y="403"/>
                </a:lnTo>
                <a:lnTo>
                  <a:pt x="265" y="393"/>
                </a:lnTo>
                <a:lnTo>
                  <a:pt x="275" y="403"/>
                </a:lnTo>
                <a:lnTo>
                  <a:pt x="226" y="452"/>
                </a:lnTo>
                <a:lnTo>
                  <a:pt x="118" y="432"/>
                </a:lnTo>
                <a:lnTo>
                  <a:pt x="118" y="471"/>
                </a:lnTo>
                <a:lnTo>
                  <a:pt x="206" y="491"/>
                </a:lnTo>
                <a:lnTo>
                  <a:pt x="177" y="521"/>
                </a:lnTo>
                <a:lnTo>
                  <a:pt x="108" y="510"/>
                </a:lnTo>
                <a:lnTo>
                  <a:pt x="108" y="550"/>
                </a:lnTo>
                <a:lnTo>
                  <a:pt x="147" y="550"/>
                </a:lnTo>
                <a:lnTo>
                  <a:pt x="108" y="608"/>
                </a:lnTo>
                <a:lnTo>
                  <a:pt x="138" y="628"/>
                </a:lnTo>
                <a:lnTo>
                  <a:pt x="177" y="579"/>
                </a:lnTo>
                <a:lnTo>
                  <a:pt x="186" y="618"/>
                </a:lnTo>
                <a:lnTo>
                  <a:pt x="226" y="608"/>
                </a:lnTo>
                <a:lnTo>
                  <a:pt x="206" y="540"/>
                </a:lnTo>
                <a:lnTo>
                  <a:pt x="226" y="510"/>
                </a:lnTo>
                <a:lnTo>
                  <a:pt x="265" y="599"/>
                </a:lnTo>
                <a:lnTo>
                  <a:pt x="295" y="579"/>
                </a:lnTo>
                <a:lnTo>
                  <a:pt x="255" y="481"/>
                </a:lnTo>
                <a:lnTo>
                  <a:pt x="304" y="423"/>
                </a:lnTo>
                <a:cubicBezTo>
                  <a:pt x="304" y="432"/>
                  <a:pt x="314" y="432"/>
                  <a:pt x="314" y="432"/>
                </a:cubicBezTo>
                <a:lnTo>
                  <a:pt x="314" y="452"/>
                </a:lnTo>
                <a:lnTo>
                  <a:pt x="343" y="452"/>
                </a:lnTo>
                <a:lnTo>
                  <a:pt x="353" y="442"/>
                </a:lnTo>
                <a:cubicBezTo>
                  <a:pt x="353" y="442"/>
                  <a:pt x="363" y="442"/>
                  <a:pt x="363" y="432"/>
                </a:cubicBezTo>
                <a:lnTo>
                  <a:pt x="382" y="501"/>
                </a:lnTo>
                <a:lnTo>
                  <a:pt x="314" y="589"/>
                </a:lnTo>
                <a:lnTo>
                  <a:pt x="343" y="608"/>
                </a:lnTo>
                <a:lnTo>
                  <a:pt x="402" y="540"/>
                </a:lnTo>
                <a:lnTo>
                  <a:pt x="412" y="579"/>
                </a:lnTo>
                <a:lnTo>
                  <a:pt x="373" y="628"/>
                </a:lnTo>
                <a:lnTo>
                  <a:pt x="402" y="648"/>
                </a:lnTo>
                <a:lnTo>
                  <a:pt x="422" y="618"/>
                </a:lnTo>
                <a:lnTo>
                  <a:pt x="451" y="677"/>
                </a:lnTo>
                <a:lnTo>
                  <a:pt x="480" y="667"/>
                </a:lnTo>
                <a:lnTo>
                  <a:pt x="461" y="608"/>
                </a:lnTo>
                <a:lnTo>
                  <a:pt x="500" y="608"/>
                </a:lnTo>
                <a:lnTo>
                  <a:pt x="510" y="579"/>
                </a:lnTo>
                <a:lnTo>
                  <a:pt x="451" y="560"/>
                </a:lnTo>
                <a:lnTo>
                  <a:pt x="432" y="530"/>
                </a:lnTo>
                <a:lnTo>
                  <a:pt x="520" y="540"/>
                </a:lnTo>
                <a:lnTo>
                  <a:pt x="530" y="501"/>
                </a:lnTo>
                <a:lnTo>
                  <a:pt x="422" y="491"/>
                </a:lnTo>
                <a:lnTo>
                  <a:pt x="402" y="423"/>
                </a:lnTo>
                <a:lnTo>
                  <a:pt x="412" y="412"/>
                </a:lnTo>
                <a:lnTo>
                  <a:pt x="422" y="432"/>
                </a:lnTo>
                <a:lnTo>
                  <a:pt x="441" y="403"/>
                </a:lnTo>
                <a:lnTo>
                  <a:pt x="432" y="383"/>
                </a:lnTo>
                <a:lnTo>
                  <a:pt x="441" y="373"/>
                </a:lnTo>
                <a:lnTo>
                  <a:pt x="500" y="383"/>
                </a:lnTo>
                <a:lnTo>
                  <a:pt x="539" y="491"/>
                </a:lnTo>
                <a:lnTo>
                  <a:pt x="578" y="481"/>
                </a:lnTo>
                <a:lnTo>
                  <a:pt x="549" y="393"/>
                </a:lnTo>
                <a:lnTo>
                  <a:pt x="589" y="403"/>
                </a:lnTo>
                <a:lnTo>
                  <a:pt x="608" y="462"/>
                </a:lnTo>
                <a:lnTo>
                  <a:pt x="637" y="452"/>
                </a:lnTo>
                <a:lnTo>
                  <a:pt x="628" y="403"/>
                </a:lnTo>
                <a:lnTo>
                  <a:pt x="687" y="423"/>
                </a:lnTo>
                <a:lnTo>
                  <a:pt x="696" y="383"/>
                </a:lnTo>
                <a:lnTo>
                  <a:pt x="637" y="373"/>
                </a:lnTo>
                <a:lnTo>
                  <a:pt x="657" y="334"/>
                </a:lnTo>
                <a:lnTo>
                  <a:pt x="637" y="314"/>
                </a:lnTo>
                <a:lnTo>
                  <a:pt x="589" y="364"/>
                </a:lnTo>
                <a:lnTo>
                  <a:pt x="549" y="354"/>
                </a:lnTo>
                <a:lnTo>
                  <a:pt x="608" y="285"/>
                </a:lnTo>
                <a:lnTo>
                  <a:pt x="578" y="266"/>
                </a:lnTo>
                <a:lnTo>
                  <a:pt x="510" y="354"/>
                </a:lnTo>
                <a:lnTo>
                  <a:pt x="441" y="334"/>
                </a:lnTo>
                <a:lnTo>
                  <a:pt x="441" y="325"/>
                </a:lnTo>
                <a:lnTo>
                  <a:pt x="461" y="325"/>
                </a:lnTo>
                <a:lnTo>
                  <a:pt x="451" y="285"/>
                </a:lnTo>
                <a:lnTo>
                  <a:pt x="432" y="295"/>
                </a:lnTo>
                <a:cubicBezTo>
                  <a:pt x="432" y="285"/>
                  <a:pt x="422" y="285"/>
                  <a:pt x="422" y="285"/>
                </a:cubicBezTo>
                <a:lnTo>
                  <a:pt x="471" y="227"/>
                </a:lnTo>
                <a:lnTo>
                  <a:pt x="578" y="246"/>
                </a:lnTo>
                <a:lnTo>
                  <a:pt x="589" y="207"/>
                </a:lnTo>
                <a:lnTo>
                  <a:pt x="500" y="197"/>
                </a:lnTo>
                <a:lnTo>
                  <a:pt x="520" y="168"/>
                </a:lnTo>
                <a:lnTo>
                  <a:pt x="589" y="177"/>
                </a:lnTo>
                <a:lnTo>
                  <a:pt x="589" y="138"/>
                </a:lnTo>
                <a:lnTo>
                  <a:pt x="549" y="129"/>
                </a:lnTo>
                <a:close/>
                <a:moveTo>
                  <a:pt x="402" y="354"/>
                </a:moveTo>
                <a:cubicBezTo>
                  <a:pt x="402" y="383"/>
                  <a:pt x="373" y="403"/>
                  <a:pt x="334" y="403"/>
                </a:cubicBezTo>
                <a:cubicBezTo>
                  <a:pt x="304" y="393"/>
                  <a:pt x="284" y="364"/>
                  <a:pt x="295" y="334"/>
                </a:cubicBezTo>
                <a:cubicBezTo>
                  <a:pt x="295" y="305"/>
                  <a:pt x="324" y="275"/>
                  <a:pt x="363" y="285"/>
                </a:cubicBezTo>
                <a:cubicBezTo>
                  <a:pt x="393" y="285"/>
                  <a:pt x="412" y="325"/>
                  <a:pt x="402" y="35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1"/>
          <p:cNvSpPr/>
          <p:nvPr/>
        </p:nvSpPr>
        <p:spPr>
          <a:xfrm>
            <a:off x="4290007" y="147550"/>
            <a:ext cx="147411" cy="143393"/>
          </a:xfrm>
          <a:custGeom>
            <a:avLst/>
            <a:gdLst/>
            <a:ahLst/>
            <a:cxnLst/>
            <a:rect l="l" t="t" r="r" b="b"/>
            <a:pathLst>
              <a:path w="697" h="678" extrusionOk="0">
                <a:moveTo>
                  <a:pt x="588" y="79"/>
                </a:moveTo>
                <a:lnTo>
                  <a:pt x="559" y="50"/>
                </a:lnTo>
                <a:lnTo>
                  <a:pt x="520" y="109"/>
                </a:lnTo>
                <a:lnTo>
                  <a:pt x="510" y="59"/>
                </a:lnTo>
                <a:lnTo>
                  <a:pt x="471" y="79"/>
                </a:lnTo>
                <a:lnTo>
                  <a:pt x="490" y="138"/>
                </a:lnTo>
                <a:lnTo>
                  <a:pt x="471" y="168"/>
                </a:lnTo>
                <a:lnTo>
                  <a:pt x="442" y="79"/>
                </a:lnTo>
                <a:lnTo>
                  <a:pt x="403" y="99"/>
                </a:lnTo>
                <a:lnTo>
                  <a:pt x="442" y="207"/>
                </a:lnTo>
                <a:lnTo>
                  <a:pt x="392" y="255"/>
                </a:lnTo>
                <a:lnTo>
                  <a:pt x="383" y="246"/>
                </a:lnTo>
                <a:lnTo>
                  <a:pt x="392" y="236"/>
                </a:lnTo>
                <a:lnTo>
                  <a:pt x="353" y="226"/>
                </a:lnTo>
                <a:lnTo>
                  <a:pt x="344" y="246"/>
                </a:lnTo>
                <a:lnTo>
                  <a:pt x="334" y="246"/>
                </a:lnTo>
                <a:lnTo>
                  <a:pt x="314" y="177"/>
                </a:lnTo>
                <a:lnTo>
                  <a:pt x="383" y="99"/>
                </a:lnTo>
                <a:lnTo>
                  <a:pt x="353" y="70"/>
                </a:lnTo>
                <a:lnTo>
                  <a:pt x="294" y="138"/>
                </a:lnTo>
                <a:lnTo>
                  <a:pt x="285" y="109"/>
                </a:lnTo>
                <a:lnTo>
                  <a:pt x="324" y="50"/>
                </a:lnTo>
                <a:lnTo>
                  <a:pt x="305" y="30"/>
                </a:lnTo>
                <a:lnTo>
                  <a:pt x="275" y="59"/>
                </a:lnTo>
                <a:lnTo>
                  <a:pt x="246" y="1"/>
                </a:lnTo>
                <a:lnTo>
                  <a:pt x="216" y="11"/>
                </a:lnTo>
                <a:lnTo>
                  <a:pt x="236" y="79"/>
                </a:lnTo>
                <a:lnTo>
                  <a:pt x="196" y="70"/>
                </a:lnTo>
                <a:lnTo>
                  <a:pt x="187" y="109"/>
                </a:lnTo>
                <a:lnTo>
                  <a:pt x="255" y="118"/>
                </a:lnTo>
                <a:lnTo>
                  <a:pt x="265" y="157"/>
                </a:lnTo>
                <a:lnTo>
                  <a:pt x="177" y="138"/>
                </a:lnTo>
                <a:lnTo>
                  <a:pt x="167" y="177"/>
                </a:lnTo>
                <a:lnTo>
                  <a:pt x="275" y="197"/>
                </a:lnTo>
                <a:lnTo>
                  <a:pt x="305" y="255"/>
                </a:lnTo>
                <a:cubicBezTo>
                  <a:pt x="294" y="255"/>
                  <a:pt x="294" y="266"/>
                  <a:pt x="294" y="266"/>
                </a:cubicBezTo>
                <a:lnTo>
                  <a:pt x="275" y="255"/>
                </a:lnTo>
                <a:lnTo>
                  <a:pt x="255" y="285"/>
                </a:lnTo>
                <a:lnTo>
                  <a:pt x="265" y="295"/>
                </a:lnTo>
                <a:lnTo>
                  <a:pt x="265" y="305"/>
                </a:lnTo>
                <a:lnTo>
                  <a:pt x="196" y="295"/>
                </a:lnTo>
                <a:lnTo>
                  <a:pt x="157" y="187"/>
                </a:lnTo>
                <a:lnTo>
                  <a:pt x="118" y="207"/>
                </a:lnTo>
                <a:lnTo>
                  <a:pt x="148" y="285"/>
                </a:lnTo>
                <a:lnTo>
                  <a:pt x="118" y="285"/>
                </a:lnTo>
                <a:lnTo>
                  <a:pt x="89" y="216"/>
                </a:lnTo>
                <a:lnTo>
                  <a:pt x="59" y="236"/>
                </a:lnTo>
                <a:lnTo>
                  <a:pt x="69" y="275"/>
                </a:lnTo>
                <a:lnTo>
                  <a:pt x="11" y="266"/>
                </a:lnTo>
                <a:lnTo>
                  <a:pt x="0" y="305"/>
                </a:lnTo>
                <a:lnTo>
                  <a:pt x="59" y="314"/>
                </a:lnTo>
                <a:lnTo>
                  <a:pt x="40" y="344"/>
                </a:lnTo>
                <a:lnTo>
                  <a:pt x="69" y="373"/>
                </a:lnTo>
                <a:lnTo>
                  <a:pt x="109" y="314"/>
                </a:lnTo>
                <a:lnTo>
                  <a:pt x="148" y="324"/>
                </a:lnTo>
                <a:lnTo>
                  <a:pt x="89" y="393"/>
                </a:lnTo>
                <a:lnTo>
                  <a:pt x="118" y="422"/>
                </a:lnTo>
                <a:lnTo>
                  <a:pt x="187" y="334"/>
                </a:lnTo>
                <a:lnTo>
                  <a:pt x="255" y="344"/>
                </a:lnTo>
                <a:lnTo>
                  <a:pt x="255" y="353"/>
                </a:lnTo>
                <a:lnTo>
                  <a:pt x="236" y="364"/>
                </a:lnTo>
                <a:lnTo>
                  <a:pt x="246" y="393"/>
                </a:lnTo>
                <a:lnTo>
                  <a:pt x="265" y="393"/>
                </a:lnTo>
                <a:cubicBezTo>
                  <a:pt x="265" y="393"/>
                  <a:pt x="275" y="393"/>
                  <a:pt x="275" y="403"/>
                </a:cubicBezTo>
                <a:lnTo>
                  <a:pt x="226" y="451"/>
                </a:lnTo>
                <a:lnTo>
                  <a:pt x="118" y="432"/>
                </a:lnTo>
                <a:lnTo>
                  <a:pt x="118" y="471"/>
                </a:lnTo>
                <a:lnTo>
                  <a:pt x="207" y="481"/>
                </a:lnTo>
                <a:lnTo>
                  <a:pt x="177" y="520"/>
                </a:lnTo>
                <a:lnTo>
                  <a:pt x="109" y="501"/>
                </a:lnTo>
                <a:lnTo>
                  <a:pt x="109" y="540"/>
                </a:lnTo>
                <a:lnTo>
                  <a:pt x="148" y="549"/>
                </a:lnTo>
                <a:lnTo>
                  <a:pt x="109" y="599"/>
                </a:lnTo>
                <a:lnTo>
                  <a:pt x="138" y="628"/>
                </a:lnTo>
                <a:lnTo>
                  <a:pt x="177" y="569"/>
                </a:lnTo>
                <a:lnTo>
                  <a:pt x="187" y="618"/>
                </a:lnTo>
                <a:lnTo>
                  <a:pt x="226" y="599"/>
                </a:lnTo>
                <a:lnTo>
                  <a:pt x="207" y="540"/>
                </a:lnTo>
                <a:lnTo>
                  <a:pt x="226" y="510"/>
                </a:lnTo>
                <a:lnTo>
                  <a:pt x="255" y="599"/>
                </a:lnTo>
                <a:lnTo>
                  <a:pt x="294" y="579"/>
                </a:lnTo>
                <a:lnTo>
                  <a:pt x="255" y="471"/>
                </a:lnTo>
                <a:lnTo>
                  <a:pt x="305" y="422"/>
                </a:lnTo>
                <a:cubicBezTo>
                  <a:pt x="305" y="422"/>
                  <a:pt x="314" y="422"/>
                  <a:pt x="314" y="432"/>
                </a:cubicBezTo>
                <a:lnTo>
                  <a:pt x="314" y="442"/>
                </a:lnTo>
                <a:lnTo>
                  <a:pt x="344" y="451"/>
                </a:lnTo>
                <a:lnTo>
                  <a:pt x="353" y="432"/>
                </a:lnTo>
                <a:lnTo>
                  <a:pt x="363" y="432"/>
                </a:lnTo>
                <a:lnTo>
                  <a:pt x="383" y="501"/>
                </a:lnTo>
                <a:lnTo>
                  <a:pt x="314" y="579"/>
                </a:lnTo>
                <a:lnTo>
                  <a:pt x="344" y="608"/>
                </a:lnTo>
                <a:lnTo>
                  <a:pt x="403" y="540"/>
                </a:lnTo>
                <a:lnTo>
                  <a:pt x="412" y="569"/>
                </a:lnTo>
                <a:lnTo>
                  <a:pt x="373" y="628"/>
                </a:lnTo>
                <a:lnTo>
                  <a:pt x="403" y="647"/>
                </a:lnTo>
                <a:lnTo>
                  <a:pt x="422" y="618"/>
                </a:lnTo>
                <a:lnTo>
                  <a:pt x="451" y="677"/>
                </a:lnTo>
                <a:lnTo>
                  <a:pt x="481" y="667"/>
                </a:lnTo>
                <a:lnTo>
                  <a:pt x="461" y="599"/>
                </a:lnTo>
                <a:lnTo>
                  <a:pt x="501" y="608"/>
                </a:lnTo>
                <a:lnTo>
                  <a:pt x="510" y="569"/>
                </a:lnTo>
                <a:lnTo>
                  <a:pt x="451" y="560"/>
                </a:lnTo>
                <a:lnTo>
                  <a:pt x="432" y="520"/>
                </a:lnTo>
                <a:lnTo>
                  <a:pt x="520" y="540"/>
                </a:lnTo>
                <a:lnTo>
                  <a:pt x="530" y="501"/>
                </a:lnTo>
                <a:lnTo>
                  <a:pt x="422" y="481"/>
                </a:lnTo>
                <a:lnTo>
                  <a:pt x="392" y="422"/>
                </a:lnTo>
                <a:cubicBezTo>
                  <a:pt x="403" y="422"/>
                  <a:pt x="403" y="412"/>
                  <a:pt x="403" y="412"/>
                </a:cubicBezTo>
                <a:lnTo>
                  <a:pt x="422" y="422"/>
                </a:lnTo>
                <a:lnTo>
                  <a:pt x="442" y="393"/>
                </a:lnTo>
                <a:lnTo>
                  <a:pt x="432" y="383"/>
                </a:lnTo>
                <a:cubicBezTo>
                  <a:pt x="432" y="383"/>
                  <a:pt x="432" y="373"/>
                  <a:pt x="442" y="373"/>
                </a:cubicBezTo>
                <a:lnTo>
                  <a:pt x="501" y="383"/>
                </a:lnTo>
                <a:lnTo>
                  <a:pt x="540" y="491"/>
                </a:lnTo>
                <a:lnTo>
                  <a:pt x="579" y="471"/>
                </a:lnTo>
                <a:lnTo>
                  <a:pt x="549" y="393"/>
                </a:lnTo>
                <a:lnTo>
                  <a:pt x="588" y="393"/>
                </a:lnTo>
                <a:lnTo>
                  <a:pt x="608" y="462"/>
                </a:lnTo>
                <a:lnTo>
                  <a:pt x="638" y="442"/>
                </a:lnTo>
                <a:lnTo>
                  <a:pt x="627" y="403"/>
                </a:lnTo>
                <a:lnTo>
                  <a:pt x="686" y="412"/>
                </a:lnTo>
                <a:lnTo>
                  <a:pt x="696" y="373"/>
                </a:lnTo>
                <a:lnTo>
                  <a:pt x="638" y="364"/>
                </a:lnTo>
                <a:lnTo>
                  <a:pt x="657" y="334"/>
                </a:lnTo>
                <a:lnTo>
                  <a:pt x="638" y="305"/>
                </a:lnTo>
                <a:lnTo>
                  <a:pt x="588" y="364"/>
                </a:lnTo>
                <a:lnTo>
                  <a:pt x="549" y="353"/>
                </a:lnTo>
                <a:lnTo>
                  <a:pt x="608" y="285"/>
                </a:lnTo>
                <a:lnTo>
                  <a:pt x="579" y="255"/>
                </a:lnTo>
                <a:lnTo>
                  <a:pt x="510" y="344"/>
                </a:lnTo>
                <a:lnTo>
                  <a:pt x="442" y="334"/>
                </a:lnTo>
                <a:lnTo>
                  <a:pt x="442" y="324"/>
                </a:lnTo>
                <a:lnTo>
                  <a:pt x="461" y="314"/>
                </a:lnTo>
                <a:lnTo>
                  <a:pt x="451" y="285"/>
                </a:lnTo>
                <a:lnTo>
                  <a:pt x="432" y="285"/>
                </a:lnTo>
                <a:cubicBezTo>
                  <a:pt x="432" y="285"/>
                  <a:pt x="422" y="285"/>
                  <a:pt x="422" y="275"/>
                </a:cubicBezTo>
                <a:lnTo>
                  <a:pt x="471" y="226"/>
                </a:lnTo>
                <a:lnTo>
                  <a:pt x="579" y="246"/>
                </a:lnTo>
                <a:lnTo>
                  <a:pt x="588" y="207"/>
                </a:lnTo>
                <a:lnTo>
                  <a:pt x="501" y="197"/>
                </a:lnTo>
                <a:lnTo>
                  <a:pt x="520" y="157"/>
                </a:lnTo>
                <a:lnTo>
                  <a:pt x="588" y="177"/>
                </a:lnTo>
                <a:lnTo>
                  <a:pt x="588" y="138"/>
                </a:lnTo>
                <a:lnTo>
                  <a:pt x="549" y="128"/>
                </a:lnTo>
                <a:close/>
                <a:moveTo>
                  <a:pt x="403" y="344"/>
                </a:moveTo>
                <a:cubicBezTo>
                  <a:pt x="403" y="383"/>
                  <a:pt x="373" y="403"/>
                  <a:pt x="334" y="393"/>
                </a:cubicBezTo>
                <a:cubicBezTo>
                  <a:pt x="305" y="393"/>
                  <a:pt x="285" y="364"/>
                  <a:pt x="294" y="334"/>
                </a:cubicBezTo>
                <a:cubicBezTo>
                  <a:pt x="294" y="295"/>
                  <a:pt x="324" y="275"/>
                  <a:pt x="363" y="285"/>
                </a:cubicBezTo>
                <a:cubicBezTo>
                  <a:pt x="392" y="285"/>
                  <a:pt x="412" y="314"/>
                  <a:pt x="403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1"/>
          <p:cNvSpPr/>
          <p:nvPr/>
        </p:nvSpPr>
        <p:spPr>
          <a:xfrm>
            <a:off x="4134560" y="334085"/>
            <a:ext cx="147411" cy="143393"/>
          </a:xfrm>
          <a:custGeom>
            <a:avLst/>
            <a:gdLst/>
            <a:ahLst/>
            <a:cxnLst/>
            <a:rect l="l" t="t" r="r" b="b"/>
            <a:pathLst>
              <a:path w="697" h="678" extrusionOk="0">
                <a:moveTo>
                  <a:pt x="589" y="70"/>
                </a:moveTo>
                <a:lnTo>
                  <a:pt x="559" y="50"/>
                </a:lnTo>
                <a:lnTo>
                  <a:pt x="520" y="99"/>
                </a:lnTo>
                <a:lnTo>
                  <a:pt x="510" y="59"/>
                </a:lnTo>
                <a:lnTo>
                  <a:pt x="471" y="70"/>
                </a:lnTo>
                <a:lnTo>
                  <a:pt x="491" y="138"/>
                </a:lnTo>
                <a:lnTo>
                  <a:pt x="471" y="168"/>
                </a:lnTo>
                <a:lnTo>
                  <a:pt x="441" y="79"/>
                </a:lnTo>
                <a:lnTo>
                  <a:pt x="402" y="99"/>
                </a:lnTo>
                <a:lnTo>
                  <a:pt x="441" y="197"/>
                </a:lnTo>
                <a:lnTo>
                  <a:pt x="393" y="255"/>
                </a:lnTo>
                <a:cubicBezTo>
                  <a:pt x="393" y="246"/>
                  <a:pt x="393" y="246"/>
                  <a:pt x="383" y="246"/>
                </a:cubicBezTo>
                <a:lnTo>
                  <a:pt x="383" y="226"/>
                </a:lnTo>
                <a:lnTo>
                  <a:pt x="354" y="226"/>
                </a:lnTo>
                <a:lnTo>
                  <a:pt x="343" y="236"/>
                </a:lnTo>
                <a:lnTo>
                  <a:pt x="334" y="246"/>
                </a:lnTo>
                <a:lnTo>
                  <a:pt x="314" y="177"/>
                </a:lnTo>
                <a:lnTo>
                  <a:pt x="383" y="89"/>
                </a:lnTo>
                <a:lnTo>
                  <a:pt x="354" y="70"/>
                </a:lnTo>
                <a:lnTo>
                  <a:pt x="295" y="138"/>
                </a:lnTo>
                <a:lnTo>
                  <a:pt x="285" y="99"/>
                </a:lnTo>
                <a:lnTo>
                  <a:pt x="324" y="50"/>
                </a:lnTo>
                <a:lnTo>
                  <a:pt x="304" y="30"/>
                </a:lnTo>
                <a:lnTo>
                  <a:pt x="275" y="59"/>
                </a:lnTo>
                <a:lnTo>
                  <a:pt x="245" y="1"/>
                </a:lnTo>
                <a:lnTo>
                  <a:pt x="216" y="11"/>
                </a:lnTo>
                <a:lnTo>
                  <a:pt x="236" y="70"/>
                </a:lnTo>
                <a:lnTo>
                  <a:pt x="197" y="70"/>
                </a:lnTo>
                <a:lnTo>
                  <a:pt x="187" y="99"/>
                </a:lnTo>
                <a:lnTo>
                  <a:pt x="245" y="118"/>
                </a:lnTo>
                <a:lnTo>
                  <a:pt x="265" y="148"/>
                </a:lnTo>
                <a:lnTo>
                  <a:pt x="177" y="138"/>
                </a:lnTo>
                <a:lnTo>
                  <a:pt x="167" y="177"/>
                </a:lnTo>
                <a:lnTo>
                  <a:pt x="275" y="187"/>
                </a:lnTo>
                <a:lnTo>
                  <a:pt x="304" y="255"/>
                </a:lnTo>
                <a:cubicBezTo>
                  <a:pt x="295" y="255"/>
                  <a:pt x="295" y="255"/>
                  <a:pt x="295" y="266"/>
                </a:cubicBezTo>
                <a:lnTo>
                  <a:pt x="275" y="246"/>
                </a:lnTo>
                <a:lnTo>
                  <a:pt x="256" y="275"/>
                </a:lnTo>
                <a:lnTo>
                  <a:pt x="265" y="295"/>
                </a:lnTo>
                <a:lnTo>
                  <a:pt x="265" y="305"/>
                </a:lnTo>
                <a:lnTo>
                  <a:pt x="197" y="295"/>
                </a:lnTo>
                <a:lnTo>
                  <a:pt x="158" y="187"/>
                </a:lnTo>
                <a:lnTo>
                  <a:pt x="118" y="197"/>
                </a:lnTo>
                <a:lnTo>
                  <a:pt x="147" y="285"/>
                </a:lnTo>
                <a:lnTo>
                  <a:pt x="118" y="275"/>
                </a:lnTo>
                <a:lnTo>
                  <a:pt x="89" y="216"/>
                </a:lnTo>
                <a:lnTo>
                  <a:pt x="60" y="226"/>
                </a:lnTo>
                <a:lnTo>
                  <a:pt x="69" y="275"/>
                </a:lnTo>
                <a:lnTo>
                  <a:pt x="10" y="255"/>
                </a:lnTo>
                <a:lnTo>
                  <a:pt x="1" y="295"/>
                </a:lnTo>
                <a:lnTo>
                  <a:pt x="60" y="305"/>
                </a:lnTo>
                <a:lnTo>
                  <a:pt x="40" y="344"/>
                </a:lnTo>
                <a:lnTo>
                  <a:pt x="60" y="364"/>
                </a:lnTo>
                <a:lnTo>
                  <a:pt x="108" y="314"/>
                </a:lnTo>
                <a:lnTo>
                  <a:pt x="147" y="324"/>
                </a:lnTo>
                <a:lnTo>
                  <a:pt x="89" y="393"/>
                </a:lnTo>
                <a:lnTo>
                  <a:pt x="118" y="412"/>
                </a:lnTo>
                <a:lnTo>
                  <a:pt x="187" y="324"/>
                </a:lnTo>
                <a:lnTo>
                  <a:pt x="256" y="344"/>
                </a:lnTo>
                <a:lnTo>
                  <a:pt x="256" y="353"/>
                </a:lnTo>
                <a:lnTo>
                  <a:pt x="236" y="353"/>
                </a:lnTo>
                <a:lnTo>
                  <a:pt x="245" y="393"/>
                </a:lnTo>
                <a:lnTo>
                  <a:pt x="265" y="383"/>
                </a:lnTo>
                <a:cubicBezTo>
                  <a:pt x="265" y="393"/>
                  <a:pt x="275" y="393"/>
                  <a:pt x="275" y="393"/>
                </a:cubicBezTo>
                <a:lnTo>
                  <a:pt x="226" y="451"/>
                </a:lnTo>
                <a:lnTo>
                  <a:pt x="118" y="432"/>
                </a:lnTo>
                <a:lnTo>
                  <a:pt x="118" y="471"/>
                </a:lnTo>
                <a:lnTo>
                  <a:pt x="206" y="481"/>
                </a:lnTo>
                <a:lnTo>
                  <a:pt x="177" y="510"/>
                </a:lnTo>
                <a:lnTo>
                  <a:pt x="108" y="501"/>
                </a:lnTo>
                <a:lnTo>
                  <a:pt x="108" y="540"/>
                </a:lnTo>
                <a:lnTo>
                  <a:pt x="147" y="549"/>
                </a:lnTo>
                <a:lnTo>
                  <a:pt x="108" y="599"/>
                </a:lnTo>
                <a:lnTo>
                  <a:pt x="138" y="618"/>
                </a:lnTo>
                <a:lnTo>
                  <a:pt x="177" y="569"/>
                </a:lnTo>
                <a:lnTo>
                  <a:pt x="187" y="608"/>
                </a:lnTo>
                <a:lnTo>
                  <a:pt x="226" y="599"/>
                </a:lnTo>
                <a:lnTo>
                  <a:pt x="206" y="540"/>
                </a:lnTo>
                <a:lnTo>
                  <a:pt x="226" y="510"/>
                </a:lnTo>
                <a:lnTo>
                  <a:pt x="256" y="589"/>
                </a:lnTo>
                <a:lnTo>
                  <a:pt x="295" y="579"/>
                </a:lnTo>
                <a:lnTo>
                  <a:pt x="256" y="471"/>
                </a:lnTo>
                <a:lnTo>
                  <a:pt x="304" y="422"/>
                </a:lnTo>
                <a:lnTo>
                  <a:pt x="314" y="422"/>
                </a:lnTo>
                <a:lnTo>
                  <a:pt x="314" y="442"/>
                </a:lnTo>
                <a:lnTo>
                  <a:pt x="343" y="451"/>
                </a:lnTo>
                <a:lnTo>
                  <a:pt x="354" y="432"/>
                </a:lnTo>
                <a:lnTo>
                  <a:pt x="363" y="432"/>
                </a:lnTo>
                <a:lnTo>
                  <a:pt x="383" y="491"/>
                </a:lnTo>
                <a:lnTo>
                  <a:pt x="314" y="579"/>
                </a:lnTo>
                <a:lnTo>
                  <a:pt x="343" y="608"/>
                </a:lnTo>
                <a:lnTo>
                  <a:pt x="402" y="530"/>
                </a:lnTo>
                <a:lnTo>
                  <a:pt x="412" y="569"/>
                </a:lnTo>
                <a:lnTo>
                  <a:pt x="373" y="618"/>
                </a:lnTo>
                <a:lnTo>
                  <a:pt x="393" y="647"/>
                </a:lnTo>
                <a:lnTo>
                  <a:pt x="422" y="608"/>
                </a:lnTo>
                <a:lnTo>
                  <a:pt x="452" y="677"/>
                </a:lnTo>
                <a:lnTo>
                  <a:pt x="481" y="658"/>
                </a:lnTo>
                <a:lnTo>
                  <a:pt x="461" y="599"/>
                </a:lnTo>
                <a:lnTo>
                  <a:pt x="500" y="608"/>
                </a:lnTo>
                <a:lnTo>
                  <a:pt x="510" y="569"/>
                </a:lnTo>
                <a:lnTo>
                  <a:pt x="452" y="560"/>
                </a:lnTo>
                <a:lnTo>
                  <a:pt x="432" y="520"/>
                </a:lnTo>
                <a:lnTo>
                  <a:pt x="520" y="540"/>
                </a:lnTo>
                <a:lnTo>
                  <a:pt x="530" y="501"/>
                </a:lnTo>
                <a:lnTo>
                  <a:pt x="422" y="481"/>
                </a:lnTo>
                <a:lnTo>
                  <a:pt x="393" y="412"/>
                </a:lnTo>
                <a:lnTo>
                  <a:pt x="402" y="412"/>
                </a:lnTo>
                <a:lnTo>
                  <a:pt x="422" y="422"/>
                </a:lnTo>
                <a:lnTo>
                  <a:pt x="441" y="393"/>
                </a:lnTo>
                <a:lnTo>
                  <a:pt x="432" y="383"/>
                </a:lnTo>
                <a:lnTo>
                  <a:pt x="432" y="373"/>
                </a:lnTo>
                <a:lnTo>
                  <a:pt x="500" y="383"/>
                </a:lnTo>
                <a:lnTo>
                  <a:pt x="539" y="481"/>
                </a:lnTo>
                <a:lnTo>
                  <a:pt x="579" y="471"/>
                </a:lnTo>
                <a:lnTo>
                  <a:pt x="550" y="383"/>
                </a:lnTo>
                <a:lnTo>
                  <a:pt x="579" y="393"/>
                </a:lnTo>
                <a:lnTo>
                  <a:pt x="608" y="451"/>
                </a:lnTo>
                <a:lnTo>
                  <a:pt x="637" y="442"/>
                </a:lnTo>
                <a:lnTo>
                  <a:pt x="628" y="403"/>
                </a:lnTo>
                <a:lnTo>
                  <a:pt x="687" y="412"/>
                </a:lnTo>
                <a:lnTo>
                  <a:pt x="696" y="373"/>
                </a:lnTo>
                <a:lnTo>
                  <a:pt x="637" y="364"/>
                </a:lnTo>
                <a:lnTo>
                  <a:pt x="657" y="334"/>
                </a:lnTo>
                <a:lnTo>
                  <a:pt x="637" y="305"/>
                </a:lnTo>
                <a:lnTo>
                  <a:pt x="589" y="353"/>
                </a:lnTo>
                <a:lnTo>
                  <a:pt x="550" y="353"/>
                </a:lnTo>
                <a:lnTo>
                  <a:pt x="608" y="285"/>
                </a:lnTo>
                <a:lnTo>
                  <a:pt x="579" y="255"/>
                </a:lnTo>
                <a:lnTo>
                  <a:pt x="510" y="344"/>
                </a:lnTo>
                <a:lnTo>
                  <a:pt x="441" y="334"/>
                </a:lnTo>
                <a:lnTo>
                  <a:pt x="441" y="324"/>
                </a:lnTo>
                <a:lnTo>
                  <a:pt x="461" y="314"/>
                </a:lnTo>
                <a:lnTo>
                  <a:pt x="452" y="275"/>
                </a:lnTo>
                <a:lnTo>
                  <a:pt x="432" y="285"/>
                </a:lnTo>
                <a:lnTo>
                  <a:pt x="422" y="275"/>
                </a:lnTo>
                <a:lnTo>
                  <a:pt x="471" y="226"/>
                </a:lnTo>
                <a:lnTo>
                  <a:pt x="579" y="246"/>
                </a:lnTo>
                <a:lnTo>
                  <a:pt x="579" y="207"/>
                </a:lnTo>
                <a:lnTo>
                  <a:pt x="500" y="187"/>
                </a:lnTo>
                <a:lnTo>
                  <a:pt x="520" y="157"/>
                </a:lnTo>
                <a:lnTo>
                  <a:pt x="589" y="168"/>
                </a:lnTo>
                <a:lnTo>
                  <a:pt x="589" y="128"/>
                </a:lnTo>
                <a:lnTo>
                  <a:pt x="550" y="128"/>
                </a:lnTo>
                <a:close/>
                <a:moveTo>
                  <a:pt x="402" y="344"/>
                </a:moveTo>
                <a:cubicBezTo>
                  <a:pt x="402" y="373"/>
                  <a:pt x="373" y="403"/>
                  <a:pt x="334" y="393"/>
                </a:cubicBezTo>
                <a:cubicBezTo>
                  <a:pt x="304" y="393"/>
                  <a:pt x="285" y="353"/>
                  <a:pt x="295" y="324"/>
                </a:cubicBezTo>
                <a:cubicBezTo>
                  <a:pt x="295" y="295"/>
                  <a:pt x="324" y="275"/>
                  <a:pt x="363" y="275"/>
                </a:cubicBezTo>
                <a:cubicBezTo>
                  <a:pt x="393" y="285"/>
                  <a:pt x="412" y="314"/>
                  <a:pt x="40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1"/>
          <p:cNvSpPr/>
          <p:nvPr/>
        </p:nvSpPr>
        <p:spPr>
          <a:xfrm>
            <a:off x="4648696" y="-656541"/>
            <a:ext cx="149315" cy="141066"/>
          </a:xfrm>
          <a:custGeom>
            <a:avLst/>
            <a:gdLst/>
            <a:ahLst/>
            <a:cxnLst/>
            <a:rect l="l" t="t" r="r" b="b"/>
            <a:pathLst>
              <a:path w="706" h="667" extrusionOk="0">
                <a:moveTo>
                  <a:pt x="597" y="70"/>
                </a:moveTo>
                <a:lnTo>
                  <a:pt x="568" y="50"/>
                </a:lnTo>
                <a:lnTo>
                  <a:pt x="529" y="99"/>
                </a:lnTo>
                <a:lnTo>
                  <a:pt x="510" y="59"/>
                </a:lnTo>
                <a:lnTo>
                  <a:pt x="470" y="70"/>
                </a:lnTo>
                <a:lnTo>
                  <a:pt x="499" y="138"/>
                </a:lnTo>
                <a:lnTo>
                  <a:pt x="470" y="168"/>
                </a:lnTo>
                <a:lnTo>
                  <a:pt x="441" y="79"/>
                </a:lnTo>
                <a:lnTo>
                  <a:pt x="401" y="89"/>
                </a:lnTo>
                <a:lnTo>
                  <a:pt x="441" y="197"/>
                </a:lnTo>
                <a:lnTo>
                  <a:pt x="401" y="246"/>
                </a:lnTo>
                <a:lnTo>
                  <a:pt x="392" y="246"/>
                </a:lnTo>
                <a:lnTo>
                  <a:pt x="392" y="226"/>
                </a:lnTo>
                <a:lnTo>
                  <a:pt x="353" y="216"/>
                </a:lnTo>
                <a:lnTo>
                  <a:pt x="353" y="236"/>
                </a:lnTo>
                <a:lnTo>
                  <a:pt x="343" y="236"/>
                </a:lnTo>
                <a:lnTo>
                  <a:pt x="314" y="177"/>
                </a:lnTo>
                <a:lnTo>
                  <a:pt x="392" y="89"/>
                </a:lnTo>
                <a:lnTo>
                  <a:pt x="362" y="70"/>
                </a:lnTo>
                <a:lnTo>
                  <a:pt x="303" y="138"/>
                </a:lnTo>
                <a:lnTo>
                  <a:pt x="294" y="99"/>
                </a:lnTo>
                <a:lnTo>
                  <a:pt x="333" y="50"/>
                </a:lnTo>
                <a:lnTo>
                  <a:pt x="303" y="20"/>
                </a:lnTo>
                <a:lnTo>
                  <a:pt x="274" y="59"/>
                </a:lnTo>
                <a:lnTo>
                  <a:pt x="255" y="1"/>
                </a:lnTo>
                <a:lnTo>
                  <a:pt x="216" y="11"/>
                </a:lnTo>
                <a:lnTo>
                  <a:pt x="235" y="70"/>
                </a:lnTo>
                <a:lnTo>
                  <a:pt x="196" y="70"/>
                </a:lnTo>
                <a:lnTo>
                  <a:pt x="186" y="99"/>
                </a:lnTo>
                <a:lnTo>
                  <a:pt x="255" y="109"/>
                </a:lnTo>
                <a:lnTo>
                  <a:pt x="264" y="148"/>
                </a:lnTo>
                <a:lnTo>
                  <a:pt x="176" y="138"/>
                </a:lnTo>
                <a:lnTo>
                  <a:pt x="176" y="168"/>
                </a:lnTo>
                <a:lnTo>
                  <a:pt x="284" y="187"/>
                </a:lnTo>
                <a:lnTo>
                  <a:pt x="303" y="255"/>
                </a:lnTo>
                <a:lnTo>
                  <a:pt x="294" y="255"/>
                </a:lnTo>
                <a:lnTo>
                  <a:pt x="284" y="246"/>
                </a:lnTo>
                <a:lnTo>
                  <a:pt x="255" y="275"/>
                </a:lnTo>
                <a:lnTo>
                  <a:pt x="274" y="285"/>
                </a:lnTo>
                <a:cubicBezTo>
                  <a:pt x="264" y="295"/>
                  <a:pt x="264" y="295"/>
                  <a:pt x="264" y="305"/>
                </a:cubicBezTo>
                <a:lnTo>
                  <a:pt x="196" y="285"/>
                </a:lnTo>
                <a:lnTo>
                  <a:pt x="157" y="187"/>
                </a:lnTo>
                <a:lnTo>
                  <a:pt x="127" y="197"/>
                </a:lnTo>
                <a:lnTo>
                  <a:pt x="157" y="285"/>
                </a:lnTo>
                <a:lnTo>
                  <a:pt x="118" y="275"/>
                </a:lnTo>
                <a:lnTo>
                  <a:pt x="98" y="216"/>
                </a:lnTo>
                <a:lnTo>
                  <a:pt x="59" y="226"/>
                </a:lnTo>
                <a:lnTo>
                  <a:pt x="78" y="266"/>
                </a:lnTo>
                <a:lnTo>
                  <a:pt x="9" y="255"/>
                </a:lnTo>
                <a:lnTo>
                  <a:pt x="0" y="295"/>
                </a:lnTo>
                <a:lnTo>
                  <a:pt x="68" y="305"/>
                </a:lnTo>
                <a:lnTo>
                  <a:pt x="39" y="344"/>
                </a:lnTo>
                <a:lnTo>
                  <a:pt x="68" y="364"/>
                </a:lnTo>
                <a:lnTo>
                  <a:pt x="107" y="314"/>
                </a:lnTo>
                <a:lnTo>
                  <a:pt x="147" y="324"/>
                </a:lnTo>
                <a:lnTo>
                  <a:pt x="88" y="393"/>
                </a:lnTo>
                <a:lnTo>
                  <a:pt x="118" y="412"/>
                </a:lnTo>
                <a:lnTo>
                  <a:pt x="196" y="324"/>
                </a:lnTo>
                <a:lnTo>
                  <a:pt x="255" y="334"/>
                </a:lnTo>
                <a:lnTo>
                  <a:pt x="255" y="353"/>
                </a:lnTo>
                <a:lnTo>
                  <a:pt x="245" y="353"/>
                </a:lnTo>
                <a:lnTo>
                  <a:pt x="255" y="393"/>
                </a:lnTo>
                <a:lnTo>
                  <a:pt x="274" y="383"/>
                </a:lnTo>
                <a:lnTo>
                  <a:pt x="274" y="393"/>
                </a:lnTo>
                <a:lnTo>
                  <a:pt x="235" y="451"/>
                </a:lnTo>
                <a:lnTo>
                  <a:pt x="127" y="432"/>
                </a:lnTo>
                <a:lnTo>
                  <a:pt x="118" y="471"/>
                </a:lnTo>
                <a:lnTo>
                  <a:pt x="205" y="481"/>
                </a:lnTo>
                <a:lnTo>
                  <a:pt x="176" y="510"/>
                </a:lnTo>
                <a:lnTo>
                  <a:pt x="118" y="501"/>
                </a:lnTo>
                <a:lnTo>
                  <a:pt x="107" y="540"/>
                </a:lnTo>
                <a:lnTo>
                  <a:pt x="147" y="549"/>
                </a:lnTo>
                <a:lnTo>
                  <a:pt x="107" y="599"/>
                </a:lnTo>
                <a:lnTo>
                  <a:pt x="137" y="618"/>
                </a:lnTo>
                <a:lnTo>
                  <a:pt x="176" y="569"/>
                </a:lnTo>
                <a:lnTo>
                  <a:pt x="196" y="608"/>
                </a:lnTo>
                <a:lnTo>
                  <a:pt x="225" y="599"/>
                </a:lnTo>
                <a:lnTo>
                  <a:pt x="205" y="540"/>
                </a:lnTo>
                <a:lnTo>
                  <a:pt x="235" y="501"/>
                </a:lnTo>
                <a:lnTo>
                  <a:pt x="264" y="589"/>
                </a:lnTo>
                <a:lnTo>
                  <a:pt x="303" y="579"/>
                </a:lnTo>
                <a:lnTo>
                  <a:pt x="264" y="471"/>
                </a:lnTo>
                <a:lnTo>
                  <a:pt x="303" y="422"/>
                </a:lnTo>
                <a:lnTo>
                  <a:pt x="314" y="422"/>
                </a:lnTo>
                <a:lnTo>
                  <a:pt x="314" y="442"/>
                </a:lnTo>
                <a:lnTo>
                  <a:pt x="353" y="451"/>
                </a:lnTo>
                <a:lnTo>
                  <a:pt x="353" y="432"/>
                </a:lnTo>
                <a:lnTo>
                  <a:pt x="362" y="432"/>
                </a:lnTo>
                <a:lnTo>
                  <a:pt x="392" y="491"/>
                </a:lnTo>
                <a:lnTo>
                  <a:pt x="314" y="579"/>
                </a:lnTo>
                <a:lnTo>
                  <a:pt x="343" y="599"/>
                </a:lnTo>
                <a:lnTo>
                  <a:pt x="401" y="530"/>
                </a:lnTo>
                <a:lnTo>
                  <a:pt x="412" y="569"/>
                </a:lnTo>
                <a:lnTo>
                  <a:pt x="372" y="618"/>
                </a:lnTo>
                <a:lnTo>
                  <a:pt x="401" y="647"/>
                </a:lnTo>
                <a:lnTo>
                  <a:pt x="431" y="608"/>
                </a:lnTo>
                <a:lnTo>
                  <a:pt x="451" y="667"/>
                </a:lnTo>
                <a:lnTo>
                  <a:pt x="490" y="658"/>
                </a:lnTo>
                <a:lnTo>
                  <a:pt x="460" y="599"/>
                </a:lnTo>
                <a:lnTo>
                  <a:pt x="510" y="608"/>
                </a:lnTo>
                <a:lnTo>
                  <a:pt x="519" y="569"/>
                </a:lnTo>
                <a:lnTo>
                  <a:pt x="451" y="560"/>
                </a:lnTo>
                <a:lnTo>
                  <a:pt x="441" y="520"/>
                </a:lnTo>
                <a:lnTo>
                  <a:pt x="529" y="530"/>
                </a:lnTo>
                <a:lnTo>
                  <a:pt x="529" y="501"/>
                </a:lnTo>
                <a:lnTo>
                  <a:pt x="421" y="481"/>
                </a:lnTo>
                <a:lnTo>
                  <a:pt x="401" y="412"/>
                </a:lnTo>
                <a:lnTo>
                  <a:pt x="412" y="412"/>
                </a:lnTo>
                <a:lnTo>
                  <a:pt x="421" y="422"/>
                </a:lnTo>
                <a:lnTo>
                  <a:pt x="451" y="393"/>
                </a:lnTo>
                <a:lnTo>
                  <a:pt x="431" y="383"/>
                </a:lnTo>
                <a:cubicBezTo>
                  <a:pt x="441" y="373"/>
                  <a:pt x="441" y="373"/>
                  <a:pt x="441" y="364"/>
                </a:cubicBezTo>
                <a:lnTo>
                  <a:pt x="510" y="383"/>
                </a:lnTo>
                <a:lnTo>
                  <a:pt x="539" y="481"/>
                </a:lnTo>
                <a:lnTo>
                  <a:pt x="578" y="471"/>
                </a:lnTo>
                <a:lnTo>
                  <a:pt x="549" y="383"/>
                </a:lnTo>
                <a:lnTo>
                  <a:pt x="588" y="393"/>
                </a:lnTo>
                <a:lnTo>
                  <a:pt x="608" y="451"/>
                </a:lnTo>
                <a:lnTo>
                  <a:pt x="647" y="442"/>
                </a:lnTo>
                <a:lnTo>
                  <a:pt x="627" y="403"/>
                </a:lnTo>
                <a:lnTo>
                  <a:pt x="695" y="412"/>
                </a:lnTo>
                <a:lnTo>
                  <a:pt x="706" y="373"/>
                </a:lnTo>
                <a:lnTo>
                  <a:pt x="637" y="364"/>
                </a:lnTo>
                <a:lnTo>
                  <a:pt x="666" y="324"/>
                </a:lnTo>
                <a:lnTo>
                  <a:pt x="637" y="305"/>
                </a:lnTo>
                <a:lnTo>
                  <a:pt x="597" y="353"/>
                </a:lnTo>
                <a:lnTo>
                  <a:pt x="558" y="353"/>
                </a:lnTo>
                <a:lnTo>
                  <a:pt x="617" y="275"/>
                </a:lnTo>
                <a:lnTo>
                  <a:pt x="588" y="255"/>
                </a:lnTo>
                <a:lnTo>
                  <a:pt x="510" y="344"/>
                </a:lnTo>
                <a:lnTo>
                  <a:pt x="451" y="334"/>
                </a:lnTo>
                <a:lnTo>
                  <a:pt x="451" y="314"/>
                </a:lnTo>
                <a:lnTo>
                  <a:pt x="460" y="314"/>
                </a:lnTo>
                <a:lnTo>
                  <a:pt x="451" y="275"/>
                </a:lnTo>
                <a:lnTo>
                  <a:pt x="431" y="285"/>
                </a:lnTo>
                <a:lnTo>
                  <a:pt x="431" y="275"/>
                </a:lnTo>
                <a:lnTo>
                  <a:pt x="470" y="226"/>
                </a:lnTo>
                <a:lnTo>
                  <a:pt x="578" y="236"/>
                </a:lnTo>
                <a:lnTo>
                  <a:pt x="588" y="207"/>
                </a:lnTo>
                <a:lnTo>
                  <a:pt x="499" y="187"/>
                </a:lnTo>
                <a:lnTo>
                  <a:pt x="529" y="157"/>
                </a:lnTo>
                <a:lnTo>
                  <a:pt x="588" y="168"/>
                </a:lnTo>
                <a:lnTo>
                  <a:pt x="597" y="128"/>
                </a:lnTo>
                <a:lnTo>
                  <a:pt x="549" y="128"/>
                </a:lnTo>
                <a:close/>
                <a:moveTo>
                  <a:pt x="412" y="344"/>
                </a:moveTo>
                <a:cubicBezTo>
                  <a:pt x="401" y="373"/>
                  <a:pt x="372" y="393"/>
                  <a:pt x="343" y="393"/>
                </a:cubicBezTo>
                <a:cubicBezTo>
                  <a:pt x="314" y="383"/>
                  <a:pt x="294" y="353"/>
                  <a:pt x="294" y="324"/>
                </a:cubicBezTo>
                <a:cubicBezTo>
                  <a:pt x="303" y="295"/>
                  <a:pt x="333" y="275"/>
                  <a:pt x="362" y="275"/>
                </a:cubicBezTo>
                <a:cubicBezTo>
                  <a:pt x="392" y="285"/>
                  <a:pt x="412" y="314"/>
                  <a:pt x="41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1"/>
          <p:cNvSpPr/>
          <p:nvPr/>
        </p:nvSpPr>
        <p:spPr>
          <a:xfrm>
            <a:off x="4493039" y="-471909"/>
            <a:ext cx="149526" cy="142970"/>
          </a:xfrm>
          <a:custGeom>
            <a:avLst/>
            <a:gdLst/>
            <a:ahLst/>
            <a:cxnLst/>
            <a:rect l="l" t="t" r="r" b="b"/>
            <a:pathLst>
              <a:path w="707" h="676" extrusionOk="0">
                <a:moveTo>
                  <a:pt x="599" y="78"/>
                </a:moveTo>
                <a:lnTo>
                  <a:pt x="569" y="59"/>
                </a:lnTo>
                <a:lnTo>
                  <a:pt x="520" y="108"/>
                </a:lnTo>
                <a:lnTo>
                  <a:pt x="510" y="68"/>
                </a:lnTo>
                <a:lnTo>
                  <a:pt x="471" y="78"/>
                </a:lnTo>
                <a:lnTo>
                  <a:pt x="501" y="137"/>
                </a:lnTo>
                <a:lnTo>
                  <a:pt x="471" y="166"/>
                </a:lnTo>
                <a:lnTo>
                  <a:pt x="442" y="88"/>
                </a:lnTo>
                <a:lnTo>
                  <a:pt x="403" y="98"/>
                </a:lnTo>
                <a:lnTo>
                  <a:pt x="442" y="205"/>
                </a:lnTo>
                <a:lnTo>
                  <a:pt x="403" y="255"/>
                </a:lnTo>
                <a:lnTo>
                  <a:pt x="393" y="255"/>
                </a:lnTo>
                <a:lnTo>
                  <a:pt x="393" y="235"/>
                </a:lnTo>
                <a:lnTo>
                  <a:pt x="353" y="225"/>
                </a:lnTo>
                <a:lnTo>
                  <a:pt x="353" y="245"/>
                </a:lnTo>
                <a:lnTo>
                  <a:pt x="344" y="245"/>
                </a:lnTo>
                <a:lnTo>
                  <a:pt x="314" y="186"/>
                </a:lnTo>
                <a:lnTo>
                  <a:pt x="393" y="98"/>
                </a:lnTo>
                <a:lnTo>
                  <a:pt x="364" y="68"/>
                </a:lnTo>
                <a:lnTo>
                  <a:pt x="305" y="137"/>
                </a:lnTo>
                <a:lnTo>
                  <a:pt x="295" y="108"/>
                </a:lnTo>
                <a:lnTo>
                  <a:pt x="334" y="59"/>
                </a:lnTo>
                <a:lnTo>
                  <a:pt x="305" y="29"/>
                </a:lnTo>
                <a:lnTo>
                  <a:pt x="275" y="68"/>
                </a:lnTo>
                <a:lnTo>
                  <a:pt x="255" y="0"/>
                </a:lnTo>
                <a:lnTo>
                  <a:pt x="216" y="20"/>
                </a:lnTo>
                <a:lnTo>
                  <a:pt x="236" y="78"/>
                </a:lnTo>
                <a:lnTo>
                  <a:pt x="197" y="68"/>
                </a:lnTo>
                <a:lnTo>
                  <a:pt x="187" y="108"/>
                </a:lnTo>
                <a:lnTo>
                  <a:pt x="255" y="118"/>
                </a:lnTo>
                <a:lnTo>
                  <a:pt x="266" y="157"/>
                </a:lnTo>
                <a:lnTo>
                  <a:pt x="177" y="137"/>
                </a:lnTo>
                <a:lnTo>
                  <a:pt x="177" y="176"/>
                </a:lnTo>
                <a:lnTo>
                  <a:pt x="285" y="196"/>
                </a:lnTo>
                <a:lnTo>
                  <a:pt x="305" y="255"/>
                </a:lnTo>
                <a:cubicBezTo>
                  <a:pt x="305" y="264"/>
                  <a:pt x="295" y="264"/>
                  <a:pt x="295" y="264"/>
                </a:cubicBezTo>
                <a:lnTo>
                  <a:pt x="285" y="255"/>
                </a:lnTo>
                <a:lnTo>
                  <a:pt x="255" y="284"/>
                </a:lnTo>
                <a:lnTo>
                  <a:pt x="266" y="294"/>
                </a:lnTo>
                <a:lnTo>
                  <a:pt x="266" y="303"/>
                </a:lnTo>
                <a:lnTo>
                  <a:pt x="197" y="294"/>
                </a:lnTo>
                <a:lnTo>
                  <a:pt x="157" y="186"/>
                </a:lnTo>
                <a:lnTo>
                  <a:pt x="128" y="205"/>
                </a:lnTo>
                <a:lnTo>
                  <a:pt x="157" y="284"/>
                </a:lnTo>
                <a:lnTo>
                  <a:pt x="118" y="284"/>
                </a:lnTo>
                <a:lnTo>
                  <a:pt x="99" y="225"/>
                </a:lnTo>
                <a:lnTo>
                  <a:pt x="59" y="235"/>
                </a:lnTo>
                <a:lnTo>
                  <a:pt x="79" y="274"/>
                </a:lnTo>
                <a:lnTo>
                  <a:pt x="11" y="264"/>
                </a:lnTo>
                <a:lnTo>
                  <a:pt x="1" y="303"/>
                </a:lnTo>
                <a:lnTo>
                  <a:pt x="70" y="314"/>
                </a:lnTo>
                <a:lnTo>
                  <a:pt x="40" y="343"/>
                </a:lnTo>
                <a:lnTo>
                  <a:pt x="70" y="372"/>
                </a:lnTo>
                <a:lnTo>
                  <a:pt x="109" y="323"/>
                </a:lnTo>
                <a:lnTo>
                  <a:pt x="148" y="323"/>
                </a:lnTo>
                <a:lnTo>
                  <a:pt x="89" y="392"/>
                </a:lnTo>
                <a:lnTo>
                  <a:pt x="118" y="421"/>
                </a:lnTo>
                <a:lnTo>
                  <a:pt x="197" y="333"/>
                </a:lnTo>
                <a:lnTo>
                  <a:pt x="255" y="343"/>
                </a:lnTo>
                <a:lnTo>
                  <a:pt x="255" y="353"/>
                </a:lnTo>
                <a:lnTo>
                  <a:pt x="246" y="362"/>
                </a:lnTo>
                <a:lnTo>
                  <a:pt x="255" y="401"/>
                </a:lnTo>
                <a:lnTo>
                  <a:pt x="275" y="392"/>
                </a:lnTo>
                <a:lnTo>
                  <a:pt x="275" y="401"/>
                </a:lnTo>
                <a:lnTo>
                  <a:pt x="236" y="451"/>
                </a:lnTo>
                <a:lnTo>
                  <a:pt x="128" y="431"/>
                </a:lnTo>
                <a:lnTo>
                  <a:pt x="118" y="470"/>
                </a:lnTo>
                <a:lnTo>
                  <a:pt x="207" y="490"/>
                </a:lnTo>
                <a:lnTo>
                  <a:pt x="177" y="519"/>
                </a:lnTo>
                <a:lnTo>
                  <a:pt x="118" y="510"/>
                </a:lnTo>
                <a:lnTo>
                  <a:pt x="109" y="539"/>
                </a:lnTo>
                <a:lnTo>
                  <a:pt x="148" y="549"/>
                </a:lnTo>
                <a:lnTo>
                  <a:pt x="109" y="597"/>
                </a:lnTo>
                <a:lnTo>
                  <a:pt x="138" y="627"/>
                </a:lnTo>
                <a:lnTo>
                  <a:pt x="177" y="578"/>
                </a:lnTo>
                <a:lnTo>
                  <a:pt x="197" y="617"/>
                </a:lnTo>
                <a:lnTo>
                  <a:pt x="226" y="597"/>
                </a:lnTo>
                <a:lnTo>
                  <a:pt x="207" y="539"/>
                </a:lnTo>
                <a:lnTo>
                  <a:pt x="236" y="510"/>
                </a:lnTo>
                <a:lnTo>
                  <a:pt x="266" y="597"/>
                </a:lnTo>
                <a:lnTo>
                  <a:pt x="295" y="578"/>
                </a:lnTo>
                <a:lnTo>
                  <a:pt x="266" y="480"/>
                </a:lnTo>
                <a:lnTo>
                  <a:pt x="305" y="421"/>
                </a:lnTo>
                <a:lnTo>
                  <a:pt x="314" y="431"/>
                </a:lnTo>
                <a:lnTo>
                  <a:pt x="314" y="451"/>
                </a:lnTo>
                <a:lnTo>
                  <a:pt x="353" y="451"/>
                </a:lnTo>
                <a:lnTo>
                  <a:pt x="353" y="431"/>
                </a:lnTo>
                <a:lnTo>
                  <a:pt x="364" y="431"/>
                </a:lnTo>
                <a:lnTo>
                  <a:pt x="393" y="499"/>
                </a:lnTo>
                <a:lnTo>
                  <a:pt x="314" y="588"/>
                </a:lnTo>
                <a:lnTo>
                  <a:pt x="344" y="608"/>
                </a:lnTo>
                <a:lnTo>
                  <a:pt x="403" y="539"/>
                </a:lnTo>
                <a:lnTo>
                  <a:pt x="412" y="578"/>
                </a:lnTo>
                <a:lnTo>
                  <a:pt x="373" y="627"/>
                </a:lnTo>
                <a:lnTo>
                  <a:pt x="403" y="647"/>
                </a:lnTo>
                <a:lnTo>
                  <a:pt x="432" y="617"/>
                </a:lnTo>
                <a:lnTo>
                  <a:pt x="451" y="676"/>
                </a:lnTo>
                <a:lnTo>
                  <a:pt x="491" y="666"/>
                </a:lnTo>
                <a:lnTo>
                  <a:pt x="462" y="608"/>
                </a:lnTo>
                <a:lnTo>
                  <a:pt x="510" y="608"/>
                </a:lnTo>
                <a:lnTo>
                  <a:pt x="510" y="568"/>
                </a:lnTo>
                <a:lnTo>
                  <a:pt x="451" y="558"/>
                </a:lnTo>
                <a:lnTo>
                  <a:pt x="442" y="529"/>
                </a:lnTo>
                <a:lnTo>
                  <a:pt x="530" y="539"/>
                </a:lnTo>
                <a:lnTo>
                  <a:pt x="530" y="499"/>
                </a:lnTo>
                <a:lnTo>
                  <a:pt x="422" y="480"/>
                </a:lnTo>
                <a:lnTo>
                  <a:pt x="403" y="421"/>
                </a:lnTo>
                <a:cubicBezTo>
                  <a:pt x="403" y="421"/>
                  <a:pt x="412" y="421"/>
                  <a:pt x="412" y="412"/>
                </a:cubicBezTo>
                <a:lnTo>
                  <a:pt x="422" y="421"/>
                </a:lnTo>
                <a:lnTo>
                  <a:pt x="451" y="392"/>
                </a:lnTo>
                <a:lnTo>
                  <a:pt x="432" y="382"/>
                </a:lnTo>
                <a:cubicBezTo>
                  <a:pt x="442" y="382"/>
                  <a:pt x="442" y="382"/>
                  <a:pt x="442" y="372"/>
                </a:cubicBezTo>
                <a:lnTo>
                  <a:pt x="510" y="382"/>
                </a:lnTo>
                <a:lnTo>
                  <a:pt x="540" y="490"/>
                </a:lnTo>
                <a:lnTo>
                  <a:pt x="579" y="480"/>
                </a:lnTo>
                <a:lnTo>
                  <a:pt x="549" y="392"/>
                </a:lnTo>
                <a:lnTo>
                  <a:pt x="589" y="401"/>
                </a:lnTo>
                <a:lnTo>
                  <a:pt x="608" y="460"/>
                </a:lnTo>
                <a:lnTo>
                  <a:pt x="647" y="451"/>
                </a:lnTo>
                <a:lnTo>
                  <a:pt x="628" y="401"/>
                </a:lnTo>
                <a:lnTo>
                  <a:pt x="697" y="412"/>
                </a:lnTo>
                <a:lnTo>
                  <a:pt x="706" y="382"/>
                </a:lnTo>
                <a:lnTo>
                  <a:pt x="638" y="372"/>
                </a:lnTo>
                <a:lnTo>
                  <a:pt x="667" y="333"/>
                </a:lnTo>
                <a:lnTo>
                  <a:pt x="638" y="314"/>
                </a:lnTo>
                <a:lnTo>
                  <a:pt x="599" y="362"/>
                </a:lnTo>
                <a:lnTo>
                  <a:pt x="560" y="353"/>
                </a:lnTo>
                <a:lnTo>
                  <a:pt x="618" y="284"/>
                </a:lnTo>
                <a:lnTo>
                  <a:pt x="589" y="264"/>
                </a:lnTo>
                <a:lnTo>
                  <a:pt x="510" y="343"/>
                </a:lnTo>
                <a:lnTo>
                  <a:pt x="451" y="333"/>
                </a:lnTo>
                <a:lnTo>
                  <a:pt x="451" y="323"/>
                </a:lnTo>
                <a:lnTo>
                  <a:pt x="462" y="314"/>
                </a:lnTo>
                <a:lnTo>
                  <a:pt x="451" y="284"/>
                </a:lnTo>
                <a:lnTo>
                  <a:pt x="432" y="294"/>
                </a:lnTo>
                <a:lnTo>
                  <a:pt x="432" y="284"/>
                </a:lnTo>
                <a:lnTo>
                  <a:pt x="471" y="225"/>
                </a:lnTo>
                <a:lnTo>
                  <a:pt x="579" y="245"/>
                </a:lnTo>
                <a:lnTo>
                  <a:pt x="589" y="205"/>
                </a:lnTo>
                <a:lnTo>
                  <a:pt x="501" y="196"/>
                </a:lnTo>
                <a:lnTo>
                  <a:pt x="530" y="166"/>
                </a:lnTo>
                <a:lnTo>
                  <a:pt x="589" y="176"/>
                </a:lnTo>
                <a:lnTo>
                  <a:pt x="599" y="137"/>
                </a:lnTo>
                <a:lnTo>
                  <a:pt x="549" y="127"/>
                </a:lnTo>
                <a:close/>
                <a:moveTo>
                  <a:pt x="412" y="353"/>
                </a:moveTo>
                <a:cubicBezTo>
                  <a:pt x="403" y="382"/>
                  <a:pt x="373" y="401"/>
                  <a:pt x="344" y="401"/>
                </a:cubicBezTo>
                <a:cubicBezTo>
                  <a:pt x="314" y="392"/>
                  <a:pt x="295" y="362"/>
                  <a:pt x="295" y="333"/>
                </a:cubicBezTo>
                <a:cubicBezTo>
                  <a:pt x="305" y="303"/>
                  <a:pt x="334" y="274"/>
                  <a:pt x="364" y="284"/>
                </a:cubicBezTo>
                <a:cubicBezTo>
                  <a:pt x="393" y="284"/>
                  <a:pt x="412" y="314"/>
                  <a:pt x="412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1"/>
          <p:cNvSpPr/>
          <p:nvPr/>
        </p:nvSpPr>
        <p:spPr>
          <a:xfrm>
            <a:off x="4337804" y="-285374"/>
            <a:ext cx="147200" cy="142970"/>
          </a:xfrm>
          <a:custGeom>
            <a:avLst/>
            <a:gdLst/>
            <a:ahLst/>
            <a:cxnLst/>
            <a:rect l="l" t="t" r="r" b="b"/>
            <a:pathLst>
              <a:path w="696" h="676" extrusionOk="0">
                <a:moveTo>
                  <a:pt x="597" y="78"/>
                </a:moveTo>
                <a:lnTo>
                  <a:pt x="568" y="49"/>
                </a:lnTo>
                <a:lnTo>
                  <a:pt x="519" y="98"/>
                </a:lnTo>
                <a:lnTo>
                  <a:pt x="510" y="59"/>
                </a:lnTo>
                <a:lnTo>
                  <a:pt x="470" y="78"/>
                </a:lnTo>
                <a:lnTo>
                  <a:pt x="499" y="137"/>
                </a:lnTo>
                <a:lnTo>
                  <a:pt x="470" y="166"/>
                </a:lnTo>
                <a:lnTo>
                  <a:pt x="441" y="78"/>
                </a:lnTo>
                <a:lnTo>
                  <a:pt x="401" y="98"/>
                </a:lnTo>
                <a:lnTo>
                  <a:pt x="441" y="196"/>
                </a:lnTo>
                <a:lnTo>
                  <a:pt x="401" y="255"/>
                </a:lnTo>
                <a:cubicBezTo>
                  <a:pt x="392" y="255"/>
                  <a:pt x="392" y="245"/>
                  <a:pt x="392" y="245"/>
                </a:cubicBezTo>
                <a:lnTo>
                  <a:pt x="392" y="225"/>
                </a:lnTo>
                <a:lnTo>
                  <a:pt x="353" y="225"/>
                </a:lnTo>
                <a:lnTo>
                  <a:pt x="353" y="245"/>
                </a:lnTo>
                <a:lnTo>
                  <a:pt x="343" y="245"/>
                </a:lnTo>
                <a:lnTo>
                  <a:pt x="314" y="176"/>
                </a:lnTo>
                <a:lnTo>
                  <a:pt x="392" y="88"/>
                </a:lnTo>
                <a:lnTo>
                  <a:pt x="362" y="68"/>
                </a:lnTo>
                <a:lnTo>
                  <a:pt x="304" y="137"/>
                </a:lnTo>
                <a:lnTo>
                  <a:pt x="294" y="98"/>
                </a:lnTo>
                <a:lnTo>
                  <a:pt x="333" y="49"/>
                </a:lnTo>
                <a:lnTo>
                  <a:pt x="304" y="29"/>
                </a:lnTo>
                <a:lnTo>
                  <a:pt x="275" y="59"/>
                </a:lnTo>
                <a:lnTo>
                  <a:pt x="255" y="0"/>
                </a:lnTo>
                <a:lnTo>
                  <a:pt x="216" y="9"/>
                </a:lnTo>
                <a:lnTo>
                  <a:pt x="235" y="78"/>
                </a:lnTo>
                <a:lnTo>
                  <a:pt x="196" y="68"/>
                </a:lnTo>
                <a:lnTo>
                  <a:pt x="186" y="107"/>
                </a:lnTo>
                <a:lnTo>
                  <a:pt x="255" y="118"/>
                </a:lnTo>
                <a:lnTo>
                  <a:pt x="264" y="147"/>
                </a:lnTo>
                <a:lnTo>
                  <a:pt x="177" y="137"/>
                </a:lnTo>
                <a:lnTo>
                  <a:pt x="177" y="176"/>
                </a:lnTo>
                <a:lnTo>
                  <a:pt x="284" y="196"/>
                </a:lnTo>
                <a:lnTo>
                  <a:pt x="304" y="255"/>
                </a:lnTo>
                <a:lnTo>
                  <a:pt x="294" y="264"/>
                </a:lnTo>
                <a:lnTo>
                  <a:pt x="284" y="255"/>
                </a:lnTo>
                <a:lnTo>
                  <a:pt x="255" y="284"/>
                </a:lnTo>
                <a:lnTo>
                  <a:pt x="264" y="294"/>
                </a:lnTo>
                <a:lnTo>
                  <a:pt x="264" y="303"/>
                </a:lnTo>
                <a:lnTo>
                  <a:pt x="196" y="294"/>
                </a:lnTo>
                <a:lnTo>
                  <a:pt x="157" y="186"/>
                </a:lnTo>
                <a:lnTo>
                  <a:pt x="127" y="196"/>
                </a:lnTo>
                <a:lnTo>
                  <a:pt x="157" y="284"/>
                </a:lnTo>
                <a:lnTo>
                  <a:pt x="118" y="274"/>
                </a:lnTo>
                <a:lnTo>
                  <a:pt x="98" y="216"/>
                </a:lnTo>
                <a:lnTo>
                  <a:pt x="59" y="235"/>
                </a:lnTo>
                <a:lnTo>
                  <a:pt x="79" y="274"/>
                </a:lnTo>
                <a:lnTo>
                  <a:pt x="10" y="264"/>
                </a:lnTo>
                <a:lnTo>
                  <a:pt x="0" y="294"/>
                </a:lnTo>
                <a:lnTo>
                  <a:pt x="68" y="314"/>
                </a:lnTo>
                <a:lnTo>
                  <a:pt x="39" y="343"/>
                </a:lnTo>
                <a:lnTo>
                  <a:pt x="68" y="362"/>
                </a:lnTo>
                <a:lnTo>
                  <a:pt x="108" y="314"/>
                </a:lnTo>
                <a:lnTo>
                  <a:pt x="147" y="323"/>
                </a:lnTo>
                <a:lnTo>
                  <a:pt x="88" y="392"/>
                </a:lnTo>
                <a:lnTo>
                  <a:pt x="118" y="412"/>
                </a:lnTo>
                <a:lnTo>
                  <a:pt x="186" y="333"/>
                </a:lnTo>
                <a:lnTo>
                  <a:pt x="255" y="343"/>
                </a:lnTo>
                <a:lnTo>
                  <a:pt x="255" y="353"/>
                </a:lnTo>
                <a:lnTo>
                  <a:pt x="245" y="362"/>
                </a:lnTo>
                <a:lnTo>
                  <a:pt x="255" y="392"/>
                </a:lnTo>
                <a:lnTo>
                  <a:pt x="275" y="392"/>
                </a:lnTo>
                <a:lnTo>
                  <a:pt x="275" y="401"/>
                </a:lnTo>
                <a:lnTo>
                  <a:pt x="235" y="451"/>
                </a:lnTo>
                <a:lnTo>
                  <a:pt x="127" y="431"/>
                </a:lnTo>
                <a:lnTo>
                  <a:pt x="118" y="470"/>
                </a:lnTo>
                <a:lnTo>
                  <a:pt x="206" y="480"/>
                </a:lnTo>
                <a:lnTo>
                  <a:pt x="177" y="510"/>
                </a:lnTo>
                <a:lnTo>
                  <a:pt x="118" y="499"/>
                </a:lnTo>
                <a:lnTo>
                  <a:pt x="108" y="539"/>
                </a:lnTo>
                <a:lnTo>
                  <a:pt x="147" y="549"/>
                </a:lnTo>
                <a:lnTo>
                  <a:pt x="108" y="597"/>
                </a:lnTo>
                <a:lnTo>
                  <a:pt x="137" y="627"/>
                </a:lnTo>
                <a:lnTo>
                  <a:pt x="177" y="568"/>
                </a:lnTo>
                <a:lnTo>
                  <a:pt x="196" y="617"/>
                </a:lnTo>
                <a:lnTo>
                  <a:pt x="225" y="597"/>
                </a:lnTo>
                <a:lnTo>
                  <a:pt x="206" y="539"/>
                </a:lnTo>
                <a:lnTo>
                  <a:pt x="235" y="510"/>
                </a:lnTo>
                <a:lnTo>
                  <a:pt x="264" y="588"/>
                </a:lnTo>
                <a:lnTo>
                  <a:pt x="294" y="578"/>
                </a:lnTo>
                <a:lnTo>
                  <a:pt x="264" y="470"/>
                </a:lnTo>
                <a:lnTo>
                  <a:pt x="304" y="421"/>
                </a:lnTo>
                <a:lnTo>
                  <a:pt x="314" y="421"/>
                </a:lnTo>
                <a:lnTo>
                  <a:pt x="314" y="441"/>
                </a:lnTo>
                <a:lnTo>
                  <a:pt x="353" y="451"/>
                </a:lnTo>
                <a:lnTo>
                  <a:pt x="353" y="431"/>
                </a:lnTo>
                <a:lnTo>
                  <a:pt x="362" y="431"/>
                </a:lnTo>
                <a:lnTo>
                  <a:pt x="392" y="490"/>
                </a:lnTo>
                <a:lnTo>
                  <a:pt x="314" y="578"/>
                </a:lnTo>
                <a:lnTo>
                  <a:pt x="343" y="608"/>
                </a:lnTo>
                <a:lnTo>
                  <a:pt x="401" y="539"/>
                </a:lnTo>
                <a:lnTo>
                  <a:pt x="412" y="568"/>
                </a:lnTo>
                <a:lnTo>
                  <a:pt x="372" y="627"/>
                </a:lnTo>
                <a:lnTo>
                  <a:pt x="401" y="647"/>
                </a:lnTo>
                <a:lnTo>
                  <a:pt x="431" y="617"/>
                </a:lnTo>
                <a:lnTo>
                  <a:pt x="451" y="676"/>
                </a:lnTo>
                <a:lnTo>
                  <a:pt x="490" y="656"/>
                </a:lnTo>
                <a:lnTo>
                  <a:pt x="460" y="597"/>
                </a:lnTo>
                <a:lnTo>
                  <a:pt x="510" y="608"/>
                </a:lnTo>
                <a:lnTo>
                  <a:pt x="510" y="568"/>
                </a:lnTo>
                <a:lnTo>
                  <a:pt x="451" y="558"/>
                </a:lnTo>
                <a:lnTo>
                  <a:pt x="441" y="519"/>
                </a:lnTo>
                <a:lnTo>
                  <a:pt x="529" y="539"/>
                </a:lnTo>
                <a:lnTo>
                  <a:pt x="529" y="499"/>
                </a:lnTo>
                <a:lnTo>
                  <a:pt x="421" y="480"/>
                </a:lnTo>
                <a:lnTo>
                  <a:pt x="401" y="421"/>
                </a:lnTo>
                <a:cubicBezTo>
                  <a:pt x="401" y="412"/>
                  <a:pt x="412" y="412"/>
                  <a:pt x="412" y="412"/>
                </a:cubicBezTo>
                <a:lnTo>
                  <a:pt x="421" y="421"/>
                </a:lnTo>
                <a:lnTo>
                  <a:pt x="451" y="392"/>
                </a:lnTo>
                <a:lnTo>
                  <a:pt x="431" y="382"/>
                </a:lnTo>
                <a:cubicBezTo>
                  <a:pt x="441" y="382"/>
                  <a:pt x="441" y="372"/>
                  <a:pt x="441" y="372"/>
                </a:cubicBezTo>
                <a:lnTo>
                  <a:pt x="510" y="382"/>
                </a:lnTo>
                <a:lnTo>
                  <a:pt x="539" y="490"/>
                </a:lnTo>
                <a:lnTo>
                  <a:pt x="578" y="470"/>
                </a:lnTo>
                <a:lnTo>
                  <a:pt x="549" y="392"/>
                </a:lnTo>
                <a:lnTo>
                  <a:pt x="588" y="392"/>
                </a:lnTo>
                <a:lnTo>
                  <a:pt x="608" y="460"/>
                </a:lnTo>
                <a:lnTo>
                  <a:pt x="647" y="441"/>
                </a:lnTo>
                <a:lnTo>
                  <a:pt x="627" y="401"/>
                </a:lnTo>
                <a:lnTo>
                  <a:pt x="695" y="412"/>
                </a:lnTo>
                <a:lnTo>
                  <a:pt x="695" y="372"/>
                </a:lnTo>
                <a:lnTo>
                  <a:pt x="637" y="362"/>
                </a:lnTo>
                <a:lnTo>
                  <a:pt x="666" y="333"/>
                </a:lnTo>
                <a:lnTo>
                  <a:pt x="637" y="303"/>
                </a:lnTo>
                <a:lnTo>
                  <a:pt x="597" y="362"/>
                </a:lnTo>
                <a:lnTo>
                  <a:pt x="558" y="353"/>
                </a:lnTo>
                <a:lnTo>
                  <a:pt x="617" y="284"/>
                </a:lnTo>
                <a:lnTo>
                  <a:pt x="588" y="255"/>
                </a:lnTo>
                <a:lnTo>
                  <a:pt x="510" y="343"/>
                </a:lnTo>
                <a:lnTo>
                  <a:pt x="451" y="333"/>
                </a:lnTo>
                <a:cubicBezTo>
                  <a:pt x="451" y="333"/>
                  <a:pt x="451" y="323"/>
                  <a:pt x="441" y="323"/>
                </a:cubicBezTo>
                <a:lnTo>
                  <a:pt x="460" y="314"/>
                </a:lnTo>
                <a:lnTo>
                  <a:pt x="451" y="284"/>
                </a:lnTo>
                <a:lnTo>
                  <a:pt x="431" y="284"/>
                </a:lnTo>
                <a:lnTo>
                  <a:pt x="431" y="274"/>
                </a:lnTo>
                <a:lnTo>
                  <a:pt x="470" y="225"/>
                </a:lnTo>
                <a:lnTo>
                  <a:pt x="578" y="245"/>
                </a:lnTo>
                <a:lnTo>
                  <a:pt x="588" y="205"/>
                </a:lnTo>
                <a:lnTo>
                  <a:pt x="499" y="186"/>
                </a:lnTo>
                <a:lnTo>
                  <a:pt x="519" y="157"/>
                </a:lnTo>
                <a:lnTo>
                  <a:pt x="588" y="166"/>
                </a:lnTo>
                <a:lnTo>
                  <a:pt x="597" y="137"/>
                </a:lnTo>
                <a:lnTo>
                  <a:pt x="549" y="127"/>
                </a:lnTo>
                <a:close/>
                <a:moveTo>
                  <a:pt x="412" y="343"/>
                </a:moveTo>
                <a:cubicBezTo>
                  <a:pt x="401" y="382"/>
                  <a:pt x="372" y="401"/>
                  <a:pt x="343" y="392"/>
                </a:cubicBezTo>
                <a:cubicBezTo>
                  <a:pt x="314" y="392"/>
                  <a:pt x="284" y="362"/>
                  <a:pt x="294" y="323"/>
                </a:cubicBezTo>
                <a:cubicBezTo>
                  <a:pt x="304" y="294"/>
                  <a:pt x="333" y="274"/>
                  <a:pt x="362" y="284"/>
                </a:cubicBezTo>
                <a:cubicBezTo>
                  <a:pt x="392" y="284"/>
                  <a:pt x="412" y="314"/>
                  <a:pt x="412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21"/>
          <p:cNvSpPr/>
          <p:nvPr/>
        </p:nvSpPr>
        <p:spPr>
          <a:xfrm>
            <a:off x="4182146" y="-99050"/>
            <a:ext cx="147411" cy="141278"/>
          </a:xfrm>
          <a:custGeom>
            <a:avLst/>
            <a:gdLst/>
            <a:ahLst/>
            <a:cxnLst/>
            <a:rect l="l" t="t" r="r" b="b"/>
            <a:pathLst>
              <a:path w="697" h="668" extrusionOk="0">
                <a:moveTo>
                  <a:pt x="599" y="69"/>
                </a:moveTo>
                <a:lnTo>
                  <a:pt x="569" y="50"/>
                </a:lnTo>
                <a:lnTo>
                  <a:pt x="521" y="99"/>
                </a:lnTo>
                <a:lnTo>
                  <a:pt x="510" y="60"/>
                </a:lnTo>
                <a:lnTo>
                  <a:pt x="471" y="69"/>
                </a:lnTo>
                <a:lnTo>
                  <a:pt x="501" y="138"/>
                </a:lnTo>
                <a:lnTo>
                  <a:pt x="471" y="167"/>
                </a:lnTo>
                <a:lnTo>
                  <a:pt x="442" y="79"/>
                </a:lnTo>
                <a:lnTo>
                  <a:pt x="403" y="89"/>
                </a:lnTo>
                <a:lnTo>
                  <a:pt x="442" y="197"/>
                </a:lnTo>
                <a:lnTo>
                  <a:pt x="403" y="246"/>
                </a:lnTo>
                <a:lnTo>
                  <a:pt x="393" y="246"/>
                </a:lnTo>
                <a:lnTo>
                  <a:pt x="393" y="226"/>
                </a:lnTo>
                <a:lnTo>
                  <a:pt x="354" y="217"/>
                </a:lnTo>
                <a:lnTo>
                  <a:pt x="354" y="236"/>
                </a:lnTo>
                <a:lnTo>
                  <a:pt x="344" y="236"/>
                </a:lnTo>
                <a:lnTo>
                  <a:pt x="314" y="177"/>
                </a:lnTo>
                <a:lnTo>
                  <a:pt x="393" y="89"/>
                </a:lnTo>
                <a:lnTo>
                  <a:pt x="364" y="69"/>
                </a:lnTo>
                <a:lnTo>
                  <a:pt x="305" y="138"/>
                </a:lnTo>
                <a:lnTo>
                  <a:pt x="285" y="99"/>
                </a:lnTo>
                <a:lnTo>
                  <a:pt x="334" y="50"/>
                </a:lnTo>
                <a:lnTo>
                  <a:pt x="305" y="21"/>
                </a:lnTo>
                <a:lnTo>
                  <a:pt x="275" y="60"/>
                </a:lnTo>
                <a:lnTo>
                  <a:pt x="256" y="1"/>
                </a:lnTo>
                <a:lnTo>
                  <a:pt x="216" y="10"/>
                </a:lnTo>
                <a:lnTo>
                  <a:pt x="236" y="69"/>
                </a:lnTo>
                <a:lnTo>
                  <a:pt x="197" y="69"/>
                </a:lnTo>
                <a:lnTo>
                  <a:pt x="187" y="99"/>
                </a:lnTo>
                <a:lnTo>
                  <a:pt x="256" y="108"/>
                </a:lnTo>
                <a:lnTo>
                  <a:pt x="266" y="148"/>
                </a:lnTo>
                <a:lnTo>
                  <a:pt x="177" y="138"/>
                </a:lnTo>
                <a:lnTo>
                  <a:pt x="168" y="167"/>
                </a:lnTo>
                <a:lnTo>
                  <a:pt x="285" y="187"/>
                </a:lnTo>
                <a:lnTo>
                  <a:pt x="305" y="256"/>
                </a:lnTo>
                <a:cubicBezTo>
                  <a:pt x="305" y="256"/>
                  <a:pt x="295" y="256"/>
                  <a:pt x="295" y="265"/>
                </a:cubicBezTo>
                <a:lnTo>
                  <a:pt x="285" y="246"/>
                </a:lnTo>
                <a:lnTo>
                  <a:pt x="256" y="275"/>
                </a:lnTo>
                <a:lnTo>
                  <a:pt x="266" y="295"/>
                </a:lnTo>
                <a:lnTo>
                  <a:pt x="266" y="304"/>
                </a:lnTo>
                <a:lnTo>
                  <a:pt x="197" y="285"/>
                </a:lnTo>
                <a:lnTo>
                  <a:pt x="158" y="187"/>
                </a:lnTo>
                <a:lnTo>
                  <a:pt x="129" y="197"/>
                </a:lnTo>
                <a:lnTo>
                  <a:pt x="158" y="285"/>
                </a:lnTo>
                <a:lnTo>
                  <a:pt x="118" y="275"/>
                </a:lnTo>
                <a:lnTo>
                  <a:pt x="99" y="217"/>
                </a:lnTo>
                <a:lnTo>
                  <a:pt x="60" y="226"/>
                </a:lnTo>
                <a:lnTo>
                  <a:pt x="79" y="265"/>
                </a:lnTo>
                <a:lnTo>
                  <a:pt x="11" y="256"/>
                </a:lnTo>
                <a:lnTo>
                  <a:pt x="1" y="295"/>
                </a:lnTo>
                <a:lnTo>
                  <a:pt x="70" y="304"/>
                </a:lnTo>
                <a:lnTo>
                  <a:pt x="40" y="344"/>
                </a:lnTo>
                <a:lnTo>
                  <a:pt x="70" y="363"/>
                </a:lnTo>
                <a:lnTo>
                  <a:pt x="109" y="315"/>
                </a:lnTo>
                <a:lnTo>
                  <a:pt x="148" y="324"/>
                </a:lnTo>
                <a:lnTo>
                  <a:pt x="89" y="393"/>
                </a:lnTo>
                <a:lnTo>
                  <a:pt x="118" y="413"/>
                </a:lnTo>
                <a:lnTo>
                  <a:pt x="187" y="324"/>
                </a:lnTo>
                <a:lnTo>
                  <a:pt x="256" y="334"/>
                </a:lnTo>
                <a:lnTo>
                  <a:pt x="256" y="354"/>
                </a:lnTo>
                <a:lnTo>
                  <a:pt x="246" y="354"/>
                </a:lnTo>
                <a:lnTo>
                  <a:pt x="256" y="393"/>
                </a:lnTo>
                <a:lnTo>
                  <a:pt x="275" y="383"/>
                </a:lnTo>
                <a:lnTo>
                  <a:pt x="275" y="393"/>
                </a:lnTo>
                <a:lnTo>
                  <a:pt x="236" y="452"/>
                </a:lnTo>
                <a:lnTo>
                  <a:pt x="129" y="432"/>
                </a:lnTo>
                <a:lnTo>
                  <a:pt x="118" y="471"/>
                </a:lnTo>
                <a:lnTo>
                  <a:pt x="207" y="481"/>
                </a:lnTo>
                <a:lnTo>
                  <a:pt x="177" y="511"/>
                </a:lnTo>
                <a:lnTo>
                  <a:pt x="118" y="500"/>
                </a:lnTo>
                <a:lnTo>
                  <a:pt x="109" y="540"/>
                </a:lnTo>
                <a:lnTo>
                  <a:pt x="148" y="550"/>
                </a:lnTo>
                <a:lnTo>
                  <a:pt x="109" y="598"/>
                </a:lnTo>
                <a:lnTo>
                  <a:pt x="138" y="618"/>
                </a:lnTo>
                <a:lnTo>
                  <a:pt x="177" y="569"/>
                </a:lnTo>
                <a:lnTo>
                  <a:pt x="197" y="609"/>
                </a:lnTo>
                <a:lnTo>
                  <a:pt x="227" y="598"/>
                </a:lnTo>
                <a:lnTo>
                  <a:pt x="207" y="540"/>
                </a:lnTo>
                <a:lnTo>
                  <a:pt x="236" y="500"/>
                </a:lnTo>
                <a:lnTo>
                  <a:pt x="266" y="589"/>
                </a:lnTo>
                <a:lnTo>
                  <a:pt x="295" y="579"/>
                </a:lnTo>
                <a:lnTo>
                  <a:pt x="266" y="471"/>
                </a:lnTo>
                <a:lnTo>
                  <a:pt x="305" y="422"/>
                </a:lnTo>
                <a:lnTo>
                  <a:pt x="314" y="422"/>
                </a:lnTo>
                <a:lnTo>
                  <a:pt x="314" y="442"/>
                </a:lnTo>
                <a:lnTo>
                  <a:pt x="354" y="452"/>
                </a:lnTo>
                <a:lnTo>
                  <a:pt x="354" y="432"/>
                </a:lnTo>
                <a:lnTo>
                  <a:pt x="364" y="432"/>
                </a:lnTo>
                <a:lnTo>
                  <a:pt x="383" y="491"/>
                </a:lnTo>
                <a:lnTo>
                  <a:pt x="314" y="579"/>
                </a:lnTo>
                <a:lnTo>
                  <a:pt x="344" y="598"/>
                </a:lnTo>
                <a:lnTo>
                  <a:pt x="403" y="530"/>
                </a:lnTo>
                <a:lnTo>
                  <a:pt x="412" y="569"/>
                </a:lnTo>
                <a:lnTo>
                  <a:pt x="373" y="618"/>
                </a:lnTo>
                <a:lnTo>
                  <a:pt x="403" y="648"/>
                </a:lnTo>
                <a:lnTo>
                  <a:pt x="432" y="609"/>
                </a:lnTo>
                <a:lnTo>
                  <a:pt x="452" y="667"/>
                </a:lnTo>
                <a:lnTo>
                  <a:pt x="491" y="657"/>
                </a:lnTo>
                <a:lnTo>
                  <a:pt x="462" y="598"/>
                </a:lnTo>
                <a:lnTo>
                  <a:pt x="510" y="609"/>
                </a:lnTo>
                <a:lnTo>
                  <a:pt x="510" y="569"/>
                </a:lnTo>
                <a:lnTo>
                  <a:pt x="452" y="559"/>
                </a:lnTo>
                <a:lnTo>
                  <a:pt x="442" y="520"/>
                </a:lnTo>
                <a:lnTo>
                  <a:pt x="530" y="530"/>
                </a:lnTo>
                <a:lnTo>
                  <a:pt x="530" y="500"/>
                </a:lnTo>
                <a:lnTo>
                  <a:pt x="423" y="481"/>
                </a:lnTo>
                <a:lnTo>
                  <a:pt x="403" y="413"/>
                </a:lnTo>
                <a:lnTo>
                  <a:pt x="412" y="413"/>
                </a:lnTo>
                <a:lnTo>
                  <a:pt x="423" y="422"/>
                </a:lnTo>
                <a:lnTo>
                  <a:pt x="452" y="393"/>
                </a:lnTo>
                <a:lnTo>
                  <a:pt x="432" y="383"/>
                </a:lnTo>
                <a:lnTo>
                  <a:pt x="442" y="373"/>
                </a:lnTo>
                <a:lnTo>
                  <a:pt x="510" y="383"/>
                </a:lnTo>
                <a:lnTo>
                  <a:pt x="540" y="481"/>
                </a:lnTo>
                <a:lnTo>
                  <a:pt x="579" y="471"/>
                </a:lnTo>
                <a:lnTo>
                  <a:pt x="550" y="383"/>
                </a:lnTo>
                <a:lnTo>
                  <a:pt x="589" y="393"/>
                </a:lnTo>
                <a:lnTo>
                  <a:pt x="608" y="452"/>
                </a:lnTo>
                <a:lnTo>
                  <a:pt x="648" y="442"/>
                </a:lnTo>
                <a:lnTo>
                  <a:pt x="628" y="402"/>
                </a:lnTo>
                <a:lnTo>
                  <a:pt x="697" y="413"/>
                </a:lnTo>
                <a:lnTo>
                  <a:pt x="697" y="373"/>
                </a:lnTo>
                <a:lnTo>
                  <a:pt x="638" y="363"/>
                </a:lnTo>
                <a:lnTo>
                  <a:pt x="667" y="324"/>
                </a:lnTo>
                <a:lnTo>
                  <a:pt x="638" y="304"/>
                </a:lnTo>
                <a:lnTo>
                  <a:pt x="599" y="354"/>
                </a:lnTo>
                <a:lnTo>
                  <a:pt x="560" y="354"/>
                </a:lnTo>
                <a:lnTo>
                  <a:pt x="619" y="275"/>
                </a:lnTo>
                <a:lnTo>
                  <a:pt x="589" y="256"/>
                </a:lnTo>
                <a:lnTo>
                  <a:pt x="510" y="344"/>
                </a:lnTo>
                <a:lnTo>
                  <a:pt x="452" y="334"/>
                </a:lnTo>
                <a:cubicBezTo>
                  <a:pt x="452" y="324"/>
                  <a:pt x="452" y="324"/>
                  <a:pt x="442" y="315"/>
                </a:cubicBezTo>
                <a:lnTo>
                  <a:pt x="462" y="315"/>
                </a:lnTo>
                <a:lnTo>
                  <a:pt x="452" y="275"/>
                </a:lnTo>
                <a:lnTo>
                  <a:pt x="432" y="285"/>
                </a:lnTo>
                <a:lnTo>
                  <a:pt x="432" y="275"/>
                </a:lnTo>
                <a:lnTo>
                  <a:pt x="471" y="226"/>
                </a:lnTo>
                <a:lnTo>
                  <a:pt x="579" y="236"/>
                </a:lnTo>
                <a:lnTo>
                  <a:pt x="589" y="206"/>
                </a:lnTo>
                <a:lnTo>
                  <a:pt x="501" y="187"/>
                </a:lnTo>
                <a:lnTo>
                  <a:pt x="521" y="158"/>
                </a:lnTo>
                <a:lnTo>
                  <a:pt x="589" y="167"/>
                </a:lnTo>
                <a:lnTo>
                  <a:pt x="599" y="128"/>
                </a:lnTo>
                <a:lnTo>
                  <a:pt x="550" y="128"/>
                </a:lnTo>
                <a:close/>
                <a:moveTo>
                  <a:pt x="412" y="344"/>
                </a:moveTo>
                <a:cubicBezTo>
                  <a:pt x="403" y="373"/>
                  <a:pt x="373" y="393"/>
                  <a:pt x="344" y="393"/>
                </a:cubicBezTo>
                <a:cubicBezTo>
                  <a:pt x="314" y="383"/>
                  <a:pt x="285" y="354"/>
                  <a:pt x="295" y="324"/>
                </a:cubicBezTo>
                <a:cubicBezTo>
                  <a:pt x="305" y="295"/>
                  <a:pt x="334" y="275"/>
                  <a:pt x="364" y="275"/>
                </a:cubicBezTo>
                <a:cubicBezTo>
                  <a:pt x="393" y="285"/>
                  <a:pt x="412" y="315"/>
                  <a:pt x="41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21"/>
          <p:cNvSpPr/>
          <p:nvPr/>
        </p:nvSpPr>
        <p:spPr>
          <a:xfrm>
            <a:off x="4026911" y="85371"/>
            <a:ext cx="147200" cy="143393"/>
          </a:xfrm>
          <a:custGeom>
            <a:avLst/>
            <a:gdLst/>
            <a:ahLst/>
            <a:cxnLst/>
            <a:rect l="l" t="t" r="r" b="b"/>
            <a:pathLst>
              <a:path w="696" h="678" extrusionOk="0">
                <a:moveTo>
                  <a:pt x="598" y="79"/>
                </a:moveTo>
                <a:lnTo>
                  <a:pt x="569" y="60"/>
                </a:lnTo>
                <a:lnTo>
                  <a:pt x="519" y="109"/>
                </a:lnTo>
                <a:lnTo>
                  <a:pt x="510" y="70"/>
                </a:lnTo>
                <a:lnTo>
                  <a:pt x="471" y="79"/>
                </a:lnTo>
                <a:lnTo>
                  <a:pt x="500" y="138"/>
                </a:lnTo>
                <a:lnTo>
                  <a:pt x="471" y="168"/>
                </a:lnTo>
                <a:lnTo>
                  <a:pt x="441" y="89"/>
                </a:lnTo>
                <a:lnTo>
                  <a:pt x="402" y="99"/>
                </a:lnTo>
                <a:lnTo>
                  <a:pt x="441" y="207"/>
                </a:lnTo>
                <a:lnTo>
                  <a:pt x="402" y="255"/>
                </a:lnTo>
                <a:lnTo>
                  <a:pt x="382" y="255"/>
                </a:lnTo>
                <a:lnTo>
                  <a:pt x="392" y="236"/>
                </a:lnTo>
                <a:lnTo>
                  <a:pt x="353" y="226"/>
                </a:lnTo>
                <a:lnTo>
                  <a:pt x="353" y="246"/>
                </a:lnTo>
                <a:lnTo>
                  <a:pt x="343" y="246"/>
                </a:lnTo>
                <a:lnTo>
                  <a:pt x="314" y="187"/>
                </a:lnTo>
                <a:lnTo>
                  <a:pt x="392" y="99"/>
                </a:lnTo>
                <a:lnTo>
                  <a:pt x="362" y="70"/>
                </a:lnTo>
                <a:lnTo>
                  <a:pt x="304" y="138"/>
                </a:lnTo>
                <a:lnTo>
                  <a:pt x="284" y="109"/>
                </a:lnTo>
                <a:lnTo>
                  <a:pt x="333" y="60"/>
                </a:lnTo>
                <a:lnTo>
                  <a:pt x="304" y="30"/>
                </a:lnTo>
                <a:lnTo>
                  <a:pt x="275" y="70"/>
                </a:lnTo>
                <a:lnTo>
                  <a:pt x="255" y="1"/>
                </a:lnTo>
                <a:lnTo>
                  <a:pt x="216" y="20"/>
                </a:lnTo>
                <a:lnTo>
                  <a:pt x="235" y="79"/>
                </a:lnTo>
                <a:lnTo>
                  <a:pt x="196" y="70"/>
                </a:lnTo>
                <a:lnTo>
                  <a:pt x="186" y="109"/>
                </a:lnTo>
                <a:lnTo>
                  <a:pt x="255" y="118"/>
                </a:lnTo>
                <a:lnTo>
                  <a:pt x="264" y="157"/>
                </a:lnTo>
                <a:lnTo>
                  <a:pt x="177" y="138"/>
                </a:lnTo>
                <a:lnTo>
                  <a:pt x="166" y="177"/>
                </a:lnTo>
                <a:lnTo>
                  <a:pt x="284" y="197"/>
                </a:lnTo>
                <a:lnTo>
                  <a:pt x="304" y="255"/>
                </a:lnTo>
                <a:cubicBezTo>
                  <a:pt x="304" y="266"/>
                  <a:pt x="294" y="266"/>
                  <a:pt x="294" y="266"/>
                </a:cubicBezTo>
                <a:lnTo>
                  <a:pt x="284" y="255"/>
                </a:lnTo>
                <a:lnTo>
                  <a:pt x="255" y="285"/>
                </a:lnTo>
                <a:lnTo>
                  <a:pt x="264" y="295"/>
                </a:lnTo>
                <a:lnTo>
                  <a:pt x="264" y="305"/>
                </a:lnTo>
                <a:lnTo>
                  <a:pt x="196" y="295"/>
                </a:lnTo>
                <a:lnTo>
                  <a:pt x="157" y="187"/>
                </a:lnTo>
                <a:lnTo>
                  <a:pt x="127" y="207"/>
                </a:lnTo>
                <a:lnTo>
                  <a:pt x="157" y="285"/>
                </a:lnTo>
                <a:lnTo>
                  <a:pt x="118" y="285"/>
                </a:lnTo>
                <a:lnTo>
                  <a:pt x="98" y="226"/>
                </a:lnTo>
                <a:lnTo>
                  <a:pt x="59" y="236"/>
                </a:lnTo>
                <a:lnTo>
                  <a:pt x="79" y="275"/>
                </a:lnTo>
                <a:lnTo>
                  <a:pt x="10" y="266"/>
                </a:lnTo>
                <a:lnTo>
                  <a:pt x="0" y="305"/>
                </a:lnTo>
                <a:lnTo>
                  <a:pt x="68" y="314"/>
                </a:lnTo>
                <a:lnTo>
                  <a:pt x="39" y="344"/>
                </a:lnTo>
                <a:lnTo>
                  <a:pt x="68" y="373"/>
                </a:lnTo>
                <a:lnTo>
                  <a:pt x="108" y="324"/>
                </a:lnTo>
                <a:lnTo>
                  <a:pt x="147" y="324"/>
                </a:lnTo>
                <a:lnTo>
                  <a:pt x="88" y="393"/>
                </a:lnTo>
                <a:lnTo>
                  <a:pt x="118" y="422"/>
                </a:lnTo>
                <a:lnTo>
                  <a:pt x="186" y="334"/>
                </a:lnTo>
                <a:lnTo>
                  <a:pt x="255" y="344"/>
                </a:lnTo>
                <a:lnTo>
                  <a:pt x="255" y="353"/>
                </a:lnTo>
                <a:lnTo>
                  <a:pt x="245" y="364"/>
                </a:lnTo>
                <a:lnTo>
                  <a:pt x="255" y="403"/>
                </a:lnTo>
                <a:lnTo>
                  <a:pt x="275" y="393"/>
                </a:lnTo>
                <a:lnTo>
                  <a:pt x="275" y="403"/>
                </a:lnTo>
                <a:lnTo>
                  <a:pt x="235" y="451"/>
                </a:lnTo>
                <a:lnTo>
                  <a:pt x="127" y="432"/>
                </a:lnTo>
                <a:lnTo>
                  <a:pt x="118" y="471"/>
                </a:lnTo>
                <a:lnTo>
                  <a:pt x="206" y="491"/>
                </a:lnTo>
                <a:lnTo>
                  <a:pt x="177" y="520"/>
                </a:lnTo>
                <a:lnTo>
                  <a:pt x="118" y="510"/>
                </a:lnTo>
                <a:lnTo>
                  <a:pt x="108" y="549"/>
                </a:lnTo>
                <a:lnTo>
                  <a:pt x="147" y="549"/>
                </a:lnTo>
                <a:lnTo>
                  <a:pt x="108" y="599"/>
                </a:lnTo>
                <a:lnTo>
                  <a:pt x="137" y="628"/>
                </a:lnTo>
                <a:lnTo>
                  <a:pt x="177" y="579"/>
                </a:lnTo>
                <a:lnTo>
                  <a:pt x="196" y="618"/>
                </a:lnTo>
                <a:lnTo>
                  <a:pt x="225" y="599"/>
                </a:lnTo>
                <a:lnTo>
                  <a:pt x="206" y="540"/>
                </a:lnTo>
                <a:lnTo>
                  <a:pt x="235" y="510"/>
                </a:lnTo>
                <a:lnTo>
                  <a:pt x="264" y="599"/>
                </a:lnTo>
                <a:lnTo>
                  <a:pt x="294" y="579"/>
                </a:lnTo>
                <a:lnTo>
                  <a:pt x="264" y="481"/>
                </a:lnTo>
                <a:lnTo>
                  <a:pt x="304" y="422"/>
                </a:lnTo>
                <a:cubicBezTo>
                  <a:pt x="304" y="432"/>
                  <a:pt x="314" y="432"/>
                  <a:pt x="314" y="432"/>
                </a:cubicBezTo>
                <a:lnTo>
                  <a:pt x="314" y="451"/>
                </a:lnTo>
                <a:lnTo>
                  <a:pt x="353" y="451"/>
                </a:lnTo>
                <a:lnTo>
                  <a:pt x="353" y="432"/>
                </a:lnTo>
                <a:lnTo>
                  <a:pt x="362" y="432"/>
                </a:lnTo>
                <a:lnTo>
                  <a:pt x="382" y="501"/>
                </a:lnTo>
                <a:lnTo>
                  <a:pt x="314" y="589"/>
                </a:lnTo>
                <a:lnTo>
                  <a:pt x="343" y="608"/>
                </a:lnTo>
                <a:lnTo>
                  <a:pt x="402" y="540"/>
                </a:lnTo>
                <a:lnTo>
                  <a:pt x="412" y="579"/>
                </a:lnTo>
                <a:lnTo>
                  <a:pt x="373" y="628"/>
                </a:lnTo>
                <a:lnTo>
                  <a:pt x="402" y="647"/>
                </a:lnTo>
                <a:lnTo>
                  <a:pt x="431" y="618"/>
                </a:lnTo>
                <a:lnTo>
                  <a:pt x="451" y="677"/>
                </a:lnTo>
                <a:lnTo>
                  <a:pt x="490" y="667"/>
                </a:lnTo>
                <a:lnTo>
                  <a:pt x="460" y="608"/>
                </a:lnTo>
                <a:lnTo>
                  <a:pt x="510" y="608"/>
                </a:lnTo>
                <a:lnTo>
                  <a:pt x="510" y="569"/>
                </a:lnTo>
                <a:lnTo>
                  <a:pt x="451" y="560"/>
                </a:lnTo>
                <a:lnTo>
                  <a:pt x="441" y="530"/>
                </a:lnTo>
                <a:lnTo>
                  <a:pt x="529" y="540"/>
                </a:lnTo>
                <a:lnTo>
                  <a:pt x="529" y="501"/>
                </a:lnTo>
                <a:lnTo>
                  <a:pt x="421" y="481"/>
                </a:lnTo>
                <a:lnTo>
                  <a:pt x="402" y="422"/>
                </a:lnTo>
                <a:lnTo>
                  <a:pt x="412" y="412"/>
                </a:lnTo>
                <a:lnTo>
                  <a:pt x="421" y="422"/>
                </a:lnTo>
                <a:lnTo>
                  <a:pt x="451" y="393"/>
                </a:lnTo>
                <a:lnTo>
                  <a:pt x="431" y="383"/>
                </a:lnTo>
                <a:cubicBezTo>
                  <a:pt x="431" y="383"/>
                  <a:pt x="441" y="383"/>
                  <a:pt x="441" y="373"/>
                </a:cubicBezTo>
                <a:lnTo>
                  <a:pt x="510" y="383"/>
                </a:lnTo>
                <a:lnTo>
                  <a:pt x="539" y="491"/>
                </a:lnTo>
                <a:lnTo>
                  <a:pt x="578" y="481"/>
                </a:lnTo>
                <a:lnTo>
                  <a:pt x="549" y="393"/>
                </a:lnTo>
                <a:lnTo>
                  <a:pt x="588" y="403"/>
                </a:lnTo>
                <a:lnTo>
                  <a:pt x="608" y="462"/>
                </a:lnTo>
                <a:lnTo>
                  <a:pt x="647" y="451"/>
                </a:lnTo>
                <a:lnTo>
                  <a:pt x="627" y="403"/>
                </a:lnTo>
                <a:lnTo>
                  <a:pt x="696" y="412"/>
                </a:lnTo>
                <a:lnTo>
                  <a:pt x="696" y="383"/>
                </a:lnTo>
                <a:lnTo>
                  <a:pt x="637" y="373"/>
                </a:lnTo>
                <a:lnTo>
                  <a:pt x="667" y="334"/>
                </a:lnTo>
                <a:lnTo>
                  <a:pt x="637" y="314"/>
                </a:lnTo>
                <a:lnTo>
                  <a:pt x="598" y="364"/>
                </a:lnTo>
                <a:lnTo>
                  <a:pt x="558" y="353"/>
                </a:lnTo>
                <a:lnTo>
                  <a:pt x="617" y="285"/>
                </a:lnTo>
                <a:lnTo>
                  <a:pt x="588" y="266"/>
                </a:lnTo>
                <a:lnTo>
                  <a:pt x="510" y="344"/>
                </a:lnTo>
                <a:lnTo>
                  <a:pt x="451" y="334"/>
                </a:lnTo>
                <a:cubicBezTo>
                  <a:pt x="451" y="334"/>
                  <a:pt x="441" y="334"/>
                  <a:pt x="441" y="324"/>
                </a:cubicBezTo>
                <a:lnTo>
                  <a:pt x="460" y="324"/>
                </a:lnTo>
                <a:lnTo>
                  <a:pt x="451" y="285"/>
                </a:lnTo>
                <a:lnTo>
                  <a:pt x="431" y="295"/>
                </a:lnTo>
                <a:cubicBezTo>
                  <a:pt x="431" y="285"/>
                  <a:pt x="431" y="285"/>
                  <a:pt x="421" y="285"/>
                </a:cubicBezTo>
                <a:lnTo>
                  <a:pt x="471" y="226"/>
                </a:lnTo>
                <a:lnTo>
                  <a:pt x="578" y="246"/>
                </a:lnTo>
                <a:lnTo>
                  <a:pt x="588" y="207"/>
                </a:lnTo>
                <a:lnTo>
                  <a:pt x="500" y="197"/>
                </a:lnTo>
                <a:lnTo>
                  <a:pt x="519" y="168"/>
                </a:lnTo>
                <a:lnTo>
                  <a:pt x="588" y="177"/>
                </a:lnTo>
                <a:lnTo>
                  <a:pt x="598" y="138"/>
                </a:lnTo>
                <a:lnTo>
                  <a:pt x="549" y="128"/>
                </a:lnTo>
                <a:close/>
                <a:moveTo>
                  <a:pt x="412" y="353"/>
                </a:moveTo>
                <a:cubicBezTo>
                  <a:pt x="402" y="383"/>
                  <a:pt x="373" y="403"/>
                  <a:pt x="343" y="403"/>
                </a:cubicBezTo>
                <a:cubicBezTo>
                  <a:pt x="314" y="393"/>
                  <a:pt x="284" y="364"/>
                  <a:pt x="294" y="334"/>
                </a:cubicBezTo>
                <a:cubicBezTo>
                  <a:pt x="304" y="305"/>
                  <a:pt x="333" y="275"/>
                  <a:pt x="362" y="285"/>
                </a:cubicBezTo>
                <a:cubicBezTo>
                  <a:pt x="392" y="285"/>
                  <a:pt x="412" y="314"/>
                  <a:pt x="412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21"/>
          <p:cNvSpPr/>
          <p:nvPr/>
        </p:nvSpPr>
        <p:spPr>
          <a:xfrm>
            <a:off x="3871253" y="271907"/>
            <a:ext cx="147623" cy="143393"/>
          </a:xfrm>
          <a:custGeom>
            <a:avLst/>
            <a:gdLst/>
            <a:ahLst/>
            <a:cxnLst/>
            <a:rect l="l" t="t" r="r" b="b"/>
            <a:pathLst>
              <a:path w="698" h="678" extrusionOk="0">
                <a:moveTo>
                  <a:pt x="599" y="79"/>
                </a:moveTo>
                <a:lnTo>
                  <a:pt x="569" y="50"/>
                </a:lnTo>
                <a:lnTo>
                  <a:pt x="521" y="99"/>
                </a:lnTo>
                <a:lnTo>
                  <a:pt x="510" y="59"/>
                </a:lnTo>
                <a:lnTo>
                  <a:pt x="471" y="79"/>
                </a:lnTo>
                <a:lnTo>
                  <a:pt x="491" y="138"/>
                </a:lnTo>
                <a:lnTo>
                  <a:pt x="471" y="168"/>
                </a:lnTo>
                <a:lnTo>
                  <a:pt x="442" y="79"/>
                </a:lnTo>
                <a:lnTo>
                  <a:pt x="403" y="99"/>
                </a:lnTo>
                <a:lnTo>
                  <a:pt x="442" y="197"/>
                </a:lnTo>
                <a:lnTo>
                  <a:pt x="403" y="255"/>
                </a:lnTo>
                <a:cubicBezTo>
                  <a:pt x="393" y="255"/>
                  <a:pt x="393" y="246"/>
                  <a:pt x="383" y="246"/>
                </a:cubicBezTo>
                <a:lnTo>
                  <a:pt x="393" y="226"/>
                </a:lnTo>
                <a:lnTo>
                  <a:pt x="354" y="226"/>
                </a:lnTo>
                <a:lnTo>
                  <a:pt x="354" y="246"/>
                </a:lnTo>
                <a:lnTo>
                  <a:pt x="334" y="246"/>
                </a:lnTo>
                <a:lnTo>
                  <a:pt x="314" y="177"/>
                </a:lnTo>
                <a:lnTo>
                  <a:pt x="393" y="89"/>
                </a:lnTo>
                <a:lnTo>
                  <a:pt x="364" y="70"/>
                </a:lnTo>
                <a:lnTo>
                  <a:pt x="305" y="138"/>
                </a:lnTo>
                <a:lnTo>
                  <a:pt x="285" y="99"/>
                </a:lnTo>
                <a:lnTo>
                  <a:pt x="334" y="50"/>
                </a:lnTo>
                <a:lnTo>
                  <a:pt x="305" y="30"/>
                </a:lnTo>
                <a:lnTo>
                  <a:pt x="275" y="59"/>
                </a:lnTo>
                <a:lnTo>
                  <a:pt x="256" y="1"/>
                </a:lnTo>
                <a:lnTo>
                  <a:pt x="216" y="11"/>
                </a:lnTo>
                <a:lnTo>
                  <a:pt x="236" y="79"/>
                </a:lnTo>
                <a:lnTo>
                  <a:pt x="197" y="70"/>
                </a:lnTo>
                <a:lnTo>
                  <a:pt x="187" y="109"/>
                </a:lnTo>
                <a:lnTo>
                  <a:pt x="256" y="118"/>
                </a:lnTo>
                <a:lnTo>
                  <a:pt x="266" y="157"/>
                </a:lnTo>
                <a:lnTo>
                  <a:pt x="177" y="138"/>
                </a:lnTo>
                <a:lnTo>
                  <a:pt x="168" y="177"/>
                </a:lnTo>
                <a:lnTo>
                  <a:pt x="285" y="197"/>
                </a:lnTo>
                <a:lnTo>
                  <a:pt x="305" y="255"/>
                </a:lnTo>
                <a:lnTo>
                  <a:pt x="295" y="266"/>
                </a:lnTo>
                <a:lnTo>
                  <a:pt x="275" y="255"/>
                </a:lnTo>
                <a:lnTo>
                  <a:pt x="256" y="285"/>
                </a:lnTo>
                <a:lnTo>
                  <a:pt x="266" y="295"/>
                </a:lnTo>
                <a:lnTo>
                  <a:pt x="266" y="305"/>
                </a:lnTo>
                <a:lnTo>
                  <a:pt x="197" y="295"/>
                </a:lnTo>
                <a:lnTo>
                  <a:pt x="158" y="187"/>
                </a:lnTo>
                <a:lnTo>
                  <a:pt x="129" y="207"/>
                </a:lnTo>
                <a:lnTo>
                  <a:pt x="158" y="285"/>
                </a:lnTo>
                <a:lnTo>
                  <a:pt x="119" y="275"/>
                </a:lnTo>
                <a:lnTo>
                  <a:pt x="99" y="216"/>
                </a:lnTo>
                <a:lnTo>
                  <a:pt x="60" y="236"/>
                </a:lnTo>
                <a:lnTo>
                  <a:pt x="70" y="275"/>
                </a:lnTo>
                <a:lnTo>
                  <a:pt x="11" y="266"/>
                </a:lnTo>
                <a:lnTo>
                  <a:pt x="1" y="295"/>
                </a:lnTo>
                <a:lnTo>
                  <a:pt x="70" y="314"/>
                </a:lnTo>
                <a:lnTo>
                  <a:pt x="40" y="344"/>
                </a:lnTo>
                <a:lnTo>
                  <a:pt x="70" y="364"/>
                </a:lnTo>
                <a:lnTo>
                  <a:pt x="109" y="314"/>
                </a:lnTo>
                <a:lnTo>
                  <a:pt x="148" y="324"/>
                </a:lnTo>
                <a:lnTo>
                  <a:pt x="89" y="393"/>
                </a:lnTo>
                <a:lnTo>
                  <a:pt x="119" y="412"/>
                </a:lnTo>
                <a:lnTo>
                  <a:pt x="187" y="334"/>
                </a:lnTo>
                <a:lnTo>
                  <a:pt x="256" y="344"/>
                </a:lnTo>
                <a:lnTo>
                  <a:pt x="256" y="353"/>
                </a:lnTo>
                <a:lnTo>
                  <a:pt x="236" y="364"/>
                </a:lnTo>
                <a:lnTo>
                  <a:pt x="256" y="393"/>
                </a:lnTo>
                <a:lnTo>
                  <a:pt x="266" y="393"/>
                </a:lnTo>
                <a:cubicBezTo>
                  <a:pt x="275" y="393"/>
                  <a:pt x="275" y="393"/>
                  <a:pt x="275" y="403"/>
                </a:cubicBezTo>
                <a:lnTo>
                  <a:pt x="236" y="451"/>
                </a:lnTo>
                <a:lnTo>
                  <a:pt x="129" y="432"/>
                </a:lnTo>
                <a:lnTo>
                  <a:pt x="119" y="471"/>
                </a:lnTo>
                <a:lnTo>
                  <a:pt x="207" y="481"/>
                </a:lnTo>
                <a:lnTo>
                  <a:pt x="177" y="510"/>
                </a:lnTo>
                <a:lnTo>
                  <a:pt x="119" y="501"/>
                </a:lnTo>
                <a:lnTo>
                  <a:pt x="109" y="540"/>
                </a:lnTo>
                <a:lnTo>
                  <a:pt x="148" y="549"/>
                </a:lnTo>
                <a:lnTo>
                  <a:pt x="109" y="599"/>
                </a:lnTo>
                <a:lnTo>
                  <a:pt x="138" y="628"/>
                </a:lnTo>
                <a:lnTo>
                  <a:pt x="177" y="569"/>
                </a:lnTo>
                <a:lnTo>
                  <a:pt x="197" y="618"/>
                </a:lnTo>
                <a:lnTo>
                  <a:pt x="227" y="599"/>
                </a:lnTo>
                <a:lnTo>
                  <a:pt x="207" y="540"/>
                </a:lnTo>
                <a:lnTo>
                  <a:pt x="236" y="510"/>
                </a:lnTo>
                <a:lnTo>
                  <a:pt x="266" y="589"/>
                </a:lnTo>
                <a:lnTo>
                  <a:pt x="295" y="579"/>
                </a:lnTo>
                <a:lnTo>
                  <a:pt x="266" y="471"/>
                </a:lnTo>
                <a:lnTo>
                  <a:pt x="305" y="422"/>
                </a:lnTo>
                <a:cubicBezTo>
                  <a:pt x="305" y="422"/>
                  <a:pt x="314" y="422"/>
                  <a:pt x="314" y="432"/>
                </a:cubicBezTo>
                <a:lnTo>
                  <a:pt x="314" y="442"/>
                </a:lnTo>
                <a:lnTo>
                  <a:pt x="354" y="451"/>
                </a:lnTo>
                <a:lnTo>
                  <a:pt x="354" y="432"/>
                </a:lnTo>
                <a:lnTo>
                  <a:pt x="364" y="432"/>
                </a:lnTo>
                <a:lnTo>
                  <a:pt x="383" y="491"/>
                </a:lnTo>
                <a:lnTo>
                  <a:pt x="314" y="579"/>
                </a:lnTo>
                <a:lnTo>
                  <a:pt x="344" y="608"/>
                </a:lnTo>
                <a:lnTo>
                  <a:pt x="403" y="540"/>
                </a:lnTo>
                <a:lnTo>
                  <a:pt x="412" y="569"/>
                </a:lnTo>
                <a:lnTo>
                  <a:pt x="373" y="628"/>
                </a:lnTo>
                <a:lnTo>
                  <a:pt x="403" y="647"/>
                </a:lnTo>
                <a:lnTo>
                  <a:pt x="432" y="618"/>
                </a:lnTo>
                <a:lnTo>
                  <a:pt x="452" y="677"/>
                </a:lnTo>
                <a:lnTo>
                  <a:pt x="481" y="658"/>
                </a:lnTo>
                <a:lnTo>
                  <a:pt x="462" y="599"/>
                </a:lnTo>
                <a:lnTo>
                  <a:pt x="510" y="608"/>
                </a:lnTo>
                <a:lnTo>
                  <a:pt x="510" y="569"/>
                </a:lnTo>
                <a:lnTo>
                  <a:pt x="452" y="560"/>
                </a:lnTo>
                <a:lnTo>
                  <a:pt x="442" y="520"/>
                </a:lnTo>
                <a:lnTo>
                  <a:pt x="521" y="540"/>
                </a:lnTo>
                <a:lnTo>
                  <a:pt x="530" y="501"/>
                </a:lnTo>
                <a:lnTo>
                  <a:pt x="423" y="481"/>
                </a:lnTo>
                <a:lnTo>
                  <a:pt x="403" y="422"/>
                </a:lnTo>
                <a:cubicBezTo>
                  <a:pt x="403" y="412"/>
                  <a:pt x="403" y="412"/>
                  <a:pt x="412" y="412"/>
                </a:cubicBezTo>
                <a:lnTo>
                  <a:pt x="423" y="422"/>
                </a:lnTo>
                <a:lnTo>
                  <a:pt x="452" y="393"/>
                </a:lnTo>
                <a:lnTo>
                  <a:pt x="432" y="383"/>
                </a:lnTo>
                <a:lnTo>
                  <a:pt x="442" y="373"/>
                </a:lnTo>
                <a:lnTo>
                  <a:pt x="510" y="383"/>
                </a:lnTo>
                <a:lnTo>
                  <a:pt x="540" y="491"/>
                </a:lnTo>
                <a:lnTo>
                  <a:pt x="579" y="471"/>
                </a:lnTo>
                <a:lnTo>
                  <a:pt x="550" y="393"/>
                </a:lnTo>
                <a:lnTo>
                  <a:pt x="589" y="393"/>
                </a:lnTo>
                <a:lnTo>
                  <a:pt x="608" y="462"/>
                </a:lnTo>
                <a:lnTo>
                  <a:pt x="648" y="442"/>
                </a:lnTo>
                <a:lnTo>
                  <a:pt x="628" y="403"/>
                </a:lnTo>
                <a:lnTo>
                  <a:pt x="697" y="412"/>
                </a:lnTo>
                <a:lnTo>
                  <a:pt x="697" y="373"/>
                </a:lnTo>
                <a:lnTo>
                  <a:pt x="638" y="364"/>
                </a:lnTo>
                <a:lnTo>
                  <a:pt x="667" y="334"/>
                </a:lnTo>
                <a:lnTo>
                  <a:pt x="638" y="305"/>
                </a:lnTo>
                <a:lnTo>
                  <a:pt x="589" y="364"/>
                </a:lnTo>
                <a:lnTo>
                  <a:pt x="560" y="353"/>
                </a:lnTo>
                <a:lnTo>
                  <a:pt x="619" y="285"/>
                </a:lnTo>
                <a:lnTo>
                  <a:pt x="589" y="255"/>
                </a:lnTo>
                <a:lnTo>
                  <a:pt x="510" y="344"/>
                </a:lnTo>
                <a:lnTo>
                  <a:pt x="442" y="334"/>
                </a:lnTo>
                <a:lnTo>
                  <a:pt x="442" y="324"/>
                </a:lnTo>
                <a:lnTo>
                  <a:pt x="462" y="314"/>
                </a:lnTo>
                <a:lnTo>
                  <a:pt x="452" y="285"/>
                </a:lnTo>
                <a:lnTo>
                  <a:pt x="432" y="285"/>
                </a:lnTo>
                <a:lnTo>
                  <a:pt x="423" y="275"/>
                </a:lnTo>
                <a:lnTo>
                  <a:pt x="471" y="226"/>
                </a:lnTo>
                <a:lnTo>
                  <a:pt x="579" y="246"/>
                </a:lnTo>
                <a:lnTo>
                  <a:pt x="589" y="207"/>
                </a:lnTo>
                <a:lnTo>
                  <a:pt x="501" y="187"/>
                </a:lnTo>
                <a:lnTo>
                  <a:pt x="521" y="157"/>
                </a:lnTo>
                <a:lnTo>
                  <a:pt x="589" y="168"/>
                </a:lnTo>
                <a:lnTo>
                  <a:pt x="599" y="138"/>
                </a:lnTo>
                <a:lnTo>
                  <a:pt x="550" y="128"/>
                </a:lnTo>
                <a:close/>
                <a:moveTo>
                  <a:pt x="412" y="344"/>
                </a:moveTo>
                <a:cubicBezTo>
                  <a:pt x="403" y="383"/>
                  <a:pt x="373" y="403"/>
                  <a:pt x="344" y="393"/>
                </a:cubicBezTo>
                <a:cubicBezTo>
                  <a:pt x="314" y="393"/>
                  <a:pt x="285" y="364"/>
                  <a:pt x="295" y="324"/>
                </a:cubicBezTo>
                <a:cubicBezTo>
                  <a:pt x="305" y="295"/>
                  <a:pt x="334" y="275"/>
                  <a:pt x="364" y="285"/>
                </a:cubicBezTo>
                <a:cubicBezTo>
                  <a:pt x="393" y="285"/>
                  <a:pt x="412" y="314"/>
                  <a:pt x="412" y="34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21"/>
          <p:cNvSpPr/>
          <p:nvPr/>
        </p:nvSpPr>
        <p:spPr>
          <a:xfrm>
            <a:off x="4542739" y="-905255"/>
            <a:ext cx="147411" cy="143393"/>
          </a:xfrm>
          <a:custGeom>
            <a:avLst/>
            <a:gdLst/>
            <a:ahLst/>
            <a:cxnLst/>
            <a:rect l="l" t="t" r="r" b="b"/>
            <a:pathLst>
              <a:path w="697" h="678" extrusionOk="0">
                <a:moveTo>
                  <a:pt x="589" y="79"/>
                </a:moveTo>
                <a:lnTo>
                  <a:pt x="560" y="50"/>
                </a:lnTo>
                <a:lnTo>
                  <a:pt x="521" y="109"/>
                </a:lnTo>
                <a:lnTo>
                  <a:pt x="501" y="59"/>
                </a:lnTo>
                <a:lnTo>
                  <a:pt x="471" y="79"/>
                </a:lnTo>
                <a:lnTo>
                  <a:pt x="491" y="138"/>
                </a:lnTo>
                <a:lnTo>
                  <a:pt x="462" y="168"/>
                </a:lnTo>
                <a:lnTo>
                  <a:pt x="432" y="89"/>
                </a:lnTo>
                <a:lnTo>
                  <a:pt x="403" y="99"/>
                </a:lnTo>
                <a:lnTo>
                  <a:pt x="432" y="207"/>
                </a:lnTo>
                <a:lnTo>
                  <a:pt x="393" y="255"/>
                </a:lnTo>
                <a:cubicBezTo>
                  <a:pt x="393" y="255"/>
                  <a:pt x="383" y="255"/>
                  <a:pt x="383" y="246"/>
                </a:cubicBezTo>
                <a:lnTo>
                  <a:pt x="383" y="236"/>
                </a:lnTo>
                <a:lnTo>
                  <a:pt x="354" y="226"/>
                </a:lnTo>
                <a:lnTo>
                  <a:pt x="344" y="246"/>
                </a:lnTo>
                <a:lnTo>
                  <a:pt x="334" y="246"/>
                </a:lnTo>
                <a:lnTo>
                  <a:pt x="314" y="187"/>
                </a:lnTo>
                <a:lnTo>
                  <a:pt x="383" y="99"/>
                </a:lnTo>
                <a:lnTo>
                  <a:pt x="354" y="70"/>
                </a:lnTo>
                <a:lnTo>
                  <a:pt x="295" y="138"/>
                </a:lnTo>
                <a:lnTo>
                  <a:pt x="285" y="109"/>
                </a:lnTo>
                <a:lnTo>
                  <a:pt x="325" y="50"/>
                </a:lnTo>
                <a:lnTo>
                  <a:pt x="295" y="30"/>
                </a:lnTo>
                <a:lnTo>
                  <a:pt x="266" y="59"/>
                </a:lnTo>
                <a:lnTo>
                  <a:pt x="246" y="1"/>
                </a:lnTo>
                <a:lnTo>
                  <a:pt x="216" y="20"/>
                </a:lnTo>
                <a:lnTo>
                  <a:pt x="236" y="79"/>
                </a:lnTo>
                <a:lnTo>
                  <a:pt x="187" y="70"/>
                </a:lnTo>
                <a:lnTo>
                  <a:pt x="187" y="109"/>
                </a:lnTo>
                <a:lnTo>
                  <a:pt x="246" y="118"/>
                </a:lnTo>
                <a:lnTo>
                  <a:pt x="266" y="157"/>
                </a:lnTo>
                <a:lnTo>
                  <a:pt x="177" y="138"/>
                </a:lnTo>
                <a:lnTo>
                  <a:pt x="168" y="177"/>
                </a:lnTo>
                <a:lnTo>
                  <a:pt x="275" y="197"/>
                </a:lnTo>
                <a:lnTo>
                  <a:pt x="295" y="255"/>
                </a:lnTo>
                <a:cubicBezTo>
                  <a:pt x="295" y="266"/>
                  <a:pt x="295" y="266"/>
                  <a:pt x="285" y="266"/>
                </a:cubicBezTo>
                <a:lnTo>
                  <a:pt x="275" y="255"/>
                </a:lnTo>
                <a:lnTo>
                  <a:pt x="246" y="285"/>
                </a:lnTo>
                <a:lnTo>
                  <a:pt x="266" y="295"/>
                </a:lnTo>
                <a:lnTo>
                  <a:pt x="256" y="305"/>
                </a:lnTo>
                <a:lnTo>
                  <a:pt x="197" y="295"/>
                </a:lnTo>
                <a:lnTo>
                  <a:pt x="158" y="187"/>
                </a:lnTo>
                <a:lnTo>
                  <a:pt x="118" y="207"/>
                </a:lnTo>
                <a:lnTo>
                  <a:pt x="148" y="285"/>
                </a:lnTo>
                <a:lnTo>
                  <a:pt x="109" y="285"/>
                </a:lnTo>
                <a:lnTo>
                  <a:pt x="89" y="216"/>
                </a:lnTo>
                <a:lnTo>
                  <a:pt x="60" y="236"/>
                </a:lnTo>
                <a:lnTo>
                  <a:pt x="70" y="275"/>
                </a:lnTo>
                <a:lnTo>
                  <a:pt x="1" y="266"/>
                </a:lnTo>
                <a:lnTo>
                  <a:pt x="1" y="305"/>
                </a:lnTo>
                <a:lnTo>
                  <a:pt x="60" y="314"/>
                </a:lnTo>
                <a:lnTo>
                  <a:pt x="31" y="344"/>
                </a:lnTo>
                <a:lnTo>
                  <a:pt x="60" y="373"/>
                </a:lnTo>
                <a:lnTo>
                  <a:pt x="109" y="314"/>
                </a:lnTo>
                <a:lnTo>
                  <a:pt x="148" y="324"/>
                </a:lnTo>
                <a:lnTo>
                  <a:pt x="89" y="393"/>
                </a:lnTo>
                <a:lnTo>
                  <a:pt x="109" y="422"/>
                </a:lnTo>
                <a:lnTo>
                  <a:pt x="187" y="334"/>
                </a:lnTo>
                <a:lnTo>
                  <a:pt x="256" y="344"/>
                </a:lnTo>
                <a:lnTo>
                  <a:pt x="256" y="353"/>
                </a:lnTo>
                <a:lnTo>
                  <a:pt x="236" y="364"/>
                </a:lnTo>
                <a:lnTo>
                  <a:pt x="246" y="393"/>
                </a:lnTo>
                <a:lnTo>
                  <a:pt x="266" y="393"/>
                </a:lnTo>
                <a:lnTo>
                  <a:pt x="275" y="403"/>
                </a:lnTo>
                <a:lnTo>
                  <a:pt x="227" y="451"/>
                </a:lnTo>
                <a:lnTo>
                  <a:pt x="118" y="432"/>
                </a:lnTo>
                <a:lnTo>
                  <a:pt x="109" y="471"/>
                </a:lnTo>
                <a:lnTo>
                  <a:pt x="197" y="491"/>
                </a:lnTo>
                <a:lnTo>
                  <a:pt x="177" y="520"/>
                </a:lnTo>
                <a:lnTo>
                  <a:pt x="109" y="510"/>
                </a:lnTo>
                <a:lnTo>
                  <a:pt x="99" y="540"/>
                </a:lnTo>
                <a:lnTo>
                  <a:pt x="148" y="549"/>
                </a:lnTo>
                <a:lnTo>
                  <a:pt x="99" y="599"/>
                </a:lnTo>
                <a:lnTo>
                  <a:pt x="129" y="628"/>
                </a:lnTo>
                <a:lnTo>
                  <a:pt x="177" y="579"/>
                </a:lnTo>
                <a:lnTo>
                  <a:pt x="187" y="618"/>
                </a:lnTo>
                <a:lnTo>
                  <a:pt x="227" y="599"/>
                </a:lnTo>
                <a:lnTo>
                  <a:pt x="207" y="540"/>
                </a:lnTo>
                <a:lnTo>
                  <a:pt x="227" y="510"/>
                </a:lnTo>
                <a:lnTo>
                  <a:pt x="256" y="599"/>
                </a:lnTo>
                <a:lnTo>
                  <a:pt x="295" y="579"/>
                </a:lnTo>
                <a:lnTo>
                  <a:pt x="256" y="481"/>
                </a:lnTo>
                <a:lnTo>
                  <a:pt x="305" y="422"/>
                </a:lnTo>
                <a:cubicBezTo>
                  <a:pt x="305" y="422"/>
                  <a:pt x="305" y="432"/>
                  <a:pt x="314" y="432"/>
                </a:cubicBezTo>
                <a:lnTo>
                  <a:pt x="305" y="451"/>
                </a:lnTo>
                <a:lnTo>
                  <a:pt x="344" y="451"/>
                </a:lnTo>
                <a:lnTo>
                  <a:pt x="344" y="432"/>
                </a:lnTo>
                <a:lnTo>
                  <a:pt x="364" y="432"/>
                </a:lnTo>
                <a:lnTo>
                  <a:pt x="383" y="501"/>
                </a:lnTo>
                <a:lnTo>
                  <a:pt x="314" y="579"/>
                </a:lnTo>
                <a:lnTo>
                  <a:pt x="334" y="608"/>
                </a:lnTo>
                <a:lnTo>
                  <a:pt x="393" y="540"/>
                </a:lnTo>
                <a:lnTo>
                  <a:pt x="412" y="579"/>
                </a:lnTo>
                <a:lnTo>
                  <a:pt x="364" y="628"/>
                </a:lnTo>
                <a:lnTo>
                  <a:pt x="393" y="647"/>
                </a:lnTo>
                <a:lnTo>
                  <a:pt x="423" y="618"/>
                </a:lnTo>
                <a:lnTo>
                  <a:pt x="442" y="677"/>
                </a:lnTo>
                <a:lnTo>
                  <a:pt x="481" y="667"/>
                </a:lnTo>
                <a:lnTo>
                  <a:pt x="462" y="599"/>
                </a:lnTo>
                <a:lnTo>
                  <a:pt x="501" y="608"/>
                </a:lnTo>
                <a:lnTo>
                  <a:pt x="510" y="569"/>
                </a:lnTo>
                <a:lnTo>
                  <a:pt x="442" y="560"/>
                </a:lnTo>
                <a:lnTo>
                  <a:pt x="432" y="520"/>
                </a:lnTo>
                <a:lnTo>
                  <a:pt x="521" y="540"/>
                </a:lnTo>
                <a:lnTo>
                  <a:pt x="530" y="501"/>
                </a:lnTo>
                <a:lnTo>
                  <a:pt x="423" y="481"/>
                </a:lnTo>
                <a:lnTo>
                  <a:pt x="393" y="422"/>
                </a:lnTo>
                <a:cubicBezTo>
                  <a:pt x="403" y="422"/>
                  <a:pt x="403" y="412"/>
                  <a:pt x="403" y="412"/>
                </a:cubicBezTo>
                <a:lnTo>
                  <a:pt x="423" y="422"/>
                </a:lnTo>
                <a:lnTo>
                  <a:pt x="442" y="393"/>
                </a:lnTo>
                <a:lnTo>
                  <a:pt x="432" y="383"/>
                </a:lnTo>
                <a:lnTo>
                  <a:pt x="432" y="373"/>
                </a:lnTo>
                <a:lnTo>
                  <a:pt x="501" y="383"/>
                </a:lnTo>
                <a:lnTo>
                  <a:pt x="540" y="491"/>
                </a:lnTo>
                <a:lnTo>
                  <a:pt x="569" y="471"/>
                </a:lnTo>
                <a:lnTo>
                  <a:pt x="540" y="393"/>
                </a:lnTo>
                <a:lnTo>
                  <a:pt x="579" y="403"/>
                </a:lnTo>
                <a:lnTo>
                  <a:pt x="599" y="462"/>
                </a:lnTo>
                <a:lnTo>
                  <a:pt x="638" y="442"/>
                </a:lnTo>
                <a:lnTo>
                  <a:pt x="628" y="403"/>
                </a:lnTo>
                <a:lnTo>
                  <a:pt x="687" y="412"/>
                </a:lnTo>
                <a:lnTo>
                  <a:pt x="697" y="383"/>
                </a:lnTo>
                <a:lnTo>
                  <a:pt x="628" y="364"/>
                </a:lnTo>
                <a:lnTo>
                  <a:pt x="658" y="334"/>
                </a:lnTo>
                <a:lnTo>
                  <a:pt x="628" y="314"/>
                </a:lnTo>
                <a:lnTo>
                  <a:pt x="589" y="364"/>
                </a:lnTo>
                <a:lnTo>
                  <a:pt x="550" y="353"/>
                </a:lnTo>
                <a:lnTo>
                  <a:pt x="608" y="285"/>
                </a:lnTo>
                <a:lnTo>
                  <a:pt x="579" y="255"/>
                </a:lnTo>
                <a:lnTo>
                  <a:pt x="510" y="344"/>
                </a:lnTo>
                <a:lnTo>
                  <a:pt x="442" y="334"/>
                </a:lnTo>
                <a:lnTo>
                  <a:pt x="442" y="324"/>
                </a:lnTo>
                <a:lnTo>
                  <a:pt x="462" y="314"/>
                </a:lnTo>
                <a:lnTo>
                  <a:pt x="442" y="285"/>
                </a:lnTo>
                <a:lnTo>
                  <a:pt x="432" y="285"/>
                </a:lnTo>
                <a:cubicBezTo>
                  <a:pt x="423" y="285"/>
                  <a:pt x="423" y="285"/>
                  <a:pt x="423" y="275"/>
                </a:cubicBezTo>
                <a:lnTo>
                  <a:pt x="462" y="226"/>
                </a:lnTo>
                <a:lnTo>
                  <a:pt x="579" y="246"/>
                </a:lnTo>
                <a:lnTo>
                  <a:pt x="579" y="207"/>
                </a:lnTo>
                <a:lnTo>
                  <a:pt x="491" y="197"/>
                </a:lnTo>
                <a:lnTo>
                  <a:pt x="521" y="168"/>
                </a:lnTo>
                <a:lnTo>
                  <a:pt x="579" y="177"/>
                </a:lnTo>
                <a:lnTo>
                  <a:pt x="589" y="138"/>
                </a:lnTo>
                <a:lnTo>
                  <a:pt x="550" y="128"/>
                </a:lnTo>
                <a:close/>
                <a:moveTo>
                  <a:pt x="403" y="353"/>
                </a:moveTo>
                <a:cubicBezTo>
                  <a:pt x="403" y="383"/>
                  <a:pt x="364" y="403"/>
                  <a:pt x="334" y="393"/>
                </a:cubicBezTo>
                <a:cubicBezTo>
                  <a:pt x="305" y="393"/>
                  <a:pt x="285" y="364"/>
                  <a:pt x="285" y="334"/>
                </a:cubicBezTo>
                <a:cubicBezTo>
                  <a:pt x="295" y="295"/>
                  <a:pt x="325" y="275"/>
                  <a:pt x="354" y="285"/>
                </a:cubicBezTo>
                <a:cubicBezTo>
                  <a:pt x="393" y="285"/>
                  <a:pt x="412" y="314"/>
                  <a:pt x="403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21"/>
          <p:cNvSpPr/>
          <p:nvPr/>
        </p:nvSpPr>
        <p:spPr>
          <a:xfrm>
            <a:off x="3844394" y="36094"/>
            <a:ext cx="1160889" cy="973928"/>
          </a:xfrm>
          <a:custGeom>
            <a:avLst/>
            <a:gdLst/>
            <a:ahLst/>
            <a:cxnLst/>
            <a:rect l="l" t="t" r="r" b="b"/>
            <a:pathLst>
              <a:path w="5489" h="4605" extrusionOk="0">
                <a:moveTo>
                  <a:pt x="79" y="1"/>
                </a:moveTo>
                <a:cubicBezTo>
                  <a:pt x="58" y="1"/>
                  <a:pt x="37" y="11"/>
                  <a:pt x="21" y="28"/>
                </a:cubicBezTo>
                <a:cubicBezTo>
                  <a:pt x="1" y="57"/>
                  <a:pt x="1" y="97"/>
                  <a:pt x="30" y="126"/>
                </a:cubicBezTo>
                <a:lnTo>
                  <a:pt x="5361" y="4585"/>
                </a:lnTo>
                <a:cubicBezTo>
                  <a:pt x="5371" y="4595"/>
                  <a:pt x="5390" y="4604"/>
                  <a:pt x="5410" y="4604"/>
                </a:cubicBezTo>
                <a:cubicBezTo>
                  <a:pt x="5430" y="4604"/>
                  <a:pt x="5449" y="4595"/>
                  <a:pt x="5459" y="4575"/>
                </a:cubicBezTo>
                <a:cubicBezTo>
                  <a:pt x="5488" y="4545"/>
                  <a:pt x="5478" y="4497"/>
                  <a:pt x="5449" y="4477"/>
                </a:cubicBezTo>
                <a:lnTo>
                  <a:pt x="128" y="18"/>
                </a:lnTo>
                <a:cubicBezTo>
                  <a:pt x="112" y="6"/>
                  <a:pt x="95" y="1"/>
                  <a:pt x="7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21"/>
          <p:cNvSpPr/>
          <p:nvPr/>
        </p:nvSpPr>
        <p:spPr>
          <a:xfrm>
            <a:off x="3910802" y="-640679"/>
            <a:ext cx="947280" cy="1124300"/>
          </a:xfrm>
          <a:custGeom>
            <a:avLst/>
            <a:gdLst/>
            <a:ahLst/>
            <a:cxnLst/>
            <a:rect l="l" t="t" r="r" b="b"/>
            <a:pathLst>
              <a:path w="4479" h="5316" extrusionOk="0">
                <a:moveTo>
                  <a:pt x="4402" y="0"/>
                </a:moveTo>
                <a:cubicBezTo>
                  <a:pt x="4382" y="0"/>
                  <a:pt x="4362" y="8"/>
                  <a:pt x="4351" y="24"/>
                </a:cubicBezTo>
                <a:lnTo>
                  <a:pt x="20" y="5198"/>
                </a:lnTo>
                <a:cubicBezTo>
                  <a:pt x="0" y="5227"/>
                  <a:pt x="0" y="5267"/>
                  <a:pt x="29" y="5296"/>
                </a:cubicBezTo>
                <a:cubicBezTo>
                  <a:pt x="49" y="5306"/>
                  <a:pt x="59" y="5315"/>
                  <a:pt x="79" y="5315"/>
                </a:cubicBezTo>
                <a:cubicBezTo>
                  <a:pt x="98" y="5315"/>
                  <a:pt x="118" y="5306"/>
                  <a:pt x="138" y="5286"/>
                </a:cubicBezTo>
                <a:lnTo>
                  <a:pt x="4459" y="112"/>
                </a:lnTo>
                <a:cubicBezTo>
                  <a:pt x="4478" y="82"/>
                  <a:pt x="4478" y="43"/>
                  <a:pt x="4449" y="14"/>
                </a:cubicBezTo>
                <a:cubicBezTo>
                  <a:pt x="4436" y="5"/>
                  <a:pt x="4419" y="0"/>
                  <a:pt x="440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21"/>
          <p:cNvSpPr/>
          <p:nvPr/>
        </p:nvSpPr>
        <p:spPr>
          <a:xfrm>
            <a:off x="4043408" y="240183"/>
            <a:ext cx="170252" cy="270289"/>
          </a:xfrm>
          <a:custGeom>
            <a:avLst/>
            <a:gdLst/>
            <a:ahLst/>
            <a:cxnLst/>
            <a:rect l="l" t="t" r="r" b="b"/>
            <a:pathLst>
              <a:path w="805" h="1278" extrusionOk="0">
                <a:moveTo>
                  <a:pt x="304" y="200"/>
                </a:moveTo>
                <a:cubicBezTo>
                  <a:pt x="559" y="523"/>
                  <a:pt x="667" y="808"/>
                  <a:pt x="608" y="984"/>
                </a:cubicBezTo>
                <a:cubicBezTo>
                  <a:pt x="569" y="1082"/>
                  <a:pt x="491" y="1121"/>
                  <a:pt x="441" y="1131"/>
                </a:cubicBezTo>
                <a:cubicBezTo>
                  <a:pt x="431" y="1132"/>
                  <a:pt x="422" y="1133"/>
                  <a:pt x="413" y="1133"/>
                </a:cubicBezTo>
                <a:cubicBezTo>
                  <a:pt x="366" y="1133"/>
                  <a:pt x="327" y="1111"/>
                  <a:pt x="295" y="1062"/>
                </a:cubicBezTo>
                <a:cubicBezTo>
                  <a:pt x="177" y="906"/>
                  <a:pt x="157" y="543"/>
                  <a:pt x="304" y="200"/>
                </a:cubicBezTo>
                <a:close/>
                <a:moveTo>
                  <a:pt x="302" y="0"/>
                </a:moveTo>
                <a:cubicBezTo>
                  <a:pt x="296" y="0"/>
                  <a:pt x="290" y="1"/>
                  <a:pt x="284" y="4"/>
                </a:cubicBezTo>
                <a:cubicBezTo>
                  <a:pt x="255" y="4"/>
                  <a:pt x="236" y="13"/>
                  <a:pt x="226" y="33"/>
                </a:cubicBezTo>
                <a:cubicBezTo>
                  <a:pt x="1" y="455"/>
                  <a:pt x="30" y="935"/>
                  <a:pt x="186" y="1141"/>
                </a:cubicBezTo>
                <a:cubicBezTo>
                  <a:pt x="245" y="1229"/>
                  <a:pt x="324" y="1278"/>
                  <a:pt x="412" y="1278"/>
                </a:cubicBezTo>
                <a:cubicBezTo>
                  <a:pt x="432" y="1278"/>
                  <a:pt x="441" y="1278"/>
                  <a:pt x="461" y="1268"/>
                </a:cubicBezTo>
                <a:cubicBezTo>
                  <a:pt x="598" y="1248"/>
                  <a:pt x="696" y="1160"/>
                  <a:pt x="735" y="1033"/>
                </a:cubicBezTo>
                <a:cubicBezTo>
                  <a:pt x="794" y="886"/>
                  <a:pt x="804" y="562"/>
                  <a:pt x="343" y="24"/>
                </a:cubicBezTo>
                <a:cubicBezTo>
                  <a:pt x="336" y="9"/>
                  <a:pt x="319" y="0"/>
                  <a:pt x="30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21"/>
          <p:cNvSpPr/>
          <p:nvPr/>
        </p:nvSpPr>
        <p:spPr>
          <a:xfrm>
            <a:off x="3854757" y="228339"/>
            <a:ext cx="265425" cy="162004"/>
          </a:xfrm>
          <a:custGeom>
            <a:avLst/>
            <a:gdLst/>
            <a:ahLst/>
            <a:cxnLst/>
            <a:rect l="l" t="t" r="r" b="b"/>
            <a:pathLst>
              <a:path w="1255" h="766" extrusionOk="0">
                <a:moveTo>
                  <a:pt x="795" y="138"/>
                </a:moveTo>
                <a:cubicBezTo>
                  <a:pt x="882" y="138"/>
                  <a:pt x="971" y="148"/>
                  <a:pt x="1059" y="167"/>
                </a:cubicBezTo>
                <a:cubicBezTo>
                  <a:pt x="815" y="457"/>
                  <a:pt x="579" y="622"/>
                  <a:pt x="390" y="622"/>
                </a:cubicBezTo>
                <a:cubicBezTo>
                  <a:pt x="374" y="622"/>
                  <a:pt x="359" y="620"/>
                  <a:pt x="344" y="618"/>
                </a:cubicBezTo>
                <a:cubicBezTo>
                  <a:pt x="246" y="609"/>
                  <a:pt x="197" y="540"/>
                  <a:pt x="177" y="481"/>
                </a:cubicBezTo>
                <a:cubicBezTo>
                  <a:pt x="157" y="432"/>
                  <a:pt x="167" y="383"/>
                  <a:pt x="216" y="334"/>
                </a:cubicBezTo>
                <a:cubicBezTo>
                  <a:pt x="314" y="226"/>
                  <a:pt x="540" y="138"/>
                  <a:pt x="795" y="138"/>
                </a:cubicBezTo>
                <a:close/>
                <a:moveTo>
                  <a:pt x="799" y="1"/>
                </a:moveTo>
                <a:cubicBezTo>
                  <a:pt x="494" y="1"/>
                  <a:pt x="232" y="99"/>
                  <a:pt x="109" y="236"/>
                </a:cubicBezTo>
                <a:cubicBezTo>
                  <a:pt x="20" y="334"/>
                  <a:pt x="1" y="432"/>
                  <a:pt x="40" y="540"/>
                </a:cubicBezTo>
                <a:cubicBezTo>
                  <a:pt x="99" y="657"/>
                  <a:pt x="197" y="746"/>
                  <a:pt x="324" y="766"/>
                </a:cubicBezTo>
                <a:lnTo>
                  <a:pt x="383" y="766"/>
                </a:lnTo>
                <a:cubicBezTo>
                  <a:pt x="549" y="766"/>
                  <a:pt x="853" y="668"/>
                  <a:pt x="1235" y="167"/>
                </a:cubicBezTo>
                <a:cubicBezTo>
                  <a:pt x="1255" y="148"/>
                  <a:pt x="1255" y="128"/>
                  <a:pt x="1255" y="109"/>
                </a:cubicBezTo>
                <a:cubicBezTo>
                  <a:pt x="1245" y="80"/>
                  <a:pt x="1226" y="69"/>
                  <a:pt x="1206" y="60"/>
                </a:cubicBezTo>
                <a:cubicBezTo>
                  <a:pt x="1068" y="19"/>
                  <a:pt x="929" y="1"/>
                  <a:pt x="79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21"/>
          <p:cNvSpPr/>
          <p:nvPr/>
        </p:nvSpPr>
        <p:spPr>
          <a:xfrm>
            <a:off x="3999840" y="18328"/>
            <a:ext cx="132818" cy="251889"/>
          </a:xfrm>
          <a:custGeom>
            <a:avLst/>
            <a:gdLst/>
            <a:ahLst/>
            <a:cxnLst/>
            <a:rect l="l" t="t" r="r" b="b"/>
            <a:pathLst>
              <a:path w="628" h="1191" extrusionOk="0">
                <a:moveTo>
                  <a:pt x="77" y="1"/>
                </a:moveTo>
                <a:cubicBezTo>
                  <a:pt x="61" y="1"/>
                  <a:pt x="43" y="5"/>
                  <a:pt x="30" y="14"/>
                </a:cubicBezTo>
                <a:cubicBezTo>
                  <a:pt x="0" y="43"/>
                  <a:pt x="0" y="83"/>
                  <a:pt x="20" y="122"/>
                </a:cubicBezTo>
                <a:cubicBezTo>
                  <a:pt x="157" y="279"/>
                  <a:pt x="481" y="710"/>
                  <a:pt x="422" y="1112"/>
                </a:cubicBezTo>
                <a:cubicBezTo>
                  <a:pt x="422" y="1151"/>
                  <a:pt x="451" y="1190"/>
                  <a:pt x="490" y="1190"/>
                </a:cubicBezTo>
                <a:lnTo>
                  <a:pt x="501" y="1190"/>
                </a:lnTo>
                <a:cubicBezTo>
                  <a:pt x="530" y="1190"/>
                  <a:pt x="559" y="1171"/>
                  <a:pt x="569" y="1131"/>
                </a:cubicBezTo>
                <a:cubicBezTo>
                  <a:pt x="628" y="670"/>
                  <a:pt x="285" y="210"/>
                  <a:pt x="128" y="24"/>
                </a:cubicBezTo>
                <a:cubicBezTo>
                  <a:pt x="117" y="8"/>
                  <a:pt x="98" y="1"/>
                  <a:pt x="7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1"/>
          <p:cNvSpPr/>
          <p:nvPr/>
        </p:nvSpPr>
        <p:spPr>
          <a:xfrm>
            <a:off x="4080842" y="-120199"/>
            <a:ext cx="101517" cy="390417"/>
          </a:xfrm>
          <a:custGeom>
            <a:avLst/>
            <a:gdLst/>
            <a:ahLst/>
            <a:cxnLst/>
            <a:rect l="l" t="t" r="r" b="b"/>
            <a:pathLst>
              <a:path w="480" h="1846" extrusionOk="0">
                <a:moveTo>
                  <a:pt x="73" y="0"/>
                </a:moveTo>
                <a:cubicBezTo>
                  <a:pt x="54" y="0"/>
                  <a:pt x="34" y="8"/>
                  <a:pt x="20" y="23"/>
                </a:cubicBezTo>
                <a:cubicBezTo>
                  <a:pt x="0" y="52"/>
                  <a:pt x="0" y="101"/>
                  <a:pt x="29" y="121"/>
                </a:cubicBezTo>
                <a:cubicBezTo>
                  <a:pt x="196" y="287"/>
                  <a:pt x="323" y="611"/>
                  <a:pt x="333" y="944"/>
                </a:cubicBezTo>
                <a:cubicBezTo>
                  <a:pt x="343" y="1257"/>
                  <a:pt x="245" y="1541"/>
                  <a:pt x="59" y="1728"/>
                </a:cubicBezTo>
                <a:cubicBezTo>
                  <a:pt x="39" y="1757"/>
                  <a:pt x="39" y="1796"/>
                  <a:pt x="68" y="1826"/>
                </a:cubicBezTo>
                <a:cubicBezTo>
                  <a:pt x="78" y="1835"/>
                  <a:pt x="98" y="1845"/>
                  <a:pt x="118" y="1845"/>
                </a:cubicBezTo>
                <a:cubicBezTo>
                  <a:pt x="127" y="1845"/>
                  <a:pt x="147" y="1835"/>
                  <a:pt x="166" y="1826"/>
                </a:cubicBezTo>
                <a:cubicBezTo>
                  <a:pt x="372" y="1610"/>
                  <a:pt x="480" y="1296"/>
                  <a:pt x="470" y="934"/>
                </a:cubicBezTo>
                <a:cubicBezTo>
                  <a:pt x="460" y="561"/>
                  <a:pt x="323" y="208"/>
                  <a:pt x="127" y="23"/>
                </a:cubicBezTo>
                <a:cubicBezTo>
                  <a:pt x="113" y="8"/>
                  <a:pt x="93" y="0"/>
                  <a:pt x="73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1"/>
          <p:cNvSpPr/>
          <p:nvPr/>
        </p:nvSpPr>
        <p:spPr>
          <a:xfrm>
            <a:off x="8308558" y="2386399"/>
            <a:ext cx="1187537" cy="2814135"/>
          </a:xfrm>
          <a:custGeom>
            <a:avLst/>
            <a:gdLst/>
            <a:ahLst/>
            <a:cxnLst/>
            <a:rect l="l" t="t" r="r" b="b"/>
            <a:pathLst>
              <a:path w="5615" h="13306" extrusionOk="0">
                <a:moveTo>
                  <a:pt x="2440" y="8769"/>
                </a:moveTo>
                <a:cubicBezTo>
                  <a:pt x="2646" y="8769"/>
                  <a:pt x="2891" y="8808"/>
                  <a:pt x="3204" y="8906"/>
                </a:cubicBezTo>
                <a:cubicBezTo>
                  <a:pt x="3254" y="8925"/>
                  <a:pt x="3313" y="8945"/>
                  <a:pt x="3371" y="8965"/>
                </a:cubicBezTo>
                <a:cubicBezTo>
                  <a:pt x="3313" y="9043"/>
                  <a:pt x="3254" y="9111"/>
                  <a:pt x="3185" y="9170"/>
                </a:cubicBezTo>
                <a:cubicBezTo>
                  <a:pt x="2843" y="9505"/>
                  <a:pt x="2541" y="9628"/>
                  <a:pt x="2305" y="9628"/>
                </a:cubicBezTo>
                <a:cubicBezTo>
                  <a:pt x="2169" y="9628"/>
                  <a:pt x="2056" y="9587"/>
                  <a:pt x="1970" y="9523"/>
                </a:cubicBezTo>
                <a:cubicBezTo>
                  <a:pt x="1803" y="9405"/>
                  <a:pt x="1745" y="9200"/>
                  <a:pt x="1832" y="9033"/>
                </a:cubicBezTo>
                <a:cubicBezTo>
                  <a:pt x="1901" y="8886"/>
                  <a:pt x="2097" y="8769"/>
                  <a:pt x="2440" y="8769"/>
                </a:cubicBezTo>
                <a:close/>
                <a:moveTo>
                  <a:pt x="85" y="0"/>
                </a:moveTo>
                <a:cubicBezTo>
                  <a:pt x="54" y="0"/>
                  <a:pt x="24" y="19"/>
                  <a:pt x="10" y="47"/>
                </a:cubicBezTo>
                <a:cubicBezTo>
                  <a:pt x="0" y="86"/>
                  <a:pt x="20" y="135"/>
                  <a:pt x="59" y="155"/>
                </a:cubicBezTo>
                <a:cubicBezTo>
                  <a:pt x="2185" y="1008"/>
                  <a:pt x="3342" y="3388"/>
                  <a:pt x="3724" y="5329"/>
                </a:cubicBezTo>
                <a:cubicBezTo>
                  <a:pt x="4008" y="6779"/>
                  <a:pt x="3900" y="8083"/>
                  <a:pt x="3450" y="8827"/>
                </a:cubicBezTo>
                <a:cubicBezTo>
                  <a:pt x="3391" y="8808"/>
                  <a:pt x="3322" y="8778"/>
                  <a:pt x="3254" y="8758"/>
                </a:cubicBezTo>
                <a:cubicBezTo>
                  <a:pt x="2923" y="8656"/>
                  <a:pt x="2661" y="8617"/>
                  <a:pt x="2452" y="8617"/>
                </a:cubicBezTo>
                <a:cubicBezTo>
                  <a:pt x="1925" y="8617"/>
                  <a:pt x="1745" y="8866"/>
                  <a:pt x="1695" y="8965"/>
                </a:cubicBezTo>
                <a:cubicBezTo>
                  <a:pt x="1578" y="9190"/>
                  <a:pt x="1656" y="9484"/>
                  <a:pt x="1882" y="9650"/>
                </a:cubicBezTo>
                <a:cubicBezTo>
                  <a:pt x="1991" y="9730"/>
                  <a:pt x="2135" y="9781"/>
                  <a:pt x="2306" y="9781"/>
                </a:cubicBezTo>
                <a:cubicBezTo>
                  <a:pt x="2579" y="9781"/>
                  <a:pt x="2919" y="9649"/>
                  <a:pt x="3293" y="9288"/>
                </a:cubicBezTo>
                <a:cubicBezTo>
                  <a:pt x="3371" y="9209"/>
                  <a:pt x="3450" y="9121"/>
                  <a:pt x="3518" y="9023"/>
                </a:cubicBezTo>
                <a:cubicBezTo>
                  <a:pt x="4390" y="9366"/>
                  <a:pt x="4998" y="9934"/>
                  <a:pt x="5223" y="10640"/>
                </a:cubicBezTo>
                <a:cubicBezTo>
                  <a:pt x="5449" y="11326"/>
                  <a:pt x="5301" y="12100"/>
                  <a:pt x="4822" y="12767"/>
                </a:cubicBezTo>
                <a:cubicBezTo>
                  <a:pt x="4674" y="12963"/>
                  <a:pt x="4410" y="13159"/>
                  <a:pt x="4214" y="13159"/>
                </a:cubicBezTo>
                <a:cubicBezTo>
                  <a:pt x="4136" y="13159"/>
                  <a:pt x="4077" y="13119"/>
                  <a:pt x="4038" y="13061"/>
                </a:cubicBezTo>
                <a:cubicBezTo>
                  <a:pt x="4018" y="13034"/>
                  <a:pt x="3989" y="13021"/>
                  <a:pt x="3964" y="13021"/>
                </a:cubicBezTo>
                <a:cubicBezTo>
                  <a:pt x="3951" y="13021"/>
                  <a:pt x="3939" y="13024"/>
                  <a:pt x="3929" y="13031"/>
                </a:cubicBezTo>
                <a:cubicBezTo>
                  <a:pt x="3890" y="13061"/>
                  <a:pt x="3881" y="13109"/>
                  <a:pt x="3910" y="13139"/>
                </a:cubicBezTo>
                <a:cubicBezTo>
                  <a:pt x="3979" y="13246"/>
                  <a:pt x="4077" y="13305"/>
                  <a:pt x="4204" y="13305"/>
                </a:cubicBezTo>
                <a:lnTo>
                  <a:pt x="4214" y="13305"/>
                </a:lnTo>
                <a:cubicBezTo>
                  <a:pt x="4478" y="13305"/>
                  <a:pt x="4782" y="13080"/>
                  <a:pt x="4939" y="12854"/>
                </a:cubicBezTo>
                <a:cubicBezTo>
                  <a:pt x="5458" y="12149"/>
                  <a:pt x="5615" y="11326"/>
                  <a:pt x="5370" y="10591"/>
                </a:cubicBezTo>
                <a:cubicBezTo>
                  <a:pt x="5125" y="9846"/>
                  <a:pt x="4508" y="9248"/>
                  <a:pt x="3596" y="8886"/>
                </a:cubicBezTo>
                <a:cubicBezTo>
                  <a:pt x="4047" y="8102"/>
                  <a:pt x="4165" y="6759"/>
                  <a:pt x="3871" y="5300"/>
                </a:cubicBezTo>
                <a:cubicBezTo>
                  <a:pt x="3489" y="3320"/>
                  <a:pt x="2303" y="890"/>
                  <a:pt x="118" y="8"/>
                </a:cubicBezTo>
                <a:cubicBezTo>
                  <a:pt x="107" y="3"/>
                  <a:pt x="96" y="0"/>
                  <a:pt x="85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1"/>
          <p:cNvSpPr/>
          <p:nvPr/>
        </p:nvSpPr>
        <p:spPr>
          <a:xfrm>
            <a:off x="8530201" y="4908013"/>
            <a:ext cx="868605" cy="1397127"/>
          </a:xfrm>
          <a:custGeom>
            <a:avLst/>
            <a:gdLst/>
            <a:ahLst/>
            <a:cxnLst/>
            <a:rect l="l" t="t" r="r" b="b"/>
            <a:pathLst>
              <a:path w="4107" h="6606" extrusionOk="0">
                <a:moveTo>
                  <a:pt x="853" y="6253"/>
                </a:moveTo>
                <a:lnTo>
                  <a:pt x="3715" y="2255"/>
                </a:lnTo>
                <a:cubicBezTo>
                  <a:pt x="4107" y="1706"/>
                  <a:pt x="4107" y="1157"/>
                  <a:pt x="3901" y="746"/>
                </a:cubicBezTo>
                <a:cubicBezTo>
                  <a:pt x="3813" y="569"/>
                  <a:pt x="3676" y="422"/>
                  <a:pt x="3528" y="304"/>
                </a:cubicBezTo>
                <a:cubicBezTo>
                  <a:pt x="3371" y="197"/>
                  <a:pt x="3195" y="119"/>
                  <a:pt x="2999" y="79"/>
                </a:cubicBezTo>
                <a:cubicBezTo>
                  <a:pt x="2529" y="1"/>
                  <a:pt x="1980" y="148"/>
                  <a:pt x="1579" y="706"/>
                </a:cubicBezTo>
                <a:cubicBezTo>
                  <a:pt x="1324" y="1049"/>
                  <a:pt x="1941" y="1441"/>
                  <a:pt x="2167" y="1157"/>
                </a:cubicBezTo>
                <a:cubicBezTo>
                  <a:pt x="2392" y="863"/>
                  <a:pt x="2646" y="775"/>
                  <a:pt x="2862" y="814"/>
                </a:cubicBezTo>
                <a:cubicBezTo>
                  <a:pt x="2950" y="833"/>
                  <a:pt x="3019" y="863"/>
                  <a:pt x="3088" y="912"/>
                </a:cubicBezTo>
                <a:cubicBezTo>
                  <a:pt x="3146" y="951"/>
                  <a:pt x="3195" y="1020"/>
                  <a:pt x="3234" y="1088"/>
                </a:cubicBezTo>
                <a:cubicBezTo>
                  <a:pt x="3332" y="1265"/>
                  <a:pt x="3313" y="1530"/>
                  <a:pt x="3107" y="1813"/>
                </a:cubicBezTo>
                <a:lnTo>
                  <a:pt x="246" y="5822"/>
                </a:lnTo>
                <a:cubicBezTo>
                  <a:pt x="1" y="6174"/>
                  <a:pt x="599" y="6606"/>
                  <a:pt x="853" y="625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21"/>
          <p:cNvSpPr/>
          <p:nvPr/>
        </p:nvSpPr>
        <p:spPr>
          <a:xfrm>
            <a:off x="8600628" y="6049856"/>
            <a:ext cx="197112" cy="122666"/>
          </a:xfrm>
          <a:custGeom>
            <a:avLst/>
            <a:gdLst/>
            <a:ahLst/>
            <a:cxnLst/>
            <a:rect l="l" t="t" r="r" b="b"/>
            <a:pathLst>
              <a:path w="932" h="580" extrusionOk="0">
                <a:moveTo>
                  <a:pt x="716" y="579"/>
                </a:moveTo>
                <a:lnTo>
                  <a:pt x="932" y="275"/>
                </a:lnTo>
                <a:lnTo>
                  <a:pt x="216" y="1"/>
                </a:lnTo>
                <a:lnTo>
                  <a:pt x="1" y="30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21"/>
          <p:cNvSpPr/>
          <p:nvPr/>
        </p:nvSpPr>
        <p:spPr>
          <a:xfrm>
            <a:off x="8698125" y="5915347"/>
            <a:ext cx="194997" cy="122455"/>
          </a:xfrm>
          <a:custGeom>
            <a:avLst/>
            <a:gdLst/>
            <a:ahLst/>
            <a:cxnLst/>
            <a:rect l="l" t="t" r="r" b="b"/>
            <a:pathLst>
              <a:path w="922" h="579" extrusionOk="0">
                <a:moveTo>
                  <a:pt x="706" y="578"/>
                </a:moveTo>
                <a:lnTo>
                  <a:pt x="922" y="275"/>
                </a:lnTo>
                <a:lnTo>
                  <a:pt x="216" y="0"/>
                </a:lnTo>
                <a:lnTo>
                  <a:pt x="1" y="294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21"/>
          <p:cNvSpPr/>
          <p:nvPr/>
        </p:nvSpPr>
        <p:spPr>
          <a:xfrm>
            <a:off x="8793508" y="5780627"/>
            <a:ext cx="196901" cy="122455"/>
          </a:xfrm>
          <a:custGeom>
            <a:avLst/>
            <a:gdLst/>
            <a:ahLst/>
            <a:cxnLst/>
            <a:rect l="l" t="t" r="r" b="b"/>
            <a:pathLst>
              <a:path w="931" h="579" extrusionOk="0">
                <a:moveTo>
                  <a:pt x="715" y="579"/>
                </a:moveTo>
                <a:lnTo>
                  <a:pt x="931" y="274"/>
                </a:lnTo>
                <a:lnTo>
                  <a:pt x="216" y="0"/>
                </a:lnTo>
                <a:lnTo>
                  <a:pt x="0" y="294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21"/>
          <p:cNvSpPr/>
          <p:nvPr/>
        </p:nvSpPr>
        <p:spPr>
          <a:xfrm>
            <a:off x="8890794" y="5643792"/>
            <a:ext cx="197112" cy="124570"/>
          </a:xfrm>
          <a:custGeom>
            <a:avLst/>
            <a:gdLst/>
            <a:ahLst/>
            <a:cxnLst/>
            <a:rect l="l" t="t" r="r" b="b"/>
            <a:pathLst>
              <a:path w="932" h="589" extrusionOk="0">
                <a:moveTo>
                  <a:pt x="716" y="588"/>
                </a:moveTo>
                <a:lnTo>
                  <a:pt x="932" y="285"/>
                </a:lnTo>
                <a:lnTo>
                  <a:pt x="216" y="0"/>
                </a:lnTo>
                <a:lnTo>
                  <a:pt x="1" y="304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21"/>
          <p:cNvSpPr/>
          <p:nvPr/>
        </p:nvSpPr>
        <p:spPr>
          <a:xfrm>
            <a:off x="8986177" y="5509072"/>
            <a:ext cx="197112" cy="124570"/>
          </a:xfrm>
          <a:custGeom>
            <a:avLst/>
            <a:gdLst/>
            <a:ahLst/>
            <a:cxnLst/>
            <a:rect l="l" t="t" r="r" b="b"/>
            <a:pathLst>
              <a:path w="932" h="589" extrusionOk="0">
                <a:moveTo>
                  <a:pt x="716" y="589"/>
                </a:moveTo>
                <a:lnTo>
                  <a:pt x="932" y="284"/>
                </a:lnTo>
                <a:lnTo>
                  <a:pt x="216" y="1"/>
                </a:lnTo>
                <a:lnTo>
                  <a:pt x="0" y="304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21"/>
          <p:cNvSpPr/>
          <p:nvPr/>
        </p:nvSpPr>
        <p:spPr>
          <a:xfrm>
            <a:off x="9083674" y="5374352"/>
            <a:ext cx="196901" cy="124570"/>
          </a:xfrm>
          <a:custGeom>
            <a:avLst/>
            <a:gdLst/>
            <a:ahLst/>
            <a:cxnLst/>
            <a:rect l="l" t="t" r="r" b="b"/>
            <a:pathLst>
              <a:path w="931" h="589" extrusionOk="0">
                <a:moveTo>
                  <a:pt x="715" y="588"/>
                </a:moveTo>
                <a:lnTo>
                  <a:pt x="931" y="285"/>
                </a:lnTo>
                <a:lnTo>
                  <a:pt x="216" y="0"/>
                </a:lnTo>
                <a:lnTo>
                  <a:pt x="0" y="30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21"/>
          <p:cNvSpPr/>
          <p:nvPr/>
        </p:nvSpPr>
        <p:spPr>
          <a:xfrm>
            <a:off x="9176731" y="5239632"/>
            <a:ext cx="188864" cy="120551"/>
          </a:xfrm>
          <a:custGeom>
            <a:avLst/>
            <a:gdLst/>
            <a:ahLst/>
            <a:cxnLst/>
            <a:rect l="l" t="t" r="r" b="b"/>
            <a:pathLst>
              <a:path w="893" h="570" extrusionOk="0">
                <a:moveTo>
                  <a:pt x="736" y="569"/>
                </a:moveTo>
                <a:cubicBezTo>
                  <a:pt x="804" y="461"/>
                  <a:pt x="854" y="354"/>
                  <a:pt x="893" y="245"/>
                </a:cubicBezTo>
                <a:cubicBezTo>
                  <a:pt x="667" y="226"/>
                  <a:pt x="403" y="147"/>
                  <a:pt x="187" y="1"/>
                </a:cubicBezTo>
                <a:cubicBezTo>
                  <a:pt x="158" y="79"/>
                  <a:pt x="118" y="167"/>
                  <a:pt x="50" y="245"/>
                </a:cubicBezTo>
                <a:lnTo>
                  <a:pt x="1" y="324"/>
                </a:lnTo>
                <a:cubicBezTo>
                  <a:pt x="256" y="441"/>
                  <a:pt x="501" y="539"/>
                  <a:pt x="736" y="56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1"/>
          <p:cNvSpPr/>
          <p:nvPr/>
        </p:nvSpPr>
        <p:spPr>
          <a:xfrm>
            <a:off x="9220509" y="5094548"/>
            <a:ext cx="163696" cy="132818"/>
          </a:xfrm>
          <a:custGeom>
            <a:avLst/>
            <a:gdLst/>
            <a:ahLst/>
            <a:cxnLst/>
            <a:rect l="l" t="t" r="r" b="b"/>
            <a:pathLst>
              <a:path w="774" h="628" extrusionOk="0">
                <a:moveTo>
                  <a:pt x="774" y="441"/>
                </a:moveTo>
                <a:cubicBezTo>
                  <a:pt x="774" y="314"/>
                  <a:pt x="745" y="118"/>
                  <a:pt x="706" y="1"/>
                </a:cubicBezTo>
                <a:cubicBezTo>
                  <a:pt x="568" y="138"/>
                  <a:pt x="314" y="314"/>
                  <a:pt x="29" y="393"/>
                </a:cubicBezTo>
                <a:cubicBezTo>
                  <a:pt x="39" y="461"/>
                  <a:pt x="29" y="539"/>
                  <a:pt x="0" y="628"/>
                </a:cubicBezTo>
                <a:cubicBezTo>
                  <a:pt x="245" y="628"/>
                  <a:pt x="490" y="628"/>
                  <a:pt x="774" y="4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1"/>
          <p:cNvSpPr/>
          <p:nvPr/>
        </p:nvSpPr>
        <p:spPr>
          <a:xfrm>
            <a:off x="9176731" y="4941217"/>
            <a:ext cx="128800" cy="184634"/>
          </a:xfrm>
          <a:custGeom>
            <a:avLst/>
            <a:gdLst/>
            <a:ahLst/>
            <a:cxnLst/>
            <a:rect l="l" t="t" r="r" b="b"/>
            <a:pathLst>
              <a:path w="609" h="873" extrusionOk="0">
                <a:moveTo>
                  <a:pt x="608" y="275"/>
                </a:moveTo>
                <a:cubicBezTo>
                  <a:pt x="501" y="167"/>
                  <a:pt x="325" y="40"/>
                  <a:pt x="187" y="1"/>
                </a:cubicBezTo>
                <a:cubicBezTo>
                  <a:pt x="236" y="226"/>
                  <a:pt x="89" y="589"/>
                  <a:pt x="1" y="726"/>
                </a:cubicBezTo>
                <a:cubicBezTo>
                  <a:pt x="40" y="755"/>
                  <a:pt x="118" y="833"/>
                  <a:pt x="148" y="872"/>
                </a:cubicBezTo>
                <a:cubicBezTo>
                  <a:pt x="275" y="824"/>
                  <a:pt x="510" y="520"/>
                  <a:pt x="608" y="27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21"/>
          <p:cNvSpPr/>
          <p:nvPr/>
        </p:nvSpPr>
        <p:spPr>
          <a:xfrm>
            <a:off x="9002673" y="4918376"/>
            <a:ext cx="139163" cy="164119"/>
          </a:xfrm>
          <a:custGeom>
            <a:avLst/>
            <a:gdLst/>
            <a:ahLst/>
            <a:cxnLst/>
            <a:rect l="l" t="t" r="r" b="b"/>
            <a:pathLst>
              <a:path w="658" h="776" extrusionOk="0">
                <a:moveTo>
                  <a:pt x="520" y="11"/>
                </a:moveTo>
                <a:cubicBezTo>
                  <a:pt x="393" y="1"/>
                  <a:pt x="148" y="40"/>
                  <a:pt x="1" y="109"/>
                </a:cubicBezTo>
                <a:cubicBezTo>
                  <a:pt x="187" y="295"/>
                  <a:pt x="305" y="520"/>
                  <a:pt x="403" y="775"/>
                </a:cubicBezTo>
                <a:cubicBezTo>
                  <a:pt x="462" y="755"/>
                  <a:pt x="510" y="755"/>
                  <a:pt x="579" y="755"/>
                </a:cubicBezTo>
                <a:cubicBezTo>
                  <a:pt x="658" y="588"/>
                  <a:pt x="579" y="246"/>
                  <a:pt x="520" y="1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21"/>
          <p:cNvSpPr/>
          <p:nvPr/>
        </p:nvSpPr>
        <p:spPr>
          <a:xfrm>
            <a:off x="8855686" y="4999377"/>
            <a:ext cx="192882" cy="130703"/>
          </a:xfrm>
          <a:custGeom>
            <a:avLst/>
            <a:gdLst/>
            <a:ahLst/>
            <a:cxnLst/>
            <a:rect l="l" t="t" r="r" b="b"/>
            <a:pathLst>
              <a:path w="912" h="618" extrusionOk="0">
                <a:moveTo>
                  <a:pt x="284" y="0"/>
                </a:moveTo>
                <a:cubicBezTo>
                  <a:pt x="196" y="68"/>
                  <a:pt x="59" y="225"/>
                  <a:pt x="0" y="333"/>
                </a:cubicBezTo>
                <a:cubicBezTo>
                  <a:pt x="186" y="382"/>
                  <a:pt x="392" y="460"/>
                  <a:pt x="715" y="617"/>
                </a:cubicBezTo>
                <a:cubicBezTo>
                  <a:pt x="784" y="549"/>
                  <a:pt x="843" y="499"/>
                  <a:pt x="911" y="460"/>
                </a:cubicBezTo>
                <a:cubicBezTo>
                  <a:pt x="735" y="264"/>
                  <a:pt x="519" y="107"/>
                  <a:pt x="284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21"/>
          <p:cNvSpPr/>
          <p:nvPr/>
        </p:nvSpPr>
        <p:spPr>
          <a:xfrm>
            <a:off x="8977929" y="5527683"/>
            <a:ext cx="234335" cy="311107"/>
          </a:xfrm>
          <a:custGeom>
            <a:avLst/>
            <a:gdLst/>
            <a:ahLst/>
            <a:cxnLst/>
            <a:rect l="l" t="t" r="r" b="b"/>
            <a:pathLst>
              <a:path w="1108" h="1471" extrusionOk="0">
                <a:moveTo>
                  <a:pt x="1108" y="0"/>
                </a:moveTo>
                <a:lnTo>
                  <a:pt x="971" y="196"/>
                </a:lnTo>
                <a:cubicBezTo>
                  <a:pt x="1019" y="128"/>
                  <a:pt x="1069" y="69"/>
                  <a:pt x="1108" y="0"/>
                </a:cubicBezTo>
                <a:close/>
                <a:moveTo>
                  <a:pt x="745" y="490"/>
                </a:moveTo>
                <a:cubicBezTo>
                  <a:pt x="666" y="608"/>
                  <a:pt x="579" y="716"/>
                  <a:pt x="500" y="824"/>
                </a:cubicBezTo>
                <a:lnTo>
                  <a:pt x="517" y="832"/>
                </a:lnTo>
                <a:lnTo>
                  <a:pt x="755" y="501"/>
                </a:lnTo>
                <a:lnTo>
                  <a:pt x="745" y="490"/>
                </a:lnTo>
                <a:close/>
                <a:moveTo>
                  <a:pt x="517" y="832"/>
                </a:moveTo>
                <a:lnTo>
                  <a:pt x="300" y="1135"/>
                </a:lnTo>
                <a:lnTo>
                  <a:pt x="304" y="1137"/>
                </a:lnTo>
                <a:lnTo>
                  <a:pt x="520" y="834"/>
                </a:lnTo>
                <a:lnTo>
                  <a:pt x="517" y="832"/>
                </a:lnTo>
                <a:close/>
                <a:moveTo>
                  <a:pt x="265" y="1118"/>
                </a:moveTo>
                <a:cubicBezTo>
                  <a:pt x="177" y="1235"/>
                  <a:pt x="89" y="1343"/>
                  <a:pt x="0" y="1451"/>
                </a:cubicBezTo>
                <a:lnTo>
                  <a:pt x="59" y="1470"/>
                </a:lnTo>
                <a:lnTo>
                  <a:pt x="300" y="1135"/>
                </a:lnTo>
                <a:lnTo>
                  <a:pt x="265" y="1118"/>
                </a:lnTo>
                <a:close/>
              </a:path>
            </a:pathLst>
          </a:custGeom>
          <a:solidFill>
            <a:srgbClr val="A83A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21"/>
          <p:cNvSpPr/>
          <p:nvPr/>
        </p:nvSpPr>
        <p:spPr>
          <a:xfrm>
            <a:off x="8613106" y="6230258"/>
            <a:ext cx="97710" cy="27071"/>
          </a:xfrm>
          <a:custGeom>
            <a:avLst/>
            <a:gdLst/>
            <a:ahLst/>
            <a:cxnLst/>
            <a:rect l="l" t="t" r="r" b="b"/>
            <a:pathLst>
              <a:path w="462" h="128" extrusionOk="0">
                <a:moveTo>
                  <a:pt x="40" y="89"/>
                </a:moveTo>
                <a:cubicBezTo>
                  <a:pt x="98" y="118"/>
                  <a:pt x="157" y="128"/>
                  <a:pt x="216" y="128"/>
                </a:cubicBezTo>
                <a:cubicBezTo>
                  <a:pt x="255" y="128"/>
                  <a:pt x="294" y="128"/>
                  <a:pt x="334" y="108"/>
                </a:cubicBezTo>
                <a:cubicBezTo>
                  <a:pt x="294" y="128"/>
                  <a:pt x="255" y="128"/>
                  <a:pt x="216" y="128"/>
                </a:cubicBezTo>
                <a:cubicBezTo>
                  <a:pt x="157" y="128"/>
                  <a:pt x="98" y="118"/>
                  <a:pt x="40" y="89"/>
                </a:cubicBezTo>
                <a:close/>
                <a:moveTo>
                  <a:pt x="40" y="89"/>
                </a:moveTo>
                <a:lnTo>
                  <a:pt x="40" y="89"/>
                </a:lnTo>
                <a:lnTo>
                  <a:pt x="40" y="89"/>
                </a:lnTo>
                <a:close/>
                <a:moveTo>
                  <a:pt x="40" y="89"/>
                </a:moveTo>
                <a:lnTo>
                  <a:pt x="40" y="89"/>
                </a:lnTo>
                <a:lnTo>
                  <a:pt x="40" y="89"/>
                </a:lnTo>
                <a:close/>
                <a:moveTo>
                  <a:pt x="40" y="89"/>
                </a:moveTo>
                <a:lnTo>
                  <a:pt x="40" y="89"/>
                </a:lnTo>
                <a:lnTo>
                  <a:pt x="40" y="89"/>
                </a:lnTo>
                <a:close/>
                <a:moveTo>
                  <a:pt x="40" y="89"/>
                </a:moveTo>
                <a:lnTo>
                  <a:pt x="40" y="89"/>
                </a:lnTo>
                <a:lnTo>
                  <a:pt x="40" y="89"/>
                </a:lnTo>
                <a:close/>
                <a:moveTo>
                  <a:pt x="30" y="89"/>
                </a:moveTo>
                <a:lnTo>
                  <a:pt x="30" y="89"/>
                </a:lnTo>
                <a:lnTo>
                  <a:pt x="30" y="89"/>
                </a:lnTo>
                <a:close/>
                <a:moveTo>
                  <a:pt x="30" y="89"/>
                </a:moveTo>
                <a:lnTo>
                  <a:pt x="30" y="89"/>
                </a:lnTo>
                <a:lnTo>
                  <a:pt x="30" y="89"/>
                </a:lnTo>
                <a:close/>
                <a:moveTo>
                  <a:pt x="30" y="89"/>
                </a:moveTo>
                <a:lnTo>
                  <a:pt x="30" y="89"/>
                </a:lnTo>
                <a:lnTo>
                  <a:pt x="30" y="89"/>
                </a:lnTo>
                <a:close/>
                <a:moveTo>
                  <a:pt x="30" y="89"/>
                </a:moveTo>
                <a:lnTo>
                  <a:pt x="30" y="89"/>
                </a:lnTo>
                <a:lnTo>
                  <a:pt x="30" y="89"/>
                </a:lnTo>
                <a:close/>
                <a:moveTo>
                  <a:pt x="30" y="89"/>
                </a:moveTo>
                <a:lnTo>
                  <a:pt x="30" y="89"/>
                </a:lnTo>
                <a:lnTo>
                  <a:pt x="30" y="89"/>
                </a:lnTo>
                <a:close/>
                <a:moveTo>
                  <a:pt x="30" y="79"/>
                </a:moveTo>
                <a:lnTo>
                  <a:pt x="30" y="89"/>
                </a:lnTo>
                <a:lnTo>
                  <a:pt x="30" y="79"/>
                </a:lnTo>
                <a:close/>
                <a:moveTo>
                  <a:pt x="20" y="79"/>
                </a:moveTo>
                <a:lnTo>
                  <a:pt x="30" y="79"/>
                </a:lnTo>
                <a:lnTo>
                  <a:pt x="20" y="79"/>
                </a:lnTo>
                <a:close/>
                <a:moveTo>
                  <a:pt x="20" y="79"/>
                </a:moveTo>
                <a:lnTo>
                  <a:pt x="20" y="79"/>
                </a:lnTo>
                <a:lnTo>
                  <a:pt x="20" y="79"/>
                </a:lnTo>
                <a:close/>
                <a:moveTo>
                  <a:pt x="11" y="79"/>
                </a:moveTo>
                <a:lnTo>
                  <a:pt x="20" y="79"/>
                </a:lnTo>
                <a:lnTo>
                  <a:pt x="11" y="79"/>
                </a:lnTo>
                <a:close/>
                <a:moveTo>
                  <a:pt x="11" y="79"/>
                </a:moveTo>
                <a:lnTo>
                  <a:pt x="11" y="79"/>
                </a:lnTo>
                <a:lnTo>
                  <a:pt x="11" y="79"/>
                </a:lnTo>
                <a:close/>
                <a:moveTo>
                  <a:pt x="11" y="79"/>
                </a:moveTo>
                <a:lnTo>
                  <a:pt x="11" y="79"/>
                </a:lnTo>
                <a:lnTo>
                  <a:pt x="11" y="79"/>
                </a:lnTo>
                <a:close/>
                <a:moveTo>
                  <a:pt x="11" y="79"/>
                </a:moveTo>
                <a:lnTo>
                  <a:pt x="11" y="79"/>
                </a:lnTo>
                <a:lnTo>
                  <a:pt x="11" y="79"/>
                </a:lnTo>
                <a:close/>
                <a:moveTo>
                  <a:pt x="11" y="79"/>
                </a:moveTo>
                <a:lnTo>
                  <a:pt x="11" y="79"/>
                </a:lnTo>
                <a:lnTo>
                  <a:pt x="11" y="79"/>
                </a:lnTo>
                <a:close/>
                <a:moveTo>
                  <a:pt x="392" y="79"/>
                </a:moveTo>
                <a:lnTo>
                  <a:pt x="392" y="79"/>
                </a:lnTo>
                <a:lnTo>
                  <a:pt x="392" y="79"/>
                </a:lnTo>
                <a:close/>
                <a:moveTo>
                  <a:pt x="11" y="69"/>
                </a:moveTo>
                <a:lnTo>
                  <a:pt x="11" y="69"/>
                </a:lnTo>
                <a:lnTo>
                  <a:pt x="11" y="69"/>
                </a:lnTo>
                <a:close/>
                <a:moveTo>
                  <a:pt x="392" y="69"/>
                </a:moveTo>
                <a:lnTo>
                  <a:pt x="392" y="69"/>
                </a:lnTo>
                <a:lnTo>
                  <a:pt x="392" y="69"/>
                </a:lnTo>
                <a:close/>
                <a:moveTo>
                  <a:pt x="11" y="69"/>
                </a:moveTo>
                <a:lnTo>
                  <a:pt x="11" y="69"/>
                </a:lnTo>
                <a:lnTo>
                  <a:pt x="11" y="69"/>
                </a:lnTo>
                <a:close/>
                <a:moveTo>
                  <a:pt x="11" y="69"/>
                </a:moveTo>
                <a:lnTo>
                  <a:pt x="11" y="69"/>
                </a:lnTo>
                <a:lnTo>
                  <a:pt x="11" y="69"/>
                </a:lnTo>
                <a:close/>
                <a:moveTo>
                  <a:pt x="0" y="69"/>
                </a:moveTo>
                <a:lnTo>
                  <a:pt x="0" y="69"/>
                </a:lnTo>
                <a:lnTo>
                  <a:pt x="0" y="69"/>
                </a:lnTo>
                <a:close/>
                <a:moveTo>
                  <a:pt x="0" y="69"/>
                </a:moveTo>
                <a:lnTo>
                  <a:pt x="0" y="69"/>
                </a:lnTo>
                <a:lnTo>
                  <a:pt x="0" y="69"/>
                </a:lnTo>
                <a:close/>
                <a:moveTo>
                  <a:pt x="0" y="69"/>
                </a:moveTo>
                <a:lnTo>
                  <a:pt x="0" y="69"/>
                </a:lnTo>
                <a:lnTo>
                  <a:pt x="0" y="69"/>
                </a:lnTo>
                <a:close/>
                <a:moveTo>
                  <a:pt x="0" y="69"/>
                </a:moveTo>
                <a:lnTo>
                  <a:pt x="0" y="69"/>
                </a:lnTo>
                <a:lnTo>
                  <a:pt x="0" y="69"/>
                </a:lnTo>
                <a:close/>
                <a:moveTo>
                  <a:pt x="0" y="69"/>
                </a:moveTo>
                <a:lnTo>
                  <a:pt x="0" y="69"/>
                </a:lnTo>
                <a:lnTo>
                  <a:pt x="0" y="69"/>
                </a:lnTo>
                <a:close/>
                <a:moveTo>
                  <a:pt x="0" y="69"/>
                </a:moveTo>
                <a:lnTo>
                  <a:pt x="0" y="69"/>
                </a:lnTo>
                <a:lnTo>
                  <a:pt x="0" y="69"/>
                </a:lnTo>
                <a:close/>
                <a:moveTo>
                  <a:pt x="461" y="1"/>
                </a:moveTo>
                <a:cubicBezTo>
                  <a:pt x="442" y="30"/>
                  <a:pt x="412" y="49"/>
                  <a:pt x="392" y="69"/>
                </a:cubicBezTo>
                <a:cubicBezTo>
                  <a:pt x="412" y="49"/>
                  <a:pt x="442" y="30"/>
                  <a:pt x="461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21"/>
          <p:cNvSpPr/>
          <p:nvPr/>
        </p:nvSpPr>
        <p:spPr>
          <a:xfrm>
            <a:off x="8557272" y="5896524"/>
            <a:ext cx="387668" cy="360808"/>
          </a:xfrm>
          <a:custGeom>
            <a:avLst/>
            <a:gdLst/>
            <a:ahLst/>
            <a:cxnLst/>
            <a:rect l="l" t="t" r="r" b="b"/>
            <a:pathLst>
              <a:path w="1833" h="1706" extrusionOk="0">
                <a:moveTo>
                  <a:pt x="1754" y="1"/>
                </a:moveTo>
                <a:cubicBezTo>
                  <a:pt x="1656" y="109"/>
                  <a:pt x="1558" y="216"/>
                  <a:pt x="1470" y="314"/>
                </a:cubicBezTo>
                <a:lnTo>
                  <a:pt x="1588" y="364"/>
                </a:lnTo>
                <a:lnTo>
                  <a:pt x="1372" y="667"/>
                </a:lnTo>
                <a:lnTo>
                  <a:pt x="1205" y="599"/>
                </a:lnTo>
                <a:cubicBezTo>
                  <a:pt x="1088" y="717"/>
                  <a:pt x="980" y="814"/>
                  <a:pt x="872" y="902"/>
                </a:cubicBezTo>
                <a:lnTo>
                  <a:pt x="1137" y="1000"/>
                </a:lnTo>
                <a:lnTo>
                  <a:pt x="921" y="1304"/>
                </a:lnTo>
                <a:lnTo>
                  <a:pt x="510" y="1148"/>
                </a:lnTo>
                <a:cubicBezTo>
                  <a:pt x="412" y="1196"/>
                  <a:pt x="323" y="1216"/>
                  <a:pt x="245" y="1216"/>
                </a:cubicBezTo>
                <a:cubicBezTo>
                  <a:pt x="186" y="1216"/>
                  <a:pt x="137" y="1206"/>
                  <a:pt x="98" y="1187"/>
                </a:cubicBezTo>
                <a:lnTo>
                  <a:pt x="98" y="1187"/>
                </a:lnTo>
                <a:cubicBezTo>
                  <a:pt x="0" y="1363"/>
                  <a:pt x="108" y="1549"/>
                  <a:pt x="264" y="1647"/>
                </a:cubicBezTo>
                <a:lnTo>
                  <a:pt x="275" y="1647"/>
                </a:lnTo>
                <a:lnTo>
                  <a:pt x="275" y="1657"/>
                </a:lnTo>
                <a:lnTo>
                  <a:pt x="294" y="1657"/>
                </a:lnTo>
                <a:lnTo>
                  <a:pt x="294" y="1667"/>
                </a:lnTo>
                <a:lnTo>
                  <a:pt x="304" y="1667"/>
                </a:lnTo>
                <a:cubicBezTo>
                  <a:pt x="362" y="1696"/>
                  <a:pt x="421" y="1706"/>
                  <a:pt x="480" y="1706"/>
                </a:cubicBezTo>
                <a:cubicBezTo>
                  <a:pt x="519" y="1706"/>
                  <a:pt x="558" y="1706"/>
                  <a:pt x="598" y="1686"/>
                </a:cubicBezTo>
                <a:lnTo>
                  <a:pt x="656" y="1657"/>
                </a:lnTo>
                <a:lnTo>
                  <a:pt x="656" y="1647"/>
                </a:lnTo>
                <a:cubicBezTo>
                  <a:pt x="676" y="1627"/>
                  <a:pt x="706" y="1608"/>
                  <a:pt x="725" y="1579"/>
                </a:cubicBezTo>
                <a:lnTo>
                  <a:pt x="1832" y="31"/>
                </a:lnTo>
                <a:lnTo>
                  <a:pt x="1754" y="1"/>
                </a:lnTo>
                <a:close/>
              </a:path>
            </a:pathLst>
          </a:custGeom>
          <a:solidFill>
            <a:srgbClr val="A83A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21"/>
          <p:cNvSpPr/>
          <p:nvPr/>
        </p:nvSpPr>
        <p:spPr>
          <a:xfrm>
            <a:off x="8664921" y="6087290"/>
            <a:ext cx="132818" cy="85232"/>
          </a:xfrm>
          <a:custGeom>
            <a:avLst/>
            <a:gdLst/>
            <a:ahLst/>
            <a:cxnLst/>
            <a:rect l="l" t="t" r="r" b="b"/>
            <a:pathLst>
              <a:path w="628" h="403" extrusionOk="0">
                <a:moveTo>
                  <a:pt x="363" y="0"/>
                </a:moveTo>
                <a:cubicBezTo>
                  <a:pt x="236" y="108"/>
                  <a:pt x="108" y="187"/>
                  <a:pt x="1" y="246"/>
                </a:cubicBezTo>
                <a:lnTo>
                  <a:pt x="412" y="402"/>
                </a:lnTo>
                <a:lnTo>
                  <a:pt x="628" y="98"/>
                </a:lnTo>
                <a:lnTo>
                  <a:pt x="363" y="0"/>
                </a:lnTo>
                <a:close/>
              </a:path>
            </a:pathLst>
          </a:custGeom>
          <a:solidFill>
            <a:srgbClr val="BA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1"/>
          <p:cNvSpPr/>
          <p:nvPr/>
        </p:nvSpPr>
        <p:spPr>
          <a:xfrm>
            <a:off x="8812119" y="5962933"/>
            <a:ext cx="81002" cy="74869"/>
          </a:xfrm>
          <a:custGeom>
            <a:avLst/>
            <a:gdLst/>
            <a:ahLst/>
            <a:cxnLst/>
            <a:rect l="l" t="t" r="r" b="b"/>
            <a:pathLst>
              <a:path w="383" h="354" extrusionOk="0">
                <a:moveTo>
                  <a:pt x="265" y="0"/>
                </a:moveTo>
                <a:cubicBezTo>
                  <a:pt x="177" y="109"/>
                  <a:pt x="89" y="196"/>
                  <a:pt x="0" y="285"/>
                </a:cubicBezTo>
                <a:lnTo>
                  <a:pt x="167" y="353"/>
                </a:lnTo>
                <a:lnTo>
                  <a:pt x="383" y="50"/>
                </a:lnTo>
                <a:lnTo>
                  <a:pt x="265" y="0"/>
                </a:lnTo>
                <a:close/>
              </a:path>
            </a:pathLst>
          </a:custGeom>
          <a:solidFill>
            <a:srgbClr val="BA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1"/>
          <p:cNvSpPr/>
          <p:nvPr/>
        </p:nvSpPr>
        <p:spPr>
          <a:xfrm>
            <a:off x="8928017" y="5834346"/>
            <a:ext cx="62391" cy="68735"/>
          </a:xfrm>
          <a:custGeom>
            <a:avLst/>
            <a:gdLst/>
            <a:ahLst/>
            <a:cxnLst/>
            <a:rect l="l" t="t" r="r" b="b"/>
            <a:pathLst>
              <a:path w="295" h="325" extrusionOk="0">
                <a:moveTo>
                  <a:pt x="236" y="1"/>
                </a:moveTo>
                <a:lnTo>
                  <a:pt x="1" y="295"/>
                </a:lnTo>
                <a:lnTo>
                  <a:pt x="79" y="325"/>
                </a:lnTo>
                <a:lnTo>
                  <a:pt x="295" y="20"/>
                </a:lnTo>
                <a:lnTo>
                  <a:pt x="236" y="1"/>
                </a:lnTo>
                <a:close/>
              </a:path>
            </a:pathLst>
          </a:custGeom>
          <a:solidFill>
            <a:srgbClr val="BA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1"/>
          <p:cNvSpPr/>
          <p:nvPr/>
        </p:nvSpPr>
        <p:spPr>
          <a:xfrm>
            <a:off x="9033974" y="5701741"/>
            <a:ext cx="53931" cy="66621"/>
          </a:xfrm>
          <a:custGeom>
            <a:avLst/>
            <a:gdLst/>
            <a:ahLst/>
            <a:cxnLst/>
            <a:rect l="l" t="t" r="r" b="b"/>
            <a:pathLst>
              <a:path w="255" h="315" extrusionOk="0">
                <a:moveTo>
                  <a:pt x="235" y="1"/>
                </a:moveTo>
                <a:lnTo>
                  <a:pt x="0" y="295"/>
                </a:lnTo>
                <a:lnTo>
                  <a:pt x="39" y="314"/>
                </a:lnTo>
                <a:lnTo>
                  <a:pt x="255" y="11"/>
                </a:lnTo>
                <a:lnTo>
                  <a:pt x="235" y="1"/>
                </a:lnTo>
                <a:close/>
              </a:path>
            </a:pathLst>
          </a:custGeom>
          <a:solidFill>
            <a:srgbClr val="BA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1"/>
          <p:cNvSpPr/>
          <p:nvPr/>
        </p:nvSpPr>
        <p:spPr>
          <a:xfrm>
            <a:off x="9135278" y="5569135"/>
            <a:ext cx="48009" cy="64506"/>
          </a:xfrm>
          <a:custGeom>
            <a:avLst/>
            <a:gdLst/>
            <a:ahLst/>
            <a:cxnLst/>
            <a:rect l="l" t="t" r="r" b="b"/>
            <a:pathLst>
              <a:path w="227" h="305" extrusionOk="0">
                <a:moveTo>
                  <a:pt x="227" y="0"/>
                </a:moveTo>
                <a:cubicBezTo>
                  <a:pt x="148" y="98"/>
                  <a:pt x="79" y="196"/>
                  <a:pt x="1" y="294"/>
                </a:cubicBezTo>
                <a:lnTo>
                  <a:pt x="11" y="305"/>
                </a:lnTo>
                <a:lnTo>
                  <a:pt x="227" y="0"/>
                </a:lnTo>
                <a:close/>
              </a:path>
            </a:pathLst>
          </a:custGeom>
          <a:solidFill>
            <a:srgbClr val="BA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1"/>
          <p:cNvSpPr/>
          <p:nvPr/>
        </p:nvSpPr>
        <p:spPr>
          <a:xfrm>
            <a:off x="-998974" y="7612567"/>
            <a:ext cx="31513" cy="31301"/>
          </a:xfrm>
          <a:custGeom>
            <a:avLst/>
            <a:gdLst/>
            <a:ahLst/>
            <a:cxnLst/>
            <a:rect l="l" t="t" r="r" b="b"/>
            <a:pathLst>
              <a:path w="149" h="148" extrusionOk="0">
                <a:moveTo>
                  <a:pt x="79" y="1"/>
                </a:moveTo>
                <a:cubicBezTo>
                  <a:pt x="99" y="1"/>
                  <a:pt x="118" y="11"/>
                  <a:pt x="129" y="20"/>
                </a:cubicBezTo>
                <a:cubicBezTo>
                  <a:pt x="148" y="40"/>
                  <a:pt x="148" y="59"/>
                  <a:pt x="148" y="79"/>
                </a:cubicBezTo>
                <a:cubicBezTo>
                  <a:pt x="148" y="99"/>
                  <a:pt x="148" y="118"/>
                  <a:pt x="129" y="128"/>
                </a:cubicBezTo>
                <a:cubicBezTo>
                  <a:pt x="118" y="138"/>
                  <a:pt x="99" y="148"/>
                  <a:pt x="79" y="148"/>
                </a:cubicBezTo>
                <a:cubicBezTo>
                  <a:pt x="60" y="148"/>
                  <a:pt x="40" y="138"/>
                  <a:pt x="31" y="128"/>
                </a:cubicBezTo>
                <a:cubicBezTo>
                  <a:pt x="11" y="118"/>
                  <a:pt x="1" y="99"/>
                  <a:pt x="1" y="79"/>
                </a:cubicBezTo>
                <a:cubicBezTo>
                  <a:pt x="1" y="59"/>
                  <a:pt x="11" y="40"/>
                  <a:pt x="31" y="20"/>
                </a:cubicBezTo>
                <a:cubicBezTo>
                  <a:pt x="40" y="11"/>
                  <a:pt x="60" y="1"/>
                  <a:pt x="79" y="1"/>
                </a:cubicBezTo>
                <a:close/>
                <a:moveTo>
                  <a:pt x="109" y="50"/>
                </a:moveTo>
                <a:cubicBezTo>
                  <a:pt x="99" y="40"/>
                  <a:pt x="89" y="30"/>
                  <a:pt x="79" y="30"/>
                </a:cubicBezTo>
                <a:cubicBezTo>
                  <a:pt x="70" y="30"/>
                  <a:pt x="60" y="40"/>
                  <a:pt x="50" y="50"/>
                </a:cubicBezTo>
                <a:cubicBezTo>
                  <a:pt x="40" y="50"/>
                  <a:pt x="40" y="70"/>
                  <a:pt x="40" y="79"/>
                </a:cubicBezTo>
                <a:cubicBezTo>
                  <a:pt x="40" y="89"/>
                  <a:pt x="40" y="99"/>
                  <a:pt x="50" y="109"/>
                </a:cubicBezTo>
                <a:cubicBezTo>
                  <a:pt x="60" y="118"/>
                  <a:pt x="70" y="118"/>
                  <a:pt x="79" y="118"/>
                </a:cubicBezTo>
                <a:cubicBezTo>
                  <a:pt x="89" y="118"/>
                  <a:pt x="99" y="118"/>
                  <a:pt x="109" y="109"/>
                </a:cubicBezTo>
                <a:cubicBezTo>
                  <a:pt x="118" y="99"/>
                  <a:pt x="118" y="89"/>
                  <a:pt x="118" y="79"/>
                </a:cubicBezTo>
                <a:cubicBezTo>
                  <a:pt x="118" y="70"/>
                  <a:pt x="118" y="50"/>
                  <a:pt x="10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1"/>
          <p:cNvSpPr/>
          <p:nvPr/>
        </p:nvSpPr>
        <p:spPr>
          <a:xfrm>
            <a:off x="-986496" y="7523529"/>
            <a:ext cx="6556" cy="95595"/>
          </a:xfrm>
          <a:custGeom>
            <a:avLst/>
            <a:gdLst/>
            <a:ahLst/>
            <a:cxnLst/>
            <a:rect l="l" t="t" r="r" b="b"/>
            <a:pathLst>
              <a:path w="31" h="452" extrusionOk="0">
                <a:moveTo>
                  <a:pt x="1" y="10"/>
                </a:moveTo>
                <a:cubicBezTo>
                  <a:pt x="1" y="10"/>
                  <a:pt x="11" y="1"/>
                  <a:pt x="20" y="1"/>
                </a:cubicBezTo>
                <a:cubicBezTo>
                  <a:pt x="30" y="1"/>
                  <a:pt x="30" y="10"/>
                  <a:pt x="30" y="10"/>
                </a:cubicBezTo>
                <a:lnTo>
                  <a:pt x="30" y="441"/>
                </a:lnTo>
                <a:cubicBezTo>
                  <a:pt x="30" y="451"/>
                  <a:pt x="30" y="451"/>
                  <a:pt x="20" y="451"/>
                </a:cubicBezTo>
                <a:cubicBezTo>
                  <a:pt x="11" y="451"/>
                  <a:pt x="1" y="451"/>
                  <a:pt x="1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1"/>
          <p:cNvSpPr/>
          <p:nvPr/>
        </p:nvSpPr>
        <p:spPr>
          <a:xfrm>
            <a:off x="-998974" y="7533892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1" y="30"/>
                </a:moveTo>
                <a:cubicBezTo>
                  <a:pt x="1" y="20"/>
                  <a:pt x="11" y="10"/>
                  <a:pt x="11" y="10"/>
                </a:cubicBezTo>
                <a:cubicBezTo>
                  <a:pt x="20" y="0"/>
                  <a:pt x="31" y="10"/>
                  <a:pt x="31" y="10"/>
                </a:cubicBezTo>
                <a:lnTo>
                  <a:pt x="89" y="79"/>
                </a:lnTo>
                <a:cubicBezTo>
                  <a:pt x="99" y="89"/>
                  <a:pt x="99" y="98"/>
                  <a:pt x="89" y="108"/>
                </a:cubicBezTo>
                <a:cubicBezTo>
                  <a:pt x="79" y="108"/>
                  <a:pt x="70" y="108"/>
                  <a:pt x="7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1"/>
          <p:cNvSpPr/>
          <p:nvPr/>
        </p:nvSpPr>
        <p:spPr>
          <a:xfrm>
            <a:off x="-986496" y="7533892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59" y="10"/>
                </a:moveTo>
                <a:cubicBezTo>
                  <a:pt x="70" y="10"/>
                  <a:pt x="79" y="0"/>
                  <a:pt x="89" y="10"/>
                </a:cubicBezTo>
                <a:lnTo>
                  <a:pt x="89" y="30"/>
                </a:lnTo>
                <a:lnTo>
                  <a:pt x="30" y="98"/>
                </a:lnTo>
                <a:cubicBezTo>
                  <a:pt x="30" y="108"/>
                  <a:pt x="20" y="108"/>
                  <a:pt x="11" y="108"/>
                </a:cubicBezTo>
                <a:cubicBezTo>
                  <a:pt x="1" y="98"/>
                  <a:pt x="1" y="89"/>
                  <a:pt x="1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1"/>
          <p:cNvSpPr/>
          <p:nvPr/>
        </p:nvSpPr>
        <p:spPr>
          <a:xfrm>
            <a:off x="-998974" y="7548485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11" y="29"/>
                </a:moveTo>
                <a:cubicBezTo>
                  <a:pt x="1" y="20"/>
                  <a:pt x="11" y="10"/>
                  <a:pt x="11" y="10"/>
                </a:cubicBezTo>
                <a:cubicBezTo>
                  <a:pt x="20" y="0"/>
                  <a:pt x="31" y="10"/>
                  <a:pt x="31" y="10"/>
                </a:cubicBezTo>
                <a:lnTo>
                  <a:pt x="89" y="79"/>
                </a:lnTo>
                <a:cubicBezTo>
                  <a:pt x="99" y="88"/>
                  <a:pt x="99" y="98"/>
                  <a:pt x="89" y="108"/>
                </a:cubicBezTo>
                <a:cubicBezTo>
                  <a:pt x="79" y="108"/>
                  <a:pt x="70" y="108"/>
                  <a:pt x="7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1"/>
          <p:cNvSpPr/>
          <p:nvPr/>
        </p:nvSpPr>
        <p:spPr>
          <a:xfrm>
            <a:off x="-986496" y="7548485"/>
            <a:ext cx="19034" cy="22841"/>
          </a:xfrm>
          <a:custGeom>
            <a:avLst/>
            <a:gdLst/>
            <a:ahLst/>
            <a:cxnLst/>
            <a:rect l="l" t="t" r="r" b="b"/>
            <a:pathLst>
              <a:path w="90" h="108" extrusionOk="0">
                <a:moveTo>
                  <a:pt x="59" y="10"/>
                </a:moveTo>
                <a:cubicBezTo>
                  <a:pt x="70" y="10"/>
                  <a:pt x="79" y="0"/>
                  <a:pt x="89" y="10"/>
                </a:cubicBezTo>
                <a:lnTo>
                  <a:pt x="89" y="29"/>
                </a:lnTo>
                <a:lnTo>
                  <a:pt x="30" y="98"/>
                </a:lnTo>
                <a:cubicBezTo>
                  <a:pt x="30" y="108"/>
                  <a:pt x="20" y="108"/>
                  <a:pt x="11" y="108"/>
                </a:cubicBezTo>
                <a:cubicBezTo>
                  <a:pt x="1" y="98"/>
                  <a:pt x="1" y="88"/>
                  <a:pt x="1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1"/>
          <p:cNvSpPr/>
          <p:nvPr/>
        </p:nvSpPr>
        <p:spPr>
          <a:xfrm>
            <a:off x="-976133" y="7573229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383" y="10"/>
                </a:moveTo>
                <a:cubicBezTo>
                  <a:pt x="393" y="1"/>
                  <a:pt x="402" y="10"/>
                  <a:pt x="402" y="10"/>
                </a:cubicBezTo>
                <a:cubicBezTo>
                  <a:pt x="402" y="20"/>
                  <a:pt x="402" y="30"/>
                  <a:pt x="393" y="30"/>
                </a:cubicBezTo>
                <a:lnTo>
                  <a:pt x="30" y="245"/>
                </a:lnTo>
                <a:cubicBezTo>
                  <a:pt x="21" y="256"/>
                  <a:pt x="10" y="245"/>
                  <a:pt x="10" y="245"/>
                </a:cubicBezTo>
                <a:cubicBezTo>
                  <a:pt x="1" y="236"/>
                  <a:pt x="1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1"/>
          <p:cNvSpPr/>
          <p:nvPr/>
        </p:nvSpPr>
        <p:spPr>
          <a:xfrm>
            <a:off x="-920088" y="756921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0" y="10"/>
                </a:moveTo>
                <a:cubicBezTo>
                  <a:pt x="39" y="10"/>
                  <a:pt x="50" y="0"/>
                  <a:pt x="50" y="10"/>
                </a:cubicBezTo>
                <a:cubicBezTo>
                  <a:pt x="59" y="10"/>
                  <a:pt x="69" y="20"/>
                  <a:pt x="59" y="29"/>
                </a:cubicBezTo>
                <a:lnTo>
                  <a:pt x="30" y="108"/>
                </a:lnTo>
                <a:cubicBezTo>
                  <a:pt x="30" y="118"/>
                  <a:pt x="20" y="118"/>
                  <a:pt x="10" y="118"/>
                </a:cubicBezTo>
                <a:cubicBezTo>
                  <a:pt x="0" y="118"/>
                  <a:pt x="0" y="10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1"/>
          <p:cNvSpPr/>
          <p:nvPr/>
        </p:nvSpPr>
        <p:spPr>
          <a:xfrm>
            <a:off x="-920088" y="7587611"/>
            <a:ext cx="24956" cy="10786"/>
          </a:xfrm>
          <a:custGeom>
            <a:avLst/>
            <a:gdLst/>
            <a:ahLst/>
            <a:cxnLst/>
            <a:rect l="l" t="t" r="r" b="b"/>
            <a:pathLst>
              <a:path w="118" h="51" extrusionOk="0">
                <a:moveTo>
                  <a:pt x="108" y="11"/>
                </a:moveTo>
                <a:cubicBezTo>
                  <a:pt x="118" y="11"/>
                  <a:pt x="118" y="21"/>
                  <a:pt x="118" y="31"/>
                </a:cubicBezTo>
                <a:cubicBezTo>
                  <a:pt x="118" y="40"/>
                  <a:pt x="108" y="50"/>
                  <a:pt x="98" y="40"/>
                </a:cubicBezTo>
                <a:lnTo>
                  <a:pt x="10" y="31"/>
                </a:lnTo>
                <a:cubicBezTo>
                  <a:pt x="0" y="31"/>
                  <a:pt x="0" y="21"/>
                  <a:pt x="0" y="11"/>
                </a:cubicBezTo>
                <a:cubicBezTo>
                  <a:pt x="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1"/>
          <p:cNvSpPr/>
          <p:nvPr/>
        </p:nvSpPr>
        <p:spPr>
          <a:xfrm>
            <a:off x="-932566" y="7577459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0" y="10"/>
                </a:moveTo>
                <a:cubicBezTo>
                  <a:pt x="40" y="0"/>
                  <a:pt x="50" y="0"/>
                  <a:pt x="50" y="0"/>
                </a:cubicBezTo>
                <a:cubicBezTo>
                  <a:pt x="59" y="0"/>
                  <a:pt x="69" y="10"/>
                  <a:pt x="59" y="20"/>
                </a:cubicBezTo>
                <a:lnTo>
                  <a:pt x="30" y="108"/>
                </a:lnTo>
                <a:cubicBezTo>
                  <a:pt x="30" y="108"/>
                  <a:pt x="20" y="118"/>
                  <a:pt x="11" y="108"/>
                </a:cubicBezTo>
                <a:cubicBezTo>
                  <a:pt x="0" y="108"/>
                  <a:pt x="0" y="98"/>
                  <a:pt x="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1"/>
          <p:cNvSpPr/>
          <p:nvPr/>
        </p:nvSpPr>
        <p:spPr>
          <a:xfrm>
            <a:off x="-932566" y="7593956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9" y="20"/>
                </a:moveTo>
                <a:cubicBezTo>
                  <a:pt x="118" y="20"/>
                  <a:pt x="118" y="30"/>
                  <a:pt x="118" y="40"/>
                </a:cubicBezTo>
                <a:cubicBezTo>
                  <a:pt x="118" y="40"/>
                  <a:pt x="109" y="49"/>
                  <a:pt x="98" y="49"/>
                </a:cubicBezTo>
                <a:lnTo>
                  <a:pt x="11" y="40"/>
                </a:lnTo>
                <a:cubicBezTo>
                  <a:pt x="0" y="30"/>
                  <a:pt x="0" y="30"/>
                  <a:pt x="0" y="20"/>
                </a:cubicBezTo>
                <a:cubicBezTo>
                  <a:pt x="0" y="10"/>
                  <a:pt x="11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1"/>
          <p:cNvSpPr/>
          <p:nvPr/>
        </p:nvSpPr>
        <p:spPr>
          <a:xfrm>
            <a:off x="-976133" y="7631390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393" y="216"/>
                </a:moveTo>
                <a:cubicBezTo>
                  <a:pt x="402" y="216"/>
                  <a:pt x="402" y="225"/>
                  <a:pt x="402" y="235"/>
                </a:cubicBezTo>
                <a:cubicBezTo>
                  <a:pt x="402" y="245"/>
                  <a:pt x="393" y="245"/>
                  <a:pt x="383" y="245"/>
                </a:cubicBezTo>
                <a:lnTo>
                  <a:pt x="10" y="29"/>
                </a:lnTo>
                <a:cubicBezTo>
                  <a:pt x="10" y="29"/>
                  <a:pt x="1" y="20"/>
                  <a:pt x="10" y="10"/>
                </a:cubicBezTo>
                <a:cubicBezTo>
                  <a:pt x="10" y="0"/>
                  <a:pt x="21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1"/>
          <p:cNvSpPr/>
          <p:nvPr/>
        </p:nvSpPr>
        <p:spPr>
          <a:xfrm>
            <a:off x="-920088" y="7660364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98" y="0"/>
                </a:moveTo>
                <a:cubicBezTo>
                  <a:pt x="108" y="0"/>
                  <a:pt x="118" y="10"/>
                  <a:pt x="118" y="10"/>
                </a:cubicBezTo>
                <a:cubicBezTo>
                  <a:pt x="118" y="20"/>
                  <a:pt x="118" y="29"/>
                  <a:pt x="108" y="29"/>
                </a:cubicBezTo>
                <a:lnTo>
                  <a:pt x="20" y="40"/>
                </a:lnTo>
                <a:cubicBezTo>
                  <a:pt x="10" y="49"/>
                  <a:pt x="0" y="40"/>
                  <a:pt x="0" y="29"/>
                </a:cubicBezTo>
                <a:cubicBezTo>
                  <a:pt x="0" y="20"/>
                  <a:pt x="0" y="20"/>
                  <a:pt x="1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1"/>
          <p:cNvSpPr/>
          <p:nvPr/>
        </p:nvSpPr>
        <p:spPr>
          <a:xfrm>
            <a:off x="-920088" y="76622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59" y="99"/>
                </a:moveTo>
                <a:cubicBezTo>
                  <a:pt x="69" y="109"/>
                  <a:pt x="59" y="118"/>
                  <a:pt x="50" y="118"/>
                </a:cubicBezTo>
                <a:cubicBezTo>
                  <a:pt x="50" y="118"/>
                  <a:pt x="39" y="118"/>
                  <a:pt x="30" y="109"/>
                </a:cubicBezTo>
                <a:lnTo>
                  <a:pt x="0" y="31"/>
                </a:lnTo>
                <a:cubicBezTo>
                  <a:pt x="0" y="20"/>
                  <a:pt x="0" y="11"/>
                  <a:pt x="10" y="11"/>
                </a:cubicBezTo>
                <a:cubicBezTo>
                  <a:pt x="20" y="1"/>
                  <a:pt x="3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1"/>
          <p:cNvSpPr/>
          <p:nvPr/>
        </p:nvSpPr>
        <p:spPr>
          <a:xfrm>
            <a:off x="-932566" y="7652116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98" y="10"/>
                </a:moveTo>
                <a:cubicBezTo>
                  <a:pt x="109" y="0"/>
                  <a:pt x="118" y="10"/>
                  <a:pt x="118" y="20"/>
                </a:cubicBezTo>
                <a:cubicBezTo>
                  <a:pt x="118" y="29"/>
                  <a:pt x="118" y="39"/>
                  <a:pt x="109" y="39"/>
                </a:cubicBezTo>
                <a:lnTo>
                  <a:pt x="20" y="49"/>
                </a:lnTo>
                <a:cubicBezTo>
                  <a:pt x="11" y="49"/>
                  <a:pt x="0" y="49"/>
                  <a:pt x="0" y="39"/>
                </a:cubicBezTo>
                <a:cubicBezTo>
                  <a:pt x="0" y="29"/>
                  <a:pt x="0" y="20"/>
                  <a:pt x="1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1"/>
          <p:cNvSpPr/>
          <p:nvPr/>
        </p:nvSpPr>
        <p:spPr>
          <a:xfrm>
            <a:off x="-932566" y="7656134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59" y="89"/>
                </a:moveTo>
                <a:cubicBezTo>
                  <a:pt x="69" y="99"/>
                  <a:pt x="59" y="108"/>
                  <a:pt x="50" y="108"/>
                </a:cubicBezTo>
                <a:cubicBezTo>
                  <a:pt x="50" y="118"/>
                  <a:pt x="40" y="108"/>
                  <a:pt x="30" y="108"/>
                </a:cubicBezTo>
                <a:lnTo>
                  <a:pt x="0" y="20"/>
                </a:lnTo>
                <a:cubicBezTo>
                  <a:pt x="0" y="10"/>
                  <a:pt x="0" y="1"/>
                  <a:pt x="11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1"/>
          <p:cNvSpPr/>
          <p:nvPr/>
        </p:nvSpPr>
        <p:spPr>
          <a:xfrm>
            <a:off x="-986496" y="7637523"/>
            <a:ext cx="6556" cy="97710"/>
          </a:xfrm>
          <a:custGeom>
            <a:avLst/>
            <a:gdLst/>
            <a:ahLst/>
            <a:cxnLst/>
            <a:rect l="l" t="t" r="r" b="b"/>
            <a:pathLst>
              <a:path w="31" h="462" extrusionOk="0">
                <a:moveTo>
                  <a:pt x="30" y="441"/>
                </a:moveTo>
                <a:cubicBezTo>
                  <a:pt x="30" y="451"/>
                  <a:pt x="30" y="461"/>
                  <a:pt x="20" y="461"/>
                </a:cubicBezTo>
                <a:cubicBezTo>
                  <a:pt x="11" y="461"/>
                  <a:pt x="1" y="451"/>
                  <a:pt x="1" y="441"/>
                </a:cubicBezTo>
                <a:lnTo>
                  <a:pt x="1" y="20"/>
                </a:lnTo>
                <a:cubicBezTo>
                  <a:pt x="1" y="10"/>
                  <a:pt x="11" y="0"/>
                  <a:pt x="20" y="0"/>
                </a:cubicBezTo>
                <a:cubicBezTo>
                  <a:pt x="30" y="0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1"/>
          <p:cNvSpPr/>
          <p:nvPr/>
        </p:nvSpPr>
        <p:spPr>
          <a:xfrm>
            <a:off x="-986496" y="7699701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89" y="78"/>
                </a:moveTo>
                <a:lnTo>
                  <a:pt x="89" y="108"/>
                </a:lnTo>
                <a:cubicBezTo>
                  <a:pt x="79" y="108"/>
                  <a:pt x="70" y="108"/>
                  <a:pt x="59" y="98"/>
                </a:cubicBezTo>
                <a:lnTo>
                  <a:pt x="11" y="30"/>
                </a:lnTo>
                <a:cubicBezTo>
                  <a:pt x="1" y="20"/>
                  <a:pt x="1" y="10"/>
                  <a:pt x="11" y="10"/>
                </a:cubicBezTo>
                <a:cubicBezTo>
                  <a:pt x="20" y="0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1"/>
          <p:cNvSpPr/>
          <p:nvPr/>
        </p:nvSpPr>
        <p:spPr>
          <a:xfrm>
            <a:off x="-998974" y="7699701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1" y="98"/>
                </a:moveTo>
                <a:cubicBezTo>
                  <a:pt x="31" y="108"/>
                  <a:pt x="20" y="108"/>
                  <a:pt x="11" y="108"/>
                </a:cubicBezTo>
                <a:cubicBezTo>
                  <a:pt x="11" y="98"/>
                  <a:pt x="1" y="89"/>
                  <a:pt x="11" y="78"/>
                </a:cubicBezTo>
                <a:lnTo>
                  <a:pt x="70" y="10"/>
                </a:lnTo>
                <a:cubicBezTo>
                  <a:pt x="70" y="10"/>
                  <a:pt x="79" y="0"/>
                  <a:pt x="89" y="10"/>
                </a:cubicBezTo>
                <a:cubicBezTo>
                  <a:pt x="99" y="10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1"/>
          <p:cNvSpPr/>
          <p:nvPr/>
        </p:nvSpPr>
        <p:spPr>
          <a:xfrm>
            <a:off x="-986496" y="7685108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89" y="79"/>
                </a:moveTo>
                <a:lnTo>
                  <a:pt x="89" y="108"/>
                </a:lnTo>
                <a:cubicBezTo>
                  <a:pt x="79" y="108"/>
                  <a:pt x="70" y="108"/>
                  <a:pt x="59" y="99"/>
                </a:cubicBezTo>
                <a:lnTo>
                  <a:pt x="11" y="30"/>
                </a:lnTo>
                <a:cubicBezTo>
                  <a:pt x="1" y="20"/>
                  <a:pt x="1" y="10"/>
                  <a:pt x="11" y="10"/>
                </a:cubicBezTo>
                <a:cubicBezTo>
                  <a:pt x="20" y="1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1"/>
          <p:cNvSpPr/>
          <p:nvPr/>
        </p:nvSpPr>
        <p:spPr>
          <a:xfrm>
            <a:off x="-998974" y="7685108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1" y="99"/>
                </a:moveTo>
                <a:cubicBezTo>
                  <a:pt x="31" y="108"/>
                  <a:pt x="20" y="108"/>
                  <a:pt x="11" y="108"/>
                </a:cubicBezTo>
                <a:cubicBezTo>
                  <a:pt x="11" y="99"/>
                  <a:pt x="1" y="89"/>
                  <a:pt x="11" y="79"/>
                </a:cubicBezTo>
                <a:lnTo>
                  <a:pt x="70" y="10"/>
                </a:lnTo>
                <a:cubicBezTo>
                  <a:pt x="70" y="10"/>
                  <a:pt x="79" y="1"/>
                  <a:pt x="89" y="10"/>
                </a:cubicBezTo>
                <a:cubicBezTo>
                  <a:pt x="99" y="10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21"/>
          <p:cNvSpPr/>
          <p:nvPr/>
        </p:nvSpPr>
        <p:spPr>
          <a:xfrm>
            <a:off x="-1075534" y="7631390"/>
            <a:ext cx="87347" cy="51816"/>
          </a:xfrm>
          <a:custGeom>
            <a:avLst/>
            <a:gdLst/>
            <a:ahLst/>
            <a:cxnLst/>
            <a:rect l="l" t="t" r="r" b="b"/>
            <a:pathLst>
              <a:path w="413" h="245" extrusionOk="0">
                <a:moveTo>
                  <a:pt x="30" y="245"/>
                </a:moveTo>
                <a:cubicBezTo>
                  <a:pt x="20" y="245"/>
                  <a:pt x="10" y="245"/>
                  <a:pt x="10" y="235"/>
                </a:cubicBezTo>
                <a:cubicBezTo>
                  <a:pt x="1" y="225"/>
                  <a:pt x="10" y="216"/>
                  <a:pt x="10" y="216"/>
                </a:cubicBezTo>
                <a:lnTo>
                  <a:pt x="382" y="0"/>
                </a:lnTo>
                <a:cubicBezTo>
                  <a:pt x="393" y="0"/>
                  <a:pt x="402" y="0"/>
                  <a:pt x="402" y="10"/>
                </a:cubicBezTo>
                <a:cubicBezTo>
                  <a:pt x="412" y="20"/>
                  <a:pt x="402" y="29"/>
                  <a:pt x="402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21"/>
          <p:cNvSpPr/>
          <p:nvPr/>
        </p:nvSpPr>
        <p:spPr>
          <a:xfrm>
            <a:off x="-1058826" y="7662267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29" y="109"/>
                </a:moveTo>
                <a:cubicBezTo>
                  <a:pt x="29" y="118"/>
                  <a:pt x="20" y="118"/>
                  <a:pt x="9" y="118"/>
                </a:cubicBezTo>
                <a:cubicBezTo>
                  <a:pt x="9" y="118"/>
                  <a:pt x="0" y="109"/>
                  <a:pt x="9" y="99"/>
                </a:cubicBezTo>
                <a:lnTo>
                  <a:pt x="39" y="11"/>
                </a:lnTo>
                <a:cubicBezTo>
                  <a:pt x="39" y="11"/>
                  <a:pt x="49" y="1"/>
                  <a:pt x="59" y="11"/>
                </a:cubicBezTo>
                <a:cubicBezTo>
                  <a:pt x="68" y="11"/>
                  <a:pt x="68" y="20"/>
                  <a:pt x="6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21"/>
          <p:cNvSpPr/>
          <p:nvPr/>
        </p:nvSpPr>
        <p:spPr>
          <a:xfrm>
            <a:off x="-1069401" y="7660364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11" y="29"/>
                </a:moveTo>
                <a:cubicBezTo>
                  <a:pt x="1" y="29"/>
                  <a:pt x="1" y="20"/>
                  <a:pt x="1" y="10"/>
                </a:cubicBezTo>
                <a:cubicBezTo>
                  <a:pt x="1" y="10"/>
                  <a:pt x="11" y="0"/>
                  <a:pt x="20" y="0"/>
                </a:cubicBezTo>
                <a:lnTo>
                  <a:pt x="109" y="10"/>
                </a:lnTo>
                <a:cubicBezTo>
                  <a:pt x="109" y="20"/>
                  <a:pt x="118" y="20"/>
                  <a:pt x="118" y="29"/>
                </a:cubicBezTo>
                <a:cubicBezTo>
                  <a:pt x="118" y="40"/>
                  <a:pt x="109" y="49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21"/>
          <p:cNvSpPr/>
          <p:nvPr/>
        </p:nvSpPr>
        <p:spPr>
          <a:xfrm>
            <a:off x="-1046560" y="7656134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40" y="108"/>
                </a:moveTo>
                <a:cubicBezTo>
                  <a:pt x="30" y="108"/>
                  <a:pt x="20" y="118"/>
                  <a:pt x="10" y="108"/>
                </a:cubicBezTo>
                <a:cubicBezTo>
                  <a:pt x="10" y="108"/>
                  <a:pt x="1" y="99"/>
                  <a:pt x="10" y="89"/>
                </a:cubicBezTo>
                <a:lnTo>
                  <a:pt x="40" y="10"/>
                </a:lnTo>
                <a:cubicBezTo>
                  <a:pt x="40" y="1"/>
                  <a:pt x="49" y="1"/>
                  <a:pt x="60" y="1"/>
                </a:cubicBezTo>
                <a:cubicBezTo>
                  <a:pt x="69" y="1"/>
                  <a:pt x="69" y="1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21"/>
          <p:cNvSpPr/>
          <p:nvPr/>
        </p:nvSpPr>
        <p:spPr>
          <a:xfrm>
            <a:off x="-1056923" y="7652116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11" y="39"/>
                </a:moveTo>
                <a:cubicBezTo>
                  <a:pt x="0" y="39"/>
                  <a:pt x="0" y="29"/>
                  <a:pt x="0" y="20"/>
                </a:cubicBezTo>
                <a:cubicBezTo>
                  <a:pt x="0" y="10"/>
                  <a:pt x="11" y="0"/>
                  <a:pt x="20" y="10"/>
                </a:cubicBezTo>
                <a:lnTo>
                  <a:pt x="109" y="20"/>
                </a:lnTo>
                <a:cubicBezTo>
                  <a:pt x="118" y="20"/>
                  <a:pt x="118" y="29"/>
                  <a:pt x="118" y="39"/>
                </a:cubicBezTo>
                <a:cubicBezTo>
                  <a:pt x="118" y="49"/>
                  <a:pt x="109" y="49"/>
                  <a:pt x="9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21"/>
          <p:cNvSpPr/>
          <p:nvPr/>
        </p:nvSpPr>
        <p:spPr>
          <a:xfrm>
            <a:off x="-1075534" y="7573229"/>
            <a:ext cx="87347" cy="54142"/>
          </a:xfrm>
          <a:custGeom>
            <a:avLst/>
            <a:gdLst/>
            <a:ahLst/>
            <a:cxnLst/>
            <a:rect l="l" t="t" r="r" b="b"/>
            <a:pathLst>
              <a:path w="413" h="256" extrusionOk="0">
                <a:moveTo>
                  <a:pt x="10" y="30"/>
                </a:moveTo>
                <a:cubicBezTo>
                  <a:pt x="10" y="30"/>
                  <a:pt x="1" y="20"/>
                  <a:pt x="10" y="10"/>
                </a:cubicBezTo>
                <a:cubicBezTo>
                  <a:pt x="10" y="10"/>
                  <a:pt x="20" y="1"/>
                  <a:pt x="30" y="10"/>
                </a:cubicBezTo>
                <a:lnTo>
                  <a:pt x="402" y="216"/>
                </a:lnTo>
                <a:cubicBezTo>
                  <a:pt x="402" y="226"/>
                  <a:pt x="412" y="236"/>
                  <a:pt x="402" y="245"/>
                </a:cubicBezTo>
                <a:cubicBezTo>
                  <a:pt x="402" y="245"/>
                  <a:pt x="393" y="256"/>
                  <a:pt x="382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21"/>
          <p:cNvSpPr/>
          <p:nvPr/>
        </p:nvSpPr>
        <p:spPr>
          <a:xfrm>
            <a:off x="-1069401" y="7587611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20" y="40"/>
                </a:moveTo>
                <a:cubicBezTo>
                  <a:pt x="11" y="50"/>
                  <a:pt x="1" y="40"/>
                  <a:pt x="1" y="31"/>
                </a:cubicBezTo>
                <a:cubicBezTo>
                  <a:pt x="1" y="21"/>
                  <a:pt x="1" y="11"/>
                  <a:pt x="11" y="11"/>
                </a:cubicBezTo>
                <a:lnTo>
                  <a:pt x="99" y="1"/>
                </a:lnTo>
                <a:cubicBezTo>
                  <a:pt x="109" y="1"/>
                  <a:pt x="118" y="1"/>
                  <a:pt x="118" y="11"/>
                </a:cubicBezTo>
                <a:cubicBezTo>
                  <a:pt x="118" y="21"/>
                  <a:pt x="109" y="31"/>
                  <a:pt x="10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1" name="Google Shape;3041;p21"/>
          <p:cNvSpPr/>
          <p:nvPr/>
        </p:nvSpPr>
        <p:spPr>
          <a:xfrm>
            <a:off x="-1058826" y="7569211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9" y="29"/>
                </a:moveTo>
                <a:cubicBezTo>
                  <a:pt x="0" y="20"/>
                  <a:pt x="9" y="10"/>
                  <a:pt x="9" y="10"/>
                </a:cubicBezTo>
                <a:cubicBezTo>
                  <a:pt x="20" y="0"/>
                  <a:pt x="29" y="10"/>
                  <a:pt x="29" y="10"/>
                </a:cubicBezTo>
                <a:lnTo>
                  <a:pt x="68" y="98"/>
                </a:lnTo>
                <a:cubicBezTo>
                  <a:pt x="68" y="108"/>
                  <a:pt x="68" y="118"/>
                  <a:pt x="59" y="118"/>
                </a:cubicBezTo>
                <a:cubicBezTo>
                  <a:pt x="49" y="118"/>
                  <a:pt x="39" y="118"/>
                  <a:pt x="39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2" name="Google Shape;3042;p21"/>
          <p:cNvSpPr/>
          <p:nvPr/>
        </p:nvSpPr>
        <p:spPr>
          <a:xfrm>
            <a:off x="-1056923" y="7593956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20" y="49"/>
                </a:moveTo>
                <a:cubicBezTo>
                  <a:pt x="11" y="49"/>
                  <a:pt x="0" y="40"/>
                  <a:pt x="0" y="40"/>
                </a:cubicBezTo>
                <a:cubicBezTo>
                  <a:pt x="0" y="30"/>
                  <a:pt x="0" y="20"/>
                  <a:pt x="11" y="20"/>
                </a:cubicBezTo>
                <a:lnTo>
                  <a:pt x="98" y="10"/>
                </a:lnTo>
                <a:cubicBezTo>
                  <a:pt x="109" y="1"/>
                  <a:pt x="118" y="10"/>
                  <a:pt x="118" y="20"/>
                </a:cubicBezTo>
                <a:cubicBezTo>
                  <a:pt x="118" y="30"/>
                  <a:pt x="118" y="30"/>
                  <a:pt x="10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21"/>
          <p:cNvSpPr/>
          <p:nvPr/>
        </p:nvSpPr>
        <p:spPr>
          <a:xfrm>
            <a:off x="-1046560" y="7577459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1" y="10"/>
                  <a:pt x="10" y="0"/>
                  <a:pt x="10" y="0"/>
                </a:cubicBezTo>
                <a:cubicBezTo>
                  <a:pt x="20" y="0"/>
                  <a:pt x="30" y="0"/>
                  <a:pt x="40" y="10"/>
                </a:cubicBezTo>
                <a:lnTo>
                  <a:pt x="69" y="88"/>
                </a:lnTo>
                <a:cubicBezTo>
                  <a:pt x="69" y="98"/>
                  <a:pt x="69" y="108"/>
                  <a:pt x="60" y="108"/>
                </a:cubicBezTo>
                <a:cubicBezTo>
                  <a:pt x="49" y="118"/>
                  <a:pt x="40" y="10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21"/>
          <p:cNvSpPr/>
          <p:nvPr/>
        </p:nvSpPr>
        <p:spPr>
          <a:xfrm>
            <a:off x="-1017585" y="7571115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" y="20"/>
                </a:moveTo>
                <a:cubicBezTo>
                  <a:pt x="1" y="11"/>
                  <a:pt x="1" y="11"/>
                  <a:pt x="10" y="1"/>
                </a:cubicBezTo>
                <a:cubicBezTo>
                  <a:pt x="21" y="1"/>
                  <a:pt x="30" y="1"/>
                  <a:pt x="30" y="11"/>
                </a:cubicBezTo>
                <a:lnTo>
                  <a:pt x="148" y="216"/>
                </a:lnTo>
                <a:cubicBezTo>
                  <a:pt x="158" y="226"/>
                  <a:pt x="148" y="236"/>
                  <a:pt x="148" y="236"/>
                </a:cubicBezTo>
                <a:cubicBezTo>
                  <a:pt x="138" y="236"/>
                  <a:pt x="128" y="236"/>
                  <a:pt x="128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21"/>
          <p:cNvSpPr/>
          <p:nvPr/>
        </p:nvSpPr>
        <p:spPr>
          <a:xfrm>
            <a:off x="-1025833" y="7577459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20" y="40"/>
                </a:moveTo>
                <a:cubicBezTo>
                  <a:pt x="10" y="29"/>
                  <a:pt x="1" y="20"/>
                  <a:pt x="10" y="20"/>
                </a:cubicBezTo>
                <a:cubicBezTo>
                  <a:pt x="10" y="10"/>
                  <a:pt x="20" y="0"/>
                  <a:pt x="30" y="10"/>
                </a:cubicBezTo>
                <a:lnTo>
                  <a:pt x="99" y="40"/>
                </a:lnTo>
                <a:cubicBezTo>
                  <a:pt x="108" y="40"/>
                  <a:pt x="108" y="49"/>
                  <a:pt x="108" y="59"/>
                </a:cubicBezTo>
                <a:cubicBezTo>
                  <a:pt x="108" y="69"/>
                  <a:pt x="99" y="69"/>
                  <a:pt x="8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21"/>
          <p:cNvSpPr/>
          <p:nvPr/>
        </p:nvSpPr>
        <p:spPr>
          <a:xfrm>
            <a:off x="-1009126" y="7569211"/>
            <a:ext cx="10363" cy="22841"/>
          </a:xfrm>
          <a:custGeom>
            <a:avLst/>
            <a:gdLst/>
            <a:ahLst/>
            <a:cxnLst/>
            <a:rect l="l" t="t" r="r" b="b"/>
            <a:pathLst>
              <a:path w="49" h="108" extrusionOk="0">
                <a:moveTo>
                  <a:pt x="10" y="10"/>
                </a:moveTo>
                <a:cubicBezTo>
                  <a:pt x="10" y="0"/>
                  <a:pt x="20" y="0"/>
                  <a:pt x="29" y="0"/>
                </a:cubicBezTo>
                <a:cubicBezTo>
                  <a:pt x="39" y="0"/>
                  <a:pt x="49" y="10"/>
                  <a:pt x="39" y="10"/>
                </a:cubicBezTo>
                <a:lnTo>
                  <a:pt x="29" y="88"/>
                </a:lnTo>
                <a:cubicBezTo>
                  <a:pt x="29" y="98"/>
                  <a:pt x="20" y="108"/>
                  <a:pt x="10" y="108"/>
                </a:cubicBezTo>
                <a:cubicBezTo>
                  <a:pt x="10" y="108"/>
                  <a:pt x="0" y="98"/>
                  <a:pt x="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21"/>
          <p:cNvSpPr/>
          <p:nvPr/>
        </p:nvSpPr>
        <p:spPr>
          <a:xfrm>
            <a:off x="-1019700" y="7589937"/>
            <a:ext cx="25168" cy="12478"/>
          </a:xfrm>
          <a:custGeom>
            <a:avLst/>
            <a:gdLst/>
            <a:ahLst/>
            <a:cxnLst/>
            <a:rect l="l" t="t" r="r" b="b"/>
            <a:pathLst>
              <a:path w="119" h="59" extrusionOk="0">
                <a:moveTo>
                  <a:pt x="20" y="29"/>
                </a:moveTo>
                <a:cubicBezTo>
                  <a:pt x="11" y="29"/>
                  <a:pt x="1" y="20"/>
                  <a:pt x="11" y="10"/>
                </a:cubicBezTo>
                <a:cubicBezTo>
                  <a:pt x="11" y="0"/>
                  <a:pt x="20" y="0"/>
                  <a:pt x="31" y="0"/>
                </a:cubicBezTo>
                <a:lnTo>
                  <a:pt x="99" y="29"/>
                </a:lnTo>
                <a:cubicBezTo>
                  <a:pt x="109" y="39"/>
                  <a:pt x="118" y="39"/>
                  <a:pt x="109" y="49"/>
                </a:cubicBezTo>
                <a:cubicBezTo>
                  <a:pt x="109" y="59"/>
                  <a:pt x="9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21"/>
          <p:cNvSpPr/>
          <p:nvPr/>
        </p:nvSpPr>
        <p:spPr>
          <a:xfrm>
            <a:off x="-1002992" y="7579363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10" y="11"/>
                </a:moveTo>
                <a:cubicBezTo>
                  <a:pt x="20" y="11"/>
                  <a:pt x="20" y="1"/>
                  <a:pt x="30" y="1"/>
                </a:cubicBezTo>
                <a:cubicBezTo>
                  <a:pt x="39" y="1"/>
                  <a:pt x="50" y="11"/>
                  <a:pt x="50" y="20"/>
                </a:cubicBezTo>
                <a:lnTo>
                  <a:pt x="30" y="99"/>
                </a:lnTo>
                <a:cubicBezTo>
                  <a:pt x="30" y="109"/>
                  <a:pt x="20" y="109"/>
                  <a:pt x="20" y="109"/>
                </a:cubicBezTo>
                <a:cubicBezTo>
                  <a:pt x="10" y="109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21"/>
          <p:cNvSpPr/>
          <p:nvPr/>
        </p:nvSpPr>
        <p:spPr>
          <a:xfrm>
            <a:off x="-980151" y="7571115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27" y="11"/>
                </a:moveTo>
                <a:cubicBezTo>
                  <a:pt x="127" y="1"/>
                  <a:pt x="138" y="1"/>
                  <a:pt x="147" y="1"/>
                </a:cubicBezTo>
                <a:cubicBezTo>
                  <a:pt x="157" y="11"/>
                  <a:pt x="157" y="11"/>
                  <a:pt x="147" y="20"/>
                </a:cubicBezTo>
                <a:lnTo>
                  <a:pt x="29" y="226"/>
                </a:lnTo>
                <a:cubicBezTo>
                  <a:pt x="29" y="236"/>
                  <a:pt x="20" y="236"/>
                  <a:pt x="10" y="236"/>
                </a:cubicBezTo>
                <a:cubicBezTo>
                  <a:pt x="0" y="236"/>
                  <a:pt x="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0" name="Google Shape;3050;p21"/>
          <p:cNvSpPr/>
          <p:nvPr/>
        </p:nvSpPr>
        <p:spPr>
          <a:xfrm>
            <a:off x="-965770" y="7569211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1" y="10"/>
                </a:moveTo>
                <a:cubicBezTo>
                  <a:pt x="1" y="10"/>
                  <a:pt x="11" y="0"/>
                  <a:pt x="20" y="0"/>
                </a:cubicBezTo>
                <a:cubicBezTo>
                  <a:pt x="30" y="0"/>
                  <a:pt x="30" y="0"/>
                  <a:pt x="40" y="10"/>
                </a:cubicBezTo>
                <a:lnTo>
                  <a:pt x="50" y="88"/>
                </a:lnTo>
                <a:cubicBezTo>
                  <a:pt x="50" y="98"/>
                  <a:pt x="40" y="108"/>
                  <a:pt x="30" y="108"/>
                </a:cubicBezTo>
                <a:cubicBezTo>
                  <a:pt x="30" y="108"/>
                  <a:pt x="20" y="98"/>
                  <a:pt x="2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1" name="Google Shape;3051;p21"/>
          <p:cNvSpPr/>
          <p:nvPr/>
        </p:nvSpPr>
        <p:spPr>
          <a:xfrm>
            <a:off x="-963655" y="7577459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89" y="10"/>
                </a:moveTo>
                <a:cubicBezTo>
                  <a:pt x="99" y="0"/>
                  <a:pt x="108" y="10"/>
                  <a:pt x="108" y="20"/>
                </a:cubicBezTo>
                <a:cubicBezTo>
                  <a:pt x="108" y="20"/>
                  <a:pt x="108" y="29"/>
                  <a:pt x="99" y="40"/>
                </a:cubicBezTo>
                <a:lnTo>
                  <a:pt x="30" y="69"/>
                </a:lnTo>
                <a:cubicBezTo>
                  <a:pt x="20" y="69"/>
                  <a:pt x="10" y="69"/>
                  <a:pt x="10" y="59"/>
                </a:cubicBezTo>
                <a:cubicBezTo>
                  <a:pt x="1" y="49"/>
                  <a:pt x="10" y="40"/>
                  <a:pt x="20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2" name="Google Shape;3052;p21"/>
          <p:cNvSpPr/>
          <p:nvPr/>
        </p:nvSpPr>
        <p:spPr>
          <a:xfrm>
            <a:off x="-971903" y="7579363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1" y="20"/>
                </a:moveTo>
                <a:cubicBezTo>
                  <a:pt x="1" y="11"/>
                  <a:pt x="10" y="1"/>
                  <a:pt x="20" y="1"/>
                </a:cubicBezTo>
                <a:cubicBezTo>
                  <a:pt x="30" y="1"/>
                  <a:pt x="30" y="11"/>
                  <a:pt x="30" y="11"/>
                </a:cubicBezTo>
                <a:lnTo>
                  <a:pt x="49" y="89"/>
                </a:lnTo>
                <a:cubicBezTo>
                  <a:pt x="49" y="99"/>
                  <a:pt x="40" y="109"/>
                  <a:pt x="30" y="109"/>
                </a:cubicBezTo>
                <a:cubicBezTo>
                  <a:pt x="20" y="109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3" name="Google Shape;3053;p21"/>
          <p:cNvSpPr/>
          <p:nvPr/>
        </p:nvSpPr>
        <p:spPr>
          <a:xfrm>
            <a:off x="-970000" y="7589937"/>
            <a:ext cx="23264" cy="12478"/>
          </a:xfrm>
          <a:custGeom>
            <a:avLst/>
            <a:gdLst/>
            <a:ahLst/>
            <a:cxnLst/>
            <a:rect l="l" t="t" r="r" b="b"/>
            <a:pathLst>
              <a:path w="110" h="59" extrusionOk="0">
                <a:moveTo>
                  <a:pt x="90" y="0"/>
                </a:moveTo>
                <a:cubicBezTo>
                  <a:pt x="99" y="0"/>
                  <a:pt x="109" y="0"/>
                  <a:pt x="109" y="10"/>
                </a:cubicBezTo>
                <a:cubicBezTo>
                  <a:pt x="109" y="20"/>
                  <a:pt x="109" y="29"/>
                  <a:pt x="99" y="29"/>
                </a:cubicBezTo>
                <a:lnTo>
                  <a:pt x="31" y="59"/>
                </a:lnTo>
                <a:cubicBezTo>
                  <a:pt x="21" y="59"/>
                  <a:pt x="11" y="59"/>
                  <a:pt x="11" y="49"/>
                </a:cubicBezTo>
                <a:cubicBezTo>
                  <a:pt x="1" y="39"/>
                  <a:pt x="11" y="39"/>
                  <a:pt x="1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4" name="Google Shape;3054;p21"/>
          <p:cNvSpPr/>
          <p:nvPr/>
        </p:nvSpPr>
        <p:spPr>
          <a:xfrm>
            <a:off x="-974018" y="7625045"/>
            <a:ext cx="58161" cy="6556"/>
          </a:xfrm>
          <a:custGeom>
            <a:avLst/>
            <a:gdLst/>
            <a:ahLst/>
            <a:cxnLst/>
            <a:rect l="l" t="t" r="r" b="b"/>
            <a:pathLst>
              <a:path w="275" h="31" extrusionOk="0">
                <a:moveTo>
                  <a:pt x="255" y="0"/>
                </a:moveTo>
                <a:cubicBezTo>
                  <a:pt x="265" y="0"/>
                  <a:pt x="275" y="11"/>
                  <a:pt x="275" y="20"/>
                </a:cubicBezTo>
                <a:cubicBezTo>
                  <a:pt x="275" y="30"/>
                  <a:pt x="265" y="30"/>
                  <a:pt x="255" y="30"/>
                </a:cubicBezTo>
                <a:lnTo>
                  <a:pt x="20" y="30"/>
                </a:lnTo>
                <a:cubicBezTo>
                  <a:pt x="11" y="30"/>
                  <a:pt x="0" y="30"/>
                  <a:pt x="0" y="20"/>
                </a:cubicBezTo>
                <a:cubicBezTo>
                  <a:pt x="0" y="11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5" name="Google Shape;3055;p21"/>
          <p:cNvSpPr/>
          <p:nvPr/>
        </p:nvSpPr>
        <p:spPr>
          <a:xfrm>
            <a:off x="-938699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69" y="1"/>
                </a:moveTo>
                <a:cubicBezTo>
                  <a:pt x="79" y="1"/>
                  <a:pt x="79" y="1"/>
                  <a:pt x="88" y="10"/>
                </a:cubicBezTo>
                <a:cubicBezTo>
                  <a:pt x="98" y="10"/>
                  <a:pt x="88" y="20"/>
                  <a:pt x="88" y="30"/>
                </a:cubicBezTo>
                <a:lnTo>
                  <a:pt x="20" y="79"/>
                </a:lnTo>
                <a:lnTo>
                  <a:pt x="0" y="79"/>
                </a:lnTo>
                <a:lnTo>
                  <a:pt x="0" y="6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6" name="Google Shape;3056;p21"/>
          <p:cNvSpPr/>
          <p:nvPr/>
        </p:nvSpPr>
        <p:spPr>
          <a:xfrm>
            <a:off x="-938699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8" y="59"/>
                </a:moveTo>
                <a:cubicBezTo>
                  <a:pt x="88" y="59"/>
                  <a:pt x="98" y="69"/>
                  <a:pt x="88" y="79"/>
                </a:cubicBezTo>
                <a:cubicBezTo>
                  <a:pt x="79" y="79"/>
                  <a:pt x="79" y="89"/>
                  <a:pt x="69" y="79"/>
                </a:cubicBezTo>
                <a:lnTo>
                  <a:pt x="0" y="30"/>
                </a:lnTo>
                <a:lnTo>
                  <a:pt x="0" y="11"/>
                </a:lnTo>
                <a:cubicBezTo>
                  <a:pt x="10" y="0"/>
                  <a:pt x="20" y="0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21"/>
          <p:cNvSpPr/>
          <p:nvPr/>
        </p:nvSpPr>
        <p:spPr>
          <a:xfrm>
            <a:off x="-953292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79" y="1"/>
                </a:moveTo>
                <a:cubicBezTo>
                  <a:pt x="79" y="1"/>
                  <a:pt x="89" y="1"/>
                  <a:pt x="98" y="10"/>
                </a:cubicBezTo>
                <a:lnTo>
                  <a:pt x="98" y="30"/>
                </a:lnTo>
                <a:lnTo>
                  <a:pt x="30" y="79"/>
                </a:lnTo>
                <a:lnTo>
                  <a:pt x="11" y="79"/>
                </a:lnTo>
                <a:cubicBezTo>
                  <a:pt x="0" y="69"/>
                  <a:pt x="11" y="60"/>
                  <a:pt x="11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21"/>
          <p:cNvSpPr/>
          <p:nvPr/>
        </p:nvSpPr>
        <p:spPr>
          <a:xfrm>
            <a:off x="-953292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98" y="59"/>
                </a:moveTo>
                <a:lnTo>
                  <a:pt x="98" y="79"/>
                </a:lnTo>
                <a:cubicBezTo>
                  <a:pt x="89" y="79"/>
                  <a:pt x="79" y="89"/>
                  <a:pt x="79" y="79"/>
                </a:cubicBezTo>
                <a:lnTo>
                  <a:pt x="11" y="30"/>
                </a:lnTo>
                <a:cubicBezTo>
                  <a:pt x="11" y="20"/>
                  <a:pt x="0" y="11"/>
                  <a:pt x="11" y="11"/>
                </a:cubicBezTo>
                <a:cubicBezTo>
                  <a:pt x="11" y="0"/>
                  <a:pt x="2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21"/>
          <p:cNvSpPr/>
          <p:nvPr/>
        </p:nvSpPr>
        <p:spPr>
          <a:xfrm>
            <a:off x="-980151" y="7635408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47" y="216"/>
                </a:moveTo>
                <a:cubicBezTo>
                  <a:pt x="157" y="226"/>
                  <a:pt x="157" y="236"/>
                  <a:pt x="147" y="236"/>
                </a:cubicBezTo>
                <a:cubicBezTo>
                  <a:pt x="138" y="245"/>
                  <a:pt x="127" y="245"/>
                  <a:pt x="127" y="236"/>
                </a:cubicBezTo>
                <a:lnTo>
                  <a:pt x="10" y="30"/>
                </a:lnTo>
                <a:cubicBezTo>
                  <a:pt x="0" y="20"/>
                  <a:pt x="0" y="10"/>
                  <a:pt x="10" y="1"/>
                </a:cubicBezTo>
                <a:cubicBezTo>
                  <a:pt x="20" y="1"/>
                  <a:pt x="29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21"/>
          <p:cNvSpPr/>
          <p:nvPr/>
        </p:nvSpPr>
        <p:spPr>
          <a:xfrm>
            <a:off x="-963655" y="7664382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99" y="40"/>
                </a:moveTo>
                <a:cubicBezTo>
                  <a:pt x="108" y="40"/>
                  <a:pt x="108" y="50"/>
                  <a:pt x="108" y="60"/>
                </a:cubicBezTo>
                <a:cubicBezTo>
                  <a:pt x="108" y="69"/>
                  <a:pt x="99" y="69"/>
                  <a:pt x="89" y="69"/>
                </a:cubicBezTo>
                <a:lnTo>
                  <a:pt x="20" y="40"/>
                </a:lnTo>
                <a:cubicBezTo>
                  <a:pt x="10" y="30"/>
                  <a:pt x="1" y="21"/>
                  <a:pt x="10" y="21"/>
                </a:cubicBezTo>
                <a:cubicBezTo>
                  <a:pt x="10" y="10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21"/>
          <p:cNvSpPr/>
          <p:nvPr/>
        </p:nvSpPr>
        <p:spPr>
          <a:xfrm>
            <a:off x="-965770" y="7666497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0" y="89"/>
                </a:moveTo>
                <a:cubicBezTo>
                  <a:pt x="30" y="98"/>
                  <a:pt x="30" y="108"/>
                  <a:pt x="20" y="108"/>
                </a:cubicBezTo>
                <a:cubicBezTo>
                  <a:pt x="11" y="108"/>
                  <a:pt x="1" y="98"/>
                  <a:pt x="1" y="89"/>
                </a:cubicBezTo>
                <a:lnTo>
                  <a:pt x="20" y="11"/>
                </a:lnTo>
                <a:cubicBezTo>
                  <a:pt x="20" y="0"/>
                  <a:pt x="30" y="0"/>
                  <a:pt x="30" y="0"/>
                </a:cubicBezTo>
                <a:cubicBezTo>
                  <a:pt x="40" y="0"/>
                  <a:pt x="50" y="1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21"/>
          <p:cNvSpPr/>
          <p:nvPr/>
        </p:nvSpPr>
        <p:spPr>
          <a:xfrm>
            <a:off x="-970000" y="7654019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99" y="30"/>
                </a:moveTo>
                <a:cubicBezTo>
                  <a:pt x="109" y="40"/>
                  <a:pt x="109" y="50"/>
                  <a:pt x="109" y="50"/>
                </a:cubicBezTo>
                <a:cubicBezTo>
                  <a:pt x="109" y="59"/>
                  <a:pt x="99" y="70"/>
                  <a:pt x="90" y="59"/>
                </a:cubicBezTo>
                <a:lnTo>
                  <a:pt x="11" y="30"/>
                </a:lnTo>
                <a:cubicBezTo>
                  <a:pt x="11" y="30"/>
                  <a:pt x="1" y="20"/>
                  <a:pt x="11" y="11"/>
                </a:cubicBezTo>
                <a:cubicBezTo>
                  <a:pt x="11" y="1"/>
                  <a:pt x="21" y="1"/>
                  <a:pt x="3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21"/>
          <p:cNvSpPr/>
          <p:nvPr/>
        </p:nvSpPr>
        <p:spPr>
          <a:xfrm>
            <a:off x="-971903" y="7654019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30" y="99"/>
                </a:moveTo>
                <a:cubicBezTo>
                  <a:pt x="30" y="109"/>
                  <a:pt x="30" y="118"/>
                  <a:pt x="20" y="109"/>
                </a:cubicBezTo>
                <a:cubicBezTo>
                  <a:pt x="10" y="109"/>
                  <a:pt x="1" y="109"/>
                  <a:pt x="1" y="99"/>
                </a:cubicBezTo>
                <a:lnTo>
                  <a:pt x="20" y="20"/>
                </a:lnTo>
                <a:cubicBezTo>
                  <a:pt x="20" y="11"/>
                  <a:pt x="20" y="1"/>
                  <a:pt x="30" y="1"/>
                </a:cubicBezTo>
                <a:cubicBezTo>
                  <a:pt x="40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21"/>
          <p:cNvSpPr/>
          <p:nvPr/>
        </p:nvSpPr>
        <p:spPr>
          <a:xfrm>
            <a:off x="-1017585" y="7635408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0" y="236"/>
                </a:moveTo>
                <a:cubicBezTo>
                  <a:pt x="30" y="245"/>
                  <a:pt x="21" y="245"/>
                  <a:pt x="10" y="236"/>
                </a:cubicBezTo>
                <a:cubicBezTo>
                  <a:pt x="1" y="236"/>
                  <a:pt x="1" y="226"/>
                  <a:pt x="1" y="216"/>
                </a:cubicBezTo>
                <a:lnTo>
                  <a:pt x="128" y="10"/>
                </a:lnTo>
                <a:cubicBezTo>
                  <a:pt x="128" y="1"/>
                  <a:pt x="138" y="1"/>
                  <a:pt x="148" y="1"/>
                </a:cubicBezTo>
                <a:cubicBezTo>
                  <a:pt x="148" y="10"/>
                  <a:pt x="158" y="20"/>
                  <a:pt x="14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21"/>
          <p:cNvSpPr/>
          <p:nvPr/>
        </p:nvSpPr>
        <p:spPr>
          <a:xfrm>
            <a:off x="-1009126" y="7666497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39" y="89"/>
                </a:moveTo>
                <a:cubicBezTo>
                  <a:pt x="49" y="98"/>
                  <a:pt x="39" y="108"/>
                  <a:pt x="29" y="108"/>
                </a:cubicBezTo>
                <a:cubicBezTo>
                  <a:pt x="20" y="108"/>
                  <a:pt x="10" y="98"/>
                  <a:pt x="10" y="89"/>
                </a:cubicBezTo>
                <a:lnTo>
                  <a:pt x="0" y="11"/>
                </a:lnTo>
                <a:lnTo>
                  <a:pt x="10" y="0"/>
                </a:lnTo>
                <a:cubicBezTo>
                  <a:pt x="20" y="0"/>
                  <a:pt x="29" y="0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1"/>
          <p:cNvSpPr/>
          <p:nvPr/>
        </p:nvSpPr>
        <p:spPr>
          <a:xfrm>
            <a:off x="-1025833" y="7664382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30" y="69"/>
                </a:moveTo>
                <a:cubicBezTo>
                  <a:pt x="20" y="69"/>
                  <a:pt x="10" y="69"/>
                  <a:pt x="10" y="60"/>
                </a:cubicBezTo>
                <a:cubicBezTo>
                  <a:pt x="1" y="50"/>
                  <a:pt x="10" y="40"/>
                  <a:pt x="20" y="40"/>
                </a:cubicBezTo>
                <a:lnTo>
                  <a:pt x="89" y="10"/>
                </a:lnTo>
                <a:cubicBezTo>
                  <a:pt x="99" y="1"/>
                  <a:pt x="108" y="10"/>
                  <a:pt x="108" y="21"/>
                </a:cubicBezTo>
                <a:cubicBezTo>
                  <a:pt x="108" y="21"/>
                  <a:pt x="108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1"/>
          <p:cNvSpPr/>
          <p:nvPr/>
        </p:nvSpPr>
        <p:spPr>
          <a:xfrm>
            <a:off x="-1002992" y="7654019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50" y="99"/>
                </a:moveTo>
                <a:cubicBezTo>
                  <a:pt x="50" y="109"/>
                  <a:pt x="39" y="109"/>
                  <a:pt x="30" y="109"/>
                </a:cubicBezTo>
                <a:cubicBezTo>
                  <a:pt x="20" y="118"/>
                  <a:pt x="20" y="109"/>
                  <a:pt x="10" y="99"/>
                </a:cubicBezTo>
                <a:lnTo>
                  <a:pt x="0" y="20"/>
                </a:lnTo>
                <a:cubicBezTo>
                  <a:pt x="0" y="11"/>
                  <a:pt x="10" y="1"/>
                  <a:pt x="20" y="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1"/>
          <p:cNvSpPr/>
          <p:nvPr/>
        </p:nvSpPr>
        <p:spPr>
          <a:xfrm>
            <a:off x="-1019700" y="7654019"/>
            <a:ext cx="25168" cy="14805"/>
          </a:xfrm>
          <a:custGeom>
            <a:avLst/>
            <a:gdLst/>
            <a:ahLst/>
            <a:cxnLst/>
            <a:rect l="l" t="t" r="r" b="b"/>
            <a:pathLst>
              <a:path w="119" h="70" extrusionOk="0">
                <a:moveTo>
                  <a:pt x="31" y="59"/>
                </a:moveTo>
                <a:cubicBezTo>
                  <a:pt x="20" y="70"/>
                  <a:pt x="11" y="59"/>
                  <a:pt x="11" y="50"/>
                </a:cubicBezTo>
                <a:cubicBezTo>
                  <a:pt x="1" y="50"/>
                  <a:pt x="11" y="40"/>
                  <a:pt x="20" y="30"/>
                </a:cubicBezTo>
                <a:lnTo>
                  <a:pt x="89" y="1"/>
                </a:lnTo>
                <a:cubicBezTo>
                  <a:pt x="99" y="1"/>
                  <a:pt x="109" y="1"/>
                  <a:pt x="109" y="11"/>
                </a:cubicBezTo>
                <a:cubicBezTo>
                  <a:pt x="118" y="20"/>
                  <a:pt x="10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1"/>
          <p:cNvSpPr/>
          <p:nvPr/>
        </p:nvSpPr>
        <p:spPr>
          <a:xfrm>
            <a:off x="-1048675" y="7625045"/>
            <a:ext cx="58161" cy="6556"/>
          </a:xfrm>
          <a:custGeom>
            <a:avLst/>
            <a:gdLst/>
            <a:ahLst/>
            <a:cxnLst/>
            <a:rect l="l" t="t" r="r" b="b"/>
            <a:pathLst>
              <a:path w="275" h="31" extrusionOk="0">
                <a:moveTo>
                  <a:pt x="20" y="30"/>
                </a:moveTo>
                <a:cubicBezTo>
                  <a:pt x="11" y="30"/>
                  <a:pt x="1" y="30"/>
                  <a:pt x="1" y="20"/>
                </a:cubicBezTo>
                <a:cubicBezTo>
                  <a:pt x="1" y="11"/>
                  <a:pt x="11" y="0"/>
                  <a:pt x="20" y="0"/>
                </a:cubicBezTo>
                <a:lnTo>
                  <a:pt x="255" y="0"/>
                </a:lnTo>
                <a:cubicBezTo>
                  <a:pt x="266" y="0"/>
                  <a:pt x="275" y="11"/>
                  <a:pt x="275" y="20"/>
                </a:cubicBezTo>
                <a:cubicBezTo>
                  <a:pt x="275" y="30"/>
                  <a:pt x="266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1"/>
          <p:cNvSpPr/>
          <p:nvPr/>
        </p:nvSpPr>
        <p:spPr>
          <a:xfrm>
            <a:off x="-1046560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0" y="79"/>
                </a:moveTo>
                <a:cubicBezTo>
                  <a:pt x="20" y="89"/>
                  <a:pt x="10" y="79"/>
                  <a:pt x="10" y="79"/>
                </a:cubicBezTo>
                <a:cubicBezTo>
                  <a:pt x="1" y="69"/>
                  <a:pt x="1" y="59"/>
                  <a:pt x="10" y="59"/>
                </a:cubicBezTo>
                <a:lnTo>
                  <a:pt x="69" y="11"/>
                </a:lnTo>
                <a:cubicBezTo>
                  <a:pt x="79" y="0"/>
                  <a:pt x="89" y="0"/>
                  <a:pt x="99" y="11"/>
                </a:cubicBezTo>
                <a:cubicBezTo>
                  <a:pt x="99" y="11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1"/>
          <p:cNvSpPr/>
          <p:nvPr/>
        </p:nvSpPr>
        <p:spPr>
          <a:xfrm>
            <a:off x="-1046560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0"/>
                </a:moveTo>
                <a:cubicBezTo>
                  <a:pt x="1" y="20"/>
                  <a:pt x="1" y="10"/>
                  <a:pt x="10" y="10"/>
                </a:cubicBezTo>
                <a:cubicBezTo>
                  <a:pt x="10" y="1"/>
                  <a:pt x="20" y="1"/>
                  <a:pt x="30" y="1"/>
                </a:cubicBezTo>
                <a:lnTo>
                  <a:pt x="89" y="60"/>
                </a:lnTo>
                <a:cubicBezTo>
                  <a:pt x="99" y="60"/>
                  <a:pt x="99" y="69"/>
                  <a:pt x="99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21"/>
          <p:cNvSpPr/>
          <p:nvPr/>
        </p:nvSpPr>
        <p:spPr>
          <a:xfrm>
            <a:off x="-1031967" y="7625045"/>
            <a:ext cx="18823" cy="18823"/>
          </a:xfrm>
          <a:custGeom>
            <a:avLst/>
            <a:gdLst/>
            <a:ahLst/>
            <a:cxnLst/>
            <a:rect l="l" t="t" r="r" b="b"/>
            <a:pathLst>
              <a:path w="89" h="89" extrusionOk="0">
                <a:moveTo>
                  <a:pt x="20" y="79"/>
                </a:moveTo>
                <a:cubicBezTo>
                  <a:pt x="20" y="89"/>
                  <a:pt x="10" y="79"/>
                  <a:pt x="0" y="79"/>
                </a:cubicBezTo>
                <a:lnTo>
                  <a:pt x="0" y="59"/>
                </a:lnTo>
                <a:lnTo>
                  <a:pt x="69" y="11"/>
                </a:lnTo>
                <a:cubicBezTo>
                  <a:pt x="69" y="0"/>
                  <a:pt x="78" y="0"/>
                  <a:pt x="89" y="11"/>
                </a:cubicBezTo>
                <a:lnTo>
                  <a:pt x="89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21"/>
          <p:cNvSpPr/>
          <p:nvPr/>
        </p:nvSpPr>
        <p:spPr>
          <a:xfrm>
            <a:off x="-1031967" y="7614682"/>
            <a:ext cx="18823" cy="16919"/>
          </a:xfrm>
          <a:custGeom>
            <a:avLst/>
            <a:gdLst/>
            <a:ahLst/>
            <a:cxnLst/>
            <a:rect l="l" t="t" r="r" b="b"/>
            <a:pathLst>
              <a:path w="89" h="80" extrusionOk="0">
                <a:moveTo>
                  <a:pt x="0" y="30"/>
                </a:moveTo>
                <a:lnTo>
                  <a:pt x="0" y="10"/>
                </a:lnTo>
                <a:cubicBezTo>
                  <a:pt x="10" y="1"/>
                  <a:pt x="20" y="1"/>
                  <a:pt x="20" y="1"/>
                </a:cubicBezTo>
                <a:lnTo>
                  <a:pt x="89" y="60"/>
                </a:lnTo>
                <a:lnTo>
                  <a:pt x="89" y="79"/>
                </a:ln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21"/>
          <p:cNvSpPr/>
          <p:nvPr/>
        </p:nvSpPr>
        <p:spPr>
          <a:xfrm>
            <a:off x="-1073419" y="4802267"/>
            <a:ext cx="462325" cy="729865"/>
          </a:xfrm>
          <a:custGeom>
            <a:avLst/>
            <a:gdLst/>
            <a:ahLst/>
            <a:cxnLst/>
            <a:rect l="l" t="t" r="r" b="b"/>
            <a:pathLst>
              <a:path w="2186" h="3451" extrusionOk="0">
                <a:moveTo>
                  <a:pt x="912" y="1882"/>
                </a:moveTo>
                <a:cubicBezTo>
                  <a:pt x="990" y="1627"/>
                  <a:pt x="960" y="1363"/>
                  <a:pt x="764" y="1167"/>
                </a:cubicBezTo>
                <a:cubicBezTo>
                  <a:pt x="755" y="1148"/>
                  <a:pt x="745" y="1137"/>
                  <a:pt x="764" y="1128"/>
                </a:cubicBezTo>
                <a:cubicBezTo>
                  <a:pt x="775" y="1108"/>
                  <a:pt x="784" y="1128"/>
                  <a:pt x="794" y="1148"/>
                </a:cubicBezTo>
                <a:cubicBezTo>
                  <a:pt x="892" y="1246"/>
                  <a:pt x="971" y="1344"/>
                  <a:pt x="1000" y="1461"/>
                </a:cubicBezTo>
                <a:lnTo>
                  <a:pt x="1000" y="1461"/>
                </a:lnTo>
                <a:lnTo>
                  <a:pt x="1000" y="1461"/>
                </a:lnTo>
                <a:cubicBezTo>
                  <a:pt x="1010" y="1471"/>
                  <a:pt x="1010" y="1471"/>
                  <a:pt x="1010" y="1481"/>
                </a:cubicBezTo>
                <a:cubicBezTo>
                  <a:pt x="1058" y="1069"/>
                  <a:pt x="1137" y="765"/>
                  <a:pt x="598" y="599"/>
                </a:cubicBezTo>
                <a:cubicBezTo>
                  <a:pt x="579" y="589"/>
                  <a:pt x="549" y="589"/>
                  <a:pt x="559" y="569"/>
                </a:cubicBezTo>
                <a:cubicBezTo>
                  <a:pt x="568" y="550"/>
                  <a:pt x="588" y="540"/>
                  <a:pt x="608" y="550"/>
                </a:cubicBezTo>
                <a:cubicBezTo>
                  <a:pt x="775" y="599"/>
                  <a:pt x="971" y="667"/>
                  <a:pt x="1069" y="824"/>
                </a:cubicBezTo>
                <a:cubicBezTo>
                  <a:pt x="1069" y="510"/>
                  <a:pt x="1049" y="256"/>
                  <a:pt x="990" y="50"/>
                </a:cubicBezTo>
                <a:cubicBezTo>
                  <a:pt x="990" y="31"/>
                  <a:pt x="980" y="20"/>
                  <a:pt x="1000" y="11"/>
                </a:cubicBezTo>
                <a:cubicBezTo>
                  <a:pt x="1019" y="1"/>
                  <a:pt x="1039" y="20"/>
                  <a:pt x="1049" y="40"/>
                </a:cubicBezTo>
                <a:cubicBezTo>
                  <a:pt x="1088" y="197"/>
                  <a:pt x="1127" y="344"/>
                  <a:pt x="1137" y="560"/>
                </a:cubicBezTo>
                <a:cubicBezTo>
                  <a:pt x="1206" y="403"/>
                  <a:pt x="1343" y="325"/>
                  <a:pt x="1489" y="246"/>
                </a:cubicBezTo>
                <a:cubicBezTo>
                  <a:pt x="1509" y="236"/>
                  <a:pt x="1519" y="227"/>
                  <a:pt x="1529" y="246"/>
                </a:cubicBezTo>
                <a:cubicBezTo>
                  <a:pt x="1539" y="266"/>
                  <a:pt x="1529" y="285"/>
                  <a:pt x="1509" y="295"/>
                </a:cubicBezTo>
                <a:cubicBezTo>
                  <a:pt x="1137" y="491"/>
                  <a:pt x="1156" y="775"/>
                  <a:pt x="1127" y="1108"/>
                </a:cubicBezTo>
                <a:cubicBezTo>
                  <a:pt x="1509" y="902"/>
                  <a:pt x="1803" y="530"/>
                  <a:pt x="1842" y="99"/>
                </a:cubicBezTo>
                <a:cubicBezTo>
                  <a:pt x="1842" y="79"/>
                  <a:pt x="1833" y="60"/>
                  <a:pt x="1862" y="60"/>
                </a:cubicBezTo>
                <a:cubicBezTo>
                  <a:pt x="1881" y="70"/>
                  <a:pt x="1892" y="79"/>
                  <a:pt x="1892" y="109"/>
                </a:cubicBezTo>
                <a:cubicBezTo>
                  <a:pt x="1872" y="354"/>
                  <a:pt x="1774" y="589"/>
                  <a:pt x="1646" y="775"/>
                </a:cubicBezTo>
                <a:cubicBezTo>
                  <a:pt x="1617" y="814"/>
                  <a:pt x="1598" y="844"/>
                  <a:pt x="1568" y="873"/>
                </a:cubicBezTo>
                <a:cubicBezTo>
                  <a:pt x="1783" y="873"/>
                  <a:pt x="1999" y="775"/>
                  <a:pt x="2127" y="608"/>
                </a:cubicBezTo>
                <a:cubicBezTo>
                  <a:pt x="2136" y="589"/>
                  <a:pt x="2156" y="579"/>
                  <a:pt x="2175" y="599"/>
                </a:cubicBezTo>
                <a:cubicBezTo>
                  <a:pt x="2186" y="608"/>
                  <a:pt x="2175" y="628"/>
                  <a:pt x="2166" y="638"/>
                </a:cubicBezTo>
                <a:cubicBezTo>
                  <a:pt x="2009" y="844"/>
                  <a:pt x="1696" y="1020"/>
                  <a:pt x="1441" y="1000"/>
                </a:cubicBezTo>
                <a:cubicBezTo>
                  <a:pt x="1323" y="1118"/>
                  <a:pt x="1254" y="1167"/>
                  <a:pt x="1117" y="1235"/>
                </a:cubicBezTo>
                <a:cubicBezTo>
                  <a:pt x="1098" y="1442"/>
                  <a:pt x="1058" y="1647"/>
                  <a:pt x="1000" y="1863"/>
                </a:cubicBezTo>
                <a:lnTo>
                  <a:pt x="1000" y="1863"/>
                </a:lnTo>
                <a:lnTo>
                  <a:pt x="1000" y="1863"/>
                </a:lnTo>
                <a:lnTo>
                  <a:pt x="1000" y="1873"/>
                </a:lnTo>
                <a:cubicBezTo>
                  <a:pt x="1127" y="1745"/>
                  <a:pt x="1313" y="1667"/>
                  <a:pt x="1500" y="1647"/>
                </a:cubicBezTo>
                <a:cubicBezTo>
                  <a:pt x="1519" y="1647"/>
                  <a:pt x="1529" y="1657"/>
                  <a:pt x="1529" y="1677"/>
                </a:cubicBezTo>
                <a:cubicBezTo>
                  <a:pt x="1529" y="1696"/>
                  <a:pt x="1519" y="1686"/>
                  <a:pt x="1500" y="1686"/>
                </a:cubicBezTo>
                <a:cubicBezTo>
                  <a:pt x="1265" y="1706"/>
                  <a:pt x="1029" y="1882"/>
                  <a:pt x="931" y="2098"/>
                </a:cubicBezTo>
                <a:cubicBezTo>
                  <a:pt x="912" y="2157"/>
                  <a:pt x="882" y="2226"/>
                  <a:pt x="862" y="2284"/>
                </a:cubicBezTo>
                <a:lnTo>
                  <a:pt x="862" y="2284"/>
                </a:lnTo>
                <a:cubicBezTo>
                  <a:pt x="784" y="2470"/>
                  <a:pt x="686" y="2657"/>
                  <a:pt x="579" y="2833"/>
                </a:cubicBezTo>
                <a:cubicBezTo>
                  <a:pt x="657" y="2784"/>
                  <a:pt x="745" y="2745"/>
                  <a:pt x="843" y="2716"/>
                </a:cubicBezTo>
                <a:cubicBezTo>
                  <a:pt x="951" y="2451"/>
                  <a:pt x="1156" y="2313"/>
                  <a:pt x="1431" y="2255"/>
                </a:cubicBezTo>
                <a:cubicBezTo>
                  <a:pt x="1450" y="2255"/>
                  <a:pt x="1460" y="2255"/>
                  <a:pt x="1460" y="2274"/>
                </a:cubicBezTo>
                <a:cubicBezTo>
                  <a:pt x="1470" y="2294"/>
                  <a:pt x="1441" y="2313"/>
                  <a:pt x="1421" y="2313"/>
                </a:cubicBezTo>
                <a:cubicBezTo>
                  <a:pt x="1225" y="2353"/>
                  <a:pt x="1029" y="2509"/>
                  <a:pt x="941" y="2696"/>
                </a:cubicBezTo>
                <a:cubicBezTo>
                  <a:pt x="1215" y="2627"/>
                  <a:pt x="1509" y="2657"/>
                  <a:pt x="1774" y="2755"/>
                </a:cubicBezTo>
                <a:cubicBezTo>
                  <a:pt x="1794" y="2764"/>
                  <a:pt x="1803" y="2774"/>
                  <a:pt x="1803" y="2794"/>
                </a:cubicBezTo>
                <a:cubicBezTo>
                  <a:pt x="1794" y="2814"/>
                  <a:pt x="1774" y="2803"/>
                  <a:pt x="1754" y="2794"/>
                </a:cubicBezTo>
                <a:cubicBezTo>
                  <a:pt x="1352" y="2637"/>
                  <a:pt x="804" y="2735"/>
                  <a:pt x="461" y="2999"/>
                </a:cubicBezTo>
                <a:cubicBezTo>
                  <a:pt x="343" y="3156"/>
                  <a:pt x="216" y="3304"/>
                  <a:pt x="69" y="3430"/>
                </a:cubicBezTo>
                <a:cubicBezTo>
                  <a:pt x="59" y="3450"/>
                  <a:pt x="30" y="3441"/>
                  <a:pt x="20" y="3430"/>
                </a:cubicBezTo>
                <a:cubicBezTo>
                  <a:pt x="0" y="3411"/>
                  <a:pt x="0" y="3391"/>
                  <a:pt x="20" y="3372"/>
                </a:cubicBezTo>
                <a:cubicBezTo>
                  <a:pt x="108" y="3293"/>
                  <a:pt x="196" y="3206"/>
                  <a:pt x="265" y="3117"/>
                </a:cubicBezTo>
                <a:cubicBezTo>
                  <a:pt x="324" y="2872"/>
                  <a:pt x="294" y="2618"/>
                  <a:pt x="118" y="2441"/>
                </a:cubicBezTo>
                <a:cubicBezTo>
                  <a:pt x="98" y="2422"/>
                  <a:pt x="89" y="2422"/>
                  <a:pt x="98" y="2402"/>
                </a:cubicBezTo>
                <a:cubicBezTo>
                  <a:pt x="118" y="2392"/>
                  <a:pt x="137" y="2392"/>
                  <a:pt x="147" y="2411"/>
                </a:cubicBezTo>
                <a:cubicBezTo>
                  <a:pt x="304" y="2568"/>
                  <a:pt x="383" y="2774"/>
                  <a:pt x="363" y="2999"/>
                </a:cubicBezTo>
                <a:cubicBezTo>
                  <a:pt x="539" y="2774"/>
                  <a:pt x="677" y="2529"/>
                  <a:pt x="775" y="2274"/>
                </a:cubicBezTo>
                <a:cubicBezTo>
                  <a:pt x="677" y="2167"/>
                  <a:pt x="598" y="2030"/>
                  <a:pt x="529" y="1873"/>
                </a:cubicBezTo>
                <a:cubicBezTo>
                  <a:pt x="285" y="1804"/>
                  <a:pt x="89" y="1588"/>
                  <a:pt x="20" y="1344"/>
                </a:cubicBezTo>
                <a:cubicBezTo>
                  <a:pt x="10" y="1314"/>
                  <a:pt x="20" y="1294"/>
                  <a:pt x="49" y="1294"/>
                </a:cubicBezTo>
                <a:cubicBezTo>
                  <a:pt x="69" y="1285"/>
                  <a:pt x="59" y="1304"/>
                  <a:pt x="59" y="1324"/>
                </a:cubicBezTo>
                <a:cubicBezTo>
                  <a:pt x="118" y="1529"/>
                  <a:pt x="304" y="1696"/>
                  <a:pt x="500" y="1784"/>
                </a:cubicBezTo>
                <a:cubicBezTo>
                  <a:pt x="412" y="1510"/>
                  <a:pt x="431" y="1226"/>
                  <a:pt x="510" y="952"/>
                </a:cubicBezTo>
                <a:cubicBezTo>
                  <a:pt x="510" y="932"/>
                  <a:pt x="510" y="912"/>
                  <a:pt x="539" y="912"/>
                </a:cubicBezTo>
                <a:cubicBezTo>
                  <a:pt x="559" y="922"/>
                  <a:pt x="559" y="941"/>
                  <a:pt x="549" y="961"/>
                </a:cubicBezTo>
                <a:cubicBezTo>
                  <a:pt x="422" y="1412"/>
                  <a:pt x="529" y="1823"/>
                  <a:pt x="823" y="2167"/>
                </a:cubicBezTo>
                <a:cubicBezTo>
                  <a:pt x="862" y="2069"/>
                  <a:pt x="882" y="1990"/>
                  <a:pt x="912" y="18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21"/>
          <p:cNvSpPr/>
          <p:nvPr/>
        </p:nvSpPr>
        <p:spPr>
          <a:xfrm>
            <a:off x="-712826" y="4781541"/>
            <a:ext cx="74657" cy="74869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147" y="20"/>
                </a:moveTo>
                <a:cubicBezTo>
                  <a:pt x="59" y="40"/>
                  <a:pt x="0" y="129"/>
                  <a:pt x="20" y="207"/>
                </a:cubicBezTo>
                <a:cubicBezTo>
                  <a:pt x="39" y="295"/>
                  <a:pt x="128" y="354"/>
                  <a:pt x="216" y="334"/>
                </a:cubicBezTo>
                <a:cubicBezTo>
                  <a:pt x="304" y="314"/>
                  <a:pt x="353" y="227"/>
                  <a:pt x="333" y="138"/>
                </a:cubicBezTo>
                <a:cubicBezTo>
                  <a:pt x="314" y="50"/>
                  <a:pt x="226" y="1"/>
                  <a:pt x="147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21"/>
          <p:cNvSpPr/>
          <p:nvPr/>
        </p:nvSpPr>
        <p:spPr>
          <a:xfrm>
            <a:off x="-679833" y="4794019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50" y="11"/>
                </a:moveTo>
                <a:cubicBezTo>
                  <a:pt x="20" y="20"/>
                  <a:pt x="1" y="40"/>
                  <a:pt x="11" y="70"/>
                </a:cubicBezTo>
                <a:cubicBezTo>
                  <a:pt x="11" y="99"/>
                  <a:pt x="40" y="118"/>
                  <a:pt x="70" y="118"/>
                </a:cubicBezTo>
                <a:cubicBezTo>
                  <a:pt x="99" y="109"/>
                  <a:pt x="118" y="79"/>
                  <a:pt x="109" y="50"/>
                </a:cubicBezTo>
                <a:cubicBezTo>
                  <a:pt x="109" y="20"/>
                  <a:pt x="79" y="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21"/>
          <p:cNvSpPr/>
          <p:nvPr/>
        </p:nvSpPr>
        <p:spPr>
          <a:xfrm>
            <a:off x="-650647" y="4891517"/>
            <a:ext cx="72754" cy="72754"/>
          </a:xfrm>
          <a:custGeom>
            <a:avLst/>
            <a:gdLst/>
            <a:ahLst/>
            <a:cxnLst/>
            <a:rect l="l" t="t" r="r" b="b"/>
            <a:pathLst>
              <a:path w="344" h="344" extrusionOk="0">
                <a:moveTo>
                  <a:pt x="137" y="20"/>
                </a:moveTo>
                <a:cubicBezTo>
                  <a:pt x="49" y="40"/>
                  <a:pt x="0" y="128"/>
                  <a:pt x="20" y="206"/>
                </a:cubicBezTo>
                <a:cubicBezTo>
                  <a:pt x="39" y="295"/>
                  <a:pt x="128" y="343"/>
                  <a:pt x="206" y="324"/>
                </a:cubicBezTo>
                <a:cubicBezTo>
                  <a:pt x="294" y="304"/>
                  <a:pt x="343" y="226"/>
                  <a:pt x="324" y="138"/>
                </a:cubicBezTo>
                <a:cubicBezTo>
                  <a:pt x="304" y="49"/>
                  <a:pt x="226" y="1"/>
                  <a:pt x="137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21"/>
          <p:cNvSpPr/>
          <p:nvPr/>
        </p:nvSpPr>
        <p:spPr>
          <a:xfrm>
            <a:off x="-619558" y="4903995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49" y="10"/>
                </a:moveTo>
                <a:cubicBezTo>
                  <a:pt x="20" y="10"/>
                  <a:pt x="0" y="40"/>
                  <a:pt x="10" y="69"/>
                </a:cubicBezTo>
                <a:cubicBezTo>
                  <a:pt x="20" y="98"/>
                  <a:pt x="49" y="118"/>
                  <a:pt x="69" y="108"/>
                </a:cubicBezTo>
                <a:cubicBezTo>
                  <a:pt x="98" y="108"/>
                  <a:pt x="118" y="79"/>
                  <a:pt x="118" y="49"/>
                </a:cubicBezTo>
                <a:cubicBezTo>
                  <a:pt x="108" y="20"/>
                  <a:pt x="79" y="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21"/>
          <p:cNvSpPr/>
          <p:nvPr/>
        </p:nvSpPr>
        <p:spPr>
          <a:xfrm>
            <a:off x="-903591" y="4771389"/>
            <a:ext cx="72754" cy="74657"/>
          </a:xfrm>
          <a:custGeom>
            <a:avLst/>
            <a:gdLst/>
            <a:ahLst/>
            <a:cxnLst/>
            <a:rect l="l" t="t" r="r" b="b"/>
            <a:pathLst>
              <a:path w="344" h="353" extrusionOk="0">
                <a:moveTo>
                  <a:pt x="138" y="20"/>
                </a:moveTo>
                <a:cubicBezTo>
                  <a:pt x="50" y="39"/>
                  <a:pt x="1" y="127"/>
                  <a:pt x="20" y="216"/>
                </a:cubicBezTo>
                <a:cubicBezTo>
                  <a:pt x="40" y="294"/>
                  <a:pt x="118" y="353"/>
                  <a:pt x="207" y="333"/>
                </a:cubicBezTo>
                <a:cubicBezTo>
                  <a:pt x="295" y="314"/>
                  <a:pt x="344" y="225"/>
                  <a:pt x="324" y="137"/>
                </a:cubicBezTo>
                <a:cubicBezTo>
                  <a:pt x="305" y="59"/>
                  <a:pt x="216" y="0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21"/>
          <p:cNvSpPr/>
          <p:nvPr/>
        </p:nvSpPr>
        <p:spPr>
          <a:xfrm>
            <a:off x="-872502" y="4783656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50" y="10"/>
                </a:moveTo>
                <a:cubicBezTo>
                  <a:pt x="21" y="21"/>
                  <a:pt x="1" y="50"/>
                  <a:pt x="10" y="79"/>
                </a:cubicBezTo>
                <a:cubicBezTo>
                  <a:pt x="10" y="108"/>
                  <a:pt x="40" y="119"/>
                  <a:pt x="69" y="119"/>
                </a:cubicBezTo>
                <a:cubicBezTo>
                  <a:pt x="99" y="108"/>
                  <a:pt x="119" y="79"/>
                  <a:pt x="108" y="50"/>
                </a:cubicBezTo>
                <a:cubicBezTo>
                  <a:pt x="108" y="21"/>
                  <a:pt x="79" y="1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21"/>
          <p:cNvSpPr/>
          <p:nvPr/>
        </p:nvSpPr>
        <p:spPr>
          <a:xfrm>
            <a:off x="-787483" y="4818975"/>
            <a:ext cx="74869" cy="72754"/>
          </a:xfrm>
          <a:custGeom>
            <a:avLst/>
            <a:gdLst/>
            <a:ahLst/>
            <a:cxnLst/>
            <a:rect l="l" t="t" r="r" b="b"/>
            <a:pathLst>
              <a:path w="354" h="344" extrusionOk="0">
                <a:moveTo>
                  <a:pt x="137" y="20"/>
                </a:moveTo>
                <a:cubicBezTo>
                  <a:pt x="50" y="39"/>
                  <a:pt x="0" y="118"/>
                  <a:pt x="20" y="206"/>
                </a:cubicBezTo>
                <a:cubicBezTo>
                  <a:pt x="40" y="294"/>
                  <a:pt x="128" y="344"/>
                  <a:pt x="206" y="324"/>
                </a:cubicBezTo>
                <a:cubicBezTo>
                  <a:pt x="294" y="304"/>
                  <a:pt x="353" y="216"/>
                  <a:pt x="333" y="137"/>
                </a:cubicBezTo>
                <a:cubicBezTo>
                  <a:pt x="314" y="50"/>
                  <a:pt x="226" y="0"/>
                  <a:pt x="137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21"/>
          <p:cNvSpPr/>
          <p:nvPr/>
        </p:nvSpPr>
        <p:spPr>
          <a:xfrm>
            <a:off x="-756393" y="4831241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49" y="1"/>
                </a:moveTo>
                <a:cubicBezTo>
                  <a:pt x="20" y="11"/>
                  <a:pt x="1" y="40"/>
                  <a:pt x="10" y="70"/>
                </a:cubicBezTo>
                <a:cubicBezTo>
                  <a:pt x="20" y="99"/>
                  <a:pt x="49" y="119"/>
                  <a:pt x="79" y="109"/>
                </a:cubicBezTo>
                <a:cubicBezTo>
                  <a:pt x="108" y="99"/>
                  <a:pt x="118" y="70"/>
                  <a:pt x="118" y="50"/>
                </a:cubicBezTo>
                <a:cubicBezTo>
                  <a:pt x="108" y="21"/>
                  <a:pt x="79" y="1"/>
                  <a:pt x="4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21"/>
          <p:cNvSpPr/>
          <p:nvPr/>
        </p:nvSpPr>
        <p:spPr>
          <a:xfrm>
            <a:off x="-992629" y="4887287"/>
            <a:ext cx="74869" cy="72754"/>
          </a:xfrm>
          <a:custGeom>
            <a:avLst/>
            <a:gdLst/>
            <a:ahLst/>
            <a:cxnLst/>
            <a:rect l="l" t="t" r="r" b="b"/>
            <a:pathLst>
              <a:path w="354" h="344" extrusionOk="0">
                <a:moveTo>
                  <a:pt x="138" y="21"/>
                </a:moveTo>
                <a:cubicBezTo>
                  <a:pt x="59" y="40"/>
                  <a:pt x="1" y="119"/>
                  <a:pt x="20" y="206"/>
                </a:cubicBezTo>
                <a:cubicBezTo>
                  <a:pt x="40" y="295"/>
                  <a:pt x="128" y="344"/>
                  <a:pt x="216" y="324"/>
                </a:cubicBezTo>
                <a:cubicBezTo>
                  <a:pt x="295" y="304"/>
                  <a:pt x="353" y="217"/>
                  <a:pt x="334" y="138"/>
                </a:cubicBezTo>
                <a:cubicBezTo>
                  <a:pt x="314" y="50"/>
                  <a:pt x="226" y="1"/>
                  <a:pt x="138" y="2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21"/>
          <p:cNvSpPr/>
          <p:nvPr/>
        </p:nvSpPr>
        <p:spPr>
          <a:xfrm>
            <a:off x="-959425" y="4899765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40" y="1"/>
                </a:moveTo>
                <a:cubicBezTo>
                  <a:pt x="10" y="10"/>
                  <a:pt x="0" y="40"/>
                  <a:pt x="0" y="69"/>
                </a:cubicBezTo>
                <a:cubicBezTo>
                  <a:pt x="10" y="99"/>
                  <a:pt x="40" y="118"/>
                  <a:pt x="69" y="108"/>
                </a:cubicBezTo>
                <a:cubicBezTo>
                  <a:pt x="98" y="99"/>
                  <a:pt x="118" y="79"/>
                  <a:pt x="108" y="49"/>
                </a:cubicBezTo>
                <a:cubicBezTo>
                  <a:pt x="98" y="20"/>
                  <a:pt x="69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21"/>
          <p:cNvSpPr/>
          <p:nvPr/>
        </p:nvSpPr>
        <p:spPr>
          <a:xfrm>
            <a:off x="-1000877" y="4984784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138" y="20"/>
                </a:moveTo>
                <a:cubicBezTo>
                  <a:pt x="59" y="39"/>
                  <a:pt x="0" y="128"/>
                  <a:pt x="20" y="216"/>
                </a:cubicBezTo>
                <a:cubicBezTo>
                  <a:pt x="40" y="304"/>
                  <a:pt x="127" y="353"/>
                  <a:pt x="216" y="333"/>
                </a:cubicBezTo>
                <a:cubicBezTo>
                  <a:pt x="294" y="314"/>
                  <a:pt x="353" y="226"/>
                  <a:pt x="334" y="147"/>
                </a:cubicBezTo>
                <a:cubicBezTo>
                  <a:pt x="314" y="59"/>
                  <a:pt x="225" y="0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21"/>
          <p:cNvSpPr/>
          <p:nvPr/>
        </p:nvSpPr>
        <p:spPr>
          <a:xfrm>
            <a:off x="-967673" y="4999377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49" y="0"/>
                </a:moveTo>
                <a:cubicBezTo>
                  <a:pt x="20" y="9"/>
                  <a:pt x="0" y="39"/>
                  <a:pt x="0" y="68"/>
                </a:cubicBezTo>
                <a:cubicBezTo>
                  <a:pt x="10" y="98"/>
                  <a:pt x="39" y="118"/>
                  <a:pt x="68" y="107"/>
                </a:cubicBezTo>
                <a:cubicBezTo>
                  <a:pt x="98" y="98"/>
                  <a:pt x="118" y="68"/>
                  <a:pt x="108" y="39"/>
                </a:cubicBezTo>
                <a:cubicBezTo>
                  <a:pt x="98" y="9"/>
                  <a:pt x="68" y="0"/>
                  <a:pt x="4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21"/>
          <p:cNvSpPr/>
          <p:nvPr/>
        </p:nvSpPr>
        <p:spPr>
          <a:xfrm>
            <a:off x="-936796" y="5028352"/>
            <a:ext cx="72965" cy="74869"/>
          </a:xfrm>
          <a:custGeom>
            <a:avLst/>
            <a:gdLst/>
            <a:ahLst/>
            <a:cxnLst/>
            <a:rect l="l" t="t" r="r" b="b"/>
            <a:pathLst>
              <a:path w="345" h="354" extrusionOk="0">
                <a:moveTo>
                  <a:pt x="138" y="20"/>
                </a:moveTo>
                <a:cubicBezTo>
                  <a:pt x="50" y="39"/>
                  <a:pt x="1" y="127"/>
                  <a:pt x="20" y="216"/>
                </a:cubicBezTo>
                <a:cubicBezTo>
                  <a:pt x="40" y="304"/>
                  <a:pt x="129" y="353"/>
                  <a:pt x="207" y="333"/>
                </a:cubicBezTo>
                <a:cubicBezTo>
                  <a:pt x="295" y="314"/>
                  <a:pt x="344" y="225"/>
                  <a:pt x="325" y="147"/>
                </a:cubicBezTo>
                <a:cubicBezTo>
                  <a:pt x="305" y="59"/>
                  <a:pt x="227" y="0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21"/>
          <p:cNvSpPr/>
          <p:nvPr/>
        </p:nvSpPr>
        <p:spPr>
          <a:xfrm>
            <a:off x="-905495" y="5042733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49" y="0"/>
                </a:moveTo>
                <a:cubicBezTo>
                  <a:pt x="20" y="11"/>
                  <a:pt x="0" y="40"/>
                  <a:pt x="10" y="69"/>
                </a:cubicBezTo>
                <a:cubicBezTo>
                  <a:pt x="20" y="98"/>
                  <a:pt x="49" y="118"/>
                  <a:pt x="79" y="109"/>
                </a:cubicBezTo>
                <a:cubicBezTo>
                  <a:pt x="108" y="98"/>
                  <a:pt x="118" y="69"/>
                  <a:pt x="118" y="40"/>
                </a:cubicBezTo>
                <a:cubicBezTo>
                  <a:pt x="108" y="11"/>
                  <a:pt x="79" y="0"/>
                  <a:pt x="4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21"/>
          <p:cNvSpPr/>
          <p:nvPr/>
        </p:nvSpPr>
        <p:spPr>
          <a:xfrm>
            <a:off x="-1104508" y="5042733"/>
            <a:ext cx="72542" cy="72754"/>
          </a:xfrm>
          <a:custGeom>
            <a:avLst/>
            <a:gdLst/>
            <a:ahLst/>
            <a:cxnLst/>
            <a:rect l="l" t="t" r="r" b="b"/>
            <a:pathLst>
              <a:path w="343" h="344" extrusionOk="0">
                <a:moveTo>
                  <a:pt x="138" y="20"/>
                </a:moveTo>
                <a:cubicBezTo>
                  <a:pt x="49" y="40"/>
                  <a:pt x="0" y="128"/>
                  <a:pt x="20" y="207"/>
                </a:cubicBezTo>
                <a:cubicBezTo>
                  <a:pt x="40" y="294"/>
                  <a:pt x="127" y="344"/>
                  <a:pt x="206" y="324"/>
                </a:cubicBezTo>
                <a:cubicBezTo>
                  <a:pt x="294" y="305"/>
                  <a:pt x="343" y="226"/>
                  <a:pt x="323" y="138"/>
                </a:cubicBezTo>
                <a:cubicBezTo>
                  <a:pt x="304" y="50"/>
                  <a:pt x="225" y="0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21"/>
          <p:cNvSpPr/>
          <p:nvPr/>
        </p:nvSpPr>
        <p:spPr>
          <a:xfrm>
            <a:off x="-1073419" y="5055211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49" y="10"/>
                </a:moveTo>
                <a:cubicBezTo>
                  <a:pt x="20" y="10"/>
                  <a:pt x="0" y="39"/>
                  <a:pt x="10" y="69"/>
                </a:cubicBezTo>
                <a:cubicBezTo>
                  <a:pt x="20" y="98"/>
                  <a:pt x="49" y="118"/>
                  <a:pt x="78" y="108"/>
                </a:cubicBezTo>
                <a:cubicBezTo>
                  <a:pt x="108" y="108"/>
                  <a:pt x="118" y="79"/>
                  <a:pt x="118" y="50"/>
                </a:cubicBezTo>
                <a:cubicBezTo>
                  <a:pt x="108" y="20"/>
                  <a:pt x="78" y="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1"/>
          <p:cNvSpPr/>
          <p:nvPr/>
        </p:nvSpPr>
        <p:spPr>
          <a:xfrm>
            <a:off x="-785368" y="5125638"/>
            <a:ext cx="74869" cy="72754"/>
          </a:xfrm>
          <a:custGeom>
            <a:avLst/>
            <a:gdLst/>
            <a:ahLst/>
            <a:cxnLst/>
            <a:rect l="l" t="t" r="r" b="b"/>
            <a:pathLst>
              <a:path w="354" h="344" extrusionOk="0">
                <a:moveTo>
                  <a:pt x="138" y="20"/>
                </a:moveTo>
                <a:cubicBezTo>
                  <a:pt x="59" y="40"/>
                  <a:pt x="1" y="128"/>
                  <a:pt x="20" y="207"/>
                </a:cubicBezTo>
                <a:cubicBezTo>
                  <a:pt x="40" y="294"/>
                  <a:pt x="127" y="344"/>
                  <a:pt x="216" y="324"/>
                </a:cubicBezTo>
                <a:cubicBezTo>
                  <a:pt x="294" y="305"/>
                  <a:pt x="353" y="226"/>
                  <a:pt x="334" y="138"/>
                </a:cubicBezTo>
                <a:cubicBezTo>
                  <a:pt x="314" y="50"/>
                  <a:pt x="225" y="0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1"/>
          <p:cNvSpPr/>
          <p:nvPr/>
        </p:nvSpPr>
        <p:spPr>
          <a:xfrm>
            <a:off x="-752163" y="5138116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49" y="10"/>
                </a:moveTo>
                <a:cubicBezTo>
                  <a:pt x="20" y="10"/>
                  <a:pt x="0" y="39"/>
                  <a:pt x="0" y="69"/>
                </a:cubicBezTo>
                <a:cubicBezTo>
                  <a:pt x="10" y="98"/>
                  <a:pt x="39" y="118"/>
                  <a:pt x="68" y="108"/>
                </a:cubicBezTo>
                <a:cubicBezTo>
                  <a:pt x="98" y="108"/>
                  <a:pt x="118" y="79"/>
                  <a:pt x="108" y="50"/>
                </a:cubicBezTo>
                <a:cubicBezTo>
                  <a:pt x="98" y="20"/>
                  <a:pt x="79" y="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21"/>
          <p:cNvSpPr/>
          <p:nvPr/>
        </p:nvSpPr>
        <p:spPr>
          <a:xfrm>
            <a:off x="-804190" y="5252110"/>
            <a:ext cx="72965" cy="72754"/>
          </a:xfrm>
          <a:custGeom>
            <a:avLst/>
            <a:gdLst/>
            <a:ahLst/>
            <a:cxnLst/>
            <a:rect l="l" t="t" r="r" b="b"/>
            <a:pathLst>
              <a:path w="345" h="344" extrusionOk="0">
                <a:moveTo>
                  <a:pt x="138" y="20"/>
                </a:moveTo>
                <a:cubicBezTo>
                  <a:pt x="50" y="40"/>
                  <a:pt x="1" y="118"/>
                  <a:pt x="21" y="206"/>
                </a:cubicBezTo>
                <a:cubicBezTo>
                  <a:pt x="40" y="295"/>
                  <a:pt x="129" y="343"/>
                  <a:pt x="207" y="324"/>
                </a:cubicBezTo>
                <a:cubicBezTo>
                  <a:pt x="295" y="304"/>
                  <a:pt x="344" y="216"/>
                  <a:pt x="325" y="138"/>
                </a:cubicBezTo>
                <a:cubicBezTo>
                  <a:pt x="305" y="49"/>
                  <a:pt x="227" y="1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21"/>
          <p:cNvSpPr/>
          <p:nvPr/>
        </p:nvSpPr>
        <p:spPr>
          <a:xfrm>
            <a:off x="-772890" y="5264588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49" y="10"/>
                </a:moveTo>
                <a:cubicBezTo>
                  <a:pt x="20" y="10"/>
                  <a:pt x="0" y="40"/>
                  <a:pt x="10" y="69"/>
                </a:cubicBezTo>
                <a:cubicBezTo>
                  <a:pt x="20" y="98"/>
                  <a:pt x="49" y="118"/>
                  <a:pt x="79" y="108"/>
                </a:cubicBezTo>
                <a:cubicBezTo>
                  <a:pt x="108" y="108"/>
                  <a:pt x="118" y="79"/>
                  <a:pt x="118" y="49"/>
                </a:cubicBezTo>
                <a:cubicBezTo>
                  <a:pt x="108" y="20"/>
                  <a:pt x="79" y="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21"/>
          <p:cNvSpPr/>
          <p:nvPr/>
        </p:nvSpPr>
        <p:spPr>
          <a:xfrm>
            <a:off x="-739685" y="5361874"/>
            <a:ext cx="72542" cy="74869"/>
          </a:xfrm>
          <a:custGeom>
            <a:avLst/>
            <a:gdLst/>
            <a:ahLst/>
            <a:cxnLst/>
            <a:rect l="l" t="t" r="r" b="b"/>
            <a:pathLst>
              <a:path w="343" h="354" extrusionOk="0">
                <a:moveTo>
                  <a:pt x="137" y="20"/>
                </a:moveTo>
                <a:cubicBezTo>
                  <a:pt x="49" y="40"/>
                  <a:pt x="0" y="128"/>
                  <a:pt x="20" y="216"/>
                </a:cubicBezTo>
                <a:cubicBezTo>
                  <a:pt x="39" y="295"/>
                  <a:pt x="127" y="353"/>
                  <a:pt x="205" y="334"/>
                </a:cubicBezTo>
                <a:cubicBezTo>
                  <a:pt x="294" y="314"/>
                  <a:pt x="343" y="226"/>
                  <a:pt x="323" y="138"/>
                </a:cubicBezTo>
                <a:cubicBezTo>
                  <a:pt x="303" y="59"/>
                  <a:pt x="225" y="1"/>
                  <a:pt x="137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21"/>
          <p:cNvSpPr/>
          <p:nvPr/>
        </p:nvSpPr>
        <p:spPr>
          <a:xfrm>
            <a:off x="-708808" y="5374352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50" y="11"/>
                </a:moveTo>
                <a:cubicBezTo>
                  <a:pt x="20" y="20"/>
                  <a:pt x="1" y="50"/>
                  <a:pt x="11" y="79"/>
                </a:cubicBezTo>
                <a:cubicBezTo>
                  <a:pt x="20" y="109"/>
                  <a:pt x="50" y="118"/>
                  <a:pt x="79" y="118"/>
                </a:cubicBezTo>
                <a:cubicBezTo>
                  <a:pt x="99" y="109"/>
                  <a:pt x="118" y="79"/>
                  <a:pt x="118" y="50"/>
                </a:cubicBezTo>
                <a:cubicBezTo>
                  <a:pt x="109" y="20"/>
                  <a:pt x="79" y="0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21"/>
          <p:cNvSpPr/>
          <p:nvPr/>
        </p:nvSpPr>
        <p:spPr>
          <a:xfrm>
            <a:off x="-1081879" y="5278969"/>
            <a:ext cx="74869" cy="72754"/>
          </a:xfrm>
          <a:custGeom>
            <a:avLst/>
            <a:gdLst/>
            <a:ahLst/>
            <a:cxnLst/>
            <a:rect l="l" t="t" r="r" b="b"/>
            <a:pathLst>
              <a:path w="354" h="344" extrusionOk="0">
                <a:moveTo>
                  <a:pt x="138" y="20"/>
                </a:moveTo>
                <a:cubicBezTo>
                  <a:pt x="60" y="40"/>
                  <a:pt x="1" y="118"/>
                  <a:pt x="20" y="207"/>
                </a:cubicBezTo>
                <a:cubicBezTo>
                  <a:pt x="40" y="295"/>
                  <a:pt x="129" y="344"/>
                  <a:pt x="207" y="324"/>
                </a:cubicBezTo>
                <a:cubicBezTo>
                  <a:pt x="295" y="305"/>
                  <a:pt x="354" y="216"/>
                  <a:pt x="334" y="138"/>
                </a:cubicBezTo>
                <a:cubicBezTo>
                  <a:pt x="314" y="50"/>
                  <a:pt x="227" y="1"/>
                  <a:pt x="138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21"/>
          <p:cNvSpPr/>
          <p:nvPr/>
        </p:nvSpPr>
        <p:spPr>
          <a:xfrm>
            <a:off x="-1050578" y="5291447"/>
            <a:ext cx="27071" cy="24956"/>
          </a:xfrm>
          <a:custGeom>
            <a:avLst/>
            <a:gdLst/>
            <a:ahLst/>
            <a:cxnLst/>
            <a:rect l="l" t="t" r="r" b="b"/>
            <a:pathLst>
              <a:path w="128" h="118" extrusionOk="0">
                <a:moveTo>
                  <a:pt x="49" y="0"/>
                </a:moveTo>
                <a:cubicBezTo>
                  <a:pt x="20" y="11"/>
                  <a:pt x="0" y="40"/>
                  <a:pt x="10" y="69"/>
                </a:cubicBezTo>
                <a:cubicBezTo>
                  <a:pt x="20" y="98"/>
                  <a:pt x="49" y="118"/>
                  <a:pt x="79" y="109"/>
                </a:cubicBezTo>
                <a:cubicBezTo>
                  <a:pt x="108" y="109"/>
                  <a:pt x="127" y="79"/>
                  <a:pt x="118" y="50"/>
                </a:cubicBezTo>
                <a:cubicBezTo>
                  <a:pt x="108" y="20"/>
                  <a:pt x="79" y="0"/>
                  <a:pt x="4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21"/>
          <p:cNvSpPr/>
          <p:nvPr/>
        </p:nvSpPr>
        <p:spPr>
          <a:xfrm>
            <a:off x="5015423" y="7254089"/>
            <a:ext cx="737901" cy="449847"/>
          </a:xfrm>
          <a:custGeom>
            <a:avLst/>
            <a:gdLst/>
            <a:ahLst/>
            <a:cxnLst/>
            <a:rect l="l" t="t" r="r" b="b"/>
            <a:pathLst>
              <a:path w="3489" h="2127" extrusionOk="0">
                <a:moveTo>
                  <a:pt x="1882" y="1186"/>
                </a:moveTo>
                <a:cubicBezTo>
                  <a:pt x="1617" y="1127"/>
                  <a:pt x="1363" y="1177"/>
                  <a:pt x="1176" y="1382"/>
                </a:cubicBezTo>
                <a:cubicBezTo>
                  <a:pt x="1156" y="1392"/>
                  <a:pt x="1147" y="1402"/>
                  <a:pt x="1127" y="1392"/>
                </a:cubicBezTo>
                <a:cubicBezTo>
                  <a:pt x="1117" y="1373"/>
                  <a:pt x="1137" y="1373"/>
                  <a:pt x="1147" y="1353"/>
                </a:cubicBezTo>
                <a:cubicBezTo>
                  <a:pt x="1245" y="1245"/>
                  <a:pt x="1333" y="1166"/>
                  <a:pt x="1450" y="1127"/>
                </a:cubicBezTo>
                <a:lnTo>
                  <a:pt x="1450" y="1127"/>
                </a:lnTo>
                <a:lnTo>
                  <a:pt x="1450" y="1127"/>
                </a:lnTo>
                <a:cubicBezTo>
                  <a:pt x="1461" y="1127"/>
                  <a:pt x="1461" y="1127"/>
                  <a:pt x="1470" y="1118"/>
                </a:cubicBezTo>
                <a:cubicBezTo>
                  <a:pt x="1058" y="1098"/>
                  <a:pt x="745" y="1029"/>
                  <a:pt x="608" y="1588"/>
                </a:cubicBezTo>
                <a:cubicBezTo>
                  <a:pt x="608" y="1608"/>
                  <a:pt x="618" y="1627"/>
                  <a:pt x="588" y="1627"/>
                </a:cubicBezTo>
                <a:cubicBezTo>
                  <a:pt x="568" y="1617"/>
                  <a:pt x="559" y="1598"/>
                  <a:pt x="568" y="1578"/>
                </a:cubicBezTo>
                <a:cubicBezTo>
                  <a:pt x="608" y="1402"/>
                  <a:pt x="657" y="1206"/>
                  <a:pt x="814" y="1098"/>
                </a:cubicBezTo>
                <a:cubicBezTo>
                  <a:pt x="500" y="1118"/>
                  <a:pt x="255" y="1147"/>
                  <a:pt x="39" y="1225"/>
                </a:cubicBezTo>
                <a:cubicBezTo>
                  <a:pt x="20" y="1235"/>
                  <a:pt x="10" y="1245"/>
                  <a:pt x="0" y="1225"/>
                </a:cubicBezTo>
                <a:cubicBezTo>
                  <a:pt x="0" y="1206"/>
                  <a:pt x="10" y="1177"/>
                  <a:pt x="30" y="1177"/>
                </a:cubicBezTo>
                <a:cubicBezTo>
                  <a:pt x="187" y="1118"/>
                  <a:pt x="333" y="1079"/>
                  <a:pt x="539" y="1049"/>
                </a:cubicBezTo>
                <a:cubicBezTo>
                  <a:pt x="383" y="990"/>
                  <a:pt x="294" y="863"/>
                  <a:pt x="206" y="716"/>
                </a:cubicBezTo>
                <a:cubicBezTo>
                  <a:pt x="196" y="696"/>
                  <a:pt x="196" y="687"/>
                  <a:pt x="206" y="676"/>
                </a:cubicBezTo>
                <a:cubicBezTo>
                  <a:pt x="226" y="667"/>
                  <a:pt x="245" y="676"/>
                  <a:pt x="255" y="696"/>
                </a:cubicBezTo>
                <a:cubicBezTo>
                  <a:pt x="470" y="1049"/>
                  <a:pt x="755" y="1020"/>
                  <a:pt x="1088" y="1020"/>
                </a:cubicBezTo>
                <a:cubicBezTo>
                  <a:pt x="862" y="657"/>
                  <a:pt x="481" y="382"/>
                  <a:pt x="39" y="373"/>
                </a:cubicBezTo>
                <a:cubicBezTo>
                  <a:pt x="20" y="373"/>
                  <a:pt x="0" y="382"/>
                  <a:pt x="0" y="363"/>
                </a:cubicBezTo>
                <a:cubicBezTo>
                  <a:pt x="0" y="343"/>
                  <a:pt x="20" y="324"/>
                  <a:pt x="39" y="324"/>
                </a:cubicBezTo>
                <a:cubicBezTo>
                  <a:pt x="294" y="334"/>
                  <a:pt x="529" y="412"/>
                  <a:pt x="725" y="530"/>
                </a:cubicBezTo>
                <a:cubicBezTo>
                  <a:pt x="764" y="549"/>
                  <a:pt x="804" y="578"/>
                  <a:pt x="833" y="598"/>
                </a:cubicBezTo>
                <a:cubicBezTo>
                  <a:pt x="823" y="393"/>
                  <a:pt x="706" y="177"/>
                  <a:pt x="529" y="59"/>
                </a:cubicBezTo>
                <a:cubicBezTo>
                  <a:pt x="510" y="49"/>
                  <a:pt x="500" y="30"/>
                  <a:pt x="520" y="10"/>
                </a:cubicBezTo>
                <a:cubicBezTo>
                  <a:pt x="529" y="1"/>
                  <a:pt x="549" y="10"/>
                  <a:pt x="559" y="20"/>
                </a:cubicBezTo>
                <a:cubicBezTo>
                  <a:pt x="775" y="167"/>
                  <a:pt x="971" y="461"/>
                  <a:pt x="960" y="716"/>
                </a:cubicBezTo>
                <a:cubicBezTo>
                  <a:pt x="1088" y="824"/>
                  <a:pt x="1147" y="892"/>
                  <a:pt x="1215" y="1029"/>
                </a:cubicBezTo>
                <a:cubicBezTo>
                  <a:pt x="1421" y="1029"/>
                  <a:pt x="1637" y="1059"/>
                  <a:pt x="1853" y="1108"/>
                </a:cubicBezTo>
                <a:lnTo>
                  <a:pt x="1853" y="1108"/>
                </a:lnTo>
                <a:lnTo>
                  <a:pt x="1853" y="1108"/>
                </a:lnTo>
                <a:lnTo>
                  <a:pt x="1862" y="1108"/>
                </a:lnTo>
                <a:cubicBezTo>
                  <a:pt x="1725" y="981"/>
                  <a:pt x="1637" y="804"/>
                  <a:pt x="1607" y="618"/>
                </a:cubicBezTo>
                <a:cubicBezTo>
                  <a:pt x="1607" y="598"/>
                  <a:pt x="1617" y="589"/>
                  <a:pt x="1637" y="589"/>
                </a:cubicBezTo>
                <a:cubicBezTo>
                  <a:pt x="1657" y="589"/>
                  <a:pt x="1646" y="598"/>
                  <a:pt x="1646" y="618"/>
                </a:cubicBezTo>
                <a:cubicBezTo>
                  <a:pt x="1686" y="853"/>
                  <a:pt x="1872" y="1068"/>
                  <a:pt x="2097" y="1166"/>
                </a:cubicBezTo>
                <a:cubicBezTo>
                  <a:pt x="2156" y="1177"/>
                  <a:pt x="2215" y="1196"/>
                  <a:pt x="2284" y="1216"/>
                </a:cubicBezTo>
                <a:lnTo>
                  <a:pt x="2284" y="1225"/>
                </a:lnTo>
                <a:cubicBezTo>
                  <a:pt x="2480" y="1284"/>
                  <a:pt x="2665" y="1373"/>
                  <a:pt x="2852" y="1471"/>
                </a:cubicBezTo>
                <a:cubicBezTo>
                  <a:pt x="2793" y="1392"/>
                  <a:pt x="2754" y="1304"/>
                  <a:pt x="2715" y="1206"/>
                </a:cubicBezTo>
                <a:cubicBezTo>
                  <a:pt x="2440" y="1118"/>
                  <a:pt x="2293" y="922"/>
                  <a:pt x="2215" y="647"/>
                </a:cubicBezTo>
                <a:cubicBezTo>
                  <a:pt x="2215" y="628"/>
                  <a:pt x="2215" y="628"/>
                  <a:pt x="2234" y="618"/>
                </a:cubicBezTo>
                <a:cubicBezTo>
                  <a:pt x="2254" y="618"/>
                  <a:pt x="2273" y="637"/>
                  <a:pt x="2273" y="657"/>
                </a:cubicBezTo>
                <a:cubicBezTo>
                  <a:pt x="2332" y="853"/>
                  <a:pt x="2499" y="1039"/>
                  <a:pt x="2685" y="1118"/>
                </a:cubicBezTo>
                <a:cubicBezTo>
                  <a:pt x="2597" y="843"/>
                  <a:pt x="2617" y="549"/>
                  <a:pt x="2695" y="275"/>
                </a:cubicBezTo>
                <a:cubicBezTo>
                  <a:pt x="2705" y="255"/>
                  <a:pt x="2705" y="245"/>
                  <a:pt x="2724" y="245"/>
                </a:cubicBezTo>
                <a:cubicBezTo>
                  <a:pt x="2754" y="255"/>
                  <a:pt x="2744" y="275"/>
                  <a:pt x="2734" y="295"/>
                </a:cubicBezTo>
                <a:cubicBezTo>
                  <a:pt x="2607" y="706"/>
                  <a:pt x="2734" y="1255"/>
                  <a:pt x="3028" y="1578"/>
                </a:cubicBezTo>
                <a:cubicBezTo>
                  <a:pt x="3185" y="1686"/>
                  <a:pt x="3342" y="1804"/>
                  <a:pt x="3479" y="1941"/>
                </a:cubicBezTo>
                <a:cubicBezTo>
                  <a:pt x="3489" y="1950"/>
                  <a:pt x="3489" y="1980"/>
                  <a:pt x="3479" y="1990"/>
                </a:cubicBezTo>
                <a:cubicBezTo>
                  <a:pt x="3460" y="2009"/>
                  <a:pt x="3440" y="2009"/>
                  <a:pt x="3420" y="1990"/>
                </a:cubicBezTo>
                <a:cubicBezTo>
                  <a:pt x="3332" y="1911"/>
                  <a:pt x="3244" y="1833"/>
                  <a:pt x="3146" y="1754"/>
                </a:cubicBezTo>
                <a:cubicBezTo>
                  <a:pt x="2901" y="1715"/>
                  <a:pt x="2656" y="1765"/>
                  <a:pt x="2480" y="1950"/>
                </a:cubicBezTo>
                <a:cubicBezTo>
                  <a:pt x="2469" y="1970"/>
                  <a:pt x="2460" y="1980"/>
                  <a:pt x="2450" y="1970"/>
                </a:cubicBezTo>
                <a:cubicBezTo>
                  <a:pt x="2430" y="1950"/>
                  <a:pt x="2430" y="1941"/>
                  <a:pt x="2450" y="1921"/>
                </a:cubicBezTo>
                <a:cubicBezTo>
                  <a:pt x="2607" y="1754"/>
                  <a:pt x="2803" y="1667"/>
                  <a:pt x="3028" y="1667"/>
                </a:cubicBezTo>
                <a:cubicBezTo>
                  <a:pt x="2793" y="1510"/>
                  <a:pt x="2538" y="1392"/>
                  <a:pt x="2284" y="1304"/>
                </a:cubicBezTo>
                <a:cubicBezTo>
                  <a:pt x="2175" y="1412"/>
                  <a:pt x="2038" y="1500"/>
                  <a:pt x="1892" y="1569"/>
                </a:cubicBezTo>
                <a:cubicBezTo>
                  <a:pt x="1833" y="1823"/>
                  <a:pt x="1637" y="2039"/>
                  <a:pt x="1392" y="2117"/>
                </a:cubicBezTo>
                <a:cubicBezTo>
                  <a:pt x="1372" y="2127"/>
                  <a:pt x="1352" y="2117"/>
                  <a:pt x="1343" y="2098"/>
                </a:cubicBezTo>
                <a:cubicBezTo>
                  <a:pt x="1333" y="2078"/>
                  <a:pt x="1352" y="2078"/>
                  <a:pt x="1372" y="2078"/>
                </a:cubicBezTo>
                <a:cubicBezTo>
                  <a:pt x="1568" y="2009"/>
                  <a:pt x="1735" y="1813"/>
                  <a:pt x="1803" y="1608"/>
                </a:cubicBezTo>
                <a:cubicBezTo>
                  <a:pt x="1539" y="1715"/>
                  <a:pt x="1254" y="1715"/>
                  <a:pt x="980" y="1656"/>
                </a:cubicBezTo>
                <a:cubicBezTo>
                  <a:pt x="951" y="1647"/>
                  <a:pt x="931" y="1647"/>
                  <a:pt x="941" y="1627"/>
                </a:cubicBezTo>
                <a:cubicBezTo>
                  <a:pt x="941" y="1608"/>
                  <a:pt x="960" y="1608"/>
                  <a:pt x="980" y="1608"/>
                </a:cubicBezTo>
                <a:cubicBezTo>
                  <a:pt x="1441" y="1715"/>
                  <a:pt x="1842" y="1578"/>
                  <a:pt x="2175" y="1264"/>
                </a:cubicBezTo>
                <a:cubicBezTo>
                  <a:pt x="2068" y="1235"/>
                  <a:pt x="1990" y="1216"/>
                  <a:pt x="1882" y="118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21"/>
          <p:cNvSpPr/>
          <p:nvPr/>
        </p:nvSpPr>
        <p:spPr>
          <a:xfrm>
            <a:off x="4982219" y="7287293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20" y="225"/>
                </a:moveTo>
                <a:cubicBezTo>
                  <a:pt x="50" y="304"/>
                  <a:pt x="137" y="353"/>
                  <a:pt x="216" y="323"/>
                </a:cubicBezTo>
                <a:cubicBezTo>
                  <a:pt x="304" y="304"/>
                  <a:pt x="353" y="216"/>
                  <a:pt x="324" y="127"/>
                </a:cubicBezTo>
                <a:cubicBezTo>
                  <a:pt x="304" y="49"/>
                  <a:pt x="216" y="0"/>
                  <a:pt x="128" y="20"/>
                </a:cubicBezTo>
                <a:cubicBezTo>
                  <a:pt x="39" y="49"/>
                  <a:pt x="0" y="138"/>
                  <a:pt x="20" y="22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21"/>
          <p:cNvSpPr/>
          <p:nvPr/>
        </p:nvSpPr>
        <p:spPr>
          <a:xfrm>
            <a:off x="4994697" y="7303789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10" y="79"/>
                </a:moveTo>
                <a:cubicBezTo>
                  <a:pt x="10" y="108"/>
                  <a:pt x="49" y="128"/>
                  <a:pt x="69" y="118"/>
                </a:cubicBezTo>
                <a:cubicBezTo>
                  <a:pt x="98" y="108"/>
                  <a:pt x="118" y="79"/>
                  <a:pt x="108" y="49"/>
                </a:cubicBezTo>
                <a:cubicBezTo>
                  <a:pt x="98" y="20"/>
                  <a:pt x="69" y="1"/>
                  <a:pt x="39" y="10"/>
                </a:cubicBezTo>
                <a:cubicBezTo>
                  <a:pt x="10" y="20"/>
                  <a:pt x="0" y="4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1"/>
          <p:cNvSpPr/>
          <p:nvPr/>
        </p:nvSpPr>
        <p:spPr>
          <a:xfrm>
            <a:off x="5087964" y="7218770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20" y="226"/>
                </a:moveTo>
                <a:cubicBezTo>
                  <a:pt x="49" y="314"/>
                  <a:pt x="138" y="353"/>
                  <a:pt x="216" y="334"/>
                </a:cubicBezTo>
                <a:cubicBezTo>
                  <a:pt x="304" y="305"/>
                  <a:pt x="353" y="216"/>
                  <a:pt x="323" y="138"/>
                </a:cubicBezTo>
                <a:cubicBezTo>
                  <a:pt x="304" y="50"/>
                  <a:pt x="216" y="1"/>
                  <a:pt x="127" y="30"/>
                </a:cubicBezTo>
                <a:cubicBezTo>
                  <a:pt x="40" y="50"/>
                  <a:pt x="0" y="138"/>
                  <a:pt x="20" y="22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1"/>
          <p:cNvSpPr/>
          <p:nvPr/>
        </p:nvSpPr>
        <p:spPr>
          <a:xfrm>
            <a:off x="5100442" y="7237592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10" y="79"/>
                </a:moveTo>
                <a:cubicBezTo>
                  <a:pt x="10" y="108"/>
                  <a:pt x="39" y="118"/>
                  <a:pt x="68" y="108"/>
                </a:cubicBezTo>
                <a:cubicBezTo>
                  <a:pt x="98" y="98"/>
                  <a:pt x="118" y="68"/>
                  <a:pt x="108" y="49"/>
                </a:cubicBezTo>
                <a:cubicBezTo>
                  <a:pt x="98" y="20"/>
                  <a:pt x="68" y="0"/>
                  <a:pt x="39" y="10"/>
                </a:cubicBezTo>
                <a:cubicBezTo>
                  <a:pt x="10" y="20"/>
                  <a:pt x="0" y="4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1"/>
          <p:cNvSpPr/>
          <p:nvPr/>
        </p:nvSpPr>
        <p:spPr>
          <a:xfrm>
            <a:off x="4982219" y="7479962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0" y="226"/>
                </a:moveTo>
                <a:cubicBezTo>
                  <a:pt x="59" y="305"/>
                  <a:pt x="148" y="353"/>
                  <a:pt x="226" y="334"/>
                </a:cubicBezTo>
                <a:cubicBezTo>
                  <a:pt x="314" y="305"/>
                  <a:pt x="363" y="216"/>
                  <a:pt x="333" y="128"/>
                </a:cubicBezTo>
                <a:cubicBezTo>
                  <a:pt x="304" y="50"/>
                  <a:pt x="216" y="0"/>
                  <a:pt x="137" y="20"/>
                </a:cubicBezTo>
                <a:cubicBezTo>
                  <a:pt x="50" y="50"/>
                  <a:pt x="0" y="138"/>
                  <a:pt x="30" y="22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1"/>
          <p:cNvSpPr/>
          <p:nvPr/>
        </p:nvSpPr>
        <p:spPr>
          <a:xfrm>
            <a:off x="4996812" y="7498573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0" y="69"/>
                </a:moveTo>
                <a:cubicBezTo>
                  <a:pt x="10" y="99"/>
                  <a:pt x="39" y="119"/>
                  <a:pt x="68" y="108"/>
                </a:cubicBezTo>
                <a:cubicBezTo>
                  <a:pt x="98" y="99"/>
                  <a:pt x="118" y="69"/>
                  <a:pt x="108" y="40"/>
                </a:cubicBezTo>
                <a:cubicBezTo>
                  <a:pt x="98" y="10"/>
                  <a:pt x="68" y="1"/>
                  <a:pt x="39" y="1"/>
                </a:cubicBezTo>
                <a:cubicBezTo>
                  <a:pt x="10" y="10"/>
                  <a:pt x="0" y="40"/>
                  <a:pt x="0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1"/>
          <p:cNvSpPr/>
          <p:nvPr/>
        </p:nvSpPr>
        <p:spPr>
          <a:xfrm>
            <a:off x="5021556" y="7359834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30" y="226"/>
                </a:moveTo>
                <a:cubicBezTo>
                  <a:pt x="49" y="304"/>
                  <a:pt x="138" y="353"/>
                  <a:pt x="226" y="333"/>
                </a:cubicBezTo>
                <a:cubicBezTo>
                  <a:pt x="314" y="304"/>
                  <a:pt x="354" y="216"/>
                  <a:pt x="334" y="137"/>
                </a:cubicBezTo>
                <a:cubicBezTo>
                  <a:pt x="304" y="49"/>
                  <a:pt x="216" y="0"/>
                  <a:pt x="138" y="30"/>
                </a:cubicBezTo>
                <a:cubicBezTo>
                  <a:pt x="49" y="49"/>
                  <a:pt x="1" y="137"/>
                  <a:pt x="30" y="22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1"/>
          <p:cNvSpPr/>
          <p:nvPr/>
        </p:nvSpPr>
        <p:spPr>
          <a:xfrm>
            <a:off x="5034034" y="7378446"/>
            <a:ext cx="27071" cy="25168"/>
          </a:xfrm>
          <a:custGeom>
            <a:avLst/>
            <a:gdLst/>
            <a:ahLst/>
            <a:cxnLst/>
            <a:rect l="l" t="t" r="r" b="b"/>
            <a:pathLst>
              <a:path w="128" h="119" extrusionOk="0">
                <a:moveTo>
                  <a:pt x="10" y="69"/>
                </a:moveTo>
                <a:cubicBezTo>
                  <a:pt x="20" y="99"/>
                  <a:pt x="49" y="118"/>
                  <a:pt x="79" y="108"/>
                </a:cubicBezTo>
                <a:cubicBezTo>
                  <a:pt x="108" y="99"/>
                  <a:pt x="128" y="69"/>
                  <a:pt x="118" y="40"/>
                </a:cubicBezTo>
                <a:cubicBezTo>
                  <a:pt x="108" y="10"/>
                  <a:pt x="79" y="1"/>
                  <a:pt x="49" y="10"/>
                </a:cubicBezTo>
                <a:cubicBezTo>
                  <a:pt x="20" y="20"/>
                  <a:pt x="1" y="49"/>
                  <a:pt x="10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1"/>
          <p:cNvSpPr/>
          <p:nvPr/>
        </p:nvSpPr>
        <p:spPr>
          <a:xfrm>
            <a:off x="5102346" y="7560751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0" y="217"/>
                </a:moveTo>
                <a:cubicBezTo>
                  <a:pt x="50" y="304"/>
                  <a:pt x="138" y="354"/>
                  <a:pt x="226" y="324"/>
                </a:cubicBezTo>
                <a:cubicBezTo>
                  <a:pt x="314" y="304"/>
                  <a:pt x="364" y="217"/>
                  <a:pt x="334" y="128"/>
                </a:cubicBezTo>
                <a:cubicBezTo>
                  <a:pt x="305" y="50"/>
                  <a:pt x="216" y="1"/>
                  <a:pt x="138" y="21"/>
                </a:cubicBezTo>
                <a:cubicBezTo>
                  <a:pt x="50" y="50"/>
                  <a:pt x="1" y="138"/>
                  <a:pt x="30" y="21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1"/>
          <p:cNvSpPr/>
          <p:nvPr/>
        </p:nvSpPr>
        <p:spPr>
          <a:xfrm>
            <a:off x="5116939" y="7577459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1" y="79"/>
                </a:moveTo>
                <a:cubicBezTo>
                  <a:pt x="10" y="108"/>
                  <a:pt x="40" y="127"/>
                  <a:pt x="69" y="118"/>
                </a:cubicBezTo>
                <a:cubicBezTo>
                  <a:pt x="99" y="108"/>
                  <a:pt x="118" y="79"/>
                  <a:pt x="108" y="49"/>
                </a:cubicBezTo>
                <a:cubicBezTo>
                  <a:pt x="99" y="20"/>
                  <a:pt x="69" y="0"/>
                  <a:pt x="40" y="10"/>
                </a:cubicBezTo>
                <a:cubicBezTo>
                  <a:pt x="10" y="20"/>
                  <a:pt x="1" y="49"/>
                  <a:pt x="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1"/>
          <p:cNvSpPr/>
          <p:nvPr/>
        </p:nvSpPr>
        <p:spPr>
          <a:xfrm>
            <a:off x="5201747" y="7562866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31" y="216"/>
                </a:moveTo>
                <a:cubicBezTo>
                  <a:pt x="50" y="305"/>
                  <a:pt x="138" y="353"/>
                  <a:pt x="227" y="324"/>
                </a:cubicBezTo>
                <a:cubicBezTo>
                  <a:pt x="315" y="305"/>
                  <a:pt x="354" y="216"/>
                  <a:pt x="334" y="128"/>
                </a:cubicBezTo>
                <a:cubicBezTo>
                  <a:pt x="305" y="50"/>
                  <a:pt x="217" y="0"/>
                  <a:pt x="138" y="20"/>
                </a:cubicBezTo>
                <a:cubicBezTo>
                  <a:pt x="50" y="50"/>
                  <a:pt x="1" y="138"/>
                  <a:pt x="31" y="21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1"/>
          <p:cNvSpPr/>
          <p:nvPr/>
        </p:nvSpPr>
        <p:spPr>
          <a:xfrm>
            <a:off x="5216340" y="7579363"/>
            <a:ext cx="25168" cy="27283"/>
          </a:xfrm>
          <a:custGeom>
            <a:avLst/>
            <a:gdLst/>
            <a:ahLst/>
            <a:cxnLst/>
            <a:rect l="l" t="t" r="r" b="b"/>
            <a:pathLst>
              <a:path w="119" h="129" extrusionOk="0">
                <a:moveTo>
                  <a:pt x="1" y="79"/>
                </a:moveTo>
                <a:cubicBezTo>
                  <a:pt x="10" y="109"/>
                  <a:pt x="40" y="129"/>
                  <a:pt x="69" y="118"/>
                </a:cubicBezTo>
                <a:cubicBezTo>
                  <a:pt x="99" y="109"/>
                  <a:pt x="119" y="79"/>
                  <a:pt x="108" y="50"/>
                </a:cubicBezTo>
                <a:cubicBezTo>
                  <a:pt x="99" y="20"/>
                  <a:pt x="69" y="1"/>
                  <a:pt x="40" y="11"/>
                </a:cubicBezTo>
                <a:cubicBezTo>
                  <a:pt x="10" y="20"/>
                  <a:pt x="1" y="50"/>
                  <a:pt x="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1"/>
          <p:cNvSpPr/>
          <p:nvPr/>
        </p:nvSpPr>
        <p:spPr>
          <a:xfrm>
            <a:off x="5241296" y="7496458"/>
            <a:ext cx="76772" cy="74869"/>
          </a:xfrm>
          <a:custGeom>
            <a:avLst/>
            <a:gdLst/>
            <a:ahLst/>
            <a:cxnLst/>
            <a:rect l="l" t="t" r="r" b="b"/>
            <a:pathLst>
              <a:path w="363" h="354" extrusionOk="0">
                <a:moveTo>
                  <a:pt x="30" y="227"/>
                </a:moveTo>
                <a:cubicBezTo>
                  <a:pt x="59" y="305"/>
                  <a:pt x="147" y="354"/>
                  <a:pt x="226" y="325"/>
                </a:cubicBezTo>
                <a:cubicBezTo>
                  <a:pt x="314" y="305"/>
                  <a:pt x="363" y="216"/>
                  <a:pt x="334" y="129"/>
                </a:cubicBezTo>
                <a:cubicBezTo>
                  <a:pt x="304" y="50"/>
                  <a:pt x="216" y="1"/>
                  <a:pt x="138" y="20"/>
                </a:cubicBezTo>
                <a:cubicBezTo>
                  <a:pt x="49" y="50"/>
                  <a:pt x="1" y="138"/>
                  <a:pt x="30" y="22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1"/>
          <p:cNvSpPr/>
          <p:nvPr/>
        </p:nvSpPr>
        <p:spPr>
          <a:xfrm>
            <a:off x="5255677" y="7515281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1" y="69"/>
                </a:moveTo>
                <a:cubicBezTo>
                  <a:pt x="11" y="98"/>
                  <a:pt x="40" y="118"/>
                  <a:pt x="70" y="108"/>
                </a:cubicBezTo>
                <a:cubicBezTo>
                  <a:pt x="99" y="98"/>
                  <a:pt x="118" y="69"/>
                  <a:pt x="109" y="40"/>
                </a:cubicBezTo>
                <a:cubicBezTo>
                  <a:pt x="99" y="10"/>
                  <a:pt x="70" y="0"/>
                  <a:pt x="40" y="0"/>
                </a:cubicBezTo>
                <a:cubicBezTo>
                  <a:pt x="11" y="10"/>
                  <a:pt x="1" y="40"/>
                  <a:pt x="1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1"/>
          <p:cNvSpPr/>
          <p:nvPr/>
        </p:nvSpPr>
        <p:spPr>
          <a:xfrm>
            <a:off x="5266252" y="7662267"/>
            <a:ext cx="74657" cy="74869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20" y="226"/>
                </a:moveTo>
                <a:cubicBezTo>
                  <a:pt x="49" y="314"/>
                  <a:pt x="137" y="353"/>
                  <a:pt x="216" y="334"/>
                </a:cubicBezTo>
                <a:cubicBezTo>
                  <a:pt x="304" y="305"/>
                  <a:pt x="353" y="216"/>
                  <a:pt x="323" y="138"/>
                </a:cubicBezTo>
                <a:cubicBezTo>
                  <a:pt x="304" y="50"/>
                  <a:pt x="216" y="1"/>
                  <a:pt x="127" y="31"/>
                </a:cubicBezTo>
                <a:cubicBezTo>
                  <a:pt x="49" y="50"/>
                  <a:pt x="0" y="138"/>
                  <a:pt x="20" y="22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1"/>
          <p:cNvSpPr/>
          <p:nvPr/>
        </p:nvSpPr>
        <p:spPr>
          <a:xfrm>
            <a:off x="5278518" y="7681090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10" y="79"/>
                </a:moveTo>
                <a:cubicBezTo>
                  <a:pt x="21" y="108"/>
                  <a:pt x="50" y="118"/>
                  <a:pt x="79" y="108"/>
                </a:cubicBezTo>
                <a:cubicBezTo>
                  <a:pt x="108" y="98"/>
                  <a:pt x="119" y="69"/>
                  <a:pt x="108" y="49"/>
                </a:cubicBezTo>
                <a:cubicBezTo>
                  <a:pt x="108" y="20"/>
                  <a:pt x="69" y="0"/>
                  <a:pt x="50" y="10"/>
                </a:cubicBezTo>
                <a:cubicBezTo>
                  <a:pt x="21" y="20"/>
                  <a:pt x="1" y="4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1"/>
          <p:cNvSpPr/>
          <p:nvPr/>
        </p:nvSpPr>
        <p:spPr>
          <a:xfrm>
            <a:off x="5328430" y="7339108"/>
            <a:ext cx="74657" cy="74657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29" y="216"/>
                </a:moveTo>
                <a:cubicBezTo>
                  <a:pt x="49" y="304"/>
                  <a:pt x="137" y="353"/>
                  <a:pt x="225" y="324"/>
                </a:cubicBezTo>
                <a:cubicBezTo>
                  <a:pt x="304" y="304"/>
                  <a:pt x="353" y="216"/>
                  <a:pt x="333" y="128"/>
                </a:cubicBezTo>
                <a:cubicBezTo>
                  <a:pt x="304" y="49"/>
                  <a:pt x="216" y="0"/>
                  <a:pt x="137" y="20"/>
                </a:cubicBezTo>
                <a:cubicBezTo>
                  <a:pt x="49" y="49"/>
                  <a:pt x="0" y="137"/>
                  <a:pt x="29" y="21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1"/>
          <p:cNvSpPr/>
          <p:nvPr/>
        </p:nvSpPr>
        <p:spPr>
          <a:xfrm>
            <a:off x="5340697" y="7355605"/>
            <a:ext cx="27071" cy="27283"/>
          </a:xfrm>
          <a:custGeom>
            <a:avLst/>
            <a:gdLst/>
            <a:ahLst/>
            <a:cxnLst/>
            <a:rect l="l" t="t" r="r" b="b"/>
            <a:pathLst>
              <a:path w="128" h="129" extrusionOk="0">
                <a:moveTo>
                  <a:pt x="10" y="79"/>
                </a:moveTo>
                <a:cubicBezTo>
                  <a:pt x="21" y="109"/>
                  <a:pt x="50" y="128"/>
                  <a:pt x="79" y="118"/>
                </a:cubicBezTo>
                <a:cubicBezTo>
                  <a:pt x="108" y="109"/>
                  <a:pt x="128" y="79"/>
                  <a:pt x="119" y="50"/>
                </a:cubicBezTo>
                <a:cubicBezTo>
                  <a:pt x="108" y="20"/>
                  <a:pt x="79" y="0"/>
                  <a:pt x="50" y="11"/>
                </a:cubicBezTo>
                <a:cubicBezTo>
                  <a:pt x="21" y="20"/>
                  <a:pt x="1" y="50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1"/>
          <p:cNvSpPr/>
          <p:nvPr/>
        </p:nvSpPr>
        <p:spPr>
          <a:xfrm>
            <a:off x="5456806" y="7349471"/>
            <a:ext cx="74869" cy="76772"/>
          </a:xfrm>
          <a:custGeom>
            <a:avLst/>
            <a:gdLst/>
            <a:ahLst/>
            <a:cxnLst/>
            <a:rect l="l" t="t" r="r" b="b"/>
            <a:pathLst>
              <a:path w="354" h="363" extrusionOk="0">
                <a:moveTo>
                  <a:pt x="20" y="225"/>
                </a:moveTo>
                <a:cubicBezTo>
                  <a:pt x="49" y="314"/>
                  <a:pt x="138" y="363"/>
                  <a:pt x="216" y="334"/>
                </a:cubicBezTo>
                <a:cubicBezTo>
                  <a:pt x="304" y="304"/>
                  <a:pt x="353" y="216"/>
                  <a:pt x="324" y="138"/>
                </a:cubicBezTo>
                <a:cubicBezTo>
                  <a:pt x="304" y="49"/>
                  <a:pt x="216" y="0"/>
                  <a:pt x="128" y="29"/>
                </a:cubicBezTo>
                <a:cubicBezTo>
                  <a:pt x="40" y="49"/>
                  <a:pt x="1" y="138"/>
                  <a:pt x="20" y="22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1"/>
          <p:cNvSpPr/>
          <p:nvPr/>
        </p:nvSpPr>
        <p:spPr>
          <a:xfrm>
            <a:off x="5469284" y="7368083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10" y="79"/>
                </a:moveTo>
                <a:cubicBezTo>
                  <a:pt x="10" y="108"/>
                  <a:pt x="40" y="118"/>
                  <a:pt x="69" y="108"/>
                </a:cubicBezTo>
                <a:cubicBezTo>
                  <a:pt x="98" y="108"/>
                  <a:pt x="118" y="69"/>
                  <a:pt x="108" y="50"/>
                </a:cubicBezTo>
                <a:cubicBezTo>
                  <a:pt x="98" y="20"/>
                  <a:pt x="69" y="0"/>
                  <a:pt x="40" y="10"/>
                </a:cubicBezTo>
                <a:cubicBezTo>
                  <a:pt x="10" y="20"/>
                  <a:pt x="0" y="50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1"/>
          <p:cNvSpPr/>
          <p:nvPr/>
        </p:nvSpPr>
        <p:spPr>
          <a:xfrm>
            <a:off x="5562551" y="7279045"/>
            <a:ext cx="74657" cy="74869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30" y="225"/>
                </a:moveTo>
                <a:cubicBezTo>
                  <a:pt x="49" y="304"/>
                  <a:pt x="137" y="353"/>
                  <a:pt x="226" y="333"/>
                </a:cubicBezTo>
                <a:cubicBezTo>
                  <a:pt x="304" y="304"/>
                  <a:pt x="353" y="216"/>
                  <a:pt x="333" y="137"/>
                </a:cubicBezTo>
                <a:cubicBezTo>
                  <a:pt x="304" y="49"/>
                  <a:pt x="216" y="0"/>
                  <a:pt x="137" y="29"/>
                </a:cubicBezTo>
                <a:cubicBezTo>
                  <a:pt x="49" y="49"/>
                  <a:pt x="0" y="137"/>
                  <a:pt x="30" y="22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1"/>
          <p:cNvSpPr/>
          <p:nvPr/>
        </p:nvSpPr>
        <p:spPr>
          <a:xfrm>
            <a:off x="5574818" y="7297656"/>
            <a:ext cx="27283" cy="24956"/>
          </a:xfrm>
          <a:custGeom>
            <a:avLst/>
            <a:gdLst/>
            <a:ahLst/>
            <a:cxnLst/>
            <a:rect l="l" t="t" r="r" b="b"/>
            <a:pathLst>
              <a:path w="129" h="118" extrusionOk="0">
                <a:moveTo>
                  <a:pt x="11" y="78"/>
                </a:moveTo>
                <a:cubicBezTo>
                  <a:pt x="20" y="98"/>
                  <a:pt x="50" y="118"/>
                  <a:pt x="79" y="108"/>
                </a:cubicBezTo>
                <a:cubicBezTo>
                  <a:pt x="109" y="98"/>
                  <a:pt x="129" y="69"/>
                  <a:pt x="118" y="39"/>
                </a:cubicBezTo>
                <a:cubicBezTo>
                  <a:pt x="109" y="20"/>
                  <a:pt x="79" y="0"/>
                  <a:pt x="50" y="10"/>
                </a:cubicBezTo>
                <a:cubicBezTo>
                  <a:pt x="20" y="20"/>
                  <a:pt x="1" y="49"/>
                  <a:pt x="11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1"/>
          <p:cNvSpPr/>
          <p:nvPr/>
        </p:nvSpPr>
        <p:spPr>
          <a:xfrm>
            <a:off x="5500373" y="7625045"/>
            <a:ext cx="74657" cy="74869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20" y="226"/>
                </a:moveTo>
                <a:cubicBezTo>
                  <a:pt x="49" y="304"/>
                  <a:pt x="137" y="353"/>
                  <a:pt x="216" y="334"/>
                </a:cubicBezTo>
                <a:cubicBezTo>
                  <a:pt x="304" y="304"/>
                  <a:pt x="353" y="216"/>
                  <a:pt x="324" y="138"/>
                </a:cubicBezTo>
                <a:cubicBezTo>
                  <a:pt x="304" y="50"/>
                  <a:pt x="216" y="0"/>
                  <a:pt x="128" y="30"/>
                </a:cubicBezTo>
                <a:cubicBezTo>
                  <a:pt x="49" y="50"/>
                  <a:pt x="0" y="138"/>
                  <a:pt x="20" y="22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1"/>
          <p:cNvSpPr/>
          <p:nvPr/>
        </p:nvSpPr>
        <p:spPr>
          <a:xfrm>
            <a:off x="5512639" y="7643656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1" y="69"/>
                </a:moveTo>
                <a:cubicBezTo>
                  <a:pt x="20" y="99"/>
                  <a:pt x="50" y="119"/>
                  <a:pt x="79" y="108"/>
                </a:cubicBezTo>
                <a:cubicBezTo>
                  <a:pt x="99" y="99"/>
                  <a:pt x="118" y="69"/>
                  <a:pt x="109" y="40"/>
                </a:cubicBezTo>
                <a:cubicBezTo>
                  <a:pt x="99" y="10"/>
                  <a:pt x="70" y="1"/>
                  <a:pt x="40" y="10"/>
                </a:cubicBezTo>
                <a:cubicBezTo>
                  <a:pt x="20" y="21"/>
                  <a:pt x="1" y="50"/>
                  <a:pt x="11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1"/>
          <p:cNvSpPr/>
          <p:nvPr/>
        </p:nvSpPr>
        <p:spPr>
          <a:xfrm>
            <a:off x="10215154" y="7612567"/>
            <a:ext cx="31301" cy="31301"/>
          </a:xfrm>
          <a:custGeom>
            <a:avLst/>
            <a:gdLst/>
            <a:ahLst/>
            <a:cxnLst/>
            <a:rect l="l" t="t" r="r" b="b"/>
            <a:pathLst>
              <a:path w="148" h="148" extrusionOk="0">
                <a:moveTo>
                  <a:pt x="69" y="1"/>
                </a:moveTo>
                <a:cubicBezTo>
                  <a:pt x="88" y="1"/>
                  <a:pt x="108" y="11"/>
                  <a:pt x="118" y="20"/>
                </a:cubicBezTo>
                <a:cubicBezTo>
                  <a:pt x="138" y="40"/>
                  <a:pt x="147" y="59"/>
                  <a:pt x="147" y="79"/>
                </a:cubicBezTo>
                <a:cubicBezTo>
                  <a:pt x="147" y="99"/>
                  <a:pt x="138" y="118"/>
                  <a:pt x="118" y="128"/>
                </a:cubicBezTo>
                <a:cubicBezTo>
                  <a:pt x="108" y="138"/>
                  <a:pt x="88" y="148"/>
                  <a:pt x="69" y="148"/>
                </a:cubicBezTo>
                <a:cubicBezTo>
                  <a:pt x="49" y="148"/>
                  <a:pt x="30" y="138"/>
                  <a:pt x="20" y="128"/>
                </a:cubicBezTo>
                <a:cubicBezTo>
                  <a:pt x="1" y="118"/>
                  <a:pt x="1" y="99"/>
                  <a:pt x="1" y="79"/>
                </a:cubicBezTo>
                <a:cubicBezTo>
                  <a:pt x="1" y="59"/>
                  <a:pt x="1" y="40"/>
                  <a:pt x="20" y="20"/>
                </a:cubicBezTo>
                <a:cubicBezTo>
                  <a:pt x="30" y="11"/>
                  <a:pt x="49" y="1"/>
                  <a:pt x="69" y="1"/>
                </a:cubicBezTo>
                <a:close/>
                <a:moveTo>
                  <a:pt x="99" y="50"/>
                </a:moveTo>
                <a:cubicBezTo>
                  <a:pt x="88" y="40"/>
                  <a:pt x="79" y="30"/>
                  <a:pt x="69" y="30"/>
                </a:cubicBezTo>
                <a:cubicBezTo>
                  <a:pt x="59" y="30"/>
                  <a:pt x="49" y="40"/>
                  <a:pt x="40" y="50"/>
                </a:cubicBezTo>
                <a:cubicBezTo>
                  <a:pt x="30" y="50"/>
                  <a:pt x="30" y="70"/>
                  <a:pt x="30" y="79"/>
                </a:cubicBezTo>
                <a:cubicBezTo>
                  <a:pt x="30" y="89"/>
                  <a:pt x="30" y="99"/>
                  <a:pt x="40" y="109"/>
                </a:cubicBezTo>
                <a:cubicBezTo>
                  <a:pt x="49" y="118"/>
                  <a:pt x="59" y="118"/>
                  <a:pt x="69" y="118"/>
                </a:cubicBezTo>
                <a:cubicBezTo>
                  <a:pt x="79" y="118"/>
                  <a:pt x="88" y="118"/>
                  <a:pt x="99" y="109"/>
                </a:cubicBezTo>
                <a:cubicBezTo>
                  <a:pt x="108" y="99"/>
                  <a:pt x="108" y="89"/>
                  <a:pt x="108" y="79"/>
                </a:cubicBezTo>
                <a:cubicBezTo>
                  <a:pt x="108" y="70"/>
                  <a:pt x="108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1"/>
          <p:cNvSpPr/>
          <p:nvPr/>
        </p:nvSpPr>
        <p:spPr>
          <a:xfrm>
            <a:off x="10227632" y="7523529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0" y="10"/>
                </a:moveTo>
                <a:cubicBezTo>
                  <a:pt x="0" y="10"/>
                  <a:pt x="0" y="1"/>
                  <a:pt x="10" y="1"/>
                </a:cubicBezTo>
                <a:cubicBezTo>
                  <a:pt x="20" y="1"/>
                  <a:pt x="29" y="10"/>
                  <a:pt x="29" y="10"/>
                </a:cubicBezTo>
                <a:lnTo>
                  <a:pt x="29" y="441"/>
                </a:lnTo>
                <a:cubicBezTo>
                  <a:pt x="29" y="451"/>
                  <a:pt x="20" y="451"/>
                  <a:pt x="10" y="451"/>
                </a:cubicBezTo>
                <a:cubicBezTo>
                  <a:pt x="0" y="451"/>
                  <a:pt x="0" y="451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1"/>
          <p:cNvSpPr/>
          <p:nvPr/>
        </p:nvSpPr>
        <p:spPr>
          <a:xfrm>
            <a:off x="10215154" y="7533892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1" y="30"/>
                </a:moveTo>
                <a:lnTo>
                  <a:pt x="1" y="10"/>
                </a:lnTo>
                <a:cubicBezTo>
                  <a:pt x="10" y="0"/>
                  <a:pt x="20" y="10"/>
                  <a:pt x="30" y="10"/>
                </a:cubicBezTo>
                <a:lnTo>
                  <a:pt x="79" y="79"/>
                </a:lnTo>
                <a:cubicBezTo>
                  <a:pt x="88" y="89"/>
                  <a:pt x="88" y="98"/>
                  <a:pt x="79" y="108"/>
                </a:cubicBezTo>
                <a:cubicBezTo>
                  <a:pt x="69" y="108"/>
                  <a:pt x="59" y="10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1"/>
          <p:cNvSpPr/>
          <p:nvPr/>
        </p:nvSpPr>
        <p:spPr>
          <a:xfrm>
            <a:off x="10225517" y="7533892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69" y="10"/>
                </a:moveTo>
                <a:cubicBezTo>
                  <a:pt x="69" y="10"/>
                  <a:pt x="79" y="0"/>
                  <a:pt x="89" y="10"/>
                </a:cubicBezTo>
                <a:lnTo>
                  <a:pt x="89" y="30"/>
                </a:lnTo>
                <a:lnTo>
                  <a:pt x="30" y="98"/>
                </a:lnTo>
                <a:cubicBezTo>
                  <a:pt x="30" y="108"/>
                  <a:pt x="20" y="108"/>
                  <a:pt x="10" y="108"/>
                </a:cubicBezTo>
                <a:cubicBezTo>
                  <a:pt x="0" y="98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1"/>
          <p:cNvSpPr/>
          <p:nvPr/>
        </p:nvSpPr>
        <p:spPr>
          <a:xfrm>
            <a:off x="10215154" y="7548485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1" y="29"/>
                </a:moveTo>
                <a:lnTo>
                  <a:pt x="1" y="10"/>
                </a:lnTo>
                <a:cubicBezTo>
                  <a:pt x="10" y="0"/>
                  <a:pt x="20" y="10"/>
                  <a:pt x="30" y="10"/>
                </a:cubicBezTo>
                <a:lnTo>
                  <a:pt x="79" y="79"/>
                </a:lnTo>
                <a:cubicBezTo>
                  <a:pt x="88" y="88"/>
                  <a:pt x="88" y="98"/>
                  <a:pt x="79" y="108"/>
                </a:cubicBezTo>
                <a:cubicBezTo>
                  <a:pt x="69" y="108"/>
                  <a:pt x="59" y="10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1"/>
          <p:cNvSpPr/>
          <p:nvPr/>
        </p:nvSpPr>
        <p:spPr>
          <a:xfrm>
            <a:off x="10225517" y="7548485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69" y="10"/>
                </a:moveTo>
                <a:cubicBezTo>
                  <a:pt x="69" y="10"/>
                  <a:pt x="79" y="0"/>
                  <a:pt x="89" y="10"/>
                </a:cubicBezTo>
                <a:lnTo>
                  <a:pt x="89" y="29"/>
                </a:lnTo>
                <a:lnTo>
                  <a:pt x="30" y="98"/>
                </a:lnTo>
                <a:cubicBezTo>
                  <a:pt x="30" y="108"/>
                  <a:pt x="20" y="108"/>
                  <a:pt x="10" y="108"/>
                </a:cubicBezTo>
                <a:cubicBezTo>
                  <a:pt x="0" y="98"/>
                  <a:pt x="0" y="88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1"/>
          <p:cNvSpPr/>
          <p:nvPr/>
        </p:nvSpPr>
        <p:spPr>
          <a:xfrm>
            <a:off x="10235880" y="7573229"/>
            <a:ext cx="87347" cy="54142"/>
          </a:xfrm>
          <a:custGeom>
            <a:avLst/>
            <a:gdLst/>
            <a:ahLst/>
            <a:cxnLst/>
            <a:rect l="l" t="t" r="r" b="b"/>
            <a:pathLst>
              <a:path w="413" h="256" extrusionOk="0">
                <a:moveTo>
                  <a:pt x="382" y="10"/>
                </a:moveTo>
                <a:cubicBezTo>
                  <a:pt x="393" y="1"/>
                  <a:pt x="402" y="10"/>
                  <a:pt x="402" y="10"/>
                </a:cubicBezTo>
                <a:cubicBezTo>
                  <a:pt x="412" y="20"/>
                  <a:pt x="402" y="30"/>
                  <a:pt x="402" y="30"/>
                </a:cubicBezTo>
                <a:lnTo>
                  <a:pt x="30" y="245"/>
                </a:lnTo>
                <a:cubicBezTo>
                  <a:pt x="20" y="256"/>
                  <a:pt x="10" y="245"/>
                  <a:pt x="10" y="245"/>
                </a:cubicBezTo>
                <a:cubicBezTo>
                  <a:pt x="1" y="236"/>
                  <a:pt x="1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1"/>
          <p:cNvSpPr/>
          <p:nvPr/>
        </p:nvSpPr>
        <p:spPr>
          <a:xfrm>
            <a:off x="10291714" y="756921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10"/>
                </a:moveTo>
                <a:cubicBezTo>
                  <a:pt x="40" y="10"/>
                  <a:pt x="50" y="0"/>
                  <a:pt x="60" y="10"/>
                </a:cubicBezTo>
                <a:cubicBezTo>
                  <a:pt x="60" y="10"/>
                  <a:pt x="70" y="20"/>
                  <a:pt x="60" y="29"/>
                </a:cubicBezTo>
                <a:lnTo>
                  <a:pt x="31" y="108"/>
                </a:lnTo>
                <a:cubicBezTo>
                  <a:pt x="31" y="118"/>
                  <a:pt x="20" y="118"/>
                  <a:pt x="11" y="118"/>
                </a:cubicBezTo>
                <a:cubicBezTo>
                  <a:pt x="1" y="11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1"/>
          <p:cNvSpPr/>
          <p:nvPr/>
        </p:nvSpPr>
        <p:spPr>
          <a:xfrm>
            <a:off x="10291714" y="7587611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109" y="11"/>
                </a:moveTo>
                <a:cubicBezTo>
                  <a:pt x="118" y="11"/>
                  <a:pt x="118" y="21"/>
                  <a:pt x="118" y="31"/>
                </a:cubicBezTo>
                <a:cubicBezTo>
                  <a:pt x="118" y="40"/>
                  <a:pt x="109" y="50"/>
                  <a:pt x="99" y="40"/>
                </a:cubicBezTo>
                <a:lnTo>
                  <a:pt x="11" y="31"/>
                </a:lnTo>
                <a:cubicBezTo>
                  <a:pt x="11" y="31"/>
                  <a:pt x="1" y="21"/>
                  <a:pt x="1" y="11"/>
                </a:cubicBezTo>
                <a:cubicBezTo>
                  <a:pt x="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1"/>
          <p:cNvSpPr/>
          <p:nvPr/>
        </p:nvSpPr>
        <p:spPr>
          <a:xfrm>
            <a:off x="10279448" y="7577459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0" y="10"/>
                </a:moveTo>
                <a:cubicBezTo>
                  <a:pt x="39" y="0"/>
                  <a:pt x="49" y="0"/>
                  <a:pt x="49" y="0"/>
                </a:cubicBezTo>
                <a:cubicBezTo>
                  <a:pt x="59" y="0"/>
                  <a:pt x="69" y="10"/>
                  <a:pt x="59" y="20"/>
                </a:cubicBezTo>
                <a:lnTo>
                  <a:pt x="30" y="108"/>
                </a:lnTo>
                <a:cubicBezTo>
                  <a:pt x="30" y="108"/>
                  <a:pt x="20" y="118"/>
                  <a:pt x="10" y="108"/>
                </a:cubicBezTo>
                <a:cubicBezTo>
                  <a:pt x="0" y="108"/>
                  <a:pt x="0" y="98"/>
                  <a:pt x="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1"/>
          <p:cNvSpPr/>
          <p:nvPr/>
        </p:nvSpPr>
        <p:spPr>
          <a:xfrm>
            <a:off x="10279448" y="7593956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8" y="20"/>
                </a:moveTo>
                <a:cubicBezTo>
                  <a:pt x="118" y="20"/>
                  <a:pt x="118" y="30"/>
                  <a:pt x="118" y="40"/>
                </a:cubicBezTo>
                <a:cubicBezTo>
                  <a:pt x="118" y="40"/>
                  <a:pt x="108" y="49"/>
                  <a:pt x="98" y="49"/>
                </a:cubicBezTo>
                <a:lnTo>
                  <a:pt x="10" y="40"/>
                </a:lnTo>
                <a:cubicBezTo>
                  <a:pt x="0" y="30"/>
                  <a:pt x="0" y="30"/>
                  <a:pt x="0" y="20"/>
                </a:cubicBezTo>
                <a:cubicBezTo>
                  <a:pt x="0" y="10"/>
                  <a:pt x="10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1"/>
          <p:cNvSpPr/>
          <p:nvPr/>
        </p:nvSpPr>
        <p:spPr>
          <a:xfrm>
            <a:off x="10235880" y="7631390"/>
            <a:ext cx="87347" cy="51816"/>
          </a:xfrm>
          <a:custGeom>
            <a:avLst/>
            <a:gdLst/>
            <a:ahLst/>
            <a:cxnLst/>
            <a:rect l="l" t="t" r="r" b="b"/>
            <a:pathLst>
              <a:path w="413" h="245" extrusionOk="0">
                <a:moveTo>
                  <a:pt x="402" y="216"/>
                </a:moveTo>
                <a:cubicBezTo>
                  <a:pt x="402" y="216"/>
                  <a:pt x="412" y="225"/>
                  <a:pt x="402" y="235"/>
                </a:cubicBezTo>
                <a:cubicBezTo>
                  <a:pt x="402" y="245"/>
                  <a:pt x="393" y="245"/>
                  <a:pt x="382" y="245"/>
                </a:cubicBezTo>
                <a:lnTo>
                  <a:pt x="10" y="29"/>
                </a:lnTo>
                <a:cubicBezTo>
                  <a:pt x="10" y="29"/>
                  <a:pt x="1" y="20"/>
                  <a:pt x="10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1"/>
          <p:cNvSpPr/>
          <p:nvPr/>
        </p:nvSpPr>
        <p:spPr>
          <a:xfrm>
            <a:off x="10291714" y="7660364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99" y="0"/>
                </a:moveTo>
                <a:cubicBezTo>
                  <a:pt x="109" y="0"/>
                  <a:pt x="118" y="10"/>
                  <a:pt x="118" y="10"/>
                </a:cubicBezTo>
                <a:cubicBezTo>
                  <a:pt x="118" y="20"/>
                  <a:pt x="118" y="29"/>
                  <a:pt x="109" y="29"/>
                </a:cubicBezTo>
                <a:lnTo>
                  <a:pt x="20" y="40"/>
                </a:lnTo>
                <a:cubicBezTo>
                  <a:pt x="11" y="49"/>
                  <a:pt x="1" y="40"/>
                  <a:pt x="1" y="29"/>
                </a:cubicBezTo>
                <a:cubicBezTo>
                  <a:pt x="1" y="20"/>
                  <a:pt x="11" y="2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1"/>
          <p:cNvSpPr/>
          <p:nvPr/>
        </p:nvSpPr>
        <p:spPr>
          <a:xfrm>
            <a:off x="10291714" y="76622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0" y="99"/>
                </a:moveTo>
                <a:cubicBezTo>
                  <a:pt x="70" y="109"/>
                  <a:pt x="60" y="118"/>
                  <a:pt x="60" y="118"/>
                </a:cubicBezTo>
                <a:cubicBezTo>
                  <a:pt x="50" y="118"/>
                  <a:pt x="40" y="118"/>
                  <a:pt x="40" y="109"/>
                </a:cubicBezTo>
                <a:lnTo>
                  <a:pt x="1" y="31"/>
                </a:lnTo>
                <a:cubicBezTo>
                  <a:pt x="1" y="20"/>
                  <a:pt x="1" y="11"/>
                  <a:pt x="11" y="11"/>
                </a:cubicBezTo>
                <a:cubicBezTo>
                  <a:pt x="20" y="1"/>
                  <a:pt x="31" y="1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1"/>
          <p:cNvSpPr/>
          <p:nvPr/>
        </p:nvSpPr>
        <p:spPr>
          <a:xfrm>
            <a:off x="10279448" y="7652116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98" y="10"/>
                </a:moveTo>
                <a:cubicBezTo>
                  <a:pt x="108" y="0"/>
                  <a:pt x="118" y="10"/>
                  <a:pt x="118" y="20"/>
                </a:cubicBezTo>
                <a:cubicBezTo>
                  <a:pt x="118" y="29"/>
                  <a:pt x="118" y="39"/>
                  <a:pt x="108" y="39"/>
                </a:cubicBezTo>
                <a:lnTo>
                  <a:pt x="20" y="49"/>
                </a:lnTo>
                <a:cubicBezTo>
                  <a:pt x="10" y="49"/>
                  <a:pt x="0" y="49"/>
                  <a:pt x="0" y="39"/>
                </a:cubicBezTo>
                <a:cubicBezTo>
                  <a:pt x="0" y="29"/>
                  <a:pt x="0" y="20"/>
                  <a:pt x="1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1"/>
          <p:cNvSpPr/>
          <p:nvPr/>
        </p:nvSpPr>
        <p:spPr>
          <a:xfrm>
            <a:off x="10279448" y="7656134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59" y="89"/>
                </a:moveTo>
                <a:cubicBezTo>
                  <a:pt x="69" y="99"/>
                  <a:pt x="59" y="108"/>
                  <a:pt x="49" y="108"/>
                </a:cubicBezTo>
                <a:cubicBezTo>
                  <a:pt x="49" y="118"/>
                  <a:pt x="39" y="108"/>
                  <a:pt x="30" y="108"/>
                </a:cubicBezTo>
                <a:lnTo>
                  <a:pt x="0" y="20"/>
                </a:lnTo>
                <a:cubicBezTo>
                  <a:pt x="0" y="10"/>
                  <a:pt x="0" y="1"/>
                  <a:pt x="10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1"/>
          <p:cNvSpPr/>
          <p:nvPr/>
        </p:nvSpPr>
        <p:spPr>
          <a:xfrm>
            <a:off x="10227632" y="7637523"/>
            <a:ext cx="6345" cy="97710"/>
          </a:xfrm>
          <a:custGeom>
            <a:avLst/>
            <a:gdLst/>
            <a:ahLst/>
            <a:cxnLst/>
            <a:rect l="l" t="t" r="r" b="b"/>
            <a:pathLst>
              <a:path w="30" h="462" extrusionOk="0">
                <a:moveTo>
                  <a:pt x="29" y="441"/>
                </a:moveTo>
                <a:cubicBezTo>
                  <a:pt x="29" y="451"/>
                  <a:pt x="20" y="461"/>
                  <a:pt x="10" y="461"/>
                </a:cubicBezTo>
                <a:cubicBezTo>
                  <a:pt x="0" y="461"/>
                  <a:pt x="0" y="451"/>
                  <a:pt x="0" y="441"/>
                </a:cubicBezTo>
                <a:lnTo>
                  <a:pt x="0" y="20"/>
                </a:lnTo>
                <a:cubicBezTo>
                  <a:pt x="0" y="10"/>
                  <a:pt x="0" y="0"/>
                  <a:pt x="10" y="0"/>
                </a:cubicBezTo>
                <a:cubicBezTo>
                  <a:pt x="20" y="0"/>
                  <a:pt x="29" y="10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1"/>
          <p:cNvSpPr/>
          <p:nvPr/>
        </p:nvSpPr>
        <p:spPr>
          <a:xfrm>
            <a:off x="10225517" y="769970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8"/>
                </a:moveTo>
                <a:lnTo>
                  <a:pt x="89" y="108"/>
                </a:lnTo>
                <a:cubicBezTo>
                  <a:pt x="79" y="108"/>
                  <a:pt x="69" y="108"/>
                  <a:pt x="69" y="98"/>
                </a:cubicBezTo>
                <a:lnTo>
                  <a:pt x="10" y="30"/>
                </a:lnTo>
                <a:cubicBezTo>
                  <a:pt x="0" y="20"/>
                  <a:pt x="0" y="10"/>
                  <a:pt x="10" y="10"/>
                </a:cubicBezTo>
                <a:cubicBezTo>
                  <a:pt x="20" y="0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1"/>
          <p:cNvSpPr/>
          <p:nvPr/>
        </p:nvSpPr>
        <p:spPr>
          <a:xfrm>
            <a:off x="10215154" y="769970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30" y="98"/>
                </a:moveTo>
                <a:cubicBezTo>
                  <a:pt x="20" y="108"/>
                  <a:pt x="10" y="108"/>
                  <a:pt x="1" y="108"/>
                </a:cubicBezTo>
                <a:lnTo>
                  <a:pt x="1" y="78"/>
                </a:lnTo>
                <a:lnTo>
                  <a:pt x="59" y="10"/>
                </a:lnTo>
                <a:cubicBezTo>
                  <a:pt x="59" y="10"/>
                  <a:pt x="69" y="0"/>
                  <a:pt x="79" y="10"/>
                </a:cubicBezTo>
                <a:cubicBezTo>
                  <a:pt x="88" y="10"/>
                  <a:pt x="88" y="20"/>
                  <a:pt x="7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1"/>
          <p:cNvSpPr/>
          <p:nvPr/>
        </p:nvSpPr>
        <p:spPr>
          <a:xfrm>
            <a:off x="10225517" y="7685108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lnTo>
                  <a:pt x="89" y="108"/>
                </a:lnTo>
                <a:cubicBezTo>
                  <a:pt x="79" y="108"/>
                  <a:pt x="69" y="108"/>
                  <a:pt x="69" y="99"/>
                </a:cubicBezTo>
                <a:lnTo>
                  <a:pt x="10" y="30"/>
                </a:lnTo>
                <a:cubicBezTo>
                  <a:pt x="0" y="20"/>
                  <a:pt x="0" y="10"/>
                  <a:pt x="10" y="10"/>
                </a:cubicBezTo>
                <a:cubicBezTo>
                  <a:pt x="20" y="1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1"/>
          <p:cNvSpPr/>
          <p:nvPr/>
        </p:nvSpPr>
        <p:spPr>
          <a:xfrm>
            <a:off x="10215154" y="7685108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30" y="99"/>
                </a:moveTo>
                <a:cubicBezTo>
                  <a:pt x="20" y="108"/>
                  <a:pt x="10" y="108"/>
                  <a:pt x="1" y="108"/>
                </a:cubicBezTo>
                <a:lnTo>
                  <a:pt x="1" y="79"/>
                </a:lnTo>
                <a:lnTo>
                  <a:pt x="59" y="10"/>
                </a:lnTo>
                <a:cubicBezTo>
                  <a:pt x="59" y="10"/>
                  <a:pt x="69" y="1"/>
                  <a:pt x="79" y="10"/>
                </a:cubicBezTo>
                <a:cubicBezTo>
                  <a:pt x="88" y="10"/>
                  <a:pt x="88" y="20"/>
                  <a:pt x="7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21"/>
          <p:cNvSpPr/>
          <p:nvPr/>
        </p:nvSpPr>
        <p:spPr>
          <a:xfrm>
            <a:off x="10138383" y="7631390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20" y="245"/>
                </a:moveTo>
                <a:cubicBezTo>
                  <a:pt x="11" y="245"/>
                  <a:pt x="1" y="245"/>
                  <a:pt x="1" y="235"/>
                </a:cubicBezTo>
                <a:cubicBezTo>
                  <a:pt x="1" y="225"/>
                  <a:pt x="1" y="216"/>
                  <a:pt x="11" y="216"/>
                </a:cubicBezTo>
                <a:lnTo>
                  <a:pt x="373" y="0"/>
                </a:lnTo>
                <a:cubicBezTo>
                  <a:pt x="383" y="0"/>
                  <a:pt x="393" y="0"/>
                  <a:pt x="393" y="10"/>
                </a:cubicBezTo>
                <a:cubicBezTo>
                  <a:pt x="403" y="20"/>
                  <a:pt x="393" y="29"/>
                  <a:pt x="393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21"/>
          <p:cNvSpPr/>
          <p:nvPr/>
        </p:nvSpPr>
        <p:spPr>
          <a:xfrm>
            <a:off x="10152976" y="7662267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40" y="109"/>
                </a:moveTo>
                <a:cubicBezTo>
                  <a:pt x="30" y="118"/>
                  <a:pt x="20" y="118"/>
                  <a:pt x="20" y="118"/>
                </a:cubicBezTo>
                <a:cubicBezTo>
                  <a:pt x="10" y="118"/>
                  <a:pt x="1" y="109"/>
                  <a:pt x="10" y="99"/>
                </a:cubicBezTo>
                <a:lnTo>
                  <a:pt x="40" y="11"/>
                </a:lnTo>
                <a:cubicBezTo>
                  <a:pt x="40" y="11"/>
                  <a:pt x="49" y="1"/>
                  <a:pt x="59" y="11"/>
                </a:cubicBezTo>
                <a:cubicBezTo>
                  <a:pt x="69" y="11"/>
                  <a:pt x="69" y="20"/>
                  <a:pt x="6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21"/>
          <p:cNvSpPr/>
          <p:nvPr/>
        </p:nvSpPr>
        <p:spPr>
          <a:xfrm>
            <a:off x="10142613" y="7660364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10" y="29"/>
                </a:moveTo>
                <a:cubicBezTo>
                  <a:pt x="0" y="29"/>
                  <a:pt x="0" y="20"/>
                  <a:pt x="0" y="10"/>
                </a:cubicBezTo>
                <a:cubicBezTo>
                  <a:pt x="0" y="10"/>
                  <a:pt x="10" y="0"/>
                  <a:pt x="20" y="0"/>
                </a:cubicBezTo>
                <a:lnTo>
                  <a:pt x="108" y="10"/>
                </a:lnTo>
                <a:cubicBezTo>
                  <a:pt x="118" y="20"/>
                  <a:pt x="118" y="20"/>
                  <a:pt x="118" y="29"/>
                </a:cubicBezTo>
                <a:cubicBezTo>
                  <a:pt x="118" y="40"/>
                  <a:pt x="108" y="49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21"/>
          <p:cNvSpPr/>
          <p:nvPr/>
        </p:nvSpPr>
        <p:spPr>
          <a:xfrm>
            <a:off x="10165454" y="7656134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40" y="108"/>
                </a:moveTo>
                <a:cubicBezTo>
                  <a:pt x="29" y="108"/>
                  <a:pt x="20" y="118"/>
                  <a:pt x="20" y="108"/>
                </a:cubicBezTo>
                <a:cubicBezTo>
                  <a:pt x="10" y="108"/>
                  <a:pt x="0" y="99"/>
                  <a:pt x="10" y="89"/>
                </a:cubicBezTo>
                <a:lnTo>
                  <a:pt x="40" y="10"/>
                </a:lnTo>
                <a:cubicBezTo>
                  <a:pt x="40" y="1"/>
                  <a:pt x="49" y="1"/>
                  <a:pt x="59" y="1"/>
                </a:cubicBezTo>
                <a:cubicBezTo>
                  <a:pt x="69" y="1"/>
                  <a:pt x="69" y="1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21"/>
          <p:cNvSpPr/>
          <p:nvPr/>
        </p:nvSpPr>
        <p:spPr>
          <a:xfrm>
            <a:off x="10155091" y="7652116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10" y="39"/>
                </a:moveTo>
                <a:cubicBezTo>
                  <a:pt x="0" y="39"/>
                  <a:pt x="0" y="29"/>
                  <a:pt x="0" y="20"/>
                </a:cubicBezTo>
                <a:cubicBezTo>
                  <a:pt x="0" y="10"/>
                  <a:pt x="10" y="0"/>
                  <a:pt x="20" y="10"/>
                </a:cubicBezTo>
                <a:lnTo>
                  <a:pt x="108" y="20"/>
                </a:lnTo>
                <a:cubicBezTo>
                  <a:pt x="118" y="20"/>
                  <a:pt x="118" y="29"/>
                  <a:pt x="118" y="39"/>
                </a:cubicBezTo>
                <a:cubicBezTo>
                  <a:pt x="118" y="49"/>
                  <a:pt x="108" y="49"/>
                  <a:pt x="9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21"/>
          <p:cNvSpPr/>
          <p:nvPr/>
        </p:nvSpPr>
        <p:spPr>
          <a:xfrm>
            <a:off x="10138383" y="7573229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11" y="30"/>
                </a:moveTo>
                <a:cubicBezTo>
                  <a:pt x="1" y="30"/>
                  <a:pt x="1" y="20"/>
                  <a:pt x="1" y="10"/>
                </a:cubicBezTo>
                <a:cubicBezTo>
                  <a:pt x="1" y="10"/>
                  <a:pt x="11" y="1"/>
                  <a:pt x="20" y="10"/>
                </a:cubicBezTo>
                <a:lnTo>
                  <a:pt x="393" y="216"/>
                </a:lnTo>
                <a:cubicBezTo>
                  <a:pt x="393" y="226"/>
                  <a:pt x="403" y="236"/>
                  <a:pt x="393" y="245"/>
                </a:cubicBezTo>
                <a:cubicBezTo>
                  <a:pt x="393" y="245"/>
                  <a:pt x="383" y="256"/>
                  <a:pt x="373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21"/>
          <p:cNvSpPr/>
          <p:nvPr/>
        </p:nvSpPr>
        <p:spPr>
          <a:xfrm>
            <a:off x="10142613" y="7587611"/>
            <a:ext cx="24956" cy="10786"/>
          </a:xfrm>
          <a:custGeom>
            <a:avLst/>
            <a:gdLst/>
            <a:ahLst/>
            <a:cxnLst/>
            <a:rect l="l" t="t" r="r" b="b"/>
            <a:pathLst>
              <a:path w="118" h="51" extrusionOk="0">
                <a:moveTo>
                  <a:pt x="20" y="40"/>
                </a:moveTo>
                <a:cubicBezTo>
                  <a:pt x="10" y="50"/>
                  <a:pt x="0" y="40"/>
                  <a:pt x="0" y="31"/>
                </a:cubicBezTo>
                <a:cubicBezTo>
                  <a:pt x="0" y="21"/>
                  <a:pt x="0" y="11"/>
                  <a:pt x="10" y="11"/>
                </a:cubicBezTo>
                <a:lnTo>
                  <a:pt x="98" y="1"/>
                </a:lnTo>
                <a:cubicBezTo>
                  <a:pt x="108" y="1"/>
                  <a:pt x="118" y="1"/>
                  <a:pt x="118" y="11"/>
                </a:cubicBezTo>
                <a:cubicBezTo>
                  <a:pt x="118" y="21"/>
                  <a:pt x="118" y="31"/>
                  <a:pt x="10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21"/>
          <p:cNvSpPr/>
          <p:nvPr/>
        </p:nvSpPr>
        <p:spPr>
          <a:xfrm>
            <a:off x="10152976" y="7569211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9"/>
                </a:moveTo>
                <a:cubicBezTo>
                  <a:pt x="1" y="20"/>
                  <a:pt x="10" y="10"/>
                  <a:pt x="20" y="10"/>
                </a:cubicBezTo>
                <a:cubicBezTo>
                  <a:pt x="20" y="0"/>
                  <a:pt x="30" y="10"/>
                  <a:pt x="40" y="10"/>
                </a:cubicBezTo>
                <a:lnTo>
                  <a:pt x="69" y="98"/>
                </a:lnTo>
                <a:cubicBezTo>
                  <a:pt x="69" y="108"/>
                  <a:pt x="69" y="118"/>
                  <a:pt x="59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21"/>
          <p:cNvSpPr/>
          <p:nvPr/>
        </p:nvSpPr>
        <p:spPr>
          <a:xfrm>
            <a:off x="10155091" y="7593956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20" y="49"/>
                </a:moveTo>
                <a:cubicBezTo>
                  <a:pt x="10" y="49"/>
                  <a:pt x="0" y="40"/>
                  <a:pt x="0" y="40"/>
                </a:cubicBezTo>
                <a:cubicBezTo>
                  <a:pt x="0" y="30"/>
                  <a:pt x="0" y="20"/>
                  <a:pt x="10" y="20"/>
                </a:cubicBezTo>
                <a:lnTo>
                  <a:pt x="98" y="10"/>
                </a:lnTo>
                <a:cubicBezTo>
                  <a:pt x="108" y="1"/>
                  <a:pt x="118" y="10"/>
                  <a:pt x="118" y="20"/>
                </a:cubicBezTo>
                <a:cubicBezTo>
                  <a:pt x="118" y="30"/>
                  <a:pt x="118" y="3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21"/>
          <p:cNvSpPr/>
          <p:nvPr/>
        </p:nvSpPr>
        <p:spPr>
          <a:xfrm>
            <a:off x="10165454" y="7577459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0" y="10"/>
                  <a:pt x="10" y="0"/>
                  <a:pt x="20" y="0"/>
                </a:cubicBezTo>
                <a:cubicBezTo>
                  <a:pt x="20" y="0"/>
                  <a:pt x="29" y="0"/>
                  <a:pt x="40" y="10"/>
                </a:cubicBezTo>
                <a:lnTo>
                  <a:pt x="69" y="88"/>
                </a:lnTo>
                <a:cubicBezTo>
                  <a:pt x="69" y="98"/>
                  <a:pt x="69" y="108"/>
                  <a:pt x="59" y="108"/>
                </a:cubicBezTo>
                <a:cubicBezTo>
                  <a:pt x="49" y="118"/>
                  <a:pt x="40" y="10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21"/>
          <p:cNvSpPr/>
          <p:nvPr/>
        </p:nvSpPr>
        <p:spPr>
          <a:xfrm>
            <a:off x="10194428" y="7571115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0" y="20"/>
                </a:moveTo>
                <a:cubicBezTo>
                  <a:pt x="1" y="11"/>
                  <a:pt x="1" y="11"/>
                  <a:pt x="10" y="1"/>
                </a:cubicBezTo>
                <a:cubicBezTo>
                  <a:pt x="20" y="1"/>
                  <a:pt x="30" y="1"/>
                  <a:pt x="30" y="11"/>
                </a:cubicBezTo>
                <a:lnTo>
                  <a:pt x="147" y="216"/>
                </a:lnTo>
                <a:cubicBezTo>
                  <a:pt x="157" y="226"/>
                  <a:pt x="157" y="236"/>
                  <a:pt x="147" y="236"/>
                </a:cubicBezTo>
                <a:cubicBezTo>
                  <a:pt x="138" y="236"/>
                  <a:pt x="128" y="236"/>
                  <a:pt x="128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21"/>
          <p:cNvSpPr/>
          <p:nvPr/>
        </p:nvSpPr>
        <p:spPr>
          <a:xfrm>
            <a:off x="10186180" y="7577459"/>
            <a:ext cx="25168" cy="14593"/>
          </a:xfrm>
          <a:custGeom>
            <a:avLst/>
            <a:gdLst/>
            <a:ahLst/>
            <a:cxnLst/>
            <a:rect l="l" t="t" r="r" b="b"/>
            <a:pathLst>
              <a:path w="119" h="69" extrusionOk="0">
                <a:moveTo>
                  <a:pt x="20" y="40"/>
                </a:moveTo>
                <a:cubicBezTo>
                  <a:pt x="10" y="29"/>
                  <a:pt x="0" y="20"/>
                  <a:pt x="10" y="20"/>
                </a:cubicBezTo>
                <a:cubicBezTo>
                  <a:pt x="10" y="10"/>
                  <a:pt x="20" y="0"/>
                  <a:pt x="29" y="10"/>
                </a:cubicBezTo>
                <a:lnTo>
                  <a:pt x="98" y="40"/>
                </a:lnTo>
                <a:cubicBezTo>
                  <a:pt x="108" y="40"/>
                  <a:pt x="118" y="49"/>
                  <a:pt x="108" y="59"/>
                </a:cubicBezTo>
                <a:cubicBezTo>
                  <a:pt x="108" y="69"/>
                  <a:pt x="98" y="69"/>
                  <a:pt x="8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7" name="Google Shape;3157;p21"/>
          <p:cNvSpPr/>
          <p:nvPr/>
        </p:nvSpPr>
        <p:spPr>
          <a:xfrm>
            <a:off x="10202676" y="7569211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10" y="10"/>
                </a:moveTo>
                <a:cubicBezTo>
                  <a:pt x="20" y="0"/>
                  <a:pt x="20" y="0"/>
                  <a:pt x="30" y="0"/>
                </a:cubicBezTo>
                <a:cubicBezTo>
                  <a:pt x="40" y="0"/>
                  <a:pt x="49" y="10"/>
                  <a:pt x="49" y="10"/>
                </a:cubicBezTo>
                <a:lnTo>
                  <a:pt x="30" y="88"/>
                </a:lnTo>
                <a:cubicBezTo>
                  <a:pt x="30" y="98"/>
                  <a:pt x="20" y="108"/>
                  <a:pt x="20" y="108"/>
                </a:cubicBezTo>
                <a:cubicBezTo>
                  <a:pt x="10" y="108"/>
                  <a:pt x="1" y="98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21"/>
          <p:cNvSpPr/>
          <p:nvPr/>
        </p:nvSpPr>
        <p:spPr>
          <a:xfrm>
            <a:off x="10194428" y="7589937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10" y="29"/>
                </a:moveTo>
                <a:cubicBezTo>
                  <a:pt x="1" y="29"/>
                  <a:pt x="1" y="20"/>
                  <a:pt x="1" y="10"/>
                </a:cubicBezTo>
                <a:cubicBezTo>
                  <a:pt x="1" y="0"/>
                  <a:pt x="10" y="0"/>
                  <a:pt x="20" y="0"/>
                </a:cubicBezTo>
                <a:lnTo>
                  <a:pt x="99" y="29"/>
                </a:lnTo>
                <a:cubicBezTo>
                  <a:pt x="99" y="39"/>
                  <a:pt x="108" y="39"/>
                  <a:pt x="99" y="49"/>
                </a:cubicBezTo>
                <a:cubicBezTo>
                  <a:pt x="99" y="59"/>
                  <a:pt x="88" y="59"/>
                  <a:pt x="7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21"/>
          <p:cNvSpPr/>
          <p:nvPr/>
        </p:nvSpPr>
        <p:spPr>
          <a:xfrm>
            <a:off x="10208809" y="7579363"/>
            <a:ext cx="10786" cy="23053"/>
          </a:xfrm>
          <a:custGeom>
            <a:avLst/>
            <a:gdLst/>
            <a:ahLst/>
            <a:cxnLst/>
            <a:rect l="l" t="t" r="r" b="b"/>
            <a:pathLst>
              <a:path w="51" h="109" extrusionOk="0">
                <a:moveTo>
                  <a:pt x="20" y="11"/>
                </a:moveTo>
                <a:cubicBezTo>
                  <a:pt x="20" y="11"/>
                  <a:pt x="20" y="1"/>
                  <a:pt x="31" y="1"/>
                </a:cubicBezTo>
                <a:cubicBezTo>
                  <a:pt x="40" y="1"/>
                  <a:pt x="50" y="11"/>
                  <a:pt x="50" y="20"/>
                </a:cubicBezTo>
                <a:lnTo>
                  <a:pt x="31" y="99"/>
                </a:lnTo>
                <a:cubicBezTo>
                  <a:pt x="31" y="109"/>
                  <a:pt x="31" y="109"/>
                  <a:pt x="20" y="109"/>
                </a:cubicBezTo>
                <a:cubicBezTo>
                  <a:pt x="11" y="109"/>
                  <a:pt x="1" y="99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0" name="Google Shape;3160;p21"/>
          <p:cNvSpPr/>
          <p:nvPr/>
        </p:nvSpPr>
        <p:spPr>
          <a:xfrm>
            <a:off x="10231862" y="7571115"/>
            <a:ext cx="33205" cy="49913"/>
          </a:xfrm>
          <a:custGeom>
            <a:avLst/>
            <a:gdLst/>
            <a:ahLst/>
            <a:cxnLst/>
            <a:rect l="l" t="t" r="r" b="b"/>
            <a:pathLst>
              <a:path w="157" h="236" extrusionOk="0">
                <a:moveTo>
                  <a:pt x="127" y="11"/>
                </a:moveTo>
                <a:cubicBezTo>
                  <a:pt x="127" y="1"/>
                  <a:pt x="137" y="1"/>
                  <a:pt x="147" y="1"/>
                </a:cubicBezTo>
                <a:cubicBezTo>
                  <a:pt x="157" y="11"/>
                  <a:pt x="157" y="11"/>
                  <a:pt x="157" y="20"/>
                </a:cubicBezTo>
                <a:lnTo>
                  <a:pt x="29" y="226"/>
                </a:lnTo>
                <a:cubicBezTo>
                  <a:pt x="29" y="236"/>
                  <a:pt x="20" y="236"/>
                  <a:pt x="9" y="236"/>
                </a:cubicBezTo>
                <a:cubicBezTo>
                  <a:pt x="0" y="236"/>
                  <a:pt x="0" y="226"/>
                  <a:pt x="9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1" name="Google Shape;3161;p21"/>
          <p:cNvSpPr/>
          <p:nvPr/>
        </p:nvSpPr>
        <p:spPr>
          <a:xfrm>
            <a:off x="10246243" y="7569211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10" y="10"/>
                </a:move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39" y="0"/>
                  <a:pt x="39" y="10"/>
                </a:cubicBezTo>
                <a:lnTo>
                  <a:pt x="50" y="88"/>
                </a:lnTo>
                <a:cubicBezTo>
                  <a:pt x="50" y="98"/>
                  <a:pt x="39" y="108"/>
                  <a:pt x="39" y="108"/>
                </a:cubicBezTo>
                <a:cubicBezTo>
                  <a:pt x="30" y="108"/>
                  <a:pt x="20" y="98"/>
                  <a:pt x="2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21"/>
          <p:cNvSpPr/>
          <p:nvPr/>
        </p:nvSpPr>
        <p:spPr>
          <a:xfrm>
            <a:off x="10250262" y="7577459"/>
            <a:ext cx="23264" cy="14593"/>
          </a:xfrm>
          <a:custGeom>
            <a:avLst/>
            <a:gdLst/>
            <a:ahLst/>
            <a:cxnLst/>
            <a:rect l="l" t="t" r="r" b="b"/>
            <a:pathLst>
              <a:path w="110" h="69" extrusionOk="0">
                <a:moveTo>
                  <a:pt x="79" y="10"/>
                </a:moveTo>
                <a:cubicBezTo>
                  <a:pt x="89" y="0"/>
                  <a:pt x="99" y="10"/>
                  <a:pt x="99" y="20"/>
                </a:cubicBezTo>
                <a:cubicBezTo>
                  <a:pt x="109" y="20"/>
                  <a:pt x="99" y="29"/>
                  <a:pt x="89" y="40"/>
                </a:cubicBezTo>
                <a:lnTo>
                  <a:pt x="20" y="69"/>
                </a:lnTo>
                <a:cubicBezTo>
                  <a:pt x="11" y="69"/>
                  <a:pt x="1" y="69"/>
                  <a:pt x="1" y="59"/>
                </a:cubicBezTo>
                <a:cubicBezTo>
                  <a:pt x="1" y="49"/>
                  <a:pt x="1" y="40"/>
                  <a:pt x="11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3" name="Google Shape;3163;p21"/>
          <p:cNvSpPr/>
          <p:nvPr/>
        </p:nvSpPr>
        <p:spPr>
          <a:xfrm>
            <a:off x="10240110" y="7579363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0" y="20"/>
                </a:moveTo>
                <a:cubicBezTo>
                  <a:pt x="0" y="11"/>
                  <a:pt x="10" y="1"/>
                  <a:pt x="20" y="1"/>
                </a:cubicBezTo>
                <a:cubicBezTo>
                  <a:pt x="29" y="1"/>
                  <a:pt x="29" y="11"/>
                  <a:pt x="39" y="11"/>
                </a:cubicBezTo>
                <a:lnTo>
                  <a:pt x="49" y="89"/>
                </a:lnTo>
                <a:cubicBezTo>
                  <a:pt x="49" y="99"/>
                  <a:pt x="39" y="109"/>
                  <a:pt x="29" y="109"/>
                </a:cubicBezTo>
                <a:cubicBezTo>
                  <a:pt x="29" y="109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4" name="Google Shape;3164;p21"/>
          <p:cNvSpPr/>
          <p:nvPr/>
        </p:nvSpPr>
        <p:spPr>
          <a:xfrm>
            <a:off x="10242014" y="7589937"/>
            <a:ext cx="25168" cy="12478"/>
          </a:xfrm>
          <a:custGeom>
            <a:avLst/>
            <a:gdLst/>
            <a:ahLst/>
            <a:cxnLst/>
            <a:rect l="l" t="t" r="r" b="b"/>
            <a:pathLst>
              <a:path w="119" h="59" extrusionOk="0">
                <a:moveTo>
                  <a:pt x="89" y="0"/>
                </a:moveTo>
                <a:cubicBezTo>
                  <a:pt x="99" y="0"/>
                  <a:pt x="109" y="0"/>
                  <a:pt x="109" y="10"/>
                </a:cubicBezTo>
                <a:cubicBezTo>
                  <a:pt x="118" y="20"/>
                  <a:pt x="109" y="29"/>
                  <a:pt x="99" y="29"/>
                </a:cubicBezTo>
                <a:lnTo>
                  <a:pt x="30" y="59"/>
                </a:lnTo>
                <a:cubicBezTo>
                  <a:pt x="20" y="59"/>
                  <a:pt x="11" y="59"/>
                  <a:pt x="11" y="49"/>
                </a:cubicBezTo>
                <a:cubicBezTo>
                  <a:pt x="1" y="39"/>
                  <a:pt x="11" y="39"/>
                  <a:pt x="2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5" name="Google Shape;3165;p21"/>
          <p:cNvSpPr/>
          <p:nvPr/>
        </p:nvSpPr>
        <p:spPr>
          <a:xfrm>
            <a:off x="10237995" y="7625045"/>
            <a:ext cx="58161" cy="6556"/>
          </a:xfrm>
          <a:custGeom>
            <a:avLst/>
            <a:gdLst/>
            <a:ahLst/>
            <a:cxnLst/>
            <a:rect l="l" t="t" r="r" b="b"/>
            <a:pathLst>
              <a:path w="275" h="31" extrusionOk="0">
                <a:moveTo>
                  <a:pt x="255" y="0"/>
                </a:moveTo>
                <a:cubicBezTo>
                  <a:pt x="265" y="0"/>
                  <a:pt x="274" y="11"/>
                  <a:pt x="274" y="20"/>
                </a:cubicBezTo>
                <a:cubicBezTo>
                  <a:pt x="274" y="30"/>
                  <a:pt x="265" y="30"/>
                  <a:pt x="255" y="30"/>
                </a:cubicBezTo>
                <a:lnTo>
                  <a:pt x="20" y="30"/>
                </a:ln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6" name="Google Shape;3166;p21"/>
          <p:cNvSpPr/>
          <p:nvPr/>
        </p:nvSpPr>
        <p:spPr>
          <a:xfrm>
            <a:off x="10273314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68" y="1"/>
                </a:moveTo>
                <a:cubicBezTo>
                  <a:pt x="78" y="1"/>
                  <a:pt x="88" y="1"/>
                  <a:pt x="88" y="10"/>
                </a:cubicBezTo>
                <a:cubicBezTo>
                  <a:pt x="98" y="10"/>
                  <a:pt x="98" y="20"/>
                  <a:pt x="88" y="30"/>
                </a:cubicBezTo>
                <a:lnTo>
                  <a:pt x="29" y="79"/>
                </a:lnTo>
                <a:lnTo>
                  <a:pt x="0" y="79"/>
                </a:lnTo>
                <a:cubicBezTo>
                  <a:pt x="0" y="69"/>
                  <a:pt x="0" y="60"/>
                  <a:pt x="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7" name="Google Shape;3167;p21"/>
          <p:cNvSpPr/>
          <p:nvPr/>
        </p:nvSpPr>
        <p:spPr>
          <a:xfrm>
            <a:off x="10273314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8" y="59"/>
                </a:moveTo>
                <a:cubicBezTo>
                  <a:pt x="98" y="59"/>
                  <a:pt x="98" y="69"/>
                  <a:pt x="88" y="79"/>
                </a:cubicBezTo>
                <a:cubicBezTo>
                  <a:pt x="88" y="79"/>
                  <a:pt x="78" y="89"/>
                  <a:pt x="68" y="79"/>
                </a:cubicBezTo>
                <a:lnTo>
                  <a:pt x="9" y="30"/>
                </a:lnTo>
                <a:cubicBezTo>
                  <a:pt x="0" y="20"/>
                  <a:pt x="0" y="11"/>
                  <a:pt x="0" y="11"/>
                </a:cubicBezTo>
                <a:cubicBezTo>
                  <a:pt x="9" y="0"/>
                  <a:pt x="20" y="0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8" name="Google Shape;3168;p21"/>
          <p:cNvSpPr/>
          <p:nvPr/>
        </p:nvSpPr>
        <p:spPr>
          <a:xfrm>
            <a:off x="10260836" y="7614682"/>
            <a:ext cx="18823" cy="16919"/>
          </a:xfrm>
          <a:custGeom>
            <a:avLst/>
            <a:gdLst/>
            <a:ahLst/>
            <a:cxnLst/>
            <a:rect l="l" t="t" r="r" b="b"/>
            <a:pathLst>
              <a:path w="89" h="80" extrusionOk="0">
                <a:moveTo>
                  <a:pt x="68" y="1"/>
                </a:moveTo>
                <a:cubicBezTo>
                  <a:pt x="68" y="1"/>
                  <a:pt x="79" y="1"/>
                  <a:pt x="88" y="10"/>
                </a:cubicBezTo>
                <a:lnTo>
                  <a:pt x="88" y="30"/>
                </a:lnTo>
                <a:lnTo>
                  <a:pt x="20" y="79"/>
                </a:lnTo>
                <a:lnTo>
                  <a:pt x="0" y="79"/>
                </a:lnTo>
                <a:lnTo>
                  <a:pt x="0" y="6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9" name="Google Shape;3169;p21"/>
          <p:cNvSpPr/>
          <p:nvPr/>
        </p:nvSpPr>
        <p:spPr>
          <a:xfrm>
            <a:off x="10260836" y="7625045"/>
            <a:ext cx="18823" cy="18823"/>
          </a:xfrm>
          <a:custGeom>
            <a:avLst/>
            <a:gdLst/>
            <a:ahLst/>
            <a:cxnLst/>
            <a:rect l="l" t="t" r="r" b="b"/>
            <a:pathLst>
              <a:path w="89" h="89" extrusionOk="0">
                <a:moveTo>
                  <a:pt x="88" y="59"/>
                </a:moveTo>
                <a:lnTo>
                  <a:pt x="88" y="79"/>
                </a:lnTo>
                <a:cubicBezTo>
                  <a:pt x="79" y="79"/>
                  <a:pt x="68" y="89"/>
                  <a:pt x="68" y="79"/>
                </a:cubicBezTo>
                <a:lnTo>
                  <a:pt x="0" y="30"/>
                </a:lnTo>
                <a:lnTo>
                  <a:pt x="0" y="11"/>
                </a:lnTo>
                <a:cubicBezTo>
                  <a:pt x="10" y="0"/>
                  <a:pt x="20" y="0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21"/>
          <p:cNvSpPr/>
          <p:nvPr/>
        </p:nvSpPr>
        <p:spPr>
          <a:xfrm>
            <a:off x="10231862" y="7635408"/>
            <a:ext cx="33205" cy="52027"/>
          </a:xfrm>
          <a:custGeom>
            <a:avLst/>
            <a:gdLst/>
            <a:ahLst/>
            <a:cxnLst/>
            <a:rect l="l" t="t" r="r" b="b"/>
            <a:pathLst>
              <a:path w="157" h="246" extrusionOk="0">
                <a:moveTo>
                  <a:pt x="157" y="216"/>
                </a:moveTo>
                <a:cubicBezTo>
                  <a:pt x="157" y="226"/>
                  <a:pt x="157" y="236"/>
                  <a:pt x="147" y="236"/>
                </a:cubicBezTo>
                <a:cubicBezTo>
                  <a:pt x="137" y="245"/>
                  <a:pt x="127" y="245"/>
                  <a:pt x="127" y="236"/>
                </a:cubicBezTo>
                <a:lnTo>
                  <a:pt x="9" y="30"/>
                </a:lnTo>
                <a:cubicBezTo>
                  <a:pt x="0" y="20"/>
                  <a:pt x="0" y="10"/>
                  <a:pt x="9" y="1"/>
                </a:cubicBezTo>
                <a:cubicBezTo>
                  <a:pt x="20" y="1"/>
                  <a:pt x="29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21"/>
          <p:cNvSpPr/>
          <p:nvPr/>
        </p:nvSpPr>
        <p:spPr>
          <a:xfrm>
            <a:off x="10250262" y="7664382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89" y="40"/>
                </a:moveTo>
                <a:cubicBezTo>
                  <a:pt x="99" y="40"/>
                  <a:pt x="109" y="50"/>
                  <a:pt x="99" y="60"/>
                </a:cubicBezTo>
                <a:cubicBezTo>
                  <a:pt x="99" y="69"/>
                  <a:pt x="89" y="69"/>
                  <a:pt x="79" y="69"/>
                </a:cubicBezTo>
                <a:lnTo>
                  <a:pt x="11" y="40"/>
                </a:lnTo>
                <a:cubicBezTo>
                  <a:pt x="1" y="30"/>
                  <a:pt x="1" y="21"/>
                  <a:pt x="1" y="21"/>
                </a:cubicBezTo>
                <a:cubicBezTo>
                  <a:pt x="1" y="10"/>
                  <a:pt x="11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21"/>
          <p:cNvSpPr/>
          <p:nvPr/>
        </p:nvSpPr>
        <p:spPr>
          <a:xfrm>
            <a:off x="10246243" y="7666497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39" y="89"/>
                </a:moveTo>
                <a:cubicBezTo>
                  <a:pt x="39" y="98"/>
                  <a:pt x="30" y="108"/>
                  <a:pt x="20" y="108"/>
                </a:cubicBezTo>
                <a:cubicBezTo>
                  <a:pt x="10" y="108"/>
                  <a:pt x="0" y="98"/>
                  <a:pt x="10" y="89"/>
                </a:cubicBezTo>
                <a:lnTo>
                  <a:pt x="20" y="11"/>
                </a:lnTo>
                <a:cubicBezTo>
                  <a:pt x="20" y="0"/>
                  <a:pt x="30" y="0"/>
                  <a:pt x="39" y="0"/>
                </a:cubicBezTo>
                <a:lnTo>
                  <a:pt x="50" y="1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21"/>
          <p:cNvSpPr/>
          <p:nvPr/>
        </p:nvSpPr>
        <p:spPr>
          <a:xfrm>
            <a:off x="10242014" y="7654019"/>
            <a:ext cx="25168" cy="14805"/>
          </a:xfrm>
          <a:custGeom>
            <a:avLst/>
            <a:gdLst/>
            <a:ahLst/>
            <a:cxnLst/>
            <a:rect l="l" t="t" r="r" b="b"/>
            <a:pathLst>
              <a:path w="119" h="70" extrusionOk="0">
                <a:moveTo>
                  <a:pt x="99" y="30"/>
                </a:moveTo>
                <a:cubicBezTo>
                  <a:pt x="109" y="40"/>
                  <a:pt x="118" y="50"/>
                  <a:pt x="109" y="50"/>
                </a:cubicBezTo>
                <a:cubicBezTo>
                  <a:pt x="109" y="59"/>
                  <a:pt x="99" y="70"/>
                  <a:pt x="89" y="59"/>
                </a:cubicBezTo>
                <a:lnTo>
                  <a:pt x="20" y="30"/>
                </a:lnTo>
                <a:cubicBezTo>
                  <a:pt x="11" y="30"/>
                  <a:pt x="1" y="20"/>
                  <a:pt x="11" y="11"/>
                </a:cubicBezTo>
                <a:cubicBezTo>
                  <a:pt x="11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21"/>
          <p:cNvSpPr/>
          <p:nvPr/>
        </p:nvSpPr>
        <p:spPr>
          <a:xfrm>
            <a:off x="10240110" y="7654019"/>
            <a:ext cx="10363" cy="25168"/>
          </a:xfrm>
          <a:custGeom>
            <a:avLst/>
            <a:gdLst/>
            <a:ahLst/>
            <a:cxnLst/>
            <a:rect l="l" t="t" r="r" b="b"/>
            <a:pathLst>
              <a:path w="49" h="119" extrusionOk="0">
                <a:moveTo>
                  <a:pt x="39" y="99"/>
                </a:moveTo>
                <a:cubicBezTo>
                  <a:pt x="29" y="109"/>
                  <a:pt x="29" y="118"/>
                  <a:pt x="20" y="109"/>
                </a:cubicBezTo>
                <a:cubicBezTo>
                  <a:pt x="10" y="109"/>
                  <a:pt x="0" y="109"/>
                  <a:pt x="0" y="99"/>
                </a:cubicBezTo>
                <a:lnTo>
                  <a:pt x="20" y="20"/>
                </a:lnTo>
                <a:cubicBezTo>
                  <a:pt x="20" y="11"/>
                  <a:pt x="29" y="1"/>
                  <a:pt x="29" y="1"/>
                </a:cubicBezTo>
                <a:cubicBezTo>
                  <a:pt x="39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21"/>
          <p:cNvSpPr/>
          <p:nvPr/>
        </p:nvSpPr>
        <p:spPr>
          <a:xfrm>
            <a:off x="10194428" y="7635408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0" y="236"/>
                </a:moveTo>
                <a:cubicBezTo>
                  <a:pt x="30" y="245"/>
                  <a:pt x="20" y="245"/>
                  <a:pt x="10" y="236"/>
                </a:cubicBezTo>
                <a:cubicBezTo>
                  <a:pt x="1" y="236"/>
                  <a:pt x="1" y="226"/>
                  <a:pt x="10" y="216"/>
                </a:cubicBezTo>
                <a:lnTo>
                  <a:pt x="128" y="10"/>
                </a:lnTo>
                <a:cubicBezTo>
                  <a:pt x="128" y="1"/>
                  <a:pt x="138" y="1"/>
                  <a:pt x="147" y="1"/>
                </a:cubicBezTo>
                <a:cubicBezTo>
                  <a:pt x="157" y="10"/>
                  <a:pt x="157" y="20"/>
                  <a:pt x="147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21"/>
          <p:cNvSpPr/>
          <p:nvPr/>
        </p:nvSpPr>
        <p:spPr>
          <a:xfrm>
            <a:off x="10202676" y="7666497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9" y="89"/>
                </a:moveTo>
                <a:cubicBezTo>
                  <a:pt x="49" y="98"/>
                  <a:pt x="40" y="108"/>
                  <a:pt x="30" y="108"/>
                </a:cubicBezTo>
                <a:cubicBezTo>
                  <a:pt x="20" y="108"/>
                  <a:pt x="20" y="98"/>
                  <a:pt x="10" y="89"/>
                </a:cubicBezTo>
                <a:lnTo>
                  <a:pt x="1" y="11"/>
                </a:lnTo>
                <a:cubicBezTo>
                  <a:pt x="1" y="11"/>
                  <a:pt x="10" y="0"/>
                  <a:pt x="20" y="0"/>
                </a:cubicBezTo>
                <a:cubicBezTo>
                  <a:pt x="20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21"/>
          <p:cNvSpPr/>
          <p:nvPr/>
        </p:nvSpPr>
        <p:spPr>
          <a:xfrm>
            <a:off x="10186180" y="7664382"/>
            <a:ext cx="25168" cy="14805"/>
          </a:xfrm>
          <a:custGeom>
            <a:avLst/>
            <a:gdLst/>
            <a:ahLst/>
            <a:cxnLst/>
            <a:rect l="l" t="t" r="r" b="b"/>
            <a:pathLst>
              <a:path w="119" h="70" extrusionOk="0">
                <a:moveTo>
                  <a:pt x="29" y="69"/>
                </a:moveTo>
                <a:cubicBezTo>
                  <a:pt x="20" y="69"/>
                  <a:pt x="10" y="69"/>
                  <a:pt x="10" y="60"/>
                </a:cubicBezTo>
                <a:cubicBezTo>
                  <a:pt x="0" y="50"/>
                  <a:pt x="10" y="40"/>
                  <a:pt x="20" y="40"/>
                </a:cubicBezTo>
                <a:lnTo>
                  <a:pt x="88" y="10"/>
                </a:lnTo>
                <a:cubicBezTo>
                  <a:pt x="98" y="1"/>
                  <a:pt x="108" y="10"/>
                  <a:pt x="108" y="21"/>
                </a:cubicBezTo>
                <a:cubicBezTo>
                  <a:pt x="118" y="21"/>
                  <a:pt x="108" y="3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8" name="Google Shape;3178;p21"/>
          <p:cNvSpPr/>
          <p:nvPr/>
        </p:nvSpPr>
        <p:spPr>
          <a:xfrm>
            <a:off x="10208809" y="7654019"/>
            <a:ext cx="10786" cy="25168"/>
          </a:xfrm>
          <a:custGeom>
            <a:avLst/>
            <a:gdLst/>
            <a:ahLst/>
            <a:cxnLst/>
            <a:rect l="l" t="t" r="r" b="b"/>
            <a:pathLst>
              <a:path w="51" h="119" extrusionOk="0">
                <a:moveTo>
                  <a:pt x="50" y="99"/>
                </a:moveTo>
                <a:cubicBezTo>
                  <a:pt x="50" y="109"/>
                  <a:pt x="40" y="109"/>
                  <a:pt x="31" y="109"/>
                </a:cubicBezTo>
                <a:cubicBezTo>
                  <a:pt x="20" y="118"/>
                  <a:pt x="20" y="109"/>
                  <a:pt x="20" y="99"/>
                </a:cubicBezTo>
                <a:lnTo>
                  <a:pt x="1" y="20"/>
                </a:lnTo>
                <a:cubicBezTo>
                  <a:pt x="1" y="11"/>
                  <a:pt x="11" y="1"/>
                  <a:pt x="20" y="1"/>
                </a:cubicBezTo>
                <a:cubicBezTo>
                  <a:pt x="31" y="1"/>
                  <a:pt x="31" y="11"/>
                  <a:pt x="3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9" name="Google Shape;3179;p21"/>
          <p:cNvSpPr/>
          <p:nvPr/>
        </p:nvSpPr>
        <p:spPr>
          <a:xfrm>
            <a:off x="10194428" y="7654019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20" y="59"/>
                </a:moveTo>
                <a:cubicBezTo>
                  <a:pt x="10" y="70"/>
                  <a:pt x="1" y="59"/>
                  <a:pt x="1" y="50"/>
                </a:cubicBezTo>
                <a:cubicBezTo>
                  <a:pt x="1" y="50"/>
                  <a:pt x="1" y="40"/>
                  <a:pt x="10" y="30"/>
                </a:cubicBezTo>
                <a:lnTo>
                  <a:pt x="79" y="1"/>
                </a:lnTo>
                <a:cubicBezTo>
                  <a:pt x="88" y="1"/>
                  <a:pt x="99" y="1"/>
                  <a:pt x="99" y="11"/>
                </a:cubicBezTo>
                <a:cubicBezTo>
                  <a:pt x="108" y="20"/>
                  <a:pt x="9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0" name="Google Shape;3180;p21"/>
          <p:cNvSpPr/>
          <p:nvPr/>
        </p:nvSpPr>
        <p:spPr>
          <a:xfrm>
            <a:off x="10163339" y="7625045"/>
            <a:ext cx="58161" cy="6556"/>
          </a:xfrm>
          <a:custGeom>
            <a:avLst/>
            <a:gdLst/>
            <a:ahLst/>
            <a:cxnLst/>
            <a:rect l="l" t="t" r="r" b="b"/>
            <a:pathLst>
              <a:path w="275" h="31" extrusionOk="0">
                <a:moveTo>
                  <a:pt x="20" y="30"/>
                </a:move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0"/>
                  <a:pt x="20" y="0"/>
                </a:cubicBezTo>
                <a:lnTo>
                  <a:pt x="255" y="0"/>
                </a:lnTo>
                <a:cubicBezTo>
                  <a:pt x="265" y="0"/>
                  <a:pt x="275" y="11"/>
                  <a:pt x="275" y="20"/>
                </a:cubicBezTo>
                <a:cubicBezTo>
                  <a:pt x="275" y="3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1" name="Google Shape;3181;p21"/>
          <p:cNvSpPr/>
          <p:nvPr/>
        </p:nvSpPr>
        <p:spPr>
          <a:xfrm>
            <a:off x="10165454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9" y="79"/>
                </a:moveTo>
                <a:cubicBezTo>
                  <a:pt x="20" y="89"/>
                  <a:pt x="20" y="79"/>
                  <a:pt x="10" y="79"/>
                </a:cubicBezTo>
                <a:cubicBezTo>
                  <a:pt x="0" y="69"/>
                  <a:pt x="10" y="59"/>
                  <a:pt x="10" y="59"/>
                </a:cubicBezTo>
                <a:lnTo>
                  <a:pt x="79" y="11"/>
                </a:lnTo>
                <a:cubicBezTo>
                  <a:pt x="79" y="0"/>
                  <a:pt x="88" y="0"/>
                  <a:pt x="98" y="11"/>
                </a:cubicBezTo>
                <a:lnTo>
                  <a:pt x="98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2" name="Google Shape;3182;p21"/>
          <p:cNvSpPr/>
          <p:nvPr/>
        </p:nvSpPr>
        <p:spPr>
          <a:xfrm>
            <a:off x="10165454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0"/>
                </a:moveTo>
                <a:cubicBezTo>
                  <a:pt x="10" y="20"/>
                  <a:pt x="0" y="10"/>
                  <a:pt x="10" y="10"/>
                </a:cubicBezTo>
                <a:cubicBezTo>
                  <a:pt x="20" y="1"/>
                  <a:pt x="20" y="1"/>
                  <a:pt x="29" y="1"/>
                </a:cubicBezTo>
                <a:lnTo>
                  <a:pt x="98" y="60"/>
                </a:lnTo>
                <a:lnTo>
                  <a:pt x="98" y="79"/>
                </a:lnTo>
                <a:lnTo>
                  <a:pt x="7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3" name="Google Shape;3183;p21"/>
          <p:cNvSpPr/>
          <p:nvPr/>
        </p:nvSpPr>
        <p:spPr>
          <a:xfrm>
            <a:off x="10179835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0" y="79"/>
                </a:moveTo>
                <a:cubicBezTo>
                  <a:pt x="20" y="89"/>
                  <a:pt x="11" y="79"/>
                  <a:pt x="1" y="79"/>
                </a:cubicBezTo>
                <a:lnTo>
                  <a:pt x="1" y="59"/>
                </a:lnTo>
                <a:lnTo>
                  <a:pt x="70" y="11"/>
                </a:lnTo>
                <a:cubicBezTo>
                  <a:pt x="79" y="0"/>
                  <a:pt x="79" y="0"/>
                  <a:pt x="89" y="11"/>
                </a:cubicBezTo>
                <a:cubicBezTo>
                  <a:pt x="99" y="11"/>
                  <a:pt x="8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21"/>
          <p:cNvSpPr/>
          <p:nvPr/>
        </p:nvSpPr>
        <p:spPr>
          <a:xfrm>
            <a:off x="10179835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" y="30"/>
                </a:moveTo>
                <a:lnTo>
                  <a:pt x="1" y="10"/>
                </a:lnTo>
                <a:cubicBezTo>
                  <a:pt x="11" y="1"/>
                  <a:pt x="20" y="1"/>
                  <a:pt x="20" y="1"/>
                </a:cubicBezTo>
                <a:lnTo>
                  <a:pt x="89" y="60"/>
                </a:lnTo>
                <a:cubicBezTo>
                  <a:pt x="89" y="60"/>
                  <a:pt x="99" y="69"/>
                  <a:pt x="89" y="79"/>
                </a:cubicBezTo>
                <a:lnTo>
                  <a:pt x="70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21"/>
          <p:cNvSpPr/>
          <p:nvPr/>
        </p:nvSpPr>
        <p:spPr>
          <a:xfrm>
            <a:off x="10215154" y="-592248"/>
            <a:ext cx="31301" cy="31301"/>
          </a:xfrm>
          <a:custGeom>
            <a:avLst/>
            <a:gdLst/>
            <a:ahLst/>
            <a:cxnLst/>
            <a:rect l="l" t="t" r="r" b="b"/>
            <a:pathLst>
              <a:path w="148" h="148" extrusionOk="0">
                <a:moveTo>
                  <a:pt x="69" y="1"/>
                </a:moveTo>
                <a:cubicBezTo>
                  <a:pt x="88" y="1"/>
                  <a:pt x="108" y="10"/>
                  <a:pt x="128" y="20"/>
                </a:cubicBezTo>
                <a:cubicBezTo>
                  <a:pt x="138" y="40"/>
                  <a:pt x="147" y="49"/>
                  <a:pt x="147" y="69"/>
                </a:cubicBezTo>
                <a:cubicBezTo>
                  <a:pt x="147" y="99"/>
                  <a:pt x="138" y="108"/>
                  <a:pt x="128" y="128"/>
                </a:cubicBezTo>
                <a:cubicBezTo>
                  <a:pt x="108" y="138"/>
                  <a:pt x="88" y="147"/>
                  <a:pt x="69" y="147"/>
                </a:cubicBezTo>
                <a:cubicBezTo>
                  <a:pt x="49" y="147"/>
                  <a:pt x="30" y="138"/>
                  <a:pt x="20" y="128"/>
                </a:cubicBezTo>
                <a:cubicBezTo>
                  <a:pt x="10" y="108"/>
                  <a:pt x="1" y="99"/>
                  <a:pt x="1" y="69"/>
                </a:cubicBezTo>
                <a:cubicBezTo>
                  <a:pt x="1" y="49"/>
                  <a:pt x="10" y="40"/>
                  <a:pt x="20" y="20"/>
                </a:cubicBezTo>
                <a:cubicBezTo>
                  <a:pt x="30" y="10"/>
                  <a:pt x="49" y="1"/>
                  <a:pt x="69" y="1"/>
                </a:cubicBezTo>
                <a:close/>
                <a:moveTo>
                  <a:pt x="99" y="40"/>
                </a:moveTo>
                <a:cubicBezTo>
                  <a:pt x="99" y="40"/>
                  <a:pt x="88" y="30"/>
                  <a:pt x="69" y="30"/>
                </a:cubicBezTo>
                <a:cubicBezTo>
                  <a:pt x="59" y="30"/>
                  <a:pt x="49" y="40"/>
                  <a:pt x="40" y="40"/>
                </a:cubicBezTo>
                <a:cubicBezTo>
                  <a:pt x="30" y="49"/>
                  <a:pt x="30" y="60"/>
                  <a:pt x="30" y="69"/>
                </a:cubicBezTo>
                <a:cubicBezTo>
                  <a:pt x="30" y="89"/>
                  <a:pt x="30" y="99"/>
                  <a:pt x="40" y="108"/>
                </a:cubicBezTo>
                <a:cubicBezTo>
                  <a:pt x="49" y="108"/>
                  <a:pt x="59" y="118"/>
                  <a:pt x="69" y="118"/>
                </a:cubicBezTo>
                <a:cubicBezTo>
                  <a:pt x="88" y="118"/>
                  <a:pt x="99" y="108"/>
                  <a:pt x="99" y="108"/>
                </a:cubicBezTo>
                <a:cubicBezTo>
                  <a:pt x="108" y="99"/>
                  <a:pt x="118" y="89"/>
                  <a:pt x="118" y="69"/>
                </a:cubicBezTo>
                <a:cubicBezTo>
                  <a:pt x="118" y="60"/>
                  <a:pt x="108" y="49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6" name="Google Shape;3186;p21"/>
          <p:cNvSpPr/>
          <p:nvPr/>
        </p:nvSpPr>
        <p:spPr>
          <a:xfrm>
            <a:off x="10227632" y="-681497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0" y="11"/>
                </a:moveTo>
                <a:cubicBezTo>
                  <a:pt x="0" y="1"/>
                  <a:pt x="0" y="1"/>
                  <a:pt x="10" y="1"/>
                </a:cubicBezTo>
                <a:cubicBezTo>
                  <a:pt x="20" y="1"/>
                  <a:pt x="29" y="1"/>
                  <a:pt x="29" y="11"/>
                </a:cubicBezTo>
                <a:lnTo>
                  <a:pt x="29" y="442"/>
                </a:lnTo>
                <a:cubicBezTo>
                  <a:pt x="29" y="442"/>
                  <a:pt x="20" y="452"/>
                  <a:pt x="10" y="452"/>
                </a:cubicBezTo>
                <a:cubicBezTo>
                  <a:pt x="0" y="452"/>
                  <a:pt x="0" y="442"/>
                  <a:pt x="0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7" name="Google Shape;3187;p21"/>
          <p:cNvSpPr/>
          <p:nvPr/>
        </p:nvSpPr>
        <p:spPr>
          <a:xfrm>
            <a:off x="10215154" y="-670923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1" y="29"/>
                </a:moveTo>
                <a:cubicBezTo>
                  <a:pt x="1" y="20"/>
                  <a:pt x="1" y="10"/>
                  <a:pt x="10" y="10"/>
                </a:cubicBezTo>
                <a:cubicBezTo>
                  <a:pt x="10" y="0"/>
                  <a:pt x="20" y="0"/>
                  <a:pt x="30" y="10"/>
                </a:cubicBezTo>
                <a:lnTo>
                  <a:pt x="88" y="79"/>
                </a:lnTo>
                <a:cubicBezTo>
                  <a:pt x="88" y="88"/>
                  <a:pt x="88" y="98"/>
                  <a:pt x="79" y="98"/>
                </a:cubicBezTo>
                <a:cubicBezTo>
                  <a:pt x="79" y="108"/>
                  <a:pt x="69" y="10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8" name="Google Shape;3188;p21"/>
          <p:cNvSpPr/>
          <p:nvPr/>
        </p:nvSpPr>
        <p:spPr>
          <a:xfrm>
            <a:off x="10227632" y="-670923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59" y="10"/>
                </a:moveTo>
                <a:cubicBezTo>
                  <a:pt x="59" y="0"/>
                  <a:pt x="69" y="0"/>
                  <a:pt x="79" y="10"/>
                </a:cubicBezTo>
                <a:cubicBezTo>
                  <a:pt x="88" y="10"/>
                  <a:pt x="88" y="20"/>
                  <a:pt x="79" y="29"/>
                </a:cubicBezTo>
                <a:lnTo>
                  <a:pt x="29" y="98"/>
                </a:lnTo>
                <a:cubicBezTo>
                  <a:pt x="20" y="108"/>
                  <a:pt x="10" y="108"/>
                  <a:pt x="0" y="98"/>
                </a:cubicBezTo>
                <a:lnTo>
                  <a:pt x="0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9" name="Google Shape;3189;p21"/>
          <p:cNvSpPr/>
          <p:nvPr/>
        </p:nvSpPr>
        <p:spPr>
          <a:xfrm>
            <a:off x="10215154" y="-65654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1" y="30"/>
                </a:moveTo>
                <a:cubicBezTo>
                  <a:pt x="1" y="20"/>
                  <a:pt x="1" y="11"/>
                  <a:pt x="10" y="11"/>
                </a:cubicBezTo>
                <a:cubicBezTo>
                  <a:pt x="10" y="1"/>
                  <a:pt x="20" y="1"/>
                  <a:pt x="30" y="11"/>
                </a:cubicBezTo>
                <a:lnTo>
                  <a:pt x="88" y="79"/>
                </a:lnTo>
                <a:cubicBezTo>
                  <a:pt x="88" y="89"/>
                  <a:pt x="88" y="99"/>
                  <a:pt x="79" y="99"/>
                </a:cubicBezTo>
                <a:cubicBezTo>
                  <a:pt x="79" y="109"/>
                  <a:pt x="69" y="109"/>
                  <a:pt x="5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21"/>
          <p:cNvSpPr/>
          <p:nvPr/>
        </p:nvSpPr>
        <p:spPr>
          <a:xfrm>
            <a:off x="10227632" y="-65654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1"/>
                </a:moveTo>
                <a:cubicBezTo>
                  <a:pt x="59" y="1"/>
                  <a:pt x="69" y="1"/>
                  <a:pt x="79" y="11"/>
                </a:cubicBezTo>
                <a:cubicBezTo>
                  <a:pt x="88" y="11"/>
                  <a:pt x="88" y="20"/>
                  <a:pt x="79" y="30"/>
                </a:cubicBezTo>
                <a:lnTo>
                  <a:pt x="29" y="99"/>
                </a:lnTo>
                <a:cubicBezTo>
                  <a:pt x="20" y="109"/>
                  <a:pt x="10" y="109"/>
                  <a:pt x="0" y="99"/>
                </a:cubicBezTo>
                <a:lnTo>
                  <a:pt x="0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1" name="Google Shape;3191;p21"/>
          <p:cNvSpPr/>
          <p:nvPr/>
        </p:nvSpPr>
        <p:spPr>
          <a:xfrm>
            <a:off x="10237995" y="-631585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72" y="10"/>
                </a:moveTo>
                <a:cubicBezTo>
                  <a:pt x="383" y="0"/>
                  <a:pt x="392" y="0"/>
                  <a:pt x="392" y="10"/>
                </a:cubicBezTo>
                <a:cubicBezTo>
                  <a:pt x="402" y="20"/>
                  <a:pt x="402" y="30"/>
                  <a:pt x="392" y="30"/>
                </a:cubicBezTo>
                <a:lnTo>
                  <a:pt x="20" y="246"/>
                </a:lnTo>
                <a:cubicBezTo>
                  <a:pt x="10" y="246"/>
                  <a:pt x="10" y="246"/>
                  <a:pt x="0" y="235"/>
                </a:cubicBezTo>
                <a:cubicBezTo>
                  <a:pt x="0" y="235"/>
                  <a:pt x="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2" name="Google Shape;3192;p21"/>
          <p:cNvSpPr/>
          <p:nvPr/>
        </p:nvSpPr>
        <p:spPr>
          <a:xfrm>
            <a:off x="10291714" y="-63581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40" y="11"/>
                </a:moveTo>
                <a:cubicBezTo>
                  <a:pt x="40" y="1"/>
                  <a:pt x="50" y="1"/>
                  <a:pt x="60" y="1"/>
                </a:cubicBezTo>
                <a:cubicBezTo>
                  <a:pt x="70" y="11"/>
                  <a:pt x="70" y="20"/>
                  <a:pt x="70" y="20"/>
                </a:cubicBezTo>
                <a:lnTo>
                  <a:pt x="31" y="109"/>
                </a:lnTo>
                <a:cubicBezTo>
                  <a:pt x="31" y="118"/>
                  <a:pt x="20" y="118"/>
                  <a:pt x="11" y="118"/>
                </a:cubicBezTo>
                <a:cubicBezTo>
                  <a:pt x="11" y="109"/>
                  <a:pt x="1" y="10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3" name="Google Shape;3193;p21"/>
          <p:cNvSpPr/>
          <p:nvPr/>
        </p:nvSpPr>
        <p:spPr>
          <a:xfrm>
            <a:off x="10291714" y="-616992"/>
            <a:ext cx="27283" cy="8460"/>
          </a:xfrm>
          <a:custGeom>
            <a:avLst/>
            <a:gdLst/>
            <a:ahLst/>
            <a:cxnLst/>
            <a:rect l="l" t="t" r="r" b="b"/>
            <a:pathLst>
              <a:path w="129" h="40" extrusionOk="0">
                <a:moveTo>
                  <a:pt x="109" y="10"/>
                </a:moveTo>
                <a:cubicBezTo>
                  <a:pt x="118" y="10"/>
                  <a:pt x="129" y="20"/>
                  <a:pt x="118" y="29"/>
                </a:cubicBezTo>
                <a:cubicBezTo>
                  <a:pt x="118" y="39"/>
                  <a:pt x="118" y="39"/>
                  <a:pt x="109" y="39"/>
                </a:cubicBezTo>
                <a:lnTo>
                  <a:pt x="20" y="29"/>
                </a:lnTo>
                <a:cubicBezTo>
                  <a:pt x="11" y="29"/>
                  <a:pt x="1" y="20"/>
                  <a:pt x="1" y="10"/>
                </a:cubicBezTo>
                <a:cubicBezTo>
                  <a:pt x="1" y="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4" name="Google Shape;3194;p21"/>
          <p:cNvSpPr/>
          <p:nvPr/>
        </p:nvSpPr>
        <p:spPr>
          <a:xfrm>
            <a:off x="10279448" y="-6275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9" y="11"/>
                </a:moveTo>
                <a:cubicBezTo>
                  <a:pt x="39" y="1"/>
                  <a:pt x="49" y="1"/>
                  <a:pt x="59" y="1"/>
                </a:cubicBezTo>
                <a:cubicBezTo>
                  <a:pt x="69" y="1"/>
                  <a:pt x="69" y="11"/>
                  <a:pt x="69" y="20"/>
                </a:cubicBezTo>
                <a:lnTo>
                  <a:pt x="30" y="99"/>
                </a:lnTo>
                <a:cubicBezTo>
                  <a:pt x="30" y="109"/>
                  <a:pt x="20" y="118"/>
                  <a:pt x="10" y="109"/>
                </a:cubicBezTo>
                <a:cubicBezTo>
                  <a:pt x="0" y="109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5" name="Google Shape;3195;p21"/>
          <p:cNvSpPr/>
          <p:nvPr/>
        </p:nvSpPr>
        <p:spPr>
          <a:xfrm>
            <a:off x="10279448" y="-610859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20"/>
                </a:moveTo>
                <a:cubicBezTo>
                  <a:pt x="118" y="20"/>
                  <a:pt x="128" y="20"/>
                  <a:pt x="118" y="30"/>
                </a:cubicBezTo>
                <a:cubicBezTo>
                  <a:pt x="118" y="39"/>
                  <a:pt x="118" y="50"/>
                  <a:pt x="108" y="50"/>
                </a:cubicBezTo>
                <a:lnTo>
                  <a:pt x="20" y="30"/>
                </a:lnTo>
                <a:cubicBezTo>
                  <a:pt x="10" y="30"/>
                  <a:pt x="0" y="20"/>
                  <a:pt x="0" y="20"/>
                </a:cubicBezTo>
                <a:cubicBezTo>
                  <a:pt x="0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6" name="Google Shape;3196;p21"/>
          <p:cNvSpPr/>
          <p:nvPr/>
        </p:nvSpPr>
        <p:spPr>
          <a:xfrm>
            <a:off x="10237995" y="-573637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92" y="216"/>
                </a:moveTo>
                <a:cubicBezTo>
                  <a:pt x="402" y="216"/>
                  <a:pt x="402" y="226"/>
                  <a:pt x="392" y="236"/>
                </a:cubicBezTo>
                <a:cubicBezTo>
                  <a:pt x="392" y="246"/>
                  <a:pt x="383" y="246"/>
                  <a:pt x="372" y="236"/>
                </a:cubicBezTo>
                <a:lnTo>
                  <a:pt x="10" y="30"/>
                </a:lnTo>
                <a:cubicBezTo>
                  <a:pt x="0" y="20"/>
                  <a:pt x="0" y="11"/>
                  <a:pt x="0" y="11"/>
                </a:cubicBezTo>
                <a:cubicBezTo>
                  <a:pt x="1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7" name="Google Shape;3197;p21"/>
          <p:cNvSpPr/>
          <p:nvPr/>
        </p:nvSpPr>
        <p:spPr>
          <a:xfrm>
            <a:off x="10291714" y="-544662"/>
            <a:ext cx="27283" cy="8460"/>
          </a:xfrm>
          <a:custGeom>
            <a:avLst/>
            <a:gdLst/>
            <a:ahLst/>
            <a:cxnLst/>
            <a:rect l="l" t="t" r="r" b="b"/>
            <a:pathLst>
              <a:path w="129" h="40" extrusionOk="0">
                <a:moveTo>
                  <a:pt x="109" y="1"/>
                </a:moveTo>
                <a:cubicBezTo>
                  <a:pt x="118" y="1"/>
                  <a:pt x="118" y="1"/>
                  <a:pt x="118" y="11"/>
                </a:cubicBezTo>
                <a:cubicBezTo>
                  <a:pt x="129" y="20"/>
                  <a:pt x="118" y="31"/>
                  <a:pt x="109" y="31"/>
                </a:cubicBezTo>
                <a:lnTo>
                  <a:pt x="20" y="40"/>
                </a:lnTo>
                <a:cubicBezTo>
                  <a:pt x="11" y="40"/>
                  <a:pt x="1" y="40"/>
                  <a:pt x="1" y="31"/>
                </a:cubicBezTo>
                <a:cubicBezTo>
                  <a:pt x="1" y="20"/>
                  <a:pt x="11" y="11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8" name="Google Shape;3198;p21"/>
          <p:cNvSpPr/>
          <p:nvPr/>
        </p:nvSpPr>
        <p:spPr>
          <a:xfrm>
            <a:off x="10291714" y="-54254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70" y="99"/>
                </a:moveTo>
                <a:cubicBezTo>
                  <a:pt x="70" y="99"/>
                  <a:pt x="70" y="108"/>
                  <a:pt x="60" y="119"/>
                </a:cubicBezTo>
                <a:cubicBezTo>
                  <a:pt x="50" y="119"/>
                  <a:pt x="40" y="119"/>
                  <a:pt x="40" y="108"/>
                </a:cubicBezTo>
                <a:lnTo>
                  <a:pt x="1" y="21"/>
                </a:lnTo>
                <a:cubicBezTo>
                  <a:pt x="1" y="10"/>
                  <a:pt x="11" y="10"/>
                  <a:pt x="11" y="1"/>
                </a:cubicBezTo>
                <a:cubicBezTo>
                  <a:pt x="20" y="1"/>
                  <a:pt x="31" y="1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9" name="Google Shape;3199;p21"/>
          <p:cNvSpPr/>
          <p:nvPr/>
        </p:nvSpPr>
        <p:spPr>
          <a:xfrm>
            <a:off x="10279448" y="-552910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1"/>
                </a:moveTo>
                <a:cubicBezTo>
                  <a:pt x="118" y="1"/>
                  <a:pt x="118" y="11"/>
                  <a:pt x="118" y="20"/>
                </a:cubicBezTo>
                <a:cubicBezTo>
                  <a:pt x="128" y="30"/>
                  <a:pt x="118" y="30"/>
                  <a:pt x="108" y="30"/>
                </a:cubicBezTo>
                <a:lnTo>
                  <a:pt x="20" y="50"/>
                </a:lnTo>
                <a:cubicBezTo>
                  <a:pt x="10" y="50"/>
                  <a:pt x="0" y="40"/>
                  <a:pt x="0" y="30"/>
                </a:cubicBezTo>
                <a:cubicBezTo>
                  <a:pt x="0" y="30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" name="Google Shape;3200;p21"/>
          <p:cNvSpPr/>
          <p:nvPr/>
        </p:nvSpPr>
        <p:spPr>
          <a:xfrm>
            <a:off x="10279448" y="-550796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9" y="99"/>
                </a:moveTo>
                <a:cubicBezTo>
                  <a:pt x="69" y="108"/>
                  <a:pt x="69" y="118"/>
                  <a:pt x="59" y="118"/>
                </a:cubicBezTo>
                <a:cubicBezTo>
                  <a:pt x="49" y="118"/>
                  <a:pt x="39" y="118"/>
                  <a:pt x="39" y="108"/>
                </a:cubicBezTo>
                <a:lnTo>
                  <a:pt x="0" y="30"/>
                </a:lnTo>
                <a:cubicBezTo>
                  <a:pt x="0" y="20"/>
                  <a:pt x="0" y="10"/>
                  <a:pt x="10" y="10"/>
                </a:cubicBezTo>
                <a:cubicBezTo>
                  <a:pt x="20" y="1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1" name="Google Shape;3201;p21"/>
          <p:cNvSpPr/>
          <p:nvPr/>
        </p:nvSpPr>
        <p:spPr>
          <a:xfrm>
            <a:off x="10227632" y="-567292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29" y="441"/>
                </a:moveTo>
                <a:cubicBezTo>
                  <a:pt x="29" y="451"/>
                  <a:pt x="20" y="451"/>
                  <a:pt x="10" y="451"/>
                </a:cubicBezTo>
                <a:cubicBezTo>
                  <a:pt x="0" y="451"/>
                  <a:pt x="0" y="451"/>
                  <a:pt x="0" y="441"/>
                </a:cubicBezTo>
                <a:lnTo>
                  <a:pt x="0" y="10"/>
                </a:lnTo>
                <a:cubicBezTo>
                  <a:pt x="0" y="10"/>
                  <a:pt x="0" y="0"/>
                  <a:pt x="10" y="0"/>
                </a:cubicBezTo>
                <a:cubicBezTo>
                  <a:pt x="20" y="0"/>
                  <a:pt x="29" y="1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" name="Google Shape;3202;p21"/>
          <p:cNvSpPr/>
          <p:nvPr/>
        </p:nvSpPr>
        <p:spPr>
          <a:xfrm>
            <a:off x="10227632" y="-505113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79" y="79"/>
                </a:moveTo>
                <a:cubicBezTo>
                  <a:pt x="88" y="88"/>
                  <a:pt x="88" y="98"/>
                  <a:pt x="79" y="98"/>
                </a:cubicBezTo>
                <a:cubicBezTo>
                  <a:pt x="69" y="108"/>
                  <a:pt x="59" y="108"/>
                  <a:pt x="59" y="98"/>
                </a:cubicBezTo>
                <a:lnTo>
                  <a:pt x="0" y="29"/>
                </a:lnTo>
                <a:lnTo>
                  <a:pt x="0" y="10"/>
                </a:lnTo>
                <a:cubicBezTo>
                  <a:pt x="10" y="0"/>
                  <a:pt x="2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3" name="Google Shape;3203;p21"/>
          <p:cNvSpPr/>
          <p:nvPr/>
        </p:nvSpPr>
        <p:spPr>
          <a:xfrm>
            <a:off x="10215154" y="-505113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30" y="98"/>
                </a:moveTo>
                <a:cubicBezTo>
                  <a:pt x="20" y="108"/>
                  <a:pt x="10" y="108"/>
                  <a:pt x="10" y="98"/>
                </a:cubicBezTo>
                <a:cubicBezTo>
                  <a:pt x="1" y="98"/>
                  <a:pt x="1" y="88"/>
                  <a:pt x="1" y="79"/>
                </a:cubicBezTo>
                <a:lnTo>
                  <a:pt x="59" y="10"/>
                </a:lnTo>
                <a:cubicBezTo>
                  <a:pt x="69" y="0"/>
                  <a:pt x="79" y="0"/>
                  <a:pt x="79" y="10"/>
                </a:cubicBezTo>
                <a:cubicBezTo>
                  <a:pt x="88" y="10"/>
                  <a:pt x="88" y="20"/>
                  <a:pt x="8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4" name="Google Shape;3204;p21"/>
          <p:cNvSpPr/>
          <p:nvPr/>
        </p:nvSpPr>
        <p:spPr>
          <a:xfrm>
            <a:off x="10227632" y="-51970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79" y="79"/>
                </a:moveTo>
                <a:cubicBezTo>
                  <a:pt x="88" y="89"/>
                  <a:pt x="88" y="98"/>
                  <a:pt x="79" y="98"/>
                </a:cubicBezTo>
                <a:cubicBezTo>
                  <a:pt x="69" y="109"/>
                  <a:pt x="59" y="109"/>
                  <a:pt x="59" y="98"/>
                </a:cubicBezTo>
                <a:lnTo>
                  <a:pt x="0" y="30"/>
                </a:lnTo>
                <a:lnTo>
                  <a:pt x="0" y="11"/>
                </a:lnTo>
                <a:cubicBezTo>
                  <a:pt x="10" y="0"/>
                  <a:pt x="20" y="0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21"/>
          <p:cNvSpPr/>
          <p:nvPr/>
        </p:nvSpPr>
        <p:spPr>
          <a:xfrm>
            <a:off x="10215154" y="-51970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30" y="98"/>
                </a:moveTo>
                <a:cubicBezTo>
                  <a:pt x="20" y="109"/>
                  <a:pt x="10" y="109"/>
                  <a:pt x="10" y="98"/>
                </a:cubicBezTo>
                <a:cubicBezTo>
                  <a:pt x="1" y="98"/>
                  <a:pt x="1" y="89"/>
                  <a:pt x="1" y="79"/>
                </a:cubicBezTo>
                <a:lnTo>
                  <a:pt x="59" y="11"/>
                </a:lnTo>
                <a:cubicBezTo>
                  <a:pt x="69" y="0"/>
                  <a:pt x="79" y="0"/>
                  <a:pt x="79" y="11"/>
                </a:cubicBezTo>
                <a:cubicBezTo>
                  <a:pt x="88" y="11"/>
                  <a:pt x="8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21"/>
          <p:cNvSpPr/>
          <p:nvPr/>
        </p:nvSpPr>
        <p:spPr>
          <a:xfrm>
            <a:off x="10138383" y="-573637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20" y="236"/>
                </a:moveTo>
                <a:cubicBezTo>
                  <a:pt x="20" y="246"/>
                  <a:pt x="11" y="246"/>
                  <a:pt x="1" y="236"/>
                </a:cubicBezTo>
                <a:cubicBezTo>
                  <a:pt x="1" y="226"/>
                  <a:pt x="1" y="216"/>
                  <a:pt x="11" y="216"/>
                </a:cubicBezTo>
                <a:lnTo>
                  <a:pt x="373" y="1"/>
                </a:lnTo>
                <a:cubicBezTo>
                  <a:pt x="383" y="1"/>
                  <a:pt x="393" y="1"/>
                  <a:pt x="403" y="11"/>
                </a:cubicBezTo>
                <a:cubicBezTo>
                  <a:pt x="403" y="11"/>
                  <a:pt x="403" y="20"/>
                  <a:pt x="393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7" name="Google Shape;3207;p21"/>
          <p:cNvSpPr/>
          <p:nvPr/>
        </p:nvSpPr>
        <p:spPr>
          <a:xfrm>
            <a:off x="10155091" y="-54254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8"/>
                </a:moveTo>
                <a:cubicBezTo>
                  <a:pt x="30" y="119"/>
                  <a:pt x="20" y="119"/>
                  <a:pt x="10" y="119"/>
                </a:cubicBezTo>
                <a:cubicBezTo>
                  <a:pt x="0" y="108"/>
                  <a:pt x="0" y="99"/>
                  <a:pt x="0" y="99"/>
                </a:cubicBezTo>
                <a:lnTo>
                  <a:pt x="30" y="10"/>
                </a:lnTo>
                <a:cubicBezTo>
                  <a:pt x="39" y="1"/>
                  <a:pt x="49" y="1"/>
                  <a:pt x="49" y="1"/>
                </a:cubicBezTo>
                <a:cubicBezTo>
                  <a:pt x="59" y="10"/>
                  <a:pt x="69" y="10"/>
                  <a:pt x="59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21"/>
          <p:cNvSpPr/>
          <p:nvPr/>
        </p:nvSpPr>
        <p:spPr>
          <a:xfrm>
            <a:off x="10142613" y="-544662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20" y="31"/>
                </a:moveTo>
                <a:cubicBezTo>
                  <a:pt x="10" y="31"/>
                  <a:pt x="0" y="20"/>
                  <a:pt x="0" y="11"/>
                </a:cubicBezTo>
                <a:cubicBezTo>
                  <a:pt x="0" y="1"/>
                  <a:pt x="10" y="1"/>
                  <a:pt x="20" y="1"/>
                </a:cubicBezTo>
                <a:lnTo>
                  <a:pt x="108" y="11"/>
                </a:lnTo>
                <a:cubicBezTo>
                  <a:pt x="118" y="11"/>
                  <a:pt x="118" y="20"/>
                  <a:pt x="118" y="31"/>
                </a:cubicBezTo>
                <a:cubicBezTo>
                  <a:pt x="118" y="40"/>
                  <a:pt x="108" y="4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21"/>
          <p:cNvSpPr/>
          <p:nvPr/>
        </p:nvSpPr>
        <p:spPr>
          <a:xfrm>
            <a:off x="10167357" y="-550796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1" y="108"/>
                </a:moveTo>
                <a:cubicBezTo>
                  <a:pt x="31" y="118"/>
                  <a:pt x="20" y="118"/>
                  <a:pt x="11" y="118"/>
                </a:cubicBezTo>
                <a:cubicBezTo>
                  <a:pt x="1" y="118"/>
                  <a:pt x="1" y="108"/>
                  <a:pt x="1" y="99"/>
                </a:cubicBezTo>
                <a:lnTo>
                  <a:pt x="31" y="20"/>
                </a:lnTo>
                <a:cubicBezTo>
                  <a:pt x="40" y="10"/>
                  <a:pt x="50" y="1"/>
                  <a:pt x="50" y="10"/>
                </a:cubicBezTo>
                <a:cubicBezTo>
                  <a:pt x="60" y="10"/>
                  <a:pt x="70" y="20"/>
                  <a:pt x="6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0" name="Google Shape;3210;p21"/>
          <p:cNvSpPr/>
          <p:nvPr/>
        </p:nvSpPr>
        <p:spPr>
          <a:xfrm>
            <a:off x="10155091" y="-552910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30"/>
                </a:move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1"/>
                  <a:pt x="20" y="1"/>
                </a:cubicBezTo>
                <a:lnTo>
                  <a:pt x="108" y="20"/>
                </a:lnTo>
                <a:cubicBezTo>
                  <a:pt x="118" y="20"/>
                  <a:pt x="128" y="30"/>
                  <a:pt x="118" y="30"/>
                </a:cubicBezTo>
                <a:cubicBezTo>
                  <a:pt x="118" y="40"/>
                  <a:pt x="118" y="50"/>
                  <a:pt x="1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1" name="Google Shape;3211;p21"/>
          <p:cNvSpPr/>
          <p:nvPr/>
        </p:nvSpPr>
        <p:spPr>
          <a:xfrm>
            <a:off x="10138383" y="-631585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11" y="30"/>
                </a:moveTo>
                <a:cubicBezTo>
                  <a:pt x="1" y="30"/>
                  <a:pt x="1" y="20"/>
                  <a:pt x="1" y="10"/>
                </a:cubicBezTo>
                <a:cubicBezTo>
                  <a:pt x="11" y="0"/>
                  <a:pt x="20" y="0"/>
                  <a:pt x="20" y="10"/>
                </a:cubicBezTo>
                <a:lnTo>
                  <a:pt x="393" y="216"/>
                </a:lnTo>
                <a:cubicBezTo>
                  <a:pt x="403" y="226"/>
                  <a:pt x="403" y="235"/>
                  <a:pt x="403" y="235"/>
                </a:cubicBezTo>
                <a:cubicBezTo>
                  <a:pt x="393" y="246"/>
                  <a:pt x="383" y="246"/>
                  <a:pt x="373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2" name="Google Shape;3212;p21"/>
          <p:cNvSpPr/>
          <p:nvPr/>
        </p:nvSpPr>
        <p:spPr>
          <a:xfrm>
            <a:off x="10142613" y="-616992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20" y="39"/>
                </a:moveTo>
                <a:cubicBezTo>
                  <a:pt x="10" y="39"/>
                  <a:pt x="0" y="39"/>
                  <a:pt x="0" y="29"/>
                </a:cubicBezTo>
                <a:cubicBezTo>
                  <a:pt x="0" y="20"/>
                  <a:pt x="10" y="10"/>
                  <a:pt x="20" y="10"/>
                </a:cubicBezTo>
                <a:lnTo>
                  <a:pt x="108" y="0"/>
                </a:lnTo>
                <a:cubicBezTo>
                  <a:pt x="108" y="0"/>
                  <a:pt x="118" y="0"/>
                  <a:pt x="118" y="10"/>
                </a:cubicBezTo>
                <a:cubicBezTo>
                  <a:pt x="118" y="20"/>
                  <a:pt x="118" y="29"/>
                  <a:pt x="10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" name="Google Shape;3213;p21"/>
          <p:cNvSpPr/>
          <p:nvPr/>
        </p:nvSpPr>
        <p:spPr>
          <a:xfrm>
            <a:off x="10155091" y="-63581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0" y="20"/>
                </a:moveTo>
                <a:cubicBezTo>
                  <a:pt x="0" y="20"/>
                  <a:pt x="0" y="11"/>
                  <a:pt x="10" y="1"/>
                </a:cubicBezTo>
                <a:cubicBezTo>
                  <a:pt x="20" y="1"/>
                  <a:pt x="30" y="1"/>
                  <a:pt x="30" y="11"/>
                </a:cubicBezTo>
                <a:lnTo>
                  <a:pt x="59" y="99"/>
                </a:lnTo>
                <a:cubicBezTo>
                  <a:pt x="69" y="109"/>
                  <a:pt x="59" y="109"/>
                  <a:pt x="49" y="118"/>
                </a:cubicBezTo>
                <a:cubicBezTo>
                  <a:pt x="49" y="118"/>
                  <a:pt x="39" y="118"/>
                  <a:pt x="30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4" name="Google Shape;3214;p21"/>
          <p:cNvSpPr/>
          <p:nvPr/>
        </p:nvSpPr>
        <p:spPr>
          <a:xfrm>
            <a:off x="10155091" y="-610859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50"/>
                </a:moveTo>
                <a:cubicBezTo>
                  <a:pt x="10" y="50"/>
                  <a:pt x="0" y="39"/>
                  <a:pt x="0" y="30"/>
                </a:cubicBezTo>
                <a:cubicBezTo>
                  <a:pt x="0" y="20"/>
                  <a:pt x="10" y="20"/>
                  <a:pt x="20" y="20"/>
                </a:cubicBezTo>
                <a:lnTo>
                  <a:pt x="108" y="0"/>
                </a:lnTo>
                <a:cubicBezTo>
                  <a:pt x="118" y="0"/>
                  <a:pt x="118" y="10"/>
                  <a:pt x="118" y="20"/>
                </a:cubicBezTo>
                <a:cubicBezTo>
                  <a:pt x="128" y="2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5" name="Google Shape;3215;p21"/>
          <p:cNvSpPr/>
          <p:nvPr/>
        </p:nvSpPr>
        <p:spPr>
          <a:xfrm>
            <a:off x="10167357" y="-6275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" y="20"/>
                </a:moveTo>
                <a:cubicBezTo>
                  <a:pt x="1" y="11"/>
                  <a:pt x="1" y="1"/>
                  <a:pt x="11" y="1"/>
                </a:cubicBezTo>
                <a:cubicBezTo>
                  <a:pt x="20" y="1"/>
                  <a:pt x="31" y="1"/>
                  <a:pt x="31" y="11"/>
                </a:cubicBezTo>
                <a:lnTo>
                  <a:pt x="60" y="89"/>
                </a:lnTo>
                <a:cubicBezTo>
                  <a:pt x="70" y="99"/>
                  <a:pt x="60" y="109"/>
                  <a:pt x="50" y="109"/>
                </a:cubicBezTo>
                <a:cubicBezTo>
                  <a:pt x="50" y="118"/>
                  <a:pt x="40" y="109"/>
                  <a:pt x="3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6" name="Google Shape;3216;p21"/>
          <p:cNvSpPr/>
          <p:nvPr/>
        </p:nvSpPr>
        <p:spPr>
          <a:xfrm>
            <a:off x="10194428" y="-635815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0" y="30"/>
                </a:moveTo>
                <a:cubicBezTo>
                  <a:pt x="1" y="20"/>
                  <a:pt x="10" y="11"/>
                  <a:pt x="10" y="11"/>
                </a:cubicBezTo>
                <a:cubicBezTo>
                  <a:pt x="20" y="1"/>
                  <a:pt x="30" y="11"/>
                  <a:pt x="40" y="11"/>
                </a:cubicBezTo>
                <a:lnTo>
                  <a:pt x="157" y="226"/>
                </a:lnTo>
                <a:cubicBezTo>
                  <a:pt x="157" y="226"/>
                  <a:pt x="157" y="236"/>
                  <a:pt x="147" y="246"/>
                </a:cubicBezTo>
                <a:cubicBezTo>
                  <a:pt x="138" y="246"/>
                  <a:pt x="128" y="246"/>
                  <a:pt x="128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21"/>
          <p:cNvSpPr/>
          <p:nvPr/>
        </p:nvSpPr>
        <p:spPr>
          <a:xfrm>
            <a:off x="10188083" y="-627567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11" y="31"/>
                </a:moveTo>
                <a:cubicBezTo>
                  <a:pt x="1" y="31"/>
                  <a:pt x="1" y="20"/>
                  <a:pt x="1" y="11"/>
                </a:cubicBezTo>
                <a:cubicBezTo>
                  <a:pt x="1" y="11"/>
                  <a:pt x="11" y="1"/>
                  <a:pt x="20" y="11"/>
                </a:cubicBezTo>
                <a:lnTo>
                  <a:pt x="99" y="40"/>
                </a:lnTo>
                <a:cubicBezTo>
                  <a:pt x="99" y="40"/>
                  <a:pt x="109" y="50"/>
                  <a:pt x="109" y="60"/>
                </a:cubicBezTo>
                <a:cubicBezTo>
                  <a:pt x="99" y="60"/>
                  <a:pt x="89" y="70"/>
                  <a:pt x="8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21"/>
          <p:cNvSpPr/>
          <p:nvPr/>
        </p:nvSpPr>
        <p:spPr>
          <a:xfrm>
            <a:off x="10202676" y="-637719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20" y="20"/>
                </a:moveTo>
                <a:cubicBezTo>
                  <a:pt x="20" y="10"/>
                  <a:pt x="30" y="0"/>
                  <a:pt x="30" y="0"/>
                </a:cubicBezTo>
                <a:cubicBezTo>
                  <a:pt x="40" y="10"/>
                  <a:pt x="49" y="10"/>
                  <a:pt x="49" y="20"/>
                </a:cubicBezTo>
                <a:lnTo>
                  <a:pt x="40" y="98"/>
                </a:lnTo>
                <a:cubicBezTo>
                  <a:pt x="40" y="108"/>
                  <a:pt x="30" y="118"/>
                  <a:pt x="20" y="118"/>
                </a:cubicBezTo>
                <a:cubicBezTo>
                  <a:pt x="10" y="108"/>
                  <a:pt x="1" y="108"/>
                  <a:pt x="1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21"/>
          <p:cNvSpPr/>
          <p:nvPr/>
        </p:nvSpPr>
        <p:spPr>
          <a:xfrm>
            <a:off x="10194428" y="-615089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0" y="30"/>
                </a:moveTo>
                <a:cubicBezTo>
                  <a:pt x="1" y="30"/>
                  <a:pt x="1" y="20"/>
                  <a:pt x="1" y="11"/>
                </a:cubicBezTo>
                <a:cubicBezTo>
                  <a:pt x="10" y="1"/>
                  <a:pt x="10" y="1"/>
                  <a:pt x="20" y="1"/>
                </a:cubicBezTo>
                <a:lnTo>
                  <a:pt x="99" y="30"/>
                </a:lnTo>
                <a:cubicBezTo>
                  <a:pt x="108" y="30"/>
                  <a:pt x="108" y="40"/>
                  <a:pt x="108" y="50"/>
                </a:cubicBezTo>
                <a:cubicBezTo>
                  <a:pt x="99" y="59"/>
                  <a:pt x="88" y="59"/>
                  <a:pt x="88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0" name="Google Shape;3220;p21"/>
          <p:cNvSpPr/>
          <p:nvPr/>
        </p:nvSpPr>
        <p:spPr>
          <a:xfrm>
            <a:off x="10211136" y="-625452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9" y="10"/>
                </a:moveTo>
                <a:cubicBezTo>
                  <a:pt x="9" y="1"/>
                  <a:pt x="20" y="1"/>
                  <a:pt x="29" y="1"/>
                </a:cubicBezTo>
                <a:cubicBezTo>
                  <a:pt x="29" y="1"/>
                  <a:pt x="39" y="10"/>
                  <a:pt x="39" y="21"/>
                </a:cubicBezTo>
                <a:lnTo>
                  <a:pt x="29" y="99"/>
                </a:lnTo>
                <a:cubicBezTo>
                  <a:pt x="29" y="99"/>
                  <a:pt x="20" y="108"/>
                  <a:pt x="9" y="108"/>
                </a:cubicBezTo>
                <a:cubicBezTo>
                  <a:pt x="0" y="108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1" name="Google Shape;3221;p21"/>
          <p:cNvSpPr/>
          <p:nvPr/>
        </p:nvSpPr>
        <p:spPr>
          <a:xfrm>
            <a:off x="10233765" y="-635815"/>
            <a:ext cx="31301" cy="52027"/>
          </a:xfrm>
          <a:custGeom>
            <a:avLst/>
            <a:gdLst/>
            <a:ahLst/>
            <a:cxnLst/>
            <a:rect l="l" t="t" r="r" b="b"/>
            <a:pathLst>
              <a:path w="148" h="246" extrusionOk="0">
                <a:moveTo>
                  <a:pt x="118" y="11"/>
                </a:moveTo>
                <a:cubicBezTo>
                  <a:pt x="128" y="11"/>
                  <a:pt x="138" y="1"/>
                  <a:pt x="138" y="11"/>
                </a:cubicBezTo>
                <a:cubicBezTo>
                  <a:pt x="148" y="11"/>
                  <a:pt x="148" y="20"/>
                  <a:pt x="148" y="30"/>
                </a:cubicBezTo>
                <a:lnTo>
                  <a:pt x="30" y="236"/>
                </a:lnTo>
                <a:cubicBezTo>
                  <a:pt x="20" y="246"/>
                  <a:pt x="11" y="246"/>
                  <a:pt x="11" y="246"/>
                </a:cubicBezTo>
                <a:cubicBezTo>
                  <a:pt x="0" y="236"/>
                  <a:pt x="0" y="226"/>
                  <a:pt x="0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2" name="Google Shape;3222;p21"/>
          <p:cNvSpPr/>
          <p:nvPr/>
        </p:nvSpPr>
        <p:spPr>
          <a:xfrm>
            <a:off x="10248358" y="-637719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0" y="20"/>
                </a:moveTo>
                <a:cubicBezTo>
                  <a:pt x="0" y="10"/>
                  <a:pt x="0" y="10"/>
                  <a:pt x="10" y="0"/>
                </a:cubicBezTo>
                <a:cubicBezTo>
                  <a:pt x="20" y="0"/>
                  <a:pt x="29" y="10"/>
                  <a:pt x="29" y="20"/>
                </a:cubicBezTo>
                <a:lnTo>
                  <a:pt x="40" y="98"/>
                </a:lnTo>
                <a:cubicBezTo>
                  <a:pt x="40" y="108"/>
                  <a:pt x="40" y="108"/>
                  <a:pt x="29" y="118"/>
                </a:cubicBezTo>
                <a:cubicBezTo>
                  <a:pt x="20" y="118"/>
                  <a:pt x="10" y="108"/>
                  <a:pt x="1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3" name="Google Shape;3223;p21"/>
          <p:cNvSpPr/>
          <p:nvPr/>
        </p:nvSpPr>
        <p:spPr>
          <a:xfrm>
            <a:off x="10250262" y="-627567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89" y="11"/>
                </a:moveTo>
                <a:cubicBezTo>
                  <a:pt x="89" y="1"/>
                  <a:pt x="99" y="11"/>
                  <a:pt x="109" y="11"/>
                </a:cubicBezTo>
                <a:cubicBezTo>
                  <a:pt x="109" y="20"/>
                  <a:pt x="109" y="31"/>
                  <a:pt x="99" y="31"/>
                </a:cubicBezTo>
                <a:lnTo>
                  <a:pt x="20" y="60"/>
                </a:lnTo>
                <a:cubicBezTo>
                  <a:pt x="11" y="70"/>
                  <a:pt x="1" y="60"/>
                  <a:pt x="1" y="60"/>
                </a:cubicBezTo>
                <a:cubicBezTo>
                  <a:pt x="1" y="50"/>
                  <a:pt x="1" y="40"/>
                  <a:pt x="11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4" name="Google Shape;3224;p21"/>
          <p:cNvSpPr/>
          <p:nvPr/>
        </p:nvSpPr>
        <p:spPr>
          <a:xfrm>
            <a:off x="10242014" y="-625452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1" y="21"/>
                </a:moveTo>
                <a:cubicBezTo>
                  <a:pt x="1" y="10"/>
                  <a:pt x="1" y="1"/>
                  <a:pt x="11" y="1"/>
                </a:cubicBezTo>
                <a:cubicBezTo>
                  <a:pt x="20" y="1"/>
                  <a:pt x="30" y="1"/>
                  <a:pt x="30" y="10"/>
                </a:cubicBezTo>
                <a:lnTo>
                  <a:pt x="40" y="89"/>
                </a:lnTo>
                <a:cubicBezTo>
                  <a:pt x="40" y="99"/>
                  <a:pt x="40" y="108"/>
                  <a:pt x="30" y="108"/>
                </a:cubicBezTo>
                <a:cubicBezTo>
                  <a:pt x="20" y="108"/>
                  <a:pt x="11" y="99"/>
                  <a:pt x="1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5" name="Google Shape;3225;p21"/>
          <p:cNvSpPr/>
          <p:nvPr/>
        </p:nvSpPr>
        <p:spPr>
          <a:xfrm>
            <a:off x="10244128" y="-615089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79" y="1"/>
                </a:moveTo>
                <a:cubicBezTo>
                  <a:pt x="89" y="1"/>
                  <a:pt x="99" y="1"/>
                  <a:pt x="99" y="11"/>
                </a:cubicBezTo>
                <a:cubicBezTo>
                  <a:pt x="108" y="20"/>
                  <a:pt x="99" y="30"/>
                  <a:pt x="99" y="30"/>
                </a:cubicBezTo>
                <a:lnTo>
                  <a:pt x="20" y="59"/>
                </a:lnTo>
                <a:cubicBezTo>
                  <a:pt x="10" y="59"/>
                  <a:pt x="1" y="59"/>
                  <a:pt x="1" y="50"/>
                </a:cubicBezTo>
                <a:cubicBezTo>
                  <a:pt x="1" y="40"/>
                  <a:pt x="1" y="30"/>
                  <a:pt x="1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6" name="Google Shape;3226;p21"/>
          <p:cNvSpPr/>
          <p:nvPr/>
        </p:nvSpPr>
        <p:spPr>
          <a:xfrm>
            <a:off x="10240110" y="-579770"/>
            <a:ext cx="56046" cy="6345"/>
          </a:xfrm>
          <a:custGeom>
            <a:avLst/>
            <a:gdLst/>
            <a:ahLst/>
            <a:cxnLst/>
            <a:rect l="l" t="t" r="r" b="b"/>
            <a:pathLst>
              <a:path w="265" h="30" extrusionOk="0">
                <a:moveTo>
                  <a:pt x="255" y="1"/>
                </a:moveTo>
                <a:cubicBezTo>
                  <a:pt x="264" y="1"/>
                  <a:pt x="264" y="10"/>
                  <a:pt x="264" y="10"/>
                </a:cubicBezTo>
                <a:cubicBezTo>
                  <a:pt x="264" y="20"/>
                  <a:pt x="264" y="30"/>
                  <a:pt x="255" y="30"/>
                </a:cubicBezTo>
                <a:lnTo>
                  <a:pt x="10" y="30"/>
                </a:lnTo>
                <a:cubicBezTo>
                  <a:pt x="0" y="30"/>
                  <a:pt x="0" y="20"/>
                  <a:pt x="0" y="10"/>
                </a:cubicBezTo>
                <a:cubicBezTo>
                  <a:pt x="0" y="10"/>
                  <a:pt x="0" y="1"/>
                  <a:pt x="1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21"/>
          <p:cNvSpPr/>
          <p:nvPr/>
        </p:nvSpPr>
        <p:spPr>
          <a:xfrm>
            <a:off x="10273314" y="-59013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68" y="0"/>
                </a:moveTo>
                <a:lnTo>
                  <a:pt x="88" y="0"/>
                </a:lnTo>
                <a:cubicBezTo>
                  <a:pt x="98" y="10"/>
                  <a:pt x="98" y="20"/>
                  <a:pt x="88" y="30"/>
                </a:cubicBezTo>
                <a:lnTo>
                  <a:pt x="29" y="79"/>
                </a:lnTo>
                <a:cubicBezTo>
                  <a:pt x="20" y="79"/>
                  <a:pt x="9" y="79"/>
                  <a:pt x="9" y="69"/>
                </a:cubicBezTo>
                <a:cubicBezTo>
                  <a:pt x="0" y="69"/>
                  <a:pt x="0" y="59"/>
                  <a:pt x="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8" name="Google Shape;3228;p21"/>
          <p:cNvSpPr/>
          <p:nvPr/>
        </p:nvSpPr>
        <p:spPr>
          <a:xfrm>
            <a:off x="10273314" y="-57977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8" y="49"/>
                </a:moveTo>
                <a:cubicBezTo>
                  <a:pt x="98" y="59"/>
                  <a:pt x="98" y="69"/>
                  <a:pt x="88" y="79"/>
                </a:cubicBezTo>
                <a:lnTo>
                  <a:pt x="68" y="79"/>
                </a:lnTo>
                <a:lnTo>
                  <a:pt x="9" y="30"/>
                </a:lnTo>
                <a:cubicBezTo>
                  <a:pt x="0" y="20"/>
                  <a:pt x="0" y="10"/>
                  <a:pt x="9" y="10"/>
                </a:cubicBezTo>
                <a:cubicBezTo>
                  <a:pt x="9" y="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9" name="Google Shape;3229;p21"/>
          <p:cNvSpPr/>
          <p:nvPr/>
        </p:nvSpPr>
        <p:spPr>
          <a:xfrm>
            <a:off x="10260836" y="-59013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68" y="0"/>
                </a:moveTo>
                <a:lnTo>
                  <a:pt x="88" y="0"/>
                </a:lnTo>
                <a:cubicBezTo>
                  <a:pt x="98" y="10"/>
                  <a:pt x="98" y="20"/>
                  <a:pt x="88" y="30"/>
                </a:cubicBezTo>
                <a:lnTo>
                  <a:pt x="29" y="79"/>
                </a:lnTo>
                <a:cubicBezTo>
                  <a:pt x="20" y="79"/>
                  <a:pt x="10" y="79"/>
                  <a:pt x="0" y="69"/>
                </a:cubicBezTo>
                <a:cubicBezTo>
                  <a:pt x="0" y="69"/>
                  <a:pt x="0" y="59"/>
                  <a:pt x="1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0" name="Google Shape;3230;p21"/>
          <p:cNvSpPr/>
          <p:nvPr/>
        </p:nvSpPr>
        <p:spPr>
          <a:xfrm>
            <a:off x="10260836" y="-57977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8" y="49"/>
                </a:moveTo>
                <a:cubicBezTo>
                  <a:pt x="98" y="59"/>
                  <a:pt x="98" y="69"/>
                  <a:pt x="88" y="79"/>
                </a:cubicBezTo>
                <a:lnTo>
                  <a:pt x="68" y="79"/>
                </a:lnTo>
                <a:lnTo>
                  <a:pt x="10" y="30"/>
                </a:lnTo>
                <a:cubicBezTo>
                  <a:pt x="0" y="20"/>
                  <a:pt x="0" y="10"/>
                  <a:pt x="0" y="10"/>
                </a:cubicBezTo>
                <a:cubicBezTo>
                  <a:pt x="10" y="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21"/>
          <p:cNvSpPr/>
          <p:nvPr/>
        </p:nvSpPr>
        <p:spPr>
          <a:xfrm>
            <a:off x="10233765" y="-569407"/>
            <a:ext cx="31301" cy="52027"/>
          </a:xfrm>
          <a:custGeom>
            <a:avLst/>
            <a:gdLst/>
            <a:ahLst/>
            <a:cxnLst/>
            <a:rect l="l" t="t" r="r" b="b"/>
            <a:pathLst>
              <a:path w="148" h="246" extrusionOk="0">
                <a:moveTo>
                  <a:pt x="148" y="216"/>
                </a:moveTo>
                <a:cubicBezTo>
                  <a:pt x="148" y="226"/>
                  <a:pt x="148" y="235"/>
                  <a:pt x="138" y="235"/>
                </a:cubicBezTo>
                <a:cubicBezTo>
                  <a:pt x="138" y="246"/>
                  <a:pt x="128" y="235"/>
                  <a:pt x="118" y="235"/>
                </a:cubicBezTo>
                <a:lnTo>
                  <a:pt x="0" y="20"/>
                </a:lnTo>
                <a:cubicBezTo>
                  <a:pt x="0" y="20"/>
                  <a:pt x="0" y="10"/>
                  <a:pt x="11" y="0"/>
                </a:cubicBezTo>
                <a:cubicBezTo>
                  <a:pt x="11" y="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2" name="Google Shape;3232;p21"/>
          <p:cNvSpPr/>
          <p:nvPr/>
        </p:nvSpPr>
        <p:spPr>
          <a:xfrm>
            <a:off x="10250262" y="-540432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99" y="40"/>
                </a:moveTo>
                <a:cubicBezTo>
                  <a:pt x="109" y="40"/>
                  <a:pt x="109" y="50"/>
                  <a:pt x="109" y="59"/>
                </a:cubicBezTo>
                <a:cubicBezTo>
                  <a:pt x="99" y="59"/>
                  <a:pt x="89" y="69"/>
                  <a:pt x="89" y="59"/>
                </a:cubicBezTo>
                <a:lnTo>
                  <a:pt x="11" y="30"/>
                </a:lnTo>
                <a:cubicBezTo>
                  <a:pt x="1" y="30"/>
                  <a:pt x="1" y="20"/>
                  <a:pt x="1" y="11"/>
                </a:cubicBezTo>
                <a:cubicBezTo>
                  <a:pt x="1" y="11"/>
                  <a:pt x="11" y="0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3" name="Google Shape;3233;p21"/>
          <p:cNvSpPr/>
          <p:nvPr/>
        </p:nvSpPr>
        <p:spPr>
          <a:xfrm>
            <a:off x="10248358" y="-540432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29" y="98"/>
                </a:moveTo>
                <a:cubicBezTo>
                  <a:pt x="29" y="109"/>
                  <a:pt x="20" y="118"/>
                  <a:pt x="10" y="118"/>
                </a:cubicBezTo>
                <a:cubicBezTo>
                  <a:pt x="0" y="109"/>
                  <a:pt x="0" y="109"/>
                  <a:pt x="0" y="98"/>
                </a:cubicBezTo>
                <a:lnTo>
                  <a:pt x="10" y="20"/>
                </a:lnTo>
                <a:cubicBezTo>
                  <a:pt x="10" y="11"/>
                  <a:pt x="20" y="0"/>
                  <a:pt x="29" y="0"/>
                </a:cubicBezTo>
                <a:cubicBezTo>
                  <a:pt x="40" y="11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4" name="Google Shape;3234;p21"/>
          <p:cNvSpPr/>
          <p:nvPr/>
        </p:nvSpPr>
        <p:spPr>
          <a:xfrm>
            <a:off x="10244128" y="-550796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9" y="30"/>
                </a:moveTo>
                <a:cubicBezTo>
                  <a:pt x="99" y="30"/>
                  <a:pt x="108" y="40"/>
                  <a:pt x="99" y="49"/>
                </a:cubicBezTo>
                <a:cubicBezTo>
                  <a:pt x="99" y="60"/>
                  <a:pt x="89" y="60"/>
                  <a:pt x="79" y="60"/>
                </a:cubicBezTo>
                <a:lnTo>
                  <a:pt x="10" y="30"/>
                </a:lnTo>
                <a:cubicBezTo>
                  <a:pt x="1" y="30"/>
                  <a:pt x="1" y="20"/>
                  <a:pt x="1" y="10"/>
                </a:cubicBezTo>
                <a:cubicBezTo>
                  <a:pt x="1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5" name="Google Shape;3235;p21"/>
          <p:cNvSpPr/>
          <p:nvPr/>
        </p:nvSpPr>
        <p:spPr>
          <a:xfrm>
            <a:off x="10242014" y="-550796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30" y="99"/>
                </a:moveTo>
                <a:cubicBezTo>
                  <a:pt x="30" y="108"/>
                  <a:pt x="20" y="108"/>
                  <a:pt x="11" y="108"/>
                </a:cubicBezTo>
                <a:cubicBezTo>
                  <a:pt x="1" y="108"/>
                  <a:pt x="1" y="99"/>
                  <a:pt x="1" y="89"/>
                </a:cubicBezTo>
                <a:lnTo>
                  <a:pt x="11" y="10"/>
                </a:lnTo>
                <a:cubicBezTo>
                  <a:pt x="11" y="10"/>
                  <a:pt x="20" y="1"/>
                  <a:pt x="30" y="1"/>
                </a:cubicBezTo>
                <a:cubicBezTo>
                  <a:pt x="40" y="1"/>
                  <a:pt x="40" y="1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6" name="Google Shape;3236;p21"/>
          <p:cNvSpPr/>
          <p:nvPr/>
        </p:nvSpPr>
        <p:spPr>
          <a:xfrm>
            <a:off x="10194428" y="-569407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40" y="235"/>
                </a:moveTo>
                <a:cubicBezTo>
                  <a:pt x="30" y="235"/>
                  <a:pt x="20" y="246"/>
                  <a:pt x="10" y="235"/>
                </a:cubicBezTo>
                <a:cubicBezTo>
                  <a:pt x="10" y="235"/>
                  <a:pt x="1" y="226"/>
                  <a:pt x="10" y="216"/>
                </a:cubicBezTo>
                <a:lnTo>
                  <a:pt x="128" y="10"/>
                </a:lnTo>
                <a:cubicBezTo>
                  <a:pt x="128" y="0"/>
                  <a:pt x="138" y="0"/>
                  <a:pt x="147" y="0"/>
                </a:cubicBezTo>
                <a:cubicBezTo>
                  <a:pt x="157" y="10"/>
                  <a:pt x="157" y="20"/>
                  <a:pt x="157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7" name="Google Shape;3237;p21"/>
          <p:cNvSpPr/>
          <p:nvPr/>
        </p:nvSpPr>
        <p:spPr>
          <a:xfrm>
            <a:off x="10202676" y="-540432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49" y="98"/>
                </a:moveTo>
                <a:cubicBezTo>
                  <a:pt x="49" y="109"/>
                  <a:pt x="40" y="109"/>
                  <a:pt x="30" y="118"/>
                </a:cubicBezTo>
                <a:cubicBezTo>
                  <a:pt x="30" y="118"/>
                  <a:pt x="20" y="109"/>
                  <a:pt x="20" y="98"/>
                </a:cubicBezTo>
                <a:lnTo>
                  <a:pt x="10" y="20"/>
                </a:lnTo>
                <a:cubicBezTo>
                  <a:pt x="1" y="11"/>
                  <a:pt x="10" y="11"/>
                  <a:pt x="20" y="0"/>
                </a:cubicBezTo>
                <a:cubicBezTo>
                  <a:pt x="30" y="0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8" name="Google Shape;3238;p21"/>
          <p:cNvSpPr/>
          <p:nvPr/>
        </p:nvSpPr>
        <p:spPr>
          <a:xfrm>
            <a:off x="10188083" y="-540432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20" y="59"/>
                </a:moveTo>
                <a:cubicBezTo>
                  <a:pt x="11" y="69"/>
                  <a:pt x="1" y="59"/>
                  <a:pt x="1" y="59"/>
                </a:cubicBezTo>
                <a:cubicBezTo>
                  <a:pt x="1" y="50"/>
                  <a:pt x="1" y="40"/>
                  <a:pt x="11" y="40"/>
                </a:cubicBezTo>
                <a:lnTo>
                  <a:pt x="89" y="11"/>
                </a:lnTo>
                <a:cubicBezTo>
                  <a:pt x="89" y="0"/>
                  <a:pt x="99" y="11"/>
                  <a:pt x="109" y="11"/>
                </a:cubicBezTo>
                <a:cubicBezTo>
                  <a:pt x="109" y="20"/>
                  <a:pt x="9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9" name="Google Shape;3239;p21"/>
          <p:cNvSpPr/>
          <p:nvPr/>
        </p:nvSpPr>
        <p:spPr>
          <a:xfrm>
            <a:off x="10211136" y="-550796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39" y="89"/>
                </a:moveTo>
                <a:cubicBezTo>
                  <a:pt x="39" y="99"/>
                  <a:pt x="29" y="108"/>
                  <a:pt x="29" y="108"/>
                </a:cubicBezTo>
                <a:cubicBezTo>
                  <a:pt x="20" y="108"/>
                  <a:pt x="9" y="108"/>
                  <a:pt x="9" y="99"/>
                </a:cubicBezTo>
                <a:lnTo>
                  <a:pt x="0" y="20"/>
                </a:lnTo>
                <a:cubicBezTo>
                  <a:pt x="0" y="10"/>
                  <a:pt x="0" y="1"/>
                  <a:pt x="9" y="1"/>
                </a:cubicBezTo>
                <a:cubicBezTo>
                  <a:pt x="20" y="1"/>
                  <a:pt x="29" y="1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0" name="Google Shape;3240;p21"/>
          <p:cNvSpPr/>
          <p:nvPr/>
        </p:nvSpPr>
        <p:spPr>
          <a:xfrm>
            <a:off x="10194428" y="-550796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60"/>
                </a:moveTo>
                <a:cubicBezTo>
                  <a:pt x="10" y="60"/>
                  <a:pt x="10" y="60"/>
                  <a:pt x="1" y="49"/>
                </a:cubicBezTo>
                <a:cubicBezTo>
                  <a:pt x="1" y="40"/>
                  <a:pt x="1" y="30"/>
                  <a:pt x="10" y="30"/>
                </a:cubicBezTo>
                <a:lnTo>
                  <a:pt x="88" y="1"/>
                </a:lnTo>
                <a:cubicBezTo>
                  <a:pt x="88" y="1"/>
                  <a:pt x="99" y="1"/>
                  <a:pt x="108" y="10"/>
                </a:cubicBezTo>
                <a:cubicBezTo>
                  <a:pt x="108" y="20"/>
                  <a:pt x="108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1" name="Google Shape;3241;p21"/>
          <p:cNvSpPr/>
          <p:nvPr/>
        </p:nvSpPr>
        <p:spPr>
          <a:xfrm>
            <a:off x="10163339" y="-579770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0" y="30"/>
                </a:moveTo>
                <a:cubicBezTo>
                  <a:pt x="10" y="30"/>
                  <a:pt x="0" y="20"/>
                  <a:pt x="0" y="10"/>
                </a:cubicBezTo>
                <a:cubicBezTo>
                  <a:pt x="0" y="10"/>
                  <a:pt x="10" y="1"/>
                  <a:pt x="20" y="1"/>
                </a:cubicBezTo>
                <a:lnTo>
                  <a:pt x="255" y="1"/>
                </a:lnTo>
                <a:cubicBezTo>
                  <a:pt x="265" y="1"/>
                  <a:pt x="275" y="10"/>
                  <a:pt x="275" y="10"/>
                </a:cubicBezTo>
                <a:cubicBezTo>
                  <a:pt x="275" y="2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2" name="Google Shape;3242;p21"/>
          <p:cNvSpPr/>
          <p:nvPr/>
        </p:nvSpPr>
        <p:spPr>
          <a:xfrm>
            <a:off x="10167357" y="-57977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20" y="79"/>
                </a:moveTo>
                <a:lnTo>
                  <a:pt x="1" y="79"/>
                </a:lnTo>
                <a:cubicBezTo>
                  <a:pt x="1" y="69"/>
                  <a:pt x="1" y="59"/>
                  <a:pt x="11" y="49"/>
                </a:cubicBezTo>
                <a:lnTo>
                  <a:pt x="70" y="1"/>
                </a:lnTo>
                <a:cubicBezTo>
                  <a:pt x="79" y="1"/>
                  <a:pt x="89" y="1"/>
                  <a:pt x="89" y="10"/>
                </a:cubicBezTo>
                <a:cubicBezTo>
                  <a:pt x="99" y="10"/>
                  <a:pt x="8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3" name="Google Shape;3243;p21"/>
          <p:cNvSpPr/>
          <p:nvPr/>
        </p:nvSpPr>
        <p:spPr>
          <a:xfrm>
            <a:off x="10167357" y="-59013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1" y="30"/>
                </a:moveTo>
                <a:cubicBezTo>
                  <a:pt x="1" y="20"/>
                  <a:pt x="1" y="10"/>
                  <a:pt x="1" y="0"/>
                </a:cubicBezTo>
                <a:lnTo>
                  <a:pt x="20" y="0"/>
                </a:lnTo>
                <a:lnTo>
                  <a:pt x="89" y="50"/>
                </a:lnTo>
                <a:cubicBezTo>
                  <a:pt x="89" y="59"/>
                  <a:pt x="99" y="69"/>
                  <a:pt x="89" y="69"/>
                </a:cubicBezTo>
                <a:cubicBezTo>
                  <a:pt x="89" y="79"/>
                  <a:pt x="79" y="79"/>
                  <a:pt x="7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" name="Google Shape;3244;p21"/>
          <p:cNvSpPr/>
          <p:nvPr/>
        </p:nvSpPr>
        <p:spPr>
          <a:xfrm>
            <a:off x="10179835" y="-57977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30" y="79"/>
                </a:moveTo>
                <a:lnTo>
                  <a:pt x="1" y="79"/>
                </a:lnTo>
                <a:cubicBezTo>
                  <a:pt x="1" y="69"/>
                  <a:pt x="1" y="59"/>
                  <a:pt x="11" y="49"/>
                </a:cubicBezTo>
                <a:lnTo>
                  <a:pt x="70" y="1"/>
                </a:lnTo>
                <a:cubicBezTo>
                  <a:pt x="79" y="1"/>
                  <a:pt x="89" y="1"/>
                  <a:pt x="89" y="10"/>
                </a:cubicBezTo>
                <a:cubicBezTo>
                  <a:pt x="99" y="10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21"/>
          <p:cNvSpPr/>
          <p:nvPr/>
        </p:nvSpPr>
        <p:spPr>
          <a:xfrm>
            <a:off x="10179835" y="-59013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1" y="30"/>
                </a:moveTo>
                <a:cubicBezTo>
                  <a:pt x="1" y="20"/>
                  <a:pt x="1" y="10"/>
                  <a:pt x="1" y="0"/>
                </a:cubicBezTo>
                <a:lnTo>
                  <a:pt x="30" y="0"/>
                </a:lnTo>
                <a:lnTo>
                  <a:pt x="89" y="50"/>
                </a:lnTo>
                <a:cubicBezTo>
                  <a:pt x="99" y="59"/>
                  <a:pt x="99" y="69"/>
                  <a:pt x="89" y="69"/>
                </a:cubicBezTo>
                <a:cubicBezTo>
                  <a:pt x="89" y="79"/>
                  <a:pt x="79" y="79"/>
                  <a:pt x="7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6" name="Google Shape;3246;p21"/>
          <p:cNvSpPr/>
          <p:nvPr/>
        </p:nvSpPr>
        <p:spPr>
          <a:xfrm>
            <a:off x="5220570" y="-814103"/>
            <a:ext cx="418969" cy="149526"/>
          </a:xfrm>
          <a:custGeom>
            <a:avLst/>
            <a:gdLst/>
            <a:ahLst/>
            <a:cxnLst/>
            <a:rect l="l" t="t" r="r" b="b"/>
            <a:pathLst>
              <a:path w="1981" h="707" extrusionOk="0">
                <a:moveTo>
                  <a:pt x="1980" y="334"/>
                </a:moveTo>
                <a:cubicBezTo>
                  <a:pt x="1706" y="118"/>
                  <a:pt x="1362" y="1"/>
                  <a:pt x="981" y="11"/>
                </a:cubicBezTo>
                <a:cubicBezTo>
                  <a:pt x="608" y="20"/>
                  <a:pt x="275" y="148"/>
                  <a:pt x="1" y="373"/>
                </a:cubicBezTo>
                <a:cubicBezTo>
                  <a:pt x="284" y="579"/>
                  <a:pt x="628" y="706"/>
                  <a:pt x="1000" y="697"/>
                </a:cubicBezTo>
                <a:cubicBezTo>
                  <a:pt x="1372" y="687"/>
                  <a:pt x="1715" y="550"/>
                  <a:pt x="1980" y="33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21"/>
          <p:cNvSpPr/>
          <p:nvPr/>
        </p:nvSpPr>
        <p:spPr>
          <a:xfrm>
            <a:off x="5220570" y="-768420"/>
            <a:ext cx="418969" cy="126685"/>
          </a:xfrm>
          <a:custGeom>
            <a:avLst/>
            <a:gdLst/>
            <a:ahLst/>
            <a:cxnLst/>
            <a:rect l="l" t="t" r="r" b="b"/>
            <a:pathLst>
              <a:path w="1981" h="599" extrusionOk="0">
                <a:moveTo>
                  <a:pt x="1980" y="118"/>
                </a:moveTo>
                <a:cubicBezTo>
                  <a:pt x="1362" y="0"/>
                  <a:pt x="530" y="69"/>
                  <a:pt x="1" y="157"/>
                </a:cubicBezTo>
                <a:cubicBezTo>
                  <a:pt x="589" y="599"/>
                  <a:pt x="1412" y="588"/>
                  <a:pt x="1980" y="1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21"/>
          <p:cNvSpPr/>
          <p:nvPr/>
        </p:nvSpPr>
        <p:spPr>
          <a:xfrm>
            <a:off x="5278518" y="-766305"/>
            <a:ext cx="361020" cy="35319"/>
          </a:xfrm>
          <a:custGeom>
            <a:avLst/>
            <a:gdLst/>
            <a:ahLst/>
            <a:cxnLst/>
            <a:rect l="l" t="t" r="r" b="b"/>
            <a:pathLst>
              <a:path w="1707" h="167" extrusionOk="0">
                <a:moveTo>
                  <a:pt x="1647" y="167"/>
                </a:moveTo>
                <a:cubicBezTo>
                  <a:pt x="1676" y="167"/>
                  <a:pt x="1706" y="108"/>
                  <a:pt x="1676" y="108"/>
                </a:cubicBezTo>
                <a:cubicBezTo>
                  <a:pt x="1245" y="1"/>
                  <a:pt x="511" y="20"/>
                  <a:pt x="30" y="99"/>
                </a:cubicBezTo>
                <a:cubicBezTo>
                  <a:pt x="1" y="108"/>
                  <a:pt x="21" y="138"/>
                  <a:pt x="50" y="128"/>
                </a:cubicBezTo>
                <a:cubicBezTo>
                  <a:pt x="520" y="49"/>
                  <a:pt x="1196" y="59"/>
                  <a:pt x="1647" y="16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9" name="Google Shape;3249;p21"/>
          <p:cNvSpPr/>
          <p:nvPr/>
        </p:nvSpPr>
        <p:spPr>
          <a:xfrm>
            <a:off x="5336678" y="-755942"/>
            <a:ext cx="72542" cy="62391"/>
          </a:xfrm>
          <a:custGeom>
            <a:avLst/>
            <a:gdLst/>
            <a:ahLst/>
            <a:cxnLst/>
            <a:rect l="l" t="t" r="r" b="b"/>
            <a:pathLst>
              <a:path w="343" h="295" extrusionOk="0">
                <a:moveTo>
                  <a:pt x="314" y="39"/>
                </a:moveTo>
                <a:cubicBezTo>
                  <a:pt x="343" y="30"/>
                  <a:pt x="343" y="0"/>
                  <a:pt x="314" y="0"/>
                </a:cubicBezTo>
                <a:cubicBezTo>
                  <a:pt x="186" y="0"/>
                  <a:pt x="40" y="137"/>
                  <a:pt x="0" y="255"/>
                </a:cubicBezTo>
                <a:cubicBezTo>
                  <a:pt x="0" y="285"/>
                  <a:pt x="29" y="294"/>
                  <a:pt x="40" y="265"/>
                </a:cubicBezTo>
                <a:cubicBezTo>
                  <a:pt x="69" y="167"/>
                  <a:pt x="206" y="39"/>
                  <a:pt x="314" y="3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21"/>
          <p:cNvSpPr/>
          <p:nvPr/>
        </p:nvSpPr>
        <p:spPr>
          <a:xfrm>
            <a:off x="5423601" y="-760172"/>
            <a:ext cx="66621" cy="74869"/>
          </a:xfrm>
          <a:custGeom>
            <a:avLst/>
            <a:gdLst/>
            <a:ahLst/>
            <a:cxnLst/>
            <a:rect l="l" t="t" r="r" b="b"/>
            <a:pathLst>
              <a:path w="315" h="354" extrusionOk="0">
                <a:moveTo>
                  <a:pt x="304" y="20"/>
                </a:moveTo>
                <a:cubicBezTo>
                  <a:pt x="304" y="11"/>
                  <a:pt x="295" y="1"/>
                  <a:pt x="275" y="11"/>
                </a:cubicBezTo>
                <a:cubicBezTo>
                  <a:pt x="158" y="30"/>
                  <a:pt x="21" y="197"/>
                  <a:pt x="1" y="314"/>
                </a:cubicBezTo>
                <a:cubicBezTo>
                  <a:pt x="1" y="344"/>
                  <a:pt x="30" y="353"/>
                  <a:pt x="40" y="324"/>
                </a:cubicBezTo>
                <a:cubicBezTo>
                  <a:pt x="60" y="109"/>
                  <a:pt x="314" y="70"/>
                  <a:pt x="304" y="2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21"/>
          <p:cNvSpPr/>
          <p:nvPr/>
        </p:nvSpPr>
        <p:spPr>
          <a:xfrm>
            <a:off x="5369883" y="-807758"/>
            <a:ext cx="80791" cy="70639"/>
          </a:xfrm>
          <a:custGeom>
            <a:avLst/>
            <a:gdLst/>
            <a:ahLst/>
            <a:cxnLst/>
            <a:rect l="l" t="t" r="r" b="b"/>
            <a:pathLst>
              <a:path w="382" h="334" extrusionOk="0">
                <a:moveTo>
                  <a:pt x="372" y="245"/>
                </a:moveTo>
                <a:cubicBezTo>
                  <a:pt x="372" y="236"/>
                  <a:pt x="353" y="226"/>
                  <a:pt x="343" y="226"/>
                </a:cubicBezTo>
                <a:cubicBezTo>
                  <a:pt x="235" y="236"/>
                  <a:pt x="68" y="128"/>
                  <a:pt x="39" y="30"/>
                </a:cubicBezTo>
                <a:cubicBezTo>
                  <a:pt x="20" y="1"/>
                  <a:pt x="0" y="10"/>
                  <a:pt x="10" y="40"/>
                </a:cubicBezTo>
                <a:cubicBezTo>
                  <a:pt x="79" y="197"/>
                  <a:pt x="382" y="334"/>
                  <a:pt x="372" y="24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2" name="Google Shape;3252;p21"/>
          <p:cNvSpPr/>
          <p:nvPr/>
        </p:nvSpPr>
        <p:spPr>
          <a:xfrm>
            <a:off x="5475417" y="-805643"/>
            <a:ext cx="81214" cy="60276"/>
          </a:xfrm>
          <a:custGeom>
            <a:avLst/>
            <a:gdLst/>
            <a:ahLst/>
            <a:cxnLst/>
            <a:rect l="l" t="t" r="r" b="b"/>
            <a:pathLst>
              <a:path w="384" h="285" extrusionOk="0">
                <a:moveTo>
                  <a:pt x="353" y="274"/>
                </a:moveTo>
                <a:cubicBezTo>
                  <a:pt x="383" y="274"/>
                  <a:pt x="383" y="235"/>
                  <a:pt x="353" y="235"/>
                </a:cubicBezTo>
                <a:cubicBezTo>
                  <a:pt x="246" y="235"/>
                  <a:pt x="69" y="128"/>
                  <a:pt x="40" y="30"/>
                </a:cubicBezTo>
                <a:cubicBezTo>
                  <a:pt x="20" y="0"/>
                  <a:pt x="0" y="20"/>
                  <a:pt x="11" y="49"/>
                </a:cubicBezTo>
                <a:cubicBezTo>
                  <a:pt x="59" y="167"/>
                  <a:pt x="226" y="285"/>
                  <a:pt x="353" y="27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21"/>
          <p:cNvSpPr/>
          <p:nvPr/>
        </p:nvSpPr>
        <p:spPr>
          <a:xfrm>
            <a:off x="5612252" y="-795280"/>
            <a:ext cx="122455" cy="122455"/>
          </a:xfrm>
          <a:custGeom>
            <a:avLst/>
            <a:gdLst/>
            <a:ahLst/>
            <a:cxnLst/>
            <a:rect l="l" t="t" r="r" b="b"/>
            <a:pathLst>
              <a:path w="579" h="579" extrusionOk="0">
                <a:moveTo>
                  <a:pt x="363" y="40"/>
                </a:moveTo>
                <a:cubicBezTo>
                  <a:pt x="500" y="79"/>
                  <a:pt x="579" y="216"/>
                  <a:pt x="540" y="353"/>
                </a:cubicBezTo>
                <a:cubicBezTo>
                  <a:pt x="510" y="500"/>
                  <a:pt x="363" y="578"/>
                  <a:pt x="226" y="539"/>
                </a:cubicBezTo>
                <a:cubicBezTo>
                  <a:pt x="79" y="500"/>
                  <a:pt x="0" y="363"/>
                  <a:pt x="39" y="216"/>
                </a:cubicBezTo>
                <a:cubicBezTo>
                  <a:pt x="79" y="79"/>
                  <a:pt x="226" y="0"/>
                  <a:pt x="363" y="4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4" name="Google Shape;3254;p21"/>
          <p:cNvSpPr/>
          <p:nvPr/>
        </p:nvSpPr>
        <p:spPr>
          <a:xfrm>
            <a:off x="5632978" y="-776669"/>
            <a:ext cx="45683" cy="45683"/>
          </a:xfrm>
          <a:custGeom>
            <a:avLst/>
            <a:gdLst/>
            <a:ahLst/>
            <a:cxnLst/>
            <a:rect l="l" t="t" r="r" b="b"/>
            <a:pathLst>
              <a:path w="216" h="216" extrusionOk="0">
                <a:moveTo>
                  <a:pt x="128" y="20"/>
                </a:moveTo>
                <a:cubicBezTo>
                  <a:pt x="177" y="30"/>
                  <a:pt x="216" y="89"/>
                  <a:pt x="196" y="137"/>
                </a:cubicBezTo>
                <a:cubicBezTo>
                  <a:pt x="187" y="187"/>
                  <a:pt x="128" y="216"/>
                  <a:pt x="79" y="206"/>
                </a:cubicBezTo>
                <a:cubicBezTo>
                  <a:pt x="30" y="187"/>
                  <a:pt x="0" y="137"/>
                  <a:pt x="10" y="89"/>
                </a:cubicBezTo>
                <a:cubicBezTo>
                  <a:pt x="30" y="30"/>
                  <a:pt x="79" y="0"/>
                  <a:pt x="12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5" name="Google Shape;3255;p21"/>
          <p:cNvSpPr/>
          <p:nvPr/>
        </p:nvSpPr>
        <p:spPr>
          <a:xfrm>
            <a:off x="1486052" y="1306100"/>
            <a:ext cx="416643" cy="149526"/>
          </a:xfrm>
          <a:custGeom>
            <a:avLst/>
            <a:gdLst/>
            <a:ahLst/>
            <a:cxnLst/>
            <a:rect l="l" t="t" r="r" b="b"/>
            <a:pathLst>
              <a:path w="1970" h="707" extrusionOk="0">
                <a:moveTo>
                  <a:pt x="1970" y="334"/>
                </a:moveTo>
                <a:cubicBezTo>
                  <a:pt x="1695" y="118"/>
                  <a:pt x="1353" y="1"/>
                  <a:pt x="980" y="10"/>
                </a:cubicBezTo>
                <a:cubicBezTo>
                  <a:pt x="608" y="10"/>
                  <a:pt x="265" y="147"/>
                  <a:pt x="0" y="373"/>
                </a:cubicBezTo>
                <a:cubicBezTo>
                  <a:pt x="275" y="579"/>
                  <a:pt x="617" y="706"/>
                  <a:pt x="990" y="696"/>
                </a:cubicBezTo>
                <a:cubicBezTo>
                  <a:pt x="1362" y="687"/>
                  <a:pt x="1705" y="550"/>
                  <a:pt x="1970" y="33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21"/>
          <p:cNvSpPr/>
          <p:nvPr/>
        </p:nvSpPr>
        <p:spPr>
          <a:xfrm>
            <a:off x="1486052" y="1351782"/>
            <a:ext cx="416643" cy="126473"/>
          </a:xfrm>
          <a:custGeom>
            <a:avLst/>
            <a:gdLst/>
            <a:ahLst/>
            <a:cxnLst/>
            <a:rect l="l" t="t" r="r" b="b"/>
            <a:pathLst>
              <a:path w="1970" h="598" extrusionOk="0">
                <a:moveTo>
                  <a:pt x="1970" y="118"/>
                </a:moveTo>
                <a:cubicBezTo>
                  <a:pt x="1353" y="0"/>
                  <a:pt x="530" y="69"/>
                  <a:pt x="0" y="157"/>
                </a:cubicBezTo>
                <a:cubicBezTo>
                  <a:pt x="578" y="598"/>
                  <a:pt x="1412" y="588"/>
                  <a:pt x="1970" y="1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7" name="Google Shape;3257;p21"/>
          <p:cNvSpPr/>
          <p:nvPr/>
        </p:nvSpPr>
        <p:spPr>
          <a:xfrm>
            <a:off x="1544000" y="1351782"/>
            <a:ext cx="360808" cy="37434"/>
          </a:xfrm>
          <a:custGeom>
            <a:avLst/>
            <a:gdLst/>
            <a:ahLst/>
            <a:cxnLst/>
            <a:rect l="l" t="t" r="r" b="b"/>
            <a:pathLst>
              <a:path w="1706" h="177" extrusionOk="0">
                <a:moveTo>
                  <a:pt x="1647" y="177"/>
                </a:moveTo>
                <a:cubicBezTo>
                  <a:pt x="1676" y="177"/>
                  <a:pt x="1706" y="118"/>
                  <a:pt x="1676" y="108"/>
                </a:cubicBezTo>
                <a:cubicBezTo>
                  <a:pt x="1245" y="0"/>
                  <a:pt x="500" y="20"/>
                  <a:pt x="30" y="108"/>
                </a:cubicBezTo>
                <a:cubicBezTo>
                  <a:pt x="1" y="118"/>
                  <a:pt x="10" y="147"/>
                  <a:pt x="40" y="138"/>
                </a:cubicBezTo>
                <a:cubicBezTo>
                  <a:pt x="510" y="59"/>
                  <a:pt x="1196" y="69"/>
                  <a:pt x="1647" y="17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8" name="Google Shape;3258;p21"/>
          <p:cNvSpPr/>
          <p:nvPr/>
        </p:nvSpPr>
        <p:spPr>
          <a:xfrm>
            <a:off x="1599834" y="1362146"/>
            <a:ext cx="72965" cy="64506"/>
          </a:xfrm>
          <a:custGeom>
            <a:avLst/>
            <a:gdLst/>
            <a:ahLst/>
            <a:cxnLst/>
            <a:rect l="l" t="t" r="r" b="b"/>
            <a:pathLst>
              <a:path w="345" h="305" extrusionOk="0">
                <a:moveTo>
                  <a:pt x="315" y="39"/>
                </a:moveTo>
                <a:cubicBezTo>
                  <a:pt x="344" y="39"/>
                  <a:pt x="344" y="0"/>
                  <a:pt x="315" y="10"/>
                </a:cubicBezTo>
                <a:cubicBezTo>
                  <a:pt x="188" y="10"/>
                  <a:pt x="40" y="147"/>
                  <a:pt x="11" y="265"/>
                </a:cubicBezTo>
                <a:cubicBezTo>
                  <a:pt x="1" y="294"/>
                  <a:pt x="31" y="304"/>
                  <a:pt x="40" y="274"/>
                </a:cubicBezTo>
                <a:cubicBezTo>
                  <a:pt x="70" y="167"/>
                  <a:pt x="207" y="49"/>
                  <a:pt x="315" y="3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21"/>
          <p:cNvSpPr/>
          <p:nvPr/>
        </p:nvSpPr>
        <p:spPr>
          <a:xfrm>
            <a:off x="1686969" y="1360031"/>
            <a:ext cx="66621" cy="74869"/>
          </a:xfrm>
          <a:custGeom>
            <a:avLst/>
            <a:gdLst/>
            <a:ahLst/>
            <a:cxnLst/>
            <a:rect l="l" t="t" r="r" b="b"/>
            <a:pathLst>
              <a:path w="315" h="354" extrusionOk="0">
                <a:moveTo>
                  <a:pt x="305" y="20"/>
                </a:moveTo>
                <a:cubicBezTo>
                  <a:pt x="305" y="10"/>
                  <a:pt x="295" y="1"/>
                  <a:pt x="285" y="1"/>
                </a:cubicBezTo>
                <a:cubicBezTo>
                  <a:pt x="157" y="30"/>
                  <a:pt x="20" y="197"/>
                  <a:pt x="11" y="314"/>
                </a:cubicBezTo>
                <a:cubicBezTo>
                  <a:pt x="1" y="343"/>
                  <a:pt x="40" y="353"/>
                  <a:pt x="40" y="324"/>
                </a:cubicBezTo>
                <a:cubicBezTo>
                  <a:pt x="70" y="108"/>
                  <a:pt x="314" y="59"/>
                  <a:pt x="305" y="2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0" name="Google Shape;3260;p21"/>
          <p:cNvSpPr/>
          <p:nvPr/>
        </p:nvSpPr>
        <p:spPr>
          <a:xfrm>
            <a:off x="1633038" y="1312234"/>
            <a:ext cx="81214" cy="70850"/>
          </a:xfrm>
          <a:custGeom>
            <a:avLst/>
            <a:gdLst/>
            <a:ahLst/>
            <a:cxnLst/>
            <a:rect l="l" t="t" r="r" b="b"/>
            <a:pathLst>
              <a:path w="384" h="335" extrusionOk="0">
                <a:moveTo>
                  <a:pt x="383" y="246"/>
                </a:moveTo>
                <a:cubicBezTo>
                  <a:pt x="383" y="227"/>
                  <a:pt x="354" y="227"/>
                  <a:pt x="344" y="227"/>
                </a:cubicBezTo>
                <a:cubicBezTo>
                  <a:pt x="236" y="236"/>
                  <a:pt x="79" y="129"/>
                  <a:pt x="40" y="31"/>
                </a:cubicBezTo>
                <a:cubicBezTo>
                  <a:pt x="31" y="1"/>
                  <a:pt x="1" y="11"/>
                  <a:pt x="11" y="31"/>
                </a:cubicBezTo>
                <a:cubicBezTo>
                  <a:pt x="79" y="197"/>
                  <a:pt x="383" y="334"/>
                  <a:pt x="383" y="24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1" name="Google Shape;3261;p21"/>
          <p:cNvSpPr/>
          <p:nvPr/>
        </p:nvSpPr>
        <p:spPr>
          <a:xfrm>
            <a:off x="1738784" y="1314560"/>
            <a:ext cx="81002" cy="60064"/>
          </a:xfrm>
          <a:custGeom>
            <a:avLst/>
            <a:gdLst/>
            <a:ahLst/>
            <a:cxnLst/>
            <a:rect l="l" t="t" r="r" b="b"/>
            <a:pathLst>
              <a:path w="383" h="284" extrusionOk="0">
                <a:moveTo>
                  <a:pt x="354" y="274"/>
                </a:moveTo>
                <a:cubicBezTo>
                  <a:pt x="383" y="274"/>
                  <a:pt x="383" y="225"/>
                  <a:pt x="354" y="235"/>
                </a:cubicBezTo>
                <a:cubicBezTo>
                  <a:pt x="246" y="235"/>
                  <a:pt x="79" y="127"/>
                  <a:pt x="40" y="29"/>
                </a:cubicBezTo>
                <a:cubicBezTo>
                  <a:pt x="30" y="0"/>
                  <a:pt x="1" y="20"/>
                  <a:pt x="10" y="49"/>
                </a:cubicBezTo>
                <a:cubicBezTo>
                  <a:pt x="60" y="157"/>
                  <a:pt x="226" y="284"/>
                  <a:pt x="354" y="27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21"/>
          <p:cNvSpPr/>
          <p:nvPr/>
        </p:nvSpPr>
        <p:spPr>
          <a:xfrm>
            <a:off x="1875619" y="1322808"/>
            <a:ext cx="124570" cy="124570"/>
          </a:xfrm>
          <a:custGeom>
            <a:avLst/>
            <a:gdLst/>
            <a:ahLst/>
            <a:cxnLst/>
            <a:rect l="l" t="t" r="r" b="b"/>
            <a:pathLst>
              <a:path w="589" h="589" extrusionOk="0">
                <a:moveTo>
                  <a:pt x="363" y="39"/>
                </a:moveTo>
                <a:cubicBezTo>
                  <a:pt x="500" y="79"/>
                  <a:pt x="589" y="225"/>
                  <a:pt x="549" y="362"/>
                </a:cubicBezTo>
                <a:cubicBezTo>
                  <a:pt x="510" y="500"/>
                  <a:pt x="363" y="588"/>
                  <a:pt x="226" y="549"/>
                </a:cubicBezTo>
                <a:cubicBezTo>
                  <a:pt x="88" y="510"/>
                  <a:pt x="1" y="362"/>
                  <a:pt x="40" y="225"/>
                </a:cubicBezTo>
                <a:cubicBezTo>
                  <a:pt x="79" y="88"/>
                  <a:pt x="226" y="0"/>
                  <a:pt x="363" y="3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3" name="Google Shape;3263;p21"/>
          <p:cNvSpPr/>
          <p:nvPr/>
        </p:nvSpPr>
        <p:spPr>
          <a:xfrm>
            <a:off x="1896345" y="1343534"/>
            <a:ext cx="45894" cy="45683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138" y="20"/>
                </a:moveTo>
                <a:cubicBezTo>
                  <a:pt x="186" y="29"/>
                  <a:pt x="216" y="79"/>
                  <a:pt x="197" y="137"/>
                </a:cubicBezTo>
                <a:cubicBezTo>
                  <a:pt x="186" y="186"/>
                  <a:pt x="138" y="216"/>
                  <a:pt x="79" y="196"/>
                </a:cubicBezTo>
                <a:cubicBezTo>
                  <a:pt x="30" y="186"/>
                  <a:pt x="1" y="137"/>
                  <a:pt x="20" y="79"/>
                </a:cubicBezTo>
                <a:cubicBezTo>
                  <a:pt x="30" y="29"/>
                  <a:pt x="79" y="0"/>
                  <a:pt x="13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4" name="Google Shape;3264;p21"/>
          <p:cNvSpPr/>
          <p:nvPr/>
        </p:nvSpPr>
        <p:spPr>
          <a:xfrm>
            <a:off x="9867039" y="2147625"/>
            <a:ext cx="373286" cy="217627"/>
          </a:xfrm>
          <a:custGeom>
            <a:avLst/>
            <a:gdLst/>
            <a:ahLst/>
            <a:cxnLst/>
            <a:rect l="l" t="t" r="r" b="b"/>
            <a:pathLst>
              <a:path w="1765" h="1029" extrusionOk="0">
                <a:moveTo>
                  <a:pt x="0" y="961"/>
                </a:moveTo>
                <a:cubicBezTo>
                  <a:pt x="334" y="1029"/>
                  <a:pt x="696" y="990"/>
                  <a:pt x="1029" y="823"/>
                </a:cubicBezTo>
                <a:cubicBezTo>
                  <a:pt x="1362" y="656"/>
                  <a:pt x="1617" y="382"/>
                  <a:pt x="1764" y="69"/>
                </a:cubicBezTo>
                <a:cubicBezTo>
                  <a:pt x="1421" y="0"/>
                  <a:pt x="1059" y="40"/>
                  <a:pt x="726" y="206"/>
                </a:cubicBezTo>
                <a:cubicBezTo>
                  <a:pt x="392" y="373"/>
                  <a:pt x="138" y="647"/>
                  <a:pt x="0" y="96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21"/>
          <p:cNvSpPr/>
          <p:nvPr/>
        </p:nvSpPr>
        <p:spPr>
          <a:xfrm>
            <a:off x="9867039" y="2130917"/>
            <a:ext cx="373286" cy="219953"/>
          </a:xfrm>
          <a:custGeom>
            <a:avLst/>
            <a:gdLst/>
            <a:ahLst/>
            <a:cxnLst/>
            <a:rect l="l" t="t" r="r" b="b"/>
            <a:pathLst>
              <a:path w="1765" h="1040" extrusionOk="0">
                <a:moveTo>
                  <a:pt x="0" y="1040"/>
                </a:moveTo>
                <a:cubicBezTo>
                  <a:pt x="598" y="883"/>
                  <a:pt x="1323" y="452"/>
                  <a:pt x="1764" y="148"/>
                </a:cubicBezTo>
                <a:cubicBezTo>
                  <a:pt x="1039" y="1"/>
                  <a:pt x="304" y="373"/>
                  <a:pt x="0" y="104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21"/>
          <p:cNvSpPr/>
          <p:nvPr/>
        </p:nvSpPr>
        <p:spPr>
          <a:xfrm>
            <a:off x="9864924" y="2190981"/>
            <a:ext cx="325700" cy="159889"/>
          </a:xfrm>
          <a:custGeom>
            <a:avLst/>
            <a:gdLst/>
            <a:ahLst/>
            <a:cxnLst/>
            <a:rect l="l" t="t" r="r" b="b"/>
            <a:pathLst>
              <a:path w="1540" h="756" extrusionOk="0">
                <a:moveTo>
                  <a:pt x="30" y="677"/>
                </a:moveTo>
                <a:cubicBezTo>
                  <a:pt x="0" y="687"/>
                  <a:pt x="0" y="756"/>
                  <a:pt x="30" y="745"/>
                </a:cubicBezTo>
                <a:cubicBezTo>
                  <a:pt x="471" y="658"/>
                  <a:pt x="1128" y="324"/>
                  <a:pt x="1519" y="40"/>
                </a:cubicBezTo>
                <a:cubicBezTo>
                  <a:pt x="1539" y="20"/>
                  <a:pt x="1509" y="1"/>
                  <a:pt x="1490" y="20"/>
                </a:cubicBezTo>
                <a:cubicBezTo>
                  <a:pt x="1098" y="295"/>
                  <a:pt x="481" y="579"/>
                  <a:pt x="30" y="67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21"/>
          <p:cNvSpPr/>
          <p:nvPr/>
        </p:nvSpPr>
        <p:spPr>
          <a:xfrm>
            <a:off x="10076204" y="2176600"/>
            <a:ext cx="48009" cy="87347"/>
          </a:xfrm>
          <a:custGeom>
            <a:avLst/>
            <a:gdLst/>
            <a:ahLst/>
            <a:cxnLst/>
            <a:rect l="l" t="t" r="r" b="b"/>
            <a:pathLst>
              <a:path w="227" h="413" extrusionOk="0">
                <a:moveTo>
                  <a:pt x="20" y="363"/>
                </a:moveTo>
                <a:cubicBezTo>
                  <a:pt x="1" y="373"/>
                  <a:pt x="20" y="412"/>
                  <a:pt x="40" y="392"/>
                </a:cubicBezTo>
                <a:cubicBezTo>
                  <a:pt x="158" y="334"/>
                  <a:pt x="226" y="147"/>
                  <a:pt x="207" y="30"/>
                </a:cubicBezTo>
                <a:cubicBezTo>
                  <a:pt x="207" y="1"/>
                  <a:pt x="168" y="10"/>
                  <a:pt x="177" y="40"/>
                </a:cubicBezTo>
                <a:cubicBezTo>
                  <a:pt x="197" y="138"/>
                  <a:pt x="118" y="314"/>
                  <a:pt x="20" y="36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21"/>
          <p:cNvSpPr/>
          <p:nvPr/>
        </p:nvSpPr>
        <p:spPr>
          <a:xfrm>
            <a:off x="10001548" y="2205574"/>
            <a:ext cx="45894" cy="93480"/>
          </a:xfrm>
          <a:custGeom>
            <a:avLst/>
            <a:gdLst/>
            <a:ahLst/>
            <a:cxnLst/>
            <a:rect l="l" t="t" r="r" b="b"/>
            <a:pathLst>
              <a:path w="217" h="442" extrusionOk="0">
                <a:moveTo>
                  <a:pt x="31" y="422"/>
                </a:moveTo>
                <a:cubicBezTo>
                  <a:pt x="31" y="432"/>
                  <a:pt x="50" y="441"/>
                  <a:pt x="60" y="432"/>
                </a:cubicBezTo>
                <a:cubicBezTo>
                  <a:pt x="158" y="353"/>
                  <a:pt x="217" y="147"/>
                  <a:pt x="168" y="30"/>
                </a:cubicBezTo>
                <a:cubicBezTo>
                  <a:pt x="158" y="1"/>
                  <a:pt x="129" y="10"/>
                  <a:pt x="138" y="40"/>
                </a:cubicBezTo>
                <a:cubicBezTo>
                  <a:pt x="207" y="245"/>
                  <a:pt x="1" y="393"/>
                  <a:pt x="31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21"/>
          <p:cNvSpPr/>
          <p:nvPr/>
        </p:nvSpPr>
        <p:spPr>
          <a:xfrm>
            <a:off x="10034752" y="2261408"/>
            <a:ext cx="101940" cy="33416"/>
          </a:xfrm>
          <a:custGeom>
            <a:avLst/>
            <a:gdLst/>
            <a:ahLst/>
            <a:cxnLst/>
            <a:rect l="l" t="t" r="r" b="b"/>
            <a:pathLst>
              <a:path w="482" h="158" extrusionOk="0">
                <a:moveTo>
                  <a:pt x="40" y="89"/>
                </a:moveTo>
                <a:cubicBezTo>
                  <a:pt x="40" y="99"/>
                  <a:pt x="70" y="89"/>
                  <a:pt x="79" y="89"/>
                </a:cubicBezTo>
                <a:cubicBezTo>
                  <a:pt x="168" y="40"/>
                  <a:pt x="364" y="60"/>
                  <a:pt x="442" y="138"/>
                </a:cubicBezTo>
                <a:cubicBezTo>
                  <a:pt x="462" y="158"/>
                  <a:pt x="481" y="138"/>
                  <a:pt x="462" y="118"/>
                </a:cubicBezTo>
                <a:cubicBezTo>
                  <a:pt x="334" y="1"/>
                  <a:pt x="1" y="11"/>
                  <a:pt x="40" y="8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21"/>
          <p:cNvSpPr/>
          <p:nvPr/>
        </p:nvSpPr>
        <p:spPr>
          <a:xfrm>
            <a:off x="9941696" y="2302860"/>
            <a:ext cx="97499" cy="35531"/>
          </a:xfrm>
          <a:custGeom>
            <a:avLst/>
            <a:gdLst/>
            <a:ahLst/>
            <a:cxnLst/>
            <a:rect l="l" t="t" r="r" b="b"/>
            <a:pathLst>
              <a:path w="461" h="168" extrusionOk="0">
                <a:moveTo>
                  <a:pt x="29" y="60"/>
                </a:moveTo>
                <a:cubicBezTo>
                  <a:pt x="0" y="70"/>
                  <a:pt x="20" y="109"/>
                  <a:pt x="49" y="99"/>
                </a:cubicBezTo>
                <a:cubicBezTo>
                  <a:pt x="147" y="50"/>
                  <a:pt x="343" y="70"/>
                  <a:pt x="421" y="138"/>
                </a:cubicBezTo>
                <a:cubicBezTo>
                  <a:pt x="441" y="168"/>
                  <a:pt x="460" y="138"/>
                  <a:pt x="441" y="118"/>
                </a:cubicBezTo>
                <a:cubicBezTo>
                  <a:pt x="343" y="31"/>
                  <a:pt x="137" y="1"/>
                  <a:pt x="29" y="6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21"/>
          <p:cNvSpPr/>
          <p:nvPr/>
        </p:nvSpPr>
        <p:spPr>
          <a:xfrm>
            <a:off x="9771656" y="2296727"/>
            <a:ext cx="118225" cy="120551"/>
          </a:xfrm>
          <a:custGeom>
            <a:avLst/>
            <a:gdLst/>
            <a:ahLst/>
            <a:cxnLst/>
            <a:rect l="l" t="t" r="r" b="b"/>
            <a:pathLst>
              <a:path w="559" h="570" extrusionOk="0">
                <a:moveTo>
                  <a:pt x="324" y="550"/>
                </a:moveTo>
                <a:cubicBezTo>
                  <a:pt x="186" y="569"/>
                  <a:pt x="49" y="471"/>
                  <a:pt x="20" y="334"/>
                </a:cubicBezTo>
                <a:cubicBezTo>
                  <a:pt x="1" y="187"/>
                  <a:pt x="88" y="60"/>
                  <a:pt x="236" y="30"/>
                </a:cubicBezTo>
                <a:cubicBezTo>
                  <a:pt x="373" y="1"/>
                  <a:pt x="510" y="99"/>
                  <a:pt x="539" y="236"/>
                </a:cubicBezTo>
                <a:cubicBezTo>
                  <a:pt x="559" y="383"/>
                  <a:pt x="471" y="520"/>
                  <a:pt x="324" y="55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21"/>
          <p:cNvSpPr/>
          <p:nvPr/>
        </p:nvSpPr>
        <p:spPr>
          <a:xfrm>
            <a:off x="9833835" y="2344312"/>
            <a:ext cx="43568" cy="43991"/>
          </a:xfrm>
          <a:custGeom>
            <a:avLst/>
            <a:gdLst/>
            <a:ahLst/>
            <a:cxnLst/>
            <a:rect l="l" t="t" r="r" b="b"/>
            <a:pathLst>
              <a:path w="206" h="208" extrusionOk="0">
                <a:moveTo>
                  <a:pt x="118" y="197"/>
                </a:moveTo>
                <a:cubicBezTo>
                  <a:pt x="69" y="207"/>
                  <a:pt x="20" y="177"/>
                  <a:pt x="10" y="118"/>
                </a:cubicBezTo>
                <a:cubicBezTo>
                  <a:pt x="1" y="70"/>
                  <a:pt x="40" y="20"/>
                  <a:pt x="88" y="11"/>
                </a:cubicBezTo>
                <a:cubicBezTo>
                  <a:pt x="138" y="1"/>
                  <a:pt x="186" y="40"/>
                  <a:pt x="197" y="89"/>
                </a:cubicBezTo>
                <a:cubicBezTo>
                  <a:pt x="206" y="138"/>
                  <a:pt x="177" y="187"/>
                  <a:pt x="118" y="19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21"/>
          <p:cNvSpPr/>
          <p:nvPr/>
        </p:nvSpPr>
        <p:spPr>
          <a:xfrm>
            <a:off x="10173702" y="744379"/>
            <a:ext cx="149526" cy="416854"/>
          </a:xfrm>
          <a:custGeom>
            <a:avLst/>
            <a:gdLst/>
            <a:ahLst/>
            <a:cxnLst/>
            <a:rect l="l" t="t" r="r" b="b"/>
            <a:pathLst>
              <a:path w="707" h="1971" extrusionOk="0">
                <a:moveTo>
                  <a:pt x="334" y="1"/>
                </a:moveTo>
                <a:cubicBezTo>
                  <a:pt x="128" y="275"/>
                  <a:pt x="1" y="619"/>
                  <a:pt x="10" y="991"/>
                </a:cubicBezTo>
                <a:cubicBezTo>
                  <a:pt x="20" y="1363"/>
                  <a:pt x="157" y="1706"/>
                  <a:pt x="373" y="1971"/>
                </a:cubicBezTo>
                <a:cubicBezTo>
                  <a:pt x="589" y="1697"/>
                  <a:pt x="706" y="1353"/>
                  <a:pt x="696" y="981"/>
                </a:cubicBezTo>
                <a:cubicBezTo>
                  <a:pt x="696" y="608"/>
                  <a:pt x="559" y="266"/>
                  <a:pt x="334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21"/>
          <p:cNvSpPr/>
          <p:nvPr/>
        </p:nvSpPr>
        <p:spPr>
          <a:xfrm>
            <a:off x="10219384" y="744379"/>
            <a:ext cx="128588" cy="416854"/>
          </a:xfrm>
          <a:custGeom>
            <a:avLst/>
            <a:gdLst/>
            <a:ahLst/>
            <a:cxnLst/>
            <a:rect l="l" t="t" r="r" b="b"/>
            <a:pathLst>
              <a:path w="608" h="1971" extrusionOk="0">
                <a:moveTo>
                  <a:pt x="118" y="1"/>
                </a:moveTo>
                <a:cubicBezTo>
                  <a:pt x="0" y="619"/>
                  <a:pt x="68" y="1442"/>
                  <a:pt x="157" y="1971"/>
                </a:cubicBezTo>
                <a:cubicBezTo>
                  <a:pt x="608" y="1392"/>
                  <a:pt x="588" y="569"/>
                  <a:pt x="118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21"/>
          <p:cNvSpPr/>
          <p:nvPr/>
        </p:nvSpPr>
        <p:spPr>
          <a:xfrm>
            <a:off x="10221287" y="742475"/>
            <a:ext cx="37646" cy="360808"/>
          </a:xfrm>
          <a:custGeom>
            <a:avLst/>
            <a:gdLst/>
            <a:ahLst/>
            <a:cxnLst/>
            <a:rect l="l" t="t" r="r" b="b"/>
            <a:pathLst>
              <a:path w="178" h="1706" extrusionOk="0">
                <a:moveTo>
                  <a:pt x="168" y="59"/>
                </a:moveTo>
                <a:cubicBezTo>
                  <a:pt x="177" y="29"/>
                  <a:pt x="109" y="0"/>
                  <a:pt x="109" y="29"/>
                </a:cubicBezTo>
                <a:cubicBezTo>
                  <a:pt x="1" y="471"/>
                  <a:pt x="20" y="1205"/>
                  <a:pt x="109" y="1676"/>
                </a:cubicBezTo>
                <a:cubicBezTo>
                  <a:pt x="109" y="1706"/>
                  <a:pt x="138" y="1695"/>
                  <a:pt x="138" y="1666"/>
                </a:cubicBezTo>
                <a:cubicBezTo>
                  <a:pt x="50" y="1196"/>
                  <a:pt x="70" y="510"/>
                  <a:pt x="168" y="5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21"/>
          <p:cNvSpPr/>
          <p:nvPr/>
        </p:nvSpPr>
        <p:spPr>
          <a:xfrm>
            <a:off x="10231862" y="974482"/>
            <a:ext cx="62391" cy="72754"/>
          </a:xfrm>
          <a:custGeom>
            <a:avLst/>
            <a:gdLst/>
            <a:ahLst/>
            <a:cxnLst/>
            <a:rect l="l" t="t" r="r" b="b"/>
            <a:pathLst>
              <a:path w="295" h="344" extrusionOk="0">
                <a:moveTo>
                  <a:pt x="39" y="30"/>
                </a:moveTo>
                <a:cubicBezTo>
                  <a:pt x="39" y="1"/>
                  <a:pt x="0" y="1"/>
                  <a:pt x="0" y="30"/>
                </a:cubicBezTo>
                <a:cubicBezTo>
                  <a:pt x="9" y="158"/>
                  <a:pt x="137" y="304"/>
                  <a:pt x="264" y="334"/>
                </a:cubicBezTo>
                <a:cubicBezTo>
                  <a:pt x="294" y="344"/>
                  <a:pt x="294" y="315"/>
                  <a:pt x="264" y="304"/>
                </a:cubicBezTo>
                <a:cubicBezTo>
                  <a:pt x="166" y="275"/>
                  <a:pt x="39" y="138"/>
                  <a:pt x="39" y="3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21"/>
          <p:cNvSpPr/>
          <p:nvPr/>
        </p:nvSpPr>
        <p:spPr>
          <a:xfrm>
            <a:off x="10229536" y="893692"/>
            <a:ext cx="72965" cy="66409"/>
          </a:xfrm>
          <a:custGeom>
            <a:avLst/>
            <a:gdLst/>
            <a:ahLst/>
            <a:cxnLst/>
            <a:rect l="l" t="t" r="r" b="b"/>
            <a:pathLst>
              <a:path w="345" h="314" extrusionOk="0">
                <a:moveTo>
                  <a:pt x="20" y="11"/>
                </a:moveTo>
                <a:cubicBezTo>
                  <a:pt x="1" y="11"/>
                  <a:pt x="1" y="20"/>
                  <a:pt x="1" y="30"/>
                </a:cubicBezTo>
                <a:cubicBezTo>
                  <a:pt x="31" y="157"/>
                  <a:pt x="187" y="294"/>
                  <a:pt x="314" y="305"/>
                </a:cubicBezTo>
                <a:cubicBezTo>
                  <a:pt x="344" y="314"/>
                  <a:pt x="344" y="275"/>
                  <a:pt x="314" y="275"/>
                </a:cubicBezTo>
                <a:cubicBezTo>
                  <a:pt x="99" y="246"/>
                  <a:pt x="60" y="0"/>
                  <a:pt x="20" y="1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21"/>
          <p:cNvSpPr/>
          <p:nvPr/>
        </p:nvSpPr>
        <p:spPr>
          <a:xfrm>
            <a:off x="10179835" y="933029"/>
            <a:ext cx="70639" cy="81002"/>
          </a:xfrm>
          <a:custGeom>
            <a:avLst/>
            <a:gdLst/>
            <a:ahLst/>
            <a:cxnLst/>
            <a:rect l="l" t="t" r="r" b="b"/>
            <a:pathLst>
              <a:path w="334" h="383" extrusionOk="0">
                <a:moveTo>
                  <a:pt x="246" y="1"/>
                </a:moveTo>
                <a:cubicBezTo>
                  <a:pt x="236" y="1"/>
                  <a:pt x="226" y="30"/>
                  <a:pt x="236" y="40"/>
                </a:cubicBezTo>
                <a:cubicBezTo>
                  <a:pt x="236" y="148"/>
                  <a:pt x="128" y="304"/>
                  <a:pt x="30" y="344"/>
                </a:cubicBezTo>
                <a:cubicBezTo>
                  <a:pt x="1" y="354"/>
                  <a:pt x="11" y="383"/>
                  <a:pt x="40" y="373"/>
                </a:cubicBezTo>
                <a:cubicBezTo>
                  <a:pt x="197" y="304"/>
                  <a:pt x="334" y="1"/>
                  <a:pt x="246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21"/>
          <p:cNvSpPr/>
          <p:nvPr/>
        </p:nvSpPr>
        <p:spPr>
          <a:xfrm>
            <a:off x="10184065" y="827283"/>
            <a:ext cx="58161" cy="81214"/>
          </a:xfrm>
          <a:custGeom>
            <a:avLst/>
            <a:gdLst/>
            <a:ahLst/>
            <a:cxnLst/>
            <a:rect l="l" t="t" r="r" b="b"/>
            <a:pathLst>
              <a:path w="275" h="384" extrusionOk="0">
                <a:moveTo>
                  <a:pt x="275" y="31"/>
                </a:moveTo>
                <a:cubicBezTo>
                  <a:pt x="265" y="1"/>
                  <a:pt x="226" y="1"/>
                  <a:pt x="226" y="31"/>
                </a:cubicBezTo>
                <a:cubicBezTo>
                  <a:pt x="235" y="138"/>
                  <a:pt x="118" y="305"/>
                  <a:pt x="20" y="344"/>
                </a:cubicBezTo>
                <a:cubicBezTo>
                  <a:pt x="0" y="354"/>
                  <a:pt x="10" y="383"/>
                  <a:pt x="39" y="373"/>
                </a:cubicBezTo>
                <a:cubicBezTo>
                  <a:pt x="157" y="325"/>
                  <a:pt x="275" y="158"/>
                  <a:pt x="275" y="3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21"/>
          <p:cNvSpPr/>
          <p:nvPr/>
        </p:nvSpPr>
        <p:spPr>
          <a:xfrm>
            <a:off x="10190410" y="647093"/>
            <a:ext cx="126473" cy="126685"/>
          </a:xfrm>
          <a:custGeom>
            <a:avLst/>
            <a:gdLst/>
            <a:ahLst/>
            <a:cxnLst/>
            <a:rect l="l" t="t" r="r" b="b"/>
            <a:pathLst>
              <a:path w="598" h="599" extrusionOk="0">
                <a:moveTo>
                  <a:pt x="421" y="69"/>
                </a:moveTo>
                <a:cubicBezTo>
                  <a:pt x="549" y="138"/>
                  <a:pt x="597" y="295"/>
                  <a:pt x="529" y="422"/>
                </a:cubicBezTo>
                <a:cubicBezTo>
                  <a:pt x="460" y="549"/>
                  <a:pt x="303" y="598"/>
                  <a:pt x="176" y="530"/>
                </a:cubicBezTo>
                <a:cubicBezTo>
                  <a:pt x="49" y="461"/>
                  <a:pt x="0" y="295"/>
                  <a:pt x="68" y="167"/>
                </a:cubicBezTo>
                <a:cubicBezTo>
                  <a:pt x="137" y="40"/>
                  <a:pt x="294" y="1"/>
                  <a:pt x="421" y="6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21"/>
          <p:cNvSpPr/>
          <p:nvPr/>
        </p:nvSpPr>
        <p:spPr>
          <a:xfrm>
            <a:off x="10217269" y="663800"/>
            <a:ext cx="45683" cy="45683"/>
          </a:xfrm>
          <a:custGeom>
            <a:avLst/>
            <a:gdLst/>
            <a:ahLst/>
            <a:cxnLst/>
            <a:rect l="l" t="t" r="r" b="b"/>
            <a:pathLst>
              <a:path w="216" h="216" extrusionOk="0">
                <a:moveTo>
                  <a:pt x="157" y="29"/>
                </a:moveTo>
                <a:cubicBezTo>
                  <a:pt x="196" y="49"/>
                  <a:pt x="216" y="107"/>
                  <a:pt x="187" y="157"/>
                </a:cubicBezTo>
                <a:cubicBezTo>
                  <a:pt x="167" y="196"/>
                  <a:pt x="108" y="216"/>
                  <a:pt x="59" y="196"/>
                </a:cubicBezTo>
                <a:cubicBezTo>
                  <a:pt x="20" y="166"/>
                  <a:pt x="0" y="107"/>
                  <a:pt x="20" y="59"/>
                </a:cubicBezTo>
                <a:cubicBezTo>
                  <a:pt x="49" y="20"/>
                  <a:pt x="108" y="0"/>
                  <a:pt x="157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21"/>
          <p:cNvSpPr/>
          <p:nvPr/>
        </p:nvSpPr>
        <p:spPr>
          <a:xfrm>
            <a:off x="-1102605" y="4307165"/>
            <a:ext cx="149526" cy="418757"/>
          </a:xfrm>
          <a:custGeom>
            <a:avLst/>
            <a:gdLst/>
            <a:ahLst/>
            <a:cxnLst/>
            <a:rect l="l" t="t" r="r" b="b"/>
            <a:pathLst>
              <a:path w="707" h="1980" extrusionOk="0">
                <a:moveTo>
                  <a:pt x="334" y="0"/>
                </a:moveTo>
                <a:cubicBezTo>
                  <a:pt x="118" y="275"/>
                  <a:pt x="1" y="627"/>
                  <a:pt x="11" y="1000"/>
                </a:cubicBezTo>
                <a:cubicBezTo>
                  <a:pt x="11" y="1372"/>
                  <a:pt x="148" y="1715"/>
                  <a:pt x="373" y="1980"/>
                </a:cubicBezTo>
                <a:cubicBezTo>
                  <a:pt x="579" y="1705"/>
                  <a:pt x="706" y="1352"/>
                  <a:pt x="697" y="980"/>
                </a:cubicBezTo>
                <a:cubicBezTo>
                  <a:pt x="687" y="608"/>
                  <a:pt x="550" y="264"/>
                  <a:pt x="334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21"/>
          <p:cNvSpPr/>
          <p:nvPr/>
        </p:nvSpPr>
        <p:spPr>
          <a:xfrm>
            <a:off x="-1056923" y="4307165"/>
            <a:ext cx="126685" cy="418757"/>
          </a:xfrm>
          <a:custGeom>
            <a:avLst/>
            <a:gdLst/>
            <a:ahLst/>
            <a:cxnLst/>
            <a:rect l="l" t="t" r="r" b="b"/>
            <a:pathLst>
              <a:path w="599" h="1980" extrusionOk="0">
                <a:moveTo>
                  <a:pt x="118" y="0"/>
                </a:moveTo>
                <a:cubicBezTo>
                  <a:pt x="0" y="617"/>
                  <a:pt x="69" y="1450"/>
                  <a:pt x="157" y="1980"/>
                </a:cubicBezTo>
                <a:cubicBezTo>
                  <a:pt x="599" y="1392"/>
                  <a:pt x="579" y="568"/>
                  <a:pt x="118" y="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21"/>
          <p:cNvSpPr/>
          <p:nvPr/>
        </p:nvSpPr>
        <p:spPr>
          <a:xfrm>
            <a:off x="-1056923" y="4307165"/>
            <a:ext cx="37434" cy="360808"/>
          </a:xfrm>
          <a:custGeom>
            <a:avLst/>
            <a:gdLst/>
            <a:ahLst/>
            <a:cxnLst/>
            <a:rect l="l" t="t" r="r" b="b"/>
            <a:pathLst>
              <a:path w="177" h="1706" extrusionOk="0">
                <a:moveTo>
                  <a:pt x="177" y="59"/>
                </a:moveTo>
                <a:cubicBezTo>
                  <a:pt x="177" y="29"/>
                  <a:pt x="118" y="0"/>
                  <a:pt x="109" y="29"/>
                </a:cubicBezTo>
                <a:cubicBezTo>
                  <a:pt x="0" y="460"/>
                  <a:pt x="20" y="1196"/>
                  <a:pt x="109" y="1675"/>
                </a:cubicBezTo>
                <a:cubicBezTo>
                  <a:pt x="118" y="1705"/>
                  <a:pt x="148" y="1686"/>
                  <a:pt x="138" y="1656"/>
                </a:cubicBezTo>
                <a:cubicBezTo>
                  <a:pt x="59" y="1185"/>
                  <a:pt x="69" y="510"/>
                  <a:pt x="177" y="5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21"/>
          <p:cNvSpPr/>
          <p:nvPr/>
        </p:nvSpPr>
        <p:spPr>
          <a:xfrm>
            <a:off x="-1046560" y="4537057"/>
            <a:ext cx="64506" cy="74869"/>
          </a:xfrm>
          <a:custGeom>
            <a:avLst/>
            <a:gdLst/>
            <a:ahLst/>
            <a:cxnLst/>
            <a:rect l="l" t="t" r="r" b="b"/>
            <a:pathLst>
              <a:path w="305" h="354" extrusionOk="0">
                <a:moveTo>
                  <a:pt x="40" y="30"/>
                </a:moveTo>
                <a:cubicBezTo>
                  <a:pt x="40" y="0"/>
                  <a:pt x="1" y="11"/>
                  <a:pt x="1" y="40"/>
                </a:cubicBezTo>
                <a:cubicBezTo>
                  <a:pt x="10" y="167"/>
                  <a:pt x="147" y="305"/>
                  <a:pt x="265" y="344"/>
                </a:cubicBezTo>
                <a:cubicBezTo>
                  <a:pt x="295" y="353"/>
                  <a:pt x="304" y="314"/>
                  <a:pt x="275" y="314"/>
                </a:cubicBezTo>
                <a:cubicBezTo>
                  <a:pt x="167" y="285"/>
                  <a:pt x="49" y="138"/>
                  <a:pt x="40" y="3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6" name="Google Shape;3286;p21"/>
          <p:cNvSpPr/>
          <p:nvPr/>
        </p:nvSpPr>
        <p:spPr>
          <a:xfrm>
            <a:off x="-1048675" y="4456267"/>
            <a:ext cx="74869" cy="66621"/>
          </a:xfrm>
          <a:custGeom>
            <a:avLst/>
            <a:gdLst/>
            <a:ahLst/>
            <a:cxnLst/>
            <a:rect l="l" t="t" r="r" b="b"/>
            <a:pathLst>
              <a:path w="354" h="315" extrusionOk="0">
                <a:moveTo>
                  <a:pt x="20" y="10"/>
                </a:moveTo>
                <a:cubicBezTo>
                  <a:pt x="11" y="10"/>
                  <a:pt x="1" y="30"/>
                  <a:pt x="1" y="40"/>
                </a:cubicBezTo>
                <a:cubicBezTo>
                  <a:pt x="30" y="167"/>
                  <a:pt x="197" y="295"/>
                  <a:pt x="314" y="314"/>
                </a:cubicBezTo>
                <a:cubicBezTo>
                  <a:pt x="344" y="314"/>
                  <a:pt x="353" y="284"/>
                  <a:pt x="314" y="275"/>
                </a:cubicBezTo>
                <a:cubicBezTo>
                  <a:pt x="109" y="255"/>
                  <a:pt x="59" y="1"/>
                  <a:pt x="20" y="1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21"/>
          <p:cNvSpPr/>
          <p:nvPr/>
        </p:nvSpPr>
        <p:spPr>
          <a:xfrm>
            <a:off x="-1096260" y="4495604"/>
            <a:ext cx="68524" cy="81214"/>
          </a:xfrm>
          <a:custGeom>
            <a:avLst/>
            <a:gdLst/>
            <a:ahLst/>
            <a:cxnLst/>
            <a:rect l="l" t="t" r="r" b="b"/>
            <a:pathLst>
              <a:path w="324" h="384" extrusionOk="0">
                <a:moveTo>
                  <a:pt x="245" y="11"/>
                </a:moveTo>
                <a:cubicBezTo>
                  <a:pt x="226" y="11"/>
                  <a:pt x="226" y="30"/>
                  <a:pt x="226" y="40"/>
                </a:cubicBezTo>
                <a:cubicBezTo>
                  <a:pt x="236" y="148"/>
                  <a:pt x="128" y="314"/>
                  <a:pt x="30" y="353"/>
                </a:cubicBezTo>
                <a:cubicBezTo>
                  <a:pt x="1" y="363"/>
                  <a:pt x="10" y="383"/>
                  <a:pt x="30" y="373"/>
                </a:cubicBezTo>
                <a:cubicBezTo>
                  <a:pt x="197" y="314"/>
                  <a:pt x="324" y="0"/>
                  <a:pt x="245" y="1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21"/>
          <p:cNvSpPr/>
          <p:nvPr/>
        </p:nvSpPr>
        <p:spPr>
          <a:xfrm>
            <a:off x="-1094145" y="4390070"/>
            <a:ext cx="60276" cy="80791"/>
          </a:xfrm>
          <a:custGeom>
            <a:avLst/>
            <a:gdLst/>
            <a:ahLst/>
            <a:cxnLst/>
            <a:rect l="l" t="t" r="r" b="b"/>
            <a:pathLst>
              <a:path w="285" h="382" extrusionOk="0">
                <a:moveTo>
                  <a:pt x="274" y="29"/>
                </a:moveTo>
                <a:cubicBezTo>
                  <a:pt x="274" y="0"/>
                  <a:pt x="226" y="0"/>
                  <a:pt x="226" y="29"/>
                </a:cubicBezTo>
                <a:cubicBezTo>
                  <a:pt x="235" y="137"/>
                  <a:pt x="128" y="314"/>
                  <a:pt x="30" y="353"/>
                </a:cubicBezTo>
                <a:cubicBezTo>
                  <a:pt x="0" y="362"/>
                  <a:pt x="20" y="382"/>
                  <a:pt x="49" y="372"/>
                </a:cubicBezTo>
                <a:cubicBezTo>
                  <a:pt x="157" y="333"/>
                  <a:pt x="285" y="157"/>
                  <a:pt x="274" y="2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21"/>
          <p:cNvSpPr/>
          <p:nvPr/>
        </p:nvSpPr>
        <p:spPr>
          <a:xfrm>
            <a:off x="-1085897" y="4209668"/>
            <a:ext cx="126685" cy="126685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422" y="69"/>
                </a:moveTo>
                <a:cubicBezTo>
                  <a:pt x="549" y="137"/>
                  <a:pt x="598" y="294"/>
                  <a:pt x="529" y="422"/>
                </a:cubicBezTo>
                <a:cubicBezTo>
                  <a:pt x="461" y="549"/>
                  <a:pt x="294" y="598"/>
                  <a:pt x="167" y="529"/>
                </a:cubicBezTo>
                <a:cubicBezTo>
                  <a:pt x="39" y="461"/>
                  <a:pt x="0" y="304"/>
                  <a:pt x="69" y="177"/>
                </a:cubicBezTo>
                <a:cubicBezTo>
                  <a:pt x="137" y="50"/>
                  <a:pt x="294" y="0"/>
                  <a:pt x="422" y="6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0" name="Google Shape;3290;p21"/>
          <p:cNvSpPr/>
          <p:nvPr/>
        </p:nvSpPr>
        <p:spPr>
          <a:xfrm>
            <a:off x="-1061153" y="4226164"/>
            <a:ext cx="45894" cy="48009"/>
          </a:xfrm>
          <a:custGeom>
            <a:avLst/>
            <a:gdLst/>
            <a:ahLst/>
            <a:cxnLst/>
            <a:rect l="l" t="t" r="r" b="b"/>
            <a:pathLst>
              <a:path w="217" h="227" extrusionOk="0">
                <a:moveTo>
                  <a:pt x="158" y="30"/>
                </a:moveTo>
                <a:cubicBezTo>
                  <a:pt x="207" y="50"/>
                  <a:pt x="216" y="109"/>
                  <a:pt x="197" y="157"/>
                </a:cubicBezTo>
                <a:cubicBezTo>
                  <a:pt x="168" y="207"/>
                  <a:pt x="118" y="226"/>
                  <a:pt x="70" y="197"/>
                </a:cubicBezTo>
                <a:cubicBezTo>
                  <a:pt x="20" y="177"/>
                  <a:pt x="1" y="118"/>
                  <a:pt x="31" y="70"/>
                </a:cubicBezTo>
                <a:cubicBezTo>
                  <a:pt x="50" y="20"/>
                  <a:pt x="109" y="1"/>
                  <a:pt x="15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1" name="Google Shape;3291;p21"/>
          <p:cNvSpPr/>
          <p:nvPr/>
        </p:nvSpPr>
        <p:spPr>
          <a:xfrm>
            <a:off x="372972" y="4659510"/>
            <a:ext cx="885313" cy="1282921"/>
          </a:xfrm>
          <a:custGeom>
            <a:avLst/>
            <a:gdLst/>
            <a:ahLst/>
            <a:cxnLst/>
            <a:rect l="l" t="t" r="r" b="b"/>
            <a:pathLst>
              <a:path w="4186" h="6066" extrusionOk="0">
                <a:moveTo>
                  <a:pt x="1941" y="401"/>
                </a:moveTo>
                <a:cubicBezTo>
                  <a:pt x="2823" y="1999"/>
                  <a:pt x="3950" y="2459"/>
                  <a:pt x="4107" y="3567"/>
                </a:cubicBezTo>
                <a:cubicBezTo>
                  <a:pt x="4186" y="4145"/>
                  <a:pt x="4019" y="4488"/>
                  <a:pt x="3304" y="4900"/>
                </a:cubicBezTo>
                <a:cubicBezTo>
                  <a:pt x="2794" y="5194"/>
                  <a:pt x="2657" y="5390"/>
                  <a:pt x="2196" y="5625"/>
                </a:cubicBezTo>
                <a:cubicBezTo>
                  <a:pt x="1353" y="6065"/>
                  <a:pt x="452" y="4948"/>
                  <a:pt x="1265" y="4341"/>
                </a:cubicBezTo>
                <a:cubicBezTo>
                  <a:pt x="1980" y="3812"/>
                  <a:pt x="2226" y="3655"/>
                  <a:pt x="2030" y="3391"/>
                </a:cubicBezTo>
                <a:cubicBezTo>
                  <a:pt x="1834" y="3126"/>
                  <a:pt x="736" y="2097"/>
                  <a:pt x="246" y="1627"/>
                </a:cubicBezTo>
                <a:cubicBezTo>
                  <a:pt x="1" y="1401"/>
                  <a:pt x="462" y="1068"/>
                  <a:pt x="873" y="725"/>
                </a:cubicBezTo>
                <a:cubicBezTo>
                  <a:pt x="1314" y="362"/>
                  <a:pt x="1726" y="0"/>
                  <a:pt x="1941" y="40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2" name="Google Shape;3292;p21"/>
          <p:cNvSpPr/>
          <p:nvPr/>
        </p:nvSpPr>
        <p:spPr>
          <a:xfrm>
            <a:off x="460106" y="4760815"/>
            <a:ext cx="385764" cy="338178"/>
          </a:xfrm>
          <a:custGeom>
            <a:avLst/>
            <a:gdLst/>
            <a:ahLst/>
            <a:cxnLst/>
            <a:rect l="l" t="t" r="r" b="b"/>
            <a:pathLst>
              <a:path w="1824" h="1599" extrusionOk="0">
                <a:moveTo>
                  <a:pt x="0" y="1304"/>
                </a:moveTo>
                <a:lnTo>
                  <a:pt x="0" y="1148"/>
                </a:lnTo>
                <a:lnTo>
                  <a:pt x="0" y="1148"/>
                </a:lnTo>
                <a:lnTo>
                  <a:pt x="0" y="1148"/>
                </a:lnTo>
                <a:lnTo>
                  <a:pt x="0" y="1148"/>
                </a:lnTo>
                <a:lnTo>
                  <a:pt x="0" y="1148"/>
                </a:lnTo>
                <a:lnTo>
                  <a:pt x="0" y="1148"/>
                </a:lnTo>
                <a:lnTo>
                  <a:pt x="0" y="1148"/>
                </a:lnTo>
                <a:lnTo>
                  <a:pt x="0" y="1137"/>
                </a:lnTo>
                <a:lnTo>
                  <a:pt x="0" y="1137"/>
                </a:lnTo>
                <a:lnTo>
                  <a:pt x="0" y="1137"/>
                </a:lnTo>
                <a:lnTo>
                  <a:pt x="0" y="1137"/>
                </a:lnTo>
                <a:lnTo>
                  <a:pt x="0" y="1137"/>
                </a:lnTo>
                <a:lnTo>
                  <a:pt x="0" y="1137"/>
                </a:lnTo>
                <a:lnTo>
                  <a:pt x="0" y="1137"/>
                </a:lnTo>
                <a:lnTo>
                  <a:pt x="0" y="1137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28"/>
                </a:lnTo>
                <a:lnTo>
                  <a:pt x="0" y="1118"/>
                </a:lnTo>
                <a:lnTo>
                  <a:pt x="0" y="1118"/>
                </a:lnTo>
                <a:lnTo>
                  <a:pt x="0" y="1118"/>
                </a:lnTo>
                <a:lnTo>
                  <a:pt x="0" y="1118"/>
                </a:lnTo>
                <a:lnTo>
                  <a:pt x="0" y="1118"/>
                </a:lnTo>
                <a:lnTo>
                  <a:pt x="0" y="1118"/>
                </a:lnTo>
                <a:lnTo>
                  <a:pt x="0" y="1118"/>
                </a:lnTo>
                <a:lnTo>
                  <a:pt x="0" y="1118"/>
                </a:lnTo>
                <a:lnTo>
                  <a:pt x="0" y="1108"/>
                </a:lnTo>
                <a:lnTo>
                  <a:pt x="0" y="1108"/>
                </a:lnTo>
                <a:lnTo>
                  <a:pt x="0" y="1108"/>
                </a:lnTo>
                <a:lnTo>
                  <a:pt x="11" y="1108"/>
                </a:lnTo>
                <a:lnTo>
                  <a:pt x="11" y="1108"/>
                </a:lnTo>
                <a:lnTo>
                  <a:pt x="11" y="1108"/>
                </a:lnTo>
                <a:lnTo>
                  <a:pt x="11" y="1108"/>
                </a:lnTo>
                <a:lnTo>
                  <a:pt x="11" y="1108"/>
                </a:lnTo>
                <a:lnTo>
                  <a:pt x="11" y="1108"/>
                </a:lnTo>
                <a:lnTo>
                  <a:pt x="11" y="1098"/>
                </a:lnTo>
                <a:lnTo>
                  <a:pt x="11" y="1098"/>
                </a:lnTo>
                <a:lnTo>
                  <a:pt x="11" y="1098"/>
                </a:lnTo>
                <a:cubicBezTo>
                  <a:pt x="11" y="1098"/>
                  <a:pt x="20" y="1098"/>
                  <a:pt x="20" y="1089"/>
                </a:cubicBezTo>
                <a:lnTo>
                  <a:pt x="20" y="1089"/>
                </a:lnTo>
                <a:lnTo>
                  <a:pt x="20" y="1089"/>
                </a:lnTo>
                <a:lnTo>
                  <a:pt x="20" y="1089"/>
                </a:lnTo>
                <a:lnTo>
                  <a:pt x="20" y="1089"/>
                </a:lnTo>
                <a:lnTo>
                  <a:pt x="20" y="1089"/>
                </a:lnTo>
                <a:lnTo>
                  <a:pt x="20" y="108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30" y="1079"/>
                </a:lnTo>
                <a:lnTo>
                  <a:pt x="40" y="1079"/>
                </a:lnTo>
                <a:lnTo>
                  <a:pt x="40" y="1079"/>
                </a:lnTo>
                <a:lnTo>
                  <a:pt x="40" y="1069"/>
                </a:lnTo>
                <a:lnTo>
                  <a:pt x="40" y="1069"/>
                </a:lnTo>
                <a:lnTo>
                  <a:pt x="40" y="1069"/>
                </a:lnTo>
                <a:lnTo>
                  <a:pt x="40" y="1069"/>
                </a:lnTo>
                <a:lnTo>
                  <a:pt x="50" y="1069"/>
                </a:lnTo>
                <a:lnTo>
                  <a:pt x="59" y="1069"/>
                </a:lnTo>
                <a:lnTo>
                  <a:pt x="59" y="1069"/>
                </a:lnTo>
                <a:lnTo>
                  <a:pt x="59" y="1069"/>
                </a:lnTo>
                <a:lnTo>
                  <a:pt x="59" y="1059"/>
                </a:lnTo>
                <a:lnTo>
                  <a:pt x="59" y="1059"/>
                </a:lnTo>
                <a:lnTo>
                  <a:pt x="59" y="1059"/>
                </a:lnTo>
                <a:lnTo>
                  <a:pt x="59" y="1059"/>
                </a:lnTo>
                <a:lnTo>
                  <a:pt x="59" y="1059"/>
                </a:lnTo>
                <a:lnTo>
                  <a:pt x="59" y="1059"/>
                </a:lnTo>
                <a:lnTo>
                  <a:pt x="69" y="1059"/>
                </a:lnTo>
                <a:lnTo>
                  <a:pt x="69" y="1059"/>
                </a:lnTo>
                <a:lnTo>
                  <a:pt x="69" y="1059"/>
                </a:lnTo>
                <a:lnTo>
                  <a:pt x="69" y="1059"/>
                </a:lnTo>
                <a:lnTo>
                  <a:pt x="69" y="1059"/>
                </a:lnTo>
                <a:lnTo>
                  <a:pt x="69" y="1059"/>
                </a:lnTo>
                <a:lnTo>
                  <a:pt x="69" y="1059"/>
                </a:lnTo>
                <a:lnTo>
                  <a:pt x="6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89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109" y="1059"/>
                </a:lnTo>
                <a:lnTo>
                  <a:pt x="638" y="1157"/>
                </a:lnTo>
                <a:lnTo>
                  <a:pt x="638" y="619"/>
                </a:lnTo>
                <a:lnTo>
                  <a:pt x="638" y="619"/>
                </a:lnTo>
                <a:lnTo>
                  <a:pt x="638" y="619"/>
                </a:lnTo>
                <a:lnTo>
                  <a:pt x="638" y="619"/>
                </a:lnTo>
                <a:lnTo>
                  <a:pt x="638" y="619"/>
                </a:lnTo>
                <a:lnTo>
                  <a:pt x="638" y="619"/>
                </a:lnTo>
                <a:lnTo>
                  <a:pt x="638" y="619"/>
                </a:lnTo>
                <a:lnTo>
                  <a:pt x="638" y="608"/>
                </a:lnTo>
                <a:lnTo>
                  <a:pt x="638" y="608"/>
                </a:lnTo>
                <a:lnTo>
                  <a:pt x="638" y="608"/>
                </a:lnTo>
                <a:lnTo>
                  <a:pt x="638" y="608"/>
                </a:lnTo>
                <a:lnTo>
                  <a:pt x="638" y="608"/>
                </a:lnTo>
                <a:lnTo>
                  <a:pt x="638" y="608"/>
                </a:lnTo>
                <a:lnTo>
                  <a:pt x="638" y="608"/>
                </a:lnTo>
                <a:lnTo>
                  <a:pt x="638" y="608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99"/>
                </a:lnTo>
                <a:lnTo>
                  <a:pt x="638" y="589"/>
                </a:lnTo>
                <a:lnTo>
                  <a:pt x="638" y="589"/>
                </a:lnTo>
                <a:lnTo>
                  <a:pt x="638" y="589"/>
                </a:lnTo>
                <a:lnTo>
                  <a:pt x="638" y="589"/>
                </a:lnTo>
                <a:lnTo>
                  <a:pt x="638" y="589"/>
                </a:lnTo>
                <a:lnTo>
                  <a:pt x="638" y="589"/>
                </a:lnTo>
                <a:lnTo>
                  <a:pt x="638" y="589"/>
                </a:lnTo>
                <a:lnTo>
                  <a:pt x="638" y="589"/>
                </a:lnTo>
                <a:lnTo>
                  <a:pt x="638" y="579"/>
                </a:lnTo>
                <a:lnTo>
                  <a:pt x="638" y="579"/>
                </a:lnTo>
                <a:lnTo>
                  <a:pt x="638" y="579"/>
                </a:lnTo>
                <a:lnTo>
                  <a:pt x="638" y="579"/>
                </a:lnTo>
                <a:lnTo>
                  <a:pt x="638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69"/>
                </a:lnTo>
                <a:lnTo>
                  <a:pt x="647" y="569"/>
                </a:lnTo>
                <a:lnTo>
                  <a:pt x="647" y="569"/>
                </a:lnTo>
                <a:cubicBezTo>
                  <a:pt x="647" y="569"/>
                  <a:pt x="647" y="560"/>
                  <a:pt x="657" y="560"/>
                </a:cubicBezTo>
                <a:lnTo>
                  <a:pt x="657" y="560"/>
                </a:lnTo>
                <a:lnTo>
                  <a:pt x="657" y="560"/>
                </a:lnTo>
                <a:lnTo>
                  <a:pt x="657" y="560"/>
                </a:lnTo>
                <a:lnTo>
                  <a:pt x="657" y="560"/>
                </a:lnTo>
                <a:lnTo>
                  <a:pt x="657" y="560"/>
                </a:lnTo>
                <a:lnTo>
                  <a:pt x="657" y="550"/>
                </a:lnTo>
                <a:lnTo>
                  <a:pt x="657" y="550"/>
                </a:lnTo>
                <a:lnTo>
                  <a:pt x="65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67" y="550"/>
                </a:lnTo>
                <a:lnTo>
                  <a:pt x="677" y="550"/>
                </a:lnTo>
                <a:lnTo>
                  <a:pt x="677" y="540"/>
                </a:lnTo>
                <a:lnTo>
                  <a:pt x="677" y="540"/>
                </a:lnTo>
                <a:lnTo>
                  <a:pt x="677" y="540"/>
                </a:lnTo>
                <a:lnTo>
                  <a:pt x="677" y="540"/>
                </a:lnTo>
                <a:lnTo>
                  <a:pt x="686" y="540"/>
                </a:lnTo>
                <a:lnTo>
                  <a:pt x="686" y="540"/>
                </a:lnTo>
                <a:lnTo>
                  <a:pt x="697" y="530"/>
                </a:lnTo>
                <a:lnTo>
                  <a:pt x="697" y="530"/>
                </a:lnTo>
                <a:lnTo>
                  <a:pt x="697" y="530"/>
                </a:lnTo>
                <a:lnTo>
                  <a:pt x="697" y="530"/>
                </a:lnTo>
                <a:lnTo>
                  <a:pt x="697" y="530"/>
                </a:lnTo>
                <a:lnTo>
                  <a:pt x="697" y="530"/>
                </a:lnTo>
                <a:lnTo>
                  <a:pt x="697" y="530"/>
                </a:lnTo>
                <a:lnTo>
                  <a:pt x="697" y="530"/>
                </a:lnTo>
                <a:lnTo>
                  <a:pt x="706" y="530"/>
                </a:lnTo>
                <a:lnTo>
                  <a:pt x="706" y="530"/>
                </a:lnTo>
                <a:lnTo>
                  <a:pt x="706" y="530"/>
                </a:lnTo>
                <a:lnTo>
                  <a:pt x="706" y="530"/>
                </a:lnTo>
                <a:lnTo>
                  <a:pt x="706" y="530"/>
                </a:lnTo>
                <a:lnTo>
                  <a:pt x="706" y="530"/>
                </a:lnTo>
                <a:lnTo>
                  <a:pt x="706" y="530"/>
                </a:lnTo>
                <a:lnTo>
                  <a:pt x="706" y="530"/>
                </a:lnTo>
                <a:lnTo>
                  <a:pt x="716" y="530"/>
                </a:lnTo>
                <a:lnTo>
                  <a:pt x="716" y="530"/>
                </a:lnTo>
                <a:lnTo>
                  <a:pt x="716" y="530"/>
                </a:lnTo>
                <a:lnTo>
                  <a:pt x="716" y="530"/>
                </a:lnTo>
                <a:lnTo>
                  <a:pt x="716" y="530"/>
                </a:lnTo>
                <a:lnTo>
                  <a:pt x="716" y="530"/>
                </a:lnTo>
                <a:lnTo>
                  <a:pt x="716" y="530"/>
                </a:lnTo>
                <a:lnTo>
                  <a:pt x="716" y="530"/>
                </a:lnTo>
                <a:lnTo>
                  <a:pt x="726" y="530"/>
                </a:lnTo>
                <a:lnTo>
                  <a:pt x="726" y="530"/>
                </a:lnTo>
                <a:lnTo>
                  <a:pt x="726" y="530"/>
                </a:lnTo>
                <a:lnTo>
                  <a:pt x="726" y="530"/>
                </a:lnTo>
                <a:lnTo>
                  <a:pt x="726" y="530"/>
                </a:lnTo>
                <a:lnTo>
                  <a:pt x="726" y="530"/>
                </a:lnTo>
                <a:lnTo>
                  <a:pt x="726" y="530"/>
                </a:lnTo>
                <a:lnTo>
                  <a:pt x="72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736" y="530"/>
                </a:lnTo>
                <a:lnTo>
                  <a:pt x="1265" y="628"/>
                </a:lnTo>
                <a:lnTo>
                  <a:pt x="1265" y="89"/>
                </a:lnTo>
                <a:lnTo>
                  <a:pt x="1265" y="89"/>
                </a:lnTo>
                <a:lnTo>
                  <a:pt x="1265" y="89"/>
                </a:lnTo>
                <a:lnTo>
                  <a:pt x="1265" y="89"/>
                </a:lnTo>
                <a:lnTo>
                  <a:pt x="1265" y="89"/>
                </a:lnTo>
                <a:lnTo>
                  <a:pt x="1265" y="89"/>
                </a:lnTo>
                <a:lnTo>
                  <a:pt x="1265" y="89"/>
                </a:lnTo>
                <a:lnTo>
                  <a:pt x="1265" y="79"/>
                </a:lnTo>
                <a:lnTo>
                  <a:pt x="1265" y="79"/>
                </a:lnTo>
                <a:lnTo>
                  <a:pt x="1265" y="79"/>
                </a:lnTo>
                <a:lnTo>
                  <a:pt x="1265" y="79"/>
                </a:lnTo>
                <a:lnTo>
                  <a:pt x="1265" y="79"/>
                </a:lnTo>
                <a:lnTo>
                  <a:pt x="1265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0"/>
                </a:lnTo>
                <a:lnTo>
                  <a:pt x="1274" y="70"/>
                </a:lnTo>
                <a:lnTo>
                  <a:pt x="1274" y="70"/>
                </a:lnTo>
                <a:lnTo>
                  <a:pt x="1274" y="70"/>
                </a:lnTo>
                <a:lnTo>
                  <a:pt x="1274" y="70"/>
                </a:lnTo>
                <a:lnTo>
                  <a:pt x="1274" y="70"/>
                </a:lnTo>
                <a:lnTo>
                  <a:pt x="1274" y="70"/>
                </a:lnTo>
                <a:lnTo>
                  <a:pt x="1274" y="70"/>
                </a:lnTo>
                <a:lnTo>
                  <a:pt x="1274" y="60"/>
                </a:lnTo>
                <a:lnTo>
                  <a:pt x="1274" y="60"/>
                </a:lnTo>
                <a:lnTo>
                  <a:pt x="1274" y="60"/>
                </a:lnTo>
                <a:lnTo>
                  <a:pt x="1274" y="60"/>
                </a:lnTo>
                <a:lnTo>
                  <a:pt x="1274" y="60"/>
                </a:lnTo>
                <a:lnTo>
                  <a:pt x="1274" y="60"/>
                </a:lnTo>
                <a:lnTo>
                  <a:pt x="1274" y="60"/>
                </a:lnTo>
                <a:lnTo>
                  <a:pt x="1274" y="60"/>
                </a:lnTo>
                <a:lnTo>
                  <a:pt x="1274" y="50"/>
                </a:lnTo>
                <a:lnTo>
                  <a:pt x="1274" y="50"/>
                </a:lnTo>
                <a:lnTo>
                  <a:pt x="1274" y="50"/>
                </a:lnTo>
                <a:lnTo>
                  <a:pt x="1274" y="50"/>
                </a:lnTo>
                <a:lnTo>
                  <a:pt x="1274" y="50"/>
                </a:lnTo>
                <a:lnTo>
                  <a:pt x="1274" y="50"/>
                </a:lnTo>
                <a:lnTo>
                  <a:pt x="1274" y="50"/>
                </a:lnTo>
                <a:lnTo>
                  <a:pt x="1274" y="50"/>
                </a:lnTo>
                <a:lnTo>
                  <a:pt x="1285" y="50"/>
                </a:lnTo>
                <a:lnTo>
                  <a:pt x="1285" y="40"/>
                </a:lnTo>
                <a:lnTo>
                  <a:pt x="1285" y="40"/>
                </a:lnTo>
                <a:lnTo>
                  <a:pt x="1285" y="40"/>
                </a:lnTo>
                <a:lnTo>
                  <a:pt x="1285" y="40"/>
                </a:lnTo>
                <a:cubicBezTo>
                  <a:pt x="1285" y="40"/>
                  <a:pt x="1285" y="31"/>
                  <a:pt x="1294" y="31"/>
                </a:cubicBezTo>
                <a:lnTo>
                  <a:pt x="1294" y="31"/>
                </a:lnTo>
                <a:lnTo>
                  <a:pt x="1294" y="31"/>
                </a:lnTo>
                <a:lnTo>
                  <a:pt x="1294" y="31"/>
                </a:lnTo>
                <a:lnTo>
                  <a:pt x="1294" y="31"/>
                </a:lnTo>
                <a:lnTo>
                  <a:pt x="1294" y="31"/>
                </a:lnTo>
                <a:lnTo>
                  <a:pt x="1294" y="20"/>
                </a:lnTo>
                <a:lnTo>
                  <a:pt x="1294" y="20"/>
                </a:lnTo>
                <a:lnTo>
                  <a:pt x="1294" y="20"/>
                </a:lnTo>
                <a:lnTo>
                  <a:pt x="129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20"/>
                </a:lnTo>
                <a:lnTo>
                  <a:pt x="1304" y="11"/>
                </a:lnTo>
                <a:lnTo>
                  <a:pt x="1314" y="11"/>
                </a:lnTo>
                <a:lnTo>
                  <a:pt x="1314" y="11"/>
                </a:lnTo>
                <a:lnTo>
                  <a:pt x="1314" y="11"/>
                </a:lnTo>
                <a:lnTo>
                  <a:pt x="1314" y="11"/>
                </a:lnTo>
                <a:lnTo>
                  <a:pt x="1324" y="11"/>
                </a:lnTo>
                <a:lnTo>
                  <a:pt x="1324" y="11"/>
                </a:lnTo>
                <a:lnTo>
                  <a:pt x="1324" y="1"/>
                </a:lnTo>
                <a:lnTo>
                  <a:pt x="1324" y="1"/>
                </a:lnTo>
                <a:lnTo>
                  <a:pt x="1333" y="1"/>
                </a:lnTo>
                <a:lnTo>
                  <a:pt x="1333" y="1"/>
                </a:lnTo>
                <a:lnTo>
                  <a:pt x="1333" y="1"/>
                </a:lnTo>
                <a:lnTo>
                  <a:pt x="1333" y="1"/>
                </a:lnTo>
                <a:lnTo>
                  <a:pt x="1333" y="1"/>
                </a:lnTo>
                <a:lnTo>
                  <a:pt x="1333" y="1"/>
                </a:lnTo>
                <a:lnTo>
                  <a:pt x="1333" y="1"/>
                </a:lnTo>
                <a:lnTo>
                  <a:pt x="1333" y="1"/>
                </a:lnTo>
                <a:lnTo>
                  <a:pt x="1343" y="1"/>
                </a:lnTo>
                <a:lnTo>
                  <a:pt x="1343" y="1"/>
                </a:lnTo>
                <a:lnTo>
                  <a:pt x="1343" y="1"/>
                </a:lnTo>
                <a:lnTo>
                  <a:pt x="1343" y="1"/>
                </a:lnTo>
                <a:lnTo>
                  <a:pt x="1343" y="1"/>
                </a:lnTo>
                <a:lnTo>
                  <a:pt x="1343" y="1"/>
                </a:lnTo>
                <a:lnTo>
                  <a:pt x="1343" y="1"/>
                </a:lnTo>
                <a:lnTo>
                  <a:pt x="1343" y="1"/>
                </a:lnTo>
                <a:lnTo>
                  <a:pt x="1353" y="1"/>
                </a:lnTo>
                <a:lnTo>
                  <a:pt x="1353" y="1"/>
                </a:lnTo>
                <a:lnTo>
                  <a:pt x="1353" y="1"/>
                </a:lnTo>
                <a:lnTo>
                  <a:pt x="1353" y="1"/>
                </a:lnTo>
                <a:lnTo>
                  <a:pt x="1353" y="1"/>
                </a:lnTo>
                <a:lnTo>
                  <a:pt x="1353" y="1"/>
                </a:lnTo>
                <a:lnTo>
                  <a:pt x="1353" y="1"/>
                </a:lnTo>
                <a:lnTo>
                  <a:pt x="135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63" y="1"/>
                </a:lnTo>
                <a:lnTo>
                  <a:pt x="1372" y="1"/>
                </a:lnTo>
                <a:lnTo>
                  <a:pt x="1372" y="1"/>
                </a:lnTo>
                <a:lnTo>
                  <a:pt x="1372" y="1"/>
                </a:lnTo>
                <a:lnTo>
                  <a:pt x="1372" y="1"/>
                </a:lnTo>
                <a:lnTo>
                  <a:pt x="1372" y="1"/>
                </a:lnTo>
                <a:lnTo>
                  <a:pt x="1372" y="1"/>
                </a:lnTo>
                <a:lnTo>
                  <a:pt x="1372" y="1"/>
                </a:lnTo>
                <a:lnTo>
                  <a:pt x="1607" y="40"/>
                </a:lnTo>
                <a:cubicBezTo>
                  <a:pt x="1676" y="168"/>
                  <a:pt x="1755" y="285"/>
                  <a:pt x="1823" y="403"/>
                </a:cubicBezTo>
                <a:lnTo>
                  <a:pt x="1578" y="354"/>
                </a:lnTo>
                <a:lnTo>
                  <a:pt x="1578" y="883"/>
                </a:lnTo>
                <a:lnTo>
                  <a:pt x="1578" y="893"/>
                </a:lnTo>
                <a:lnTo>
                  <a:pt x="1578" y="893"/>
                </a:lnTo>
                <a:lnTo>
                  <a:pt x="1578" y="893"/>
                </a:lnTo>
                <a:lnTo>
                  <a:pt x="1578" y="902"/>
                </a:lnTo>
                <a:lnTo>
                  <a:pt x="1578" y="902"/>
                </a:lnTo>
                <a:lnTo>
                  <a:pt x="1578" y="902"/>
                </a:lnTo>
                <a:lnTo>
                  <a:pt x="1578" y="902"/>
                </a:lnTo>
                <a:lnTo>
                  <a:pt x="1578" y="902"/>
                </a:lnTo>
                <a:lnTo>
                  <a:pt x="1578" y="902"/>
                </a:lnTo>
                <a:lnTo>
                  <a:pt x="1578" y="902"/>
                </a:lnTo>
                <a:lnTo>
                  <a:pt x="1578" y="902"/>
                </a:lnTo>
                <a:lnTo>
                  <a:pt x="1568" y="902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13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2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68" y="932"/>
                </a:lnTo>
                <a:lnTo>
                  <a:pt x="1559" y="942"/>
                </a:lnTo>
                <a:lnTo>
                  <a:pt x="1559" y="942"/>
                </a:lnTo>
                <a:lnTo>
                  <a:pt x="1559" y="942"/>
                </a:lnTo>
                <a:lnTo>
                  <a:pt x="1559" y="942"/>
                </a:lnTo>
                <a:lnTo>
                  <a:pt x="1559" y="942"/>
                </a:lnTo>
                <a:lnTo>
                  <a:pt x="1559" y="942"/>
                </a:lnTo>
                <a:cubicBezTo>
                  <a:pt x="1559" y="942"/>
                  <a:pt x="1559" y="952"/>
                  <a:pt x="1549" y="952"/>
                </a:cubicBezTo>
                <a:lnTo>
                  <a:pt x="1549" y="952"/>
                </a:lnTo>
                <a:lnTo>
                  <a:pt x="1549" y="952"/>
                </a:lnTo>
                <a:lnTo>
                  <a:pt x="1549" y="961"/>
                </a:lnTo>
                <a:lnTo>
                  <a:pt x="1549" y="961"/>
                </a:lnTo>
                <a:lnTo>
                  <a:pt x="1549" y="961"/>
                </a:lnTo>
                <a:lnTo>
                  <a:pt x="1549" y="961"/>
                </a:lnTo>
                <a:lnTo>
                  <a:pt x="1549" y="961"/>
                </a:lnTo>
                <a:lnTo>
                  <a:pt x="1549" y="961"/>
                </a:lnTo>
                <a:lnTo>
                  <a:pt x="1549" y="961"/>
                </a:lnTo>
                <a:lnTo>
                  <a:pt x="1539" y="961"/>
                </a:lnTo>
                <a:lnTo>
                  <a:pt x="1539" y="961"/>
                </a:lnTo>
                <a:lnTo>
                  <a:pt x="1539" y="961"/>
                </a:lnTo>
                <a:lnTo>
                  <a:pt x="1539" y="961"/>
                </a:lnTo>
                <a:lnTo>
                  <a:pt x="1539" y="971"/>
                </a:lnTo>
                <a:lnTo>
                  <a:pt x="1539" y="971"/>
                </a:lnTo>
                <a:lnTo>
                  <a:pt x="1539" y="971"/>
                </a:lnTo>
                <a:lnTo>
                  <a:pt x="1539" y="971"/>
                </a:lnTo>
                <a:lnTo>
                  <a:pt x="1539" y="971"/>
                </a:lnTo>
                <a:lnTo>
                  <a:pt x="1539" y="971"/>
                </a:lnTo>
                <a:lnTo>
                  <a:pt x="1529" y="971"/>
                </a:lnTo>
                <a:lnTo>
                  <a:pt x="1529" y="971"/>
                </a:lnTo>
                <a:lnTo>
                  <a:pt x="1529" y="971"/>
                </a:lnTo>
                <a:lnTo>
                  <a:pt x="1529" y="971"/>
                </a:lnTo>
                <a:lnTo>
                  <a:pt x="1520" y="981"/>
                </a:lnTo>
                <a:lnTo>
                  <a:pt x="1520" y="981"/>
                </a:lnTo>
                <a:lnTo>
                  <a:pt x="152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1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500" y="981"/>
                </a:lnTo>
                <a:lnTo>
                  <a:pt x="1490" y="981"/>
                </a:lnTo>
                <a:lnTo>
                  <a:pt x="1490" y="981"/>
                </a:lnTo>
                <a:lnTo>
                  <a:pt x="1490" y="981"/>
                </a:lnTo>
                <a:lnTo>
                  <a:pt x="1490" y="981"/>
                </a:lnTo>
                <a:lnTo>
                  <a:pt x="1490" y="981"/>
                </a:lnTo>
                <a:lnTo>
                  <a:pt x="1490" y="981"/>
                </a:lnTo>
                <a:lnTo>
                  <a:pt x="149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80" y="981"/>
                </a:lnTo>
                <a:lnTo>
                  <a:pt x="1470" y="981"/>
                </a:lnTo>
                <a:lnTo>
                  <a:pt x="1470" y="981"/>
                </a:lnTo>
                <a:lnTo>
                  <a:pt x="1470" y="981"/>
                </a:lnTo>
                <a:lnTo>
                  <a:pt x="1470" y="981"/>
                </a:lnTo>
                <a:lnTo>
                  <a:pt x="1470" y="981"/>
                </a:lnTo>
                <a:lnTo>
                  <a:pt x="1470" y="981"/>
                </a:lnTo>
                <a:lnTo>
                  <a:pt x="1470" y="981"/>
                </a:lnTo>
                <a:lnTo>
                  <a:pt x="941" y="883"/>
                </a:lnTo>
                <a:lnTo>
                  <a:pt x="941" y="1412"/>
                </a:lnTo>
                <a:lnTo>
                  <a:pt x="941" y="1422"/>
                </a:lnTo>
                <a:lnTo>
                  <a:pt x="941" y="1422"/>
                </a:lnTo>
                <a:lnTo>
                  <a:pt x="941" y="1422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42"/>
                </a:lnTo>
                <a:lnTo>
                  <a:pt x="941" y="1442"/>
                </a:lnTo>
                <a:lnTo>
                  <a:pt x="941" y="1442"/>
                </a:lnTo>
                <a:lnTo>
                  <a:pt x="941" y="1442"/>
                </a:lnTo>
                <a:lnTo>
                  <a:pt x="941" y="1442"/>
                </a:lnTo>
                <a:lnTo>
                  <a:pt x="941" y="1442"/>
                </a:lnTo>
                <a:lnTo>
                  <a:pt x="941" y="1442"/>
                </a:lnTo>
                <a:lnTo>
                  <a:pt x="932" y="1442"/>
                </a:lnTo>
                <a:lnTo>
                  <a:pt x="932" y="1442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5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61"/>
                </a:lnTo>
                <a:lnTo>
                  <a:pt x="932" y="1471"/>
                </a:lnTo>
                <a:lnTo>
                  <a:pt x="932" y="1471"/>
                </a:lnTo>
                <a:lnTo>
                  <a:pt x="922" y="1471"/>
                </a:lnTo>
                <a:lnTo>
                  <a:pt x="922" y="1471"/>
                </a:lnTo>
                <a:lnTo>
                  <a:pt x="922" y="1471"/>
                </a:lnTo>
                <a:cubicBezTo>
                  <a:pt x="922" y="1481"/>
                  <a:pt x="922" y="1481"/>
                  <a:pt x="912" y="1481"/>
                </a:cubicBezTo>
                <a:lnTo>
                  <a:pt x="912" y="1481"/>
                </a:lnTo>
                <a:lnTo>
                  <a:pt x="912" y="1481"/>
                </a:lnTo>
                <a:lnTo>
                  <a:pt x="912" y="1490"/>
                </a:lnTo>
                <a:lnTo>
                  <a:pt x="912" y="1490"/>
                </a:lnTo>
                <a:lnTo>
                  <a:pt x="912" y="1490"/>
                </a:lnTo>
                <a:lnTo>
                  <a:pt x="912" y="1490"/>
                </a:lnTo>
                <a:lnTo>
                  <a:pt x="912" y="1490"/>
                </a:lnTo>
                <a:lnTo>
                  <a:pt x="912" y="1490"/>
                </a:lnTo>
                <a:lnTo>
                  <a:pt x="912" y="1490"/>
                </a:lnTo>
                <a:lnTo>
                  <a:pt x="912" y="1490"/>
                </a:lnTo>
                <a:lnTo>
                  <a:pt x="902" y="1490"/>
                </a:lnTo>
                <a:lnTo>
                  <a:pt x="902" y="1490"/>
                </a:lnTo>
                <a:lnTo>
                  <a:pt x="902" y="149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lnTo>
                  <a:pt x="893" y="1500"/>
                </a:lnTo>
                <a:lnTo>
                  <a:pt x="893" y="1500"/>
                </a:lnTo>
                <a:lnTo>
                  <a:pt x="893" y="1500"/>
                </a:lnTo>
                <a:lnTo>
                  <a:pt x="882" y="1510"/>
                </a:lnTo>
                <a:lnTo>
                  <a:pt x="882" y="1510"/>
                </a:lnTo>
                <a:lnTo>
                  <a:pt x="882" y="1510"/>
                </a:lnTo>
                <a:lnTo>
                  <a:pt x="882" y="1510"/>
                </a:lnTo>
                <a:lnTo>
                  <a:pt x="882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7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6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5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43" y="1510"/>
                </a:lnTo>
                <a:lnTo>
                  <a:pt x="834" y="1510"/>
                </a:lnTo>
                <a:lnTo>
                  <a:pt x="834" y="1510"/>
                </a:lnTo>
                <a:lnTo>
                  <a:pt x="834" y="1510"/>
                </a:lnTo>
                <a:lnTo>
                  <a:pt x="834" y="1510"/>
                </a:lnTo>
                <a:lnTo>
                  <a:pt x="834" y="1510"/>
                </a:lnTo>
                <a:lnTo>
                  <a:pt x="834" y="1510"/>
                </a:lnTo>
                <a:lnTo>
                  <a:pt x="834" y="1510"/>
                </a:lnTo>
                <a:lnTo>
                  <a:pt x="305" y="1412"/>
                </a:lnTo>
                <a:lnTo>
                  <a:pt x="305" y="1598"/>
                </a:lnTo>
                <a:cubicBezTo>
                  <a:pt x="196" y="1490"/>
                  <a:pt x="89" y="1392"/>
                  <a:pt x="0" y="130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p21"/>
          <p:cNvSpPr/>
          <p:nvPr/>
        </p:nvSpPr>
        <p:spPr>
          <a:xfrm>
            <a:off x="611534" y="4930854"/>
            <a:ext cx="362712" cy="321470"/>
          </a:xfrm>
          <a:custGeom>
            <a:avLst/>
            <a:gdLst/>
            <a:ahLst/>
            <a:cxnLst/>
            <a:rect l="l" t="t" r="r" b="b"/>
            <a:pathLst>
              <a:path w="1715" h="1520" extrusionOk="0">
                <a:moveTo>
                  <a:pt x="0" y="1186"/>
                </a:moveTo>
                <a:lnTo>
                  <a:pt x="0" y="1147"/>
                </a:lnTo>
                <a:lnTo>
                  <a:pt x="0" y="1147"/>
                </a:lnTo>
                <a:lnTo>
                  <a:pt x="0" y="1147"/>
                </a:lnTo>
                <a:lnTo>
                  <a:pt x="0" y="1147"/>
                </a:lnTo>
                <a:lnTo>
                  <a:pt x="0" y="1147"/>
                </a:lnTo>
                <a:lnTo>
                  <a:pt x="0" y="1147"/>
                </a:lnTo>
                <a:lnTo>
                  <a:pt x="0" y="1147"/>
                </a:lnTo>
                <a:lnTo>
                  <a:pt x="10" y="1147"/>
                </a:lnTo>
                <a:lnTo>
                  <a:pt x="10" y="1147"/>
                </a:lnTo>
                <a:lnTo>
                  <a:pt x="10" y="1137"/>
                </a:lnTo>
                <a:lnTo>
                  <a:pt x="10" y="1137"/>
                </a:lnTo>
                <a:lnTo>
                  <a:pt x="10" y="1137"/>
                </a:lnTo>
                <a:lnTo>
                  <a:pt x="10" y="1137"/>
                </a:lnTo>
                <a:lnTo>
                  <a:pt x="10" y="1137"/>
                </a:lnTo>
                <a:lnTo>
                  <a:pt x="10" y="1137"/>
                </a:lnTo>
                <a:lnTo>
                  <a:pt x="10" y="1137"/>
                </a:lnTo>
                <a:lnTo>
                  <a:pt x="10" y="1137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28"/>
                </a:lnTo>
                <a:lnTo>
                  <a:pt x="10" y="1117"/>
                </a:lnTo>
                <a:lnTo>
                  <a:pt x="10" y="1117"/>
                </a:lnTo>
                <a:lnTo>
                  <a:pt x="10" y="1117"/>
                </a:lnTo>
                <a:lnTo>
                  <a:pt x="10" y="1117"/>
                </a:lnTo>
                <a:lnTo>
                  <a:pt x="10" y="1117"/>
                </a:lnTo>
                <a:lnTo>
                  <a:pt x="10" y="1117"/>
                </a:lnTo>
                <a:lnTo>
                  <a:pt x="10" y="1117"/>
                </a:lnTo>
                <a:lnTo>
                  <a:pt x="10" y="1117"/>
                </a:lnTo>
                <a:lnTo>
                  <a:pt x="10" y="1108"/>
                </a:lnTo>
                <a:lnTo>
                  <a:pt x="10" y="1108"/>
                </a:lnTo>
                <a:lnTo>
                  <a:pt x="10" y="1108"/>
                </a:lnTo>
                <a:lnTo>
                  <a:pt x="10" y="1108"/>
                </a:lnTo>
                <a:lnTo>
                  <a:pt x="20" y="1108"/>
                </a:lnTo>
                <a:lnTo>
                  <a:pt x="20" y="1108"/>
                </a:lnTo>
                <a:lnTo>
                  <a:pt x="20" y="1108"/>
                </a:lnTo>
                <a:lnTo>
                  <a:pt x="20" y="1108"/>
                </a:lnTo>
                <a:lnTo>
                  <a:pt x="20" y="1108"/>
                </a:lnTo>
                <a:lnTo>
                  <a:pt x="20" y="1108"/>
                </a:lnTo>
                <a:cubicBezTo>
                  <a:pt x="20" y="1098"/>
                  <a:pt x="20" y="1098"/>
                  <a:pt x="29" y="1088"/>
                </a:cubicBez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29" y="108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39" y="1078"/>
                </a:lnTo>
                <a:lnTo>
                  <a:pt x="49" y="1078"/>
                </a:lnTo>
                <a:lnTo>
                  <a:pt x="49" y="1078"/>
                </a:lnTo>
                <a:lnTo>
                  <a:pt x="49" y="1078"/>
                </a:lnTo>
                <a:lnTo>
                  <a:pt x="49" y="1069"/>
                </a:lnTo>
                <a:lnTo>
                  <a:pt x="59" y="1069"/>
                </a:lnTo>
                <a:lnTo>
                  <a:pt x="59" y="1069"/>
                </a:lnTo>
                <a:lnTo>
                  <a:pt x="59" y="1069"/>
                </a:lnTo>
                <a:lnTo>
                  <a:pt x="68" y="1069"/>
                </a:lnTo>
                <a:lnTo>
                  <a:pt x="68" y="1069"/>
                </a:lnTo>
                <a:lnTo>
                  <a:pt x="68" y="1069"/>
                </a:lnTo>
                <a:lnTo>
                  <a:pt x="68" y="1069"/>
                </a:lnTo>
                <a:lnTo>
                  <a:pt x="68" y="1069"/>
                </a:lnTo>
                <a:lnTo>
                  <a:pt x="68" y="1069"/>
                </a:lnTo>
                <a:lnTo>
                  <a:pt x="68" y="1059"/>
                </a:lnTo>
                <a:lnTo>
                  <a:pt x="68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79" y="1059"/>
                </a:lnTo>
                <a:lnTo>
                  <a:pt x="88" y="1059"/>
                </a:lnTo>
                <a:lnTo>
                  <a:pt x="88" y="1059"/>
                </a:lnTo>
                <a:lnTo>
                  <a:pt x="88" y="1059"/>
                </a:lnTo>
                <a:lnTo>
                  <a:pt x="88" y="1059"/>
                </a:lnTo>
                <a:lnTo>
                  <a:pt x="88" y="1059"/>
                </a:lnTo>
                <a:lnTo>
                  <a:pt x="88" y="1059"/>
                </a:lnTo>
                <a:lnTo>
                  <a:pt x="8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9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108" y="1059"/>
                </a:lnTo>
                <a:lnTo>
                  <a:pt x="637" y="1157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18"/>
                </a:lnTo>
                <a:lnTo>
                  <a:pt x="637" y="608"/>
                </a:lnTo>
                <a:lnTo>
                  <a:pt x="637" y="608"/>
                </a:lnTo>
                <a:lnTo>
                  <a:pt x="637" y="608"/>
                </a:lnTo>
                <a:lnTo>
                  <a:pt x="637" y="608"/>
                </a:lnTo>
                <a:lnTo>
                  <a:pt x="637" y="608"/>
                </a:lnTo>
                <a:lnTo>
                  <a:pt x="637" y="608"/>
                </a:lnTo>
                <a:lnTo>
                  <a:pt x="637" y="608"/>
                </a:lnTo>
                <a:lnTo>
                  <a:pt x="647" y="608"/>
                </a:lnTo>
                <a:lnTo>
                  <a:pt x="647" y="598"/>
                </a:lnTo>
                <a:lnTo>
                  <a:pt x="647" y="598"/>
                </a:lnTo>
                <a:lnTo>
                  <a:pt x="647" y="598"/>
                </a:lnTo>
                <a:lnTo>
                  <a:pt x="647" y="598"/>
                </a:lnTo>
                <a:lnTo>
                  <a:pt x="647" y="598"/>
                </a:lnTo>
                <a:lnTo>
                  <a:pt x="647" y="598"/>
                </a:lnTo>
                <a:lnTo>
                  <a:pt x="647" y="598"/>
                </a:lnTo>
                <a:lnTo>
                  <a:pt x="647" y="59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56" y="579"/>
                </a:lnTo>
                <a:lnTo>
                  <a:pt x="656" y="579"/>
                </a:lnTo>
                <a:lnTo>
                  <a:pt x="656" y="579"/>
                </a:lnTo>
                <a:lnTo>
                  <a:pt x="656" y="579"/>
                </a:lnTo>
                <a:lnTo>
                  <a:pt x="656" y="579"/>
                </a:lnTo>
                <a:cubicBezTo>
                  <a:pt x="656" y="569"/>
                  <a:pt x="656" y="569"/>
                  <a:pt x="667" y="559"/>
                </a:cubicBezTo>
                <a:lnTo>
                  <a:pt x="667" y="559"/>
                </a:lnTo>
                <a:lnTo>
                  <a:pt x="667" y="559"/>
                </a:lnTo>
                <a:lnTo>
                  <a:pt x="667" y="559"/>
                </a:lnTo>
                <a:lnTo>
                  <a:pt x="667" y="559"/>
                </a:lnTo>
                <a:lnTo>
                  <a:pt x="667" y="559"/>
                </a:lnTo>
                <a:lnTo>
                  <a:pt x="667" y="559"/>
                </a:lnTo>
                <a:lnTo>
                  <a:pt x="667" y="559"/>
                </a:lnTo>
                <a:lnTo>
                  <a:pt x="667" y="559"/>
                </a:lnTo>
                <a:lnTo>
                  <a:pt x="667" y="549"/>
                </a:lnTo>
                <a:lnTo>
                  <a:pt x="667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76" y="549"/>
                </a:lnTo>
                <a:lnTo>
                  <a:pt x="686" y="549"/>
                </a:lnTo>
                <a:lnTo>
                  <a:pt x="686" y="540"/>
                </a:lnTo>
                <a:lnTo>
                  <a:pt x="686" y="540"/>
                </a:lnTo>
                <a:lnTo>
                  <a:pt x="696" y="540"/>
                </a:lnTo>
                <a:lnTo>
                  <a:pt x="696" y="540"/>
                </a:lnTo>
                <a:lnTo>
                  <a:pt x="696" y="540"/>
                </a:lnTo>
                <a:lnTo>
                  <a:pt x="706" y="540"/>
                </a:lnTo>
                <a:lnTo>
                  <a:pt x="706" y="540"/>
                </a:lnTo>
                <a:lnTo>
                  <a:pt x="706" y="540"/>
                </a:lnTo>
                <a:lnTo>
                  <a:pt x="706" y="529"/>
                </a:lnTo>
                <a:lnTo>
                  <a:pt x="706" y="529"/>
                </a:lnTo>
                <a:lnTo>
                  <a:pt x="706" y="529"/>
                </a:lnTo>
                <a:lnTo>
                  <a:pt x="706" y="529"/>
                </a:lnTo>
                <a:lnTo>
                  <a:pt x="706" y="529"/>
                </a:lnTo>
                <a:lnTo>
                  <a:pt x="706" y="529"/>
                </a:lnTo>
                <a:lnTo>
                  <a:pt x="715" y="529"/>
                </a:lnTo>
                <a:lnTo>
                  <a:pt x="715" y="529"/>
                </a:lnTo>
                <a:lnTo>
                  <a:pt x="715" y="529"/>
                </a:lnTo>
                <a:lnTo>
                  <a:pt x="715" y="529"/>
                </a:lnTo>
                <a:lnTo>
                  <a:pt x="715" y="529"/>
                </a:lnTo>
                <a:lnTo>
                  <a:pt x="715" y="529"/>
                </a:lnTo>
                <a:lnTo>
                  <a:pt x="71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25" y="529"/>
                </a:lnTo>
                <a:lnTo>
                  <a:pt x="735" y="529"/>
                </a:lnTo>
                <a:lnTo>
                  <a:pt x="735" y="529"/>
                </a:lnTo>
                <a:lnTo>
                  <a:pt x="735" y="529"/>
                </a:lnTo>
                <a:lnTo>
                  <a:pt x="735" y="529"/>
                </a:lnTo>
                <a:lnTo>
                  <a:pt x="735" y="529"/>
                </a:lnTo>
                <a:lnTo>
                  <a:pt x="735" y="529"/>
                </a:lnTo>
                <a:lnTo>
                  <a:pt x="735" y="529"/>
                </a:lnTo>
                <a:lnTo>
                  <a:pt x="735" y="529"/>
                </a:lnTo>
                <a:lnTo>
                  <a:pt x="745" y="529"/>
                </a:lnTo>
                <a:lnTo>
                  <a:pt x="745" y="529"/>
                </a:lnTo>
                <a:lnTo>
                  <a:pt x="745" y="529"/>
                </a:lnTo>
                <a:lnTo>
                  <a:pt x="745" y="529"/>
                </a:lnTo>
                <a:lnTo>
                  <a:pt x="745" y="529"/>
                </a:lnTo>
                <a:lnTo>
                  <a:pt x="745" y="529"/>
                </a:lnTo>
                <a:lnTo>
                  <a:pt x="745" y="529"/>
                </a:lnTo>
                <a:lnTo>
                  <a:pt x="1274" y="627"/>
                </a:lnTo>
                <a:lnTo>
                  <a:pt x="1274" y="89"/>
                </a:lnTo>
                <a:lnTo>
                  <a:pt x="1274" y="89"/>
                </a:lnTo>
                <a:lnTo>
                  <a:pt x="1274" y="89"/>
                </a:lnTo>
                <a:lnTo>
                  <a:pt x="1274" y="89"/>
                </a:lnTo>
                <a:lnTo>
                  <a:pt x="1274" y="89"/>
                </a:lnTo>
                <a:lnTo>
                  <a:pt x="1274" y="89"/>
                </a:lnTo>
                <a:lnTo>
                  <a:pt x="1274" y="8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79"/>
                </a:lnTo>
                <a:lnTo>
                  <a:pt x="1274" y="69"/>
                </a:lnTo>
                <a:lnTo>
                  <a:pt x="1274" y="69"/>
                </a:lnTo>
                <a:lnTo>
                  <a:pt x="1274" y="69"/>
                </a:lnTo>
                <a:lnTo>
                  <a:pt x="1283" y="69"/>
                </a:lnTo>
                <a:lnTo>
                  <a:pt x="1283" y="69"/>
                </a:lnTo>
                <a:lnTo>
                  <a:pt x="1283" y="69"/>
                </a:lnTo>
                <a:lnTo>
                  <a:pt x="1283" y="6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9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83" y="50"/>
                </a:lnTo>
                <a:lnTo>
                  <a:pt x="1294" y="40"/>
                </a:lnTo>
                <a:lnTo>
                  <a:pt x="1294" y="40"/>
                </a:lnTo>
                <a:lnTo>
                  <a:pt x="1294" y="30"/>
                </a:lnTo>
                <a:lnTo>
                  <a:pt x="1303" y="30"/>
                </a:lnTo>
                <a:lnTo>
                  <a:pt x="1303" y="30"/>
                </a:lnTo>
                <a:lnTo>
                  <a:pt x="1303" y="30"/>
                </a:lnTo>
                <a:lnTo>
                  <a:pt x="1303" y="30"/>
                </a:lnTo>
                <a:lnTo>
                  <a:pt x="1303" y="30"/>
                </a:lnTo>
                <a:lnTo>
                  <a:pt x="1303" y="30"/>
                </a:lnTo>
                <a:lnTo>
                  <a:pt x="1303" y="30"/>
                </a:lnTo>
                <a:lnTo>
                  <a:pt x="1303" y="20"/>
                </a:lnTo>
                <a:lnTo>
                  <a:pt x="1303" y="20"/>
                </a:lnTo>
                <a:lnTo>
                  <a:pt x="1303" y="20"/>
                </a:lnTo>
                <a:lnTo>
                  <a:pt x="130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13" y="20"/>
                </a:lnTo>
                <a:lnTo>
                  <a:pt x="1323" y="11"/>
                </a:lnTo>
                <a:lnTo>
                  <a:pt x="1323" y="11"/>
                </a:lnTo>
                <a:lnTo>
                  <a:pt x="1323" y="11"/>
                </a:lnTo>
                <a:lnTo>
                  <a:pt x="1333" y="11"/>
                </a:lnTo>
                <a:lnTo>
                  <a:pt x="1333" y="11"/>
                </a:lnTo>
                <a:lnTo>
                  <a:pt x="1333" y="11"/>
                </a:lnTo>
                <a:lnTo>
                  <a:pt x="1333" y="11"/>
                </a:lnTo>
                <a:lnTo>
                  <a:pt x="1333" y="11"/>
                </a:lnTo>
                <a:lnTo>
                  <a:pt x="1342" y="11"/>
                </a:lnTo>
                <a:lnTo>
                  <a:pt x="1342" y="0"/>
                </a:lnTo>
                <a:lnTo>
                  <a:pt x="1342" y="0"/>
                </a:lnTo>
                <a:lnTo>
                  <a:pt x="1342" y="0"/>
                </a:lnTo>
                <a:lnTo>
                  <a:pt x="1342" y="0"/>
                </a:lnTo>
                <a:lnTo>
                  <a:pt x="1342" y="0"/>
                </a:lnTo>
                <a:lnTo>
                  <a:pt x="1342" y="0"/>
                </a:lnTo>
                <a:lnTo>
                  <a:pt x="1342" y="0"/>
                </a:lnTo>
                <a:lnTo>
                  <a:pt x="1342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  <a:lnTo>
                  <a:pt x="1362" y="0"/>
                </a:lnTo>
                <a:lnTo>
                  <a:pt x="1362" y="0"/>
                </a:lnTo>
                <a:lnTo>
                  <a:pt x="1362" y="0"/>
                </a:lnTo>
                <a:lnTo>
                  <a:pt x="1362" y="0"/>
                </a:lnTo>
                <a:lnTo>
                  <a:pt x="1362" y="0"/>
                </a:lnTo>
                <a:lnTo>
                  <a:pt x="1362" y="0"/>
                </a:lnTo>
                <a:lnTo>
                  <a:pt x="136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72" y="0"/>
                </a:lnTo>
                <a:lnTo>
                  <a:pt x="1381" y="0"/>
                </a:lnTo>
                <a:lnTo>
                  <a:pt x="1381" y="0"/>
                </a:lnTo>
                <a:lnTo>
                  <a:pt x="1381" y="0"/>
                </a:lnTo>
                <a:lnTo>
                  <a:pt x="1381" y="0"/>
                </a:lnTo>
                <a:lnTo>
                  <a:pt x="1381" y="0"/>
                </a:lnTo>
                <a:lnTo>
                  <a:pt x="1381" y="0"/>
                </a:lnTo>
                <a:lnTo>
                  <a:pt x="1411" y="11"/>
                </a:lnTo>
                <a:cubicBezTo>
                  <a:pt x="1509" y="138"/>
                  <a:pt x="1617" y="265"/>
                  <a:pt x="1715" y="383"/>
                </a:cubicBezTo>
                <a:lnTo>
                  <a:pt x="1577" y="353"/>
                </a:lnTo>
                <a:lnTo>
                  <a:pt x="1577" y="882"/>
                </a:lnTo>
                <a:lnTo>
                  <a:pt x="1577" y="892"/>
                </a:lnTo>
                <a:lnTo>
                  <a:pt x="1577" y="89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0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12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21"/>
                </a:lnTo>
                <a:lnTo>
                  <a:pt x="1577" y="932"/>
                </a:lnTo>
                <a:lnTo>
                  <a:pt x="1577" y="932"/>
                </a:lnTo>
                <a:lnTo>
                  <a:pt x="1577" y="932"/>
                </a:lnTo>
                <a:lnTo>
                  <a:pt x="1577" y="932"/>
                </a:lnTo>
                <a:lnTo>
                  <a:pt x="1577" y="932"/>
                </a:lnTo>
                <a:lnTo>
                  <a:pt x="1577" y="932"/>
                </a:lnTo>
                <a:lnTo>
                  <a:pt x="1577" y="932"/>
                </a:lnTo>
                <a:lnTo>
                  <a:pt x="1577" y="932"/>
                </a:lnTo>
                <a:lnTo>
                  <a:pt x="1568" y="941"/>
                </a:lnTo>
                <a:lnTo>
                  <a:pt x="1568" y="941"/>
                </a:lnTo>
                <a:lnTo>
                  <a:pt x="1568" y="941"/>
                </a:lnTo>
                <a:lnTo>
                  <a:pt x="1568" y="941"/>
                </a:lnTo>
                <a:lnTo>
                  <a:pt x="1568" y="941"/>
                </a:lnTo>
                <a:lnTo>
                  <a:pt x="1568" y="941"/>
                </a:lnTo>
                <a:lnTo>
                  <a:pt x="1568" y="941"/>
                </a:lnTo>
                <a:lnTo>
                  <a:pt x="1568" y="941"/>
                </a:lnTo>
                <a:cubicBezTo>
                  <a:pt x="1568" y="951"/>
                  <a:pt x="1568" y="951"/>
                  <a:pt x="1558" y="951"/>
                </a:cubicBezTo>
                <a:lnTo>
                  <a:pt x="1558" y="961"/>
                </a:lnTo>
                <a:lnTo>
                  <a:pt x="1558" y="961"/>
                </a:lnTo>
                <a:lnTo>
                  <a:pt x="1558" y="961"/>
                </a:lnTo>
                <a:lnTo>
                  <a:pt x="1558" y="961"/>
                </a:lnTo>
                <a:lnTo>
                  <a:pt x="1558" y="961"/>
                </a:lnTo>
                <a:lnTo>
                  <a:pt x="1558" y="961"/>
                </a:lnTo>
                <a:lnTo>
                  <a:pt x="1548" y="961"/>
                </a:lnTo>
                <a:lnTo>
                  <a:pt x="1548" y="961"/>
                </a:lnTo>
                <a:lnTo>
                  <a:pt x="1548" y="961"/>
                </a:lnTo>
                <a:lnTo>
                  <a:pt x="1548" y="961"/>
                </a:lnTo>
                <a:lnTo>
                  <a:pt x="1548" y="961"/>
                </a:lnTo>
                <a:lnTo>
                  <a:pt x="1548" y="971"/>
                </a:lnTo>
                <a:lnTo>
                  <a:pt x="1548" y="971"/>
                </a:lnTo>
                <a:lnTo>
                  <a:pt x="1548" y="971"/>
                </a:lnTo>
                <a:lnTo>
                  <a:pt x="1548" y="971"/>
                </a:lnTo>
                <a:lnTo>
                  <a:pt x="1548" y="971"/>
                </a:lnTo>
                <a:lnTo>
                  <a:pt x="1548" y="971"/>
                </a:lnTo>
                <a:lnTo>
                  <a:pt x="1538" y="971"/>
                </a:lnTo>
                <a:lnTo>
                  <a:pt x="1538" y="971"/>
                </a:lnTo>
                <a:lnTo>
                  <a:pt x="1538" y="971"/>
                </a:lnTo>
                <a:lnTo>
                  <a:pt x="1538" y="971"/>
                </a:lnTo>
                <a:lnTo>
                  <a:pt x="1538" y="971"/>
                </a:lnTo>
                <a:lnTo>
                  <a:pt x="1538" y="971"/>
                </a:lnTo>
                <a:lnTo>
                  <a:pt x="1529" y="980"/>
                </a:lnTo>
                <a:lnTo>
                  <a:pt x="152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1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509" y="980"/>
                </a:lnTo>
                <a:lnTo>
                  <a:pt x="1499" y="990"/>
                </a:lnTo>
                <a:lnTo>
                  <a:pt x="1499" y="990"/>
                </a:lnTo>
                <a:lnTo>
                  <a:pt x="1499" y="990"/>
                </a:lnTo>
                <a:lnTo>
                  <a:pt x="1499" y="990"/>
                </a:lnTo>
                <a:lnTo>
                  <a:pt x="1499" y="990"/>
                </a:lnTo>
                <a:lnTo>
                  <a:pt x="1499" y="990"/>
                </a:lnTo>
                <a:lnTo>
                  <a:pt x="1499" y="990"/>
                </a:lnTo>
                <a:lnTo>
                  <a:pt x="1499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90" y="990"/>
                </a:lnTo>
                <a:lnTo>
                  <a:pt x="1479" y="990"/>
                </a:lnTo>
                <a:lnTo>
                  <a:pt x="1479" y="990"/>
                </a:lnTo>
                <a:lnTo>
                  <a:pt x="1479" y="990"/>
                </a:lnTo>
                <a:lnTo>
                  <a:pt x="1479" y="990"/>
                </a:lnTo>
                <a:lnTo>
                  <a:pt x="1479" y="980"/>
                </a:lnTo>
                <a:lnTo>
                  <a:pt x="1479" y="980"/>
                </a:lnTo>
                <a:lnTo>
                  <a:pt x="1479" y="980"/>
                </a:lnTo>
                <a:lnTo>
                  <a:pt x="1479" y="980"/>
                </a:lnTo>
                <a:lnTo>
                  <a:pt x="1470" y="980"/>
                </a:lnTo>
                <a:lnTo>
                  <a:pt x="941" y="882"/>
                </a:lnTo>
                <a:lnTo>
                  <a:pt x="950" y="1411"/>
                </a:lnTo>
                <a:lnTo>
                  <a:pt x="950" y="1422"/>
                </a:lnTo>
                <a:lnTo>
                  <a:pt x="950" y="1431"/>
                </a:lnTo>
                <a:lnTo>
                  <a:pt x="950" y="1431"/>
                </a:lnTo>
                <a:lnTo>
                  <a:pt x="950" y="1431"/>
                </a:lnTo>
                <a:lnTo>
                  <a:pt x="950" y="1431"/>
                </a:lnTo>
                <a:lnTo>
                  <a:pt x="950" y="1431"/>
                </a:lnTo>
                <a:lnTo>
                  <a:pt x="950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3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4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5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61"/>
                </a:lnTo>
                <a:lnTo>
                  <a:pt x="941" y="1470"/>
                </a:lnTo>
                <a:lnTo>
                  <a:pt x="941" y="1470"/>
                </a:lnTo>
                <a:lnTo>
                  <a:pt x="931" y="1470"/>
                </a:lnTo>
                <a:lnTo>
                  <a:pt x="931" y="1470"/>
                </a:lnTo>
                <a:lnTo>
                  <a:pt x="931" y="1470"/>
                </a:lnTo>
                <a:lnTo>
                  <a:pt x="931" y="1470"/>
                </a:lnTo>
                <a:lnTo>
                  <a:pt x="931" y="1470"/>
                </a:lnTo>
                <a:cubicBezTo>
                  <a:pt x="931" y="1480"/>
                  <a:pt x="931" y="1480"/>
                  <a:pt x="921" y="1480"/>
                </a:cubicBez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21" y="1490"/>
                </a:lnTo>
                <a:lnTo>
                  <a:pt x="911" y="1490"/>
                </a:lnTo>
                <a:lnTo>
                  <a:pt x="911" y="1490"/>
                </a:lnTo>
                <a:lnTo>
                  <a:pt x="911" y="1500"/>
                </a:lnTo>
                <a:lnTo>
                  <a:pt x="911" y="1500"/>
                </a:lnTo>
                <a:lnTo>
                  <a:pt x="911" y="1500"/>
                </a:lnTo>
                <a:lnTo>
                  <a:pt x="911" y="1500"/>
                </a:lnTo>
                <a:lnTo>
                  <a:pt x="911" y="1500"/>
                </a:lnTo>
                <a:lnTo>
                  <a:pt x="911" y="1500"/>
                </a:lnTo>
                <a:lnTo>
                  <a:pt x="911" y="1500"/>
                </a:lnTo>
                <a:lnTo>
                  <a:pt x="911" y="150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lnTo>
                  <a:pt x="902" y="1500"/>
                </a:lnTo>
                <a:cubicBezTo>
                  <a:pt x="902" y="1509"/>
                  <a:pt x="891" y="1509"/>
                  <a:pt x="891" y="1509"/>
                </a:cubicBezTo>
                <a:lnTo>
                  <a:pt x="891" y="1509"/>
                </a:lnTo>
                <a:lnTo>
                  <a:pt x="891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82" y="1509"/>
                </a:lnTo>
                <a:lnTo>
                  <a:pt x="872" y="1509"/>
                </a:lnTo>
                <a:lnTo>
                  <a:pt x="872" y="1509"/>
                </a:lnTo>
                <a:lnTo>
                  <a:pt x="872" y="1509"/>
                </a:lnTo>
                <a:lnTo>
                  <a:pt x="872" y="1509"/>
                </a:lnTo>
                <a:lnTo>
                  <a:pt x="872" y="1509"/>
                </a:lnTo>
                <a:lnTo>
                  <a:pt x="872" y="1520"/>
                </a:lnTo>
                <a:lnTo>
                  <a:pt x="872" y="1520"/>
                </a:lnTo>
                <a:lnTo>
                  <a:pt x="872" y="1520"/>
                </a:lnTo>
                <a:lnTo>
                  <a:pt x="872" y="1520"/>
                </a:lnTo>
                <a:lnTo>
                  <a:pt x="862" y="1520"/>
                </a:lnTo>
                <a:lnTo>
                  <a:pt x="862" y="1520"/>
                </a:lnTo>
                <a:lnTo>
                  <a:pt x="862" y="1520"/>
                </a:lnTo>
                <a:lnTo>
                  <a:pt x="862" y="1520"/>
                </a:lnTo>
                <a:lnTo>
                  <a:pt x="862" y="1520"/>
                </a:lnTo>
                <a:lnTo>
                  <a:pt x="862" y="1520"/>
                </a:lnTo>
                <a:lnTo>
                  <a:pt x="86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52" y="1520"/>
                </a:lnTo>
                <a:lnTo>
                  <a:pt x="843" y="1520"/>
                </a:lnTo>
                <a:lnTo>
                  <a:pt x="843" y="1520"/>
                </a:lnTo>
                <a:lnTo>
                  <a:pt x="843" y="1520"/>
                </a:lnTo>
                <a:lnTo>
                  <a:pt x="843" y="1520"/>
                </a:lnTo>
                <a:lnTo>
                  <a:pt x="843" y="1520"/>
                </a:lnTo>
                <a:lnTo>
                  <a:pt x="843" y="1509"/>
                </a:lnTo>
                <a:lnTo>
                  <a:pt x="843" y="1509"/>
                </a:lnTo>
                <a:lnTo>
                  <a:pt x="843" y="1509"/>
                </a:lnTo>
                <a:lnTo>
                  <a:pt x="314" y="1411"/>
                </a:lnTo>
                <a:lnTo>
                  <a:pt x="314" y="1490"/>
                </a:lnTo>
                <a:cubicBezTo>
                  <a:pt x="216" y="1392"/>
                  <a:pt x="108" y="1294"/>
                  <a:pt x="0" y="118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4" name="Google Shape;3294;p21"/>
          <p:cNvSpPr/>
          <p:nvPr/>
        </p:nvSpPr>
        <p:spPr>
          <a:xfrm>
            <a:off x="478929" y="5589862"/>
            <a:ext cx="369056" cy="350445"/>
          </a:xfrm>
          <a:custGeom>
            <a:avLst/>
            <a:gdLst/>
            <a:ahLst/>
            <a:cxnLst/>
            <a:rect l="l" t="t" r="r" b="b"/>
            <a:pathLst>
              <a:path w="1745" h="1657" extrusionOk="0">
                <a:moveTo>
                  <a:pt x="1744" y="1206"/>
                </a:moveTo>
                <a:cubicBezTo>
                  <a:pt x="1734" y="1216"/>
                  <a:pt x="1714" y="1216"/>
                  <a:pt x="1695" y="1226"/>
                </a:cubicBezTo>
                <a:cubicBezTo>
                  <a:pt x="882" y="1657"/>
                  <a:pt x="0" y="618"/>
                  <a:pt x="695" y="0"/>
                </a:cubicBezTo>
                <a:cubicBezTo>
                  <a:pt x="1087" y="118"/>
                  <a:pt x="1470" y="451"/>
                  <a:pt x="1744" y="1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5" name="Google Shape;3295;p21"/>
          <p:cNvSpPr/>
          <p:nvPr/>
        </p:nvSpPr>
        <p:spPr>
          <a:xfrm>
            <a:off x="1056935" y="5179568"/>
            <a:ext cx="199227" cy="479033"/>
          </a:xfrm>
          <a:custGeom>
            <a:avLst/>
            <a:gdLst/>
            <a:ahLst/>
            <a:cxnLst/>
            <a:rect l="l" t="t" r="r" b="b"/>
            <a:pathLst>
              <a:path w="942" h="2265" extrusionOk="0">
                <a:moveTo>
                  <a:pt x="314" y="0"/>
                </a:moveTo>
                <a:cubicBezTo>
                  <a:pt x="599" y="344"/>
                  <a:pt x="804" y="677"/>
                  <a:pt x="873" y="1108"/>
                </a:cubicBezTo>
                <a:cubicBezTo>
                  <a:pt x="941" y="1598"/>
                  <a:pt x="834" y="1931"/>
                  <a:pt x="344" y="2264"/>
                </a:cubicBezTo>
                <a:cubicBezTo>
                  <a:pt x="148" y="1617"/>
                  <a:pt x="1" y="725"/>
                  <a:pt x="314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6" name="Google Shape;3296;p21"/>
          <p:cNvSpPr/>
          <p:nvPr/>
        </p:nvSpPr>
        <p:spPr>
          <a:xfrm>
            <a:off x="1133707" y="4729937"/>
            <a:ext cx="31301" cy="31090"/>
          </a:xfrm>
          <a:custGeom>
            <a:avLst/>
            <a:gdLst/>
            <a:ahLst/>
            <a:cxnLst/>
            <a:rect l="l" t="t" r="r" b="b"/>
            <a:pathLst>
              <a:path w="148" h="147" extrusionOk="0">
                <a:moveTo>
                  <a:pt x="69" y="0"/>
                </a:moveTo>
                <a:cubicBezTo>
                  <a:pt x="88" y="0"/>
                  <a:pt x="108" y="10"/>
                  <a:pt x="118" y="29"/>
                </a:cubicBezTo>
                <a:cubicBezTo>
                  <a:pt x="138" y="39"/>
                  <a:pt x="147" y="59"/>
                  <a:pt x="147" y="79"/>
                </a:cubicBezTo>
                <a:cubicBezTo>
                  <a:pt x="147" y="98"/>
                  <a:pt x="138" y="118"/>
                  <a:pt x="118" y="127"/>
                </a:cubicBezTo>
                <a:cubicBezTo>
                  <a:pt x="108" y="137"/>
                  <a:pt x="88" y="147"/>
                  <a:pt x="69" y="147"/>
                </a:cubicBezTo>
                <a:cubicBezTo>
                  <a:pt x="49" y="147"/>
                  <a:pt x="30" y="137"/>
                  <a:pt x="20" y="127"/>
                </a:cubicBezTo>
                <a:cubicBezTo>
                  <a:pt x="1" y="118"/>
                  <a:pt x="1" y="98"/>
                  <a:pt x="1" y="79"/>
                </a:cubicBezTo>
                <a:cubicBezTo>
                  <a:pt x="1" y="59"/>
                  <a:pt x="1" y="39"/>
                  <a:pt x="20" y="29"/>
                </a:cubicBezTo>
                <a:cubicBezTo>
                  <a:pt x="30" y="10"/>
                  <a:pt x="49" y="0"/>
                  <a:pt x="69" y="0"/>
                </a:cubicBezTo>
                <a:close/>
                <a:moveTo>
                  <a:pt x="99" y="49"/>
                </a:moveTo>
                <a:cubicBezTo>
                  <a:pt x="88" y="39"/>
                  <a:pt x="79" y="39"/>
                  <a:pt x="69" y="39"/>
                </a:cubicBezTo>
                <a:cubicBezTo>
                  <a:pt x="59" y="39"/>
                  <a:pt x="49" y="39"/>
                  <a:pt x="40" y="49"/>
                </a:cubicBezTo>
                <a:cubicBezTo>
                  <a:pt x="30" y="59"/>
                  <a:pt x="30" y="68"/>
                  <a:pt x="30" y="79"/>
                </a:cubicBezTo>
                <a:cubicBezTo>
                  <a:pt x="30" y="88"/>
                  <a:pt x="30" y="98"/>
                  <a:pt x="40" y="108"/>
                </a:cubicBezTo>
                <a:cubicBezTo>
                  <a:pt x="49" y="118"/>
                  <a:pt x="59" y="118"/>
                  <a:pt x="69" y="118"/>
                </a:cubicBezTo>
                <a:cubicBezTo>
                  <a:pt x="79" y="118"/>
                  <a:pt x="88" y="118"/>
                  <a:pt x="99" y="108"/>
                </a:cubicBezTo>
                <a:cubicBezTo>
                  <a:pt x="108" y="98"/>
                  <a:pt x="108" y="88"/>
                  <a:pt x="108" y="79"/>
                </a:cubicBezTo>
                <a:cubicBezTo>
                  <a:pt x="108" y="68"/>
                  <a:pt x="108" y="59"/>
                  <a:pt x="99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7" name="Google Shape;3297;p21"/>
          <p:cNvSpPr/>
          <p:nvPr/>
        </p:nvSpPr>
        <p:spPr>
          <a:xfrm>
            <a:off x="1146185" y="4640688"/>
            <a:ext cx="6345" cy="97710"/>
          </a:xfrm>
          <a:custGeom>
            <a:avLst/>
            <a:gdLst/>
            <a:ahLst/>
            <a:cxnLst/>
            <a:rect l="l" t="t" r="r" b="b"/>
            <a:pathLst>
              <a:path w="30" h="462" extrusionOk="0">
                <a:moveTo>
                  <a:pt x="0" y="20"/>
                </a:moveTo>
                <a:cubicBezTo>
                  <a:pt x="0" y="11"/>
                  <a:pt x="0" y="0"/>
                  <a:pt x="10" y="0"/>
                </a:cubicBezTo>
                <a:cubicBezTo>
                  <a:pt x="20" y="0"/>
                  <a:pt x="29" y="11"/>
                  <a:pt x="29" y="20"/>
                </a:cubicBezTo>
                <a:lnTo>
                  <a:pt x="29" y="442"/>
                </a:lnTo>
                <a:cubicBezTo>
                  <a:pt x="29" y="451"/>
                  <a:pt x="20" y="461"/>
                  <a:pt x="10" y="461"/>
                </a:cubicBezTo>
                <a:cubicBezTo>
                  <a:pt x="0" y="461"/>
                  <a:pt x="0" y="451"/>
                  <a:pt x="0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8" name="Google Shape;3298;p21"/>
          <p:cNvSpPr/>
          <p:nvPr/>
        </p:nvSpPr>
        <p:spPr>
          <a:xfrm>
            <a:off x="1133707" y="4653166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1" y="20"/>
                </a:moveTo>
                <a:lnTo>
                  <a:pt x="1" y="0"/>
                </a:lnTo>
                <a:lnTo>
                  <a:pt x="30" y="0"/>
                </a:lnTo>
                <a:lnTo>
                  <a:pt x="79" y="69"/>
                </a:lnTo>
                <a:cubicBezTo>
                  <a:pt x="88" y="79"/>
                  <a:pt x="88" y="89"/>
                  <a:pt x="79" y="98"/>
                </a:cubicBezTo>
                <a:cubicBezTo>
                  <a:pt x="69" y="98"/>
                  <a:pt x="59" y="98"/>
                  <a:pt x="59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9" name="Google Shape;3299;p21"/>
          <p:cNvSpPr/>
          <p:nvPr/>
        </p:nvSpPr>
        <p:spPr>
          <a:xfrm>
            <a:off x="1144070" y="4653166"/>
            <a:ext cx="20938" cy="20938"/>
          </a:xfrm>
          <a:custGeom>
            <a:avLst/>
            <a:gdLst/>
            <a:ahLst/>
            <a:cxnLst/>
            <a:rect l="l" t="t" r="r" b="b"/>
            <a:pathLst>
              <a:path w="99" h="99" extrusionOk="0">
                <a:moveTo>
                  <a:pt x="69" y="0"/>
                </a:moveTo>
                <a:lnTo>
                  <a:pt x="89" y="0"/>
                </a:lnTo>
                <a:cubicBezTo>
                  <a:pt x="89" y="10"/>
                  <a:pt x="98" y="20"/>
                  <a:pt x="89" y="20"/>
                </a:cubicBezTo>
                <a:lnTo>
                  <a:pt x="30" y="89"/>
                </a:lnTo>
                <a:cubicBezTo>
                  <a:pt x="30" y="98"/>
                  <a:pt x="20" y="98"/>
                  <a:pt x="10" y="98"/>
                </a:cubicBezTo>
                <a:cubicBezTo>
                  <a:pt x="0" y="89"/>
                  <a:pt x="0" y="79"/>
                  <a:pt x="10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0" name="Google Shape;3300;p21"/>
          <p:cNvSpPr/>
          <p:nvPr/>
        </p:nvSpPr>
        <p:spPr>
          <a:xfrm>
            <a:off x="1133707" y="4667758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1" y="20"/>
                </a:moveTo>
                <a:lnTo>
                  <a:pt x="1" y="0"/>
                </a:lnTo>
                <a:lnTo>
                  <a:pt x="30" y="0"/>
                </a:lnTo>
                <a:lnTo>
                  <a:pt x="79" y="79"/>
                </a:lnTo>
                <a:cubicBezTo>
                  <a:pt x="88" y="79"/>
                  <a:pt x="88" y="88"/>
                  <a:pt x="79" y="98"/>
                </a:cubicBezTo>
                <a:cubicBezTo>
                  <a:pt x="69" y="98"/>
                  <a:pt x="59" y="98"/>
                  <a:pt x="59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1" name="Google Shape;3301;p21"/>
          <p:cNvSpPr/>
          <p:nvPr/>
        </p:nvSpPr>
        <p:spPr>
          <a:xfrm>
            <a:off x="1144070" y="4667758"/>
            <a:ext cx="20938" cy="20938"/>
          </a:xfrm>
          <a:custGeom>
            <a:avLst/>
            <a:gdLst/>
            <a:ahLst/>
            <a:cxnLst/>
            <a:rect l="l" t="t" r="r" b="b"/>
            <a:pathLst>
              <a:path w="99" h="99" extrusionOk="0">
                <a:moveTo>
                  <a:pt x="69" y="0"/>
                </a:moveTo>
                <a:lnTo>
                  <a:pt x="89" y="0"/>
                </a:lnTo>
                <a:cubicBezTo>
                  <a:pt x="89" y="10"/>
                  <a:pt x="98" y="20"/>
                  <a:pt x="89" y="20"/>
                </a:cubicBezTo>
                <a:lnTo>
                  <a:pt x="30" y="88"/>
                </a:lnTo>
                <a:cubicBezTo>
                  <a:pt x="30" y="98"/>
                  <a:pt x="20" y="98"/>
                  <a:pt x="10" y="98"/>
                </a:cubicBezTo>
                <a:cubicBezTo>
                  <a:pt x="0" y="88"/>
                  <a:pt x="0" y="7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2" name="Google Shape;3302;p21"/>
          <p:cNvSpPr/>
          <p:nvPr/>
        </p:nvSpPr>
        <p:spPr>
          <a:xfrm>
            <a:off x="1154433" y="4690388"/>
            <a:ext cx="87347" cy="54142"/>
          </a:xfrm>
          <a:custGeom>
            <a:avLst/>
            <a:gdLst/>
            <a:ahLst/>
            <a:cxnLst/>
            <a:rect l="l" t="t" r="r" b="b"/>
            <a:pathLst>
              <a:path w="413" h="256" extrusionOk="0">
                <a:moveTo>
                  <a:pt x="382" y="11"/>
                </a:moveTo>
                <a:cubicBezTo>
                  <a:pt x="393" y="1"/>
                  <a:pt x="402" y="11"/>
                  <a:pt x="402" y="11"/>
                </a:cubicBezTo>
                <a:cubicBezTo>
                  <a:pt x="412" y="20"/>
                  <a:pt x="402" y="30"/>
                  <a:pt x="402" y="40"/>
                </a:cubicBezTo>
                <a:lnTo>
                  <a:pt x="30" y="246"/>
                </a:lnTo>
                <a:cubicBezTo>
                  <a:pt x="20" y="255"/>
                  <a:pt x="10" y="246"/>
                  <a:pt x="10" y="246"/>
                </a:cubicBezTo>
                <a:cubicBezTo>
                  <a:pt x="1" y="236"/>
                  <a:pt x="10" y="226"/>
                  <a:pt x="10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3" name="Google Shape;3303;p21"/>
          <p:cNvSpPr/>
          <p:nvPr/>
        </p:nvSpPr>
        <p:spPr>
          <a:xfrm>
            <a:off x="1210267" y="4686370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20"/>
                </a:moveTo>
                <a:cubicBezTo>
                  <a:pt x="40" y="10"/>
                  <a:pt x="50" y="0"/>
                  <a:pt x="60" y="10"/>
                </a:cubicBezTo>
                <a:cubicBezTo>
                  <a:pt x="60" y="10"/>
                  <a:pt x="70" y="20"/>
                  <a:pt x="60" y="30"/>
                </a:cubicBezTo>
                <a:lnTo>
                  <a:pt x="31" y="108"/>
                </a:lnTo>
                <a:cubicBezTo>
                  <a:pt x="31" y="118"/>
                  <a:pt x="20" y="118"/>
                  <a:pt x="11" y="118"/>
                </a:cubicBezTo>
                <a:cubicBezTo>
                  <a:pt x="1" y="11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1"/>
          <p:cNvSpPr/>
          <p:nvPr/>
        </p:nvSpPr>
        <p:spPr>
          <a:xfrm>
            <a:off x="1210267" y="4704981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9" y="10"/>
                </a:moveTo>
                <a:cubicBezTo>
                  <a:pt x="118" y="20"/>
                  <a:pt x="118" y="20"/>
                  <a:pt x="118" y="30"/>
                </a:cubicBezTo>
                <a:cubicBezTo>
                  <a:pt x="118" y="40"/>
                  <a:pt x="109" y="49"/>
                  <a:pt x="99" y="49"/>
                </a:cubicBezTo>
                <a:lnTo>
                  <a:pt x="11" y="30"/>
                </a:lnTo>
                <a:cubicBezTo>
                  <a:pt x="11" y="30"/>
                  <a:pt x="1" y="20"/>
                  <a:pt x="1" y="10"/>
                </a:cubicBezTo>
                <a:cubicBezTo>
                  <a:pt x="1" y="10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1"/>
          <p:cNvSpPr/>
          <p:nvPr/>
        </p:nvSpPr>
        <p:spPr>
          <a:xfrm>
            <a:off x="1197789" y="4694618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10"/>
                </a:moveTo>
                <a:cubicBezTo>
                  <a:pt x="40" y="0"/>
                  <a:pt x="50" y="0"/>
                  <a:pt x="50" y="0"/>
                </a:cubicBezTo>
                <a:cubicBezTo>
                  <a:pt x="60" y="10"/>
                  <a:pt x="70" y="10"/>
                  <a:pt x="60" y="20"/>
                </a:cubicBezTo>
                <a:lnTo>
                  <a:pt x="31" y="108"/>
                </a:lnTo>
                <a:cubicBezTo>
                  <a:pt x="31" y="118"/>
                  <a:pt x="21" y="118"/>
                  <a:pt x="11" y="118"/>
                </a:cubicBezTo>
                <a:cubicBezTo>
                  <a:pt x="1" y="108"/>
                  <a:pt x="1" y="9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1"/>
          <p:cNvSpPr/>
          <p:nvPr/>
        </p:nvSpPr>
        <p:spPr>
          <a:xfrm>
            <a:off x="1197789" y="4713229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9" y="10"/>
                </a:moveTo>
                <a:cubicBezTo>
                  <a:pt x="119" y="10"/>
                  <a:pt x="119" y="20"/>
                  <a:pt x="119" y="30"/>
                </a:cubicBezTo>
                <a:cubicBezTo>
                  <a:pt x="119" y="40"/>
                  <a:pt x="109" y="40"/>
                  <a:pt x="99" y="40"/>
                </a:cubicBezTo>
                <a:lnTo>
                  <a:pt x="11" y="30"/>
                </a:lnTo>
                <a:cubicBezTo>
                  <a:pt x="1" y="30"/>
                  <a:pt x="1" y="20"/>
                  <a:pt x="1" y="10"/>
                </a:cubicBezTo>
                <a:cubicBezTo>
                  <a:pt x="1" y="1"/>
                  <a:pt x="11" y="1"/>
                  <a:pt x="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1"/>
          <p:cNvSpPr/>
          <p:nvPr/>
        </p:nvSpPr>
        <p:spPr>
          <a:xfrm>
            <a:off x="1154433" y="4748337"/>
            <a:ext cx="87347" cy="52239"/>
          </a:xfrm>
          <a:custGeom>
            <a:avLst/>
            <a:gdLst/>
            <a:ahLst/>
            <a:cxnLst/>
            <a:rect l="l" t="t" r="r" b="b"/>
            <a:pathLst>
              <a:path w="413" h="247" extrusionOk="0">
                <a:moveTo>
                  <a:pt x="402" y="217"/>
                </a:moveTo>
                <a:cubicBezTo>
                  <a:pt x="402" y="227"/>
                  <a:pt x="412" y="236"/>
                  <a:pt x="402" y="236"/>
                </a:cubicBezTo>
                <a:cubicBezTo>
                  <a:pt x="402" y="246"/>
                  <a:pt x="393" y="246"/>
                  <a:pt x="382" y="246"/>
                </a:cubicBezTo>
                <a:lnTo>
                  <a:pt x="10" y="31"/>
                </a:lnTo>
                <a:cubicBezTo>
                  <a:pt x="10" y="31"/>
                  <a:pt x="1" y="21"/>
                  <a:pt x="10" y="11"/>
                </a:cubicBezTo>
                <a:cubicBezTo>
                  <a:pt x="10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1"/>
          <p:cNvSpPr/>
          <p:nvPr/>
        </p:nvSpPr>
        <p:spPr>
          <a:xfrm>
            <a:off x="1210267" y="4777523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9" y="0"/>
                </a:moveTo>
                <a:cubicBezTo>
                  <a:pt x="109" y="0"/>
                  <a:pt x="118" y="10"/>
                  <a:pt x="118" y="20"/>
                </a:cubicBezTo>
                <a:cubicBezTo>
                  <a:pt x="118" y="20"/>
                  <a:pt x="118" y="30"/>
                  <a:pt x="109" y="30"/>
                </a:cubicBezTo>
                <a:lnTo>
                  <a:pt x="20" y="50"/>
                </a:lnTo>
                <a:cubicBezTo>
                  <a:pt x="11" y="50"/>
                  <a:pt x="1" y="39"/>
                  <a:pt x="1" y="30"/>
                </a:cubicBezTo>
                <a:cubicBezTo>
                  <a:pt x="1" y="20"/>
                  <a:pt x="11" y="20"/>
                  <a:pt x="1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1"/>
          <p:cNvSpPr/>
          <p:nvPr/>
        </p:nvSpPr>
        <p:spPr>
          <a:xfrm>
            <a:off x="1210267" y="4779638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60" y="98"/>
                </a:moveTo>
                <a:cubicBezTo>
                  <a:pt x="70" y="108"/>
                  <a:pt x="60" y="118"/>
                  <a:pt x="60" y="118"/>
                </a:cubicBezTo>
                <a:cubicBezTo>
                  <a:pt x="50" y="118"/>
                  <a:pt x="40" y="118"/>
                  <a:pt x="40" y="108"/>
                </a:cubicBezTo>
                <a:lnTo>
                  <a:pt x="1" y="29"/>
                </a:lnTo>
                <a:cubicBezTo>
                  <a:pt x="1" y="20"/>
                  <a:pt x="1" y="10"/>
                  <a:pt x="11" y="10"/>
                </a:cubicBezTo>
                <a:cubicBezTo>
                  <a:pt x="20" y="0"/>
                  <a:pt x="31" y="10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0" name="Google Shape;3310;p21"/>
          <p:cNvSpPr/>
          <p:nvPr/>
        </p:nvSpPr>
        <p:spPr>
          <a:xfrm>
            <a:off x="1197789" y="4771389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99" y="0"/>
                </a:moveTo>
                <a:cubicBezTo>
                  <a:pt x="109" y="0"/>
                  <a:pt x="119" y="0"/>
                  <a:pt x="119" y="10"/>
                </a:cubicBezTo>
                <a:cubicBezTo>
                  <a:pt x="119" y="20"/>
                  <a:pt x="119" y="29"/>
                  <a:pt x="109" y="29"/>
                </a:cubicBezTo>
                <a:lnTo>
                  <a:pt x="21" y="39"/>
                </a:lnTo>
                <a:cubicBezTo>
                  <a:pt x="11" y="39"/>
                  <a:pt x="1" y="39"/>
                  <a:pt x="1" y="29"/>
                </a:cubicBezTo>
                <a:cubicBezTo>
                  <a:pt x="1" y="20"/>
                  <a:pt x="1" y="1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" name="Google Shape;3311;p21"/>
          <p:cNvSpPr/>
          <p:nvPr/>
        </p:nvSpPr>
        <p:spPr>
          <a:xfrm>
            <a:off x="1197789" y="4773293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0" y="99"/>
                </a:moveTo>
                <a:cubicBezTo>
                  <a:pt x="70" y="99"/>
                  <a:pt x="60" y="109"/>
                  <a:pt x="50" y="118"/>
                </a:cubicBezTo>
                <a:cubicBezTo>
                  <a:pt x="50" y="118"/>
                  <a:pt x="40" y="109"/>
                  <a:pt x="31" y="109"/>
                </a:cubicBezTo>
                <a:lnTo>
                  <a:pt x="1" y="20"/>
                </a:lnTo>
                <a:cubicBezTo>
                  <a:pt x="1" y="11"/>
                  <a:pt x="1" y="1"/>
                  <a:pt x="11" y="1"/>
                </a:cubicBezTo>
                <a:cubicBezTo>
                  <a:pt x="21" y="1"/>
                  <a:pt x="31" y="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2" name="Google Shape;3312;p21"/>
          <p:cNvSpPr/>
          <p:nvPr/>
        </p:nvSpPr>
        <p:spPr>
          <a:xfrm>
            <a:off x="1146185" y="4754682"/>
            <a:ext cx="6345" cy="97499"/>
          </a:xfrm>
          <a:custGeom>
            <a:avLst/>
            <a:gdLst/>
            <a:ahLst/>
            <a:cxnLst/>
            <a:rect l="l" t="t" r="r" b="b"/>
            <a:pathLst>
              <a:path w="30" h="461" extrusionOk="0">
                <a:moveTo>
                  <a:pt x="29" y="441"/>
                </a:moveTo>
                <a:cubicBezTo>
                  <a:pt x="29" y="452"/>
                  <a:pt x="20" y="461"/>
                  <a:pt x="10" y="461"/>
                </a:cubicBezTo>
                <a:cubicBezTo>
                  <a:pt x="0" y="461"/>
                  <a:pt x="0" y="452"/>
                  <a:pt x="0" y="441"/>
                </a:cubicBezTo>
                <a:lnTo>
                  <a:pt x="0" y="20"/>
                </a:lnTo>
                <a:cubicBezTo>
                  <a:pt x="0" y="10"/>
                  <a:pt x="0" y="1"/>
                  <a:pt x="10" y="1"/>
                </a:cubicBezTo>
                <a:cubicBezTo>
                  <a:pt x="20" y="1"/>
                  <a:pt x="29" y="10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21"/>
          <p:cNvSpPr/>
          <p:nvPr/>
        </p:nvSpPr>
        <p:spPr>
          <a:xfrm>
            <a:off x="1144070" y="4818975"/>
            <a:ext cx="20938" cy="20938"/>
          </a:xfrm>
          <a:custGeom>
            <a:avLst/>
            <a:gdLst/>
            <a:ahLst/>
            <a:cxnLst/>
            <a:rect l="l" t="t" r="r" b="b"/>
            <a:pathLst>
              <a:path w="99" h="99" extrusionOk="0">
                <a:moveTo>
                  <a:pt x="89" y="79"/>
                </a:moveTo>
                <a:cubicBezTo>
                  <a:pt x="98" y="79"/>
                  <a:pt x="89" y="89"/>
                  <a:pt x="89" y="98"/>
                </a:cubicBezTo>
                <a:cubicBezTo>
                  <a:pt x="79" y="98"/>
                  <a:pt x="69" y="98"/>
                  <a:pt x="69" y="89"/>
                </a:cubicBezTo>
                <a:lnTo>
                  <a:pt x="10" y="20"/>
                </a:lnTo>
                <a:cubicBezTo>
                  <a:pt x="0" y="20"/>
                  <a:pt x="0" y="10"/>
                  <a:pt x="10" y="0"/>
                </a:cubicBezTo>
                <a:lnTo>
                  <a:pt x="30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21"/>
          <p:cNvSpPr/>
          <p:nvPr/>
        </p:nvSpPr>
        <p:spPr>
          <a:xfrm>
            <a:off x="1133707" y="4818975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30" y="89"/>
                </a:moveTo>
                <a:cubicBezTo>
                  <a:pt x="20" y="98"/>
                  <a:pt x="10" y="98"/>
                  <a:pt x="1" y="98"/>
                </a:cubicBezTo>
                <a:lnTo>
                  <a:pt x="1" y="79"/>
                </a:lnTo>
                <a:lnTo>
                  <a:pt x="59" y="0"/>
                </a:lnTo>
                <a:lnTo>
                  <a:pt x="79" y="0"/>
                </a:lnTo>
                <a:cubicBezTo>
                  <a:pt x="88" y="10"/>
                  <a:pt x="88" y="20"/>
                  <a:pt x="7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5" name="Google Shape;3315;p21"/>
          <p:cNvSpPr/>
          <p:nvPr/>
        </p:nvSpPr>
        <p:spPr>
          <a:xfrm>
            <a:off x="1144070" y="4804382"/>
            <a:ext cx="20938" cy="20938"/>
          </a:xfrm>
          <a:custGeom>
            <a:avLst/>
            <a:gdLst/>
            <a:ahLst/>
            <a:cxnLst/>
            <a:rect l="l" t="t" r="r" b="b"/>
            <a:pathLst>
              <a:path w="99" h="99" extrusionOk="0">
                <a:moveTo>
                  <a:pt x="89" y="69"/>
                </a:moveTo>
                <a:cubicBezTo>
                  <a:pt x="98" y="79"/>
                  <a:pt x="89" y="89"/>
                  <a:pt x="89" y="99"/>
                </a:cubicBezTo>
                <a:cubicBezTo>
                  <a:pt x="79" y="99"/>
                  <a:pt x="69" y="99"/>
                  <a:pt x="69" y="89"/>
                </a:cubicBezTo>
                <a:lnTo>
                  <a:pt x="10" y="21"/>
                </a:lnTo>
                <a:cubicBezTo>
                  <a:pt x="0" y="21"/>
                  <a:pt x="0" y="10"/>
                  <a:pt x="10" y="1"/>
                </a:cubicBezTo>
                <a:lnTo>
                  <a:pt x="30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21"/>
          <p:cNvSpPr/>
          <p:nvPr/>
        </p:nvSpPr>
        <p:spPr>
          <a:xfrm>
            <a:off x="1133707" y="4804382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30" y="89"/>
                </a:moveTo>
                <a:cubicBezTo>
                  <a:pt x="20" y="99"/>
                  <a:pt x="10" y="99"/>
                  <a:pt x="1" y="99"/>
                </a:cubicBezTo>
                <a:lnTo>
                  <a:pt x="1" y="69"/>
                </a:lnTo>
                <a:lnTo>
                  <a:pt x="59" y="1"/>
                </a:lnTo>
                <a:lnTo>
                  <a:pt x="79" y="1"/>
                </a:lnTo>
                <a:cubicBezTo>
                  <a:pt x="88" y="10"/>
                  <a:pt x="88" y="21"/>
                  <a:pt x="79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7" name="Google Shape;3317;p21"/>
          <p:cNvSpPr/>
          <p:nvPr/>
        </p:nvSpPr>
        <p:spPr>
          <a:xfrm>
            <a:off x="1056935" y="4748337"/>
            <a:ext cx="85232" cy="52239"/>
          </a:xfrm>
          <a:custGeom>
            <a:avLst/>
            <a:gdLst/>
            <a:ahLst/>
            <a:cxnLst/>
            <a:rect l="l" t="t" r="r" b="b"/>
            <a:pathLst>
              <a:path w="403" h="247" extrusionOk="0">
                <a:moveTo>
                  <a:pt x="20" y="246"/>
                </a:moveTo>
                <a:cubicBezTo>
                  <a:pt x="11" y="246"/>
                  <a:pt x="1" y="246"/>
                  <a:pt x="1" y="236"/>
                </a:cubicBezTo>
                <a:cubicBezTo>
                  <a:pt x="1" y="236"/>
                  <a:pt x="1" y="227"/>
                  <a:pt x="11" y="217"/>
                </a:cubicBezTo>
                <a:lnTo>
                  <a:pt x="373" y="1"/>
                </a:lnTo>
                <a:cubicBezTo>
                  <a:pt x="383" y="1"/>
                  <a:pt x="393" y="1"/>
                  <a:pt x="393" y="11"/>
                </a:cubicBezTo>
                <a:cubicBezTo>
                  <a:pt x="403" y="21"/>
                  <a:pt x="393" y="31"/>
                  <a:pt x="393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8" name="Google Shape;3318;p21"/>
          <p:cNvSpPr/>
          <p:nvPr/>
        </p:nvSpPr>
        <p:spPr>
          <a:xfrm>
            <a:off x="1071528" y="477963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40" y="108"/>
                </a:moveTo>
                <a:cubicBezTo>
                  <a:pt x="30" y="118"/>
                  <a:pt x="20" y="118"/>
                  <a:pt x="20" y="118"/>
                </a:cubicBezTo>
                <a:cubicBezTo>
                  <a:pt x="10" y="118"/>
                  <a:pt x="1" y="108"/>
                  <a:pt x="10" y="98"/>
                </a:cubicBezTo>
                <a:lnTo>
                  <a:pt x="40" y="10"/>
                </a:lnTo>
                <a:cubicBezTo>
                  <a:pt x="40" y="10"/>
                  <a:pt x="49" y="0"/>
                  <a:pt x="59" y="10"/>
                </a:cubicBezTo>
                <a:cubicBezTo>
                  <a:pt x="69" y="10"/>
                  <a:pt x="69" y="20"/>
                  <a:pt x="6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9" name="Google Shape;3319;p21"/>
          <p:cNvSpPr/>
          <p:nvPr/>
        </p:nvSpPr>
        <p:spPr>
          <a:xfrm>
            <a:off x="1061165" y="4777523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" y="30"/>
                </a:moveTo>
                <a:cubicBezTo>
                  <a:pt x="0" y="30"/>
                  <a:pt x="0" y="20"/>
                  <a:pt x="0" y="20"/>
                </a:cubicBezTo>
                <a:cubicBezTo>
                  <a:pt x="0" y="10"/>
                  <a:pt x="10" y="0"/>
                  <a:pt x="20" y="0"/>
                </a:cubicBezTo>
                <a:lnTo>
                  <a:pt x="108" y="20"/>
                </a:lnTo>
                <a:cubicBezTo>
                  <a:pt x="118" y="20"/>
                  <a:pt x="118" y="20"/>
                  <a:pt x="118" y="30"/>
                </a:cubicBezTo>
                <a:cubicBezTo>
                  <a:pt x="118" y="39"/>
                  <a:pt x="108" y="50"/>
                  <a:pt x="9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21"/>
          <p:cNvSpPr/>
          <p:nvPr/>
        </p:nvSpPr>
        <p:spPr>
          <a:xfrm>
            <a:off x="1084006" y="4773293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40" y="109"/>
                </a:moveTo>
                <a:cubicBezTo>
                  <a:pt x="29" y="109"/>
                  <a:pt x="20" y="118"/>
                  <a:pt x="20" y="118"/>
                </a:cubicBezTo>
                <a:cubicBezTo>
                  <a:pt x="10" y="109"/>
                  <a:pt x="0" y="99"/>
                  <a:pt x="10" y="99"/>
                </a:cubicBezTo>
                <a:lnTo>
                  <a:pt x="40" y="11"/>
                </a:lnTo>
                <a:cubicBezTo>
                  <a:pt x="40" y="1"/>
                  <a:pt x="49" y="1"/>
                  <a:pt x="59" y="1"/>
                </a:cubicBezTo>
                <a:cubicBezTo>
                  <a:pt x="69" y="1"/>
                  <a:pt x="69" y="11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1" name="Google Shape;3321;p21"/>
          <p:cNvSpPr/>
          <p:nvPr/>
        </p:nvSpPr>
        <p:spPr>
          <a:xfrm>
            <a:off x="1073432" y="4771389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1" y="29"/>
                </a:moveTo>
                <a:cubicBezTo>
                  <a:pt x="1" y="29"/>
                  <a:pt x="1" y="20"/>
                  <a:pt x="1" y="10"/>
                </a:cubicBezTo>
                <a:cubicBezTo>
                  <a:pt x="1" y="0"/>
                  <a:pt x="11" y="0"/>
                  <a:pt x="21" y="0"/>
                </a:cubicBezTo>
                <a:lnTo>
                  <a:pt x="109" y="10"/>
                </a:lnTo>
                <a:cubicBezTo>
                  <a:pt x="119" y="10"/>
                  <a:pt x="119" y="20"/>
                  <a:pt x="119" y="29"/>
                </a:cubicBezTo>
                <a:cubicBezTo>
                  <a:pt x="119" y="39"/>
                  <a:pt x="109" y="39"/>
                  <a:pt x="9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21"/>
          <p:cNvSpPr/>
          <p:nvPr/>
        </p:nvSpPr>
        <p:spPr>
          <a:xfrm>
            <a:off x="1056935" y="4690388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11" y="40"/>
                </a:moveTo>
                <a:cubicBezTo>
                  <a:pt x="1" y="30"/>
                  <a:pt x="1" y="20"/>
                  <a:pt x="1" y="11"/>
                </a:cubicBezTo>
                <a:cubicBezTo>
                  <a:pt x="1" y="11"/>
                  <a:pt x="11" y="1"/>
                  <a:pt x="20" y="11"/>
                </a:cubicBezTo>
                <a:lnTo>
                  <a:pt x="393" y="226"/>
                </a:lnTo>
                <a:cubicBezTo>
                  <a:pt x="393" y="226"/>
                  <a:pt x="403" y="236"/>
                  <a:pt x="393" y="246"/>
                </a:cubicBezTo>
                <a:cubicBezTo>
                  <a:pt x="393" y="246"/>
                  <a:pt x="383" y="255"/>
                  <a:pt x="373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3" name="Google Shape;3323;p21"/>
          <p:cNvSpPr/>
          <p:nvPr/>
        </p:nvSpPr>
        <p:spPr>
          <a:xfrm>
            <a:off x="1061165" y="4704981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20" y="49"/>
                </a:moveTo>
                <a:cubicBezTo>
                  <a:pt x="10" y="49"/>
                  <a:pt x="0" y="40"/>
                  <a:pt x="0" y="30"/>
                </a:cubicBezTo>
                <a:cubicBezTo>
                  <a:pt x="0" y="20"/>
                  <a:pt x="0" y="20"/>
                  <a:pt x="10" y="10"/>
                </a:cubicBezTo>
                <a:lnTo>
                  <a:pt x="98" y="1"/>
                </a:lnTo>
                <a:cubicBezTo>
                  <a:pt x="108" y="1"/>
                  <a:pt x="118" y="10"/>
                  <a:pt x="118" y="10"/>
                </a:cubicBezTo>
                <a:cubicBezTo>
                  <a:pt x="118" y="2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21"/>
          <p:cNvSpPr/>
          <p:nvPr/>
        </p:nvSpPr>
        <p:spPr>
          <a:xfrm>
            <a:off x="1071528" y="4686370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30"/>
                </a:moveTo>
                <a:cubicBezTo>
                  <a:pt x="1" y="20"/>
                  <a:pt x="10" y="10"/>
                  <a:pt x="20" y="10"/>
                </a:cubicBezTo>
                <a:cubicBezTo>
                  <a:pt x="20" y="0"/>
                  <a:pt x="30" y="10"/>
                  <a:pt x="40" y="20"/>
                </a:cubicBezTo>
                <a:lnTo>
                  <a:pt x="69" y="98"/>
                </a:lnTo>
                <a:cubicBezTo>
                  <a:pt x="69" y="108"/>
                  <a:pt x="69" y="118"/>
                  <a:pt x="59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21"/>
          <p:cNvSpPr/>
          <p:nvPr/>
        </p:nvSpPr>
        <p:spPr>
          <a:xfrm>
            <a:off x="1073432" y="4713229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21" y="40"/>
                </a:moveTo>
                <a:cubicBezTo>
                  <a:pt x="11" y="40"/>
                  <a:pt x="1" y="40"/>
                  <a:pt x="1" y="30"/>
                </a:cubicBezTo>
                <a:cubicBezTo>
                  <a:pt x="1" y="20"/>
                  <a:pt x="1" y="10"/>
                  <a:pt x="11" y="10"/>
                </a:cubicBezTo>
                <a:lnTo>
                  <a:pt x="99" y="1"/>
                </a:lnTo>
                <a:cubicBezTo>
                  <a:pt x="109" y="1"/>
                  <a:pt x="119" y="1"/>
                  <a:pt x="119" y="10"/>
                </a:cubicBezTo>
                <a:cubicBezTo>
                  <a:pt x="119" y="20"/>
                  <a:pt x="119" y="30"/>
                  <a:pt x="10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21"/>
          <p:cNvSpPr/>
          <p:nvPr/>
        </p:nvSpPr>
        <p:spPr>
          <a:xfrm>
            <a:off x="1084006" y="469461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0" y="10"/>
                  <a:pt x="10" y="10"/>
                  <a:pt x="20" y="0"/>
                </a:cubicBezTo>
                <a:cubicBezTo>
                  <a:pt x="20" y="0"/>
                  <a:pt x="29" y="0"/>
                  <a:pt x="40" y="10"/>
                </a:cubicBezTo>
                <a:lnTo>
                  <a:pt x="69" y="98"/>
                </a:lnTo>
                <a:cubicBezTo>
                  <a:pt x="69" y="98"/>
                  <a:pt x="69" y="108"/>
                  <a:pt x="59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21"/>
          <p:cNvSpPr/>
          <p:nvPr/>
        </p:nvSpPr>
        <p:spPr>
          <a:xfrm>
            <a:off x="1112981" y="4688485"/>
            <a:ext cx="33416" cy="51816"/>
          </a:xfrm>
          <a:custGeom>
            <a:avLst/>
            <a:gdLst/>
            <a:ahLst/>
            <a:cxnLst/>
            <a:rect l="l" t="t" r="r" b="b"/>
            <a:pathLst>
              <a:path w="158" h="245" extrusionOk="0">
                <a:moveTo>
                  <a:pt x="10" y="20"/>
                </a:moveTo>
                <a:cubicBezTo>
                  <a:pt x="1" y="20"/>
                  <a:pt x="1" y="10"/>
                  <a:pt x="10" y="0"/>
                </a:cubicBezTo>
                <a:cubicBezTo>
                  <a:pt x="20" y="0"/>
                  <a:pt x="30" y="0"/>
                  <a:pt x="30" y="10"/>
                </a:cubicBezTo>
                <a:lnTo>
                  <a:pt x="147" y="216"/>
                </a:lnTo>
                <a:cubicBezTo>
                  <a:pt x="157" y="225"/>
                  <a:pt x="157" y="235"/>
                  <a:pt x="147" y="235"/>
                </a:cubicBezTo>
                <a:cubicBezTo>
                  <a:pt x="138" y="245"/>
                  <a:pt x="128" y="235"/>
                  <a:pt x="128" y="23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21"/>
          <p:cNvSpPr/>
          <p:nvPr/>
        </p:nvSpPr>
        <p:spPr>
          <a:xfrm>
            <a:off x="1106636" y="4696733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1" y="29"/>
                </a:moveTo>
                <a:cubicBezTo>
                  <a:pt x="1" y="29"/>
                  <a:pt x="1" y="20"/>
                  <a:pt x="1" y="10"/>
                </a:cubicBezTo>
                <a:cubicBezTo>
                  <a:pt x="1" y="0"/>
                  <a:pt x="11" y="0"/>
                  <a:pt x="20" y="0"/>
                </a:cubicBezTo>
                <a:lnTo>
                  <a:pt x="89" y="29"/>
                </a:lnTo>
                <a:cubicBezTo>
                  <a:pt x="99" y="29"/>
                  <a:pt x="109" y="40"/>
                  <a:pt x="99" y="49"/>
                </a:cubicBezTo>
                <a:cubicBezTo>
                  <a:pt x="99" y="59"/>
                  <a:pt x="89" y="59"/>
                  <a:pt x="7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21"/>
          <p:cNvSpPr/>
          <p:nvPr/>
        </p:nvSpPr>
        <p:spPr>
          <a:xfrm>
            <a:off x="1121229" y="4686370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10" y="10"/>
                </a:moveTo>
                <a:cubicBezTo>
                  <a:pt x="20" y="0"/>
                  <a:pt x="20" y="0"/>
                  <a:pt x="30" y="0"/>
                </a:cubicBezTo>
                <a:cubicBezTo>
                  <a:pt x="40" y="0"/>
                  <a:pt x="49" y="10"/>
                  <a:pt x="49" y="20"/>
                </a:cubicBezTo>
                <a:lnTo>
                  <a:pt x="30" y="98"/>
                </a:lnTo>
                <a:lnTo>
                  <a:pt x="20" y="108"/>
                </a:lnTo>
                <a:cubicBezTo>
                  <a:pt x="10" y="108"/>
                  <a:pt x="1" y="98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21"/>
          <p:cNvSpPr/>
          <p:nvPr/>
        </p:nvSpPr>
        <p:spPr>
          <a:xfrm>
            <a:off x="1112981" y="4707096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10" y="30"/>
                </a:moveTo>
                <a:cubicBezTo>
                  <a:pt x="1" y="30"/>
                  <a:pt x="1" y="20"/>
                  <a:pt x="1" y="10"/>
                </a:cubicBezTo>
                <a:cubicBezTo>
                  <a:pt x="1" y="0"/>
                  <a:pt x="10" y="0"/>
                  <a:pt x="20" y="0"/>
                </a:cubicBezTo>
                <a:lnTo>
                  <a:pt x="99" y="30"/>
                </a:lnTo>
                <a:cubicBezTo>
                  <a:pt x="99" y="39"/>
                  <a:pt x="108" y="49"/>
                  <a:pt x="99" y="49"/>
                </a:cubicBezTo>
                <a:cubicBezTo>
                  <a:pt x="99" y="59"/>
                  <a:pt x="88" y="69"/>
                  <a:pt x="7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1" name="Google Shape;3331;p21"/>
          <p:cNvSpPr/>
          <p:nvPr/>
        </p:nvSpPr>
        <p:spPr>
          <a:xfrm>
            <a:off x="1127362" y="4696733"/>
            <a:ext cx="10786" cy="22841"/>
          </a:xfrm>
          <a:custGeom>
            <a:avLst/>
            <a:gdLst/>
            <a:ahLst/>
            <a:cxnLst/>
            <a:rect l="l" t="t" r="r" b="b"/>
            <a:pathLst>
              <a:path w="51" h="108" extrusionOk="0">
                <a:moveTo>
                  <a:pt x="20" y="20"/>
                </a:moveTo>
                <a:cubicBezTo>
                  <a:pt x="20" y="10"/>
                  <a:pt x="20" y="0"/>
                  <a:pt x="31" y="0"/>
                </a:cubicBezTo>
                <a:cubicBezTo>
                  <a:pt x="40" y="0"/>
                  <a:pt x="50" y="10"/>
                  <a:pt x="50" y="20"/>
                </a:cubicBezTo>
                <a:lnTo>
                  <a:pt x="31" y="98"/>
                </a:lnTo>
                <a:cubicBezTo>
                  <a:pt x="31" y="108"/>
                  <a:pt x="31" y="108"/>
                  <a:pt x="20" y="108"/>
                </a:cubicBezTo>
                <a:cubicBezTo>
                  <a:pt x="11" y="108"/>
                  <a:pt x="1" y="9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21"/>
          <p:cNvSpPr/>
          <p:nvPr/>
        </p:nvSpPr>
        <p:spPr>
          <a:xfrm>
            <a:off x="1150203" y="4688485"/>
            <a:ext cx="33416" cy="51816"/>
          </a:xfrm>
          <a:custGeom>
            <a:avLst/>
            <a:gdLst/>
            <a:ahLst/>
            <a:cxnLst/>
            <a:rect l="l" t="t" r="r" b="b"/>
            <a:pathLst>
              <a:path w="158" h="245" extrusionOk="0">
                <a:moveTo>
                  <a:pt x="128" y="10"/>
                </a:moveTo>
                <a:cubicBezTo>
                  <a:pt x="128" y="0"/>
                  <a:pt x="138" y="0"/>
                  <a:pt x="148" y="0"/>
                </a:cubicBezTo>
                <a:cubicBezTo>
                  <a:pt x="158" y="10"/>
                  <a:pt x="158" y="20"/>
                  <a:pt x="158" y="20"/>
                </a:cubicBezTo>
                <a:lnTo>
                  <a:pt x="30" y="235"/>
                </a:lnTo>
                <a:cubicBezTo>
                  <a:pt x="30" y="235"/>
                  <a:pt x="21" y="245"/>
                  <a:pt x="10" y="235"/>
                </a:cubicBezTo>
                <a:cubicBezTo>
                  <a:pt x="10" y="235"/>
                  <a:pt x="1" y="225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21"/>
          <p:cNvSpPr/>
          <p:nvPr/>
        </p:nvSpPr>
        <p:spPr>
          <a:xfrm>
            <a:off x="1164796" y="4686370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10" y="20"/>
                </a:move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39" y="0"/>
                  <a:pt x="39" y="10"/>
                </a:cubicBezTo>
                <a:lnTo>
                  <a:pt x="50" y="89"/>
                </a:lnTo>
                <a:cubicBezTo>
                  <a:pt x="50" y="98"/>
                  <a:pt x="39" y="108"/>
                  <a:pt x="39" y="108"/>
                </a:cubicBezTo>
                <a:cubicBezTo>
                  <a:pt x="30" y="108"/>
                  <a:pt x="20" y="98"/>
                  <a:pt x="2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4" name="Google Shape;3334;p21"/>
          <p:cNvSpPr/>
          <p:nvPr/>
        </p:nvSpPr>
        <p:spPr>
          <a:xfrm>
            <a:off x="1168814" y="4696733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79" y="0"/>
                </a:moveTo>
                <a:cubicBezTo>
                  <a:pt x="89" y="0"/>
                  <a:pt x="99" y="0"/>
                  <a:pt x="99" y="10"/>
                </a:cubicBezTo>
                <a:cubicBezTo>
                  <a:pt x="109" y="20"/>
                  <a:pt x="99" y="29"/>
                  <a:pt x="89" y="29"/>
                </a:cubicBezTo>
                <a:lnTo>
                  <a:pt x="20" y="59"/>
                </a:lnTo>
                <a:cubicBezTo>
                  <a:pt x="11" y="59"/>
                  <a:pt x="1" y="59"/>
                  <a:pt x="1" y="49"/>
                </a:cubicBezTo>
                <a:cubicBezTo>
                  <a:pt x="1" y="40"/>
                  <a:pt x="1" y="29"/>
                  <a:pt x="1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5" name="Google Shape;3335;p21"/>
          <p:cNvSpPr/>
          <p:nvPr/>
        </p:nvSpPr>
        <p:spPr>
          <a:xfrm>
            <a:off x="1158663" y="4696733"/>
            <a:ext cx="10363" cy="22841"/>
          </a:xfrm>
          <a:custGeom>
            <a:avLst/>
            <a:gdLst/>
            <a:ahLst/>
            <a:cxnLst/>
            <a:rect l="l" t="t" r="r" b="b"/>
            <a:pathLst>
              <a:path w="49" h="108" extrusionOk="0">
                <a:moveTo>
                  <a:pt x="0" y="20"/>
                </a:moveTo>
                <a:cubicBezTo>
                  <a:pt x="0" y="10"/>
                  <a:pt x="10" y="0"/>
                  <a:pt x="20" y="0"/>
                </a:cubicBezTo>
                <a:cubicBezTo>
                  <a:pt x="29" y="0"/>
                  <a:pt x="29" y="10"/>
                  <a:pt x="39" y="20"/>
                </a:cubicBezTo>
                <a:lnTo>
                  <a:pt x="49" y="98"/>
                </a:lnTo>
                <a:cubicBezTo>
                  <a:pt x="49" y="98"/>
                  <a:pt x="39" y="108"/>
                  <a:pt x="29" y="108"/>
                </a:cubicBezTo>
                <a:cubicBezTo>
                  <a:pt x="29" y="108"/>
                  <a:pt x="20" y="108"/>
                  <a:pt x="2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6" name="Google Shape;3336;p21"/>
          <p:cNvSpPr/>
          <p:nvPr/>
        </p:nvSpPr>
        <p:spPr>
          <a:xfrm>
            <a:off x="1160566" y="4707096"/>
            <a:ext cx="25168" cy="14593"/>
          </a:xfrm>
          <a:custGeom>
            <a:avLst/>
            <a:gdLst/>
            <a:ahLst/>
            <a:cxnLst/>
            <a:rect l="l" t="t" r="r" b="b"/>
            <a:pathLst>
              <a:path w="119" h="69" extrusionOk="0">
                <a:moveTo>
                  <a:pt x="89" y="0"/>
                </a:moveTo>
                <a:cubicBezTo>
                  <a:pt x="99" y="0"/>
                  <a:pt x="109" y="0"/>
                  <a:pt x="109" y="10"/>
                </a:cubicBezTo>
                <a:cubicBezTo>
                  <a:pt x="118" y="20"/>
                  <a:pt x="109" y="30"/>
                  <a:pt x="99" y="30"/>
                </a:cubicBezTo>
                <a:lnTo>
                  <a:pt x="30" y="59"/>
                </a:lnTo>
                <a:cubicBezTo>
                  <a:pt x="20" y="69"/>
                  <a:pt x="11" y="59"/>
                  <a:pt x="11" y="49"/>
                </a:cubicBezTo>
                <a:cubicBezTo>
                  <a:pt x="1" y="49"/>
                  <a:pt x="11" y="39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7" name="Google Shape;3337;p21"/>
          <p:cNvSpPr/>
          <p:nvPr/>
        </p:nvSpPr>
        <p:spPr>
          <a:xfrm>
            <a:off x="1156336" y="4742204"/>
            <a:ext cx="58372" cy="6345"/>
          </a:xfrm>
          <a:custGeom>
            <a:avLst/>
            <a:gdLst/>
            <a:ahLst/>
            <a:cxnLst/>
            <a:rect l="l" t="t" r="r" b="b"/>
            <a:pathLst>
              <a:path w="276" h="30" extrusionOk="0">
                <a:moveTo>
                  <a:pt x="256" y="1"/>
                </a:moveTo>
                <a:cubicBezTo>
                  <a:pt x="266" y="1"/>
                  <a:pt x="275" y="10"/>
                  <a:pt x="275" y="21"/>
                </a:cubicBezTo>
                <a:cubicBezTo>
                  <a:pt x="275" y="30"/>
                  <a:pt x="266" y="30"/>
                  <a:pt x="256" y="30"/>
                </a:cubicBezTo>
                <a:lnTo>
                  <a:pt x="21" y="30"/>
                </a:lnTo>
                <a:cubicBezTo>
                  <a:pt x="11" y="30"/>
                  <a:pt x="1" y="30"/>
                  <a:pt x="1" y="21"/>
                </a:cubicBezTo>
                <a:cubicBezTo>
                  <a:pt x="1" y="10"/>
                  <a:pt x="11" y="1"/>
                  <a:pt x="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8" name="Google Shape;3338;p21"/>
          <p:cNvSpPr/>
          <p:nvPr/>
        </p:nvSpPr>
        <p:spPr>
          <a:xfrm>
            <a:off x="1191655" y="4731840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69" y="11"/>
                </a:moveTo>
                <a:cubicBezTo>
                  <a:pt x="79" y="1"/>
                  <a:pt x="89" y="1"/>
                  <a:pt x="89" y="11"/>
                </a:cubicBezTo>
                <a:cubicBezTo>
                  <a:pt x="99" y="20"/>
                  <a:pt x="99" y="30"/>
                  <a:pt x="89" y="30"/>
                </a:cubicBezTo>
                <a:lnTo>
                  <a:pt x="30" y="79"/>
                </a:lnTo>
                <a:cubicBezTo>
                  <a:pt x="21" y="89"/>
                  <a:pt x="10" y="89"/>
                  <a:pt x="1" y="79"/>
                </a:cubicBezTo>
                <a:cubicBezTo>
                  <a:pt x="1" y="70"/>
                  <a:pt x="1" y="59"/>
                  <a:pt x="1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9" name="Google Shape;3339;p21"/>
          <p:cNvSpPr/>
          <p:nvPr/>
        </p:nvSpPr>
        <p:spPr>
          <a:xfrm>
            <a:off x="1191655" y="4742204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9" y="60"/>
                </a:moveTo>
                <a:cubicBezTo>
                  <a:pt x="99" y="60"/>
                  <a:pt x="99" y="69"/>
                  <a:pt x="89" y="79"/>
                </a:cubicBezTo>
                <a:cubicBezTo>
                  <a:pt x="89" y="89"/>
                  <a:pt x="79" y="89"/>
                  <a:pt x="69" y="79"/>
                </a:cubicBezTo>
                <a:lnTo>
                  <a:pt x="10" y="30"/>
                </a:lnTo>
                <a:cubicBezTo>
                  <a:pt x="1" y="30"/>
                  <a:pt x="1" y="21"/>
                  <a:pt x="1" y="10"/>
                </a:cubicBezTo>
                <a:cubicBezTo>
                  <a:pt x="10" y="1"/>
                  <a:pt x="21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0" name="Google Shape;3340;p21"/>
          <p:cNvSpPr/>
          <p:nvPr/>
        </p:nvSpPr>
        <p:spPr>
          <a:xfrm>
            <a:off x="1179389" y="4731840"/>
            <a:ext cx="18611" cy="19034"/>
          </a:xfrm>
          <a:custGeom>
            <a:avLst/>
            <a:gdLst/>
            <a:ahLst/>
            <a:cxnLst/>
            <a:rect l="l" t="t" r="r" b="b"/>
            <a:pathLst>
              <a:path w="88" h="90" extrusionOk="0">
                <a:moveTo>
                  <a:pt x="68" y="11"/>
                </a:moveTo>
                <a:cubicBezTo>
                  <a:pt x="68" y="1"/>
                  <a:pt x="79" y="1"/>
                  <a:pt x="88" y="11"/>
                </a:cubicBezTo>
                <a:lnTo>
                  <a:pt x="88" y="30"/>
                </a:lnTo>
                <a:lnTo>
                  <a:pt x="20" y="79"/>
                </a:lnTo>
                <a:cubicBezTo>
                  <a:pt x="20" y="89"/>
                  <a:pt x="10" y="89"/>
                  <a:pt x="0" y="79"/>
                </a:cubicBezTo>
                <a:lnTo>
                  <a:pt x="0" y="5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1" name="Google Shape;3341;p21"/>
          <p:cNvSpPr/>
          <p:nvPr/>
        </p:nvSpPr>
        <p:spPr>
          <a:xfrm>
            <a:off x="1179389" y="4742204"/>
            <a:ext cx="18611" cy="18823"/>
          </a:xfrm>
          <a:custGeom>
            <a:avLst/>
            <a:gdLst/>
            <a:ahLst/>
            <a:cxnLst/>
            <a:rect l="l" t="t" r="r" b="b"/>
            <a:pathLst>
              <a:path w="88" h="89" extrusionOk="0">
                <a:moveTo>
                  <a:pt x="88" y="60"/>
                </a:moveTo>
                <a:lnTo>
                  <a:pt x="88" y="79"/>
                </a:lnTo>
                <a:cubicBezTo>
                  <a:pt x="79" y="89"/>
                  <a:pt x="68" y="89"/>
                  <a:pt x="68" y="79"/>
                </a:cubicBezTo>
                <a:lnTo>
                  <a:pt x="0" y="30"/>
                </a:lnTo>
                <a:lnTo>
                  <a:pt x="0" y="10"/>
                </a:lnTo>
                <a:cubicBezTo>
                  <a:pt x="10" y="1"/>
                  <a:pt x="20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21"/>
          <p:cNvSpPr/>
          <p:nvPr/>
        </p:nvSpPr>
        <p:spPr>
          <a:xfrm>
            <a:off x="1150203" y="4752567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58" y="216"/>
                </a:moveTo>
                <a:cubicBezTo>
                  <a:pt x="158" y="226"/>
                  <a:pt x="158" y="236"/>
                  <a:pt x="148" y="236"/>
                </a:cubicBezTo>
                <a:cubicBezTo>
                  <a:pt x="138" y="246"/>
                  <a:pt x="128" y="246"/>
                  <a:pt x="128" y="236"/>
                </a:cubicBezTo>
                <a:lnTo>
                  <a:pt x="10" y="30"/>
                </a:lnTo>
                <a:cubicBezTo>
                  <a:pt x="1" y="20"/>
                  <a:pt x="10" y="11"/>
                  <a:pt x="10" y="11"/>
                </a:cubicBezTo>
                <a:cubicBezTo>
                  <a:pt x="21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3" name="Google Shape;3343;p21"/>
          <p:cNvSpPr/>
          <p:nvPr/>
        </p:nvSpPr>
        <p:spPr>
          <a:xfrm>
            <a:off x="1168814" y="4783656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30"/>
                </a:moveTo>
                <a:cubicBezTo>
                  <a:pt x="99" y="30"/>
                  <a:pt x="109" y="40"/>
                  <a:pt x="99" y="50"/>
                </a:cubicBezTo>
                <a:cubicBezTo>
                  <a:pt x="99" y="60"/>
                  <a:pt x="89" y="60"/>
                  <a:pt x="79" y="60"/>
                </a:cubicBezTo>
                <a:lnTo>
                  <a:pt x="11" y="30"/>
                </a:lnTo>
                <a:cubicBezTo>
                  <a:pt x="1" y="21"/>
                  <a:pt x="1" y="21"/>
                  <a:pt x="1" y="10"/>
                </a:cubicBezTo>
                <a:cubicBezTo>
                  <a:pt x="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4" name="Google Shape;3344;p21"/>
          <p:cNvSpPr/>
          <p:nvPr/>
        </p:nvSpPr>
        <p:spPr>
          <a:xfrm>
            <a:off x="1164796" y="4783656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39" y="99"/>
                </a:moveTo>
                <a:cubicBezTo>
                  <a:pt x="39" y="99"/>
                  <a:pt x="30" y="108"/>
                  <a:pt x="20" y="108"/>
                </a:cubicBezTo>
                <a:cubicBezTo>
                  <a:pt x="10" y="108"/>
                  <a:pt x="0" y="99"/>
                  <a:pt x="10" y="89"/>
                </a:cubicBezTo>
                <a:lnTo>
                  <a:pt x="20" y="10"/>
                </a:lnTo>
                <a:cubicBezTo>
                  <a:pt x="20" y="1"/>
                  <a:pt x="30" y="1"/>
                  <a:pt x="39" y="1"/>
                </a:cubicBezTo>
                <a:cubicBezTo>
                  <a:pt x="39" y="1"/>
                  <a:pt x="50" y="10"/>
                  <a:pt x="5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5" name="Google Shape;3345;p21"/>
          <p:cNvSpPr/>
          <p:nvPr/>
        </p:nvSpPr>
        <p:spPr>
          <a:xfrm>
            <a:off x="1160566" y="4771389"/>
            <a:ext cx="25168" cy="14593"/>
          </a:xfrm>
          <a:custGeom>
            <a:avLst/>
            <a:gdLst/>
            <a:ahLst/>
            <a:cxnLst/>
            <a:rect l="l" t="t" r="r" b="b"/>
            <a:pathLst>
              <a:path w="119" h="69" extrusionOk="0">
                <a:moveTo>
                  <a:pt x="99" y="39"/>
                </a:moveTo>
                <a:cubicBezTo>
                  <a:pt x="109" y="39"/>
                  <a:pt x="118" y="49"/>
                  <a:pt x="109" y="59"/>
                </a:cubicBezTo>
                <a:cubicBezTo>
                  <a:pt x="109" y="59"/>
                  <a:pt x="99" y="68"/>
                  <a:pt x="89" y="59"/>
                </a:cubicBezTo>
                <a:lnTo>
                  <a:pt x="20" y="29"/>
                </a:lnTo>
                <a:cubicBezTo>
                  <a:pt x="11" y="29"/>
                  <a:pt x="1" y="20"/>
                  <a:pt x="11" y="10"/>
                </a:cubicBezTo>
                <a:cubicBezTo>
                  <a:pt x="11" y="1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6" name="Google Shape;3346;p21"/>
          <p:cNvSpPr/>
          <p:nvPr/>
        </p:nvSpPr>
        <p:spPr>
          <a:xfrm>
            <a:off x="1158663" y="4771389"/>
            <a:ext cx="10363" cy="24956"/>
          </a:xfrm>
          <a:custGeom>
            <a:avLst/>
            <a:gdLst/>
            <a:ahLst/>
            <a:cxnLst/>
            <a:rect l="l" t="t" r="r" b="b"/>
            <a:pathLst>
              <a:path w="49" h="118" extrusionOk="0">
                <a:moveTo>
                  <a:pt x="39" y="98"/>
                </a:moveTo>
                <a:cubicBezTo>
                  <a:pt x="29" y="108"/>
                  <a:pt x="29" y="118"/>
                  <a:pt x="20" y="118"/>
                </a:cubicBezTo>
                <a:cubicBezTo>
                  <a:pt x="10" y="108"/>
                  <a:pt x="0" y="108"/>
                  <a:pt x="0" y="98"/>
                </a:cubicBezTo>
                <a:lnTo>
                  <a:pt x="20" y="20"/>
                </a:lnTo>
                <a:cubicBezTo>
                  <a:pt x="20" y="10"/>
                  <a:pt x="29" y="0"/>
                  <a:pt x="29" y="0"/>
                </a:cubicBezTo>
                <a:cubicBezTo>
                  <a:pt x="39" y="1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7" name="Google Shape;3347;p21"/>
          <p:cNvSpPr/>
          <p:nvPr/>
        </p:nvSpPr>
        <p:spPr>
          <a:xfrm>
            <a:off x="1112981" y="4752567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0" y="236"/>
                </a:moveTo>
                <a:cubicBezTo>
                  <a:pt x="30" y="246"/>
                  <a:pt x="20" y="246"/>
                  <a:pt x="10" y="236"/>
                </a:cubicBezTo>
                <a:cubicBezTo>
                  <a:pt x="1" y="236"/>
                  <a:pt x="1" y="226"/>
                  <a:pt x="10" y="216"/>
                </a:cubicBezTo>
                <a:lnTo>
                  <a:pt x="128" y="11"/>
                </a:lnTo>
                <a:cubicBezTo>
                  <a:pt x="128" y="1"/>
                  <a:pt x="138" y="1"/>
                  <a:pt x="147" y="11"/>
                </a:cubicBezTo>
                <a:cubicBezTo>
                  <a:pt x="157" y="11"/>
                  <a:pt x="157" y="20"/>
                  <a:pt x="147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8" name="Google Shape;3348;p21"/>
          <p:cNvSpPr/>
          <p:nvPr/>
        </p:nvSpPr>
        <p:spPr>
          <a:xfrm>
            <a:off x="1121229" y="4783656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9" y="89"/>
                </a:moveTo>
                <a:cubicBezTo>
                  <a:pt x="49" y="99"/>
                  <a:pt x="40" y="108"/>
                  <a:pt x="30" y="108"/>
                </a:cubicBezTo>
                <a:cubicBezTo>
                  <a:pt x="20" y="108"/>
                  <a:pt x="20" y="99"/>
                  <a:pt x="10" y="99"/>
                </a:cubicBezTo>
                <a:lnTo>
                  <a:pt x="1" y="21"/>
                </a:lnTo>
                <a:cubicBezTo>
                  <a:pt x="1" y="10"/>
                  <a:pt x="10" y="1"/>
                  <a:pt x="20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9" name="Google Shape;3349;p21"/>
          <p:cNvSpPr/>
          <p:nvPr/>
        </p:nvSpPr>
        <p:spPr>
          <a:xfrm>
            <a:off x="1106636" y="4783656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60"/>
                </a:moveTo>
                <a:cubicBezTo>
                  <a:pt x="11" y="60"/>
                  <a:pt x="1" y="60"/>
                  <a:pt x="1" y="50"/>
                </a:cubicBezTo>
                <a:cubicBezTo>
                  <a:pt x="1" y="40"/>
                  <a:pt x="1" y="30"/>
                  <a:pt x="11" y="30"/>
                </a:cubicBezTo>
                <a:lnTo>
                  <a:pt x="79" y="1"/>
                </a:lnTo>
                <a:cubicBezTo>
                  <a:pt x="89" y="1"/>
                  <a:pt x="99" y="1"/>
                  <a:pt x="99" y="10"/>
                </a:cubicBezTo>
                <a:cubicBezTo>
                  <a:pt x="109" y="21"/>
                  <a:pt x="99" y="21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21"/>
          <p:cNvSpPr/>
          <p:nvPr/>
        </p:nvSpPr>
        <p:spPr>
          <a:xfrm>
            <a:off x="1127362" y="4771389"/>
            <a:ext cx="10786" cy="24956"/>
          </a:xfrm>
          <a:custGeom>
            <a:avLst/>
            <a:gdLst/>
            <a:ahLst/>
            <a:cxnLst/>
            <a:rect l="l" t="t" r="r" b="b"/>
            <a:pathLst>
              <a:path w="51" h="118" extrusionOk="0">
                <a:moveTo>
                  <a:pt x="50" y="98"/>
                </a:moveTo>
                <a:cubicBezTo>
                  <a:pt x="50" y="108"/>
                  <a:pt x="40" y="108"/>
                  <a:pt x="31" y="118"/>
                </a:cubicBezTo>
                <a:cubicBezTo>
                  <a:pt x="20" y="118"/>
                  <a:pt x="20" y="108"/>
                  <a:pt x="20" y="98"/>
                </a:cubicBezTo>
                <a:lnTo>
                  <a:pt x="1" y="20"/>
                </a:lnTo>
                <a:cubicBezTo>
                  <a:pt x="1" y="10"/>
                  <a:pt x="11" y="10"/>
                  <a:pt x="20" y="0"/>
                </a:cubicBezTo>
                <a:cubicBezTo>
                  <a:pt x="31" y="0"/>
                  <a:pt x="31" y="10"/>
                  <a:pt x="3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1" name="Google Shape;3351;p21"/>
          <p:cNvSpPr/>
          <p:nvPr/>
        </p:nvSpPr>
        <p:spPr>
          <a:xfrm>
            <a:off x="1112981" y="4771389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20" y="59"/>
                </a:moveTo>
                <a:cubicBezTo>
                  <a:pt x="10" y="68"/>
                  <a:pt x="1" y="59"/>
                  <a:pt x="1" y="59"/>
                </a:cubicBezTo>
                <a:cubicBezTo>
                  <a:pt x="1" y="49"/>
                  <a:pt x="1" y="39"/>
                  <a:pt x="10" y="39"/>
                </a:cubicBezTo>
                <a:lnTo>
                  <a:pt x="79" y="10"/>
                </a:lnTo>
                <a:cubicBezTo>
                  <a:pt x="88" y="0"/>
                  <a:pt x="99" y="10"/>
                  <a:pt x="99" y="10"/>
                </a:cubicBezTo>
                <a:cubicBezTo>
                  <a:pt x="108" y="20"/>
                  <a:pt x="99" y="29"/>
                  <a:pt x="9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2" name="Google Shape;3352;p21"/>
          <p:cNvSpPr/>
          <p:nvPr/>
        </p:nvSpPr>
        <p:spPr>
          <a:xfrm>
            <a:off x="1081891" y="4742204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0" y="30"/>
                </a:moveTo>
                <a:cubicBezTo>
                  <a:pt x="10" y="30"/>
                  <a:pt x="0" y="30"/>
                  <a:pt x="0" y="21"/>
                </a:cubicBezTo>
                <a:cubicBezTo>
                  <a:pt x="0" y="10"/>
                  <a:pt x="10" y="1"/>
                  <a:pt x="20" y="1"/>
                </a:cubicBezTo>
                <a:lnTo>
                  <a:pt x="255" y="1"/>
                </a:lnTo>
                <a:cubicBezTo>
                  <a:pt x="265" y="1"/>
                  <a:pt x="275" y="10"/>
                  <a:pt x="275" y="21"/>
                </a:cubicBezTo>
                <a:cubicBezTo>
                  <a:pt x="275" y="3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3" name="Google Shape;3353;p21"/>
          <p:cNvSpPr/>
          <p:nvPr/>
        </p:nvSpPr>
        <p:spPr>
          <a:xfrm>
            <a:off x="1084006" y="4742204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9" y="79"/>
                </a:moveTo>
                <a:cubicBezTo>
                  <a:pt x="20" y="89"/>
                  <a:pt x="20" y="89"/>
                  <a:pt x="10" y="79"/>
                </a:cubicBezTo>
                <a:cubicBezTo>
                  <a:pt x="0" y="69"/>
                  <a:pt x="10" y="60"/>
                  <a:pt x="10" y="60"/>
                </a:cubicBezTo>
                <a:lnTo>
                  <a:pt x="79" y="10"/>
                </a:lnTo>
                <a:cubicBezTo>
                  <a:pt x="79" y="1"/>
                  <a:pt x="88" y="1"/>
                  <a:pt x="98" y="10"/>
                </a:cubicBezTo>
                <a:lnTo>
                  <a:pt x="98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4" name="Google Shape;3354;p21"/>
          <p:cNvSpPr/>
          <p:nvPr/>
        </p:nvSpPr>
        <p:spPr>
          <a:xfrm>
            <a:off x="1084006" y="4731840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10" y="30"/>
                </a:moveTo>
                <a:cubicBezTo>
                  <a:pt x="10" y="30"/>
                  <a:pt x="0" y="20"/>
                  <a:pt x="10" y="11"/>
                </a:cubicBezTo>
                <a:cubicBezTo>
                  <a:pt x="20" y="1"/>
                  <a:pt x="20" y="1"/>
                  <a:pt x="29" y="11"/>
                </a:cubicBezTo>
                <a:lnTo>
                  <a:pt x="98" y="59"/>
                </a:lnTo>
                <a:lnTo>
                  <a:pt x="98" y="79"/>
                </a:lnTo>
                <a:cubicBezTo>
                  <a:pt x="88" y="89"/>
                  <a:pt x="79" y="89"/>
                  <a:pt x="7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5" name="Google Shape;3355;p21"/>
          <p:cNvSpPr/>
          <p:nvPr/>
        </p:nvSpPr>
        <p:spPr>
          <a:xfrm>
            <a:off x="1098388" y="4742204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0" y="79"/>
                </a:moveTo>
                <a:cubicBezTo>
                  <a:pt x="20" y="89"/>
                  <a:pt x="11" y="89"/>
                  <a:pt x="1" y="79"/>
                </a:cubicBezTo>
                <a:lnTo>
                  <a:pt x="1" y="60"/>
                </a:lnTo>
                <a:lnTo>
                  <a:pt x="70" y="10"/>
                </a:lnTo>
                <a:cubicBezTo>
                  <a:pt x="79" y="1"/>
                  <a:pt x="79" y="1"/>
                  <a:pt x="89" y="10"/>
                </a:cubicBezTo>
                <a:cubicBezTo>
                  <a:pt x="99" y="21"/>
                  <a:pt x="8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6" name="Google Shape;3356;p21"/>
          <p:cNvSpPr/>
          <p:nvPr/>
        </p:nvSpPr>
        <p:spPr>
          <a:xfrm>
            <a:off x="1098388" y="4731840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1" y="30"/>
                </a:moveTo>
                <a:lnTo>
                  <a:pt x="1" y="11"/>
                </a:lnTo>
                <a:cubicBezTo>
                  <a:pt x="11" y="1"/>
                  <a:pt x="20" y="1"/>
                  <a:pt x="20" y="11"/>
                </a:cubicBezTo>
                <a:lnTo>
                  <a:pt x="89" y="59"/>
                </a:lnTo>
                <a:cubicBezTo>
                  <a:pt x="89" y="59"/>
                  <a:pt x="99" y="70"/>
                  <a:pt x="89" y="79"/>
                </a:cubicBezTo>
                <a:cubicBezTo>
                  <a:pt x="79" y="89"/>
                  <a:pt x="79" y="89"/>
                  <a:pt x="7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7" name="Google Shape;3357;p21"/>
          <p:cNvSpPr/>
          <p:nvPr/>
        </p:nvSpPr>
        <p:spPr>
          <a:xfrm>
            <a:off x="5645456" y="6727686"/>
            <a:ext cx="1233220" cy="1028282"/>
          </a:xfrm>
          <a:custGeom>
            <a:avLst/>
            <a:gdLst/>
            <a:ahLst/>
            <a:cxnLst/>
            <a:rect l="l" t="t" r="r" b="b"/>
            <a:pathLst>
              <a:path w="5831" h="4862" extrusionOk="0">
                <a:moveTo>
                  <a:pt x="5537" y="1490"/>
                </a:moveTo>
                <a:cubicBezTo>
                  <a:pt x="4331" y="2862"/>
                  <a:pt x="4272" y="4067"/>
                  <a:pt x="3283" y="4596"/>
                </a:cubicBezTo>
                <a:cubicBezTo>
                  <a:pt x="2763" y="4861"/>
                  <a:pt x="2382" y="4831"/>
                  <a:pt x="1754" y="4283"/>
                </a:cubicBezTo>
                <a:cubicBezTo>
                  <a:pt x="1313" y="3910"/>
                  <a:pt x="1078" y="3851"/>
                  <a:pt x="696" y="3499"/>
                </a:cubicBezTo>
                <a:cubicBezTo>
                  <a:pt x="0" y="2852"/>
                  <a:pt x="745" y="1617"/>
                  <a:pt x="1598" y="2185"/>
                </a:cubicBezTo>
                <a:cubicBezTo>
                  <a:pt x="2332" y="2675"/>
                  <a:pt x="2567" y="2852"/>
                  <a:pt x="2744" y="2577"/>
                </a:cubicBezTo>
                <a:cubicBezTo>
                  <a:pt x="2930" y="2303"/>
                  <a:pt x="3528" y="931"/>
                  <a:pt x="3802" y="304"/>
                </a:cubicBezTo>
                <a:cubicBezTo>
                  <a:pt x="3930" y="1"/>
                  <a:pt x="4400" y="314"/>
                  <a:pt x="4860" y="589"/>
                </a:cubicBezTo>
                <a:cubicBezTo>
                  <a:pt x="5350" y="883"/>
                  <a:pt x="5831" y="1157"/>
                  <a:pt x="5537" y="149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8" name="Google Shape;3358;p21"/>
          <p:cNvSpPr/>
          <p:nvPr/>
        </p:nvSpPr>
        <p:spPr>
          <a:xfrm>
            <a:off x="6393502" y="6823069"/>
            <a:ext cx="402261" cy="313011"/>
          </a:xfrm>
          <a:custGeom>
            <a:avLst/>
            <a:gdLst/>
            <a:ahLst/>
            <a:cxnLst/>
            <a:rect l="l" t="t" r="r" b="b"/>
            <a:pathLst>
              <a:path w="1902" h="1480" extrusionOk="0">
                <a:moveTo>
                  <a:pt x="177" y="59"/>
                </a:moveTo>
                <a:lnTo>
                  <a:pt x="315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44" y="1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44" y="0"/>
                </a:lnTo>
                <a:lnTo>
                  <a:pt x="354" y="0"/>
                </a:lnTo>
                <a:lnTo>
                  <a:pt x="354" y="0"/>
                </a:lnTo>
                <a:lnTo>
                  <a:pt x="354" y="0"/>
                </a:lnTo>
                <a:lnTo>
                  <a:pt x="354" y="0"/>
                </a:lnTo>
                <a:lnTo>
                  <a:pt x="354" y="0"/>
                </a:lnTo>
                <a:lnTo>
                  <a:pt x="354" y="0"/>
                </a:lnTo>
                <a:lnTo>
                  <a:pt x="354" y="0"/>
                </a:lnTo>
                <a:lnTo>
                  <a:pt x="354" y="0"/>
                </a:lnTo>
                <a:lnTo>
                  <a:pt x="363" y="0"/>
                </a:lnTo>
                <a:lnTo>
                  <a:pt x="363" y="0"/>
                </a:lnTo>
                <a:lnTo>
                  <a:pt x="363" y="0"/>
                </a:lnTo>
                <a:lnTo>
                  <a:pt x="363" y="0"/>
                </a:lnTo>
                <a:lnTo>
                  <a:pt x="363" y="10"/>
                </a:lnTo>
                <a:lnTo>
                  <a:pt x="363" y="10"/>
                </a:lnTo>
                <a:lnTo>
                  <a:pt x="363" y="10"/>
                </a:lnTo>
                <a:lnTo>
                  <a:pt x="363" y="10"/>
                </a:lnTo>
                <a:lnTo>
                  <a:pt x="373" y="10"/>
                </a:lnTo>
                <a:lnTo>
                  <a:pt x="37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10"/>
                </a:lnTo>
                <a:lnTo>
                  <a:pt x="393" y="10"/>
                </a:lnTo>
                <a:lnTo>
                  <a:pt x="393" y="10"/>
                </a:lnTo>
                <a:lnTo>
                  <a:pt x="393" y="10"/>
                </a:lnTo>
                <a:lnTo>
                  <a:pt x="393" y="10"/>
                </a:lnTo>
                <a:lnTo>
                  <a:pt x="393" y="10"/>
                </a:lnTo>
                <a:lnTo>
                  <a:pt x="393" y="1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20"/>
                </a:lnTo>
                <a:lnTo>
                  <a:pt x="412" y="29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0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32" y="49"/>
                </a:lnTo>
                <a:lnTo>
                  <a:pt x="432" y="49"/>
                </a:lnTo>
                <a:lnTo>
                  <a:pt x="432" y="49"/>
                </a:lnTo>
                <a:lnTo>
                  <a:pt x="432" y="49"/>
                </a:lnTo>
                <a:lnTo>
                  <a:pt x="432" y="49"/>
                </a:lnTo>
                <a:lnTo>
                  <a:pt x="432" y="4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42" y="69"/>
                </a:lnTo>
                <a:lnTo>
                  <a:pt x="442" y="69"/>
                </a:lnTo>
                <a:lnTo>
                  <a:pt x="442" y="69"/>
                </a:lnTo>
                <a:lnTo>
                  <a:pt x="442" y="69"/>
                </a:lnTo>
                <a:lnTo>
                  <a:pt x="442" y="79"/>
                </a:lnTo>
                <a:lnTo>
                  <a:pt x="442" y="79"/>
                </a:lnTo>
                <a:lnTo>
                  <a:pt x="442" y="79"/>
                </a:lnTo>
                <a:lnTo>
                  <a:pt x="442" y="79"/>
                </a:lnTo>
                <a:lnTo>
                  <a:pt x="442" y="79"/>
                </a:lnTo>
                <a:lnTo>
                  <a:pt x="442" y="79"/>
                </a:lnTo>
                <a:lnTo>
                  <a:pt x="442" y="79"/>
                </a:lnTo>
                <a:lnTo>
                  <a:pt x="530" y="608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9" y="421"/>
                </a:lnTo>
                <a:lnTo>
                  <a:pt x="1049" y="421"/>
                </a:lnTo>
                <a:lnTo>
                  <a:pt x="1049" y="421"/>
                </a:lnTo>
                <a:lnTo>
                  <a:pt x="1049" y="421"/>
                </a:lnTo>
                <a:lnTo>
                  <a:pt x="1049" y="421"/>
                </a:lnTo>
                <a:lnTo>
                  <a:pt x="1049" y="421"/>
                </a:lnTo>
                <a:lnTo>
                  <a:pt x="1049" y="421"/>
                </a:lnTo>
                <a:lnTo>
                  <a:pt x="104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5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69" y="421"/>
                </a:lnTo>
                <a:lnTo>
                  <a:pt x="1079" y="421"/>
                </a:lnTo>
                <a:lnTo>
                  <a:pt x="1079" y="421"/>
                </a:lnTo>
                <a:lnTo>
                  <a:pt x="1079" y="421"/>
                </a:lnTo>
                <a:lnTo>
                  <a:pt x="1079" y="421"/>
                </a:lnTo>
                <a:lnTo>
                  <a:pt x="1079" y="421"/>
                </a:lnTo>
                <a:lnTo>
                  <a:pt x="1079" y="421"/>
                </a:lnTo>
                <a:lnTo>
                  <a:pt x="1079" y="421"/>
                </a:lnTo>
                <a:lnTo>
                  <a:pt x="1079" y="421"/>
                </a:lnTo>
                <a:cubicBezTo>
                  <a:pt x="1088" y="432"/>
                  <a:pt x="1088" y="432"/>
                  <a:pt x="1098" y="432"/>
                </a:cubicBez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108" y="432"/>
                </a:lnTo>
                <a:lnTo>
                  <a:pt x="1108" y="432"/>
                </a:lnTo>
                <a:lnTo>
                  <a:pt x="1108" y="432"/>
                </a:lnTo>
                <a:lnTo>
                  <a:pt x="1108" y="432"/>
                </a:lnTo>
                <a:lnTo>
                  <a:pt x="1108" y="432"/>
                </a:lnTo>
                <a:lnTo>
                  <a:pt x="1108" y="432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18" y="441"/>
                </a:lnTo>
                <a:lnTo>
                  <a:pt x="1127" y="451"/>
                </a:lnTo>
                <a:lnTo>
                  <a:pt x="1127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6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47" y="471"/>
                </a:lnTo>
                <a:lnTo>
                  <a:pt x="1147" y="471"/>
                </a:lnTo>
                <a:lnTo>
                  <a:pt x="1147" y="471"/>
                </a:lnTo>
                <a:lnTo>
                  <a:pt x="1147" y="471"/>
                </a:lnTo>
                <a:lnTo>
                  <a:pt x="1147" y="471"/>
                </a:lnTo>
                <a:lnTo>
                  <a:pt x="1147" y="471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8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490"/>
                </a:lnTo>
                <a:lnTo>
                  <a:pt x="1147" y="500"/>
                </a:lnTo>
                <a:lnTo>
                  <a:pt x="1147" y="500"/>
                </a:lnTo>
                <a:lnTo>
                  <a:pt x="1147" y="500"/>
                </a:lnTo>
                <a:lnTo>
                  <a:pt x="1147" y="500"/>
                </a:lnTo>
                <a:lnTo>
                  <a:pt x="1157" y="500"/>
                </a:lnTo>
                <a:lnTo>
                  <a:pt x="1236" y="1029"/>
                </a:lnTo>
                <a:lnTo>
                  <a:pt x="1745" y="853"/>
                </a:lnTo>
                <a:lnTo>
                  <a:pt x="1745" y="853"/>
                </a:lnTo>
                <a:lnTo>
                  <a:pt x="1745" y="853"/>
                </a:lnTo>
                <a:lnTo>
                  <a:pt x="1745" y="853"/>
                </a:lnTo>
                <a:lnTo>
                  <a:pt x="1745" y="85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94" y="843"/>
                </a:lnTo>
                <a:lnTo>
                  <a:pt x="1794" y="843"/>
                </a:lnTo>
                <a:lnTo>
                  <a:pt x="1794" y="843"/>
                </a:lnTo>
                <a:lnTo>
                  <a:pt x="1794" y="843"/>
                </a:lnTo>
                <a:lnTo>
                  <a:pt x="1794" y="843"/>
                </a:lnTo>
                <a:lnTo>
                  <a:pt x="1794" y="843"/>
                </a:lnTo>
                <a:cubicBezTo>
                  <a:pt x="1804" y="843"/>
                  <a:pt x="1804" y="843"/>
                  <a:pt x="1813" y="853"/>
                </a:cubicBez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24" y="853"/>
                </a:lnTo>
                <a:lnTo>
                  <a:pt x="1824" y="853"/>
                </a:lnTo>
                <a:lnTo>
                  <a:pt x="1824" y="853"/>
                </a:lnTo>
                <a:lnTo>
                  <a:pt x="1824" y="853"/>
                </a:lnTo>
                <a:lnTo>
                  <a:pt x="1824" y="853"/>
                </a:lnTo>
                <a:lnTo>
                  <a:pt x="1824" y="85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33" y="863"/>
                </a:lnTo>
                <a:lnTo>
                  <a:pt x="1833" y="863"/>
                </a:lnTo>
                <a:lnTo>
                  <a:pt x="1833" y="863"/>
                </a:lnTo>
                <a:lnTo>
                  <a:pt x="1833" y="863"/>
                </a:lnTo>
                <a:lnTo>
                  <a:pt x="1833" y="863"/>
                </a:lnTo>
                <a:lnTo>
                  <a:pt x="1833" y="863"/>
                </a:lnTo>
                <a:cubicBezTo>
                  <a:pt x="1843" y="863"/>
                  <a:pt x="1843" y="872"/>
                  <a:pt x="1843" y="872"/>
                </a:cubicBezTo>
                <a:lnTo>
                  <a:pt x="1843" y="872"/>
                </a:lnTo>
                <a:lnTo>
                  <a:pt x="1843" y="872"/>
                </a:lnTo>
                <a:lnTo>
                  <a:pt x="1843" y="872"/>
                </a:lnTo>
                <a:lnTo>
                  <a:pt x="1843" y="872"/>
                </a:lnTo>
                <a:lnTo>
                  <a:pt x="184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8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63" y="892"/>
                </a:lnTo>
                <a:lnTo>
                  <a:pt x="1863" y="892"/>
                </a:lnTo>
                <a:lnTo>
                  <a:pt x="1863" y="892"/>
                </a:lnTo>
                <a:lnTo>
                  <a:pt x="1863" y="902"/>
                </a:lnTo>
                <a:lnTo>
                  <a:pt x="1863" y="902"/>
                </a:lnTo>
                <a:lnTo>
                  <a:pt x="1863" y="902"/>
                </a:lnTo>
                <a:lnTo>
                  <a:pt x="1863" y="902"/>
                </a:lnTo>
                <a:lnTo>
                  <a:pt x="1863" y="902"/>
                </a:lnTo>
                <a:lnTo>
                  <a:pt x="1863" y="902"/>
                </a:lnTo>
                <a:lnTo>
                  <a:pt x="1863" y="902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11"/>
                </a:lnTo>
                <a:lnTo>
                  <a:pt x="1863" y="922"/>
                </a:lnTo>
                <a:lnTo>
                  <a:pt x="1863" y="922"/>
                </a:lnTo>
                <a:lnTo>
                  <a:pt x="1863" y="922"/>
                </a:lnTo>
                <a:lnTo>
                  <a:pt x="1902" y="1147"/>
                </a:lnTo>
                <a:cubicBezTo>
                  <a:pt x="1804" y="1264"/>
                  <a:pt x="1726" y="1372"/>
                  <a:pt x="1637" y="1480"/>
                </a:cubicBezTo>
                <a:lnTo>
                  <a:pt x="1598" y="1225"/>
                </a:lnTo>
                <a:lnTo>
                  <a:pt x="1108" y="1401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88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29" y="1412"/>
                </a:lnTo>
                <a:lnTo>
                  <a:pt x="1029" y="1412"/>
                </a:lnTo>
                <a:lnTo>
                  <a:pt x="1029" y="1412"/>
                </a:lnTo>
                <a:lnTo>
                  <a:pt x="1029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20" y="1401"/>
                </a:lnTo>
                <a:lnTo>
                  <a:pt x="1010" y="1401"/>
                </a:lnTo>
                <a:lnTo>
                  <a:pt x="1010" y="1401"/>
                </a:lnTo>
                <a:lnTo>
                  <a:pt x="1010" y="1401"/>
                </a:lnTo>
                <a:lnTo>
                  <a:pt x="1010" y="1401"/>
                </a:lnTo>
                <a:lnTo>
                  <a:pt x="1010" y="1401"/>
                </a:lnTo>
                <a:lnTo>
                  <a:pt x="1010" y="1401"/>
                </a:lnTo>
                <a:lnTo>
                  <a:pt x="1010" y="1401"/>
                </a:lnTo>
                <a:lnTo>
                  <a:pt x="1010" y="1392"/>
                </a:lnTo>
                <a:lnTo>
                  <a:pt x="1010" y="1392"/>
                </a:lnTo>
                <a:lnTo>
                  <a:pt x="1000" y="1392"/>
                </a:lnTo>
                <a:lnTo>
                  <a:pt x="1000" y="1392"/>
                </a:lnTo>
                <a:cubicBezTo>
                  <a:pt x="1000" y="1392"/>
                  <a:pt x="1000" y="1382"/>
                  <a:pt x="990" y="1382"/>
                </a:cubicBezTo>
                <a:lnTo>
                  <a:pt x="990" y="1382"/>
                </a:lnTo>
                <a:lnTo>
                  <a:pt x="990" y="1382"/>
                </a:lnTo>
                <a:lnTo>
                  <a:pt x="990" y="1382"/>
                </a:lnTo>
                <a:lnTo>
                  <a:pt x="990" y="1382"/>
                </a:lnTo>
                <a:lnTo>
                  <a:pt x="990" y="1382"/>
                </a:lnTo>
                <a:lnTo>
                  <a:pt x="990" y="1382"/>
                </a:lnTo>
                <a:lnTo>
                  <a:pt x="990" y="1372"/>
                </a:lnTo>
                <a:lnTo>
                  <a:pt x="990" y="1372"/>
                </a:lnTo>
                <a:lnTo>
                  <a:pt x="990" y="1372"/>
                </a:lnTo>
                <a:lnTo>
                  <a:pt x="990" y="1372"/>
                </a:lnTo>
                <a:lnTo>
                  <a:pt x="990" y="1372"/>
                </a:lnTo>
                <a:lnTo>
                  <a:pt x="990" y="1372"/>
                </a:lnTo>
                <a:lnTo>
                  <a:pt x="981" y="1372"/>
                </a:lnTo>
                <a:lnTo>
                  <a:pt x="981" y="1372"/>
                </a:lnTo>
                <a:lnTo>
                  <a:pt x="981" y="1372"/>
                </a:lnTo>
                <a:lnTo>
                  <a:pt x="981" y="137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62"/>
                </a:lnTo>
                <a:lnTo>
                  <a:pt x="981" y="1353"/>
                </a:lnTo>
                <a:lnTo>
                  <a:pt x="981" y="1353"/>
                </a:lnTo>
                <a:lnTo>
                  <a:pt x="981" y="1353"/>
                </a:lnTo>
                <a:lnTo>
                  <a:pt x="981" y="1353"/>
                </a:lnTo>
                <a:lnTo>
                  <a:pt x="981" y="1353"/>
                </a:lnTo>
                <a:lnTo>
                  <a:pt x="981" y="1353"/>
                </a:lnTo>
                <a:lnTo>
                  <a:pt x="981" y="1353"/>
                </a:lnTo>
                <a:lnTo>
                  <a:pt x="98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33"/>
                </a:lnTo>
                <a:lnTo>
                  <a:pt x="883" y="804"/>
                </a:lnTo>
                <a:lnTo>
                  <a:pt x="393" y="980"/>
                </a:lnTo>
                <a:lnTo>
                  <a:pt x="383" y="990"/>
                </a:lnTo>
                <a:lnTo>
                  <a:pt x="38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44" y="990"/>
                </a:lnTo>
                <a:lnTo>
                  <a:pt x="344" y="990"/>
                </a:lnTo>
                <a:lnTo>
                  <a:pt x="344" y="990"/>
                </a:lnTo>
                <a:lnTo>
                  <a:pt x="344" y="990"/>
                </a:lnTo>
                <a:lnTo>
                  <a:pt x="344" y="990"/>
                </a:lnTo>
                <a:lnTo>
                  <a:pt x="344" y="990"/>
                </a:lnTo>
                <a:lnTo>
                  <a:pt x="344" y="990"/>
                </a:lnTo>
                <a:lnTo>
                  <a:pt x="34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15" y="990"/>
                </a:lnTo>
                <a:lnTo>
                  <a:pt x="315" y="990"/>
                </a:lnTo>
                <a:lnTo>
                  <a:pt x="315" y="990"/>
                </a:lnTo>
                <a:lnTo>
                  <a:pt x="315" y="990"/>
                </a:lnTo>
                <a:lnTo>
                  <a:pt x="315" y="990"/>
                </a:lnTo>
                <a:lnTo>
                  <a:pt x="315" y="99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304" y="980"/>
                </a:lnTo>
                <a:lnTo>
                  <a:pt x="295" y="980"/>
                </a:lnTo>
                <a:lnTo>
                  <a:pt x="295" y="980"/>
                </a:lnTo>
                <a:lnTo>
                  <a:pt x="295" y="980"/>
                </a:lnTo>
                <a:lnTo>
                  <a:pt x="295" y="980"/>
                </a:lnTo>
                <a:lnTo>
                  <a:pt x="295" y="980"/>
                </a:lnTo>
                <a:lnTo>
                  <a:pt x="295" y="980"/>
                </a:lnTo>
                <a:lnTo>
                  <a:pt x="295" y="970"/>
                </a:lnTo>
                <a:lnTo>
                  <a:pt x="295" y="970"/>
                </a:lnTo>
                <a:lnTo>
                  <a:pt x="295" y="970"/>
                </a:lnTo>
                <a:cubicBezTo>
                  <a:pt x="285" y="970"/>
                  <a:pt x="285" y="970"/>
                  <a:pt x="285" y="961"/>
                </a:cubicBezTo>
                <a:lnTo>
                  <a:pt x="28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51"/>
                </a:lnTo>
                <a:lnTo>
                  <a:pt x="275" y="951"/>
                </a:lnTo>
                <a:lnTo>
                  <a:pt x="275" y="951"/>
                </a:lnTo>
                <a:lnTo>
                  <a:pt x="275" y="951"/>
                </a:lnTo>
                <a:lnTo>
                  <a:pt x="275" y="951"/>
                </a:lnTo>
                <a:lnTo>
                  <a:pt x="275" y="951"/>
                </a:lnTo>
                <a:lnTo>
                  <a:pt x="27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4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31"/>
                </a:lnTo>
                <a:lnTo>
                  <a:pt x="265" y="922"/>
                </a:lnTo>
                <a:lnTo>
                  <a:pt x="265" y="922"/>
                </a:lnTo>
                <a:lnTo>
                  <a:pt x="265" y="922"/>
                </a:lnTo>
                <a:lnTo>
                  <a:pt x="265" y="922"/>
                </a:lnTo>
                <a:lnTo>
                  <a:pt x="256" y="922"/>
                </a:lnTo>
                <a:lnTo>
                  <a:pt x="256" y="922"/>
                </a:lnTo>
                <a:lnTo>
                  <a:pt x="256" y="922"/>
                </a:lnTo>
                <a:lnTo>
                  <a:pt x="177" y="382"/>
                </a:lnTo>
                <a:lnTo>
                  <a:pt x="1" y="451"/>
                </a:lnTo>
                <a:cubicBezTo>
                  <a:pt x="69" y="314"/>
                  <a:pt x="119" y="177"/>
                  <a:pt x="177" y="5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9" name="Google Shape;3359;p21"/>
          <p:cNvSpPr/>
          <p:nvPr/>
        </p:nvSpPr>
        <p:spPr>
          <a:xfrm>
            <a:off x="6306579" y="7026101"/>
            <a:ext cx="373286" cy="298629"/>
          </a:xfrm>
          <a:custGeom>
            <a:avLst/>
            <a:gdLst/>
            <a:ahLst/>
            <a:cxnLst/>
            <a:rect l="l" t="t" r="r" b="b"/>
            <a:pathLst>
              <a:path w="1765" h="1412" extrusionOk="0">
                <a:moveTo>
                  <a:pt x="177" y="20"/>
                </a:move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65" y="1"/>
                </a:lnTo>
                <a:lnTo>
                  <a:pt x="265" y="1"/>
                </a:lnTo>
                <a:lnTo>
                  <a:pt x="265" y="1"/>
                </a:lnTo>
                <a:lnTo>
                  <a:pt x="265" y="1"/>
                </a:lnTo>
                <a:lnTo>
                  <a:pt x="265" y="1"/>
                </a:lnTo>
                <a:lnTo>
                  <a:pt x="265" y="1"/>
                </a:lnTo>
                <a:lnTo>
                  <a:pt x="284" y="1"/>
                </a:lnTo>
                <a:lnTo>
                  <a:pt x="284" y="1"/>
                </a:lnTo>
                <a:lnTo>
                  <a:pt x="284" y="1"/>
                </a:lnTo>
                <a:lnTo>
                  <a:pt x="284" y="1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304" y="10"/>
                </a:lnTo>
                <a:lnTo>
                  <a:pt x="304" y="10"/>
                </a:lnTo>
                <a:lnTo>
                  <a:pt x="304" y="20"/>
                </a:lnTo>
                <a:lnTo>
                  <a:pt x="304" y="20"/>
                </a:lnTo>
                <a:lnTo>
                  <a:pt x="304" y="20"/>
                </a:lnTo>
                <a:lnTo>
                  <a:pt x="304" y="20"/>
                </a:lnTo>
                <a:cubicBezTo>
                  <a:pt x="314" y="20"/>
                  <a:pt x="314" y="20"/>
                  <a:pt x="314" y="30"/>
                </a:cubicBezTo>
                <a:lnTo>
                  <a:pt x="314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30"/>
                </a:lnTo>
                <a:lnTo>
                  <a:pt x="323" y="30"/>
                </a:lnTo>
                <a:lnTo>
                  <a:pt x="323" y="30"/>
                </a:lnTo>
                <a:lnTo>
                  <a:pt x="323" y="3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0"/>
                </a:lnTo>
                <a:lnTo>
                  <a:pt x="323" y="49"/>
                </a:lnTo>
                <a:lnTo>
                  <a:pt x="323" y="49"/>
                </a:lnTo>
                <a:lnTo>
                  <a:pt x="334" y="49"/>
                </a:lnTo>
                <a:lnTo>
                  <a:pt x="334" y="49"/>
                </a:lnTo>
                <a:lnTo>
                  <a:pt x="334" y="49"/>
                </a:lnTo>
                <a:lnTo>
                  <a:pt x="334" y="49"/>
                </a:lnTo>
                <a:lnTo>
                  <a:pt x="334" y="49"/>
                </a:lnTo>
                <a:lnTo>
                  <a:pt x="334" y="49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0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421" y="608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61" y="422"/>
                </a:lnTo>
                <a:lnTo>
                  <a:pt x="961" y="412"/>
                </a:lnTo>
                <a:lnTo>
                  <a:pt x="961" y="412"/>
                </a:lnTo>
                <a:lnTo>
                  <a:pt x="961" y="412"/>
                </a:lnTo>
                <a:lnTo>
                  <a:pt x="961" y="412"/>
                </a:lnTo>
                <a:lnTo>
                  <a:pt x="961" y="412"/>
                </a:lnTo>
                <a:lnTo>
                  <a:pt x="961" y="412"/>
                </a:lnTo>
                <a:lnTo>
                  <a:pt x="961" y="41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80" y="422"/>
                </a:lnTo>
                <a:lnTo>
                  <a:pt x="980" y="422"/>
                </a:lnTo>
                <a:lnTo>
                  <a:pt x="980" y="422"/>
                </a:lnTo>
                <a:lnTo>
                  <a:pt x="980" y="422"/>
                </a:lnTo>
                <a:lnTo>
                  <a:pt x="980" y="422"/>
                </a:lnTo>
                <a:lnTo>
                  <a:pt x="990" y="422"/>
                </a:lnTo>
                <a:lnTo>
                  <a:pt x="990" y="422"/>
                </a:lnTo>
                <a:lnTo>
                  <a:pt x="1000" y="422"/>
                </a:lnTo>
                <a:lnTo>
                  <a:pt x="1000" y="422"/>
                </a:lnTo>
                <a:lnTo>
                  <a:pt x="1000" y="422"/>
                </a:lnTo>
                <a:lnTo>
                  <a:pt x="1000" y="422"/>
                </a:lnTo>
                <a:lnTo>
                  <a:pt x="1000" y="42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19" y="432"/>
                </a:lnTo>
                <a:lnTo>
                  <a:pt x="1019" y="432"/>
                </a:lnTo>
                <a:lnTo>
                  <a:pt x="1019" y="441"/>
                </a:lnTo>
                <a:lnTo>
                  <a:pt x="1019" y="441"/>
                </a:lnTo>
                <a:cubicBezTo>
                  <a:pt x="1019" y="441"/>
                  <a:pt x="1029" y="441"/>
                  <a:pt x="1029" y="452"/>
                </a:cubicBez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39" y="452"/>
                </a:lnTo>
                <a:lnTo>
                  <a:pt x="1039" y="452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6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48" y="471"/>
                </a:lnTo>
                <a:lnTo>
                  <a:pt x="1048" y="47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81"/>
                </a:lnTo>
                <a:lnTo>
                  <a:pt x="1048" y="491"/>
                </a:lnTo>
                <a:lnTo>
                  <a:pt x="1048" y="491"/>
                </a:lnTo>
                <a:lnTo>
                  <a:pt x="1048" y="491"/>
                </a:lnTo>
                <a:lnTo>
                  <a:pt x="1048" y="491"/>
                </a:lnTo>
                <a:lnTo>
                  <a:pt x="1048" y="491"/>
                </a:lnTo>
                <a:lnTo>
                  <a:pt x="1048" y="491"/>
                </a:lnTo>
                <a:lnTo>
                  <a:pt x="1048" y="491"/>
                </a:lnTo>
                <a:lnTo>
                  <a:pt x="1137" y="1029"/>
                </a:lnTo>
                <a:lnTo>
                  <a:pt x="1647" y="843"/>
                </a:lnTo>
                <a:lnTo>
                  <a:pt x="1647" y="843"/>
                </a:lnTo>
                <a:lnTo>
                  <a:pt x="1647" y="843"/>
                </a:lnTo>
                <a:lnTo>
                  <a:pt x="1647" y="843"/>
                </a:lnTo>
                <a:lnTo>
                  <a:pt x="1647" y="843"/>
                </a:lnTo>
                <a:lnTo>
                  <a:pt x="1647" y="843"/>
                </a:lnTo>
                <a:lnTo>
                  <a:pt x="1647" y="843"/>
                </a:lnTo>
                <a:lnTo>
                  <a:pt x="1647" y="843"/>
                </a:lnTo>
                <a:lnTo>
                  <a:pt x="1656" y="843"/>
                </a:lnTo>
                <a:lnTo>
                  <a:pt x="1656" y="843"/>
                </a:lnTo>
                <a:lnTo>
                  <a:pt x="1656" y="843"/>
                </a:lnTo>
                <a:lnTo>
                  <a:pt x="1656" y="843"/>
                </a:lnTo>
                <a:lnTo>
                  <a:pt x="1656" y="843"/>
                </a:lnTo>
                <a:lnTo>
                  <a:pt x="1656" y="833"/>
                </a:lnTo>
                <a:lnTo>
                  <a:pt x="1656" y="833"/>
                </a:lnTo>
                <a:lnTo>
                  <a:pt x="1656" y="833"/>
                </a:lnTo>
                <a:lnTo>
                  <a:pt x="165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6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7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86" y="833"/>
                </a:lnTo>
                <a:lnTo>
                  <a:pt x="1695" y="833"/>
                </a:lnTo>
                <a:lnTo>
                  <a:pt x="1695" y="833"/>
                </a:lnTo>
                <a:lnTo>
                  <a:pt x="1695" y="833"/>
                </a:lnTo>
                <a:cubicBezTo>
                  <a:pt x="1695" y="843"/>
                  <a:pt x="1705" y="843"/>
                  <a:pt x="1705" y="843"/>
                </a:cubicBezTo>
                <a:lnTo>
                  <a:pt x="1705" y="843"/>
                </a:lnTo>
                <a:lnTo>
                  <a:pt x="170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43"/>
                </a:lnTo>
                <a:lnTo>
                  <a:pt x="171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34" y="853"/>
                </a:lnTo>
                <a:lnTo>
                  <a:pt x="1734" y="853"/>
                </a:lnTo>
                <a:lnTo>
                  <a:pt x="1734" y="853"/>
                </a:lnTo>
                <a:cubicBezTo>
                  <a:pt x="1734" y="863"/>
                  <a:pt x="1734" y="863"/>
                  <a:pt x="1745" y="863"/>
                </a:cubicBezTo>
                <a:lnTo>
                  <a:pt x="1745" y="863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45" y="872"/>
                </a:lnTo>
                <a:lnTo>
                  <a:pt x="1754" y="872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83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02"/>
                </a:lnTo>
                <a:lnTo>
                  <a:pt x="1764" y="912"/>
                </a:lnTo>
                <a:lnTo>
                  <a:pt x="1764" y="912"/>
                </a:lnTo>
                <a:lnTo>
                  <a:pt x="1764" y="912"/>
                </a:lnTo>
                <a:lnTo>
                  <a:pt x="1764" y="912"/>
                </a:lnTo>
                <a:lnTo>
                  <a:pt x="1764" y="912"/>
                </a:lnTo>
                <a:lnTo>
                  <a:pt x="1764" y="941"/>
                </a:lnTo>
                <a:cubicBezTo>
                  <a:pt x="1676" y="1079"/>
                  <a:pt x="1597" y="1225"/>
                  <a:pt x="1519" y="1353"/>
                </a:cubicBezTo>
                <a:lnTo>
                  <a:pt x="1499" y="1216"/>
                </a:lnTo>
                <a:lnTo>
                  <a:pt x="1000" y="1392"/>
                </a:lnTo>
                <a:lnTo>
                  <a:pt x="990" y="1402"/>
                </a:lnTo>
                <a:lnTo>
                  <a:pt x="990" y="1402"/>
                </a:lnTo>
                <a:lnTo>
                  <a:pt x="990" y="1402"/>
                </a:lnTo>
                <a:lnTo>
                  <a:pt x="990" y="1402"/>
                </a:lnTo>
                <a:lnTo>
                  <a:pt x="99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61" y="1402"/>
                </a:lnTo>
                <a:lnTo>
                  <a:pt x="961" y="1402"/>
                </a:lnTo>
                <a:lnTo>
                  <a:pt x="961" y="1412"/>
                </a:lnTo>
                <a:lnTo>
                  <a:pt x="961" y="1412"/>
                </a:lnTo>
                <a:lnTo>
                  <a:pt x="961" y="1412"/>
                </a:lnTo>
                <a:lnTo>
                  <a:pt x="961" y="1412"/>
                </a:lnTo>
                <a:lnTo>
                  <a:pt x="961" y="1412"/>
                </a:lnTo>
                <a:lnTo>
                  <a:pt x="961" y="1412"/>
                </a:lnTo>
                <a:lnTo>
                  <a:pt x="950" y="1412"/>
                </a:lnTo>
                <a:lnTo>
                  <a:pt x="950" y="1402"/>
                </a:lnTo>
                <a:lnTo>
                  <a:pt x="950" y="1402"/>
                </a:lnTo>
                <a:lnTo>
                  <a:pt x="950" y="1402"/>
                </a:lnTo>
                <a:lnTo>
                  <a:pt x="950" y="1402"/>
                </a:lnTo>
                <a:lnTo>
                  <a:pt x="950" y="1402"/>
                </a:lnTo>
                <a:lnTo>
                  <a:pt x="950" y="1402"/>
                </a:lnTo>
                <a:lnTo>
                  <a:pt x="950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3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21" y="1392"/>
                </a:lnTo>
                <a:lnTo>
                  <a:pt x="921" y="1392"/>
                </a:lnTo>
                <a:lnTo>
                  <a:pt x="92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82"/>
                </a:lnTo>
                <a:lnTo>
                  <a:pt x="902" y="1382"/>
                </a:lnTo>
                <a:cubicBezTo>
                  <a:pt x="902" y="1382"/>
                  <a:pt x="892" y="1382"/>
                  <a:pt x="892" y="1373"/>
                </a:cubicBezTo>
                <a:lnTo>
                  <a:pt x="892" y="1373"/>
                </a:lnTo>
                <a:lnTo>
                  <a:pt x="892" y="1373"/>
                </a:lnTo>
                <a:lnTo>
                  <a:pt x="892" y="1373"/>
                </a:lnTo>
                <a:lnTo>
                  <a:pt x="892" y="1373"/>
                </a:lnTo>
                <a:lnTo>
                  <a:pt x="89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62"/>
                </a:lnTo>
                <a:lnTo>
                  <a:pt x="882" y="1353"/>
                </a:lnTo>
                <a:lnTo>
                  <a:pt x="882" y="1353"/>
                </a:lnTo>
                <a:lnTo>
                  <a:pt x="882" y="1353"/>
                </a:lnTo>
                <a:lnTo>
                  <a:pt x="88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43"/>
                </a:lnTo>
                <a:lnTo>
                  <a:pt x="872" y="1333"/>
                </a:lnTo>
                <a:lnTo>
                  <a:pt x="872" y="1333"/>
                </a:lnTo>
                <a:lnTo>
                  <a:pt x="872" y="1333"/>
                </a:lnTo>
                <a:lnTo>
                  <a:pt x="872" y="1333"/>
                </a:lnTo>
                <a:lnTo>
                  <a:pt x="872" y="1333"/>
                </a:lnTo>
                <a:lnTo>
                  <a:pt x="872" y="1333"/>
                </a:lnTo>
                <a:lnTo>
                  <a:pt x="872" y="1333"/>
                </a:lnTo>
                <a:lnTo>
                  <a:pt x="784" y="794"/>
                </a:lnTo>
                <a:lnTo>
                  <a:pt x="294" y="981"/>
                </a:lnTo>
                <a:lnTo>
                  <a:pt x="275" y="981"/>
                </a:lnTo>
                <a:lnTo>
                  <a:pt x="275" y="981"/>
                </a:lnTo>
                <a:lnTo>
                  <a:pt x="275" y="981"/>
                </a:lnTo>
                <a:lnTo>
                  <a:pt x="275" y="981"/>
                </a:lnTo>
                <a:lnTo>
                  <a:pt x="275" y="981"/>
                </a:lnTo>
                <a:lnTo>
                  <a:pt x="275" y="981"/>
                </a:lnTo>
                <a:lnTo>
                  <a:pt x="27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90"/>
                </a:lnTo>
                <a:lnTo>
                  <a:pt x="265" y="990"/>
                </a:lnTo>
                <a:lnTo>
                  <a:pt x="26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cubicBezTo>
                  <a:pt x="225" y="981"/>
                  <a:pt x="216" y="981"/>
                  <a:pt x="216" y="981"/>
                </a:cubicBezTo>
                <a:lnTo>
                  <a:pt x="216" y="981"/>
                </a:lnTo>
                <a:lnTo>
                  <a:pt x="216" y="981"/>
                </a:ln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96" y="970"/>
                </a:lnTo>
                <a:lnTo>
                  <a:pt x="186" y="970"/>
                </a:lnTo>
                <a:lnTo>
                  <a:pt x="186" y="970"/>
                </a:lnTo>
                <a:lnTo>
                  <a:pt x="186" y="970"/>
                </a:lnTo>
                <a:cubicBezTo>
                  <a:pt x="186" y="961"/>
                  <a:pt x="177" y="961"/>
                  <a:pt x="177" y="961"/>
                </a:cubicBezTo>
                <a:lnTo>
                  <a:pt x="177" y="961"/>
                </a:lnTo>
                <a:lnTo>
                  <a:pt x="177" y="951"/>
                </a:lnTo>
                <a:lnTo>
                  <a:pt x="177" y="951"/>
                </a:lnTo>
                <a:lnTo>
                  <a:pt x="177" y="951"/>
                </a:lnTo>
                <a:lnTo>
                  <a:pt x="177" y="951"/>
                </a:lnTo>
                <a:lnTo>
                  <a:pt x="177" y="951"/>
                </a:lnTo>
                <a:lnTo>
                  <a:pt x="177" y="951"/>
                </a:lnTo>
                <a:lnTo>
                  <a:pt x="177" y="951"/>
                </a:lnTo>
                <a:lnTo>
                  <a:pt x="17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41"/>
                </a:lnTo>
                <a:lnTo>
                  <a:pt x="167" y="931"/>
                </a:lnTo>
                <a:lnTo>
                  <a:pt x="167" y="931"/>
                </a:lnTo>
                <a:lnTo>
                  <a:pt x="167" y="931"/>
                </a:lnTo>
                <a:lnTo>
                  <a:pt x="167" y="931"/>
                </a:lnTo>
                <a:lnTo>
                  <a:pt x="167" y="931"/>
                </a:lnTo>
                <a:lnTo>
                  <a:pt x="167" y="931"/>
                </a:lnTo>
                <a:lnTo>
                  <a:pt x="157" y="931"/>
                </a:lnTo>
                <a:lnTo>
                  <a:pt x="157" y="931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12"/>
                </a:lnTo>
                <a:lnTo>
                  <a:pt x="157" y="912"/>
                </a:lnTo>
                <a:lnTo>
                  <a:pt x="157" y="912"/>
                </a:lnTo>
                <a:lnTo>
                  <a:pt x="157" y="912"/>
                </a:lnTo>
                <a:lnTo>
                  <a:pt x="157" y="912"/>
                </a:lnTo>
                <a:lnTo>
                  <a:pt x="69" y="383"/>
                </a:lnTo>
                <a:lnTo>
                  <a:pt x="0" y="402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0" name="Google Shape;3360;p21"/>
          <p:cNvSpPr/>
          <p:nvPr/>
        </p:nvSpPr>
        <p:spPr>
          <a:xfrm>
            <a:off x="5649474" y="7086164"/>
            <a:ext cx="319355" cy="389783"/>
          </a:xfrm>
          <a:custGeom>
            <a:avLst/>
            <a:gdLst/>
            <a:ahLst/>
            <a:cxnLst/>
            <a:rect l="l" t="t" r="r" b="b"/>
            <a:pathLst>
              <a:path w="1510" h="1843" extrusionOk="0">
                <a:moveTo>
                  <a:pt x="716" y="1843"/>
                </a:moveTo>
                <a:cubicBezTo>
                  <a:pt x="706" y="1823"/>
                  <a:pt x="687" y="1814"/>
                  <a:pt x="677" y="1804"/>
                </a:cubicBezTo>
                <a:cubicBezTo>
                  <a:pt x="1" y="1176"/>
                  <a:pt x="677" y="1"/>
                  <a:pt x="1490" y="442"/>
                </a:cubicBezTo>
                <a:cubicBezTo>
                  <a:pt x="1510" y="853"/>
                  <a:pt x="1333" y="1324"/>
                  <a:pt x="716" y="1843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1" name="Google Shape;3361;p21"/>
          <p:cNvSpPr/>
          <p:nvPr/>
        </p:nvSpPr>
        <p:spPr>
          <a:xfrm>
            <a:off x="6070343" y="7498573"/>
            <a:ext cx="449847" cy="251043"/>
          </a:xfrm>
          <a:custGeom>
            <a:avLst/>
            <a:gdLst/>
            <a:ahLst/>
            <a:cxnLst/>
            <a:rect l="l" t="t" r="r" b="b"/>
            <a:pathLst>
              <a:path w="2127" h="1187" extrusionOk="0">
                <a:moveTo>
                  <a:pt x="2126" y="50"/>
                </a:moveTo>
                <a:cubicBezTo>
                  <a:pt x="1901" y="432"/>
                  <a:pt x="1656" y="746"/>
                  <a:pt x="1274" y="951"/>
                </a:cubicBezTo>
                <a:cubicBezTo>
                  <a:pt x="833" y="1177"/>
                  <a:pt x="490" y="1186"/>
                  <a:pt x="0" y="844"/>
                </a:cubicBezTo>
                <a:cubicBezTo>
                  <a:pt x="549" y="442"/>
                  <a:pt x="1342" y="1"/>
                  <a:pt x="2126" y="5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2" name="Google Shape;3362;p21"/>
          <p:cNvSpPr/>
          <p:nvPr/>
        </p:nvSpPr>
        <p:spPr>
          <a:xfrm>
            <a:off x="6669075" y="7585707"/>
            <a:ext cx="416854" cy="151429"/>
          </a:xfrm>
          <a:custGeom>
            <a:avLst/>
            <a:gdLst/>
            <a:ahLst/>
            <a:cxnLst/>
            <a:rect l="l" t="t" r="r" b="b"/>
            <a:pathLst>
              <a:path w="1971" h="716" extrusionOk="0">
                <a:moveTo>
                  <a:pt x="1" y="393"/>
                </a:moveTo>
                <a:cubicBezTo>
                  <a:pt x="266" y="167"/>
                  <a:pt x="599" y="20"/>
                  <a:pt x="971" y="10"/>
                </a:cubicBezTo>
                <a:cubicBezTo>
                  <a:pt x="1344" y="1"/>
                  <a:pt x="1696" y="118"/>
                  <a:pt x="1971" y="324"/>
                </a:cubicBezTo>
                <a:cubicBezTo>
                  <a:pt x="1706" y="549"/>
                  <a:pt x="1373" y="686"/>
                  <a:pt x="1000" y="696"/>
                </a:cubicBezTo>
                <a:cubicBezTo>
                  <a:pt x="628" y="715"/>
                  <a:pt x="275" y="598"/>
                  <a:pt x="1" y="39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3" name="Google Shape;3363;p21"/>
          <p:cNvSpPr/>
          <p:nvPr/>
        </p:nvSpPr>
        <p:spPr>
          <a:xfrm>
            <a:off x="6669075" y="7635408"/>
            <a:ext cx="416854" cy="124570"/>
          </a:xfrm>
          <a:custGeom>
            <a:avLst/>
            <a:gdLst/>
            <a:ahLst/>
            <a:cxnLst/>
            <a:rect l="l" t="t" r="r" b="b"/>
            <a:pathLst>
              <a:path w="1971" h="589" extrusionOk="0">
                <a:moveTo>
                  <a:pt x="1" y="158"/>
                </a:moveTo>
                <a:cubicBezTo>
                  <a:pt x="608" y="1"/>
                  <a:pt x="1442" y="30"/>
                  <a:pt x="1971" y="89"/>
                </a:cubicBezTo>
                <a:cubicBezTo>
                  <a:pt x="1412" y="569"/>
                  <a:pt x="589" y="589"/>
                  <a:pt x="1" y="15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4" name="Google Shape;3364;p21"/>
          <p:cNvSpPr/>
          <p:nvPr/>
        </p:nvSpPr>
        <p:spPr>
          <a:xfrm>
            <a:off x="6667172" y="7635408"/>
            <a:ext cx="360808" cy="45894"/>
          </a:xfrm>
          <a:custGeom>
            <a:avLst/>
            <a:gdLst/>
            <a:ahLst/>
            <a:cxnLst/>
            <a:rect l="l" t="t" r="r" b="b"/>
            <a:pathLst>
              <a:path w="1706" h="217" extrusionOk="0">
                <a:moveTo>
                  <a:pt x="69" y="206"/>
                </a:moveTo>
                <a:cubicBezTo>
                  <a:pt x="40" y="216"/>
                  <a:pt x="0" y="158"/>
                  <a:pt x="29" y="147"/>
                </a:cubicBezTo>
                <a:cubicBezTo>
                  <a:pt x="461" y="20"/>
                  <a:pt x="1196" y="1"/>
                  <a:pt x="1676" y="60"/>
                </a:cubicBezTo>
                <a:cubicBezTo>
                  <a:pt x="1705" y="60"/>
                  <a:pt x="1686" y="99"/>
                  <a:pt x="1656" y="89"/>
                </a:cubicBezTo>
                <a:cubicBezTo>
                  <a:pt x="1186" y="30"/>
                  <a:pt x="510" y="79"/>
                  <a:pt x="69" y="20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p21"/>
          <p:cNvSpPr/>
          <p:nvPr/>
        </p:nvSpPr>
        <p:spPr>
          <a:xfrm>
            <a:off x="6897063" y="7641541"/>
            <a:ext cx="76984" cy="60487"/>
          </a:xfrm>
          <a:custGeom>
            <a:avLst/>
            <a:gdLst/>
            <a:ahLst/>
            <a:cxnLst/>
            <a:rect l="l" t="t" r="r" b="b"/>
            <a:pathLst>
              <a:path w="364" h="286" extrusionOk="0">
                <a:moveTo>
                  <a:pt x="31" y="40"/>
                </a:moveTo>
                <a:cubicBezTo>
                  <a:pt x="1" y="40"/>
                  <a:pt x="11" y="1"/>
                  <a:pt x="40" y="1"/>
                </a:cubicBezTo>
                <a:cubicBezTo>
                  <a:pt x="168" y="1"/>
                  <a:pt x="314" y="129"/>
                  <a:pt x="354" y="246"/>
                </a:cubicBezTo>
                <a:cubicBezTo>
                  <a:pt x="364" y="275"/>
                  <a:pt x="334" y="285"/>
                  <a:pt x="325" y="256"/>
                </a:cubicBezTo>
                <a:cubicBezTo>
                  <a:pt x="295" y="158"/>
                  <a:pt x="138" y="40"/>
                  <a:pt x="31" y="4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6" name="Google Shape;3366;p21"/>
          <p:cNvSpPr/>
          <p:nvPr/>
        </p:nvSpPr>
        <p:spPr>
          <a:xfrm>
            <a:off x="6818388" y="7643656"/>
            <a:ext cx="68735" cy="70850"/>
          </a:xfrm>
          <a:custGeom>
            <a:avLst/>
            <a:gdLst/>
            <a:ahLst/>
            <a:cxnLst/>
            <a:rect l="l" t="t" r="r" b="b"/>
            <a:pathLst>
              <a:path w="325" h="335" extrusionOk="0">
                <a:moveTo>
                  <a:pt x="0" y="21"/>
                </a:moveTo>
                <a:cubicBezTo>
                  <a:pt x="0" y="10"/>
                  <a:pt x="20" y="1"/>
                  <a:pt x="30" y="1"/>
                </a:cubicBezTo>
                <a:cubicBezTo>
                  <a:pt x="157" y="21"/>
                  <a:pt x="294" y="177"/>
                  <a:pt x="314" y="304"/>
                </a:cubicBezTo>
                <a:cubicBezTo>
                  <a:pt x="324" y="334"/>
                  <a:pt x="294" y="334"/>
                  <a:pt x="285" y="304"/>
                </a:cubicBezTo>
                <a:cubicBezTo>
                  <a:pt x="246" y="89"/>
                  <a:pt x="0" y="69"/>
                  <a:pt x="0" y="2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7" name="Google Shape;3367;p21"/>
          <p:cNvSpPr/>
          <p:nvPr/>
        </p:nvSpPr>
        <p:spPr>
          <a:xfrm>
            <a:off x="6857726" y="7589937"/>
            <a:ext cx="76984" cy="74657"/>
          </a:xfrm>
          <a:custGeom>
            <a:avLst/>
            <a:gdLst/>
            <a:ahLst/>
            <a:cxnLst/>
            <a:rect l="l" t="t" r="r" b="b"/>
            <a:pathLst>
              <a:path w="364" h="353" extrusionOk="0">
                <a:moveTo>
                  <a:pt x="1" y="264"/>
                </a:moveTo>
                <a:cubicBezTo>
                  <a:pt x="1" y="245"/>
                  <a:pt x="21" y="245"/>
                  <a:pt x="30" y="245"/>
                </a:cubicBezTo>
                <a:cubicBezTo>
                  <a:pt x="138" y="245"/>
                  <a:pt x="295" y="127"/>
                  <a:pt x="334" y="29"/>
                </a:cubicBezTo>
                <a:cubicBezTo>
                  <a:pt x="334" y="0"/>
                  <a:pt x="363" y="10"/>
                  <a:pt x="354" y="39"/>
                </a:cubicBezTo>
                <a:cubicBezTo>
                  <a:pt x="295" y="196"/>
                  <a:pt x="1" y="353"/>
                  <a:pt x="1" y="26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21"/>
          <p:cNvSpPr/>
          <p:nvPr/>
        </p:nvSpPr>
        <p:spPr>
          <a:xfrm>
            <a:off x="6750077" y="7598185"/>
            <a:ext cx="78887" cy="62391"/>
          </a:xfrm>
          <a:custGeom>
            <a:avLst/>
            <a:gdLst/>
            <a:ahLst/>
            <a:cxnLst/>
            <a:rect l="l" t="t" r="r" b="b"/>
            <a:pathLst>
              <a:path w="373" h="295" extrusionOk="0">
                <a:moveTo>
                  <a:pt x="29" y="294"/>
                </a:moveTo>
                <a:cubicBezTo>
                  <a:pt x="0" y="294"/>
                  <a:pt x="0" y="245"/>
                  <a:pt x="29" y="245"/>
                </a:cubicBezTo>
                <a:cubicBezTo>
                  <a:pt x="138" y="245"/>
                  <a:pt x="304" y="127"/>
                  <a:pt x="343" y="29"/>
                </a:cubicBezTo>
                <a:cubicBezTo>
                  <a:pt x="353" y="0"/>
                  <a:pt x="373" y="10"/>
                  <a:pt x="363" y="40"/>
                </a:cubicBezTo>
                <a:cubicBezTo>
                  <a:pt x="323" y="157"/>
                  <a:pt x="157" y="294"/>
                  <a:pt x="29" y="29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9" name="Google Shape;3369;p21"/>
          <p:cNvSpPr/>
          <p:nvPr/>
        </p:nvSpPr>
        <p:spPr>
          <a:xfrm>
            <a:off x="6571789" y="7614682"/>
            <a:ext cx="126685" cy="126685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69" y="441"/>
                </a:moveTo>
                <a:cubicBezTo>
                  <a:pt x="147" y="559"/>
                  <a:pt x="314" y="598"/>
                  <a:pt x="432" y="530"/>
                </a:cubicBezTo>
                <a:cubicBezTo>
                  <a:pt x="559" y="451"/>
                  <a:pt x="598" y="295"/>
                  <a:pt x="520" y="167"/>
                </a:cubicBezTo>
                <a:cubicBezTo>
                  <a:pt x="441" y="40"/>
                  <a:pt x="284" y="1"/>
                  <a:pt x="157" y="79"/>
                </a:cubicBezTo>
                <a:cubicBezTo>
                  <a:pt x="40" y="158"/>
                  <a:pt x="1" y="314"/>
                  <a:pt x="69" y="44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0" name="Google Shape;3370;p21"/>
          <p:cNvSpPr/>
          <p:nvPr/>
        </p:nvSpPr>
        <p:spPr>
          <a:xfrm>
            <a:off x="6588497" y="7643656"/>
            <a:ext cx="45683" cy="45894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29" y="158"/>
                </a:moveTo>
                <a:cubicBezTo>
                  <a:pt x="49" y="197"/>
                  <a:pt x="107" y="216"/>
                  <a:pt x="157" y="187"/>
                </a:cubicBezTo>
                <a:cubicBezTo>
                  <a:pt x="205" y="158"/>
                  <a:pt x="216" y="99"/>
                  <a:pt x="186" y="60"/>
                </a:cubicBezTo>
                <a:cubicBezTo>
                  <a:pt x="157" y="10"/>
                  <a:pt x="98" y="1"/>
                  <a:pt x="59" y="21"/>
                </a:cubicBezTo>
                <a:cubicBezTo>
                  <a:pt x="9" y="50"/>
                  <a:pt x="0" y="108"/>
                  <a:pt x="29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1" name="Google Shape;3371;p21"/>
          <p:cNvSpPr/>
          <p:nvPr/>
        </p:nvSpPr>
        <p:spPr>
          <a:xfrm>
            <a:off x="2775093" y="6959904"/>
            <a:ext cx="547346" cy="253792"/>
          </a:xfrm>
          <a:custGeom>
            <a:avLst/>
            <a:gdLst/>
            <a:ahLst/>
            <a:cxnLst/>
            <a:rect l="l" t="t" r="r" b="b"/>
            <a:pathLst>
              <a:path w="2588" h="1200" extrusionOk="0">
                <a:moveTo>
                  <a:pt x="726" y="0"/>
                </a:moveTo>
                <a:cubicBezTo>
                  <a:pt x="461" y="0"/>
                  <a:pt x="216" y="20"/>
                  <a:pt x="10" y="68"/>
                </a:cubicBezTo>
                <a:lnTo>
                  <a:pt x="1" y="79"/>
                </a:lnTo>
                <a:cubicBezTo>
                  <a:pt x="1" y="85"/>
                  <a:pt x="5" y="92"/>
                  <a:pt x="12" y="92"/>
                </a:cubicBezTo>
                <a:cubicBezTo>
                  <a:pt x="14" y="92"/>
                  <a:pt x="17" y="91"/>
                  <a:pt x="20" y="88"/>
                </a:cubicBezTo>
                <a:cubicBezTo>
                  <a:pt x="216" y="49"/>
                  <a:pt x="461" y="20"/>
                  <a:pt x="726" y="20"/>
                </a:cubicBezTo>
                <a:cubicBezTo>
                  <a:pt x="1137" y="20"/>
                  <a:pt x="1578" y="79"/>
                  <a:pt x="1911" y="196"/>
                </a:cubicBezTo>
                <a:cubicBezTo>
                  <a:pt x="2146" y="275"/>
                  <a:pt x="2313" y="392"/>
                  <a:pt x="2411" y="510"/>
                </a:cubicBezTo>
                <a:cubicBezTo>
                  <a:pt x="2519" y="627"/>
                  <a:pt x="2558" y="745"/>
                  <a:pt x="2558" y="862"/>
                </a:cubicBezTo>
                <a:cubicBezTo>
                  <a:pt x="2558" y="989"/>
                  <a:pt x="2519" y="1098"/>
                  <a:pt x="2440" y="1176"/>
                </a:cubicBezTo>
                <a:cubicBezTo>
                  <a:pt x="2431" y="1185"/>
                  <a:pt x="2431" y="1196"/>
                  <a:pt x="2440" y="1196"/>
                </a:cubicBezTo>
                <a:cubicBezTo>
                  <a:pt x="2440" y="1199"/>
                  <a:pt x="2441" y="1200"/>
                  <a:pt x="2443" y="1200"/>
                </a:cubicBezTo>
                <a:cubicBezTo>
                  <a:pt x="2446" y="1200"/>
                  <a:pt x="2450" y="1196"/>
                  <a:pt x="2450" y="1196"/>
                </a:cubicBezTo>
                <a:cubicBezTo>
                  <a:pt x="2538" y="1107"/>
                  <a:pt x="2588" y="989"/>
                  <a:pt x="2588" y="862"/>
                </a:cubicBezTo>
                <a:cubicBezTo>
                  <a:pt x="2588" y="745"/>
                  <a:pt x="2538" y="608"/>
                  <a:pt x="2431" y="490"/>
                </a:cubicBezTo>
                <a:cubicBezTo>
                  <a:pt x="2323" y="362"/>
                  <a:pt x="2166" y="255"/>
                  <a:pt x="1921" y="177"/>
                </a:cubicBezTo>
                <a:cubicBezTo>
                  <a:pt x="1588" y="59"/>
                  <a:pt x="1137" y="0"/>
                  <a:pt x="726" y="0"/>
                </a:cubicBezTo>
                <a:close/>
              </a:path>
            </a:pathLst>
          </a:custGeom>
          <a:solidFill>
            <a:srgbClr val="658652"/>
          </a:solidFill>
          <a:ln w="19050" cap="flat" cmpd="sng">
            <a:solidFill>
              <a:srgbClr val="6586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2" name="Google Shape;3372;p21"/>
          <p:cNvSpPr/>
          <p:nvPr/>
        </p:nvSpPr>
        <p:spPr>
          <a:xfrm>
            <a:off x="2242346" y="6717323"/>
            <a:ext cx="1309992" cy="1034416"/>
          </a:xfrm>
          <a:custGeom>
            <a:avLst/>
            <a:gdLst/>
            <a:ahLst/>
            <a:cxnLst/>
            <a:rect l="l" t="t" r="r" b="b"/>
            <a:pathLst>
              <a:path w="6194" h="4891" extrusionOk="0">
                <a:moveTo>
                  <a:pt x="5890" y="823"/>
                </a:moveTo>
                <a:lnTo>
                  <a:pt x="2422" y="4312"/>
                </a:lnTo>
                <a:cubicBezTo>
                  <a:pt x="1941" y="4792"/>
                  <a:pt x="1402" y="4890"/>
                  <a:pt x="961" y="4743"/>
                </a:cubicBezTo>
                <a:cubicBezTo>
                  <a:pt x="775" y="4684"/>
                  <a:pt x="608" y="4586"/>
                  <a:pt x="471" y="4449"/>
                </a:cubicBezTo>
                <a:cubicBezTo>
                  <a:pt x="334" y="4322"/>
                  <a:pt x="227" y="4155"/>
                  <a:pt x="158" y="3969"/>
                </a:cubicBezTo>
                <a:cubicBezTo>
                  <a:pt x="1" y="3528"/>
                  <a:pt x="60" y="2960"/>
                  <a:pt x="530" y="2470"/>
                </a:cubicBezTo>
                <a:cubicBezTo>
                  <a:pt x="834" y="2156"/>
                  <a:pt x="1324" y="2705"/>
                  <a:pt x="1079" y="2970"/>
                </a:cubicBezTo>
                <a:cubicBezTo>
                  <a:pt x="834" y="3234"/>
                  <a:pt x="785" y="3508"/>
                  <a:pt x="863" y="3715"/>
                </a:cubicBezTo>
                <a:cubicBezTo>
                  <a:pt x="893" y="3793"/>
                  <a:pt x="932" y="3861"/>
                  <a:pt x="991" y="3920"/>
                </a:cubicBezTo>
                <a:cubicBezTo>
                  <a:pt x="1050" y="3969"/>
                  <a:pt x="1118" y="4018"/>
                  <a:pt x="1187" y="4038"/>
                </a:cubicBezTo>
                <a:cubicBezTo>
                  <a:pt x="1383" y="4107"/>
                  <a:pt x="1638" y="4048"/>
                  <a:pt x="1892" y="3793"/>
                </a:cubicBezTo>
                <a:lnTo>
                  <a:pt x="5361" y="304"/>
                </a:lnTo>
                <a:cubicBezTo>
                  <a:pt x="5665" y="0"/>
                  <a:pt x="6194" y="520"/>
                  <a:pt x="5890" y="82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3" name="Google Shape;3373;p21"/>
          <p:cNvSpPr/>
          <p:nvPr/>
        </p:nvSpPr>
        <p:spPr>
          <a:xfrm>
            <a:off x="3299380" y="6804246"/>
            <a:ext cx="139163" cy="194997"/>
          </a:xfrm>
          <a:custGeom>
            <a:avLst/>
            <a:gdLst/>
            <a:ahLst/>
            <a:cxnLst/>
            <a:rect l="l" t="t" r="r" b="b"/>
            <a:pathLst>
              <a:path w="658" h="922" extrusionOk="0">
                <a:moveTo>
                  <a:pt x="657" y="658"/>
                </a:moveTo>
                <a:lnTo>
                  <a:pt x="392" y="922"/>
                </a:lnTo>
                <a:lnTo>
                  <a:pt x="0" y="266"/>
                </a:lnTo>
                <a:lnTo>
                  <a:pt x="255" y="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4" name="Google Shape;3374;p21"/>
          <p:cNvSpPr/>
          <p:nvPr/>
        </p:nvSpPr>
        <p:spPr>
          <a:xfrm>
            <a:off x="3181368" y="6920355"/>
            <a:ext cx="138951" cy="194997"/>
          </a:xfrm>
          <a:custGeom>
            <a:avLst/>
            <a:gdLst/>
            <a:ahLst/>
            <a:cxnLst/>
            <a:rect l="l" t="t" r="r" b="b"/>
            <a:pathLst>
              <a:path w="657" h="922" extrusionOk="0">
                <a:moveTo>
                  <a:pt x="656" y="667"/>
                </a:moveTo>
                <a:lnTo>
                  <a:pt x="392" y="922"/>
                </a:lnTo>
                <a:lnTo>
                  <a:pt x="0" y="266"/>
                </a:lnTo>
                <a:lnTo>
                  <a:pt x="264" y="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5" name="Google Shape;3375;p21"/>
          <p:cNvSpPr/>
          <p:nvPr/>
        </p:nvSpPr>
        <p:spPr>
          <a:xfrm>
            <a:off x="3065259" y="7038579"/>
            <a:ext cx="138951" cy="194997"/>
          </a:xfrm>
          <a:custGeom>
            <a:avLst/>
            <a:gdLst/>
            <a:ahLst/>
            <a:cxnLst/>
            <a:rect l="l" t="t" r="r" b="b"/>
            <a:pathLst>
              <a:path w="657" h="922" extrusionOk="0">
                <a:moveTo>
                  <a:pt x="657" y="657"/>
                </a:moveTo>
                <a:lnTo>
                  <a:pt x="392" y="922"/>
                </a:lnTo>
                <a:lnTo>
                  <a:pt x="0" y="265"/>
                </a:lnTo>
                <a:lnTo>
                  <a:pt x="255" y="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21"/>
          <p:cNvSpPr/>
          <p:nvPr/>
        </p:nvSpPr>
        <p:spPr>
          <a:xfrm>
            <a:off x="2947035" y="7156591"/>
            <a:ext cx="139163" cy="194997"/>
          </a:xfrm>
          <a:custGeom>
            <a:avLst/>
            <a:gdLst/>
            <a:ahLst/>
            <a:cxnLst/>
            <a:rect l="l" t="t" r="r" b="b"/>
            <a:pathLst>
              <a:path w="658" h="922" extrusionOk="0">
                <a:moveTo>
                  <a:pt x="657" y="658"/>
                </a:moveTo>
                <a:lnTo>
                  <a:pt x="403" y="922"/>
                </a:lnTo>
                <a:lnTo>
                  <a:pt x="0" y="266"/>
                </a:lnTo>
                <a:lnTo>
                  <a:pt x="265" y="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1"/>
          <p:cNvSpPr/>
          <p:nvPr/>
        </p:nvSpPr>
        <p:spPr>
          <a:xfrm>
            <a:off x="2830927" y="7274815"/>
            <a:ext cx="139163" cy="194997"/>
          </a:xfrm>
          <a:custGeom>
            <a:avLst/>
            <a:gdLst/>
            <a:ahLst/>
            <a:cxnLst/>
            <a:rect l="l" t="t" r="r" b="b"/>
            <a:pathLst>
              <a:path w="658" h="922" extrusionOk="0">
                <a:moveTo>
                  <a:pt x="658" y="657"/>
                </a:moveTo>
                <a:lnTo>
                  <a:pt x="393" y="922"/>
                </a:lnTo>
                <a:lnTo>
                  <a:pt x="1" y="265"/>
                </a:lnTo>
                <a:lnTo>
                  <a:pt x="255" y="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1"/>
          <p:cNvSpPr/>
          <p:nvPr/>
        </p:nvSpPr>
        <p:spPr>
          <a:xfrm>
            <a:off x="2712914" y="7392827"/>
            <a:ext cx="138951" cy="193094"/>
          </a:xfrm>
          <a:custGeom>
            <a:avLst/>
            <a:gdLst/>
            <a:ahLst/>
            <a:cxnLst/>
            <a:rect l="l" t="t" r="r" b="b"/>
            <a:pathLst>
              <a:path w="657" h="913" extrusionOk="0">
                <a:moveTo>
                  <a:pt x="657" y="658"/>
                </a:moveTo>
                <a:lnTo>
                  <a:pt x="402" y="913"/>
                </a:lnTo>
                <a:lnTo>
                  <a:pt x="1" y="256"/>
                </a:lnTo>
                <a:lnTo>
                  <a:pt x="265" y="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1"/>
          <p:cNvSpPr/>
          <p:nvPr/>
        </p:nvSpPr>
        <p:spPr>
          <a:xfrm>
            <a:off x="2594690" y="7507033"/>
            <a:ext cx="137048" cy="188652"/>
          </a:xfrm>
          <a:custGeom>
            <a:avLst/>
            <a:gdLst/>
            <a:ahLst/>
            <a:cxnLst/>
            <a:rect l="l" t="t" r="r" b="b"/>
            <a:pathLst>
              <a:path w="648" h="892" extrusionOk="0">
                <a:moveTo>
                  <a:pt x="647" y="676"/>
                </a:moveTo>
                <a:cubicBezTo>
                  <a:pt x="560" y="765"/>
                  <a:pt x="462" y="833"/>
                  <a:pt x="353" y="892"/>
                </a:cubicBezTo>
                <a:cubicBezTo>
                  <a:pt x="305" y="667"/>
                  <a:pt x="187" y="421"/>
                  <a:pt x="1" y="235"/>
                </a:cubicBezTo>
                <a:cubicBezTo>
                  <a:pt x="79" y="196"/>
                  <a:pt x="148" y="137"/>
                  <a:pt x="226" y="59"/>
                </a:cubicBezTo>
                <a:lnTo>
                  <a:pt x="285" y="0"/>
                </a:lnTo>
                <a:cubicBezTo>
                  <a:pt x="442" y="225"/>
                  <a:pt x="579" y="451"/>
                  <a:pt x="647" y="67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1"/>
          <p:cNvSpPr/>
          <p:nvPr/>
        </p:nvSpPr>
        <p:spPr>
          <a:xfrm>
            <a:off x="2478582" y="7562866"/>
            <a:ext cx="122666" cy="172367"/>
          </a:xfrm>
          <a:custGeom>
            <a:avLst/>
            <a:gdLst/>
            <a:ahLst/>
            <a:cxnLst/>
            <a:rect l="l" t="t" r="r" b="b"/>
            <a:pathLst>
              <a:path w="580" h="815" extrusionOk="0">
                <a:moveTo>
                  <a:pt x="442" y="794"/>
                </a:moveTo>
                <a:cubicBezTo>
                  <a:pt x="314" y="814"/>
                  <a:pt x="118" y="814"/>
                  <a:pt x="1" y="794"/>
                </a:cubicBezTo>
                <a:cubicBezTo>
                  <a:pt x="109" y="638"/>
                  <a:pt x="246" y="353"/>
                  <a:pt x="266" y="59"/>
                </a:cubicBezTo>
                <a:cubicBezTo>
                  <a:pt x="344" y="59"/>
                  <a:pt x="412" y="40"/>
                  <a:pt x="501" y="0"/>
                </a:cubicBezTo>
                <a:cubicBezTo>
                  <a:pt x="530" y="236"/>
                  <a:pt x="579" y="481"/>
                  <a:pt x="442" y="79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1"/>
          <p:cNvSpPr/>
          <p:nvPr/>
        </p:nvSpPr>
        <p:spPr>
          <a:xfrm>
            <a:off x="2300506" y="7540025"/>
            <a:ext cx="182519" cy="145296"/>
          </a:xfrm>
          <a:custGeom>
            <a:avLst/>
            <a:gdLst/>
            <a:ahLst/>
            <a:cxnLst/>
            <a:rect l="l" t="t" r="r" b="b"/>
            <a:pathLst>
              <a:path w="863" h="687" extrusionOk="0">
                <a:moveTo>
                  <a:pt x="343" y="687"/>
                </a:moveTo>
                <a:cubicBezTo>
                  <a:pt x="216" y="598"/>
                  <a:pt x="69" y="442"/>
                  <a:pt x="0" y="315"/>
                </a:cubicBezTo>
                <a:cubicBezTo>
                  <a:pt x="235" y="315"/>
                  <a:pt x="568" y="119"/>
                  <a:pt x="686" y="1"/>
                </a:cubicBezTo>
                <a:cubicBezTo>
                  <a:pt x="725" y="40"/>
                  <a:pt x="804" y="99"/>
                  <a:pt x="862" y="128"/>
                </a:cubicBezTo>
                <a:cubicBezTo>
                  <a:pt x="823" y="256"/>
                  <a:pt x="568" y="550"/>
                  <a:pt x="343" y="687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21"/>
          <p:cNvSpPr/>
          <p:nvPr/>
        </p:nvSpPr>
        <p:spPr>
          <a:xfrm>
            <a:off x="2254824" y="7395154"/>
            <a:ext cx="166023" cy="120340"/>
          </a:xfrm>
          <a:custGeom>
            <a:avLst/>
            <a:gdLst/>
            <a:ahLst/>
            <a:cxnLst/>
            <a:rect l="l" t="t" r="r" b="b"/>
            <a:pathLst>
              <a:path w="785" h="569" extrusionOk="0">
                <a:moveTo>
                  <a:pt x="40" y="529"/>
                </a:moveTo>
                <a:cubicBezTo>
                  <a:pt x="11" y="401"/>
                  <a:pt x="1" y="157"/>
                  <a:pt x="50" y="0"/>
                </a:cubicBezTo>
                <a:cubicBezTo>
                  <a:pt x="266" y="147"/>
                  <a:pt x="510" y="225"/>
                  <a:pt x="775" y="284"/>
                </a:cubicBezTo>
                <a:cubicBezTo>
                  <a:pt x="765" y="343"/>
                  <a:pt x="765" y="401"/>
                  <a:pt x="784" y="470"/>
                </a:cubicBezTo>
                <a:cubicBezTo>
                  <a:pt x="638" y="568"/>
                  <a:pt x="275" y="549"/>
                  <a:pt x="40" y="52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3" name="Google Shape;3383;p21"/>
          <p:cNvSpPr/>
          <p:nvPr/>
        </p:nvSpPr>
        <p:spPr>
          <a:xfrm>
            <a:off x="2306639" y="7227018"/>
            <a:ext cx="145296" cy="186749"/>
          </a:xfrm>
          <a:custGeom>
            <a:avLst/>
            <a:gdLst/>
            <a:ahLst/>
            <a:cxnLst/>
            <a:rect l="l" t="t" r="r" b="b"/>
            <a:pathLst>
              <a:path w="687" h="883" extrusionOk="0">
                <a:moveTo>
                  <a:pt x="1" y="344"/>
                </a:moveTo>
                <a:cubicBezTo>
                  <a:pt x="60" y="246"/>
                  <a:pt x="197" y="79"/>
                  <a:pt x="295" y="1"/>
                </a:cubicBezTo>
                <a:cubicBezTo>
                  <a:pt x="373" y="187"/>
                  <a:pt x="481" y="373"/>
                  <a:pt x="687" y="667"/>
                </a:cubicBezTo>
                <a:cubicBezTo>
                  <a:pt x="628" y="746"/>
                  <a:pt x="589" y="815"/>
                  <a:pt x="569" y="883"/>
                </a:cubicBezTo>
                <a:cubicBezTo>
                  <a:pt x="343" y="746"/>
                  <a:pt x="158" y="560"/>
                  <a:pt x="1" y="34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4" name="Google Shape;3384;p21"/>
          <p:cNvSpPr/>
          <p:nvPr/>
        </p:nvSpPr>
        <p:spPr>
          <a:xfrm>
            <a:off x="5508621" y="-391331"/>
            <a:ext cx="31301" cy="31513"/>
          </a:xfrm>
          <a:custGeom>
            <a:avLst/>
            <a:gdLst/>
            <a:ahLst/>
            <a:cxnLst/>
            <a:rect l="l" t="t" r="r" b="b"/>
            <a:pathLst>
              <a:path w="148" h="149" extrusionOk="0">
                <a:moveTo>
                  <a:pt x="79" y="1"/>
                </a:moveTo>
                <a:cubicBezTo>
                  <a:pt x="98" y="1"/>
                  <a:pt x="118" y="11"/>
                  <a:pt x="128" y="20"/>
                </a:cubicBezTo>
                <a:cubicBezTo>
                  <a:pt x="137" y="31"/>
                  <a:pt x="148" y="50"/>
                  <a:pt x="148" y="70"/>
                </a:cubicBezTo>
                <a:cubicBezTo>
                  <a:pt x="148" y="89"/>
                  <a:pt x="137" y="109"/>
                  <a:pt x="128" y="129"/>
                </a:cubicBezTo>
                <a:cubicBezTo>
                  <a:pt x="118" y="138"/>
                  <a:pt x="98" y="148"/>
                  <a:pt x="79" y="148"/>
                </a:cubicBezTo>
                <a:cubicBezTo>
                  <a:pt x="59" y="148"/>
                  <a:pt x="39" y="138"/>
                  <a:pt x="30" y="129"/>
                </a:cubicBezTo>
                <a:cubicBezTo>
                  <a:pt x="10" y="109"/>
                  <a:pt x="0" y="89"/>
                  <a:pt x="0" y="70"/>
                </a:cubicBezTo>
                <a:cubicBezTo>
                  <a:pt x="0" y="50"/>
                  <a:pt x="10" y="31"/>
                  <a:pt x="30" y="20"/>
                </a:cubicBezTo>
                <a:cubicBezTo>
                  <a:pt x="39" y="11"/>
                  <a:pt x="59" y="1"/>
                  <a:pt x="79" y="1"/>
                </a:cubicBezTo>
                <a:close/>
                <a:moveTo>
                  <a:pt x="108" y="40"/>
                </a:moveTo>
                <a:cubicBezTo>
                  <a:pt x="98" y="40"/>
                  <a:pt x="89" y="31"/>
                  <a:pt x="79" y="31"/>
                </a:cubicBezTo>
                <a:cubicBezTo>
                  <a:pt x="69" y="31"/>
                  <a:pt x="59" y="40"/>
                  <a:pt x="50" y="40"/>
                </a:cubicBezTo>
                <a:cubicBezTo>
                  <a:pt x="39" y="50"/>
                  <a:pt x="30" y="60"/>
                  <a:pt x="30" y="70"/>
                </a:cubicBezTo>
                <a:cubicBezTo>
                  <a:pt x="30" y="89"/>
                  <a:pt x="39" y="99"/>
                  <a:pt x="50" y="99"/>
                </a:cubicBezTo>
                <a:cubicBezTo>
                  <a:pt x="59" y="109"/>
                  <a:pt x="69" y="118"/>
                  <a:pt x="79" y="118"/>
                </a:cubicBezTo>
                <a:cubicBezTo>
                  <a:pt x="89" y="118"/>
                  <a:pt x="98" y="109"/>
                  <a:pt x="108" y="99"/>
                </a:cubicBezTo>
                <a:cubicBezTo>
                  <a:pt x="118" y="99"/>
                  <a:pt x="118" y="89"/>
                  <a:pt x="118" y="70"/>
                </a:cubicBezTo>
                <a:cubicBezTo>
                  <a:pt x="118" y="60"/>
                  <a:pt x="118" y="5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5" name="Google Shape;3385;p21"/>
          <p:cNvSpPr/>
          <p:nvPr/>
        </p:nvSpPr>
        <p:spPr>
          <a:xfrm>
            <a:off x="5521099" y="-480369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0" y="10"/>
                </a:moveTo>
                <a:cubicBezTo>
                  <a:pt x="0" y="1"/>
                  <a:pt x="10" y="1"/>
                  <a:pt x="20" y="1"/>
                </a:cubicBezTo>
                <a:cubicBezTo>
                  <a:pt x="30" y="1"/>
                  <a:pt x="30" y="1"/>
                  <a:pt x="30" y="10"/>
                </a:cubicBezTo>
                <a:lnTo>
                  <a:pt x="30" y="441"/>
                </a:lnTo>
                <a:cubicBezTo>
                  <a:pt x="30" y="441"/>
                  <a:pt x="30" y="452"/>
                  <a:pt x="20" y="452"/>
                </a:cubicBezTo>
                <a:cubicBezTo>
                  <a:pt x="10" y="452"/>
                  <a:pt x="0" y="441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6" name="Google Shape;3386;p21"/>
          <p:cNvSpPr/>
          <p:nvPr/>
        </p:nvSpPr>
        <p:spPr>
          <a:xfrm>
            <a:off x="5508621" y="-470006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0" y="30"/>
                </a:moveTo>
                <a:cubicBezTo>
                  <a:pt x="0" y="20"/>
                  <a:pt x="10" y="11"/>
                  <a:pt x="10" y="11"/>
                </a:cubicBezTo>
                <a:cubicBezTo>
                  <a:pt x="20" y="1"/>
                  <a:pt x="30" y="1"/>
                  <a:pt x="30" y="11"/>
                </a:cubicBezTo>
                <a:lnTo>
                  <a:pt x="89" y="79"/>
                </a:lnTo>
                <a:cubicBezTo>
                  <a:pt x="98" y="89"/>
                  <a:pt x="89" y="99"/>
                  <a:pt x="89" y="99"/>
                </a:cubicBezTo>
                <a:cubicBezTo>
                  <a:pt x="79" y="109"/>
                  <a:pt x="69" y="109"/>
                  <a:pt x="6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7" name="Google Shape;3387;p21"/>
          <p:cNvSpPr/>
          <p:nvPr/>
        </p:nvSpPr>
        <p:spPr>
          <a:xfrm>
            <a:off x="5521099" y="-47000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1"/>
                </a:moveTo>
                <a:cubicBezTo>
                  <a:pt x="69" y="1"/>
                  <a:pt x="78" y="1"/>
                  <a:pt x="78" y="11"/>
                </a:cubicBezTo>
                <a:cubicBezTo>
                  <a:pt x="89" y="11"/>
                  <a:pt x="89" y="20"/>
                  <a:pt x="89" y="30"/>
                </a:cubicBezTo>
                <a:lnTo>
                  <a:pt x="30" y="99"/>
                </a:lnTo>
                <a:cubicBezTo>
                  <a:pt x="30" y="109"/>
                  <a:pt x="20" y="109"/>
                  <a:pt x="10" y="99"/>
                </a:cubicBezTo>
                <a:cubicBezTo>
                  <a:pt x="0" y="99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8" name="Google Shape;3388;p21"/>
          <p:cNvSpPr/>
          <p:nvPr/>
        </p:nvSpPr>
        <p:spPr>
          <a:xfrm>
            <a:off x="5508621" y="-455413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10" y="30"/>
                </a:moveTo>
                <a:cubicBezTo>
                  <a:pt x="0" y="20"/>
                  <a:pt x="10" y="10"/>
                  <a:pt x="10" y="10"/>
                </a:cubicBezTo>
                <a:cubicBezTo>
                  <a:pt x="20" y="0"/>
                  <a:pt x="30" y="0"/>
                  <a:pt x="30" y="10"/>
                </a:cubicBezTo>
                <a:lnTo>
                  <a:pt x="89" y="79"/>
                </a:lnTo>
                <a:cubicBezTo>
                  <a:pt x="98" y="88"/>
                  <a:pt x="89" y="98"/>
                  <a:pt x="89" y="98"/>
                </a:cubicBezTo>
                <a:cubicBezTo>
                  <a:pt x="79" y="108"/>
                  <a:pt x="69" y="108"/>
                  <a:pt x="6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9" name="Google Shape;3389;p21"/>
          <p:cNvSpPr/>
          <p:nvPr/>
        </p:nvSpPr>
        <p:spPr>
          <a:xfrm>
            <a:off x="5521099" y="-455413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59" y="10"/>
                </a:moveTo>
                <a:cubicBezTo>
                  <a:pt x="69" y="0"/>
                  <a:pt x="78" y="0"/>
                  <a:pt x="78" y="10"/>
                </a:cubicBezTo>
                <a:cubicBezTo>
                  <a:pt x="89" y="10"/>
                  <a:pt x="89" y="20"/>
                  <a:pt x="89" y="30"/>
                </a:cubicBezTo>
                <a:lnTo>
                  <a:pt x="30" y="98"/>
                </a:lnTo>
                <a:cubicBezTo>
                  <a:pt x="30" y="108"/>
                  <a:pt x="20" y="108"/>
                  <a:pt x="10" y="98"/>
                </a:cubicBezTo>
                <a:cubicBezTo>
                  <a:pt x="0" y="98"/>
                  <a:pt x="0" y="88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0" name="Google Shape;3390;p21"/>
          <p:cNvSpPr/>
          <p:nvPr/>
        </p:nvSpPr>
        <p:spPr>
          <a:xfrm>
            <a:off x="5531462" y="-430457"/>
            <a:ext cx="85020" cy="51816"/>
          </a:xfrm>
          <a:custGeom>
            <a:avLst/>
            <a:gdLst/>
            <a:ahLst/>
            <a:cxnLst/>
            <a:rect l="l" t="t" r="r" b="b"/>
            <a:pathLst>
              <a:path w="402" h="245" extrusionOk="0">
                <a:moveTo>
                  <a:pt x="382" y="0"/>
                </a:moveTo>
                <a:cubicBezTo>
                  <a:pt x="382" y="0"/>
                  <a:pt x="392" y="0"/>
                  <a:pt x="402" y="9"/>
                </a:cubicBezTo>
                <a:cubicBezTo>
                  <a:pt x="402" y="20"/>
                  <a:pt x="402" y="29"/>
                  <a:pt x="392" y="29"/>
                </a:cubicBezTo>
                <a:lnTo>
                  <a:pt x="29" y="245"/>
                </a:lnTo>
                <a:cubicBezTo>
                  <a:pt x="20" y="245"/>
                  <a:pt x="10" y="245"/>
                  <a:pt x="10" y="235"/>
                </a:cubicBezTo>
                <a:cubicBezTo>
                  <a:pt x="0" y="225"/>
                  <a:pt x="0" y="225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1" name="Google Shape;3391;p21"/>
          <p:cNvSpPr/>
          <p:nvPr/>
        </p:nvSpPr>
        <p:spPr>
          <a:xfrm>
            <a:off x="5587296" y="-43468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"/>
                </a:moveTo>
                <a:cubicBezTo>
                  <a:pt x="40" y="0"/>
                  <a:pt x="50" y="0"/>
                  <a:pt x="50" y="0"/>
                </a:cubicBezTo>
                <a:cubicBezTo>
                  <a:pt x="59" y="10"/>
                  <a:pt x="70" y="10"/>
                  <a:pt x="59" y="20"/>
                </a:cubicBezTo>
                <a:lnTo>
                  <a:pt x="30" y="108"/>
                </a:lnTo>
                <a:cubicBezTo>
                  <a:pt x="20" y="118"/>
                  <a:pt x="20" y="118"/>
                  <a:pt x="11" y="118"/>
                </a:cubicBezTo>
                <a:cubicBezTo>
                  <a:pt x="1" y="108"/>
                  <a:pt x="1" y="9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2" name="Google Shape;3392;p21"/>
          <p:cNvSpPr/>
          <p:nvPr/>
        </p:nvSpPr>
        <p:spPr>
          <a:xfrm>
            <a:off x="5587296" y="-416075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9" y="10"/>
                </a:moveTo>
                <a:cubicBezTo>
                  <a:pt x="118" y="10"/>
                  <a:pt x="118" y="20"/>
                  <a:pt x="118" y="30"/>
                </a:cubicBezTo>
                <a:cubicBezTo>
                  <a:pt x="118" y="39"/>
                  <a:pt x="109" y="39"/>
                  <a:pt x="99" y="39"/>
                </a:cubicBezTo>
                <a:lnTo>
                  <a:pt x="11" y="30"/>
                </a:lnTo>
                <a:cubicBezTo>
                  <a:pt x="1" y="30"/>
                  <a:pt x="1" y="20"/>
                  <a:pt x="1" y="10"/>
                </a:cubicBezTo>
                <a:cubicBezTo>
                  <a:pt x="1" y="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1"/>
          <p:cNvSpPr/>
          <p:nvPr/>
        </p:nvSpPr>
        <p:spPr>
          <a:xfrm>
            <a:off x="5574818" y="-428553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31" y="20"/>
                </a:moveTo>
                <a:cubicBezTo>
                  <a:pt x="40" y="11"/>
                  <a:pt x="40" y="0"/>
                  <a:pt x="50" y="11"/>
                </a:cubicBezTo>
                <a:cubicBezTo>
                  <a:pt x="60" y="11"/>
                  <a:pt x="60" y="20"/>
                  <a:pt x="60" y="30"/>
                </a:cubicBezTo>
                <a:lnTo>
                  <a:pt x="31" y="109"/>
                </a:lnTo>
                <a:cubicBezTo>
                  <a:pt x="20" y="118"/>
                  <a:pt x="20" y="118"/>
                  <a:pt x="11" y="118"/>
                </a:cubicBezTo>
                <a:cubicBezTo>
                  <a:pt x="1" y="118"/>
                  <a:pt x="1" y="109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4" name="Google Shape;3394;p21"/>
          <p:cNvSpPr/>
          <p:nvPr/>
        </p:nvSpPr>
        <p:spPr>
          <a:xfrm>
            <a:off x="5574818" y="-409731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109" y="9"/>
                </a:moveTo>
                <a:cubicBezTo>
                  <a:pt x="109" y="20"/>
                  <a:pt x="118" y="20"/>
                  <a:pt x="118" y="29"/>
                </a:cubicBezTo>
                <a:cubicBezTo>
                  <a:pt x="118" y="39"/>
                  <a:pt x="109" y="49"/>
                  <a:pt x="99" y="49"/>
                </a:cubicBezTo>
                <a:lnTo>
                  <a:pt x="11" y="29"/>
                </a:lnTo>
                <a:cubicBezTo>
                  <a:pt x="1" y="29"/>
                  <a:pt x="1" y="20"/>
                  <a:pt x="1" y="9"/>
                </a:cubicBezTo>
                <a:lnTo>
                  <a:pt x="11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5" name="Google Shape;3395;p21"/>
          <p:cNvSpPr/>
          <p:nvPr/>
        </p:nvSpPr>
        <p:spPr>
          <a:xfrm>
            <a:off x="5531462" y="-372508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392" y="216"/>
                </a:moveTo>
                <a:cubicBezTo>
                  <a:pt x="402" y="216"/>
                  <a:pt x="402" y="225"/>
                  <a:pt x="402" y="236"/>
                </a:cubicBezTo>
                <a:cubicBezTo>
                  <a:pt x="392" y="245"/>
                  <a:pt x="382" y="245"/>
                  <a:pt x="382" y="236"/>
                </a:cubicBezTo>
                <a:lnTo>
                  <a:pt x="10" y="29"/>
                </a:lnTo>
                <a:cubicBezTo>
                  <a:pt x="0" y="20"/>
                  <a:pt x="0" y="10"/>
                  <a:pt x="10" y="10"/>
                </a:cubicBezTo>
                <a:cubicBezTo>
                  <a:pt x="10" y="0"/>
                  <a:pt x="2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6" name="Google Shape;3396;p21"/>
          <p:cNvSpPr/>
          <p:nvPr/>
        </p:nvSpPr>
        <p:spPr>
          <a:xfrm>
            <a:off x="5587296" y="-343534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99" y="1"/>
                </a:moveTo>
                <a:cubicBezTo>
                  <a:pt x="109" y="1"/>
                  <a:pt x="118" y="1"/>
                  <a:pt x="118" y="10"/>
                </a:cubicBezTo>
                <a:cubicBezTo>
                  <a:pt x="118" y="20"/>
                  <a:pt x="118" y="30"/>
                  <a:pt x="109" y="30"/>
                </a:cubicBezTo>
                <a:lnTo>
                  <a:pt x="20" y="40"/>
                </a:lnTo>
                <a:cubicBezTo>
                  <a:pt x="11" y="40"/>
                  <a:pt x="1" y="40"/>
                  <a:pt x="1" y="30"/>
                </a:cubicBezTo>
                <a:cubicBezTo>
                  <a:pt x="1" y="20"/>
                  <a:pt x="1" y="1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7" name="Google Shape;3397;p21"/>
          <p:cNvSpPr/>
          <p:nvPr/>
        </p:nvSpPr>
        <p:spPr>
          <a:xfrm>
            <a:off x="5587296" y="-341419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59" y="98"/>
                </a:moveTo>
                <a:cubicBezTo>
                  <a:pt x="70" y="98"/>
                  <a:pt x="59" y="108"/>
                  <a:pt x="50" y="118"/>
                </a:cubicBezTo>
                <a:cubicBezTo>
                  <a:pt x="50" y="118"/>
                  <a:pt x="40" y="118"/>
                  <a:pt x="30" y="108"/>
                </a:cubicBezTo>
                <a:lnTo>
                  <a:pt x="1" y="20"/>
                </a:lnTo>
                <a:cubicBezTo>
                  <a:pt x="1" y="10"/>
                  <a:pt x="1" y="0"/>
                  <a:pt x="11" y="0"/>
                </a:cubicBezTo>
                <a:cubicBezTo>
                  <a:pt x="20" y="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8" name="Google Shape;3398;p21"/>
          <p:cNvSpPr/>
          <p:nvPr/>
        </p:nvSpPr>
        <p:spPr>
          <a:xfrm>
            <a:off x="5574818" y="-351782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9" y="0"/>
                </a:moveTo>
                <a:cubicBezTo>
                  <a:pt x="109" y="0"/>
                  <a:pt x="118" y="10"/>
                  <a:pt x="118" y="20"/>
                </a:cubicBezTo>
                <a:lnTo>
                  <a:pt x="109" y="29"/>
                </a:lnTo>
                <a:lnTo>
                  <a:pt x="11" y="49"/>
                </a:lnTo>
                <a:cubicBezTo>
                  <a:pt x="11" y="49"/>
                  <a:pt x="1" y="40"/>
                  <a:pt x="1" y="29"/>
                </a:cubicBezTo>
                <a:cubicBezTo>
                  <a:pt x="1" y="20"/>
                  <a:pt x="1" y="20"/>
                  <a:pt x="1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21"/>
          <p:cNvSpPr/>
          <p:nvPr/>
        </p:nvSpPr>
        <p:spPr>
          <a:xfrm>
            <a:off x="5574818" y="-349879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60" y="99"/>
                </a:moveTo>
                <a:cubicBezTo>
                  <a:pt x="60" y="109"/>
                  <a:pt x="60" y="118"/>
                  <a:pt x="50" y="118"/>
                </a:cubicBezTo>
                <a:cubicBezTo>
                  <a:pt x="40" y="118"/>
                  <a:pt x="40" y="118"/>
                  <a:pt x="31" y="109"/>
                </a:cubicBezTo>
                <a:lnTo>
                  <a:pt x="1" y="31"/>
                </a:lnTo>
                <a:cubicBezTo>
                  <a:pt x="1" y="20"/>
                  <a:pt x="1" y="11"/>
                  <a:pt x="11" y="11"/>
                </a:cubicBezTo>
                <a:cubicBezTo>
                  <a:pt x="20" y="1"/>
                  <a:pt x="20" y="11"/>
                  <a:pt x="3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0" name="Google Shape;3400;p21"/>
          <p:cNvSpPr/>
          <p:nvPr/>
        </p:nvSpPr>
        <p:spPr>
          <a:xfrm>
            <a:off x="5521099" y="-366375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30" y="442"/>
                </a:moveTo>
                <a:cubicBezTo>
                  <a:pt x="30" y="451"/>
                  <a:pt x="30" y="451"/>
                  <a:pt x="20" y="451"/>
                </a:cubicBezTo>
                <a:cubicBezTo>
                  <a:pt x="10" y="451"/>
                  <a:pt x="0" y="451"/>
                  <a:pt x="0" y="442"/>
                </a:cubicBezTo>
                <a:lnTo>
                  <a:pt x="0" y="11"/>
                </a:lnTo>
                <a:cubicBezTo>
                  <a:pt x="0" y="0"/>
                  <a:pt x="10" y="0"/>
                  <a:pt x="20" y="0"/>
                </a:cubicBezTo>
                <a:cubicBezTo>
                  <a:pt x="30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1" name="Google Shape;3401;p21"/>
          <p:cNvSpPr/>
          <p:nvPr/>
        </p:nvSpPr>
        <p:spPr>
          <a:xfrm>
            <a:off x="5521099" y="-30419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cubicBezTo>
                  <a:pt x="89" y="89"/>
                  <a:pt x="89" y="98"/>
                  <a:pt x="78" y="98"/>
                </a:cubicBezTo>
                <a:cubicBezTo>
                  <a:pt x="78" y="109"/>
                  <a:pt x="69" y="109"/>
                  <a:pt x="59" y="98"/>
                </a:cubicBezTo>
                <a:lnTo>
                  <a:pt x="10" y="30"/>
                </a:lnTo>
                <a:cubicBezTo>
                  <a:pt x="0" y="20"/>
                  <a:pt x="0" y="11"/>
                  <a:pt x="10" y="11"/>
                </a:cubicBezTo>
                <a:cubicBezTo>
                  <a:pt x="20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2" name="Google Shape;3402;p21"/>
          <p:cNvSpPr/>
          <p:nvPr/>
        </p:nvSpPr>
        <p:spPr>
          <a:xfrm>
            <a:off x="5508621" y="-304196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0" y="98"/>
                </a:moveTo>
                <a:cubicBezTo>
                  <a:pt x="30" y="109"/>
                  <a:pt x="20" y="109"/>
                  <a:pt x="10" y="98"/>
                </a:cubicBezTo>
                <a:cubicBezTo>
                  <a:pt x="10" y="98"/>
                  <a:pt x="0" y="89"/>
                  <a:pt x="10" y="79"/>
                </a:cubicBezTo>
                <a:lnTo>
                  <a:pt x="69" y="11"/>
                </a:lnTo>
                <a:cubicBezTo>
                  <a:pt x="69" y="0"/>
                  <a:pt x="79" y="0"/>
                  <a:pt x="89" y="11"/>
                </a:cubicBezTo>
                <a:cubicBezTo>
                  <a:pt x="89" y="11"/>
                  <a:pt x="98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3" name="Google Shape;3403;p21"/>
          <p:cNvSpPr/>
          <p:nvPr/>
        </p:nvSpPr>
        <p:spPr>
          <a:xfrm>
            <a:off x="5521099" y="-318578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89" y="79"/>
                </a:moveTo>
                <a:cubicBezTo>
                  <a:pt x="89" y="88"/>
                  <a:pt x="89" y="98"/>
                  <a:pt x="78" y="98"/>
                </a:cubicBezTo>
                <a:cubicBezTo>
                  <a:pt x="78" y="108"/>
                  <a:pt x="69" y="108"/>
                  <a:pt x="59" y="98"/>
                </a:cubicBezTo>
                <a:lnTo>
                  <a:pt x="10" y="29"/>
                </a:lnTo>
                <a:cubicBezTo>
                  <a:pt x="0" y="20"/>
                  <a:pt x="0" y="10"/>
                  <a:pt x="10" y="1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4" name="Google Shape;3404;p21"/>
          <p:cNvSpPr/>
          <p:nvPr/>
        </p:nvSpPr>
        <p:spPr>
          <a:xfrm>
            <a:off x="5508621" y="-318578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30" y="98"/>
                </a:moveTo>
                <a:cubicBezTo>
                  <a:pt x="30" y="108"/>
                  <a:pt x="20" y="108"/>
                  <a:pt x="10" y="98"/>
                </a:cubicBezTo>
                <a:cubicBezTo>
                  <a:pt x="10" y="98"/>
                  <a:pt x="0" y="88"/>
                  <a:pt x="10" y="79"/>
                </a:cubicBezTo>
                <a:lnTo>
                  <a:pt x="69" y="10"/>
                </a:lnTo>
                <a:cubicBezTo>
                  <a:pt x="69" y="0"/>
                  <a:pt x="79" y="0"/>
                  <a:pt x="89" y="10"/>
                </a:cubicBezTo>
                <a:cubicBezTo>
                  <a:pt x="89" y="10"/>
                  <a:pt x="98" y="20"/>
                  <a:pt x="8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5" name="Google Shape;3405;p21"/>
          <p:cNvSpPr/>
          <p:nvPr/>
        </p:nvSpPr>
        <p:spPr>
          <a:xfrm>
            <a:off x="5432061" y="-372508"/>
            <a:ext cx="87135" cy="52027"/>
          </a:xfrm>
          <a:custGeom>
            <a:avLst/>
            <a:gdLst/>
            <a:ahLst/>
            <a:cxnLst/>
            <a:rect l="l" t="t" r="r" b="b"/>
            <a:pathLst>
              <a:path w="412" h="246" extrusionOk="0">
                <a:moveTo>
                  <a:pt x="29" y="236"/>
                </a:moveTo>
                <a:cubicBezTo>
                  <a:pt x="20" y="245"/>
                  <a:pt x="10" y="245"/>
                  <a:pt x="10" y="236"/>
                </a:cubicBezTo>
                <a:cubicBezTo>
                  <a:pt x="0" y="225"/>
                  <a:pt x="10" y="216"/>
                  <a:pt x="10" y="216"/>
                </a:cubicBezTo>
                <a:lnTo>
                  <a:pt x="382" y="0"/>
                </a:lnTo>
                <a:cubicBezTo>
                  <a:pt x="392" y="0"/>
                  <a:pt x="401" y="0"/>
                  <a:pt x="401" y="10"/>
                </a:cubicBezTo>
                <a:cubicBezTo>
                  <a:pt x="412" y="10"/>
                  <a:pt x="401" y="20"/>
                  <a:pt x="40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21"/>
          <p:cNvSpPr/>
          <p:nvPr/>
        </p:nvSpPr>
        <p:spPr>
          <a:xfrm>
            <a:off x="5448557" y="-341419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30" y="108"/>
                </a:moveTo>
                <a:cubicBezTo>
                  <a:pt x="30" y="118"/>
                  <a:pt x="20" y="118"/>
                  <a:pt x="10" y="118"/>
                </a:cubicBezTo>
                <a:cubicBezTo>
                  <a:pt x="10" y="108"/>
                  <a:pt x="0" y="98"/>
                  <a:pt x="0" y="98"/>
                </a:cubicBezTo>
                <a:lnTo>
                  <a:pt x="40" y="10"/>
                </a:lnTo>
                <a:cubicBezTo>
                  <a:pt x="40" y="0"/>
                  <a:pt x="49" y="0"/>
                  <a:pt x="59" y="0"/>
                </a:cubicBezTo>
                <a:cubicBezTo>
                  <a:pt x="69" y="0"/>
                  <a:pt x="69" y="1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7" name="Google Shape;3407;p21"/>
          <p:cNvSpPr/>
          <p:nvPr/>
        </p:nvSpPr>
        <p:spPr>
          <a:xfrm>
            <a:off x="5438194" y="-343534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" y="30"/>
                </a:moveTo>
                <a:cubicBezTo>
                  <a:pt x="0" y="30"/>
                  <a:pt x="0" y="20"/>
                  <a:pt x="0" y="10"/>
                </a:cubicBezTo>
                <a:cubicBezTo>
                  <a:pt x="0" y="1"/>
                  <a:pt x="10" y="1"/>
                  <a:pt x="10" y="1"/>
                </a:cubicBezTo>
                <a:lnTo>
                  <a:pt x="108" y="10"/>
                </a:lnTo>
                <a:cubicBezTo>
                  <a:pt x="108" y="10"/>
                  <a:pt x="118" y="20"/>
                  <a:pt x="118" y="30"/>
                </a:cubicBezTo>
                <a:cubicBezTo>
                  <a:pt x="118" y="40"/>
                  <a:pt x="108" y="4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8" name="Google Shape;3408;p21"/>
          <p:cNvSpPr/>
          <p:nvPr/>
        </p:nvSpPr>
        <p:spPr>
          <a:xfrm>
            <a:off x="5461035" y="-349879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29" y="109"/>
                </a:moveTo>
                <a:cubicBezTo>
                  <a:pt x="29" y="118"/>
                  <a:pt x="20" y="118"/>
                  <a:pt x="10" y="118"/>
                </a:cubicBezTo>
                <a:cubicBezTo>
                  <a:pt x="10" y="118"/>
                  <a:pt x="0" y="109"/>
                  <a:pt x="10" y="99"/>
                </a:cubicBezTo>
                <a:lnTo>
                  <a:pt x="39" y="20"/>
                </a:lnTo>
                <a:cubicBezTo>
                  <a:pt x="39" y="11"/>
                  <a:pt x="49" y="1"/>
                  <a:pt x="59" y="11"/>
                </a:cubicBezTo>
                <a:cubicBezTo>
                  <a:pt x="68" y="11"/>
                  <a:pt x="68" y="20"/>
                  <a:pt x="6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21"/>
          <p:cNvSpPr/>
          <p:nvPr/>
        </p:nvSpPr>
        <p:spPr>
          <a:xfrm>
            <a:off x="5450461" y="-351782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1" y="29"/>
                </a:moveTo>
                <a:cubicBezTo>
                  <a:pt x="1" y="29"/>
                  <a:pt x="1" y="20"/>
                  <a:pt x="1" y="20"/>
                </a:cubicBezTo>
                <a:cubicBezTo>
                  <a:pt x="1" y="10"/>
                  <a:pt x="11" y="0"/>
                  <a:pt x="21" y="0"/>
                </a:cubicBezTo>
                <a:lnTo>
                  <a:pt x="109" y="20"/>
                </a:lnTo>
                <a:cubicBezTo>
                  <a:pt x="109" y="20"/>
                  <a:pt x="118" y="20"/>
                  <a:pt x="118" y="29"/>
                </a:cubicBezTo>
                <a:cubicBezTo>
                  <a:pt x="118" y="40"/>
                  <a:pt x="109" y="49"/>
                  <a:pt x="99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0" name="Google Shape;3410;p21"/>
          <p:cNvSpPr/>
          <p:nvPr/>
        </p:nvSpPr>
        <p:spPr>
          <a:xfrm>
            <a:off x="5432061" y="-430457"/>
            <a:ext cx="87135" cy="51816"/>
          </a:xfrm>
          <a:custGeom>
            <a:avLst/>
            <a:gdLst/>
            <a:ahLst/>
            <a:cxnLst/>
            <a:rect l="l" t="t" r="r" b="b"/>
            <a:pathLst>
              <a:path w="412" h="245" extrusionOk="0">
                <a:moveTo>
                  <a:pt x="10" y="29"/>
                </a:moveTo>
                <a:cubicBezTo>
                  <a:pt x="10" y="29"/>
                  <a:pt x="0" y="20"/>
                  <a:pt x="10" y="9"/>
                </a:cubicBezTo>
                <a:cubicBezTo>
                  <a:pt x="10" y="0"/>
                  <a:pt x="20" y="0"/>
                  <a:pt x="29" y="0"/>
                </a:cubicBezTo>
                <a:lnTo>
                  <a:pt x="401" y="216"/>
                </a:lnTo>
                <a:cubicBezTo>
                  <a:pt x="401" y="225"/>
                  <a:pt x="412" y="225"/>
                  <a:pt x="401" y="235"/>
                </a:cubicBezTo>
                <a:cubicBezTo>
                  <a:pt x="401" y="245"/>
                  <a:pt x="392" y="245"/>
                  <a:pt x="382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1" name="Google Shape;3411;p21"/>
          <p:cNvSpPr/>
          <p:nvPr/>
        </p:nvSpPr>
        <p:spPr>
          <a:xfrm>
            <a:off x="5438194" y="-416075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" y="39"/>
                </a:moveTo>
                <a:cubicBezTo>
                  <a:pt x="10" y="39"/>
                  <a:pt x="0" y="39"/>
                  <a:pt x="0" y="30"/>
                </a:cubicBezTo>
                <a:cubicBezTo>
                  <a:pt x="0" y="20"/>
                  <a:pt x="0" y="10"/>
                  <a:pt x="10" y="10"/>
                </a:cubicBezTo>
                <a:lnTo>
                  <a:pt x="98" y="0"/>
                </a:lnTo>
                <a:cubicBezTo>
                  <a:pt x="108" y="0"/>
                  <a:pt x="118" y="0"/>
                  <a:pt x="118" y="10"/>
                </a:cubicBezTo>
                <a:cubicBezTo>
                  <a:pt x="118" y="20"/>
                  <a:pt x="10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2" name="Google Shape;3412;p21"/>
          <p:cNvSpPr/>
          <p:nvPr/>
        </p:nvSpPr>
        <p:spPr>
          <a:xfrm>
            <a:off x="5448557" y="-434687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0" y="20"/>
                </a:moveTo>
                <a:cubicBezTo>
                  <a:pt x="0" y="10"/>
                  <a:pt x="10" y="10"/>
                  <a:pt x="10" y="0"/>
                </a:cubicBezTo>
                <a:cubicBezTo>
                  <a:pt x="20" y="0"/>
                  <a:pt x="30" y="0"/>
                  <a:pt x="30" y="10"/>
                </a:cubicBezTo>
                <a:lnTo>
                  <a:pt x="69" y="98"/>
                </a:lnTo>
                <a:cubicBezTo>
                  <a:pt x="69" y="98"/>
                  <a:pt x="69" y="108"/>
                  <a:pt x="59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3" name="Google Shape;3413;p21"/>
          <p:cNvSpPr/>
          <p:nvPr/>
        </p:nvSpPr>
        <p:spPr>
          <a:xfrm>
            <a:off x="5450461" y="-409731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21" y="49"/>
                </a:moveTo>
                <a:cubicBezTo>
                  <a:pt x="11" y="49"/>
                  <a:pt x="1" y="39"/>
                  <a:pt x="1" y="29"/>
                </a:cubicBezTo>
                <a:cubicBezTo>
                  <a:pt x="1" y="20"/>
                  <a:pt x="1" y="20"/>
                  <a:pt x="11" y="9"/>
                </a:cubicBezTo>
                <a:lnTo>
                  <a:pt x="99" y="0"/>
                </a:lnTo>
                <a:cubicBezTo>
                  <a:pt x="109" y="0"/>
                  <a:pt x="118" y="9"/>
                  <a:pt x="118" y="9"/>
                </a:cubicBezTo>
                <a:cubicBezTo>
                  <a:pt x="118" y="20"/>
                  <a:pt x="109" y="29"/>
                  <a:pt x="10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4" name="Google Shape;3414;p21"/>
          <p:cNvSpPr/>
          <p:nvPr/>
        </p:nvSpPr>
        <p:spPr>
          <a:xfrm>
            <a:off x="5461035" y="-428553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10" y="30"/>
                </a:moveTo>
                <a:cubicBezTo>
                  <a:pt x="0" y="20"/>
                  <a:pt x="10" y="11"/>
                  <a:pt x="10" y="11"/>
                </a:cubicBezTo>
                <a:cubicBezTo>
                  <a:pt x="20" y="0"/>
                  <a:pt x="29" y="11"/>
                  <a:pt x="29" y="20"/>
                </a:cubicBezTo>
                <a:lnTo>
                  <a:pt x="68" y="98"/>
                </a:lnTo>
                <a:cubicBezTo>
                  <a:pt x="68" y="109"/>
                  <a:pt x="68" y="118"/>
                  <a:pt x="59" y="118"/>
                </a:cubicBezTo>
                <a:cubicBezTo>
                  <a:pt x="49" y="118"/>
                  <a:pt x="39" y="118"/>
                  <a:pt x="39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5" name="Google Shape;3415;p21"/>
          <p:cNvSpPr/>
          <p:nvPr/>
        </p:nvSpPr>
        <p:spPr>
          <a:xfrm>
            <a:off x="5490010" y="-434687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0" y="29"/>
                </a:moveTo>
                <a:cubicBezTo>
                  <a:pt x="0" y="20"/>
                  <a:pt x="0" y="10"/>
                  <a:pt x="10" y="10"/>
                </a:cubicBezTo>
                <a:cubicBezTo>
                  <a:pt x="20" y="0"/>
                  <a:pt x="29" y="10"/>
                  <a:pt x="29" y="10"/>
                </a:cubicBezTo>
                <a:lnTo>
                  <a:pt x="147" y="225"/>
                </a:lnTo>
                <a:cubicBezTo>
                  <a:pt x="157" y="225"/>
                  <a:pt x="147" y="236"/>
                  <a:pt x="147" y="245"/>
                </a:cubicBezTo>
                <a:cubicBezTo>
                  <a:pt x="138" y="245"/>
                  <a:pt x="127" y="245"/>
                  <a:pt x="127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6" name="Google Shape;3416;p21"/>
          <p:cNvSpPr/>
          <p:nvPr/>
        </p:nvSpPr>
        <p:spPr>
          <a:xfrm>
            <a:off x="5481762" y="-426439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10" y="30"/>
                </a:moveTo>
                <a:cubicBezTo>
                  <a:pt x="10" y="30"/>
                  <a:pt x="0" y="20"/>
                  <a:pt x="10" y="10"/>
                </a:cubicBezTo>
                <a:cubicBezTo>
                  <a:pt x="10" y="10"/>
                  <a:pt x="20" y="1"/>
                  <a:pt x="29" y="1"/>
                </a:cubicBezTo>
                <a:lnTo>
                  <a:pt x="98" y="30"/>
                </a:lnTo>
                <a:cubicBezTo>
                  <a:pt x="108" y="40"/>
                  <a:pt x="108" y="49"/>
                  <a:pt x="108" y="59"/>
                </a:cubicBezTo>
                <a:cubicBezTo>
                  <a:pt x="108" y="59"/>
                  <a:pt x="98" y="69"/>
                  <a:pt x="88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7" name="Google Shape;3417;p21"/>
          <p:cNvSpPr/>
          <p:nvPr/>
        </p:nvSpPr>
        <p:spPr>
          <a:xfrm>
            <a:off x="5498258" y="-436802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10" y="20"/>
                </a:moveTo>
                <a:cubicBezTo>
                  <a:pt x="10" y="10"/>
                  <a:pt x="20" y="0"/>
                  <a:pt x="30" y="0"/>
                </a:cubicBezTo>
                <a:cubicBezTo>
                  <a:pt x="40" y="0"/>
                  <a:pt x="40" y="10"/>
                  <a:pt x="40" y="20"/>
                </a:cubicBezTo>
                <a:lnTo>
                  <a:pt x="30" y="98"/>
                </a:lnTo>
                <a:cubicBezTo>
                  <a:pt x="30" y="108"/>
                  <a:pt x="20" y="118"/>
                  <a:pt x="10" y="108"/>
                </a:cubicBezTo>
                <a:cubicBezTo>
                  <a:pt x="10" y="10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8" name="Google Shape;3418;p21"/>
          <p:cNvSpPr/>
          <p:nvPr/>
        </p:nvSpPr>
        <p:spPr>
          <a:xfrm>
            <a:off x="5487895" y="-413960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29"/>
                </a:moveTo>
                <a:cubicBezTo>
                  <a:pt x="10" y="20"/>
                  <a:pt x="0" y="20"/>
                  <a:pt x="10" y="10"/>
                </a:cubicBezTo>
                <a:cubicBezTo>
                  <a:pt x="10" y="0"/>
                  <a:pt x="20" y="0"/>
                  <a:pt x="30" y="0"/>
                </a:cubicBezTo>
                <a:lnTo>
                  <a:pt x="98" y="29"/>
                </a:lnTo>
                <a:cubicBezTo>
                  <a:pt x="108" y="29"/>
                  <a:pt x="108" y="40"/>
                  <a:pt x="108" y="49"/>
                </a:cubicBezTo>
                <a:cubicBezTo>
                  <a:pt x="108" y="59"/>
                  <a:pt x="98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9" name="Google Shape;3419;p21"/>
          <p:cNvSpPr/>
          <p:nvPr/>
        </p:nvSpPr>
        <p:spPr>
          <a:xfrm>
            <a:off x="5504391" y="-424324"/>
            <a:ext cx="10786" cy="23053"/>
          </a:xfrm>
          <a:custGeom>
            <a:avLst/>
            <a:gdLst/>
            <a:ahLst/>
            <a:cxnLst/>
            <a:rect l="l" t="t" r="r" b="b"/>
            <a:pathLst>
              <a:path w="51" h="109" extrusionOk="0">
                <a:moveTo>
                  <a:pt x="11" y="10"/>
                </a:moveTo>
                <a:cubicBezTo>
                  <a:pt x="11" y="0"/>
                  <a:pt x="20" y="0"/>
                  <a:pt x="30" y="0"/>
                </a:cubicBezTo>
                <a:cubicBezTo>
                  <a:pt x="40" y="0"/>
                  <a:pt x="50" y="10"/>
                  <a:pt x="40" y="10"/>
                </a:cubicBezTo>
                <a:lnTo>
                  <a:pt x="30" y="98"/>
                </a:lnTo>
                <a:cubicBezTo>
                  <a:pt x="30" y="98"/>
                  <a:pt x="20" y="108"/>
                  <a:pt x="11" y="108"/>
                </a:cubicBezTo>
                <a:cubicBezTo>
                  <a:pt x="11" y="108"/>
                  <a:pt x="1" y="98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0" name="Google Shape;3420;p21"/>
          <p:cNvSpPr/>
          <p:nvPr/>
        </p:nvSpPr>
        <p:spPr>
          <a:xfrm>
            <a:off x="5527232" y="-434687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28" y="10"/>
                </a:moveTo>
                <a:cubicBezTo>
                  <a:pt x="128" y="10"/>
                  <a:pt x="138" y="0"/>
                  <a:pt x="147" y="10"/>
                </a:cubicBezTo>
                <a:cubicBezTo>
                  <a:pt x="158" y="10"/>
                  <a:pt x="158" y="20"/>
                  <a:pt x="147" y="29"/>
                </a:cubicBezTo>
                <a:lnTo>
                  <a:pt x="30" y="236"/>
                </a:lnTo>
                <a:cubicBezTo>
                  <a:pt x="30" y="245"/>
                  <a:pt x="20" y="245"/>
                  <a:pt x="10" y="245"/>
                </a:cubicBezTo>
                <a:cubicBezTo>
                  <a:pt x="1" y="236"/>
                  <a:pt x="1" y="225"/>
                  <a:pt x="1" y="22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1" name="Google Shape;3421;p21"/>
          <p:cNvSpPr/>
          <p:nvPr/>
        </p:nvSpPr>
        <p:spPr>
          <a:xfrm>
            <a:off x="5541825" y="-436802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0" y="20"/>
                </a:move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30" y="10"/>
                  <a:pt x="30" y="20"/>
                </a:cubicBezTo>
                <a:lnTo>
                  <a:pt x="49" y="98"/>
                </a:lnTo>
                <a:cubicBezTo>
                  <a:pt x="49" y="108"/>
                  <a:pt x="39" y="108"/>
                  <a:pt x="30" y="108"/>
                </a:cubicBezTo>
                <a:cubicBezTo>
                  <a:pt x="20" y="118"/>
                  <a:pt x="20" y="108"/>
                  <a:pt x="2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2" name="Google Shape;3422;p21"/>
          <p:cNvSpPr/>
          <p:nvPr/>
        </p:nvSpPr>
        <p:spPr>
          <a:xfrm>
            <a:off x="5543940" y="-426439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88" y="1"/>
                </a:moveTo>
                <a:cubicBezTo>
                  <a:pt x="98" y="1"/>
                  <a:pt x="108" y="10"/>
                  <a:pt x="108" y="10"/>
                </a:cubicBezTo>
                <a:cubicBezTo>
                  <a:pt x="108" y="20"/>
                  <a:pt x="108" y="30"/>
                  <a:pt x="98" y="30"/>
                </a:cubicBezTo>
                <a:lnTo>
                  <a:pt x="29" y="59"/>
                </a:lnTo>
                <a:cubicBezTo>
                  <a:pt x="20" y="69"/>
                  <a:pt x="10" y="59"/>
                  <a:pt x="10" y="59"/>
                </a:cubicBezTo>
                <a:cubicBezTo>
                  <a:pt x="0" y="49"/>
                  <a:pt x="10" y="40"/>
                  <a:pt x="1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3" name="Google Shape;3423;p21"/>
          <p:cNvSpPr/>
          <p:nvPr/>
        </p:nvSpPr>
        <p:spPr>
          <a:xfrm>
            <a:off x="5535692" y="-424324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0" y="10"/>
                </a:moveTo>
                <a:cubicBezTo>
                  <a:pt x="0" y="10"/>
                  <a:pt x="9" y="0"/>
                  <a:pt x="20" y="0"/>
                </a:cubicBezTo>
                <a:cubicBezTo>
                  <a:pt x="20" y="0"/>
                  <a:pt x="29" y="0"/>
                  <a:pt x="29" y="10"/>
                </a:cubicBezTo>
                <a:lnTo>
                  <a:pt x="39" y="89"/>
                </a:lnTo>
                <a:cubicBezTo>
                  <a:pt x="49" y="98"/>
                  <a:pt x="39" y="108"/>
                  <a:pt x="29" y="108"/>
                </a:cubicBezTo>
                <a:cubicBezTo>
                  <a:pt x="20" y="108"/>
                  <a:pt x="20" y="98"/>
                  <a:pt x="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4" name="Google Shape;3424;p21"/>
          <p:cNvSpPr/>
          <p:nvPr/>
        </p:nvSpPr>
        <p:spPr>
          <a:xfrm>
            <a:off x="5537595" y="-413960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0"/>
                </a:moveTo>
                <a:cubicBezTo>
                  <a:pt x="98" y="0"/>
                  <a:pt x="109" y="0"/>
                  <a:pt x="109" y="10"/>
                </a:cubicBezTo>
                <a:cubicBezTo>
                  <a:pt x="109" y="20"/>
                  <a:pt x="109" y="20"/>
                  <a:pt x="98" y="29"/>
                </a:cubicBezTo>
                <a:lnTo>
                  <a:pt x="30" y="59"/>
                </a:lnTo>
                <a:cubicBezTo>
                  <a:pt x="20" y="59"/>
                  <a:pt x="11" y="59"/>
                  <a:pt x="11" y="49"/>
                </a:cubicBezTo>
                <a:cubicBezTo>
                  <a:pt x="0" y="40"/>
                  <a:pt x="11" y="29"/>
                  <a:pt x="1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5" name="Google Shape;3425;p21"/>
          <p:cNvSpPr/>
          <p:nvPr/>
        </p:nvSpPr>
        <p:spPr>
          <a:xfrm>
            <a:off x="5533366" y="-378853"/>
            <a:ext cx="58372" cy="6556"/>
          </a:xfrm>
          <a:custGeom>
            <a:avLst/>
            <a:gdLst/>
            <a:ahLst/>
            <a:cxnLst/>
            <a:rect l="l" t="t" r="r" b="b"/>
            <a:pathLst>
              <a:path w="276" h="31" extrusionOk="0">
                <a:moveTo>
                  <a:pt x="256" y="1"/>
                </a:moveTo>
                <a:cubicBezTo>
                  <a:pt x="266" y="1"/>
                  <a:pt x="275" y="11"/>
                  <a:pt x="275" y="11"/>
                </a:cubicBezTo>
                <a:cubicBezTo>
                  <a:pt x="275" y="20"/>
                  <a:pt x="266" y="30"/>
                  <a:pt x="256" y="30"/>
                </a:cubicBezTo>
                <a:lnTo>
                  <a:pt x="20" y="30"/>
                </a:lnTo>
                <a:cubicBezTo>
                  <a:pt x="11" y="30"/>
                  <a:pt x="1" y="20"/>
                  <a:pt x="1" y="11"/>
                </a:cubicBezTo>
                <a:cubicBezTo>
                  <a:pt x="1" y="1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6" name="Google Shape;3426;p21"/>
          <p:cNvSpPr/>
          <p:nvPr/>
        </p:nvSpPr>
        <p:spPr>
          <a:xfrm>
            <a:off x="5568685" y="-389004"/>
            <a:ext cx="18823" cy="16708"/>
          </a:xfrm>
          <a:custGeom>
            <a:avLst/>
            <a:gdLst/>
            <a:ahLst/>
            <a:cxnLst/>
            <a:rect l="l" t="t" r="r" b="b"/>
            <a:pathLst>
              <a:path w="89" h="79" extrusionOk="0">
                <a:moveTo>
                  <a:pt x="69" y="0"/>
                </a:moveTo>
                <a:lnTo>
                  <a:pt x="89" y="0"/>
                </a:lnTo>
                <a:lnTo>
                  <a:pt x="89" y="29"/>
                </a:lnTo>
                <a:lnTo>
                  <a:pt x="20" y="78"/>
                </a:lnTo>
                <a:cubicBezTo>
                  <a:pt x="20" y="78"/>
                  <a:pt x="10" y="78"/>
                  <a:pt x="1" y="68"/>
                </a:cubicBezTo>
                <a:lnTo>
                  <a:pt x="1" y="4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7" name="Google Shape;3427;p21"/>
          <p:cNvSpPr/>
          <p:nvPr/>
        </p:nvSpPr>
        <p:spPr>
          <a:xfrm>
            <a:off x="5568685" y="-378853"/>
            <a:ext cx="18823" cy="16919"/>
          </a:xfrm>
          <a:custGeom>
            <a:avLst/>
            <a:gdLst/>
            <a:ahLst/>
            <a:cxnLst/>
            <a:rect l="l" t="t" r="r" b="b"/>
            <a:pathLst>
              <a:path w="89" h="80" extrusionOk="0">
                <a:moveTo>
                  <a:pt x="89" y="50"/>
                </a:moveTo>
                <a:lnTo>
                  <a:pt x="89" y="70"/>
                </a:lnTo>
                <a:cubicBezTo>
                  <a:pt x="79" y="79"/>
                  <a:pt x="69" y="79"/>
                  <a:pt x="69" y="79"/>
                </a:cubicBezTo>
                <a:lnTo>
                  <a:pt x="1" y="30"/>
                </a:lnTo>
                <a:lnTo>
                  <a:pt x="1" y="1"/>
                </a:lnTo>
                <a:lnTo>
                  <a:pt x="20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8" name="Google Shape;3428;p21"/>
          <p:cNvSpPr/>
          <p:nvPr/>
        </p:nvSpPr>
        <p:spPr>
          <a:xfrm>
            <a:off x="5554092" y="-389004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79" y="0"/>
                </a:moveTo>
                <a:lnTo>
                  <a:pt x="99" y="0"/>
                </a:lnTo>
                <a:cubicBezTo>
                  <a:pt x="99" y="9"/>
                  <a:pt x="99" y="20"/>
                  <a:pt x="89" y="29"/>
                </a:cubicBezTo>
                <a:lnTo>
                  <a:pt x="31" y="78"/>
                </a:lnTo>
                <a:cubicBezTo>
                  <a:pt x="20" y="78"/>
                  <a:pt x="11" y="78"/>
                  <a:pt x="11" y="68"/>
                </a:cubicBezTo>
                <a:cubicBezTo>
                  <a:pt x="1" y="68"/>
                  <a:pt x="1" y="59"/>
                  <a:pt x="11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9" name="Google Shape;3429;p21"/>
          <p:cNvSpPr/>
          <p:nvPr/>
        </p:nvSpPr>
        <p:spPr>
          <a:xfrm>
            <a:off x="5554092" y="-3788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89" y="50"/>
                </a:moveTo>
                <a:cubicBezTo>
                  <a:pt x="99" y="59"/>
                  <a:pt x="99" y="70"/>
                  <a:pt x="99" y="70"/>
                </a:cubicBezTo>
                <a:cubicBezTo>
                  <a:pt x="89" y="79"/>
                  <a:pt x="79" y="79"/>
                  <a:pt x="79" y="79"/>
                </a:cubicBezTo>
                <a:lnTo>
                  <a:pt x="11" y="30"/>
                </a:lnTo>
                <a:cubicBezTo>
                  <a:pt x="1" y="20"/>
                  <a:pt x="1" y="11"/>
                  <a:pt x="11" y="1"/>
                </a:cubicBezTo>
                <a:lnTo>
                  <a:pt x="31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0" name="Google Shape;3430;p21"/>
          <p:cNvSpPr/>
          <p:nvPr/>
        </p:nvSpPr>
        <p:spPr>
          <a:xfrm>
            <a:off x="5527232" y="-368278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47" y="216"/>
                </a:moveTo>
                <a:cubicBezTo>
                  <a:pt x="158" y="225"/>
                  <a:pt x="158" y="235"/>
                  <a:pt x="147" y="235"/>
                </a:cubicBezTo>
                <a:cubicBezTo>
                  <a:pt x="138" y="235"/>
                  <a:pt x="128" y="235"/>
                  <a:pt x="128" y="225"/>
                </a:cubicBezTo>
                <a:lnTo>
                  <a:pt x="1" y="20"/>
                </a:lnTo>
                <a:cubicBezTo>
                  <a:pt x="1" y="20"/>
                  <a:pt x="1" y="9"/>
                  <a:pt x="10" y="0"/>
                </a:cubicBezTo>
                <a:cubicBezTo>
                  <a:pt x="20" y="0"/>
                  <a:pt x="30" y="0"/>
                  <a:pt x="3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1" name="Google Shape;3431;p21"/>
          <p:cNvSpPr/>
          <p:nvPr/>
        </p:nvSpPr>
        <p:spPr>
          <a:xfrm>
            <a:off x="5543940" y="-339304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98" y="29"/>
                </a:moveTo>
                <a:cubicBezTo>
                  <a:pt x="108" y="39"/>
                  <a:pt x="108" y="49"/>
                  <a:pt x="108" y="49"/>
                </a:cubicBezTo>
                <a:cubicBezTo>
                  <a:pt x="108" y="59"/>
                  <a:pt x="98" y="68"/>
                  <a:pt x="88" y="59"/>
                </a:cubicBezTo>
                <a:lnTo>
                  <a:pt x="10" y="29"/>
                </a:lnTo>
                <a:cubicBezTo>
                  <a:pt x="10" y="29"/>
                  <a:pt x="0" y="20"/>
                  <a:pt x="10" y="10"/>
                </a:cubicBezTo>
                <a:cubicBezTo>
                  <a:pt x="10" y="10"/>
                  <a:pt x="2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2" name="Google Shape;3432;p21"/>
          <p:cNvSpPr/>
          <p:nvPr/>
        </p:nvSpPr>
        <p:spPr>
          <a:xfrm>
            <a:off x="5541825" y="-339304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30" y="98"/>
                </a:moveTo>
                <a:cubicBezTo>
                  <a:pt x="30" y="108"/>
                  <a:pt x="30" y="118"/>
                  <a:pt x="20" y="108"/>
                </a:cubicBezTo>
                <a:cubicBezTo>
                  <a:pt x="10" y="108"/>
                  <a:pt x="0" y="108"/>
                  <a:pt x="0" y="98"/>
                </a:cubicBezTo>
                <a:lnTo>
                  <a:pt x="20" y="20"/>
                </a:lnTo>
                <a:cubicBezTo>
                  <a:pt x="20" y="10"/>
                  <a:pt x="20" y="0"/>
                  <a:pt x="30" y="0"/>
                </a:cubicBezTo>
                <a:cubicBezTo>
                  <a:pt x="39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3" name="Google Shape;3433;p21"/>
          <p:cNvSpPr/>
          <p:nvPr/>
        </p:nvSpPr>
        <p:spPr>
          <a:xfrm>
            <a:off x="5537595" y="-349879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8" y="31"/>
                </a:moveTo>
                <a:cubicBezTo>
                  <a:pt x="109" y="31"/>
                  <a:pt x="109" y="40"/>
                  <a:pt x="109" y="50"/>
                </a:cubicBezTo>
                <a:cubicBezTo>
                  <a:pt x="109" y="60"/>
                  <a:pt x="98" y="60"/>
                  <a:pt x="89" y="60"/>
                </a:cubicBezTo>
                <a:lnTo>
                  <a:pt x="11" y="31"/>
                </a:lnTo>
                <a:cubicBezTo>
                  <a:pt x="11" y="31"/>
                  <a:pt x="0" y="20"/>
                  <a:pt x="11" y="11"/>
                </a:cubicBezTo>
                <a:cubicBezTo>
                  <a:pt x="11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4" name="Google Shape;3434;p21"/>
          <p:cNvSpPr/>
          <p:nvPr/>
        </p:nvSpPr>
        <p:spPr>
          <a:xfrm>
            <a:off x="5535692" y="-349879"/>
            <a:ext cx="10363" cy="23264"/>
          </a:xfrm>
          <a:custGeom>
            <a:avLst/>
            <a:gdLst/>
            <a:ahLst/>
            <a:cxnLst/>
            <a:rect l="l" t="t" r="r" b="b"/>
            <a:pathLst>
              <a:path w="49" h="110" extrusionOk="0">
                <a:moveTo>
                  <a:pt x="29" y="99"/>
                </a:moveTo>
                <a:cubicBezTo>
                  <a:pt x="29" y="109"/>
                  <a:pt x="20" y="109"/>
                  <a:pt x="20" y="109"/>
                </a:cubicBezTo>
                <a:cubicBezTo>
                  <a:pt x="9" y="109"/>
                  <a:pt x="0" y="99"/>
                  <a:pt x="0" y="89"/>
                </a:cubicBezTo>
                <a:lnTo>
                  <a:pt x="9" y="11"/>
                </a:lnTo>
                <a:cubicBezTo>
                  <a:pt x="20" y="1"/>
                  <a:pt x="20" y="1"/>
                  <a:pt x="29" y="1"/>
                </a:cubicBezTo>
                <a:cubicBezTo>
                  <a:pt x="39" y="1"/>
                  <a:pt x="49" y="11"/>
                  <a:pt x="3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5" name="Google Shape;3435;p21"/>
          <p:cNvSpPr/>
          <p:nvPr/>
        </p:nvSpPr>
        <p:spPr>
          <a:xfrm>
            <a:off x="5490010" y="-368278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29" y="225"/>
                </a:moveTo>
                <a:cubicBezTo>
                  <a:pt x="29" y="235"/>
                  <a:pt x="20" y="235"/>
                  <a:pt x="10" y="235"/>
                </a:cubicBezTo>
                <a:cubicBezTo>
                  <a:pt x="0" y="235"/>
                  <a:pt x="0" y="225"/>
                  <a:pt x="0" y="216"/>
                </a:cubicBezTo>
                <a:lnTo>
                  <a:pt x="127" y="9"/>
                </a:lnTo>
                <a:cubicBezTo>
                  <a:pt x="127" y="0"/>
                  <a:pt x="138" y="0"/>
                  <a:pt x="147" y="0"/>
                </a:cubicBezTo>
                <a:cubicBezTo>
                  <a:pt x="147" y="9"/>
                  <a:pt x="157" y="20"/>
                  <a:pt x="147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6" name="Google Shape;3436;p21"/>
          <p:cNvSpPr/>
          <p:nvPr/>
        </p:nvSpPr>
        <p:spPr>
          <a:xfrm>
            <a:off x="5498258" y="-339304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40" y="98"/>
                </a:moveTo>
                <a:cubicBezTo>
                  <a:pt x="40" y="108"/>
                  <a:pt x="40" y="108"/>
                  <a:pt x="30" y="108"/>
                </a:cubicBezTo>
                <a:cubicBezTo>
                  <a:pt x="20" y="118"/>
                  <a:pt x="10" y="108"/>
                  <a:pt x="10" y="98"/>
                </a:cubicBezTo>
                <a:lnTo>
                  <a:pt x="1" y="20"/>
                </a:lnTo>
                <a:cubicBezTo>
                  <a:pt x="1" y="10"/>
                  <a:pt x="10" y="0"/>
                  <a:pt x="10" y="0"/>
                </a:cubicBezTo>
                <a:cubicBezTo>
                  <a:pt x="20" y="0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7" name="Google Shape;3437;p21"/>
          <p:cNvSpPr/>
          <p:nvPr/>
        </p:nvSpPr>
        <p:spPr>
          <a:xfrm>
            <a:off x="5481762" y="-339304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29" y="59"/>
                </a:moveTo>
                <a:cubicBezTo>
                  <a:pt x="20" y="68"/>
                  <a:pt x="10" y="59"/>
                  <a:pt x="10" y="49"/>
                </a:cubicBezTo>
                <a:cubicBezTo>
                  <a:pt x="0" y="49"/>
                  <a:pt x="10" y="39"/>
                  <a:pt x="10" y="29"/>
                </a:cubicBezTo>
                <a:lnTo>
                  <a:pt x="88" y="0"/>
                </a:lnTo>
                <a:cubicBezTo>
                  <a:pt x="98" y="0"/>
                  <a:pt x="108" y="10"/>
                  <a:pt x="108" y="10"/>
                </a:cubicBezTo>
                <a:cubicBezTo>
                  <a:pt x="108" y="20"/>
                  <a:pt x="108" y="29"/>
                  <a:pt x="9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8" name="Google Shape;3438;p21"/>
          <p:cNvSpPr/>
          <p:nvPr/>
        </p:nvSpPr>
        <p:spPr>
          <a:xfrm>
            <a:off x="5504391" y="-349879"/>
            <a:ext cx="10786" cy="23264"/>
          </a:xfrm>
          <a:custGeom>
            <a:avLst/>
            <a:gdLst/>
            <a:ahLst/>
            <a:cxnLst/>
            <a:rect l="l" t="t" r="r" b="b"/>
            <a:pathLst>
              <a:path w="51" h="110" extrusionOk="0">
                <a:moveTo>
                  <a:pt x="40" y="89"/>
                </a:moveTo>
                <a:cubicBezTo>
                  <a:pt x="50" y="99"/>
                  <a:pt x="40" y="109"/>
                  <a:pt x="30" y="109"/>
                </a:cubicBezTo>
                <a:cubicBezTo>
                  <a:pt x="20" y="109"/>
                  <a:pt x="11" y="109"/>
                  <a:pt x="11" y="99"/>
                </a:cubicBezTo>
                <a:lnTo>
                  <a:pt x="1" y="20"/>
                </a:lnTo>
                <a:cubicBezTo>
                  <a:pt x="1" y="11"/>
                  <a:pt x="11" y="1"/>
                  <a:pt x="11" y="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9" name="Google Shape;3439;p21"/>
          <p:cNvSpPr/>
          <p:nvPr/>
        </p:nvSpPr>
        <p:spPr>
          <a:xfrm>
            <a:off x="5487895" y="-349879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30" y="60"/>
                </a:moveTo>
                <a:cubicBezTo>
                  <a:pt x="20" y="60"/>
                  <a:pt x="10" y="60"/>
                  <a:pt x="10" y="50"/>
                </a:cubicBezTo>
                <a:cubicBezTo>
                  <a:pt x="0" y="40"/>
                  <a:pt x="10" y="31"/>
                  <a:pt x="20" y="31"/>
                </a:cubicBezTo>
                <a:lnTo>
                  <a:pt x="89" y="1"/>
                </a:lnTo>
                <a:cubicBezTo>
                  <a:pt x="98" y="1"/>
                  <a:pt x="108" y="1"/>
                  <a:pt x="108" y="11"/>
                </a:cubicBezTo>
                <a:cubicBezTo>
                  <a:pt x="108" y="20"/>
                  <a:pt x="108" y="31"/>
                  <a:pt x="9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0" name="Google Shape;3440;p21"/>
          <p:cNvSpPr/>
          <p:nvPr/>
        </p:nvSpPr>
        <p:spPr>
          <a:xfrm>
            <a:off x="5458921" y="-378853"/>
            <a:ext cx="56257" cy="6556"/>
          </a:xfrm>
          <a:custGeom>
            <a:avLst/>
            <a:gdLst/>
            <a:ahLst/>
            <a:cxnLst/>
            <a:rect l="l" t="t" r="r" b="b"/>
            <a:pathLst>
              <a:path w="266" h="31" extrusionOk="0">
                <a:moveTo>
                  <a:pt x="10" y="30"/>
                </a:moveTo>
                <a:cubicBezTo>
                  <a:pt x="10" y="30"/>
                  <a:pt x="0" y="20"/>
                  <a:pt x="0" y="11"/>
                </a:cubicBezTo>
                <a:lnTo>
                  <a:pt x="10" y="1"/>
                </a:lnTo>
                <a:lnTo>
                  <a:pt x="255" y="1"/>
                </a:lnTo>
                <a:cubicBezTo>
                  <a:pt x="265" y="1"/>
                  <a:pt x="265" y="11"/>
                  <a:pt x="265" y="11"/>
                </a:cubicBezTo>
                <a:cubicBezTo>
                  <a:pt x="265" y="2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1" name="Google Shape;3441;p21"/>
          <p:cNvSpPr/>
          <p:nvPr/>
        </p:nvSpPr>
        <p:spPr>
          <a:xfrm>
            <a:off x="5461035" y="-3788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29" y="79"/>
                </a:moveTo>
                <a:cubicBezTo>
                  <a:pt x="20" y="79"/>
                  <a:pt x="10" y="79"/>
                  <a:pt x="10" y="70"/>
                </a:cubicBezTo>
                <a:cubicBezTo>
                  <a:pt x="0" y="70"/>
                  <a:pt x="0" y="59"/>
                  <a:pt x="10" y="50"/>
                </a:cubicBezTo>
                <a:lnTo>
                  <a:pt x="68" y="1"/>
                </a:lnTo>
                <a:lnTo>
                  <a:pt x="98" y="1"/>
                </a:lnTo>
                <a:cubicBezTo>
                  <a:pt x="98" y="11"/>
                  <a:pt x="9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2" name="Google Shape;3442;p21"/>
          <p:cNvSpPr/>
          <p:nvPr/>
        </p:nvSpPr>
        <p:spPr>
          <a:xfrm>
            <a:off x="5461035" y="-389004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0" y="29"/>
                </a:moveTo>
                <a:cubicBezTo>
                  <a:pt x="0" y="20"/>
                  <a:pt x="0" y="9"/>
                  <a:pt x="10" y="0"/>
                </a:cubicBezTo>
                <a:lnTo>
                  <a:pt x="29" y="0"/>
                </a:lnTo>
                <a:lnTo>
                  <a:pt x="88" y="49"/>
                </a:lnTo>
                <a:cubicBezTo>
                  <a:pt x="98" y="59"/>
                  <a:pt x="98" y="68"/>
                  <a:pt x="98" y="68"/>
                </a:cubicBezTo>
                <a:cubicBezTo>
                  <a:pt x="88" y="78"/>
                  <a:pt x="79" y="78"/>
                  <a:pt x="68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3" name="Google Shape;3443;p21"/>
          <p:cNvSpPr/>
          <p:nvPr/>
        </p:nvSpPr>
        <p:spPr>
          <a:xfrm>
            <a:off x="5473513" y="-3788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29" y="79"/>
                </a:moveTo>
                <a:cubicBezTo>
                  <a:pt x="20" y="79"/>
                  <a:pt x="9" y="79"/>
                  <a:pt x="9" y="70"/>
                </a:cubicBezTo>
                <a:cubicBezTo>
                  <a:pt x="0" y="70"/>
                  <a:pt x="9" y="59"/>
                  <a:pt x="9" y="50"/>
                </a:cubicBezTo>
                <a:lnTo>
                  <a:pt x="78" y="1"/>
                </a:lnTo>
                <a:lnTo>
                  <a:pt x="98" y="1"/>
                </a:lnTo>
                <a:lnTo>
                  <a:pt x="98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4" name="Google Shape;3444;p21"/>
          <p:cNvSpPr/>
          <p:nvPr/>
        </p:nvSpPr>
        <p:spPr>
          <a:xfrm>
            <a:off x="5473513" y="-389004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9" y="29"/>
                </a:moveTo>
                <a:cubicBezTo>
                  <a:pt x="9" y="20"/>
                  <a:pt x="0" y="9"/>
                  <a:pt x="9" y="0"/>
                </a:cubicBezTo>
                <a:lnTo>
                  <a:pt x="29" y="0"/>
                </a:lnTo>
                <a:lnTo>
                  <a:pt x="98" y="49"/>
                </a:lnTo>
                <a:lnTo>
                  <a:pt x="98" y="68"/>
                </a:lnTo>
                <a:cubicBezTo>
                  <a:pt x="88" y="78"/>
                  <a:pt x="78" y="78"/>
                  <a:pt x="78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5" name="Google Shape;3445;p21"/>
          <p:cNvSpPr/>
          <p:nvPr/>
        </p:nvSpPr>
        <p:spPr>
          <a:xfrm>
            <a:off x="1081891" y="1554814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18" y="1"/>
                </a:moveTo>
                <a:cubicBezTo>
                  <a:pt x="148" y="1"/>
                  <a:pt x="177" y="20"/>
                  <a:pt x="196" y="40"/>
                </a:cubicBezTo>
                <a:cubicBezTo>
                  <a:pt x="216" y="60"/>
                  <a:pt x="226" y="89"/>
                  <a:pt x="226" y="118"/>
                </a:cubicBezTo>
                <a:cubicBezTo>
                  <a:pt x="226" y="147"/>
                  <a:pt x="216" y="177"/>
                  <a:pt x="196" y="197"/>
                </a:cubicBezTo>
                <a:cubicBezTo>
                  <a:pt x="177" y="216"/>
                  <a:pt x="148" y="226"/>
                  <a:pt x="118" y="226"/>
                </a:cubicBezTo>
                <a:cubicBezTo>
                  <a:pt x="89" y="226"/>
                  <a:pt x="59" y="216"/>
                  <a:pt x="39" y="197"/>
                </a:cubicBezTo>
                <a:cubicBezTo>
                  <a:pt x="20" y="177"/>
                  <a:pt x="0" y="147"/>
                  <a:pt x="0" y="118"/>
                </a:cubicBezTo>
                <a:cubicBezTo>
                  <a:pt x="0" y="89"/>
                  <a:pt x="20" y="60"/>
                  <a:pt x="39" y="40"/>
                </a:cubicBezTo>
                <a:cubicBezTo>
                  <a:pt x="59" y="20"/>
                  <a:pt x="89" y="1"/>
                  <a:pt x="118" y="1"/>
                </a:cubicBezTo>
                <a:close/>
                <a:moveTo>
                  <a:pt x="167" y="69"/>
                </a:moveTo>
                <a:cubicBezTo>
                  <a:pt x="148" y="60"/>
                  <a:pt x="137" y="49"/>
                  <a:pt x="118" y="49"/>
                </a:cubicBezTo>
                <a:cubicBezTo>
                  <a:pt x="98" y="49"/>
                  <a:pt x="79" y="60"/>
                  <a:pt x="69" y="69"/>
                </a:cubicBezTo>
                <a:cubicBezTo>
                  <a:pt x="59" y="79"/>
                  <a:pt x="50" y="99"/>
                  <a:pt x="50" y="118"/>
                </a:cubicBezTo>
                <a:cubicBezTo>
                  <a:pt x="50" y="138"/>
                  <a:pt x="59" y="147"/>
                  <a:pt x="69" y="167"/>
                </a:cubicBezTo>
                <a:cubicBezTo>
                  <a:pt x="79" y="177"/>
                  <a:pt x="98" y="187"/>
                  <a:pt x="118" y="187"/>
                </a:cubicBezTo>
                <a:cubicBezTo>
                  <a:pt x="137" y="187"/>
                  <a:pt x="148" y="177"/>
                  <a:pt x="167" y="167"/>
                </a:cubicBezTo>
                <a:cubicBezTo>
                  <a:pt x="177" y="147"/>
                  <a:pt x="177" y="138"/>
                  <a:pt x="177" y="118"/>
                </a:cubicBezTo>
                <a:cubicBezTo>
                  <a:pt x="177" y="99"/>
                  <a:pt x="177" y="79"/>
                  <a:pt x="16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21"/>
          <p:cNvSpPr/>
          <p:nvPr/>
        </p:nvSpPr>
        <p:spPr>
          <a:xfrm>
            <a:off x="1100503" y="1418191"/>
            <a:ext cx="10575" cy="147200"/>
          </a:xfrm>
          <a:custGeom>
            <a:avLst/>
            <a:gdLst/>
            <a:ahLst/>
            <a:cxnLst/>
            <a:rect l="l" t="t" r="r" b="b"/>
            <a:pathLst>
              <a:path w="50" h="696" extrusionOk="0">
                <a:moveTo>
                  <a:pt x="1" y="20"/>
                </a:moveTo>
                <a:cubicBezTo>
                  <a:pt x="1" y="9"/>
                  <a:pt x="20" y="0"/>
                  <a:pt x="30" y="0"/>
                </a:cubicBezTo>
                <a:cubicBezTo>
                  <a:pt x="40" y="0"/>
                  <a:pt x="49" y="9"/>
                  <a:pt x="49" y="20"/>
                </a:cubicBezTo>
                <a:lnTo>
                  <a:pt x="49" y="676"/>
                </a:lnTo>
                <a:cubicBezTo>
                  <a:pt x="49" y="686"/>
                  <a:pt x="40" y="695"/>
                  <a:pt x="30" y="695"/>
                </a:cubicBezTo>
                <a:cubicBezTo>
                  <a:pt x="20" y="695"/>
                  <a:pt x="1" y="686"/>
                  <a:pt x="1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21"/>
          <p:cNvSpPr/>
          <p:nvPr/>
        </p:nvSpPr>
        <p:spPr>
          <a:xfrm>
            <a:off x="1081891" y="1434687"/>
            <a:ext cx="31301" cy="35319"/>
          </a:xfrm>
          <a:custGeom>
            <a:avLst/>
            <a:gdLst/>
            <a:ahLst/>
            <a:cxnLst/>
            <a:rect l="l" t="t" r="r" b="b"/>
            <a:pathLst>
              <a:path w="148" h="167" extrusionOk="0">
                <a:moveTo>
                  <a:pt x="10" y="40"/>
                </a:moveTo>
                <a:cubicBezTo>
                  <a:pt x="0" y="29"/>
                  <a:pt x="10" y="20"/>
                  <a:pt x="20" y="10"/>
                </a:cubicBezTo>
                <a:cubicBezTo>
                  <a:pt x="30" y="0"/>
                  <a:pt x="39" y="0"/>
                  <a:pt x="50" y="10"/>
                </a:cubicBezTo>
                <a:lnTo>
                  <a:pt x="137" y="118"/>
                </a:lnTo>
                <a:cubicBezTo>
                  <a:pt x="148" y="138"/>
                  <a:pt x="137" y="147"/>
                  <a:pt x="128" y="157"/>
                </a:cubicBezTo>
                <a:cubicBezTo>
                  <a:pt x="118" y="167"/>
                  <a:pt x="108" y="157"/>
                  <a:pt x="98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21"/>
          <p:cNvSpPr/>
          <p:nvPr/>
        </p:nvSpPr>
        <p:spPr>
          <a:xfrm>
            <a:off x="1100503" y="1434687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99" y="10"/>
                </a:moveTo>
                <a:cubicBezTo>
                  <a:pt x="108" y="0"/>
                  <a:pt x="118" y="0"/>
                  <a:pt x="128" y="10"/>
                </a:cubicBezTo>
                <a:cubicBezTo>
                  <a:pt x="138" y="20"/>
                  <a:pt x="138" y="29"/>
                  <a:pt x="128" y="40"/>
                </a:cubicBezTo>
                <a:lnTo>
                  <a:pt x="49" y="147"/>
                </a:lnTo>
                <a:cubicBezTo>
                  <a:pt x="40" y="157"/>
                  <a:pt x="20" y="167"/>
                  <a:pt x="10" y="157"/>
                </a:cubicBezTo>
                <a:cubicBezTo>
                  <a:pt x="1" y="147"/>
                  <a:pt x="1" y="138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21"/>
          <p:cNvSpPr/>
          <p:nvPr/>
        </p:nvSpPr>
        <p:spPr>
          <a:xfrm>
            <a:off x="1081891" y="1457317"/>
            <a:ext cx="31301" cy="33416"/>
          </a:xfrm>
          <a:custGeom>
            <a:avLst/>
            <a:gdLst/>
            <a:ahLst/>
            <a:cxnLst/>
            <a:rect l="l" t="t" r="r" b="b"/>
            <a:pathLst>
              <a:path w="148" h="158" extrusionOk="0">
                <a:moveTo>
                  <a:pt x="10" y="40"/>
                </a:moveTo>
                <a:cubicBezTo>
                  <a:pt x="0" y="31"/>
                  <a:pt x="10" y="20"/>
                  <a:pt x="20" y="11"/>
                </a:cubicBezTo>
                <a:cubicBezTo>
                  <a:pt x="30" y="1"/>
                  <a:pt x="39" y="1"/>
                  <a:pt x="50" y="11"/>
                </a:cubicBezTo>
                <a:lnTo>
                  <a:pt x="137" y="118"/>
                </a:lnTo>
                <a:cubicBezTo>
                  <a:pt x="148" y="129"/>
                  <a:pt x="137" y="148"/>
                  <a:pt x="128" y="158"/>
                </a:cubicBezTo>
                <a:cubicBezTo>
                  <a:pt x="118" y="158"/>
                  <a:pt x="108" y="158"/>
                  <a:pt x="98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21"/>
          <p:cNvSpPr/>
          <p:nvPr/>
        </p:nvSpPr>
        <p:spPr>
          <a:xfrm>
            <a:off x="1100503" y="1457317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9" y="11"/>
                </a:moveTo>
                <a:cubicBezTo>
                  <a:pt x="108" y="1"/>
                  <a:pt x="118" y="1"/>
                  <a:pt x="128" y="11"/>
                </a:cubicBezTo>
                <a:cubicBezTo>
                  <a:pt x="138" y="20"/>
                  <a:pt x="138" y="31"/>
                  <a:pt x="128" y="40"/>
                </a:cubicBezTo>
                <a:lnTo>
                  <a:pt x="49" y="148"/>
                </a:lnTo>
                <a:cubicBezTo>
                  <a:pt x="40" y="158"/>
                  <a:pt x="20" y="158"/>
                  <a:pt x="10" y="158"/>
                </a:cubicBezTo>
                <a:cubicBezTo>
                  <a:pt x="1" y="148"/>
                  <a:pt x="1" y="129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21"/>
          <p:cNvSpPr/>
          <p:nvPr/>
        </p:nvSpPr>
        <p:spPr>
          <a:xfrm>
            <a:off x="1117210" y="1494751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578" y="10"/>
                </a:moveTo>
                <a:cubicBezTo>
                  <a:pt x="588" y="0"/>
                  <a:pt x="608" y="10"/>
                  <a:pt x="608" y="20"/>
                </a:cubicBezTo>
                <a:cubicBezTo>
                  <a:pt x="617" y="30"/>
                  <a:pt x="617" y="39"/>
                  <a:pt x="608" y="50"/>
                </a:cubicBezTo>
                <a:lnTo>
                  <a:pt x="39" y="373"/>
                </a:lnTo>
                <a:cubicBezTo>
                  <a:pt x="29" y="383"/>
                  <a:pt x="10" y="383"/>
                  <a:pt x="10" y="373"/>
                </a:cubicBezTo>
                <a:cubicBezTo>
                  <a:pt x="0" y="353"/>
                  <a:pt x="0" y="344"/>
                  <a:pt x="10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21"/>
          <p:cNvSpPr/>
          <p:nvPr/>
        </p:nvSpPr>
        <p:spPr>
          <a:xfrm>
            <a:off x="1202019" y="1488617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50" y="20"/>
                </a:moveTo>
                <a:cubicBezTo>
                  <a:pt x="59" y="10"/>
                  <a:pt x="70" y="0"/>
                  <a:pt x="79" y="10"/>
                </a:cubicBezTo>
                <a:cubicBezTo>
                  <a:pt x="99" y="10"/>
                  <a:pt x="99" y="20"/>
                  <a:pt x="99" y="39"/>
                </a:cubicBezTo>
                <a:lnTo>
                  <a:pt x="40" y="166"/>
                </a:lnTo>
                <a:cubicBezTo>
                  <a:pt x="40" y="177"/>
                  <a:pt x="30" y="186"/>
                  <a:pt x="11" y="177"/>
                </a:cubicBezTo>
                <a:cubicBezTo>
                  <a:pt x="1" y="177"/>
                  <a:pt x="1" y="157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21"/>
          <p:cNvSpPr/>
          <p:nvPr/>
        </p:nvSpPr>
        <p:spPr>
          <a:xfrm>
            <a:off x="1202019" y="1515477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68" y="30"/>
                </a:moveTo>
                <a:cubicBezTo>
                  <a:pt x="177" y="30"/>
                  <a:pt x="187" y="39"/>
                  <a:pt x="187" y="50"/>
                </a:cubicBezTo>
                <a:cubicBezTo>
                  <a:pt x="177" y="69"/>
                  <a:pt x="168" y="69"/>
                  <a:pt x="157" y="69"/>
                </a:cubicBezTo>
                <a:lnTo>
                  <a:pt x="20" y="50"/>
                </a:lnTo>
                <a:cubicBezTo>
                  <a:pt x="11" y="50"/>
                  <a:pt x="1" y="39"/>
                  <a:pt x="1" y="30"/>
                </a:cubicBezTo>
                <a:cubicBezTo>
                  <a:pt x="1" y="10"/>
                  <a:pt x="11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21"/>
          <p:cNvSpPr/>
          <p:nvPr/>
        </p:nvSpPr>
        <p:spPr>
          <a:xfrm>
            <a:off x="1181292" y="1500884"/>
            <a:ext cx="23053" cy="37646"/>
          </a:xfrm>
          <a:custGeom>
            <a:avLst/>
            <a:gdLst/>
            <a:ahLst/>
            <a:cxnLst/>
            <a:rect l="l" t="t" r="r" b="b"/>
            <a:pathLst>
              <a:path w="109" h="178" extrusionOk="0">
                <a:moveTo>
                  <a:pt x="59" y="10"/>
                </a:moveTo>
                <a:cubicBezTo>
                  <a:pt x="59" y="1"/>
                  <a:pt x="79" y="1"/>
                  <a:pt x="89" y="1"/>
                </a:cubicBezTo>
                <a:cubicBezTo>
                  <a:pt x="99" y="1"/>
                  <a:pt x="109" y="21"/>
                  <a:pt x="99" y="30"/>
                </a:cubicBezTo>
                <a:lnTo>
                  <a:pt x="50" y="158"/>
                </a:lnTo>
                <a:cubicBezTo>
                  <a:pt x="50" y="167"/>
                  <a:pt x="30" y="177"/>
                  <a:pt x="20" y="177"/>
                </a:cubicBezTo>
                <a:cubicBezTo>
                  <a:pt x="11" y="167"/>
                  <a:pt x="1" y="158"/>
                  <a:pt x="11" y="1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21"/>
          <p:cNvSpPr/>
          <p:nvPr/>
        </p:nvSpPr>
        <p:spPr>
          <a:xfrm>
            <a:off x="1181292" y="1527743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68" y="21"/>
                </a:moveTo>
                <a:cubicBezTo>
                  <a:pt x="187" y="21"/>
                  <a:pt x="187" y="31"/>
                  <a:pt x="187" y="50"/>
                </a:cubicBezTo>
                <a:cubicBezTo>
                  <a:pt x="187" y="60"/>
                  <a:pt x="177" y="70"/>
                  <a:pt x="168" y="70"/>
                </a:cubicBezTo>
                <a:lnTo>
                  <a:pt x="30" y="50"/>
                </a:lnTo>
                <a:cubicBezTo>
                  <a:pt x="11" y="40"/>
                  <a:pt x="1" y="31"/>
                  <a:pt x="11" y="21"/>
                </a:cubicBezTo>
                <a:cubicBezTo>
                  <a:pt x="11" y="1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21"/>
          <p:cNvSpPr/>
          <p:nvPr/>
        </p:nvSpPr>
        <p:spPr>
          <a:xfrm>
            <a:off x="1117210" y="1583789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608" y="334"/>
                </a:moveTo>
                <a:cubicBezTo>
                  <a:pt x="617" y="334"/>
                  <a:pt x="617" y="354"/>
                  <a:pt x="608" y="363"/>
                </a:cubicBezTo>
                <a:cubicBezTo>
                  <a:pt x="608" y="373"/>
                  <a:pt x="588" y="373"/>
                  <a:pt x="578" y="373"/>
                </a:cubicBezTo>
                <a:lnTo>
                  <a:pt x="10" y="40"/>
                </a:lnTo>
                <a:cubicBezTo>
                  <a:pt x="0" y="40"/>
                  <a:pt x="0" y="21"/>
                  <a:pt x="10" y="10"/>
                </a:cubicBezTo>
                <a:cubicBezTo>
                  <a:pt x="10" y="1"/>
                  <a:pt x="29" y="1"/>
                  <a:pt x="3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21"/>
          <p:cNvSpPr/>
          <p:nvPr/>
        </p:nvSpPr>
        <p:spPr>
          <a:xfrm>
            <a:off x="1202019" y="1627356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57" y="0"/>
                </a:moveTo>
                <a:cubicBezTo>
                  <a:pt x="168" y="0"/>
                  <a:pt x="177" y="11"/>
                  <a:pt x="187" y="20"/>
                </a:cubicBezTo>
                <a:cubicBezTo>
                  <a:pt x="187" y="40"/>
                  <a:pt x="177" y="50"/>
                  <a:pt x="168" y="50"/>
                </a:cubicBezTo>
                <a:lnTo>
                  <a:pt x="30" y="69"/>
                </a:lnTo>
                <a:cubicBezTo>
                  <a:pt x="11" y="69"/>
                  <a:pt x="1" y="59"/>
                  <a:pt x="1" y="50"/>
                </a:cubicBezTo>
                <a:cubicBezTo>
                  <a:pt x="1" y="40"/>
                  <a:pt x="11" y="3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21"/>
          <p:cNvSpPr/>
          <p:nvPr/>
        </p:nvSpPr>
        <p:spPr>
          <a:xfrm>
            <a:off x="1202019" y="1631374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99" y="148"/>
                </a:moveTo>
                <a:cubicBezTo>
                  <a:pt x="99" y="158"/>
                  <a:pt x="99" y="177"/>
                  <a:pt x="79" y="177"/>
                </a:cubicBezTo>
                <a:cubicBezTo>
                  <a:pt x="70" y="188"/>
                  <a:pt x="59" y="177"/>
                  <a:pt x="50" y="168"/>
                </a:cubicBezTo>
                <a:lnTo>
                  <a:pt x="1" y="40"/>
                </a:lnTo>
                <a:cubicBezTo>
                  <a:pt x="1" y="21"/>
                  <a:pt x="1" y="11"/>
                  <a:pt x="11" y="11"/>
                </a:cubicBezTo>
                <a:cubicBezTo>
                  <a:pt x="30" y="1"/>
                  <a:pt x="40" y="11"/>
                  <a:pt x="4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21"/>
          <p:cNvSpPr/>
          <p:nvPr/>
        </p:nvSpPr>
        <p:spPr>
          <a:xfrm>
            <a:off x="1181292" y="1616993"/>
            <a:ext cx="39761" cy="14593"/>
          </a:xfrm>
          <a:custGeom>
            <a:avLst/>
            <a:gdLst/>
            <a:ahLst/>
            <a:cxnLst/>
            <a:rect l="l" t="t" r="r" b="b"/>
            <a:pathLst>
              <a:path w="188" h="69" extrusionOk="0">
                <a:moveTo>
                  <a:pt x="168" y="1"/>
                </a:moveTo>
                <a:cubicBezTo>
                  <a:pt x="177" y="1"/>
                  <a:pt x="187" y="10"/>
                  <a:pt x="187" y="20"/>
                </a:cubicBezTo>
                <a:cubicBezTo>
                  <a:pt x="187" y="30"/>
                  <a:pt x="187" y="49"/>
                  <a:pt x="168" y="49"/>
                </a:cubicBezTo>
                <a:lnTo>
                  <a:pt x="30" y="69"/>
                </a:lnTo>
                <a:cubicBezTo>
                  <a:pt x="20" y="69"/>
                  <a:pt x="11" y="60"/>
                  <a:pt x="11" y="49"/>
                </a:cubicBezTo>
                <a:cubicBezTo>
                  <a:pt x="1" y="30"/>
                  <a:pt x="11" y="2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21"/>
          <p:cNvSpPr/>
          <p:nvPr/>
        </p:nvSpPr>
        <p:spPr>
          <a:xfrm>
            <a:off x="1181292" y="1621223"/>
            <a:ext cx="23053" cy="37434"/>
          </a:xfrm>
          <a:custGeom>
            <a:avLst/>
            <a:gdLst/>
            <a:ahLst/>
            <a:cxnLst/>
            <a:rect l="l" t="t" r="r" b="b"/>
            <a:pathLst>
              <a:path w="109" h="177" extrusionOk="0">
                <a:moveTo>
                  <a:pt x="99" y="147"/>
                </a:moveTo>
                <a:cubicBezTo>
                  <a:pt x="109" y="157"/>
                  <a:pt x="99" y="167"/>
                  <a:pt x="89" y="177"/>
                </a:cubicBezTo>
                <a:cubicBezTo>
                  <a:pt x="79" y="177"/>
                  <a:pt x="59" y="177"/>
                  <a:pt x="59" y="157"/>
                </a:cubicBezTo>
                <a:lnTo>
                  <a:pt x="11" y="29"/>
                </a:lnTo>
                <a:cubicBezTo>
                  <a:pt x="1" y="20"/>
                  <a:pt x="11" y="10"/>
                  <a:pt x="20" y="0"/>
                </a:cubicBezTo>
                <a:cubicBezTo>
                  <a:pt x="30" y="0"/>
                  <a:pt x="50" y="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21"/>
          <p:cNvSpPr/>
          <p:nvPr/>
        </p:nvSpPr>
        <p:spPr>
          <a:xfrm>
            <a:off x="1100503" y="1594152"/>
            <a:ext cx="10575" cy="147411"/>
          </a:xfrm>
          <a:custGeom>
            <a:avLst/>
            <a:gdLst/>
            <a:ahLst/>
            <a:cxnLst/>
            <a:rect l="l" t="t" r="r" b="b"/>
            <a:pathLst>
              <a:path w="50" h="697" extrusionOk="0">
                <a:moveTo>
                  <a:pt x="49" y="677"/>
                </a:moveTo>
                <a:cubicBezTo>
                  <a:pt x="49" y="686"/>
                  <a:pt x="40" y="697"/>
                  <a:pt x="30" y="697"/>
                </a:cubicBezTo>
                <a:cubicBezTo>
                  <a:pt x="20" y="697"/>
                  <a:pt x="1" y="686"/>
                  <a:pt x="1" y="677"/>
                </a:cubicBezTo>
                <a:lnTo>
                  <a:pt x="1" y="20"/>
                </a:lnTo>
                <a:cubicBezTo>
                  <a:pt x="1" y="11"/>
                  <a:pt x="20" y="1"/>
                  <a:pt x="30" y="1"/>
                </a:cubicBezTo>
                <a:cubicBezTo>
                  <a:pt x="40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2" name="Google Shape;3462;p21"/>
          <p:cNvSpPr/>
          <p:nvPr/>
        </p:nvSpPr>
        <p:spPr>
          <a:xfrm>
            <a:off x="1100503" y="168953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8" y="118"/>
                </a:moveTo>
                <a:cubicBezTo>
                  <a:pt x="138" y="128"/>
                  <a:pt x="138" y="148"/>
                  <a:pt x="128" y="157"/>
                </a:cubicBezTo>
                <a:cubicBezTo>
                  <a:pt x="118" y="157"/>
                  <a:pt x="108" y="157"/>
                  <a:pt x="99" y="148"/>
                </a:cubicBezTo>
                <a:lnTo>
                  <a:pt x="10" y="40"/>
                </a:lnTo>
                <a:cubicBezTo>
                  <a:pt x="1" y="30"/>
                  <a:pt x="1" y="20"/>
                  <a:pt x="10" y="11"/>
                </a:cubicBezTo>
                <a:cubicBezTo>
                  <a:pt x="20" y="0"/>
                  <a:pt x="40" y="0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3" name="Google Shape;3463;p21"/>
          <p:cNvSpPr/>
          <p:nvPr/>
        </p:nvSpPr>
        <p:spPr>
          <a:xfrm>
            <a:off x="1081891" y="1689534"/>
            <a:ext cx="31301" cy="33416"/>
          </a:xfrm>
          <a:custGeom>
            <a:avLst/>
            <a:gdLst/>
            <a:ahLst/>
            <a:cxnLst/>
            <a:rect l="l" t="t" r="r" b="b"/>
            <a:pathLst>
              <a:path w="148" h="158" extrusionOk="0">
                <a:moveTo>
                  <a:pt x="50" y="148"/>
                </a:moveTo>
                <a:cubicBezTo>
                  <a:pt x="39" y="157"/>
                  <a:pt x="30" y="157"/>
                  <a:pt x="20" y="157"/>
                </a:cubicBezTo>
                <a:cubicBezTo>
                  <a:pt x="10" y="148"/>
                  <a:pt x="0" y="128"/>
                  <a:pt x="10" y="118"/>
                </a:cubicBezTo>
                <a:lnTo>
                  <a:pt x="98" y="11"/>
                </a:lnTo>
                <a:cubicBezTo>
                  <a:pt x="108" y="0"/>
                  <a:pt x="118" y="0"/>
                  <a:pt x="128" y="11"/>
                </a:cubicBezTo>
                <a:cubicBezTo>
                  <a:pt x="137" y="20"/>
                  <a:pt x="148" y="30"/>
                  <a:pt x="13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4" name="Google Shape;3464;p21"/>
          <p:cNvSpPr/>
          <p:nvPr/>
        </p:nvSpPr>
        <p:spPr>
          <a:xfrm>
            <a:off x="1100503" y="1666693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8" y="128"/>
                </a:moveTo>
                <a:cubicBezTo>
                  <a:pt x="138" y="138"/>
                  <a:pt x="138" y="148"/>
                  <a:pt x="128" y="158"/>
                </a:cubicBezTo>
                <a:cubicBezTo>
                  <a:pt x="118" y="167"/>
                  <a:pt x="108" y="167"/>
                  <a:pt x="99" y="158"/>
                </a:cubicBezTo>
                <a:lnTo>
                  <a:pt x="10" y="40"/>
                </a:lnTo>
                <a:cubicBezTo>
                  <a:pt x="1" y="30"/>
                  <a:pt x="1" y="21"/>
                  <a:pt x="10" y="10"/>
                </a:cubicBezTo>
                <a:cubicBezTo>
                  <a:pt x="20" y="1"/>
                  <a:pt x="40" y="1"/>
                  <a:pt x="49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5" name="Google Shape;3465;p21"/>
          <p:cNvSpPr/>
          <p:nvPr/>
        </p:nvSpPr>
        <p:spPr>
          <a:xfrm>
            <a:off x="1081891" y="1666693"/>
            <a:ext cx="31301" cy="35531"/>
          </a:xfrm>
          <a:custGeom>
            <a:avLst/>
            <a:gdLst/>
            <a:ahLst/>
            <a:cxnLst/>
            <a:rect l="l" t="t" r="r" b="b"/>
            <a:pathLst>
              <a:path w="148" h="168" extrusionOk="0">
                <a:moveTo>
                  <a:pt x="50" y="158"/>
                </a:moveTo>
                <a:cubicBezTo>
                  <a:pt x="39" y="167"/>
                  <a:pt x="30" y="167"/>
                  <a:pt x="20" y="158"/>
                </a:cubicBezTo>
                <a:cubicBezTo>
                  <a:pt x="10" y="148"/>
                  <a:pt x="0" y="138"/>
                  <a:pt x="10" y="128"/>
                </a:cubicBezTo>
                <a:lnTo>
                  <a:pt x="98" y="21"/>
                </a:lnTo>
                <a:cubicBezTo>
                  <a:pt x="108" y="1"/>
                  <a:pt x="118" y="1"/>
                  <a:pt x="128" y="10"/>
                </a:cubicBezTo>
                <a:cubicBezTo>
                  <a:pt x="137" y="21"/>
                  <a:pt x="148" y="30"/>
                  <a:pt x="13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6" name="Google Shape;3466;p21"/>
          <p:cNvSpPr/>
          <p:nvPr/>
        </p:nvSpPr>
        <p:spPr>
          <a:xfrm>
            <a:off x="965782" y="1583789"/>
            <a:ext cx="130915" cy="79099"/>
          </a:xfrm>
          <a:custGeom>
            <a:avLst/>
            <a:gdLst/>
            <a:ahLst/>
            <a:cxnLst/>
            <a:rect l="l" t="t" r="r" b="b"/>
            <a:pathLst>
              <a:path w="619" h="374" extrusionOk="0">
                <a:moveTo>
                  <a:pt x="40" y="373"/>
                </a:moveTo>
                <a:cubicBezTo>
                  <a:pt x="20" y="373"/>
                  <a:pt x="11" y="373"/>
                  <a:pt x="0" y="363"/>
                </a:cubicBezTo>
                <a:cubicBezTo>
                  <a:pt x="0" y="354"/>
                  <a:pt x="0" y="334"/>
                  <a:pt x="11" y="334"/>
                </a:cubicBezTo>
                <a:lnTo>
                  <a:pt x="579" y="1"/>
                </a:lnTo>
                <a:cubicBezTo>
                  <a:pt x="588" y="1"/>
                  <a:pt x="599" y="1"/>
                  <a:pt x="608" y="10"/>
                </a:cubicBezTo>
                <a:cubicBezTo>
                  <a:pt x="618" y="21"/>
                  <a:pt x="608" y="40"/>
                  <a:pt x="5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7" name="Google Shape;3467;p21"/>
          <p:cNvSpPr/>
          <p:nvPr/>
        </p:nvSpPr>
        <p:spPr>
          <a:xfrm>
            <a:off x="990738" y="1631374"/>
            <a:ext cx="20726" cy="39761"/>
          </a:xfrm>
          <a:custGeom>
            <a:avLst/>
            <a:gdLst/>
            <a:ahLst/>
            <a:cxnLst/>
            <a:rect l="l" t="t" r="r" b="b"/>
            <a:pathLst>
              <a:path w="98" h="188" extrusionOk="0">
                <a:moveTo>
                  <a:pt x="39" y="168"/>
                </a:moveTo>
                <a:cubicBezTo>
                  <a:pt x="39" y="177"/>
                  <a:pt x="30" y="188"/>
                  <a:pt x="10" y="177"/>
                </a:cubicBezTo>
                <a:cubicBezTo>
                  <a:pt x="0" y="177"/>
                  <a:pt x="0" y="158"/>
                  <a:pt x="0" y="148"/>
                </a:cubicBezTo>
                <a:lnTo>
                  <a:pt x="49" y="21"/>
                </a:lnTo>
                <a:cubicBezTo>
                  <a:pt x="59" y="11"/>
                  <a:pt x="69" y="1"/>
                  <a:pt x="78" y="11"/>
                </a:cubicBezTo>
                <a:cubicBezTo>
                  <a:pt x="98" y="11"/>
                  <a:pt x="98" y="21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8" name="Google Shape;3468;p21"/>
          <p:cNvSpPr/>
          <p:nvPr/>
        </p:nvSpPr>
        <p:spPr>
          <a:xfrm>
            <a:off x="972127" y="1627356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0" y="50"/>
                </a:moveTo>
                <a:cubicBezTo>
                  <a:pt x="10" y="50"/>
                  <a:pt x="0" y="40"/>
                  <a:pt x="0" y="20"/>
                </a:cubicBezTo>
                <a:cubicBezTo>
                  <a:pt x="0" y="11"/>
                  <a:pt x="20" y="0"/>
                  <a:pt x="29" y="0"/>
                </a:cubicBezTo>
                <a:lnTo>
                  <a:pt x="166" y="20"/>
                </a:lnTo>
                <a:cubicBezTo>
                  <a:pt x="177" y="30"/>
                  <a:pt x="186" y="40"/>
                  <a:pt x="186" y="50"/>
                </a:cubicBezTo>
                <a:cubicBezTo>
                  <a:pt x="186" y="59"/>
                  <a:pt x="166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9" name="Google Shape;3469;p21"/>
          <p:cNvSpPr/>
          <p:nvPr/>
        </p:nvSpPr>
        <p:spPr>
          <a:xfrm>
            <a:off x="1009350" y="1621223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49" y="157"/>
                </a:moveTo>
                <a:cubicBezTo>
                  <a:pt x="40" y="177"/>
                  <a:pt x="30" y="177"/>
                  <a:pt x="20" y="177"/>
                </a:cubicBezTo>
                <a:cubicBezTo>
                  <a:pt x="1" y="167"/>
                  <a:pt x="1" y="157"/>
                  <a:pt x="1" y="147"/>
                </a:cubicBezTo>
                <a:lnTo>
                  <a:pt x="59" y="20"/>
                </a:lnTo>
                <a:cubicBezTo>
                  <a:pt x="59" y="0"/>
                  <a:pt x="69" y="0"/>
                  <a:pt x="88" y="0"/>
                </a:cubicBezTo>
                <a:cubicBezTo>
                  <a:pt x="99" y="10"/>
                  <a:pt x="99" y="20"/>
                  <a:pt x="9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0" name="Google Shape;3470;p21"/>
          <p:cNvSpPr/>
          <p:nvPr/>
        </p:nvSpPr>
        <p:spPr>
          <a:xfrm>
            <a:off x="990738" y="1616993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20" y="49"/>
                </a:moveTo>
                <a:cubicBezTo>
                  <a:pt x="10" y="49"/>
                  <a:pt x="0" y="30"/>
                  <a:pt x="0" y="20"/>
                </a:cubicBezTo>
                <a:cubicBezTo>
                  <a:pt x="10" y="10"/>
                  <a:pt x="20" y="1"/>
                  <a:pt x="30" y="1"/>
                </a:cubicBezTo>
                <a:lnTo>
                  <a:pt x="167" y="20"/>
                </a:lnTo>
                <a:cubicBezTo>
                  <a:pt x="176" y="20"/>
                  <a:pt x="187" y="30"/>
                  <a:pt x="187" y="49"/>
                </a:cubicBezTo>
                <a:cubicBezTo>
                  <a:pt x="187" y="60"/>
                  <a:pt x="176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1" name="Google Shape;3471;p21"/>
          <p:cNvSpPr/>
          <p:nvPr/>
        </p:nvSpPr>
        <p:spPr>
          <a:xfrm>
            <a:off x="965782" y="1494751"/>
            <a:ext cx="130915" cy="81002"/>
          </a:xfrm>
          <a:custGeom>
            <a:avLst/>
            <a:gdLst/>
            <a:ahLst/>
            <a:cxnLst/>
            <a:rect l="l" t="t" r="r" b="b"/>
            <a:pathLst>
              <a:path w="619" h="383" extrusionOk="0">
                <a:moveTo>
                  <a:pt x="11" y="50"/>
                </a:moveTo>
                <a:cubicBezTo>
                  <a:pt x="0" y="39"/>
                  <a:pt x="0" y="30"/>
                  <a:pt x="0" y="20"/>
                </a:cubicBezTo>
                <a:cubicBezTo>
                  <a:pt x="11" y="10"/>
                  <a:pt x="20" y="0"/>
                  <a:pt x="40" y="10"/>
                </a:cubicBezTo>
                <a:lnTo>
                  <a:pt x="599" y="333"/>
                </a:lnTo>
                <a:cubicBezTo>
                  <a:pt x="608" y="344"/>
                  <a:pt x="618" y="353"/>
                  <a:pt x="608" y="373"/>
                </a:cubicBezTo>
                <a:cubicBezTo>
                  <a:pt x="599" y="383"/>
                  <a:pt x="588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2" name="Google Shape;3472;p21"/>
          <p:cNvSpPr/>
          <p:nvPr/>
        </p:nvSpPr>
        <p:spPr>
          <a:xfrm>
            <a:off x="972127" y="1515477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9" y="69"/>
                </a:moveTo>
                <a:cubicBezTo>
                  <a:pt x="20" y="69"/>
                  <a:pt x="0" y="69"/>
                  <a:pt x="0" y="50"/>
                </a:cubicBezTo>
                <a:cubicBezTo>
                  <a:pt x="0" y="39"/>
                  <a:pt x="10" y="30"/>
                  <a:pt x="20" y="30"/>
                </a:cubicBezTo>
                <a:lnTo>
                  <a:pt x="157" y="10"/>
                </a:lnTo>
                <a:cubicBezTo>
                  <a:pt x="166" y="0"/>
                  <a:pt x="186" y="10"/>
                  <a:pt x="186" y="30"/>
                </a:cubicBezTo>
                <a:cubicBezTo>
                  <a:pt x="186" y="39"/>
                  <a:pt x="177" y="50"/>
                  <a:pt x="166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3" name="Google Shape;3473;p21"/>
          <p:cNvSpPr/>
          <p:nvPr/>
        </p:nvSpPr>
        <p:spPr>
          <a:xfrm>
            <a:off x="990738" y="1488617"/>
            <a:ext cx="20726" cy="39338"/>
          </a:xfrm>
          <a:custGeom>
            <a:avLst/>
            <a:gdLst/>
            <a:ahLst/>
            <a:cxnLst/>
            <a:rect l="l" t="t" r="r" b="b"/>
            <a:pathLst>
              <a:path w="98" h="186" extrusionOk="0">
                <a:moveTo>
                  <a:pt x="0" y="39"/>
                </a:moveTo>
                <a:cubicBezTo>
                  <a:pt x="0" y="20"/>
                  <a:pt x="0" y="10"/>
                  <a:pt x="10" y="10"/>
                </a:cubicBezTo>
                <a:cubicBezTo>
                  <a:pt x="30" y="0"/>
                  <a:pt x="39" y="10"/>
                  <a:pt x="39" y="20"/>
                </a:cubicBezTo>
                <a:lnTo>
                  <a:pt x="98" y="147"/>
                </a:lnTo>
                <a:cubicBezTo>
                  <a:pt x="98" y="157"/>
                  <a:pt x="98" y="177"/>
                  <a:pt x="78" y="177"/>
                </a:cubicBezTo>
                <a:cubicBezTo>
                  <a:pt x="69" y="186"/>
                  <a:pt x="59" y="177"/>
                  <a:pt x="49" y="16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4" name="Google Shape;3474;p21"/>
          <p:cNvSpPr/>
          <p:nvPr/>
        </p:nvSpPr>
        <p:spPr>
          <a:xfrm>
            <a:off x="990738" y="1527743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70"/>
                </a:moveTo>
                <a:cubicBezTo>
                  <a:pt x="20" y="70"/>
                  <a:pt x="10" y="60"/>
                  <a:pt x="0" y="50"/>
                </a:cubicBezTo>
                <a:cubicBezTo>
                  <a:pt x="0" y="31"/>
                  <a:pt x="10" y="21"/>
                  <a:pt x="20" y="21"/>
                </a:cubicBezTo>
                <a:lnTo>
                  <a:pt x="157" y="1"/>
                </a:lnTo>
                <a:cubicBezTo>
                  <a:pt x="176" y="1"/>
                  <a:pt x="187" y="11"/>
                  <a:pt x="187" y="21"/>
                </a:cubicBezTo>
                <a:cubicBezTo>
                  <a:pt x="187" y="31"/>
                  <a:pt x="176" y="4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5" name="Google Shape;3475;p21"/>
          <p:cNvSpPr/>
          <p:nvPr/>
        </p:nvSpPr>
        <p:spPr>
          <a:xfrm>
            <a:off x="1009350" y="1500884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1" y="30"/>
                </a:moveTo>
                <a:cubicBezTo>
                  <a:pt x="1" y="21"/>
                  <a:pt x="1" y="1"/>
                  <a:pt x="20" y="1"/>
                </a:cubicBezTo>
                <a:cubicBezTo>
                  <a:pt x="30" y="1"/>
                  <a:pt x="40" y="1"/>
                  <a:pt x="49" y="10"/>
                </a:cubicBezTo>
                <a:lnTo>
                  <a:pt x="99" y="138"/>
                </a:lnTo>
                <a:cubicBezTo>
                  <a:pt x="99" y="158"/>
                  <a:pt x="99" y="167"/>
                  <a:pt x="88" y="177"/>
                </a:cubicBezTo>
                <a:cubicBezTo>
                  <a:pt x="69" y="177"/>
                  <a:pt x="59" y="167"/>
                  <a:pt x="59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6" name="Google Shape;3476;p21"/>
          <p:cNvSpPr/>
          <p:nvPr/>
        </p:nvSpPr>
        <p:spPr>
          <a:xfrm>
            <a:off x="1052706" y="1490521"/>
            <a:ext cx="50124" cy="78887"/>
          </a:xfrm>
          <a:custGeom>
            <a:avLst/>
            <a:gdLst/>
            <a:ahLst/>
            <a:cxnLst/>
            <a:rect l="l" t="t" r="r" b="b"/>
            <a:pathLst>
              <a:path w="237" h="373" extrusionOk="0">
                <a:moveTo>
                  <a:pt x="1" y="40"/>
                </a:moveTo>
                <a:cubicBezTo>
                  <a:pt x="1" y="30"/>
                  <a:pt x="1" y="11"/>
                  <a:pt x="11" y="1"/>
                </a:cubicBezTo>
                <a:cubicBezTo>
                  <a:pt x="31" y="1"/>
                  <a:pt x="40" y="1"/>
                  <a:pt x="50" y="11"/>
                </a:cubicBezTo>
                <a:lnTo>
                  <a:pt x="227" y="334"/>
                </a:lnTo>
                <a:cubicBezTo>
                  <a:pt x="236" y="344"/>
                  <a:pt x="236" y="353"/>
                  <a:pt x="227" y="364"/>
                </a:cubicBezTo>
                <a:cubicBezTo>
                  <a:pt x="207" y="373"/>
                  <a:pt x="197" y="364"/>
                  <a:pt x="188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7" name="Google Shape;3477;p21"/>
          <p:cNvSpPr/>
          <p:nvPr/>
        </p:nvSpPr>
        <p:spPr>
          <a:xfrm>
            <a:off x="1040439" y="1502999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50"/>
                </a:moveTo>
                <a:cubicBezTo>
                  <a:pt x="10" y="40"/>
                  <a:pt x="0" y="30"/>
                  <a:pt x="10" y="11"/>
                </a:cubicBezTo>
                <a:cubicBezTo>
                  <a:pt x="10" y="0"/>
                  <a:pt x="30" y="0"/>
                  <a:pt x="39" y="0"/>
                </a:cubicBezTo>
                <a:lnTo>
                  <a:pt x="148" y="50"/>
                </a:lnTo>
                <a:cubicBezTo>
                  <a:pt x="167" y="50"/>
                  <a:pt x="167" y="69"/>
                  <a:pt x="167" y="79"/>
                </a:cubicBezTo>
                <a:cubicBezTo>
                  <a:pt x="157" y="89"/>
                  <a:pt x="148" y="98"/>
                  <a:pt x="137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8" name="Google Shape;3478;p21"/>
          <p:cNvSpPr/>
          <p:nvPr/>
        </p:nvSpPr>
        <p:spPr>
          <a:xfrm>
            <a:off x="1065184" y="1486291"/>
            <a:ext cx="14805" cy="37646"/>
          </a:xfrm>
          <a:custGeom>
            <a:avLst/>
            <a:gdLst/>
            <a:ahLst/>
            <a:cxnLst/>
            <a:rect l="l" t="t" r="r" b="b"/>
            <a:pathLst>
              <a:path w="70" h="178" extrusionOk="0">
                <a:moveTo>
                  <a:pt x="20" y="21"/>
                </a:moveTo>
                <a:cubicBezTo>
                  <a:pt x="20" y="11"/>
                  <a:pt x="31" y="1"/>
                  <a:pt x="50" y="1"/>
                </a:cubicBezTo>
                <a:cubicBezTo>
                  <a:pt x="60" y="1"/>
                  <a:pt x="70" y="21"/>
                  <a:pt x="70" y="31"/>
                </a:cubicBezTo>
                <a:lnTo>
                  <a:pt x="50" y="148"/>
                </a:lnTo>
                <a:cubicBezTo>
                  <a:pt x="50" y="168"/>
                  <a:pt x="40" y="177"/>
                  <a:pt x="20" y="168"/>
                </a:cubicBezTo>
                <a:cubicBezTo>
                  <a:pt x="11" y="168"/>
                  <a:pt x="1" y="158"/>
                  <a:pt x="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9" name="Google Shape;3479;p21"/>
          <p:cNvSpPr/>
          <p:nvPr/>
        </p:nvSpPr>
        <p:spPr>
          <a:xfrm>
            <a:off x="1050802" y="1519495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50"/>
                </a:moveTo>
                <a:cubicBezTo>
                  <a:pt x="10" y="40"/>
                  <a:pt x="1" y="31"/>
                  <a:pt x="10" y="20"/>
                </a:cubicBezTo>
                <a:cubicBezTo>
                  <a:pt x="10" y="11"/>
                  <a:pt x="20" y="1"/>
                  <a:pt x="40" y="1"/>
                </a:cubicBezTo>
                <a:lnTo>
                  <a:pt x="147" y="50"/>
                </a:lnTo>
                <a:cubicBezTo>
                  <a:pt x="157" y="60"/>
                  <a:pt x="167" y="70"/>
                  <a:pt x="167" y="79"/>
                </a:cubicBezTo>
                <a:cubicBezTo>
                  <a:pt x="157" y="89"/>
                  <a:pt x="147" y="99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0" name="Google Shape;3480;p21"/>
          <p:cNvSpPr/>
          <p:nvPr/>
        </p:nvSpPr>
        <p:spPr>
          <a:xfrm>
            <a:off x="1075758" y="1502999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20" y="30"/>
                </a:moveTo>
                <a:cubicBezTo>
                  <a:pt x="20" y="11"/>
                  <a:pt x="29" y="0"/>
                  <a:pt x="49" y="11"/>
                </a:cubicBezTo>
                <a:cubicBezTo>
                  <a:pt x="59" y="11"/>
                  <a:pt x="68" y="20"/>
                  <a:pt x="68" y="30"/>
                </a:cubicBezTo>
                <a:lnTo>
                  <a:pt x="49" y="157"/>
                </a:lnTo>
                <a:cubicBezTo>
                  <a:pt x="49" y="167"/>
                  <a:pt x="29" y="177"/>
                  <a:pt x="20" y="177"/>
                </a:cubicBezTo>
                <a:cubicBezTo>
                  <a:pt x="10" y="167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1" name="Google Shape;3481;p21"/>
          <p:cNvSpPr/>
          <p:nvPr/>
        </p:nvSpPr>
        <p:spPr>
          <a:xfrm>
            <a:off x="1110866" y="1490521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87" y="11"/>
                </a:moveTo>
                <a:cubicBezTo>
                  <a:pt x="196" y="1"/>
                  <a:pt x="207" y="1"/>
                  <a:pt x="216" y="1"/>
                </a:cubicBezTo>
                <a:cubicBezTo>
                  <a:pt x="226" y="11"/>
                  <a:pt x="236" y="30"/>
                  <a:pt x="226" y="40"/>
                </a:cubicBezTo>
                <a:lnTo>
                  <a:pt x="40" y="353"/>
                </a:lnTo>
                <a:cubicBezTo>
                  <a:pt x="40" y="364"/>
                  <a:pt x="20" y="373"/>
                  <a:pt x="11" y="364"/>
                </a:cubicBezTo>
                <a:cubicBezTo>
                  <a:pt x="0" y="353"/>
                  <a:pt x="0" y="344"/>
                  <a:pt x="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2" name="Google Shape;3482;p21"/>
          <p:cNvSpPr/>
          <p:nvPr/>
        </p:nvSpPr>
        <p:spPr>
          <a:xfrm>
            <a:off x="1133707" y="1486291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1" y="31"/>
                </a:moveTo>
                <a:cubicBezTo>
                  <a:pt x="1" y="21"/>
                  <a:pt x="10" y="1"/>
                  <a:pt x="20" y="1"/>
                </a:cubicBezTo>
                <a:cubicBezTo>
                  <a:pt x="30" y="1"/>
                  <a:pt x="40" y="11"/>
                  <a:pt x="49" y="21"/>
                </a:cubicBezTo>
                <a:lnTo>
                  <a:pt x="59" y="148"/>
                </a:lnTo>
                <a:cubicBezTo>
                  <a:pt x="69" y="158"/>
                  <a:pt x="59" y="168"/>
                  <a:pt x="40" y="168"/>
                </a:cubicBezTo>
                <a:cubicBezTo>
                  <a:pt x="30" y="177"/>
                  <a:pt x="20" y="168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3" name="Google Shape;3483;p21"/>
          <p:cNvSpPr/>
          <p:nvPr/>
        </p:nvSpPr>
        <p:spPr>
          <a:xfrm>
            <a:off x="1135610" y="1502999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8" y="0"/>
                </a:moveTo>
                <a:cubicBezTo>
                  <a:pt x="148" y="0"/>
                  <a:pt x="158" y="0"/>
                  <a:pt x="168" y="11"/>
                </a:cubicBezTo>
                <a:cubicBezTo>
                  <a:pt x="168" y="30"/>
                  <a:pt x="168" y="40"/>
                  <a:pt x="158" y="50"/>
                </a:cubicBezTo>
                <a:lnTo>
                  <a:pt x="40" y="89"/>
                </a:lnTo>
                <a:cubicBezTo>
                  <a:pt x="31" y="98"/>
                  <a:pt x="11" y="89"/>
                  <a:pt x="11" y="79"/>
                </a:cubicBezTo>
                <a:cubicBezTo>
                  <a:pt x="1" y="69"/>
                  <a:pt x="11" y="50"/>
                  <a:pt x="21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4" name="Google Shape;3484;p21"/>
          <p:cNvSpPr/>
          <p:nvPr/>
        </p:nvSpPr>
        <p:spPr>
          <a:xfrm>
            <a:off x="1123344" y="1502999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0" y="30"/>
                </a:moveTo>
                <a:cubicBezTo>
                  <a:pt x="0" y="20"/>
                  <a:pt x="10" y="11"/>
                  <a:pt x="20" y="11"/>
                </a:cubicBezTo>
                <a:cubicBezTo>
                  <a:pt x="39" y="0"/>
                  <a:pt x="50" y="11"/>
                  <a:pt x="50" y="30"/>
                </a:cubicBezTo>
                <a:lnTo>
                  <a:pt x="69" y="148"/>
                </a:lnTo>
                <a:cubicBezTo>
                  <a:pt x="69" y="157"/>
                  <a:pt x="59" y="167"/>
                  <a:pt x="50" y="177"/>
                </a:cubicBezTo>
                <a:cubicBezTo>
                  <a:pt x="30" y="177"/>
                  <a:pt x="20" y="167"/>
                  <a:pt x="2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5" name="Google Shape;3485;p21"/>
          <p:cNvSpPr/>
          <p:nvPr/>
        </p:nvSpPr>
        <p:spPr>
          <a:xfrm>
            <a:off x="1127362" y="151949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9" y="1"/>
                </a:moveTo>
                <a:cubicBezTo>
                  <a:pt x="138" y="1"/>
                  <a:pt x="158" y="11"/>
                  <a:pt x="158" y="20"/>
                </a:cubicBezTo>
                <a:cubicBezTo>
                  <a:pt x="168" y="31"/>
                  <a:pt x="158" y="40"/>
                  <a:pt x="148" y="50"/>
                </a:cubicBezTo>
                <a:lnTo>
                  <a:pt x="31" y="89"/>
                </a:lnTo>
                <a:cubicBezTo>
                  <a:pt x="20" y="99"/>
                  <a:pt x="11" y="89"/>
                  <a:pt x="1" y="79"/>
                </a:cubicBezTo>
                <a:cubicBezTo>
                  <a:pt x="1" y="70"/>
                  <a:pt x="1" y="60"/>
                  <a:pt x="11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6" name="Google Shape;3486;p21"/>
          <p:cNvSpPr/>
          <p:nvPr/>
        </p:nvSpPr>
        <p:spPr>
          <a:xfrm>
            <a:off x="1119114" y="1573426"/>
            <a:ext cx="89462" cy="10575"/>
          </a:xfrm>
          <a:custGeom>
            <a:avLst/>
            <a:gdLst/>
            <a:ahLst/>
            <a:cxnLst/>
            <a:rect l="l" t="t" r="r" b="b"/>
            <a:pathLst>
              <a:path w="423" h="50" extrusionOk="0">
                <a:moveTo>
                  <a:pt x="393" y="1"/>
                </a:moveTo>
                <a:cubicBezTo>
                  <a:pt x="412" y="1"/>
                  <a:pt x="422" y="20"/>
                  <a:pt x="422" y="30"/>
                </a:cubicBezTo>
                <a:cubicBezTo>
                  <a:pt x="422" y="40"/>
                  <a:pt x="412" y="50"/>
                  <a:pt x="393" y="50"/>
                </a:cubicBezTo>
                <a:lnTo>
                  <a:pt x="30" y="50"/>
                </a:lnTo>
                <a:cubicBezTo>
                  <a:pt x="20" y="50"/>
                  <a:pt x="1" y="40"/>
                  <a:pt x="1" y="30"/>
                </a:cubicBezTo>
                <a:cubicBezTo>
                  <a:pt x="1" y="20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7" name="Google Shape;3487;p21"/>
          <p:cNvSpPr/>
          <p:nvPr/>
        </p:nvSpPr>
        <p:spPr>
          <a:xfrm>
            <a:off x="1173044" y="1556929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9" y="10"/>
                </a:moveTo>
                <a:cubicBezTo>
                  <a:pt x="118" y="0"/>
                  <a:pt x="128" y="10"/>
                  <a:pt x="138" y="20"/>
                </a:cubicBezTo>
                <a:cubicBezTo>
                  <a:pt x="148" y="30"/>
                  <a:pt x="148" y="39"/>
                  <a:pt x="138" y="50"/>
                </a:cubicBezTo>
                <a:lnTo>
                  <a:pt x="40" y="128"/>
                </a:lnTo>
                <a:cubicBezTo>
                  <a:pt x="30" y="137"/>
                  <a:pt x="11" y="128"/>
                  <a:pt x="11" y="118"/>
                </a:cubicBezTo>
                <a:cubicBezTo>
                  <a:pt x="0" y="108"/>
                  <a:pt x="0" y="98"/>
                  <a:pt x="1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8" name="Google Shape;3488;p21"/>
          <p:cNvSpPr/>
          <p:nvPr/>
        </p:nvSpPr>
        <p:spPr>
          <a:xfrm>
            <a:off x="1173044" y="157342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8" y="89"/>
                </a:moveTo>
                <a:cubicBezTo>
                  <a:pt x="148" y="99"/>
                  <a:pt x="148" y="109"/>
                  <a:pt x="138" y="118"/>
                </a:cubicBezTo>
                <a:cubicBezTo>
                  <a:pt x="128" y="128"/>
                  <a:pt x="118" y="128"/>
                  <a:pt x="109" y="118"/>
                </a:cubicBezTo>
                <a:lnTo>
                  <a:pt x="11" y="50"/>
                </a:lnTo>
                <a:cubicBezTo>
                  <a:pt x="0" y="40"/>
                  <a:pt x="0" y="20"/>
                  <a:pt x="11" y="11"/>
                </a:cubicBezTo>
                <a:cubicBezTo>
                  <a:pt x="11" y="1"/>
                  <a:pt x="3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9" name="Google Shape;3489;p21"/>
          <p:cNvSpPr/>
          <p:nvPr/>
        </p:nvSpPr>
        <p:spPr>
          <a:xfrm>
            <a:off x="1152318" y="1556929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9" y="10"/>
                </a:moveTo>
                <a:cubicBezTo>
                  <a:pt x="118" y="0"/>
                  <a:pt x="138" y="10"/>
                  <a:pt x="148" y="20"/>
                </a:cubicBezTo>
                <a:cubicBezTo>
                  <a:pt x="148" y="30"/>
                  <a:pt x="148" y="39"/>
                  <a:pt x="138" y="50"/>
                </a:cubicBezTo>
                <a:lnTo>
                  <a:pt x="40" y="128"/>
                </a:lnTo>
                <a:cubicBezTo>
                  <a:pt x="30" y="137"/>
                  <a:pt x="20" y="128"/>
                  <a:pt x="11" y="118"/>
                </a:cubicBezTo>
                <a:cubicBezTo>
                  <a:pt x="0" y="108"/>
                  <a:pt x="0" y="98"/>
                  <a:pt x="1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0" name="Google Shape;3490;p21"/>
          <p:cNvSpPr/>
          <p:nvPr/>
        </p:nvSpPr>
        <p:spPr>
          <a:xfrm>
            <a:off x="1152318" y="157342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8" y="89"/>
                </a:moveTo>
                <a:cubicBezTo>
                  <a:pt x="148" y="99"/>
                  <a:pt x="148" y="109"/>
                  <a:pt x="148" y="118"/>
                </a:cubicBezTo>
                <a:cubicBezTo>
                  <a:pt x="138" y="128"/>
                  <a:pt x="118" y="128"/>
                  <a:pt x="109" y="118"/>
                </a:cubicBezTo>
                <a:lnTo>
                  <a:pt x="11" y="50"/>
                </a:lnTo>
                <a:cubicBezTo>
                  <a:pt x="0" y="40"/>
                  <a:pt x="0" y="20"/>
                  <a:pt x="11" y="11"/>
                </a:cubicBezTo>
                <a:cubicBezTo>
                  <a:pt x="20" y="1"/>
                  <a:pt x="3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1" name="Google Shape;3491;p21"/>
          <p:cNvSpPr/>
          <p:nvPr/>
        </p:nvSpPr>
        <p:spPr>
          <a:xfrm>
            <a:off x="1110866" y="1589922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226" y="334"/>
                </a:moveTo>
                <a:cubicBezTo>
                  <a:pt x="236" y="344"/>
                  <a:pt x="226" y="364"/>
                  <a:pt x="216" y="364"/>
                </a:cubicBezTo>
                <a:cubicBezTo>
                  <a:pt x="207" y="373"/>
                  <a:pt x="196" y="373"/>
                  <a:pt x="187" y="354"/>
                </a:cubicBezTo>
                <a:lnTo>
                  <a:pt x="0" y="40"/>
                </a:lnTo>
                <a:cubicBezTo>
                  <a:pt x="0" y="31"/>
                  <a:pt x="0" y="11"/>
                  <a:pt x="11" y="11"/>
                </a:cubicBezTo>
                <a:cubicBezTo>
                  <a:pt x="20" y="1"/>
                  <a:pt x="4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2" name="Google Shape;3492;p21"/>
          <p:cNvSpPr/>
          <p:nvPr/>
        </p:nvSpPr>
        <p:spPr>
          <a:xfrm>
            <a:off x="1135610" y="1635604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58" y="50"/>
                </a:moveTo>
                <a:cubicBezTo>
                  <a:pt x="168" y="59"/>
                  <a:pt x="168" y="70"/>
                  <a:pt x="168" y="79"/>
                </a:cubicBezTo>
                <a:cubicBezTo>
                  <a:pt x="158" y="89"/>
                  <a:pt x="148" y="99"/>
                  <a:pt x="138" y="99"/>
                </a:cubicBezTo>
                <a:lnTo>
                  <a:pt x="21" y="50"/>
                </a:lnTo>
                <a:cubicBezTo>
                  <a:pt x="11" y="40"/>
                  <a:pt x="1" y="30"/>
                  <a:pt x="11" y="20"/>
                </a:cubicBezTo>
                <a:cubicBezTo>
                  <a:pt x="11" y="11"/>
                  <a:pt x="31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3" name="Google Shape;3493;p21"/>
          <p:cNvSpPr/>
          <p:nvPr/>
        </p:nvSpPr>
        <p:spPr>
          <a:xfrm>
            <a:off x="1133707" y="1635604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49" y="148"/>
                </a:moveTo>
                <a:cubicBezTo>
                  <a:pt x="40" y="168"/>
                  <a:pt x="30" y="177"/>
                  <a:pt x="20" y="168"/>
                </a:cubicBezTo>
                <a:cubicBezTo>
                  <a:pt x="10" y="168"/>
                  <a:pt x="1" y="157"/>
                  <a:pt x="1" y="148"/>
                </a:cubicBezTo>
                <a:lnTo>
                  <a:pt x="20" y="20"/>
                </a:lnTo>
                <a:cubicBezTo>
                  <a:pt x="20" y="11"/>
                  <a:pt x="30" y="1"/>
                  <a:pt x="40" y="1"/>
                </a:cubicBezTo>
                <a:cubicBezTo>
                  <a:pt x="59" y="11"/>
                  <a:pt x="69" y="20"/>
                  <a:pt x="5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4" name="Google Shape;3494;p21"/>
          <p:cNvSpPr/>
          <p:nvPr/>
        </p:nvSpPr>
        <p:spPr>
          <a:xfrm>
            <a:off x="1127362" y="1619108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58" y="50"/>
                  <a:pt x="168" y="69"/>
                  <a:pt x="158" y="79"/>
                </a:cubicBezTo>
                <a:cubicBezTo>
                  <a:pt x="158" y="89"/>
                  <a:pt x="138" y="98"/>
                  <a:pt x="129" y="89"/>
                </a:cubicBezTo>
                <a:lnTo>
                  <a:pt x="11" y="50"/>
                </a:lnTo>
                <a:cubicBezTo>
                  <a:pt x="1" y="39"/>
                  <a:pt x="1" y="30"/>
                  <a:pt x="1" y="20"/>
                </a:cubicBezTo>
                <a:cubicBezTo>
                  <a:pt x="11" y="0"/>
                  <a:pt x="20" y="0"/>
                  <a:pt x="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5" name="Google Shape;3495;p21"/>
          <p:cNvSpPr/>
          <p:nvPr/>
        </p:nvSpPr>
        <p:spPr>
          <a:xfrm>
            <a:off x="1123344" y="161910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7"/>
                  <a:pt x="39" y="167"/>
                  <a:pt x="20" y="167"/>
                </a:cubicBezTo>
                <a:cubicBezTo>
                  <a:pt x="10" y="167"/>
                  <a:pt x="0" y="157"/>
                  <a:pt x="0" y="148"/>
                </a:cubicBezTo>
                <a:lnTo>
                  <a:pt x="20" y="20"/>
                </a:lnTo>
                <a:cubicBezTo>
                  <a:pt x="20" y="10"/>
                  <a:pt x="30" y="0"/>
                  <a:pt x="50" y="0"/>
                </a:cubicBezTo>
                <a:cubicBezTo>
                  <a:pt x="59" y="0"/>
                  <a:pt x="69" y="20"/>
                  <a:pt x="6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6" name="Google Shape;3496;p21"/>
          <p:cNvSpPr/>
          <p:nvPr/>
        </p:nvSpPr>
        <p:spPr>
          <a:xfrm>
            <a:off x="1052706" y="1589922"/>
            <a:ext cx="50124" cy="79099"/>
          </a:xfrm>
          <a:custGeom>
            <a:avLst/>
            <a:gdLst/>
            <a:ahLst/>
            <a:cxnLst/>
            <a:rect l="l" t="t" r="r" b="b"/>
            <a:pathLst>
              <a:path w="237" h="374" extrusionOk="0">
                <a:moveTo>
                  <a:pt x="50" y="354"/>
                </a:moveTo>
                <a:cubicBezTo>
                  <a:pt x="40" y="373"/>
                  <a:pt x="31" y="373"/>
                  <a:pt x="11" y="364"/>
                </a:cubicBezTo>
                <a:cubicBezTo>
                  <a:pt x="1" y="364"/>
                  <a:pt x="1" y="344"/>
                  <a:pt x="1" y="334"/>
                </a:cubicBezTo>
                <a:lnTo>
                  <a:pt x="188" y="11"/>
                </a:lnTo>
                <a:cubicBezTo>
                  <a:pt x="197" y="1"/>
                  <a:pt x="207" y="1"/>
                  <a:pt x="227" y="11"/>
                </a:cubicBezTo>
                <a:cubicBezTo>
                  <a:pt x="236" y="11"/>
                  <a:pt x="236" y="31"/>
                  <a:pt x="22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7" name="Google Shape;3497;p21"/>
          <p:cNvSpPr/>
          <p:nvPr/>
        </p:nvSpPr>
        <p:spPr>
          <a:xfrm>
            <a:off x="1065184" y="1635604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70" y="148"/>
                </a:moveTo>
                <a:cubicBezTo>
                  <a:pt x="70" y="157"/>
                  <a:pt x="60" y="168"/>
                  <a:pt x="50" y="168"/>
                </a:cubicBezTo>
                <a:cubicBezTo>
                  <a:pt x="31" y="177"/>
                  <a:pt x="20" y="168"/>
                  <a:pt x="20" y="148"/>
                </a:cubicBezTo>
                <a:lnTo>
                  <a:pt x="1" y="30"/>
                </a:lnTo>
                <a:cubicBezTo>
                  <a:pt x="1" y="20"/>
                  <a:pt x="11" y="11"/>
                  <a:pt x="20" y="1"/>
                </a:cubicBezTo>
                <a:cubicBezTo>
                  <a:pt x="4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21"/>
          <p:cNvSpPr/>
          <p:nvPr/>
        </p:nvSpPr>
        <p:spPr>
          <a:xfrm>
            <a:off x="1040439" y="1635604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9" y="99"/>
                </a:moveTo>
                <a:cubicBezTo>
                  <a:pt x="30" y="99"/>
                  <a:pt x="10" y="89"/>
                  <a:pt x="10" y="79"/>
                </a:cubicBezTo>
                <a:cubicBezTo>
                  <a:pt x="0" y="70"/>
                  <a:pt x="10" y="59"/>
                  <a:pt x="20" y="50"/>
                </a:cubicBezTo>
                <a:lnTo>
                  <a:pt x="137" y="11"/>
                </a:lnTo>
                <a:cubicBezTo>
                  <a:pt x="148" y="1"/>
                  <a:pt x="157" y="11"/>
                  <a:pt x="167" y="20"/>
                </a:cubicBezTo>
                <a:cubicBezTo>
                  <a:pt x="167" y="30"/>
                  <a:pt x="167" y="40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9" name="Google Shape;3499;p21"/>
          <p:cNvSpPr/>
          <p:nvPr/>
        </p:nvSpPr>
        <p:spPr>
          <a:xfrm>
            <a:off x="1075758" y="1619108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68" y="148"/>
                </a:moveTo>
                <a:cubicBezTo>
                  <a:pt x="68" y="157"/>
                  <a:pt x="59" y="167"/>
                  <a:pt x="49" y="167"/>
                </a:cubicBezTo>
                <a:cubicBezTo>
                  <a:pt x="29" y="167"/>
                  <a:pt x="20" y="157"/>
                  <a:pt x="20" y="148"/>
                </a:cubicBezTo>
                <a:lnTo>
                  <a:pt x="0" y="30"/>
                </a:lnTo>
                <a:cubicBezTo>
                  <a:pt x="0" y="20"/>
                  <a:pt x="10" y="0"/>
                  <a:pt x="20" y="0"/>
                </a:cubicBezTo>
                <a:cubicBezTo>
                  <a:pt x="29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0" name="Google Shape;3500;p21"/>
          <p:cNvSpPr/>
          <p:nvPr/>
        </p:nvSpPr>
        <p:spPr>
          <a:xfrm>
            <a:off x="1050802" y="1619108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40" y="89"/>
                </a:moveTo>
                <a:cubicBezTo>
                  <a:pt x="20" y="98"/>
                  <a:pt x="10" y="89"/>
                  <a:pt x="10" y="79"/>
                </a:cubicBezTo>
                <a:cubicBezTo>
                  <a:pt x="1" y="69"/>
                  <a:pt x="10" y="50"/>
                  <a:pt x="20" y="50"/>
                </a:cubicBezTo>
                <a:lnTo>
                  <a:pt x="128" y="0"/>
                </a:lnTo>
                <a:cubicBezTo>
                  <a:pt x="147" y="0"/>
                  <a:pt x="157" y="0"/>
                  <a:pt x="167" y="20"/>
                </a:cubicBezTo>
                <a:cubicBezTo>
                  <a:pt x="167" y="30"/>
                  <a:pt x="157" y="39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1" name="Google Shape;3501;p21"/>
          <p:cNvSpPr/>
          <p:nvPr/>
        </p:nvSpPr>
        <p:spPr>
          <a:xfrm>
            <a:off x="1005331" y="1573426"/>
            <a:ext cx="87135" cy="10575"/>
          </a:xfrm>
          <a:custGeom>
            <a:avLst/>
            <a:gdLst/>
            <a:ahLst/>
            <a:cxnLst/>
            <a:rect l="l" t="t" r="r" b="b"/>
            <a:pathLst>
              <a:path w="412" h="50" extrusionOk="0">
                <a:moveTo>
                  <a:pt x="20" y="50"/>
                </a:moveTo>
                <a:cubicBezTo>
                  <a:pt x="9" y="50"/>
                  <a:pt x="0" y="40"/>
                  <a:pt x="0" y="30"/>
                </a:cubicBezTo>
                <a:cubicBezTo>
                  <a:pt x="0" y="20"/>
                  <a:pt x="9" y="1"/>
                  <a:pt x="20" y="1"/>
                </a:cubicBezTo>
                <a:lnTo>
                  <a:pt x="392" y="1"/>
                </a:lnTo>
                <a:cubicBezTo>
                  <a:pt x="401" y="1"/>
                  <a:pt x="412" y="20"/>
                  <a:pt x="412" y="30"/>
                </a:cubicBezTo>
                <a:cubicBezTo>
                  <a:pt x="412" y="40"/>
                  <a:pt x="401" y="50"/>
                  <a:pt x="392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2" name="Google Shape;3502;p21"/>
          <p:cNvSpPr/>
          <p:nvPr/>
        </p:nvSpPr>
        <p:spPr>
          <a:xfrm>
            <a:off x="1009350" y="157342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30" y="128"/>
                  <a:pt x="10" y="128"/>
                  <a:pt x="10" y="118"/>
                </a:cubicBezTo>
                <a:cubicBezTo>
                  <a:pt x="1" y="109"/>
                  <a:pt x="1" y="99"/>
                  <a:pt x="10" y="89"/>
                </a:cubicBezTo>
                <a:lnTo>
                  <a:pt x="108" y="11"/>
                </a:lnTo>
                <a:cubicBezTo>
                  <a:pt x="118" y="1"/>
                  <a:pt x="128" y="1"/>
                  <a:pt x="138" y="11"/>
                </a:cubicBezTo>
                <a:cubicBezTo>
                  <a:pt x="147" y="20"/>
                  <a:pt x="147" y="40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3" name="Google Shape;3503;p21"/>
          <p:cNvSpPr/>
          <p:nvPr/>
        </p:nvSpPr>
        <p:spPr>
          <a:xfrm>
            <a:off x="1009350" y="1556929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" y="50"/>
                </a:moveTo>
                <a:cubicBezTo>
                  <a:pt x="1" y="39"/>
                  <a:pt x="1" y="30"/>
                  <a:pt x="10" y="20"/>
                </a:cubicBezTo>
                <a:cubicBezTo>
                  <a:pt x="10" y="10"/>
                  <a:pt x="30" y="0"/>
                  <a:pt x="40" y="10"/>
                </a:cubicBezTo>
                <a:lnTo>
                  <a:pt x="138" y="89"/>
                </a:lnTo>
                <a:cubicBezTo>
                  <a:pt x="147" y="98"/>
                  <a:pt x="147" y="108"/>
                  <a:pt x="138" y="118"/>
                </a:cubicBezTo>
                <a:cubicBezTo>
                  <a:pt x="128" y="128"/>
                  <a:pt x="118" y="137"/>
                  <a:pt x="108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4" name="Google Shape;3504;p21"/>
          <p:cNvSpPr/>
          <p:nvPr/>
        </p:nvSpPr>
        <p:spPr>
          <a:xfrm>
            <a:off x="1027961" y="1573426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50" y="118"/>
                </a:moveTo>
                <a:cubicBezTo>
                  <a:pt x="40" y="128"/>
                  <a:pt x="20" y="128"/>
                  <a:pt x="11" y="118"/>
                </a:cubicBezTo>
                <a:cubicBezTo>
                  <a:pt x="0" y="109"/>
                  <a:pt x="11" y="99"/>
                  <a:pt x="20" y="89"/>
                </a:cubicBezTo>
                <a:lnTo>
                  <a:pt x="109" y="11"/>
                </a:lnTo>
                <a:cubicBezTo>
                  <a:pt x="118" y="1"/>
                  <a:pt x="138" y="1"/>
                  <a:pt x="148" y="11"/>
                </a:cubicBezTo>
                <a:cubicBezTo>
                  <a:pt x="157" y="20"/>
                  <a:pt x="148" y="40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5" name="Google Shape;3505;p21"/>
          <p:cNvSpPr/>
          <p:nvPr/>
        </p:nvSpPr>
        <p:spPr>
          <a:xfrm>
            <a:off x="1027961" y="1556929"/>
            <a:ext cx="33416" cy="29186"/>
          </a:xfrm>
          <a:custGeom>
            <a:avLst/>
            <a:gdLst/>
            <a:ahLst/>
            <a:cxnLst/>
            <a:rect l="l" t="t" r="r" b="b"/>
            <a:pathLst>
              <a:path w="158" h="138" extrusionOk="0">
                <a:moveTo>
                  <a:pt x="20" y="50"/>
                </a:moveTo>
                <a:cubicBezTo>
                  <a:pt x="11" y="39"/>
                  <a:pt x="0" y="30"/>
                  <a:pt x="11" y="20"/>
                </a:cubicBezTo>
                <a:cubicBezTo>
                  <a:pt x="20" y="10"/>
                  <a:pt x="40" y="0"/>
                  <a:pt x="50" y="10"/>
                </a:cubicBezTo>
                <a:lnTo>
                  <a:pt x="138" y="89"/>
                </a:lnTo>
                <a:cubicBezTo>
                  <a:pt x="148" y="98"/>
                  <a:pt x="157" y="108"/>
                  <a:pt x="148" y="118"/>
                </a:cubicBezTo>
                <a:cubicBezTo>
                  <a:pt x="138" y="128"/>
                  <a:pt x="118" y="137"/>
                  <a:pt x="109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6" name="Google Shape;3506;p21"/>
          <p:cNvSpPr/>
          <p:nvPr/>
        </p:nvSpPr>
        <p:spPr>
          <a:xfrm>
            <a:off x="-1121005" y="929011"/>
            <a:ext cx="45683" cy="47798"/>
          </a:xfrm>
          <a:custGeom>
            <a:avLst/>
            <a:gdLst/>
            <a:ahLst/>
            <a:cxnLst/>
            <a:rect l="l" t="t" r="r" b="b"/>
            <a:pathLst>
              <a:path w="216" h="226" extrusionOk="0">
                <a:moveTo>
                  <a:pt x="107" y="0"/>
                </a:moveTo>
                <a:cubicBezTo>
                  <a:pt x="137" y="0"/>
                  <a:pt x="166" y="10"/>
                  <a:pt x="186" y="40"/>
                </a:cubicBezTo>
                <a:cubicBezTo>
                  <a:pt x="205" y="59"/>
                  <a:pt x="216" y="79"/>
                  <a:pt x="216" y="118"/>
                </a:cubicBezTo>
                <a:cubicBezTo>
                  <a:pt x="216" y="147"/>
                  <a:pt x="205" y="177"/>
                  <a:pt x="186" y="196"/>
                </a:cubicBezTo>
                <a:cubicBezTo>
                  <a:pt x="166" y="216"/>
                  <a:pt x="137" y="225"/>
                  <a:pt x="107" y="225"/>
                </a:cubicBezTo>
                <a:cubicBezTo>
                  <a:pt x="78" y="225"/>
                  <a:pt x="49" y="216"/>
                  <a:pt x="29" y="196"/>
                </a:cubicBezTo>
                <a:cubicBezTo>
                  <a:pt x="9" y="177"/>
                  <a:pt x="0" y="147"/>
                  <a:pt x="0" y="118"/>
                </a:cubicBezTo>
                <a:cubicBezTo>
                  <a:pt x="0" y="79"/>
                  <a:pt x="9" y="59"/>
                  <a:pt x="29" y="40"/>
                </a:cubicBezTo>
                <a:cubicBezTo>
                  <a:pt x="49" y="10"/>
                  <a:pt x="78" y="0"/>
                  <a:pt x="107" y="0"/>
                </a:cubicBezTo>
                <a:close/>
                <a:moveTo>
                  <a:pt x="157" y="69"/>
                </a:moveTo>
                <a:cubicBezTo>
                  <a:pt x="147" y="59"/>
                  <a:pt x="127" y="49"/>
                  <a:pt x="107" y="49"/>
                </a:cubicBezTo>
                <a:cubicBezTo>
                  <a:pt x="88" y="49"/>
                  <a:pt x="78" y="59"/>
                  <a:pt x="59" y="69"/>
                </a:cubicBezTo>
                <a:cubicBezTo>
                  <a:pt x="49" y="79"/>
                  <a:pt x="39" y="98"/>
                  <a:pt x="39" y="118"/>
                </a:cubicBezTo>
                <a:cubicBezTo>
                  <a:pt x="39" y="127"/>
                  <a:pt x="49" y="147"/>
                  <a:pt x="59" y="157"/>
                </a:cubicBezTo>
                <a:cubicBezTo>
                  <a:pt x="78" y="177"/>
                  <a:pt x="88" y="177"/>
                  <a:pt x="107" y="177"/>
                </a:cubicBezTo>
                <a:cubicBezTo>
                  <a:pt x="127" y="177"/>
                  <a:pt x="147" y="177"/>
                  <a:pt x="157" y="157"/>
                </a:cubicBezTo>
                <a:cubicBezTo>
                  <a:pt x="166" y="147"/>
                  <a:pt x="176" y="127"/>
                  <a:pt x="176" y="118"/>
                </a:cubicBezTo>
                <a:cubicBezTo>
                  <a:pt x="176" y="98"/>
                  <a:pt x="166" y="7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7" name="Google Shape;3507;p21"/>
          <p:cNvSpPr/>
          <p:nvPr/>
        </p:nvSpPr>
        <p:spPr>
          <a:xfrm>
            <a:off x="-1102605" y="792176"/>
            <a:ext cx="8671" cy="147200"/>
          </a:xfrm>
          <a:custGeom>
            <a:avLst/>
            <a:gdLst/>
            <a:ahLst/>
            <a:cxnLst/>
            <a:rect l="l" t="t" r="r" b="b"/>
            <a:pathLst>
              <a:path w="41" h="696" extrusionOk="0">
                <a:moveTo>
                  <a:pt x="1" y="20"/>
                </a:moveTo>
                <a:cubicBezTo>
                  <a:pt x="1" y="10"/>
                  <a:pt x="11" y="1"/>
                  <a:pt x="20" y="1"/>
                </a:cubicBezTo>
                <a:cubicBezTo>
                  <a:pt x="31" y="1"/>
                  <a:pt x="40" y="10"/>
                  <a:pt x="40" y="20"/>
                </a:cubicBezTo>
                <a:lnTo>
                  <a:pt x="40" y="676"/>
                </a:lnTo>
                <a:cubicBezTo>
                  <a:pt x="40" y="687"/>
                  <a:pt x="31" y="696"/>
                  <a:pt x="20" y="696"/>
                </a:cubicBezTo>
                <a:cubicBezTo>
                  <a:pt x="11" y="696"/>
                  <a:pt x="1" y="687"/>
                  <a:pt x="1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8" name="Google Shape;3508;p21"/>
          <p:cNvSpPr/>
          <p:nvPr/>
        </p:nvSpPr>
        <p:spPr>
          <a:xfrm>
            <a:off x="-1121005" y="808884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0" y="39"/>
                </a:moveTo>
                <a:cubicBezTo>
                  <a:pt x="0" y="29"/>
                  <a:pt x="0" y="20"/>
                  <a:pt x="9" y="9"/>
                </a:cubicBezTo>
                <a:cubicBezTo>
                  <a:pt x="20" y="0"/>
                  <a:pt x="29" y="0"/>
                  <a:pt x="39" y="9"/>
                </a:cubicBezTo>
                <a:lnTo>
                  <a:pt x="127" y="118"/>
                </a:lnTo>
                <a:cubicBezTo>
                  <a:pt x="137" y="127"/>
                  <a:pt x="137" y="147"/>
                  <a:pt x="127" y="157"/>
                </a:cubicBezTo>
                <a:cubicBezTo>
                  <a:pt x="107" y="157"/>
                  <a:pt x="98" y="157"/>
                  <a:pt x="88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9" name="Google Shape;3509;p21"/>
          <p:cNvSpPr/>
          <p:nvPr/>
        </p:nvSpPr>
        <p:spPr>
          <a:xfrm>
            <a:off x="-1104508" y="808884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98" y="9"/>
                </a:moveTo>
                <a:cubicBezTo>
                  <a:pt x="108" y="0"/>
                  <a:pt x="118" y="0"/>
                  <a:pt x="127" y="9"/>
                </a:cubicBezTo>
                <a:cubicBezTo>
                  <a:pt x="138" y="20"/>
                  <a:pt x="138" y="29"/>
                  <a:pt x="138" y="39"/>
                </a:cubicBezTo>
                <a:lnTo>
                  <a:pt x="49" y="147"/>
                </a:lnTo>
                <a:cubicBezTo>
                  <a:pt x="40" y="157"/>
                  <a:pt x="29" y="157"/>
                  <a:pt x="20" y="157"/>
                </a:cubicBezTo>
                <a:cubicBezTo>
                  <a:pt x="10" y="147"/>
                  <a:pt x="0" y="127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0" name="Google Shape;3510;p21"/>
          <p:cNvSpPr/>
          <p:nvPr/>
        </p:nvSpPr>
        <p:spPr>
          <a:xfrm>
            <a:off x="-1121005" y="831513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0" y="40"/>
                </a:moveTo>
                <a:cubicBezTo>
                  <a:pt x="0" y="30"/>
                  <a:pt x="0" y="11"/>
                  <a:pt x="9" y="11"/>
                </a:cubicBezTo>
                <a:cubicBezTo>
                  <a:pt x="20" y="0"/>
                  <a:pt x="29" y="0"/>
                  <a:pt x="39" y="11"/>
                </a:cubicBezTo>
                <a:lnTo>
                  <a:pt x="127" y="118"/>
                </a:lnTo>
                <a:cubicBezTo>
                  <a:pt x="137" y="128"/>
                  <a:pt x="137" y="148"/>
                  <a:pt x="127" y="148"/>
                </a:cubicBezTo>
                <a:cubicBezTo>
                  <a:pt x="107" y="157"/>
                  <a:pt x="98" y="157"/>
                  <a:pt x="88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1" name="Google Shape;3511;p21"/>
          <p:cNvSpPr/>
          <p:nvPr/>
        </p:nvSpPr>
        <p:spPr>
          <a:xfrm>
            <a:off x="-1104508" y="831513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8" y="11"/>
                </a:moveTo>
                <a:cubicBezTo>
                  <a:pt x="108" y="0"/>
                  <a:pt x="118" y="0"/>
                  <a:pt x="127" y="11"/>
                </a:cubicBezTo>
                <a:cubicBezTo>
                  <a:pt x="138" y="11"/>
                  <a:pt x="138" y="30"/>
                  <a:pt x="138" y="40"/>
                </a:cubicBezTo>
                <a:lnTo>
                  <a:pt x="49" y="148"/>
                </a:lnTo>
                <a:cubicBezTo>
                  <a:pt x="40" y="157"/>
                  <a:pt x="29" y="157"/>
                  <a:pt x="20" y="148"/>
                </a:cubicBezTo>
                <a:cubicBezTo>
                  <a:pt x="10" y="148"/>
                  <a:pt x="0" y="128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21"/>
          <p:cNvSpPr/>
          <p:nvPr/>
        </p:nvSpPr>
        <p:spPr>
          <a:xfrm>
            <a:off x="-1088012" y="868736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579" y="11"/>
                </a:moveTo>
                <a:cubicBezTo>
                  <a:pt x="598" y="1"/>
                  <a:pt x="608" y="1"/>
                  <a:pt x="618" y="20"/>
                </a:cubicBezTo>
                <a:cubicBezTo>
                  <a:pt x="618" y="31"/>
                  <a:pt x="618" y="40"/>
                  <a:pt x="608" y="50"/>
                </a:cubicBezTo>
                <a:lnTo>
                  <a:pt x="40" y="373"/>
                </a:lnTo>
                <a:cubicBezTo>
                  <a:pt x="30" y="383"/>
                  <a:pt x="10" y="373"/>
                  <a:pt x="10" y="364"/>
                </a:cubicBezTo>
                <a:cubicBezTo>
                  <a:pt x="1" y="354"/>
                  <a:pt x="10" y="34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3" name="Google Shape;3513;p21"/>
          <p:cNvSpPr/>
          <p:nvPr/>
        </p:nvSpPr>
        <p:spPr>
          <a:xfrm>
            <a:off x="-1002992" y="862603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50" y="20"/>
                </a:moveTo>
                <a:cubicBezTo>
                  <a:pt x="59" y="1"/>
                  <a:pt x="69" y="1"/>
                  <a:pt x="89" y="1"/>
                </a:cubicBezTo>
                <a:cubicBezTo>
                  <a:pt x="98" y="10"/>
                  <a:pt x="98" y="20"/>
                  <a:pt x="98" y="30"/>
                </a:cubicBezTo>
                <a:lnTo>
                  <a:pt x="50" y="167"/>
                </a:lnTo>
                <a:cubicBezTo>
                  <a:pt x="39" y="177"/>
                  <a:pt x="30" y="177"/>
                  <a:pt x="20" y="177"/>
                </a:cubicBezTo>
                <a:cubicBezTo>
                  <a:pt x="0" y="167"/>
                  <a:pt x="0" y="158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21"/>
          <p:cNvSpPr/>
          <p:nvPr/>
        </p:nvSpPr>
        <p:spPr>
          <a:xfrm>
            <a:off x="-1002992" y="889462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0"/>
                </a:moveTo>
                <a:cubicBezTo>
                  <a:pt x="177" y="31"/>
                  <a:pt x="187" y="40"/>
                  <a:pt x="187" y="50"/>
                </a:cubicBezTo>
                <a:cubicBezTo>
                  <a:pt x="187" y="60"/>
                  <a:pt x="167" y="70"/>
                  <a:pt x="157" y="70"/>
                </a:cubicBezTo>
                <a:lnTo>
                  <a:pt x="20" y="50"/>
                </a:lnTo>
                <a:cubicBezTo>
                  <a:pt x="10" y="50"/>
                  <a:pt x="0" y="40"/>
                  <a:pt x="0" y="20"/>
                </a:cubicBezTo>
                <a:cubicBezTo>
                  <a:pt x="0" y="11"/>
                  <a:pt x="1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5" name="Google Shape;3515;p21"/>
          <p:cNvSpPr/>
          <p:nvPr/>
        </p:nvSpPr>
        <p:spPr>
          <a:xfrm>
            <a:off x="-1023719" y="872966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9" y="20"/>
                </a:moveTo>
                <a:cubicBezTo>
                  <a:pt x="69" y="11"/>
                  <a:pt x="79" y="0"/>
                  <a:pt x="89" y="11"/>
                </a:cubicBezTo>
                <a:cubicBezTo>
                  <a:pt x="98" y="11"/>
                  <a:pt x="108" y="30"/>
                  <a:pt x="108" y="40"/>
                </a:cubicBezTo>
                <a:lnTo>
                  <a:pt x="50" y="167"/>
                </a:lnTo>
                <a:cubicBezTo>
                  <a:pt x="50" y="177"/>
                  <a:pt x="30" y="187"/>
                  <a:pt x="20" y="177"/>
                </a:cubicBezTo>
                <a:cubicBezTo>
                  <a:pt x="10" y="177"/>
                  <a:pt x="0" y="157"/>
                  <a:pt x="1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21"/>
          <p:cNvSpPr/>
          <p:nvPr/>
        </p:nvSpPr>
        <p:spPr>
          <a:xfrm>
            <a:off x="-1021604" y="900037"/>
            <a:ext cx="39549" cy="16708"/>
          </a:xfrm>
          <a:custGeom>
            <a:avLst/>
            <a:gdLst/>
            <a:ahLst/>
            <a:cxnLst/>
            <a:rect l="l" t="t" r="r" b="b"/>
            <a:pathLst>
              <a:path w="187" h="79" extrusionOk="0">
                <a:moveTo>
                  <a:pt x="157" y="29"/>
                </a:moveTo>
                <a:cubicBezTo>
                  <a:pt x="177" y="29"/>
                  <a:pt x="186" y="39"/>
                  <a:pt x="177" y="49"/>
                </a:cubicBezTo>
                <a:cubicBezTo>
                  <a:pt x="177" y="68"/>
                  <a:pt x="167" y="79"/>
                  <a:pt x="157" y="68"/>
                </a:cubicBezTo>
                <a:lnTo>
                  <a:pt x="20" y="49"/>
                </a:lnTo>
                <a:cubicBezTo>
                  <a:pt x="0" y="49"/>
                  <a:pt x="0" y="39"/>
                  <a:pt x="0" y="29"/>
                </a:cubicBezTo>
                <a:cubicBezTo>
                  <a:pt x="0" y="10"/>
                  <a:pt x="10" y="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7" name="Google Shape;3517;p21"/>
          <p:cNvSpPr/>
          <p:nvPr/>
        </p:nvSpPr>
        <p:spPr>
          <a:xfrm>
            <a:off x="-1088012" y="955870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608" y="334"/>
                </a:moveTo>
                <a:cubicBezTo>
                  <a:pt x="618" y="344"/>
                  <a:pt x="618" y="353"/>
                  <a:pt x="618" y="373"/>
                </a:cubicBezTo>
                <a:cubicBezTo>
                  <a:pt x="608" y="383"/>
                  <a:pt x="598" y="383"/>
                  <a:pt x="579" y="383"/>
                </a:cubicBezTo>
                <a:lnTo>
                  <a:pt x="20" y="50"/>
                </a:lnTo>
                <a:cubicBezTo>
                  <a:pt x="10" y="50"/>
                  <a:pt x="1" y="30"/>
                  <a:pt x="10" y="20"/>
                </a:cubicBezTo>
                <a:cubicBezTo>
                  <a:pt x="10" y="11"/>
                  <a:pt x="30" y="0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21"/>
          <p:cNvSpPr/>
          <p:nvPr/>
        </p:nvSpPr>
        <p:spPr>
          <a:xfrm>
            <a:off x="-1002992" y="100134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7" y="1"/>
                </a:moveTo>
                <a:cubicBezTo>
                  <a:pt x="167" y="1"/>
                  <a:pt x="187" y="11"/>
                  <a:pt x="187" y="21"/>
                </a:cubicBezTo>
                <a:cubicBezTo>
                  <a:pt x="187" y="31"/>
                  <a:pt x="177" y="50"/>
                  <a:pt x="167" y="50"/>
                </a:cubicBezTo>
                <a:lnTo>
                  <a:pt x="30" y="70"/>
                </a:lnTo>
                <a:cubicBezTo>
                  <a:pt x="10" y="70"/>
                  <a:pt x="0" y="60"/>
                  <a:pt x="0" y="50"/>
                </a:cubicBezTo>
                <a:cubicBezTo>
                  <a:pt x="0" y="40"/>
                  <a:pt x="10" y="21"/>
                  <a:pt x="2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p21"/>
          <p:cNvSpPr/>
          <p:nvPr/>
        </p:nvSpPr>
        <p:spPr>
          <a:xfrm>
            <a:off x="-1002992" y="1005571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98" y="148"/>
                </a:moveTo>
                <a:cubicBezTo>
                  <a:pt x="98" y="157"/>
                  <a:pt x="98" y="168"/>
                  <a:pt x="89" y="177"/>
                </a:cubicBezTo>
                <a:cubicBezTo>
                  <a:pt x="69" y="177"/>
                  <a:pt x="59" y="177"/>
                  <a:pt x="50" y="168"/>
                </a:cubicBezTo>
                <a:lnTo>
                  <a:pt x="0" y="30"/>
                </a:lnTo>
                <a:cubicBezTo>
                  <a:pt x="0" y="20"/>
                  <a:pt x="0" y="11"/>
                  <a:pt x="20" y="1"/>
                </a:cubicBezTo>
                <a:cubicBezTo>
                  <a:pt x="30" y="1"/>
                  <a:pt x="39" y="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21"/>
          <p:cNvSpPr/>
          <p:nvPr/>
        </p:nvSpPr>
        <p:spPr>
          <a:xfrm>
            <a:off x="-1021604" y="991189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0"/>
                </a:moveTo>
                <a:cubicBezTo>
                  <a:pt x="167" y="0"/>
                  <a:pt x="177" y="0"/>
                  <a:pt x="177" y="20"/>
                </a:cubicBezTo>
                <a:cubicBezTo>
                  <a:pt x="186" y="29"/>
                  <a:pt x="177" y="40"/>
                  <a:pt x="157" y="49"/>
                </a:cubicBezTo>
                <a:lnTo>
                  <a:pt x="20" y="69"/>
                </a:lnTo>
                <a:cubicBezTo>
                  <a:pt x="10" y="69"/>
                  <a:pt x="0" y="59"/>
                  <a:pt x="0" y="49"/>
                </a:cubicBezTo>
                <a:cubicBezTo>
                  <a:pt x="0" y="29"/>
                  <a:pt x="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1" name="Google Shape;3521;p21"/>
          <p:cNvSpPr/>
          <p:nvPr/>
        </p:nvSpPr>
        <p:spPr>
          <a:xfrm>
            <a:off x="-1023719" y="993093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108" y="148"/>
                </a:moveTo>
                <a:cubicBezTo>
                  <a:pt x="108" y="168"/>
                  <a:pt x="98" y="177"/>
                  <a:pt x="89" y="177"/>
                </a:cubicBezTo>
                <a:cubicBezTo>
                  <a:pt x="79" y="187"/>
                  <a:pt x="69" y="177"/>
                  <a:pt x="59" y="168"/>
                </a:cubicBezTo>
                <a:lnTo>
                  <a:pt x="10" y="40"/>
                </a:lnTo>
                <a:cubicBezTo>
                  <a:pt x="0" y="31"/>
                  <a:pt x="10" y="11"/>
                  <a:pt x="20" y="11"/>
                </a:cubicBezTo>
                <a:cubicBezTo>
                  <a:pt x="3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21"/>
          <p:cNvSpPr/>
          <p:nvPr/>
        </p:nvSpPr>
        <p:spPr>
          <a:xfrm>
            <a:off x="-1102605" y="966233"/>
            <a:ext cx="8671" cy="149526"/>
          </a:xfrm>
          <a:custGeom>
            <a:avLst/>
            <a:gdLst/>
            <a:ahLst/>
            <a:cxnLst/>
            <a:rect l="l" t="t" r="r" b="b"/>
            <a:pathLst>
              <a:path w="41" h="707" extrusionOk="0">
                <a:moveTo>
                  <a:pt x="40" y="677"/>
                </a:moveTo>
                <a:cubicBezTo>
                  <a:pt x="40" y="696"/>
                  <a:pt x="31" y="706"/>
                  <a:pt x="20" y="706"/>
                </a:cubicBezTo>
                <a:cubicBezTo>
                  <a:pt x="11" y="706"/>
                  <a:pt x="1" y="696"/>
                  <a:pt x="1" y="677"/>
                </a:cubicBezTo>
                <a:lnTo>
                  <a:pt x="1" y="30"/>
                </a:lnTo>
                <a:cubicBezTo>
                  <a:pt x="1" y="10"/>
                  <a:pt x="11" y="1"/>
                  <a:pt x="20" y="1"/>
                </a:cubicBezTo>
                <a:cubicBezTo>
                  <a:pt x="31" y="1"/>
                  <a:pt x="40" y="10"/>
                  <a:pt x="4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3" name="Google Shape;3523;p21"/>
          <p:cNvSpPr/>
          <p:nvPr/>
        </p:nvSpPr>
        <p:spPr>
          <a:xfrm>
            <a:off x="-1104508" y="1063519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38" y="119"/>
                </a:moveTo>
                <a:cubicBezTo>
                  <a:pt x="138" y="129"/>
                  <a:pt x="138" y="148"/>
                  <a:pt x="127" y="148"/>
                </a:cubicBezTo>
                <a:cubicBezTo>
                  <a:pt x="118" y="158"/>
                  <a:pt x="108" y="158"/>
                  <a:pt x="98" y="148"/>
                </a:cubicBezTo>
                <a:lnTo>
                  <a:pt x="10" y="40"/>
                </a:lnTo>
                <a:cubicBezTo>
                  <a:pt x="0" y="31"/>
                  <a:pt x="10" y="11"/>
                  <a:pt x="20" y="11"/>
                </a:cubicBezTo>
                <a:cubicBezTo>
                  <a:pt x="29" y="1"/>
                  <a:pt x="40" y="1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21"/>
          <p:cNvSpPr/>
          <p:nvPr/>
        </p:nvSpPr>
        <p:spPr>
          <a:xfrm>
            <a:off x="-1121005" y="1063519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39" y="148"/>
                </a:moveTo>
                <a:cubicBezTo>
                  <a:pt x="29" y="158"/>
                  <a:pt x="20" y="158"/>
                  <a:pt x="9" y="148"/>
                </a:cubicBezTo>
                <a:cubicBezTo>
                  <a:pt x="0" y="148"/>
                  <a:pt x="0" y="129"/>
                  <a:pt x="0" y="119"/>
                </a:cubicBezTo>
                <a:lnTo>
                  <a:pt x="88" y="11"/>
                </a:lnTo>
                <a:cubicBezTo>
                  <a:pt x="98" y="1"/>
                  <a:pt x="107" y="1"/>
                  <a:pt x="127" y="11"/>
                </a:cubicBezTo>
                <a:cubicBezTo>
                  <a:pt x="137" y="11"/>
                  <a:pt x="137" y="31"/>
                  <a:pt x="12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21"/>
          <p:cNvSpPr/>
          <p:nvPr/>
        </p:nvSpPr>
        <p:spPr>
          <a:xfrm>
            <a:off x="-1104508" y="1040890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38" y="118"/>
                </a:moveTo>
                <a:cubicBezTo>
                  <a:pt x="138" y="128"/>
                  <a:pt x="138" y="147"/>
                  <a:pt x="127" y="157"/>
                </a:cubicBezTo>
                <a:cubicBezTo>
                  <a:pt x="118" y="157"/>
                  <a:pt x="108" y="157"/>
                  <a:pt x="98" y="147"/>
                </a:cubicBezTo>
                <a:lnTo>
                  <a:pt x="10" y="40"/>
                </a:lnTo>
                <a:cubicBezTo>
                  <a:pt x="0" y="30"/>
                  <a:pt x="10" y="20"/>
                  <a:pt x="20" y="10"/>
                </a:cubicBezTo>
                <a:cubicBezTo>
                  <a:pt x="29" y="1"/>
                  <a:pt x="40" y="1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21"/>
          <p:cNvSpPr/>
          <p:nvPr/>
        </p:nvSpPr>
        <p:spPr>
          <a:xfrm>
            <a:off x="-1121005" y="1040890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39" y="147"/>
                </a:moveTo>
                <a:cubicBezTo>
                  <a:pt x="29" y="157"/>
                  <a:pt x="20" y="157"/>
                  <a:pt x="9" y="157"/>
                </a:cubicBezTo>
                <a:cubicBezTo>
                  <a:pt x="0" y="147"/>
                  <a:pt x="0" y="128"/>
                  <a:pt x="0" y="118"/>
                </a:cubicBezTo>
                <a:lnTo>
                  <a:pt x="88" y="10"/>
                </a:lnTo>
                <a:cubicBezTo>
                  <a:pt x="98" y="1"/>
                  <a:pt x="107" y="1"/>
                  <a:pt x="127" y="10"/>
                </a:cubicBezTo>
                <a:cubicBezTo>
                  <a:pt x="137" y="20"/>
                  <a:pt x="137" y="30"/>
                  <a:pt x="12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21"/>
          <p:cNvSpPr/>
          <p:nvPr/>
        </p:nvSpPr>
        <p:spPr>
          <a:xfrm>
            <a:off x="-1239228" y="955870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39" y="383"/>
                </a:moveTo>
                <a:cubicBezTo>
                  <a:pt x="30" y="383"/>
                  <a:pt x="10" y="383"/>
                  <a:pt x="0" y="373"/>
                </a:cubicBezTo>
                <a:cubicBezTo>
                  <a:pt x="0" y="353"/>
                  <a:pt x="0" y="344"/>
                  <a:pt x="10" y="334"/>
                </a:cubicBezTo>
                <a:lnTo>
                  <a:pt x="579" y="11"/>
                </a:lnTo>
                <a:cubicBezTo>
                  <a:pt x="588" y="0"/>
                  <a:pt x="608" y="11"/>
                  <a:pt x="608" y="20"/>
                </a:cubicBezTo>
                <a:cubicBezTo>
                  <a:pt x="618" y="30"/>
                  <a:pt x="618" y="50"/>
                  <a:pt x="59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8" name="Google Shape;3528;p21"/>
          <p:cNvSpPr/>
          <p:nvPr/>
        </p:nvSpPr>
        <p:spPr>
          <a:xfrm>
            <a:off x="-1214484" y="1005571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50" y="168"/>
                </a:moveTo>
                <a:cubicBezTo>
                  <a:pt x="40" y="177"/>
                  <a:pt x="30" y="177"/>
                  <a:pt x="20" y="177"/>
                </a:cubicBezTo>
                <a:cubicBezTo>
                  <a:pt x="1" y="168"/>
                  <a:pt x="1" y="157"/>
                  <a:pt x="1" y="148"/>
                </a:cubicBezTo>
                <a:lnTo>
                  <a:pt x="50" y="20"/>
                </a:lnTo>
                <a:cubicBezTo>
                  <a:pt x="59" y="1"/>
                  <a:pt x="70" y="1"/>
                  <a:pt x="89" y="1"/>
                </a:cubicBezTo>
                <a:cubicBezTo>
                  <a:pt x="99" y="11"/>
                  <a:pt x="99" y="2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9" name="Google Shape;3529;p21"/>
          <p:cNvSpPr/>
          <p:nvPr/>
        </p:nvSpPr>
        <p:spPr>
          <a:xfrm>
            <a:off x="-1233095" y="100134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50"/>
                </a:moveTo>
                <a:cubicBezTo>
                  <a:pt x="10" y="50"/>
                  <a:pt x="1" y="31"/>
                  <a:pt x="1" y="21"/>
                </a:cubicBezTo>
                <a:cubicBezTo>
                  <a:pt x="10" y="11"/>
                  <a:pt x="20" y="1"/>
                  <a:pt x="30" y="1"/>
                </a:cubicBezTo>
                <a:lnTo>
                  <a:pt x="167" y="21"/>
                </a:lnTo>
                <a:cubicBezTo>
                  <a:pt x="177" y="21"/>
                  <a:pt x="187" y="40"/>
                  <a:pt x="187" y="50"/>
                </a:cubicBezTo>
                <a:cubicBezTo>
                  <a:pt x="187" y="60"/>
                  <a:pt x="177" y="70"/>
                  <a:pt x="158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0" name="Google Shape;3530;p21"/>
          <p:cNvSpPr/>
          <p:nvPr/>
        </p:nvSpPr>
        <p:spPr>
          <a:xfrm>
            <a:off x="-1195661" y="993093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49" y="168"/>
                </a:moveTo>
                <a:cubicBezTo>
                  <a:pt x="39" y="177"/>
                  <a:pt x="29" y="187"/>
                  <a:pt x="20" y="177"/>
                </a:cubicBezTo>
                <a:cubicBezTo>
                  <a:pt x="10" y="177"/>
                  <a:pt x="0" y="168"/>
                  <a:pt x="10" y="148"/>
                </a:cubicBezTo>
                <a:lnTo>
                  <a:pt x="59" y="20"/>
                </a:lnTo>
                <a:cubicBezTo>
                  <a:pt x="59" y="11"/>
                  <a:pt x="79" y="1"/>
                  <a:pt x="88" y="11"/>
                </a:cubicBezTo>
                <a:cubicBezTo>
                  <a:pt x="98" y="11"/>
                  <a:pt x="108" y="31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1" name="Google Shape;3531;p21"/>
          <p:cNvSpPr/>
          <p:nvPr/>
        </p:nvSpPr>
        <p:spPr>
          <a:xfrm>
            <a:off x="-1214484" y="991189"/>
            <a:ext cx="41664" cy="14593"/>
          </a:xfrm>
          <a:custGeom>
            <a:avLst/>
            <a:gdLst/>
            <a:ahLst/>
            <a:cxnLst/>
            <a:rect l="l" t="t" r="r" b="b"/>
            <a:pathLst>
              <a:path w="197" h="69" extrusionOk="0">
                <a:moveTo>
                  <a:pt x="30" y="49"/>
                </a:moveTo>
                <a:cubicBezTo>
                  <a:pt x="11" y="40"/>
                  <a:pt x="1" y="29"/>
                  <a:pt x="11" y="20"/>
                </a:cubicBezTo>
                <a:cubicBezTo>
                  <a:pt x="11" y="0"/>
                  <a:pt x="20" y="0"/>
                  <a:pt x="30" y="0"/>
                </a:cubicBezTo>
                <a:lnTo>
                  <a:pt x="168" y="20"/>
                </a:lnTo>
                <a:cubicBezTo>
                  <a:pt x="187" y="20"/>
                  <a:pt x="197" y="29"/>
                  <a:pt x="187" y="49"/>
                </a:cubicBezTo>
                <a:cubicBezTo>
                  <a:pt x="187" y="59"/>
                  <a:pt x="177" y="69"/>
                  <a:pt x="16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2" name="Google Shape;3532;p21"/>
          <p:cNvSpPr/>
          <p:nvPr/>
        </p:nvSpPr>
        <p:spPr>
          <a:xfrm>
            <a:off x="-1239228" y="868736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10" y="50"/>
                </a:moveTo>
                <a:cubicBezTo>
                  <a:pt x="0" y="40"/>
                  <a:pt x="0" y="31"/>
                  <a:pt x="0" y="20"/>
                </a:cubicBezTo>
                <a:cubicBezTo>
                  <a:pt x="10" y="1"/>
                  <a:pt x="30" y="1"/>
                  <a:pt x="39" y="11"/>
                </a:cubicBezTo>
                <a:lnTo>
                  <a:pt x="598" y="334"/>
                </a:lnTo>
                <a:cubicBezTo>
                  <a:pt x="618" y="344"/>
                  <a:pt x="618" y="354"/>
                  <a:pt x="608" y="364"/>
                </a:cubicBezTo>
                <a:cubicBezTo>
                  <a:pt x="608" y="373"/>
                  <a:pt x="588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3" name="Google Shape;3533;p21"/>
          <p:cNvSpPr/>
          <p:nvPr/>
        </p:nvSpPr>
        <p:spPr>
          <a:xfrm>
            <a:off x="-1233095" y="889462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70"/>
                </a:moveTo>
                <a:cubicBezTo>
                  <a:pt x="20" y="70"/>
                  <a:pt x="10" y="60"/>
                  <a:pt x="1" y="50"/>
                </a:cubicBezTo>
                <a:cubicBezTo>
                  <a:pt x="1" y="40"/>
                  <a:pt x="10" y="31"/>
                  <a:pt x="20" y="20"/>
                </a:cubicBezTo>
                <a:lnTo>
                  <a:pt x="158" y="1"/>
                </a:lnTo>
                <a:cubicBezTo>
                  <a:pt x="177" y="1"/>
                  <a:pt x="187" y="11"/>
                  <a:pt x="187" y="20"/>
                </a:cubicBezTo>
                <a:cubicBezTo>
                  <a:pt x="187" y="40"/>
                  <a:pt x="17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4" name="Google Shape;3534;p21"/>
          <p:cNvSpPr/>
          <p:nvPr/>
        </p:nvSpPr>
        <p:spPr>
          <a:xfrm>
            <a:off x="-1214484" y="862603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1" y="30"/>
                </a:moveTo>
                <a:cubicBezTo>
                  <a:pt x="1" y="20"/>
                  <a:pt x="1" y="10"/>
                  <a:pt x="20" y="1"/>
                </a:cubicBezTo>
                <a:cubicBezTo>
                  <a:pt x="30" y="1"/>
                  <a:pt x="40" y="1"/>
                  <a:pt x="50" y="20"/>
                </a:cubicBezTo>
                <a:lnTo>
                  <a:pt x="99" y="147"/>
                </a:lnTo>
                <a:cubicBezTo>
                  <a:pt x="99" y="158"/>
                  <a:pt x="99" y="167"/>
                  <a:pt x="89" y="177"/>
                </a:cubicBezTo>
                <a:cubicBezTo>
                  <a:pt x="70" y="177"/>
                  <a:pt x="59" y="177"/>
                  <a:pt x="50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5" name="Google Shape;3535;p21"/>
          <p:cNvSpPr/>
          <p:nvPr/>
        </p:nvSpPr>
        <p:spPr>
          <a:xfrm>
            <a:off x="-1214484" y="900037"/>
            <a:ext cx="41664" cy="16708"/>
          </a:xfrm>
          <a:custGeom>
            <a:avLst/>
            <a:gdLst/>
            <a:ahLst/>
            <a:cxnLst/>
            <a:rect l="l" t="t" r="r" b="b"/>
            <a:pathLst>
              <a:path w="197" h="79" extrusionOk="0">
                <a:moveTo>
                  <a:pt x="30" y="68"/>
                </a:moveTo>
                <a:cubicBezTo>
                  <a:pt x="20" y="79"/>
                  <a:pt x="11" y="68"/>
                  <a:pt x="11" y="49"/>
                </a:cubicBezTo>
                <a:cubicBezTo>
                  <a:pt x="1" y="39"/>
                  <a:pt x="11" y="29"/>
                  <a:pt x="30" y="29"/>
                </a:cubicBezTo>
                <a:lnTo>
                  <a:pt x="168" y="10"/>
                </a:lnTo>
                <a:cubicBezTo>
                  <a:pt x="177" y="0"/>
                  <a:pt x="187" y="10"/>
                  <a:pt x="187" y="29"/>
                </a:cubicBezTo>
                <a:cubicBezTo>
                  <a:pt x="197" y="39"/>
                  <a:pt x="187" y="49"/>
                  <a:pt x="16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6" name="Google Shape;3536;p21"/>
          <p:cNvSpPr/>
          <p:nvPr/>
        </p:nvSpPr>
        <p:spPr>
          <a:xfrm>
            <a:off x="-1195661" y="872966"/>
            <a:ext cx="22841" cy="39549"/>
          </a:xfrm>
          <a:custGeom>
            <a:avLst/>
            <a:gdLst/>
            <a:ahLst/>
            <a:cxnLst/>
            <a:rect l="l" t="t" r="r" b="b"/>
            <a:pathLst>
              <a:path w="108" h="187" extrusionOk="0">
                <a:moveTo>
                  <a:pt x="10" y="40"/>
                </a:moveTo>
                <a:cubicBezTo>
                  <a:pt x="0" y="30"/>
                  <a:pt x="10" y="11"/>
                  <a:pt x="20" y="11"/>
                </a:cubicBezTo>
                <a:cubicBezTo>
                  <a:pt x="29" y="0"/>
                  <a:pt x="39" y="11"/>
                  <a:pt x="49" y="20"/>
                </a:cubicBezTo>
                <a:lnTo>
                  <a:pt x="98" y="148"/>
                </a:lnTo>
                <a:cubicBezTo>
                  <a:pt x="108" y="157"/>
                  <a:pt x="98" y="177"/>
                  <a:pt x="88" y="177"/>
                </a:cubicBezTo>
                <a:cubicBezTo>
                  <a:pt x="79" y="187"/>
                  <a:pt x="59" y="177"/>
                  <a:pt x="5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7" name="Google Shape;3537;p21"/>
          <p:cNvSpPr/>
          <p:nvPr/>
        </p:nvSpPr>
        <p:spPr>
          <a:xfrm>
            <a:off x="-1152305" y="864717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1" y="30"/>
                </a:moveTo>
                <a:cubicBezTo>
                  <a:pt x="1" y="20"/>
                  <a:pt x="1" y="10"/>
                  <a:pt x="20" y="0"/>
                </a:cubicBezTo>
                <a:cubicBezTo>
                  <a:pt x="30" y="0"/>
                  <a:pt x="40" y="0"/>
                  <a:pt x="50" y="10"/>
                </a:cubicBezTo>
                <a:lnTo>
                  <a:pt x="236" y="333"/>
                </a:lnTo>
                <a:cubicBezTo>
                  <a:pt x="236" y="344"/>
                  <a:pt x="236" y="353"/>
                  <a:pt x="226" y="363"/>
                </a:cubicBezTo>
                <a:cubicBezTo>
                  <a:pt x="216" y="373"/>
                  <a:pt x="197" y="363"/>
                  <a:pt x="187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8" name="Google Shape;3538;p21"/>
          <p:cNvSpPr/>
          <p:nvPr/>
        </p:nvSpPr>
        <p:spPr>
          <a:xfrm>
            <a:off x="-1164783" y="87508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49"/>
                </a:moveTo>
                <a:cubicBezTo>
                  <a:pt x="11" y="49"/>
                  <a:pt x="1" y="30"/>
                  <a:pt x="11" y="20"/>
                </a:cubicBezTo>
                <a:cubicBezTo>
                  <a:pt x="11" y="10"/>
                  <a:pt x="31" y="1"/>
                  <a:pt x="40" y="10"/>
                </a:cubicBezTo>
                <a:lnTo>
                  <a:pt x="158" y="49"/>
                </a:lnTo>
                <a:cubicBezTo>
                  <a:pt x="168" y="59"/>
                  <a:pt x="168" y="69"/>
                  <a:pt x="168" y="88"/>
                </a:cubicBezTo>
                <a:cubicBezTo>
                  <a:pt x="168" y="99"/>
                  <a:pt x="148" y="99"/>
                  <a:pt x="138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9" name="Google Shape;3539;p21"/>
          <p:cNvSpPr/>
          <p:nvPr/>
        </p:nvSpPr>
        <p:spPr>
          <a:xfrm>
            <a:off x="-1139827" y="86048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20" y="20"/>
                </a:moveTo>
                <a:cubicBezTo>
                  <a:pt x="20" y="11"/>
                  <a:pt x="40" y="1"/>
                  <a:pt x="50" y="1"/>
                </a:cubicBezTo>
                <a:cubicBezTo>
                  <a:pt x="59" y="1"/>
                  <a:pt x="69" y="11"/>
                  <a:pt x="69" y="30"/>
                </a:cubicBezTo>
                <a:lnTo>
                  <a:pt x="50" y="148"/>
                </a:lnTo>
                <a:cubicBezTo>
                  <a:pt x="50" y="157"/>
                  <a:pt x="40" y="168"/>
                  <a:pt x="20" y="168"/>
                </a:cubicBezTo>
                <a:cubicBezTo>
                  <a:pt x="11" y="168"/>
                  <a:pt x="0" y="157"/>
                  <a:pt x="0" y="1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0" name="Google Shape;3540;p21"/>
          <p:cNvSpPr/>
          <p:nvPr/>
        </p:nvSpPr>
        <p:spPr>
          <a:xfrm>
            <a:off x="-1154209" y="893692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50"/>
                </a:moveTo>
                <a:cubicBezTo>
                  <a:pt x="10" y="40"/>
                  <a:pt x="0" y="30"/>
                  <a:pt x="10" y="11"/>
                </a:cubicBezTo>
                <a:cubicBezTo>
                  <a:pt x="10" y="0"/>
                  <a:pt x="29" y="0"/>
                  <a:pt x="39" y="0"/>
                </a:cubicBezTo>
                <a:lnTo>
                  <a:pt x="147" y="50"/>
                </a:lnTo>
                <a:cubicBezTo>
                  <a:pt x="166" y="50"/>
                  <a:pt x="166" y="69"/>
                  <a:pt x="166" y="79"/>
                </a:cubicBezTo>
                <a:cubicBezTo>
                  <a:pt x="157" y="89"/>
                  <a:pt x="147" y="98"/>
                  <a:pt x="137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1" name="Google Shape;3541;p21"/>
          <p:cNvSpPr/>
          <p:nvPr/>
        </p:nvSpPr>
        <p:spPr>
          <a:xfrm>
            <a:off x="-1129464" y="877195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20" y="20"/>
                </a:moveTo>
                <a:cubicBezTo>
                  <a:pt x="20" y="10"/>
                  <a:pt x="30" y="0"/>
                  <a:pt x="49" y="0"/>
                </a:cubicBezTo>
                <a:cubicBezTo>
                  <a:pt x="60" y="0"/>
                  <a:pt x="69" y="20"/>
                  <a:pt x="69" y="30"/>
                </a:cubicBezTo>
                <a:lnTo>
                  <a:pt x="49" y="147"/>
                </a:lnTo>
                <a:cubicBezTo>
                  <a:pt x="49" y="167"/>
                  <a:pt x="40" y="176"/>
                  <a:pt x="20" y="167"/>
                </a:cubicBezTo>
                <a:cubicBezTo>
                  <a:pt x="10" y="167"/>
                  <a:pt x="1" y="157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2" name="Google Shape;3542;p21"/>
          <p:cNvSpPr/>
          <p:nvPr/>
        </p:nvSpPr>
        <p:spPr>
          <a:xfrm>
            <a:off x="-1094145" y="864717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87" y="10"/>
                </a:moveTo>
                <a:cubicBezTo>
                  <a:pt x="196" y="0"/>
                  <a:pt x="206" y="0"/>
                  <a:pt x="226" y="0"/>
                </a:cubicBezTo>
                <a:cubicBezTo>
                  <a:pt x="235" y="10"/>
                  <a:pt x="235" y="20"/>
                  <a:pt x="226" y="30"/>
                </a:cubicBezTo>
                <a:lnTo>
                  <a:pt x="49" y="353"/>
                </a:lnTo>
                <a:cubicBezTo>
                  <a:pt x="39" y="363"/>
                  <a:pt x="30" y="373"/>
                  <a:pt x="10" y="363"/>
                </a:cubicBezTo>
                <a:cubicBezTo>
                  <a:pt x="0" y="353"/>
                  <a:pt x="0" y="344"/>
                  <a:pt x="0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3" name="Google Shape;3543;p21"/>
          <p:cNvSpPr/>
          <p:nvPr/>
        </p:nvSpPr>
        <p:spPr>
          <a:xfrm>
            <a:off x="-1071304" y="860488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0" y="30"/>
                </a:moveTo>
                <a:cubicBezTo>
                  <a:pt x="0" y="11"/>
                  <a:pt x="10" y="1"/>
                  <a:pt x="20" y="1"/>
                </a:cubicBezTo>
                <a:cubicBezTo>
                  <a:pt x="29" y="1"/>
                  <a:pt x="49" y="11"/>
                  <a:pt x="49" y="20"/>
                </a:cubicBezTo>
                <a:lnTo>
                  <a:pt x="68" y="138"/>
                </a:lnTo>
                <a:cubicBezTo>
                  <a:pt x="68" y="157"/>
                  <a:pt x="59" y="168"/>
                  <a:pt x="49" y="168"/>
                </a:cubicBezTo>
                <a:cubicBezTo>
                  <a:pt x="29" y="168"/>
                  <a:pt x="20" y="157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4" name="Google Shape;3544;p21"/>
          <p:cNvSpPr/>
          <p:nvPr/>
        </p:nvSpPr>
        <p:spPr>
          <a:xfrm>
            <a:off x="-1067286" y="875081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8" y="10"/>
                </a:moveTo>
                <a:cubicBezTo>
                  <a:pt x="138" y="1"/>
                  <a:pt x="158" y="10"/>
                  <a:pt x="158" y="20"/>
                </a:cubicBezTo>
                <a:cubicBezTo>
                  <a:pt x="167" y="30"/>
                  <a:pt x="158" y="49"/>
                  <a:pt x="147" y="49"/>
                </a:cubicBezTo>
                <a:lnTo>
                  <a:pt x="30" y="99"/>
                </a:lnTo>
                <a:cubicBezTo>
                  <a:pt x="20" y="99"/>
                  <a:pt x="10" y="99"/>
                  <a:pt x="1" y="88"/>
                </a:cubicBezTo>
                <a:cubicBezTo>
                  <a:pt x="1" y="69"/>
                  <a:pt x="1" y="59"/>
                  <a:pt x="1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5" name="Google Shape;3545;p21"/>
          <p:cNvSpPr/>
          <p:nvPr/>
        </p:nvSpPr>
        <p:spPr>
          <a:xfrm>
            <a:off x="-1081879" y="877195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1" y="30"/>
                </a:moveTo>
                <a:cubicBezTo>
                  <a:pt x="1" y="20"/>
                  <a:pt x="11" y="0"/>
                  <a:pt x="20" y="0"/>
                </a:cubicBezTo>
                <a:cubicBezTo>
                  <a:pt x="40" y="0"/>
                  <a:pt x="50" y="10"/>
                  <a:pt x="50" y="20"/>
                </a:cubicBezTo>
                <a:lnTo>
                  <a:pt x="70" y="147"/>
                </a:lnTo>
                <a:cubicBezTo>
                  <a:pt x="70" y="157"/>
                  <a:pt x="60" y="167"/>
                  <a:pt x="50" y="167"/>
                </a:cubicBezTo>
                <a:cubicBezTo>
                  <a:pt x="40" y="176"/>
                  <a:pt x="20" y="167"/>
                  <a:pt x="2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6" name="Google Shape;3546;p21"/>
          <p:cNvSpPr/>
          <p:nvPr/>
        </p:nvSpPr>
        <p:spPr>
          <a:xfrm>
            <a:off x="-1077649" y="89369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8" y="0"/>
                </a:moveTo>
                <a:cubicBezTo>
                  <a:pt x="138" y="0"/>
                  <a:pt x="157" y="0"/>
                  <a:pt x="157" y="11"/>
                </a:cubicBezTo>
                <a:cubicBezTo>
                  <a:pt x="167" y="30"/>
                  <a:pt x="157" y="40"/>
                  <a:pt x="148" y="50"/>
                </a:cubicBezTo>
                <a:lnTo>
                  <a:pt x="30" y="89"/>
                </a:lnTo>
                <a:cubicBezTo>
                  <a:pt x="20" y="98"/>
                  <a:pt x="11" y="89"/>
                  <a:pt x="0" y="79"/>
                </a:cubicBezTo>
                <a:cubicBezTo>
                  <a:pt x="0" y="69"/>
                  <a:pt x="0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7" name="Google Shape;3547;p21"/>
          <p:cNvSpPr/>
          <p:nvPr/>
        </p:nvSpPr>
        <p:spPr>
          <a:xfrm>
            <a:off x="-1083782" y="947622"/>
            <a:ext cx="87135" cy="10575"/>
          </a:xfrm>
          <a:custGeom>
            <a:avLst/>
            <a:gdLst/>
            <a:ahLst/>
            <a:cxnLst/>
            <a:rect l="l" t="t" r="r" b="b"/>
            <a:pathLst>
              <a:path w="412" h="50" extrusionOk="0">
                <a:moveTo>
                  <a:pt x="392" y="0"/>
                </a:moveTo>
                <a:cubicBezTo>
                  <a:pt x="402" y="0"/>
                  <a:pt x="412" y="10"/>
                  <a:pt x="412" y="30"/>
                </a:cubicBezTo>
                <a:cubicBezTo>
                  <a:pt x="412" y="39"/>
                  <a:pt x="402" y="50"/>
                  <a:pt x="392" y="50"/>
                </a:cubicBezTo>
                <a:lnTo>
                  <a:pt x="20" y="50"/>
                </a:lnTo>
                <a:cubicBezTo>
                  <a:pt x="10" y="50"/>
                  <a:pt x="0" y="39"/>
                  <a:pt x="0" y="30"/>
                </a:cubicBezTo>
                <a:cubicBezTo>
                  <a:pt x="0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8" name="Google Shape;3548;p21"/>
          <p:cNvSpPr/>
          <p:nvPr/>
        </p:nvSpPr>
        <p:spPr>
          <a:xfrm>
            <a:off x="-1031967" y="930914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8" y="11"/>
                </a:moveTo>
                <a:cubicBezTo>
                  <a:pt x="118" y="1"/>
                  <a:pt x="128" y="1"/>
                  <a:pt x="137" y="11"/>
                </a:cubicBezTo>
                <a:cubicBezTo>
                  <a:pt x="147" y="20"/>
                  <a:pt x="147" y="40"/>
                  <a:pt x="137" y="50"/>
                </a:cubicBezTo>
                <a:lnTo>
                  <a:pt x="39" y="118"/>
                </a:lnTo>
                <a:cubicBezTo>
                  <a:pt x="30" y="129"/>
                  <a:pt x="10" y="129"/>
                  <a:pt x="10" y="118"/>
                </a:cubicBezTo>
                <a:cubicBezTo>
                  <a:pt x="0" y="109"/>
                  <a:pt x="0" y="9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9" name="Google Shape;3549;p21"/>
          <p:cNvSpPr/>
          <p:nvPr/>
        </p:nvSpPr>
        <p:spPr>
          <a:xfrm>
            <a:off x="-1031967" y="94762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7" y="79"/>
                </a:moveTo>
                <a:cubicBezTo>
                  <a:pt x="147" y="89"/>
                  <a:pt x="147" y="108"/>
                  <a:pt x="137" y="118"/>
                </a:cubicBezTo>
                <a:cubicBezTo>
                  <a:pt x="128" y="128"/>
                  <a:pt x="118" y="128"/>
                  <a:pt x="108" y="118"/>
                </a:cubicBezTo>
                <a:lnTo>
                  <a:pt x="10" y="39"/>
                </a:lnTo>
                <a:cubicBezTo>
                  <a:pt x="0" y="39"/>
                  <a:pt x="0" y="20"/>
                  <a:pt x="10" y="10"/>
                </a:cubicBezTo>
                <a:cubicBezTo>
                  <a:pt x="10" y="0"/>
                  <a:pt x="30" y="0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0" name="Google Shape;3550;p21"/>
          <p:cNvSpPr/>
          <p:nvPr/>
        </p:nvSpPr>
        <p:spPr>
          <a:xfrm>
            <a:off x="-1052693" y="930914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8" y="11"/>
                </a:moveTo>
                <a:cubicBezTo>
                  <a:pt x="118" y="1"/>
                  <a:pt x="137" y="1"/>
                  <a:pt x="147" y="11"/>
                </a:cubicBezTo>
                <a:cubicBezTo>
                  <a:pt x="147" y="20"/>
                  <a:pt x="147" y="40"/>
                  <a:pt x="137" y="50"/>
                </a:cubicBezTo>
                <a:lnTo>
                  <a:pt x="39" y="118"/>
                </a:lnTo>
                <a:cubicBezTo>
                  <a:pt x="30" y="129"/>
                  <a:pt x="20" y="129"/>
                  <a:pt x="10" y="118"/>
                </a:cubicBezTo>
                <a:cubicBezTo>
                  <a:pt x="0" y="109"/>
                  <a:pt x="0" y="99"/>
                  <a:pt x="2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1" name="Google Shape;3551;p21"/>
          <p:cNvSpPr/>
          <p:nvPr/>
        </p:nvSpPr>
        <p:spPr>
          <a:xfrm>
            <a:off x="-1052693" y="94762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7" y="79"/>
                </a:moveTo>
                <a:cubicBezTo>
                  <a:pt x="147" y="89"/>
                  <a:pt x="147" y="108"/>
                  <a:pt x="147" y="118"/>
                </a:cubicBezTo>
                <a:cubicBezTo>
                  <a:pt x="137" y="128"/>
                  <a:pt x="118" y="128"/>
                  <a:pt x="108" y="118"/>
                </a:cubicBezTo>
                <a:lnTo>
                  <a:pt x="20" y="39"/>
                </a:lnTo>
                <a:cubicBezTo>
                  <a:pt x="0" y="39"/>
                  <a:pt x="0" y="20"/>
                  <a:pt x="10" y="10"/>
                </a:cubicBezTo>
                <a:cubicBezTo>
                  <a:pt x="20" y="0"/>
                  <a:pt x="30" y="0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2" name="Google Shape;3552;p21"/>
          <p:cNvSpPr/>
          <p:nvPr/>
        </p:nvSpPr>
        <p:spPr>
          <a:xfrm>
            <a:off x="-1094145" y="964118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226" y="334"/>
                </a:moveTo>
                <a:cubicBezTo>
                  <a:pt x="235" y="344"/>
                  <a:pt x="235" y="353"/>
                  <a:pt x="226" y="364"/>
                </a:cubicBezTo>
                <a:cubicBezTo>
                  <a:pt x="206" y="373"/>
                  <a:pt x="196" y="364"/>
                  <a:pt x="187" y="353"/>
                </a:cubicBezTo>
                <a:lnTo>
                  <a:pt x="0" y="40"/>
                </a:lnTo>
                <a:cubicBezTo>
                  <a:pt x="0" y="20"/>
                  <a:pt x="0" y="11"/>
                  <a:pt x="10" y="1"/>
                </a:cubicBezTo>
                <a:cubicBezTo>
                  <a:pt x="30" y="1"/>
                  <a:pt x="39" y="1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21"/>
          <p:cNvSpPr/>
          <p:nvPr/>
        </p:nvSpPr>
        <p:spPr>
          <a:xfrm>
            <a:off x="-1067286" y="1009801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0"/>
                </a:moveTo>
                <a:cubicBezTo>
                  <a:pt x="158" y="50"/>
                  <a:pt x="167" y="69"/>
                  <a:pt x="158" y="79"/>
                </a:cubicBezTo>
                <a:cubicBezTo>
                  <a:pt x="158" y="89"/>
                  <a:pt x="138" y="98"/>
                  <a:pt x="128" y="89"/>
                </a:cubicBezTo>
                <a:lnTo>
                  <a:pt x="10" y="50"/>
                </a:lnTo>
                <a:cubicBezTo>
                  <a:pt x="1" y="39"/>
                  <a:pt x="1" y="30"/>
                  <a:pt x="1" y="2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4" name="Google Shape;3554;p21"/>
          <p:cNvSpPr/>
          <p:nvPr/>
        </p:nvSpPr>
        <p:spPr>
          <a:xfrm>
            <a:off x="-1071304" y="1009801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49" y="148"/>
                </a:moveTo>
                <a:cubicBezTo>
                  <a:pt x="49" y="167"/>
                  <a:pt x="29" y="167"/>
                  <a:pt x="20" y="167"/>
                </a:cubicBezTo>
                <a:cubicBezTo>
                  <a:pt x="10" y="167"/>
                  <a:pt x="0" y="157"/>
                  <a:pt x="0" y="148"/>
                </a:cubicBezTo>
                <a:lnTo>
                  <a:pt x="20" y="20"/>
                </a:lnTo>
                <a:cubicBezTo>
                  <a:pt x="20" y="10"/>
                  <a:pt x="29" y="0"/>
                  <a:pt x="49" y="0"/>
                </a:cubicBezTo>
                <a:cubicBezTo>
                  <a:pt x="59" y="0"/>
                  <a:pt x="68" y="20"/>
                  <a:pt x="6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21"/>
          <p:cNvSpPr/>
          <p:nvPr/>
        </p:nvSpPr>
        <p:spPr>
          <a:xfrm>
            <a:off x="-1077649" y="99309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57" y="50"/>
                  <a:pt x="167" y="70"/>
                  <a:pt x="157" y="79"/>
                </a:cubicBezTo>
                <a:cubicBezTo>
                  <a:pt x="157" y="89"/>
                  <a:pt x="138" y="99"/>
                  <a:pt x="128" y="89"/>
                </a:cubicBezTo>
                <a:lnTo>
                  <a:pt x="20" y="40"/>
                </a:lnTo>
                <a:cubicBezTo>
                  <a:pt x="0" y="40"/>
                  <a:pt x="0" y="31"/>
                  <a:pt x="0" y="11"/>
                </a:cubicBezTo>
                <a:cubicBezTo>
                  <a:pt x="11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6" name="Google Shape;3556;p21"/>
          <p:cNvSpPr/>
          <p:nvPr/>
        </p:nvSpPr>
        <p:spPr>
          <a:xfrm>
            <a:off x="-1081879" y="993093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8"/>
                  <a:pt x="40" y="168"/>
                  <a:pt x="20" y="168"/>
                </a:cubicBezTo>
                <a:cubicBezTo>
                  <a:pt x="11" y="168"/>
                  <a:pt x="1" y="158"/>
                  <a:pt x="1" y="138"/>
                </a:cubicBezTo>
                <a:lnTo>
                  <a:pt x="20" y="20"/>
                </a:lnTo>
                <a:cubicBezTo>
                  <a:pt x="20" y="11"/>
                  <a:pt x="40" y="1"/>
                  <a:pt x="50" y="1"/>
                </a:cubicBezTo>
                <a:cubicBezTo>
                  <a:pt x="60" y="1"/>
                  <a:pt x="70" y="11"/>
                  <a:pt x="70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21"/>
          <p:cNvSpPr/>
          <p:nvPr/>
        </p:nvSpPr>
        <p:spPr>
          <a:xfrm>
            <a:off x="-1152305" y="964118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50" y="353"/>
                </a:moveTo>
                <a:cubicBezTo>
                  <a:pt x="40" y="364"/>
                  <a:pt x="30" y="373"/>
                  <a:pt x="20" y="364"/>
                </a:cubicBezTo>
                <a:cubicBezTo>
                  <a:pt x="1" y="353"/>
                  <a:pt x="1" y="344"/>
                  <a:pt x="11" y="334"/>
                </a:cubicBezTo>
                <a:lnTo>
                  <a:pt x="187" y="11"/>
                </a:lnTo>
                <a:cubicBezTo>
                  <a:pt x="197" y="1"/>
                  <a:pt x="216" y="1"/>
                  <a:pt x="226" y="1"/>
                </a:cubicBezTo>
                <a:cubicBezTo>
                  <a:pt x="236" y="11"/>
                  <a:pt x="236" y="20"/>
                  <a:pt x="23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21"/>
          <p:cNvSpPr/>
          <p:nvPr/>
        </p:nvSpPr>
        <p:spPr>
          <a:xfrm>
            <a:off x="-1139827" y="1009801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9" y="148"/>
                </a:moveTo>
                <a:cubicBezTo>
                  <a:pt x="69" y="157"/>
                  <a:pt x="59" y="167"/>
                  <a:pt x="50" y="167"/>
                </a:cubicBezTo>
                <a:cubicBezTo>
                  <a:pt x="40" y="167"/>
                  <a:pt x="20" y="167"/>
                  <a:pt x="20" y="148"/>
                </a:cubicBezTo>
                <a:lnTo>
                  <a:pt x="0" y="30"/>
                </a:lnTo>
                <a:cubicBezTo>
                  <a:pt x="0" y="20"/>
                  <a:pt x="11" y="0"/>
                  <a:pt x="20" y="0"/>
                </a:cubicBezTo>
                <a:cubicBezTo>
                  <a:pt x="40" y="0"/>
                  <a:pt x="5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21"/>
          <p:cNvSpPr/>
          <p:nvPr/>
        </p:nvSpPr>
        <p:spPr>
          <a:xfrm>
            <a:off x="-1164783" y="100980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89"/>
                </a:moveTo>
                <a:cubicBezTo>
                  <a:pt x="31" y="98"/>
                  <a:pt x="11" y="89"/>
                  <a:pt x="11" y="79"/>
                </a:cubicBezTo>
                <a:cubicBezTo>
                  <a:pt x="1" y="69"/>
                  <a:pt x="11" y="50"/>
                  <a:pt x="20" y="50"/>
                </a:cubicBezTo>
                <a:lnTo>
                  <a:pt x="138" y="0"/>
                </a:lnTo>
                <a:cubicBezTo>
                  <a:pt x="148" y="0"/>
                  <a:pt x="168" y="0"/>
                  <a:pt x="168" y="20"/>
                </a:cubicBezTo>
                <a:cubicBezTo>
                  <a:pt x="168" y="30"/>
                  <a:pt x="168" y="39"/>
                  <a:pt x="15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0" name="Google Shape;3560;p21"/>
          <p:cNvSpPr/>
          <p:nvPr/>
        </p:nvSpPr>
        <p:spPr>
          <a:xfrm>
            <a:off x="-1129464" y="993093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9" y="138"/>
                </a:moveTo>
                <a:cubicBezTo>
                  <a:pt x="69" y="158"/>
                  <a:pt x="60" y="168"/>
                  <a:pt x="49" y="168"/>
                </a:cubicBezTo>
                <a:cubicBezTo>
                  <a:pt x="30" y="168"/>
                  <a:pt x="20" y="158"/>
                  <a:pt x="20" y="148"/>
                </a:cubicBezTo>
                <a:lnTo>
                  <a:pt x="1" y="31"/>
                </a:lnTo>
                <a:cubicBezTo>
                  <a:pt x="1" y="11"/>
                  <a:pt x="10" y="1"/>
                  <a:pt x="20" y="1"/>
                </a:cubicBezTo>
                <a:cubicBezTo>
                  <a:pt x="40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21"/>
          <p:cNvSpPr/>
          <p:nvPr/>
        </p:nvSpPr>
        <p:spPr>
          <a:xfrm>
            <a:off x="-1154209" y="99309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39" y="89"/>
                </a:moveTo>
                <a:cubicBezTo>
                  <a:pt x="29" y="99"/>
                  <a:pt x="10" y="89"/>
                  <a:pt x="10" y="79"/>
                </a:cubicBezTo>
                <a:cubicBezTo>
                  <a:pt x="0" y="70"/>
                  <a:pt x="10" y="50"/>
                  <a:pt x="20" y="50"/>
                </a:cubicBezTo>
                <a:lnTo>
                  <a:pt x="137" y="1"/>
                </a:lnTo>
                <a:cubicBezTo>
                  <a:pt x="147" y="1"/>
                  <a:pt x="157" y="1"/>
                  <a:pt x="166" y="11"/>
                </a:cubicBezTo>
                <a:cubicBezTo>
                  <a:pt x="166" y="31"/>
                  <a:pt x="166" y="40"/>
                  <a:pt x="14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2" name="Google Shape;3562;p21"/>
          <p:cNvSpPr/>
          <p:nvPr/>
        </p:nvSpPr>
        <p:spPr>
          <a:xfrm>
            <a:off x="-1199891" y="947622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20" y="50"/>
                </a:moveTo>
                <a:cubicBezTo>
                  <a:pt x="10" y="50"/>
                  <a:pt x="1" y="39"/>
                  <a:pt x="1" y="30"/>
                </a:cubicBezTo>
                <a:cubicBezTo>
                  <a:pt x="1" y="10"/>
                  <a:pt x="10" y="0"/>
                  <a:pt x="20" y="0"/>
                </a:cubicBezTo>
                <a:lnTo>
                  <a:pt x="393" y="0"/>
                </a:lnTo>
                <a:cubicBezTo>
                  <a:pt x="402" y="0"/>
                  <a:pt x="412" y="10"/>
                  <a:pt x="412" y="30"/>
                </a:cubicBezTo>
                <a:cubicBezTo>
                  <a:pt x="412" y="39"/>
                  <a:pt x="402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21"/>
          <p:cNvSpPr/>
          <p:nvPr/>
        </p:nvSpPr>
        <p:spPr>
          <a:xfrm>
            <a:off x="-1195661" y="947622"/>
            <a:ext cx="31090" cy="27071"/>
          </a:xfrm>
          <a:custGeom>
            <a:avLst/>
            <a:gdLst/>
            <a:ahLst/>
            <a:cxnLst/>
            <a:rect l="l" t="t" r="r" b="b"/>
            <a:pathLst>
              <a:path w="147" h="128" extrusionOk="0">
                <a:moveTo>
                  <a:pt x="39" y="118"/>
                </a:moveTo>
                <a:cubicBezTo>
                  <a:pt x="29" y="128"/>
                  <a:pt x="20" y="128"/>
                  <a:pt x="10" y="118"/>
                </a:cubicBezTo>
                <a:cubicBezTo>
                  <a:pt x="0" y="108"/>
                  <a:pt x="0" y="89"/>
                  <a:pt x="10" y="79"/>
                </a:cubicBezTo>
                <a:lnTo>
                  <a:pt x="108" y="10"/>
                </a:lnTo>
                <a:cubicBezTo>
                  <a:pt x="118" y="0"/>
                  <a:pt x="137" y="0"/>
                  <a:pt x="137" y="10"/>
                </a:cubicBezTo>
                <a:cubicBezTo>
                  <a:pt x="147" y="20"/>
                  <a:pt x="147" y="39"/>
                  <a:pt x="13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4" name="Google Shape;3564;p21"/>
          <p:cNvSpPr/>
          <p:nvPr/>
        </p:nvSpPr>
        <p:spPr>
          <a:xfrm>
            <a:off x="-1195661" y="930914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0" y="50"/>
                </a:moveTo>
                <a:cubicBezTo>
                  <a:pt x="0" y="40"/>
                  <a:pt x="0" y="20"/>
                  <a:pt x="10" y="11"/>
                </a:cubicBezTo>
                <a:cubicBezTo>
                  <a:pt x="20" y="1"/>
                  <a:pt x="29" y="1"/>
                  <a:pt x="39" y="11"/>
                </a:cubicBezTo>
                <a:lnTo>
                  <a:pt x="137" y="89"/>
                </a:lnTo>
                <a:cubicBezTo>
                  <a:pt x="147" y="99"/>
                  <a:pt x="147" y="109"/>
                  <a:pt x="137" y="118"/>
                </a:cubicBezTo>
                <a:cubicBezTo>
                  <a:pt x="137" y="129"/>
                  <a:pt x="118" y="129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21"/>
          <p:cNvSpPr/>
          <p:nvPr/>
        </p:nvSpPr>
        <p:spPr>
          <a:xfrm>
            <a:off x="-1174935" y="947622"/>
            <a:ext cx="31090" cy="27071"/>
          </a:xfrm>
          <a:custGeom>
            <a:avLst/>
            <a:gdLst/>
            <a:ahLst/>
            <a:cxnLst/>
            <a:rect l="l" t="t" r="r" b="b"/>
            <a:pathLst>
              <a:path w="147" h="128" extrusionOk="0">
                <a:moveTo>
                  <a:pt x="39" y="118"/>
                </a:moveTo>
                <a:cubicBezTo>
                  <a:pt x="29" y="128"/>
                  <a:pt x="10" y="128"/>
                  <a:pt x="0" y="118"/>
                </a:cubicBezTo>
                <a:cubicBezTo>
                  <a:pt x="0" y="108"/>
                  <a:pt x="0" y="89"/>
                  <a:pt x="10" y="79"/>
                </a:cubicBezTo>
                <a:lnTo>
                  <a:pt x="108" y="10"/>
                </a:lnTo>
                <a:cubicBezTo>
                  <a:pt x="118" y="0"/>
                  <a:pt x="127" y="0"/>
                  <a:pt x="137" y="10"/>
                </a:cubicBezTo>
                <a:cubicBezTo>
                  <a:pt x="147" y="20"/>
                  <a:pt x="147" y="39"/>
                  <a:pt x="13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6" name="Google Shape;3566;p21"/>
          <p:cNvSpPr/>
          <p:nvPr/>
        </p:nvSpPr>
        <p:spPr>
          <a:xfrm>
            <a:off x="-1174935" y="930914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0" y="50"/>
                </a:moveTo>
                <a:cubicBezTo>
                  <a:pt x="0" y="40"/>
                  <a:pt x="0" y="20"/>
                  <a:pt x="0" y="11"/>
                </a:cubicBezTo>
                <a:cubicBezTo>
                  <a:pt x="10" y="1"/>
                  <a:pt x="29" y="1"/>
                  <a:pt x="39" y="11"/>
                </a:cubicBezTo>
                <a:lnTo>
                  <a:pt x="137" y="89"/>
                </a:lnTo>
                <a:cubicBezTo>
                  <a:pt x="147" y="99"/>
                  <a:pt x="147" y="109"/>
                  <a:pt x="137" y="118"/>
                </a:cubicBezTo>
                <a:cubicBezTo>
                  <a:pt x="127" y="129"/>
                  <a:pt x="118" y="129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21"/>
          <p:cNvSpPr/>
          <p:nvPr/>
        </p:nvSpPr>
        <p:spPr>
          <a:xfrm>
            <a:off x="7765659" y="-675153"/>
            <a:ext cx="47586" cy="47798"/>
          </a:xfrm>
          <a:custGeom>
            <a:avLst/>
            <a:gdLst/>
            <a:ahLst/>
            <a:cxnLst/>
            <a:rect l="l" t="t" r="r" b="b"/>
            <a:pathLst>
              <a:path w="225" h="226" extrusionOk="0">
                <a:moveTo>
                  <a:pt x="118" y="1"/>
                </a:moveTo>
                <a:cubicBezTo>
                  <a:pt x="147" y="1"/>
                  <a:pt x="176" y="20"/>
                  <a:pt x="196" y="40"/>
                </a:cubicBezTo>
                <a:cubicBezTo>
                  <a:pt x="216" y="60"/>
                  <a:pt x="225" y="89"/>
                  <a:pt x="225" y="118"/>
                </a:cubicBezTo>
                <a:cubicBezTo>
                  <a:pt x="225" y="147"/>
                  <a:pt x="216" y="177"/>
                  <a:pt x="196" y="197"/>
                </a:cubicBezTo>
                <a:cubicBezTo>
                  <a:pt x="176" y="216"/>
                  <a:pt x="147" y="226"/>
                  <a:pt x="118" y="226"/>
                </a:cubicBezTo>
                <a:cubicBezTo>
                  <a:pt x="88" y="226"/>
                  <a:pt x="59" y="216"/>
                  <a:pt x="39" y="197"/>
                </a:cubicBezTo>
                <a:cubicBezTo>
                  <a:pt x="20" y="177"/>
                  <a:pt x="0" y="147"/>
                  <a:pt x="0" y="118"/>
                </a:cubicBezTo>
                <a:cubicBezTo>
                  <a:pt x="0" y="89"/>
                  <a:pt x="20" y="60"/>
                  <a:pt x="39" y="40"/>
                </a:cubicBezTo>
                <a:cubicBezTo>
                  <a:pt x="59" y="20"/>
                  <a:pt x="88" y="1"/>
                  <a:pt x="118" y="1"/>
                </a:cubicBezTo>
                <a:close/>
                <a:moveTo>
                  <a:pt x="166" y="69"/>
                </a:moveTo>
                <a:cubicBezTo>
                  <a:pt x="147" y="60"/>
                  <a:pt x="137" y="49"/>
                  <a:pt x="118" y="49"/>
                </a:cubicBezTo>
                <a:cubicBezTo>
                  <a:pt x="98" y="49"/>
                  <a:pt x="78" y="60"/>
                  <a:pt x="68" y="69"/>
                </a:cubicBezTo>
                <a:cubicBezTo>
                  <a:pt x="59" y="79"/>
                  <a:pt x="49" y="99"/>
                  <a:pt x="49" y="118"/>
                </a:cubicBezTo>
                <a:cubicBezTo>
                  <a:pt x="49" y="138"/>
                  <a:pt x="59" y="147"/>
                  <a:pt x="68" y="167"/>
                </a:cubicBezTo>
                <a:cubicBezTo>
                  <a:pt x="78" y="177"/>
                  <a:pt x="98" y="177"/>
                  <a:pt x="118" y="177"/>
                </a:cubicBezTo>
                <a:cubicBezTo>
                  <a:pt x="137" y="177"/>
                  <a:pt x="147" y="177"/>
                  <a:pt x="166" y="167"/>
                </a:cubicBezTo>
                <a:cubicBezTo>
                  <a:pt x="176" y="147"/>
                  <a:pt x="186" y="138"/>
                  <a:pt x="186" y="118"/>
                </a:cubicBezTo>
                <a:cubicBezTo>
                  <a:pt x="186" y="99"/>
                  <a:pt x="176" y="79"/>
                  <a:pt x="166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21"/>
          <p:cNvSpPr/>
          <p:nvPr/>
        </p:nvSpPr>
        <p:spPr>
          <a:xfrm>
            <a:off x="7784059" y="-811776"/>
            <a:ext cx="10786" cy="147200"/>
          </a:xfrm>
          <a:custGeom>
            <a:avLst/>
            <a:gdLst/>
            <a:ahLst/>
            <a:cxnLst/>
            <a:rect l="l" t="t" r="r" b="b"/>
            <a:pathLst>
              <a:path w="51" h="696" extrusionOk="0">
                <a:moveTo>
                  <a:pt x="1" y="20"/>
                </a:moveTo>
                <a:cubicBezTo>
                  <a:pt x="1" y="9"/>
                  <a:pt x="20" y="0"/>
                  <a:pt x="31" y="0"/>
                </a:cubicBezTo>
                <a:cubicBezTo>
                  <a:pt x="40" y="0"/>
                  <a:pt x="50" y="9"/>
                  <a:pt x="50" y="20"/>
                </a:cubicBezTo>
                <a:lnTo>
                  <a:pt x="50" y="676"/>
                </a:lnTo>
                <a:cubicBezTo>
                  <a:pt x="50" y="686"/>
                  <a:pt x="40" y="695"/>
                  <a:pt x="31" y="695"/>
                </a:cubicBezTo>
                <a:cubicBezTo>
                  <a:pt x="20" y="695"/>
                  <a:pt x="1" y="686"/>
                  <a:pt x="1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21"/>
          <p:cNvSpPr/>
          <p:nvPr/>
        </p:nvSpPr>
        <p:spPr>
          <a:xfrm>
            <a:off x="7765659" y="-795280"/>
            <a:ext cx="31090" cy="35319"/>
          </a:xfrm>
          <a:custGeom>
            <a:avLst/>
            <a:gdLst/>
            <a:ahLst/>
            <a:cxnLst/>
            <a:rect l="l" t="t" r="r" b="b"/>
            <a:pathLst>
              <a:path w="147" h="167" extrusionOk="0">
                <a:moveTo>
                  <a:pt x="9" y="40"/>
                </a:moveTo>
                <a:cubicBezTo>
                  <a:pt x="0" y="29"/>
                  <a:pt x="9" y="20"/>
                  <a:pt x="20" y="10"/>
                </a:cubicBezTo>
                <a:cubicBezTo>
                  <a:pt x="29" y="0"/>
                  <a:pt x="39" y="0"/>
                  <a:pt x="49" y="10"/>
                </a:cubicBezTo>
                <a:lnTo>
                  <a:pt x="137" y="118"/>
                </a:lnTo>
                <a:cubicBezTo>
                  <a:pt x="147" y="127"/>
                  <a:pt x="137" y="147"/>
                  <a:pt x="127" y="157"/>
                </a:cubicBezTo>
                <a:cubicBezTo>
                  <a:pt x="118" y="167"/>
                  <a:pt x="107" y="157"/>
                  <a:pt x="98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21"/>
          <p:cNvSpPr/>
          <p:nvPr/>
        </p:nvSpPr>
        <p:spPr>
          <a:xfrm>
            <a:off x="7784059" y="-795280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99" y="10"/>
                </a:moveTo>
                <a:cubicBezTo>
                  <a:pt x="109" y="0"/>
                  <a:pt x="118" y="0"/>
                  <a:pt x="129" y="10"/>
                </a:cubicBezTo>
                <a:cubicBezTo>
                  <a:pt x="138" y="20"/>
                  <a:pt x="138" y="29"/>
                  <a:pt x="129" y="40"/>
                </a:cubicBezTo>
                <a:lnTo>
                  <a:pt x="50" y="147"/>
                </a:lnTo>
                <a:cubicBezTo>
                  <a:pt x="40" y="157"/>
                  <a:pt x="20" y="167"/>
                  <a:pt x="11" y="157"/>
                </a:cubicBezTo>
                <a:cubicBezTo>
                  <a:pt x="1" y="147"/>
                  <a:pt x="1" y="127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1" name="Google Shape;3571;p21"/>
          <p:cNvSpPr/>
          <p:nvPr/>
        </p:nvSpPr>
        <p:spPr>
          <a:xfrm>
            <a:off x="7765659" y="-772650"/>
            <a:ext cx="31090" cy="33416"/>
          </a:xfrm>
          <a:custGeom>
            <a:avLst/>
            <a:gdLst/>
            <a:ahLst/>
            <a:cxnLst/>
            <a:rect l="l" t="t" r="r" b="b"/>
            <a:pathLst>
              <a:path w="147" h="158" extrusionOk="0">
                <a:moveTo>
                  <a:pt x="9" y="40"/>
                </a:moveTo>
                <a:cubicBezTo>
                  <a:pt x="0" y="31"/>
                  <a:pt x="9" y="20"/>
                  <a:pt x="20" y="11"/>
                </a:cubicBezTo>
                <a:cubicBezTo>
                  <a:pt x="29" y="1"/>
                  <a:pt x="39" y="1"/>
                  <a:pt x="49" y="11"/>
                </a:cubicBezTo>
                <a:lnTo>
                  <a:pt x="137" y="118"/>
                </a:lnTo>
                <a:cubicBezTo>
                  <a:pt x="147" y="129"/>
                  <a:pt x="137" y="148"/>
                  <a:pt x="127" y="158"/>
                </a:cubicBezTo>
                <a:cubicBezTo>
                  <a:pt x="118" y="158"/>
                  <a:pt x="107" y="158"/>
                  <a:pt x="98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2" name="Google Shape;3572;p21"/>
          <p:cNvSpPr/>
          <p:nvPr/>
        </p:nvSpPr>
        <p:spPr>
          <a:xfrm>
            <a:off x="7784059" y="-772650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9" y="11"/>
                </a:moveTo>
                <a:cubicBezTo>
                  <a:pt x="109" y="1"/>
                  <a:pt x="118" y="1"/>
                  <a:pt x="129" y="11"/>
                </a:cubicBezTo>
                <a:cubicBezTo>
                  <a:pt x="138" y="20"/>
                  <a:pt x="138" y="31"/>
                  <a:pt x="129" y="40"/>
                </a:cubicBezTo>
                <a:lnTo>
                  <a:pt x="50" y="148"/>
                </a:lnTo>
                <a:cubicBezTo>
                  <a:pt x="40" y="158"/>
                  <a:pt x="20" y="158"/>
                  <a:pt x="11" y="158"/>
                </a:cubicBezTo>
                <a:cubicBezTo>
                  <a:pt x="1" y="148"/>
                  <a:pt x="1" y="129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3" name="Google Shape;3573;p21"/>
          <p:cNvSpPr/>
          <p:nvPr/>
        </p:nvSpPr>
        <p:spPr>
          <a:xfrm>
            <a:off x="7800767" y="-735216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579" y="10"/>
                </a:moveTo>
                <a:cubicBezTo>
                  <a:pt x="588" y="0"/>
                  <a:pt x="608" y="10"/>
                  <a:pt x="608" y="20"/>
                </a:cubicBezTo>
                <a:cubicBezTo>
                  <a:pt x="618" y="30"/>
                  <a:pt x="618" y="39"/>
                  <a:pt x="608" y="50"/>
                </a:cubicBezTo>
                <a:lnTo>
                  <a:pt x="39" y="373"/>
                </a:lnTo>
                <a:cubicBezTo>
                  <a:pt x="30" y="383"/>
                  <a:pt x="10" y="383"/>
                  <a:pt x="10" y="363"/>
                </a:cubicBezTo>
                <a:cubicBezTo>
                  <a:pt x="0" y="353"/>
                  <a:pt x="0" y="344"/>
                  <a:pt x="20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4" name="Google Shape;3574;p21"/>
          <p:cNvSpPr/>
          <p:nvPr/>
        </p:nvSpPr>
        <p:spPr>
          <a:xfrm>
            <a:off x="7885786" y="-741349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49" y="20"/>
                </a:moveTo>
                <a:cubicBezTo>
                  <a:pt x="59" y="10"/>
                  <a:pt x="69" y="0"/>
                  <a:pt x="79" y="10"/>
                </a:cubicBezTo>
                <a:cubicBezTo>
                  <a:pt x="98" y="10"/>
                  <a:pt x="98" y="20"/>
                  <a:pt x="98" y="39"/>
                </a:cubicBezTo>
                <a:lnTo>
                  <a:pt x="40" y="166"/>
                </a:lnTo>
                <a:cubicBezTo>
                  <a:pt x="40" y="177"/>
                  <a:pt x="29" y="186"/>
                  <a:pt x="10" y="177"/>
                </a:cubicBezTo>
                <a:cubicBezTo>
                  <a:pt x="0" y="177"/>
                  <a:pt x="0" y="157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5" name="Google Shape;3575;p21"/>
          <p:cNvSpPr/>
          <p:nvPr/>
        </p:nvSpPr>
        <p:spPr>
          <a:xfrm>
            <a:off x="7885786" y="-714490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30"/>
                </a:moveTo>
                <a:cubicBezTo>
                  <a:pt x="177" y="30"/>
                  <a:pt x="186" y="39"/>
                  <a:pt x="186" y="50"/>
                </a:cubicBezTo>
                <a:cubicBezTo>
                  <a:pt x="177" y="69"/>
                  <a:pt x="167" y="69"/>
                  <a:pt x="157" y="69"/>
                </a:cubicBezTo>
                <a:lnTo>
                  <a:pt x="20" y="50"/>
                </a:lnTo>
                <a:cubicBezTo>
                  <a:pt x="10" y="50"/>
                  <a:pt x="0" y="39"/>
                  <a:pt x="0" y="30"/>
                </a:cubicBezTo>
                <a:cubicBezTo>
                  <a:pt x="0" y="10"/>
                  <a:pt x="1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6" name="Google Shape;3576;p21"/>
          <p:cNvSpPr/>
          <p:nvPr/>
        </p:nvSpPr>
        <p:spPr>
          <a:xfrm>
            <a:off x="7865060" y="-731198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59" y="20"/>
                </a:moveTo>
                <a:cubicBezTo>
                  <a:pt x="59" y="11"/>
                  <a:pt x="79" y="1"/>
                  <a:pt x="88" y="11"/>
                </a:cubicBezTo>
                <a:cubicBezTo>
                  <a:pt x="98" y="11"/>
                  <a:pt x="108" y="31"/>
                  <a:pt x="98" y="40"/>
                </a:cubicBezTo>
                <a:lnTo>
                  <a:pt x="49" y="168"/>
                </a:lnTo>
                <a:cubicBezTo>
                  <a:pt x="49" y="177"/>
                  <a:pt x="29" y="187"/>
                  <a:pt x="20" y="177"/>
                </a:cubicBezTo>
                <a:cubicBezTo>
                  <a:pt x="10" y="177"/>
                  <a:pt x="0" y="168"/>
                  <a:pt x="1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7" name="Google Shape;3577;p21"/>
          <p:cNvSpPr/>
          <p:nvPr/>
        </p:nvSpPr>
        <p:spPr>
          <a:xfrm>
            <a:off x="7865060" y="-702223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1"/>
                </a:moveTo>
                <a:cubicBezTo>
                  <a:pt x="186" y="21"/>
                  <a:pt x="186" y="31"/>
                  <a:pt x="186" y="50"/>
                </a:cubicBezTo>
                <a:cubicBezTo>
                  <a:pt x="186" y="60"/>
                  <a:pt x="177" y="70"/>
                  <a:pt x="167" y="70"/>
                </a:cubicBezTo>
                <a:lnTo>
                  <a:pt x="29" y="50"/>
                </a:lnTo>
                <a:cubicBezTo>
                  <a:pt x="10" y="40"/>
                  <a:pt x="0" y="31"/>
                  <a:pt x="10" y="21"/>
                </a:cubicBezTo>
                <a:cubicBezTo>
                  <a:pt x="10" y="1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8" name="Google Shape;3578;p21"/>
          <p:cNvSpPr/>
          <p:nvPr/>
        </p:nvSpPr>
        <p:spPr>
          <a:xfrm>
            <a:off x="7800767" y="-646178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608" y="334"/>
                </a:moveTo>
                <a:cubicBezTo>
                  <a:pt x="618" y="334"/>
                  <a:pt x="618" y="354"/>
                  <a:pt x="608" y="363"/>
                </a:cubicBezTo>
                <a:cubicBezTo>
                  <a:pt x="608" y="373"/>
                  <a:pt x="588" y="373"/>
                  <a:pt x="579" y="373"/>
                </a:cubicBezTo>
                <a:lnTo>
                  <a:pt x="20" y="40"/>
                </a:lnTo>
                <a:cubicBezTo>
                  <a:pt x="0" y="40"/>
                  <a:pt x="0" y="21"/>
                  <a:pt x="10" y="10"/>
                </a:cubicBezTo>
                <a:cubicBezTo>
                  <a:pt x="10" y="1"/>
                  <a:pt x="30" y="1"/>
                  <a:pt x="3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9" name="Google Shape;3579;p21"/>
          <p:cNvSpPr/>
          <p:nvPr/>
        </p:nvSpPr>
        <p:spPr>
          <a:xfrm>
            <a:off x="7885786" y="-60261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7" y="0"/>
                </a:moveTo>
                <a:cubicBezTo>
                  <a:pt x="167" y="0"/>
                  <a:pt x="177" y="11"/>
                  <a:pt x="186" y="20"/>
                </a:cubicBezTo>
                <a:cubicBezTo>
                  <a:pt x="186" y="40"/>
                  <a:pt x="177" y="50"/>
                  <a:pt x="167" y="50"/>
                </a:cubicBezTo>
                <a:lnTo>
                  <a:pt x="29" y="69"/>
                </a:lnTo>
                <a:cubicBezTo>
                  <a:pt x="10" y="69"/>
                  <a:pt x="0" y="59"/>
                  <a:pt x="0" y="50"/>
                </a:cubicBezTo>
                <a:cubicBezTo>
                  <a:pt x="0" y="40"/>
                  <a:pt x="10" y="3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0" name="Google Shape;3580;p21"/>
          <p:cNvSpPr/>
          <p:nvPr/>
        </p:nvSpPr>
        <p:spPr>
          <a:xfrm>
            <a:off x="7885786" y="-598593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98" y="148"/>
                </a:moveTo>
                <a:cubicBezTo>
                  <a:pt x="98" y="158"/>
                  <a:pt x="98" y="177"/>
                  <a:pt x="79" y="177"/>
                </a:cubicBezTo>
                <a:cubicBezTo>
                  <a:pt x="69" y="188"/>
                  <a:pt x="59" y="177"/>
                  <a:pt x="49" y="168"/>
                </a:cubicBezTo>
                <a:lnTo>
                  <a:pt x="0" y="40"/>
                </a:lnTo>
                <a:cubicBezTo>
                  <a:pt x="0" y="21"/>
                  <a:pt x="0" y="11"/>
                  <a:pt x="10" y="11"/>
                </a:cubicBezTo>
                <a:cubicBezTo>
                  <a:pt x="29" y="1"/>
                  <a:pt x="40" y="11"/>
                  <a:pt x="4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1" name="Google Shape;3581;p21"/>
          <p:cNvSpPr/>
          <p:nvPr/>
        </p:nvSpPr>
        <p:spPr>
          <a:xfrm>
            <a:off x="7865060" y="-612974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67" y="1"/>
                </a:moveTo>
                <a:cubicBezTo>
                  <a:pt x="177" y="1"/>
                  <a:pt x="186" y="10"/>
                  <a:pt x="186" y="20"/>
                </a:cubicBezTo>
                <a:cubicBezTo>
                  <a:pt x="186" y="30"/>
                  <a:pt x="186" y="49"/>
                  <a:pt x="167" y="49"/>
                </a:cubicBezTo>
                <a:lnTo>
                  <a:pt x="29" y="69"/>
                </a:lnTo>
                <a:cubicBezTo>
                  <a:pt x="20" y="69"/>
                  <a:pt x="10" y="60"/>
                  <a:pt x="10" y="49"/>
                </a:cubicBezTo>
                <a:cubicBezTo>
                  <a:pt x="0" y="30"/>
                  <a:pt x="10" y="20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2" name="Google Shape;3582;p21"/>
          <p:cNvSpPr/>
          <p:nvPr/>
        </p:nvSpPr>
        <p:spPr>
          <a:xfrm>
            <a:off x="7865060" y="-608744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98" y="147"/>
                </a:moveTo>
                <a:cubicBezTo>
                  <a:pt x="108" y="157"/>
                  <a:pt x="98" y="167"/>
                  <a:pt x="88" y="177"/>
                </a:cubicBezTo>
                <a:cubicBezTo>
                  <a:pt x="79" y="177"/>
                  <a:pt x="59" y="177"/>
                  <a:pt x="59" y="157"/>
                </a:cubicBezTo>
                <a:lnTo>
                  <a:pt x="10" y="29"/>
                </a:lnTo>
                <a:cubicBezTo>
                  <a:pt x="0" y="20"/>
                  <a:pt x="10" y="10"/>
                  <a:pt x="20" y="0"/>
                </a:cubicBezTo>
                <a:cubicBezTo>
                  <a:pt x="29" y="0"/>
                  <a:pt x="49" y="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7784059" y="-637719"/>
            <a:ext cx="10786" cy="149315"/>
          </a:xfrm>
          <a:custGeom>
            <a:avLst/>
            <a:gdLst/>
            <a:ahLst/>
            <a:cxnLst/>
            <a:rect l="l" t="t" r="r" b="b"/>
            <a:pathLst>
              <a:path w="51" h="706" extrusionOk="0">
                <a:moveTo>
                  <a:pt x="50" y="676"/>
                </a:moveTo>
                <a:cubicBezTo>
                  <a:pt x="50" y="696"/>
                  <a:pt x="40" y="706"/>
                  <a:pt x="31" y="706"/>
                </a:cubicBezTo>
                <a:cubicBezTo>
                  <a:pt x="20" y="706"/>
                  <a:pt x="1" y="696"/>
                  <a:pt x="1" y="676"/>
                </a:cubicBezTo>
                <a:lnTo>
                  <a:pt x="1" y="29"/>
                </a:lnTo>
                <a:cubicBezTo>
                  <a:pt x="1" y="20"/>
                  <a:pt x="20" y="0"/>
                  <a:pt x="31" y="0"/>
                </a:cubicBezTo>
                <a:cubicBezTo>
                  <a:pt x="40" y="0"/>
                  <a:pt x="50" y="20"/>
                  <a:pt x="5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4" name="Google Shape;3584;p21"/>
          <p:cNvSpPr/>
          <p:nvPr/>
        </p:nvSpPr>
        <p:spPr>
          <a:xfrm>
            <a:off x="7784059" y="-540432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9" y="118"/>
                </a:moveTo>
                <a:cubicBezTo>
                  <a:pt x="138" y="128"/>
                  <a:pt x="138" y="148"/>
                  <a:pt x="129" y="157"/>
                </a:cubicBezTo>
                <a:cubicBezTo>
                  <a:pt x="118" y="157"/>
                  <a:pt x="109" y="157"/>
                  <a:pt x="99" y="148"/>
                </a:cubicBezTo>
                <a:lnTo>
                  <a:pt x="11" y="40"/>
                </a:lnTo>
                <a:cubicBezTo>
                  <a:pt x="1" y="30"/>
                  <a:pt x="1" y="20"/>
                  <a:pt x="11" y="11"/>
                </a:cubicBezTo>
                <a:cubicBezTo>
                  <a:pt x="20" y="0"/>
                  <a:pt x="40" y="0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5" name="Google Shape;3585;p21"/>
          <p:cNvSpPr/>
          <p:nvPr/>
        </p:nvSpPr>
        <p:spPr>
          <a:xfrm>
            <a:off x="7765659" y="-540432"/>
            <a:ext cx="31090" cy="33416"/>
          </a:xfrm>
          <a:custGeom>
            <a:avLst/>
            <a:gdLst/>
            <a:ahLst/>
            <a:cxnLst/>
            <a:rect l="l" t="t" r="r" b="b"/>
            <a:pathLst>
              <a:path w="147" h="158" extrusionOk="0">
                <a:moveTo>
                  <a:pt x="49" y="148"/>
                </a:moveTo>
                <a:cubicBezTo>
                  <a:pt x="39" y="157"/>
                  <a:pt x="29" y="157"/>
                  <a:pt x="20" y="157"/>
                </a:cubicBezTo>
                <a:cubicBezTo>
                  <a:pt x="9" y="148"/>
                  <a:pt x="0" y="128"/>
                  <a:pt x="9" y="118"/>
                </a:cubicBezTo>
                <a:lnTo>
                  <a:pt x="98" y="11"/>
                </a:lnTo>
                <a:cubicBezTo>
                  <a:pt x="107" y="0"/>
                  <a:pt x="118" y="0"/>
                  <a:pt x="127" y="11"/>
                </a:cubicBezTo>
                <a:cubicBezTo>
                  <a:pt x="137" y="20"/>
                  <a:pt x="147" y="30"/>
                  <a:pt x="13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6" name="Google Shape;3586;p21"/>
          <p:cNvSpPr/>
          <p:nvPr/>
        </p:nvSpPr>
        <p:spPr>
          <a:xfrm>
            <a:off x="7784059" y="-563274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9" y="128"/>
                </a:moveTo>
                <a:cubicBezTo>
                  <a:pt x="138" y="138"/>
                  <a:pt x="138" y="148"/>
                  <a:pt x="129" y="158"/>
                </a:cubicBezTo>
                <a:cubicBezTo>
                  <a:pt x="118" y="167"/>
                  <a:pt x="109" y="167"/>
                  <a:pt x="99" y="148"/>
                </a:cubicBezTo>
                <a:lnTo>
                  <a:pt x="11" y="40"/>
                </a:lnTo>
                <a:cubicBezTo>
                  <a:pt x="1" y="30"/>
                  <a:pt x="1" y="21"/>
                  <a:pt x="11" y="10"/>
                </a:cubicBezTo>
                <a:cubicBezTo>
                  <a:pt x="20" y="1"/>
                  <a:pt x="40" y="1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7" name="Google Shape;3587;p21"/>
          <p:cNvSpPr/>
          <p:nvPr/>
        </p:nvSpPr>
        <p:spPr>
          <a:xfrm>
            <a:off x="7765659" y="-563274"/>
            <a:ext cx="31090" cy="35531"/>
          </a:xfrm>
          <a:custGeom>
            <a:avLst/>
            <a:gdLst/>
            <a:ahLst/>
            <a:cxnLst/>
            <a:rect l="l" t="t" r="r" b="b"/>
            <a:pathLst>
              <a:path w="147" h="168" extrusionOk="0">
                <a:moveTo>
                  <a:pt x="49" y="148"/>
                </a:moveTo>
                <a:cubicBezTo>
                  <a:pt x="39" y="167"/>
                  <a:pt x="29" y="167"/>
                  <a:pt x="20" y="158"/>
                </a:cubicBezTo>
                <a:cubicBezTo>
                  <a:pt x="9" y="148"/>
                  <a:pt x="0" y="138"/>
                  <a:pt x="9" y="128"/>
                </a:cubicBezTo>
                <a:lnTo>
                  <a:pt x="98" y="10"/>
                </a:lnTo>
                <a:cubicBezTo>
                  <a:pt x="107" y="1"/>
                  <a:pt x="118" y="1"/>
                  <a:pt x="127" y="10"/>
                </a:cubicBezTo>
                <a:cubicBezTo>
                  <a:pt x="137" y="21"/>
                  <a:pt x="147" y="30"/>
                  <a:pt x="13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8" name="Google Shape;3588;p21"/>
          <p:cNvSpPr/>
          <p:nvPr/>
        </p:nvSpPr>
        <p:spPr>
          <a:xfrm>
            <a:off x="7649550" y="-646178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39" y="373"/>
                </a:moveTo>
                <a:cubicBezTo>
                  <a:pt x="20" y="373"/>
                  <a:pt x="10" y="373"/>
                  <a:pt x="0" y="363"/>
                </a:cubicBezTo>
                <a:cubicBezTo>
                  <a:pt x="0" y="354"/>
                  <a:pt x="0" y="334"/>
                  <a:pt x="10" y="334"/>
                </a:cubicBezTo>
                <a:lnTo>
                  <a:pt x="578" y="1"/>
                </a:lnTo>
                <a:cubicBezTo>
                  <a:pt x="588" y="1"/>
                  <a:pt x="598" y="1"/>
                  <a:pt x="608" y="10"/>
                </a:cubicBezTo>
                <a:cubicBezTo>
                  <a:pt x="617" y="21"/>
                  <a:pt x="608" y="40"/>
                  <a:pt x="5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9" name="Google Shape;3589;p21"/>
          <p:cNvSpPr/>
          <p:nvPr/>
        </p:nvSpPr>
        <p:spPr>
          <a:xfrm>
            <a:off x="7674295" y="-598593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40" y="168"/>
                </a:moveTo>
                <a:cubicBezTo>
                  <a:pt x="40" y="177"/>
                  <a:pt x="30" y="188"/>
                  <a:pt x="10" y="177"/>
                </a:cubicBezTo>
                <a:cubicBezTo>
                  <a:pt x="1" y="177"/>
                  <a:pt x="1" y="158"/>
                  <a:pt x="1" y="148"/>
                </a:cubicBezTo>
                <a:lnTo>
                  <a:pt x="49" y="21"/>
                </a:lnTo>
                <a:cubicBezTo>
                  <a:pt x="60" y="11"/>
                  <a:pt x="69" y="1"/>
                  <a:pt x="79" y="11"/>
                </a:cubicBezTo>
                <a:cubicBezTo>
                  <a:pt x="99" y="11"/>
                  <a:pt x="99" y="21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0" name="Google Shape;3590;p21"/>
          <p:cNvSpPr/>
          <p:nvPr/>
        </p:nvSpPr>
        <p:spPr>
          <a:xfrm>
            <a:off x="7655683" y="-60261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50"/>
                </a:moveTo>
                <a:cubicBezTo>
                  <a:pt x="10" y="50"/>
                  <a:pt x="0" y="40"/>
                  <a:pt x="0" y="20"/>
                </a:cubicBezTo>
                <a:cubicBezTo>
                  <a:pt x="0" y="11"/>
                  <a:pt x="20" y="0"/>
                  <a:pt x="30" y="0"/>
                </a:cubicBezTo>
                <a:lnTo>
                  <a:pt x="167" y="20"/>
                </a:lnTo>
                <a:cubicBezTo>
                  <a:pt x="177" y="30"/>
                  <a:pt x="187" y="40"/>
                  <a:pt x="187" y="50"/>
                </a:cubicBezTo>
                <a:cubicBezTo>
                  <a:pt x="187" y="59"/>
                  <a:pt x="167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1" name="Google Shape;3591;p21"/>
          <p:cNvSpPr/>
          <p:nvPr/>
        </p:nvSpPr>
        <p:spPr>
          <a:xfrm>
            <a:off x="7692906" y="-608744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50" y="157"/>
                </a:moveTo>
                <a:cubicBezTo>
                  <a:pt x="40" y="177"/>
                  <a:pt x="30" y="177"/>
                  <a:pt x="20" y="177"/>
                </a:cubicBezTo>
                <a:cubicBezTo>
                  <a:pt x="1" y="167"/>
                  <a:pt x="1" y="157"/>
                  <a:pt x="1" y="147"/>
                </a:cubicBezTo>
                <a:lnTo>
                  <a:pt x="59" y="20"/>
                </a:lnTo>
                <a:cubicBezTo>
                  <a:pt x="59" y="0"/>
                  <a:pt x="70" y="0"/>
                  <a:pt x="89" y="0"/>
                </a:cubicBezTo>
                <a:cubicBezTo>
                  <a:pt x="99" y="10"/>
                  <a:pt x="99" y="20"/>
                  <a:pt x="9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2" name="Google Shape;3592;p21"/>
          <p:cNvSpPr/>
          <p:nvPr/>
        </p:nvSpPr>
        <p:spPr>
          <a:xfrm>
            <a:off x="7674295" y="-612974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30" y="49"/>
                </a:moveTo>
                <a:cubicBezTo>
                  <a:pt x="10" y="49"/>
                  <a:pt x="1" y="30"/>
                  <a:pt x="1" y="20"/>
                </a:cubicBezTo>
                <a:cubicBezTo>
                  <a:pt x="10" y="10"/>
                  <a:pt x="20" y="1"/>
                  <a:pt x="30" y="1"/>
                </a:cubicBezTo>
                <a:lnTo>
                  <a:pt x="167" y="20"/>
                </a:lnTo>
                <a:cubicBezTo>
                  <a:pt x="177" y="20"/>
                  <a:pt x="187" y="30"/>
                  <a:pt x="187" y="49"/>
                </a:cubicBezTo>
                <a:cubicBezTo>
                  <a:pt x="187" y="60"/>
                  <a:pt x="177" y="69"/>
                  <a:pt x="15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3" name="Google Shape;3593;p21"/>
          <p:cNvSpPr/>
          <p:nvPr/>
        </p:nvSpPr>
        <p:spPr>
          <a:xfrm>
            <a:off x="7649550" y="-735216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10" y="50"/>
                </a:moveTo>
                <a:cubicBezTo>
                  <a:pt x="0" y="39"/>
                  <a:pt x="0" y="30"/>
                  <a:pt x="0" y="20"/>
                </a:cubicBezTo>
                <a:cubicBezTo>
                  <a:pt x="10" y="10"/>
                  <a:pt x="20" y="0"/>
                  <a:pt x="39" y="10"/>
                </a:cubicBezTo>
                <a:lnTo>
                  <a:pt x="598" y="333"/>
                </a:lnTo>
                <a:cubicBezTo>
                  <a:pt x="608" y="344"/>
                  <a:pt x="617" y="353"/>
                  <a:pt x="608" y="363"/>
                </a:cubicBezTo>
                <a:cubicBezTo>
                  <a:pt x="598" y="383"/>
                  <a:pt x="588" y="383"/>
                  <a:pt x="578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4" name="Google Shape;3594;p21"/>
          <p:cNvSpPr/>
          <p:nvPr/>
        </p:nvSpPr>
        <p:spPr>
          <a:xfrm>
            <a:off x="7655683" y="-714490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69"/>
                </a:moveTo>
                <a:cubicBezTo>
                  <a:pt x="20" y="69"/>
                  <a:pt x="0" y="69"/>
                  <a:pt x="0" y="50"/>
                </a:cubicBezTo>
                <a:cubicBezTo>
                  <a:pt x="0" y="39"/>
                  <a:pt x="10" y="30"/>
                  <a:pt x="20" y="30"/>
                </a:cubicBezTo>
                <a:lnTo>
                  <a:pt x="157" y="10"/>
                </a:lnTo>
                <a:cubicBezTo>
                  <a:pt x="167" y="0"/>
                  <a:pt x="187" y="10"/>
                  <a:pt x="187" y="30"/>
                </a:cubicBezTo>
                <a:cubicBezTo>
                  <a:pt x="187" y="39"/>
                  <a:pt x="17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5" name="Google Shape;3595;p21"/>
          <p:cNvSpPr/>
          <p:nvPr/>
        </p:nvSpPr>
        <p:spPr>
          <a:xfrm>
            <a:off x="7674295" y="-741349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1" y="39"/>
                </a:moveTo>
                <a:cubicBezTo>
                  <a:pt x="1" y="20"/>
                  <a:pt x="1" y="10"/>
                  <a:pt x="10" y="10"/>
                </a:cubicBezTo>
                <a:cubicBezTo>
                  <a:pt x="30" y="0"/>
                  <a:pt x="40" y="10"/>
                  <a:pt x="40" y="20"/>
                </a:cubicBezTo>
                <a:lnTo>
                  <a:pt x="99" y="147"/>
                </a:lnTo>
                <a:cubicBezTo>
                  <a:pt x="99" y="157"/>
                  <a:pt x="99" y="177"/>
                  <a:pt x="79" y="177"/>
                </a:cubicBezTo>
                <a:cubicBezTo>
                  <a:pt x="69" y="186"/>
                  <a:pt x="60" y="177"/>
                  <a:pt x="49" y="16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6" name="Google Shape;3596;p21"/>
          <p:cNvSpPr/>
          <p:nvPr/>
        </p:nvSpPr>
        <p:spPr>
          <a:xfrm>
            <a:off x="7674295" y="-702223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70"/>
                </a:moveTo>
                <a:cubicBezTo>
                  <a:pt x="20" y="70"/>
                  <a:pt x="10" y="60"/>
                  <a:pt x="1" y="50"/>
                </a:cubicBezTo>
                <a:cubicBezTo>
                  <a:pt x="1" y="31"/>
                  <a:pt x="10" y="21"/>
                  <a:pt x="30" y="21"/>
                </a:cubicBezTo>
                <a:lnTo>
                  <a:pt x="158" y="1"/>
                </a:lnTo>
                <a:cubicBezTo>
                  <a:pt x="177" y="1"/>
                  <a:pt x="187" y="11"/>
                  <a:pt x="187" y="21"/>
                </a:cubicBezTo>
                <a:cubicBezTo>
                  <a:pt x="187" y="31"/>
                  <a:pt x="177" y="4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7" name="Google Shape;3597;p21"/>
          <p:cNvSpPr/>
          <p:nvPr/>
        </p:nvSpPr>
        <p:spPr>
          <a:xfrm>
            <a:off x="7692906" y="-731198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1" y="40"/>
                </a:moveTo>
                <a:cubicBezTo>
                  <a:pt x="1" y="31"/>
                  <a:pt x="1" y="11"/>
                  <a:pt x="20" y="11"/>
                </a:cubicBezTo>
                <a:cubicBezTo>
                  <a:pt x="30" y="1"/>
                  <a:pt x="40" y="11"/>
                  <a:pt x="50" y="20"/>
                </a:cubicBezTo>
                <a:lnTo>
                  <a:pt x="99" y="148"/>
                </a:lnTo>
                <a:cubicBezTo>
                  <a:pt x="99" y="168"/>
                  <a:pt x="99" y="177"/>
                  <a:pt x="89" y="177"/>
                </a:cubicBezTo>
                <a:cubicBezTo>
                  <a:pt x="70" y="187"/>
                  <a:pt x="59" y="177"/>
                  <a:pt x="59" y="1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8" name="Google Shape;3598;p21"/>
          <p:cNvSpPr/>
          <p:nvPr/>
        </p:nvSpPr>
        <p:spPr>
          <a:xfrm>
            <a:off x="7736473" y="-739446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0" y="40"/>
                </a:moveTo>
                <a:cubicBezTo>
                  <a:pt x="1" y="30"/>
                  <a:pt x="1" y="11"/>
                  <a:pt x="10" y="1"/>
                </a:cubicBezTo>
                <a:cubicBezTo>
                  <a:pt x="30" y="1"/>
                  <a:pt x="40" y="1"/>
                  <a:pt x="49" y="11"/>
                </a:cubicBezTo>
                <a:lnTo>
                  <a:pt x="226" y="334"/>
                </a:lnTo>
                <a:cubicBezTo>
                  <a:pt x="236" y="344"/>
                  <a:pt x="236" y="353"/>
                  <a:pt x="226" y="364"/>
                </a:cubicBezTo>
                <a:cubicBezTo>
                  <a:pt x="206" y="373"/>
                  <a:pt x="197" y="364"/>
                  <a:pt x="187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9" name="Google Shape;3599;p21"/>
          <p:cNvSpPr/>
          <p:nvPr/>
        </p:nvSpPr>
        <p:spPr>
          <a:xfrm>
            <a:off x="7724207" y="-726968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50"/>
                </a:moveTo>
                <a:cubicBezTo>
                  <a:pt x="9" y="40"/>
                  <a:pt x="0" y="30"/>
                  <a:pt x="9" y="11"/>
                </a:cubicBezTo>
                <a:cubicBezTo>
                  <a:pt x="9" y="0"/>
                  <a:pt x="29" y="0"/>
                  <a:pt x="39" y="0"/>
                </a:cubicBezTo>
                <a:lnTo>
                  <a:pt x="147" y="50"/>
                </a:lnTo>
                <a:cubicBezTo>
                  <a:pt x="166" y="50"/>
                  <a:pt x="166" y="69"/>
                  <a:pt x="166" y="79"/>
                </a:cubicBezTo>
                <a:cubicBezTo>
                  <a:pt x="157" y="89"/>
                  <a:pt x="147" y="98"/>
                  <a:pt x="137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0" name="Google Shape;3600;p21"/>
          <p:cNvSpPr/>
          <p:nvPr/>
        </p:nvSpPr>
        <p:spPr>
          <a:xfrm>
            <a:off x="7748951" y="-743464"/>
            <a:ext cx="14593" cy="35319"/>
          </a:xfrm>
          <a:custGeom>
            <a:avLst/>
            <a:gdLst/>
            <a:ahLst/>
            <a:cxnLst/>
            <a:rect l="l" t="t" r="r" b="b"/>
            <a:pathLst>
              <a:path w="69" h="167" extrusionOk="0">
                <a:moveTo>
                  <a:pt x="20" y="20"/>
                </a:moveTo>
                <a:cubicBezTo>
                  <a:pt x="20" y="10"/>
                  <a:pt x="30" y="0"/>
                  <a:pt x="49" y="0"/>
                </a:cubicBezTo>
                <a:cubicBezTo>
                  <a:pt x="59" y="0"/>
                  <a:pt x="69" y="20"/>
                  <a:pt x="69" y="30"/>
                </a:cubicBezTo>
                <a:lnTo>
                  <a:pt x="49" y="147"/>
                </a:lnTo>
                <a:cubicBezTo>
                  <a:pt x="49" y="167"/>
                  <a:pt x="40" y="167"/>
                  <a:pt x="20" y="167"/>
                </a:cubicBezTo>
                <a:cubicBezTo>
                  <a:pt x="10" y="167"/>
                  <a:pt x="1" y="157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21"/>
          <p:cNvSpPr/>
          <p:nvPr/>
        </p:nvSpPr>
        <p:spPr>
          <a:xfrm>
            <a:off x="7734358" y="-71047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50"/>
                </a:moveTo>
                <a:cubicBezTo>
                  <a:pt x="11" y="40"/>
                  <a:pt x="1" y="31"/>
                  <a:pt x="11" y="20"/>
                </a:cubicBezTo>
                <a:cubicBezTo>
                  <a:pt x="11" y="1"/>
                  <a:pt x="20" y="1"/>
                  <a:pt x="40" y="1"/>
                </a:cubicBezTo>
                <a:lnTo>
                  <a:pt x="148" y="50"/>
                </a:lnTo>
                <a:cubicBezTo>
                  <a:pt x="157" y="50"/>
                  <a:pt x="168" y="70"/>
                  <a:pt x="168" y="79"/>
                </a:cubicBezTo>
                <a:cubicBezTo>
                  <a:pt x="157" y="89"/>
                  <a:pt x="148" y="99"/>
                  <a:pt x="13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2" name="Google Shape;3602;p21"/>
          <p:cNvSpPr/>
          <p:nvPr/>
        </p:nvSpPr>
        <p:spPr>
          <a:xfrm>
            <a:off x="7759314" y="-726968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20" y="20"/>
                </a:moveTo>
                <a:cubicBezTo>
                  <a:pt x="20" y="11"/>
                  <a:pt x="30" y="0"/>
                  <a:pt x="50" y="0"/>
                </a:cubicBezTo>
                <a:cubicBezTo>
                  <a:pt x="59" y="11"/>
                  <a:pt x="69" y="20"/>
                  <a:pt x="69" y="30"/>
                </a:cubicBezTo>
                <a:lnTo>
                  <a:pt x="50" y="157"/>
                </a:lnTo>
                <a:cubicBezTo>
                  <a:pt x="50" y="167"/>
                  <a:pt x="30" y="177"/>
                  <a:pt x="20" y="177"/>
                </a:cubicBezTo>
                <a:cubicBezTo>
                  <a:pt x="10" y="167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3" name="Google Shape;3603;p21"/>
          <p:cNvSpPr/>
          <p:nvPr/>
        </p:nvSpPr>
        <p:spPr>
          <a:xfrm>
            <a:off x="7794633" y="-739446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86" y="11"/>
                </a:moveTo>
                <a:cubicBezTo>
                  <a:pt x="196" y="1"/>
                  <a:pt x="206" y="1"/>
                  <a:pt x="216" y="1"/>
                </a:cubicBezTo>
                <a:cubicBezTo>
                  <a:pt x="225" y="11"/>
                  <a:pt x="235" y="30"/>
                  <a:pt x="225" y="40"/>
                </a:cubicBezTo>
                <a:lnTo>
                  <a:pt x="39" y="353"/>
                </a:lnTo>
                <a:cubicBezTo>
                  <a:pt x="39" y="364"/>
                  <a:pt x="20" y="373"/>
                  <a:pt x="10" y="364"/>
                </a:cubicBezTo>
                <a:cubicBezTo>
                  <a:pt x="0" y="353"/>
                  <a:pt x="0" y="344"/>
                  <a:pt x="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4" name="Google Shape;3604;p21"/>
          <p:cNvSpPr/>
          <p:nvPr/>
        </p:nvSpPr>
        <p:spPr>
          <a:xfrm>
            <a:off x="7817263" y="-743464"/>
            <a:ext cx="14805" cy="35319"/>
          </a:xfrm>
          <a:custGeom>
            <a:avLst/>
            <a:gdLst/>
            <a:ahLst/>
            <a:cxnLst/>
            <a:rect l="l" t="t" r="r" b="b"/>
            <a:pathLst>
              <a:path w="70" h="167" extrusionOk="0">
                <a:moveTo>
                  <a:pt x="1" y="30"/>
                </a:moveTo>
                <a:cubicBezTo>
                  <a:pt x="1" y="20"/>
                  <a:pt x="11" y="0"/>
                  <a:pt x="20" y="0"/>
                </a:cubicBezTo>
                <a:cubicBezTo>
                  <a:pt x="30" y="0"/>
                  <a:pt x="50" y="10"/>
                  <a:pt x="50" y="20"/>
                </a:cubicBezTo>
                <a:lnTo>
                  <a:pt x="59" y="147"/>
                </a:lnTo>
                <a:cubicBezTo>
                  <a:pt x="70" y="157"/>
                  <a:pt x="59" y="167"/>
                  <a:pt x="40" y="167"/>
                </a:cubicBezTo>
                <a:cubicBezTo>
                  <a:pt x="30" y="167"/>
                  <a:pt x="20" y="167"/>
                  <a:pt x="2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5" name="Google Shape;3605;p21"/>
          <p:cNvSpPr/>
          <p:nvPr/>
        </p:nvSpPr>
        <p:spPr>
          <a:xfrm>
            <a:off x="7819378" y="-726968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38" y="0"/>
                </a:moveTo>
                <a:cubicBezTo>
                  <a:pt x="147" y="0"/>
                  <a:pt x="158" y="0"/>
                  <a:pt x="167" y="11"/>
                </a:cubicBezTo>
                <a:cubicBezTo>
                  <a:pt x="167" y="30"/>
                  <a:pt x="167" y="40"/>
                  <a:pt x="158" y="50"/>
                </a:cubicBezTo>
                <a:lnTo>
                  <a:pt x="40" y="89"/>
                </a:lnTo>
                <a:cubicBezTo>
                  <a:pt x="30" y="98"/>
                  <a:pt x="10" y="89"/>
                  <a:pt x="10" y="79"/>
                </a:cubicBezTo>
                <a:cubicBezTo>
                  <a:pt x="1" y="69"/>
                  <a:pt x="10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6" name="Google Shape;3606;p21"/>
          <p:cNvSpPr/>
          <p:nvPr/>
        </p:nvSpPr>
        <p:spPr>
          <a:xfrm>
            <a:off x="7806900" y="-726968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1" y="30"/>
                </a:moveTo>
                <a:cubicBezTo>
                  <a:pt x="1" y="20"/>
                  <a:pt x="10" y="11"/>
                  <a:pt x="21" y="0"/>
                </a:cubicBezTo>
                <a:cubicBezTo>
                  <a:pt x="40" y="0"/>
                  <a:pt x="50" y="11"/>
                  <a:pt x="50" y="20"/>
                </a:cubicBezTo>
                <a:lnTo>
                  <a:pt x="69" y="148"/>
                </a:lnTo>
                <a:cubicBezTo>
                  <a:pt x="69" y="157"/>
                  <a:pt x="60" y="167"/>
                  <a:pt x="50" y="177"/>
                </a:cubicBezTo>
                <a:cubicBezTo>
                  <a:pt x="30" y="177"/>
                  <a:pt x="21" y="167"/>
                  <a:pt x="21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21"/>
          <p:cNvSpPr/>
          <p:nvPr/>
        </p:nvSpPr>
        <p:spPr>
          <a:xfrm>
            <a:off x="7811130" y="-710472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8" y="1"/>
                </a:moveTo>
                <a:cubicBezTo>
                  <a:pt x="138" y="1"/>
                  <a:pt x="157" y="1"/>
                  <a:pt x="157" y="20"/>
                </a:cubicBezTo>
                <a:cubicBezTo>
                  <a:pt x="167" y="31"/>
                  <a:pt x="157" y="40"/>
                  <a:pt x="147" y="50"/>
                </a:cubicBezTo>
                <a:lnTo>
                  <a:pt x="30" y="89"/>
                </a:lnTo>
                <a:cubicBezTo>
                  <a:pt x="20" y="99"/>
                  <a:pt x="10" y="89"/>
                  <a:pt x="1" y="79"/>
                </a:cubicBezTo>
                <a:cubicBezTo>
                  <a:pt x="1" y="70"/>
                  <a:pt x="1" y="50"/>
                  <a:pt x="1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8" name="Google Shape;3608;p21"/>
          <p:cNvSpPr/>
          <p:nvPr/>
        </p:nvSpPr>
        <p:spPr>
          <a:xfrm>
            <a:off x="7804785" y="-656541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383" y="1"/>
                </a:moveTo>
                <a:cubicBezTo>
                  <a:pt x="403" y="1"/>
                  <a:pt x="412" y="11"/>
                  <a:pt x="412" y="30"/>
                </a:cubicBezTo>
                <a:cubicBezTo>
                  <a:pt x="412" y="40"/>
                  <a:pt x="403" y="50"/>
                  <a:pt x="383" y="50"/>
                </a:cubicBezTo>
                <a:lnTo>
                  <a:pt x="20" y="50"/>
                </a:lnTo>
                <a:cubicBezTo>
                  <a:pt x="11" y="50"/>
                  <a:pt x="1" y="40"/>
                  <a:pt x="1" y="30"/>
                </a:cubicBezTo>
                <a:cubicBezTo>
                  <a:pt x="1" y="1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9" name="Google Shape;3609;p21"/>
          <p:cNvSpPr/>
          <p:nvPr/>
        </p:nvSpPr>
        <p:spPr>
          <a:xfrm>
            <a:off x="7856812" y="-673038"/>
            <a:ext cx="31090" cy="29186"/>
          </a:xfrm>
          <a:custGeom>
            <a:avLst/>
            <a:gdLst/>
            <a:ahLst/>
            <a:cxnLst/>
            <a:rect l="l" t="t" r="r" b="b"/>
            <a:pathLst>
              <a:path w="147" h="138" extrusionOk="0">
                <a:moveTo>
                  <a:pt x="108" y="10"/>
                </a:moveTo>
                <a:cubicBezTo>
                  <a:pt x="118" y="0"/>
                  <a:pt x="127" y="10"/>
                  <a:pt x="137" y="20"/>
                </a:cubicBezTo>
                <a:cubicBezTo>
                  <a:pt x="147" y="30"/>
                  <a:pt x="147" y="39"/>
                  <a:pt x="137" y="50"/>
                </a:cubicBezTo>
                <a:lnTo>
                  <a:pt x="39" y="128"/>
                </a:lnTo>
                <a:cubicBezTo>
                  <a:pt x="29" y="137"/>
                  <a:pt x="10" y="128"/>
                  <a:pt x="10" y="118"/>
                </a:cubicBezTo>
                <a:cubicBezTo>
                  <a:pt x="0" y="108"/>
                  <a:pt x="0" y="98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0" name="Google Shape;3610;p21"/>
          <p:cNvSpPr/>
          <p:nvPr/>
        </p:nvSpPr>
        <p:spPr>
          <a:xfrm>
            <a:off x="7856812" y="-656541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37" y="89"/>
                </a:moveTo>
                <a:cubicBezTo>
                  <a:pt x="147" y="99"/>
                  <a:pt x="147" y="109"/>
                  <a:pt x="137" y="118"/>
                </a:cubicBezTo>
                <a:cubicBezTo>
                  <a:pt x="127" y="128"/>
                  <a:pt x="118" y="128"/>
                  <a:pt x="108" y="118"/>
                </a:cubicBezTo>
                <a:lnTo>
                  <a:pt x="10" y="50"/>
                </a:lnTo>
                <a:cubicBezTo>
                  <a:pt x="0" y="40"/>
                  <a:pt x="0" y="20"/>
                  <a:pt x="10" y="11"/>
                </a:cubicBezTo>
                <a:cubicBezTo>
                  <a:pt x="10" y="1"/>
                  <a:pt x="2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1" name="Google Shape;3611;p21"/>
          <p:cNvSpPr/>
          <p:nvPr/>
        </p:nvSpPr>
        <p:spPr>
          <a:xfrm>
            <a:off x="7836086" y="-673038"/>
            <a:ext cx="31090" cy="29186"/>
          </a:xfrm>
          <a:custGeom>
            <a:avLst/>
            <a:gdLst/>
            <a:ahLst/>
            <a:cxnLst/>
            <a:rect l="l" t="t" r="r" b="b"/>
            <a:pathLst>
              <a:path w="147" h="138" extrusionOk="0">
                <a:moveTo>
                  <a:pt x="108" y="10"/>
                </a:moveTo>
                <a:cubicBezTo>
                  <a:pt x="118" y="0"/>
                  <a:pt x="137" y="10"/>
                  <a:pt x="147" y="20"/>
                </a:cubicBezTo>
                <a:cubicBezTo>
                  <a:pt x="147" y="30"/>
                  <a:pt x="147" y="39"/>
                  <a:pt x="137" y="50"/>
                </a:cubicBezTo>
                <a:lnTo>
                  <a:pt x="39" y="128"/>
                </a:lnTo>
                <a:cubicBezTo>
                  <a:pt x="29" y="137"/>
                  <a:pt x="20" y="128"/>
                  <a:pt x="10" y="118"/>
                </a:cubicBezTo>
                <a:cubicBezTo>
                  <a:pt x="0" y="108"/>
                  <a:pt x="0" y="98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2" name="Google Shape;3612;p21"/>
          <p:cNvSpPr/>
          <p:nvPr/>
        </p:nvSpPr>
        <p:spPr>
          <a:xfrm>
            <a:off x="7836086" y="-656541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37" y="89"/>
                </a:moveTo>
                <a:cubicBezTo>
                  <a:pt x="147" y="99"/>
                  <a:pt x="147" y="109"/>
                  <a:pt x="147" y="118"/>
                </a:cubicBezTo>
                <a:cubicBezTo>
                  <a:pt x="137" y="128"/>
                  <a:pt x="118" y="128"/>
                  <a:pt x="108" y="118"/>
                </a:cubicBezTo>
                <a:lnTo>
                  <a:pt x="10" y="50"/>
                </a:lnTo>
                <a:cubicBezTo>
                  <a:pt x="0" y="40"/>
                  <a:pt x="0" y="20"/>
                  <a:pt x="10" y="11"/>
                </a:cubicBezTo>
                <a:cubicBezTo>
                  <a:pt x="20" y="1"/>
                  <a:pt x="2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3" name="Google Shape;3613;p21"/>
          <p:cNvSpPr/>
          <p:nvPr/>
        </p:nvSpPr>
        <p:spPr>
          <a:xfrm>
            <a:off x="7794633" y="-640045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225" y="334"/>
                </a:moveTo>
                <a:cubicBezTo>
                  <a:pt x="235" y="344"/>
                  <a:pt x="225" y="364"/>
                  <a:pt x="216" y="364"/>
                </a:cubicBezTo>
                <a:cubicBezTo>
                  <a:pt x="206" y="373"/>
                  <a:pt x="196" y="364"/>
                  <a:pt x="186" y="354"/>
                </a:cubicBezTo>
                <a:lnTo>
                  <a:pt x="0" y="40"/>
                </a:lnTo>
                <a:cubicBezTo>
                  <a:pt x="0" y="31"/>
                  <a:pt x="0" y="11"/>
                  <a:pt x="10" y="11"/>
                </a:cubicBezTo>
                <a:cubicBezTo>
                  <a:pt x="20" y="1"/>
                  <a:pt x="3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4" name="Google Shape;3614;p21"/>
          <p:cNvSpPr/>
          <p:nvPr/>
        </p:nvSpPr>
        <p:spPr>
          <a:xfrm>
            <a:off x="7819378" y="-59436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58" y="50"/>
                </a:moveTo>
                <a:cubicBezTo>
                  <a:pt x="167" y="59"/>
                  <a:pt x="167" y="70"/>
                  <a:pt x="167" y="79"/>
                </a:cubicBezTo>
                <a:cubicBezTo>
                  <a:pt x="158" y="89"/>
                  <a:pt x="147" y="99"/>
                  <a:pt x="138" y="99"/>
                </a:cubicBezTo>
                <a:lnTo>
                  <a:pt x="20" y="50"/>
                </a:lnTo>
                <a:cubicBezTo>
                  <a:pt x="10" y="40"/>
                  <a:pt x="1" y="30"/>
                  <a:pt x="10" y="20"/>
                </a:cubicBezTo>
                <a:cubicBezTo>
                  <a:pt x="10" y="11"/>
                  <a:pt x="30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5" name="Google Shape;3615;p21"/>
          <p:cNvSpPr/>
          <p:nvPr/>
        </p:nvSpPr>
        <p:spPr>
          <a:xfrm>
            <a:off x="7817263" y="-594363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50" y="148"/>
                </a:moveTo>
                <a:cubicBezTo>
                  <a:pt x="50" y="168"/>
                  <a:pt x="30" y="177"/>
                  <a:pt x="20" y="168"/>
                </a:cubicBezTo>
                <a:cubicBezTo>
                  <a:pt x="11" y="168"/>
                  <a:pt x="1" y="157"/>
                  <a:pt x="1" y="148"/>
                </a:cubicBezTo>
                <a:lnTo>
                  <a:pt x="20" y="20"/>
                </a:lnTo>
                <a:cubicBezTo>
                  <a:pt x="20" y="11"/>
                  <a:pt x="30" y="1"/>
                  <a:pt x="40" y="1"/>
                </a:cubicBezTo>
                <a:cubicBezTo>
                  <a:pt x="59" y="11"/>
                  <a:pt x="70" y="20"/>
                  <a:pt x="5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6" name="Google Shape;3616;p21"/>
          <p:cNvSpPr/>
          <p:nvPr/>
        </p:nvSpPr>
        <p:spPr>
          <a:xfrm>
            <a:off x="7811130" y="-610859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0"/>
                </a:moveTo>
                <a:cubicBezTo>
                  <a:pt x="157" y="50"/>
                  <a:pt x="167" y="69"/>
                  <a:pt x="157" y="79"/>
                </a:cubicBezTo>
                <a:cubicBezTo>
                  <a:pt x="157" y="89"/>
                  <a:pt x="138" y="98"/>
                  <a:pt x="128" y="89"/>
                </a:cubicBezTo>
                <a:lnTo>
                  <a:pt x="10" y="50"/>
                </a:lnTo>
                <a:cubicBezTo>
                  <a:pt x="1" y="39"/>
                  <a:pt x="1" y="30"/>
                  <a:pt x="1" y="2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7" name="Google Shape;3617;p21"/>
          <p:cNvSpPr/>
          <p:nvPr/>
        </p:nvSpPr>
        <p:spPr>
          <a:xfrm>
            <a:off x="7806900" y="-61085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7"/>
                  <a:pt x="40" y="167"/>
                  <a:pt x="21" y="167"/>
                </a:cubicBezTo>
                <a:cubicBezTo>
                  <a:pt x="10" y="167"/>
                  <a:pt x="1" y="157"/>
                  <a:pt x="1" y="137"/>
                </a:cubicBezTo>
                <a:lnTo>
                  <a:pt x="21" y="20"/>
                </a:lnTo>
                <a:cubicBezTo>
                  <a:pt x="21" y="10"/>
                  <a:pt x="30" y="0"/>
                  <a:pt x="50" y="0"/>
                </a:cubicBezTo>
                <a:cubicBezTo>
                  <a:pt x="60" y="0"/>
                  <a:pt x="69" y="10"/>
                  <a:pt x="6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8" name="Google Shape;3618;p21"/>
          <p:cNvSpPr/>
          <p:nvPr/>
        </p:nvSpPr>
        <p:spPr>
          <a:xfrm>
            <a:off x="7736473" y="-640045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49" y="354"/>
                </a:moveTo>
                <a:cubicBezTo>
                  <a:pt x="40" y="364"/>
                  <a:pt x="30" y="373"/>
                  <a:pt x="10" y="364"/>
                </a:cubicBezTo>
                <a:cubicBezTo>
                  <a:pt x="1" y="364"/>
                  <a:pt x="1" y="344"/>
                  <a:pt x="10" y="334"/>
                </a:cubicBezTo>
                <a:lnTo>
                  <a:pt x="187" y="11"/>
                </a:lnTo>
                <a:cubicBezTo>
                  <a:pt x="197" y="1"/>
                  <a:pt x="206" y="1"/>
                  <a:pt x="226" y="11"/>
                </a:cubicBezTo>
                <a:cubicBezTo>
                  <a:pt x="236" y="11"/>
                  <a:pt x="236" y="31"/>
                  <a:pt x="22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9" name="Google Shape;3619;p21"/>
          <p:cNvSpPr/>
          <p:nvPr/>
        </p:nvSpPr>
        <p:spPr>
          <a:xfrm>
            <a:off x="7748951" y="-594363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69" y="148"/>
                </a:moveTo>
                <a:cubicBezTo>
                  <a:pt x="69" y="157"/>
                  <a:pt x="59" y="168"/>
                  <a:pt x="49" y="168"/>
                </a:cubicBezTo>
                <a:cubicBezTo>
                  <a:pt x="30" y="177"/>
                  <a:pt x="20" y="168"/>
                  <a:pt x="20" y="148"/>
                </a:cubicBezTo>
                <a:lnTo>
                  <a:pt x="1" y="30"/>
                </a:lnTo>
                <a:cubicBezTo>
                  <a:pt x="1" y="20"/>
                  <a:pt x="10" y="11"/>
                  <a:pt x="20" y="1"/>
                </a:cubicBezTo>
                <a:cubicBezTo>
                  <a:pt x="40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0" name="Google Shape;3620;p21"/>
          <p:cNvSpPr/>
          <p:nvPr/>
        </p:nvSpPr>
        <p:spPr>
          <a:xfrm>
            <a:off x="7724207" y="-59436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39" y="99"/>
                </a:moveTo>
                <a:cubicBezTo>
                  <a:pt x="29" y="99"/>
                  <a:pt x="9" y="89"/>
                  <a:pt x="9" y="79"/>
                </a:cubicBezTo>
                <a:cubicBezTo>
                  <a:pt x="0" y="70"/>
                  <a:pt x="9" y="59"/>
                  <a:pt x="20" y="50"/>
                </a:cubicBezTo>
                <a:lnTo>
                  <a:pt x="137" y="1"/>
                </a:lnTo>
                <a:cubicBezTo>
                  <a:pt x="147" y="1"/>
                  <a:pt x="157" y="11"/>
                  <a:pt x="166" y="20"/>
                </a:cubicBezTo>
                <a:cubicBezTo>
                  <a:pt x="166" y="30"/>
                  <a:pt x="166" y="40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1" name="Google Shape;3621;p21"/>
          <p:cNvSpPr/>
          <p:nvPr/>
        </p:nvSpPr>
        <p:spPr>
          <a:xfrm>
            <a:off x="7759314" y="-61085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9" y="137"/>
                </a:moveTo>
                <a:cubicBezTo>
                  <a:pt x="69" y="157"/>
                  <a:pt x="59" y="167"/>
                  <a:pt x="50" y="167"/>
                </a:cubicBezTo>
                <a:cubicBezTo>
                  <a:pt x="30" y="167"/>
                  <a:pt x="20" y="157"/>
                  <a:pt x="20" y="148"/>
                </a:cubicBezTo>
                <a:lnTo>
                  <a:pt x="0" y="30"/>
                </a:ln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5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2" name="Google Shape;3622;p21"/>
          <p:cNvSpPr/>
          <p:nvPr/>
        </p:nvSpPr>
        <p:spPr>
          <a:xfrm>
            <a:off x="7734358" y="-610859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89"/>
                </a:moveTo>
                <a:cubicBezTo>
                  <a:pt x="20" y="98"/>
                  <a:pt x="11" y="89"/>
                  <a:pt x="11" y="79"/>
                </a:cubicBezTo>
                <a:cubicBezTo>
                  <a:pt x="1" y="69"/>
                  <a:pt x="11" y="50"/>
                  <a:pt x="20" y="50"/>
                </a:cubicBezTo>
                <a:lnTo>
                  <a:pt x="138" y="0"/>
                </a:lnTo>
                <a:cubicBezTo>
                  <a:pt x="148" y="0"/>
                  <a:pt x="157" y="0"/>
                  <a:pt x="168" y="20"/>
                </a:cubicBezTo>
                <a:cubicBezTo>
                  <a:pt x="168" y="30"/>
                  <a:pt x="157" y="39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3" name="Google Shape;3623;p21"/>
          <p:cNvSpPr/>
          <p:nvPr/>
        </p:nvSpPr>
        <p:spPr>
          <a:xfrm>
            <a:off x="7688888" y="-656541"/>
            <a:ext cx="87135" cy="10575"/>
          </a:xfrm>
          <a:custGeom>
            <a:avLst/>
            <a:gdLst/>
            <a:ahLst/>
            <a:cxnLst/>
            <a:rect l="l" t="t" r="r" b="b"/>
            <a:pathLst>
              <a:path w="412" h="50" extrusionOk="0">
                <a:moveTo>
                  <a:pt x="20" y="50"/>
                </a:moveTo>
                <a:cubicBezTo>
                  <a:pt x="10" y="50"/>
                  <a:pt x="0" y="40"/>
                  <a:pt x="0" y="30"/>
                </a:cubicBezTo>
                <a:cubicBezTo>
                  <a:pt x="0" y="11"/>
                  <a:pt x="10" y="1"/>
                  <a:pt x="20" y="1"/>
                </a:cubicBezTo>
                <a:lnTo>
                  <a:pt x="392" y="1"/>
                </a:lnTo>
                <a:cubicBezTo>
                  <a:pt x="402" y="1"/>
                  <a:pt x="412" y="11"/>
                  <a:pt x="412" y="30"/>
                </a:cubicBezTo>
                <a:cubicBezTo>
                  <a:pt x="412" y="40"/>
                  <a:pt x="402" y="50"/>
                  <a:pt x="392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4" name="Google Shape;3624;p21"/>
          <p:cNvSpPr/>
          <p:nvPr/>
        </p:nvSpPr>
        <p:spPr>
          <a:xfrm>
            <a:off x="7692906" y="-656541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40" y="118"/>
                </a:moveTo>
                <a:cubicBezTo>
                  <a:pt x="30" y="128"/>
                  <a:pt x="11" y="128"/>
                  <a:pt x="11" y="118"/>
                </a:cubicBezTo>
                <a:cubicBezTo>
                  <a:pt x="1" y="109"/>
                  <a:pt x="1" y="99"/>
                  <a:pt x="11" y="89"/>
                </a:cubicBezTo>
                <a:lnTo>
                  <a:pt x="109" y="11"/>
                </a:lnTo>
                <a:cubicBezTo>
                  <a:pt x="118" y="1"/>
                  <a:pt x="128" y="1"/>
                  <a:pt x="138" y="11"/>
                </a:cubicBezTo>
                <a:cubicBezTo>
                  <a:pt x="148" y="20"/>
                  <a:pt x="148" y="40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5" name="Google Shape;3625;p21"/>
          <p:cNvSpPr/>
          <p:nvPr/>
        </p:nvSpPr>
        <p:spPr>
          <a:xfrm>
            <a:off x="7692906" y="-673038"/>
            <a:ext cx="31513" cy="29186"/>
          </a:xfrm>
          <a:custGeom>
            <a:avLst/>
            <a:gdLst/>
            <a:ahLst/>
            <a:cxnLst/>
            <a:rect l="l" t="t" r="r" b="b"/>
            <a:pathLst>
              <a:path w="149" h="138" extrusionOk="0">
                <a:moveTo>
                  <a:pt x="11" y="50"/>
                </a:moveTo>
                <a:cubicBezTo>
                  <a:pt x="1" y="39"/>
                  <a:pt x="1" y="30"/>
                  <a:pt x="11" y="20"/>
                </a:cubicBezTo>
                <a:cubicBezTo>
                  <a:pt x="11" y="10"/>
                  <a:pt x="30" y="0"/>
                  <a:pt x="40" y="10"/>
                </a:cubicBezTo>
                <a:lnTo>
                  <a:pt x="138" y="89"/>
                </a:lnTo>
                <a:cubicBezTo>
                  <a:pt x="148" y="98"/>
                  <a:pt x="148" y="108"/>
                  <a:pt x="138" y="118"/>
                </a:cubicBezTo>
                <a:cubicBezTo>
                  <a:pt x="128" y="128"/>
                  <a:pt x="118" y="137"/>
                  <a:pt x="109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6" name="Google Shape;3626;p21"/>
          <p:cNvSpPr/>
          <p:nvPr/>
        </p:nvSpPr>
        <p:spPr>
          <a:xfrm>
            <a:off x="7711729" y="-656541"/>
            <a:ext cx="33205" cy="27283"/>
          </a:xfrm>
          <a:custGeom>
            <a:avLst/>
            <a:gdLst/>
            <a:ahLst/>
            <a:cxnLst/>
            <a:rect l="l" t="t" r="r" b="b"/>
            <a:pathLst>
              <a:path w="157" h="129" extrusionOk="0">
                <a:moveTo>
                  <a:pt x="49" y="118"/>
                </a:moveTo>
                <a:cubicBezTo>
                  <a:pt x="39" y="128"/>
                  <a:pt x="20" y="128"/>
                  <a:pt x="10" y="118"/>
                </a:cubicBezTo>
                <a:cubicBezTo>
                  <a:pt x="0" y="109"/>
                  <a:pt x="10" y="99"/>
                  <a:pt x="20" y="89"/>
                </a:cubicBezTo>
                <a:lnTo>
                  <a:pt x="108" y="11"/>
                </a:lnTo>
                <a:cubicBezTo>
                  <a:pt x="118" y="1"/>
                  <a:pt x="137" y="1"/>
                  <a:pt x="147" y="11"/>
                </a:cubicBezTo>
                <a:cubicBezTo>
                  <a:pt x="157" y="20"/>
                  <a:pt x="147" y="40"/>
                  <a:pt x="13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7" name="Google Shape;3627;p21"/>
          <p:cNvSpPr/>
          <p:nvPr/>
        </p:nvSpPr>
        <p:spPr>
          <a:xfrm>
            <a:off x="7711729" y="-673038"/>
            <a:ext cx="33205" cy="29186"/>
          </a:xfrm>
          <a:custGeom>
            <a:avLst/>
            <a:gdLst/>
            <a:ahLst/>
            <a:cxnLst/>
            <a:rect l="l" t="t" r="r" b="b"/>
            <a:pathLst>
              <a:path w="157" h="138" extrusionOk="0">
                <a:moveTo>
                  <a:pt x="20" y="50"/>
                </a:moveTo>
                <a:cubicBezTo>
                  <a:pt x="10" y="39"/>
                  <a:pt x="0" y="30"/>
                  <a:pt x="10" y="20"/>
                </a:cubicBezTo>
                <a:cubicBezTo>
                  <a:pt x="20" y="10"/>
                  <a:pt x="39" y="0"/>
                  <a:pt x="49" y="10"/>
                </a:cubicBezTo>
                <a:lnTo>
                  <a:pt x="137" y="89"/>
                </a:lnTo>
                <a:cubicBezTo>
                  <a:pt x="147" y="98"/>
                  <a:pt x="157" y="108"/>
                  <a:pt x="147" y="118"/>
                </a:cubicBezTo>
                <a:cubicBezTo>
                  <a:pt x="137" y="128"/>
                  <a:pt x="118" y="137"/>
                  <a:pt x="108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8" name="Google Shape;3628;p21"/>
          <p:cNvSpPr/>
          <p:nvPr/>
        </p:nvSpPr>
        <p:spPr>
          <a:xfrm>
            <a:off x="9230661" y="7548485"/>
            <a:ext cx="48009" cy="47798"/>
          </a:xfrm>
          <a:custGeom>
            <a:avLst/>
            <a:gdLst/>
            <a:ahLst/>
            <a:cxnLst/>
            <a:rect l="l" t="t" r="r" b="b"/>
            <a:pathLst>
              <a:path w="227" h="226" extrusionOk="0">
                <a:moveTo>
                  <a:pt x="118" y="0"/>
                </a:moveTo>
                <a:cubicBezTo>
                  <a:pt x="148" y="0"/>
                  <a:pt x="177" y="10"/>
                  <a:pt x="197" y="29"/>
                </a:cubicBezTo>
                <a:cubicBezTo>
                  <a:pt x="216" y="59"/>
                  <a:pt x="226" y="79"/>
                  <a:pt x="226" y="118"/>
                </a:cubicBezTo>
                <a:cubicBezTo>
                  <a:pt x="226" y="147"/>
                  <a:pt x="216" y="177"/>
                  <a:pt x="197" y="196"/>
                </a:cubicBezTo>
                <a:cubicBezTo>
                  <a:pt x="177" y="216"/>
                  <a:pt x="148" y="225"/>
                  <a:pt x="118" y="225"/>
                </a:cubicBezTo>
                <a:cubicBezTo>
                  <a:pt x="79" y="225"/>
                  <a:pt x="59" y="216"/>
                  <a:pt x="30" y="196"/>
                </a:cubicBezTo>
                <a:cubicBezTo>
                  <a:pt x="11" y="177"/>
                  <a:pt x="1" y="147"/>
                  <a:pt x="1" y="118"/>
                </a:cubicBezTo>
                <a:cubicBezTo>
                  <a:pt x="1" y="79"/>
                  <a:pt x="11" y="59"/>
                  <a:pt x="30" y="29"/>
                </a:cubicBezTo>
                <a:cubicBezTo>
                  <a:pt x="59" y="10"/>
                  <a:pt x="79" y="0"/>
                  <a:pt x="118" y="0"/>
                </a:cubicBezTo>
                <a:close/>
                <a:moveTo>
                  <a:pt x="157" y="68"/>
                </a:moveTo>
                <a:cubicBezTo>
                  <a:pt x="148" y="59"/>
                  <a:pt x="128" y="49"/>
                  <a:pt x="118" y="49"/>
                </a:cubicBezTo>
                <a:cubicBezTo>
                  <a:pt x="99" y="49"/>
                  <a:pt x="79" y="59"/>
                  <a:pt x="70" y="68"/>
                </a:cubicBezTo>
                <a:cubicBezTo>
                  <a:pt x="59" y="79"/>
                  <a:pt x="50" y="98"/>
                  <a:pt x="50" y="118"/>
                </a:cubicBezTo>
                <a:cubicBezTo>
                  <a:pt x="50" y="127"/>
                  <a:pt x="59" y="147"/>
                  <a:pt x="70" y="157"/>
                </a:cubicBezTo>
                <a:cubicBezTo>
                  <a:pt x="79" y="166"/>
                  <a:pt x="99" y="177"/>
                  <a:pt x="118" y="177"/>
                </a:cubicBezTo>
                <a:cubicBezTo>
                  <a:pt x="128" y="177"/>
                  <a:pt x="148" y="166"/>
                  <a:pt x="157" y="157"/>
                </a:cubicBezTo>
                <a:cubicBezTo>
                  <a:pt x="168" y="147"/>
                  <a:pt x="177" y="127"/>
                  <a:pt x="177" y="118"/>
                </a:cubicBezTo>
                <a:cubicBezTo>
                  <a:pt x="177" y="98"/>
                  <a:pt x="168" y="79"/>
                  <a:pt x="157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9" name="Google Shape;3629;p21"/>
          <p:cNvSpPr/>
          <p:nvPr/>
        </p:nvSpPr>
        <p:spPr>
          <a:xfrm>
            <a:off x="9249484" y="7409535"/>
            <a:ext cx="10363" cy="149315"/>
          </a:xfrm>
          <a:custGeom>
            <a:avLst/>
            <a:gdLst/>
            <a:ahLst/>
            <a:cxnLst/>
            <a:rect l="l" t="t" r="r" b="b"/>
            <a:pathLst>
              <a:path w="49" h="706" extrusionOk="0">
                <a:moveTo>
                  <a:pt x="0" y="30"/>
                </a:moveTo>
                <a:cubicBezTo>
                  <a:pt x="0" y="20"/>
                  <a:pt x="10" y="0"/>
                  <a:pt x="29" y="0"/>
                </a:cubicBezTo>
                <a:cubicBezTo>
                  <a:pt x="39" y="0"/>
                  <a:pt x="49" y="20"/>
                  <a:pt x="49" y="30"/>
                </a:cubicBezTo>
                <a:lnTo>
                  <a:pt x="49" y="677"/>
                </a:lnTo>
                <a:cubicBezTo>
                  <a:pt x="49" y="696"/>
                  <a:pt x="39" y="706"/>
                  <a:pt x="29" y="706"/>
                </a:cubicBezTo>
                <a:cubicBezTo>
                  <a:pt x="10" y="706"/>
                  <a:pt x="0" y="696"/>
                  <a:pt x="0" y="67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0" name="Google Shape;3630;p21"/>
          <p:cNvSpPr/>
          <p:nvPr/>
        </p:nvSpPr>
        <p:spPr>
          <a:xfrm>
            <a:off x="9230661" y="7428146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1" y="40"/>
                </a:moveTo>
                <a:cubicBezTo>
                  <a:pt x="1" y="30"/>
                  <a:pt x="1" y="20"/>
                  <a:pt x="11" y="10"/>
                </a:cubicBezTo>
                <a:cubicBezTo>
                  <a:pt x="20" y="1"/>
                  <a:pt x="40" y="1"/>
                  <a:pt x="50" y="10"/>
                </a:cubicBezTo>
                <a:lnTo>
                  <a:pt x="128" y="118"/>
                </a:lnTo>
                <a:cubicBezTo>
                  <a:pt x="138" y="128"/>
                  <a:pt x="138" y="147"/>
                  <a:pt x="128" y="158"/>
                </a:cubicBezTo>
                <a:cubicBezTo>
                  <a:pt x="118" y="158"/>
                  <a:pt x="99" y="158"/>
                  <a:pt x="9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1" name="Google Shape;3631;p21"/>
          <p:cNvSpPr/>
          <p:nvPr/>
        </p:nvSpPr>
        <p:spPr>
          <a:xfrm>
            <a:off x="9249484" y="7428146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88" y="10"/>
                </a:moveTo>
                <a:cubicBezTo>
                  <a:pt x="98" y="1"/>
                  <a:pt x="118" y="1"/>
                  <a:pt x="127" y="10"/>
                </a:cubicBezTo>
                <a:cubicBezTo>
                  <a:pt x="137" y="20"/>
                  <a:pt x="137" y="30"/>
                  <a:pt x="127" y="40"/>
                </a:cubicBezTo>
                <a:lnTo>
                  <a:pt x="39" y="147"/>
                </a:lnTo>
                <a:cubicBezTo>
                  <a:pt x="39" y="158"/>
                  <a:pt x="20" y="158"/>
                  <a:pt x="10" y="158"/>
                </a:cubicBezTo>
                <a:cubicBezTo>
                  <a:pt x="0" y="147"/>
                  <a:pt x="0" y="128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2" name="Google Shape;3632;p21"/>
          <p:cNvSpPr/>
          <p:nvPr/>
        </p:nvSpPr>
        <p:spPr>
          <a:xfrm>
            <a:off x="9230661" y="7450987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11" y="39"/>
                </a:moveTo>
                <a:cubicBezTo>
                  <a:pt x="1" y="30"/>
                  <a:pt x="1" y="10"/>
                  <a:pt x="11" y="0"/>
                </a:cubicBezTo>
                <a:cubicBezTo>
                  <a:pt x="20" y="0"/>
                  <a:pt x="40" y="0"/>
                  <a:pt x="50" y="10"/>
                </a:cubicBezTo>
                <a:lnTo>
                  <a:pt x="128" y="118"/>
                </a:lnTo>
                <a:cubicBezTo>
                  <a:pt x="138" y="128"/>
                  <a:pt x="138" y="137"/>
                  <a:pt x="128" y="148"/>
                </a:cubicBezTo>
                <a:cubicBezTo>
                  <a:pt x="118" y="157"/>
                  <a:pt x="99" y="157"/>
                  <a:pt x="99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3" name="Google Shape;3633;p21"/>
          <p:cNvSpPr/>
          <p:nvPr/>
        </p:nvSpPr>
        <p:spPr>
          <a:xfrm>
            <a:off x="9249484" y="7450987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88" y="10"/>
                </a:moveTo>
                <a:cubicBezTo>
                  <a:pt x="98" y="0"/>
                  <a:pt x="118" y="0"/>
                  <a:pt x="127" y="0"/>
                </a:cubicBezTo>
                <a:cubicBezTo>
                  <a:pt x="137" y="10"/>
                  <a:pt x="137" y="30"/>
                  <a:pt x="127" y="39"/>
                </a:cubicBezTo>
                <a:lnTo>
                  <a:pt x="39" y="148"/>
                </a:lnTo>
                <a:cubicBezTo>
                  <a:pt x="39" y="157"/>
                  <a:pt x="20" y="157"/>
                  <a:pt x="10" y="148"/>
                </a:cubicBezTo>
                <a:cubicBezTo>
                  <a:pt x="0" y="137"/>
                  <a:pt x="0" y="128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4" name="Google Shape;3634;p21"/>
          <p:cNvSpPr/>
          <p:nvPr/>
        </p:nvSpPr>
        <p:spPr>
          <a:xfrm>
            <a:off x="9265980" y="7488210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578" y="11"/>
                </a:moveTo>
                <a:cubicBezTo>
                  <a:pt x="589" y="1"/>
                  <a:pt x="598" y="1"/>
                  <a:pt x="608" y="11"/>
                </a:cubicBezTo>
                <a:cubicBezTo>
                  <a:pt x="618" y="30"/>
                  <a:pt x="608" y="40"/>
                  <a:pt x="598" y="50"/>
                </a:cubicBezTo>
                <a:lnTo>
                  <a:pt x="40" y="373"/>
                </a:lnTo>
                <a:cubicBezTo>
                  <a:pt x="20" y="383"/>
                  <a:pt x="10" y="373"/>
                  <a:pt x="1" y="364"/>
                </a:cubicBezTo>
                <a:cubicBezTo>
                  <a:pt x="1" y="353"/>
                  <a:pt x="1" y="344"/>
                  <a:pt x="1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5" name="Google Shape;3635;p21"/>
          <p:cNvSpPr/>
          <p:nvPr/>
        </p:nvSpPr>
        <p:spPr>
          <a:xfrm>
            <a:off x="9348885" y="7482077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59" y="20"/>
                </a:moveTo>
                <a:cubicBezTo>
                  <a:pt x="59" y="1"/>
                  <a:pt x="79" y="1"/>
                  <a:pt x="88" y="1"/>
                </a:cubicBezTo>
                <a:cubicBezTo>
                  <a:pt x="99" y="10"/>
                  <a:pt x="108" y="20"/>
                  <a:pt x="99" y="30"/>
                </a:cubicBezTo>
                <a:lnTo>
                  <a:pt x="49" y="157"/>
                </a:lnTo>
                <a:cubicBezTo>
                  <a:pt x="49" y="177"/>
                  <a:pt x="30" y="177"/>
                  <a:pt x="20" y="177"/>
                </a:cubicBezTo>
                <a:cubicBezTo>
                  <a:pt x="10" y="167"/>
                  <a:pt x="1" y="157"/>
                  <a:pt x="1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6" name="Google Shape;3636;p21"/>
          <p:cNvSpPr/>
          <p:nvPr/>
        </p:nvSpPr>
        <p:spPr>
          <a:xfrm>
            <a:off x="9348885" y="750893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0"/>
                </a:moveTo>
                <a:cubicBezTo>
                  <a:pt x="186" y="20"/>
                  <a:pt x="186" y="40"/>
                  <a:pt x="186" y="50"/>
                </a:cubicBezTo>
                <a:cubicBezTo>
                  <a:pt x="186" y="59"/>
                  <a:pt x="177" y="70"/>
                  <a:pt x="167" y="70"/>
                </a:cubicBezTo>
                <a:lnTo>
                  <a:pt x="30" y="50"/>
                </a:lnTo>
                <a:cubicBezTo>
                  <a:pt x="10" y="50"/>
                  <a:pt x="1" y="40"/>
                  <a:pt x="10" y="20"/>
                </a:cubicBezTo>
                <a:cubicBezTo>
                  <a:pt x="10" y="1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7" name="Google Shape;3637;p21"/>
          <p:cNvSpPr/>
          <p:nvPr/>
        </p:nvSpPr>
        <p:spPr>
          <a:xfrm>
            <a:off x="9330273" y="7492440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9" y="20"/>
                </a:moveTo>
                <a:cubicBezTo>
                  <a:pt x="59" y="10"/>
                  <a:pt x="69" y="0"/>
                  <a:pt x="89" y="10"/>
                </a:cubicBezTo>
                <a:cubicBezTo>
                  <a:pt x="98" y="10"/>
                  <a:pt x="108" y="30"/>
                  <a:pt x="98" y="39"/>
                </a:cubicBezTo>
                <a:lnTo>
                  <a:pt x="49" y="167"/>
                </a:lnTo>
                <a:cubicBezTo>
                  <a:pt x="39" y="177"/>
                  <a:pt x="30" y="187"/>
                  <a:pt x="20" y="177"/>
                </a:cubicBezTo>
                <a:cubicBezTo>
                  <a:pt x="10" y="177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8" name="Google Shape;3638;p21"/>
          <p:cNvSpPr/>
          <p:nvPr/>
        </p:nvSpPr>
        <p:spPr>
          <a:xfrm>
            <a:off x="9330273" y="7519299"/>
            <a:ext cx="39549" cy="16919"/>
          </a:xfrm>
          <a:custGeom>
            <a:avLst/>
            <a:gdLst/>
            <a:ahLst/>
            <a:cxnLst/>
            <a:rect l="l" t="t" r="r" b="b"/>
            <a:pathLst>
              <a:path w="187" h="80" extrusionOk="0">
                <a:moveTo>
                  <a:pt x="167" y="30"/>
                </a:moveTo>
                <a:cubicBezTo>
                  <a:pt x="176" y="30"/>
                  <a:pt x="187" y="40"/>
                  <a:pt x="187" y="50"/>
                </a:cubicBezTo>
                <a:cubicBezTo>
                  <a:pt x="187" y="69"/>
                  <a:pt x="176" y="79"/>
                  <a:pt x="157" y="69"/>
                </a:cubicBezTo>
                <a:lnTo>
                  <a:pt x="20" y="50"/>
                </a:lnTo>
                <a:cubicBezTo>
                  <a:pt x="10" y="50"/>
                  <a:pt x="0" y="40"/>
                  <a:pt x="0" y="30"/>
                </a:cubicBezTo>
                <a:cubicBezTo>
                  <a:pt x="0" y="10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9" name="Google Shape;3639;p21"/>
          <p:cNvSpPr/>
          <p:nvPr/>
        </p:nvSpPr>
        <p:spPr>
          <a:xfrm>
            <a:off x="9265980" y="7575344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598" y="333"/>
                </a:moveTo>
                <a:cubicBezTo>
                  <a:pt x="608" y="344"/>
                  <a:pt x="618" y="353"/>
                  <a:pt x="608" y="373"/>
                </a:cubicBezTo>
                <a:cubicBezTo>
                  <a:pt x="598" y="383"/>
                  <a:pt x="589" y="383"/>
                  <a:pt x="578" y="373"/>
                </a:cubicBezTo>
                <a:lnTo>
                  <a:pt x="10" y="50"/>
                </a:lnTo>
                <a:cubicBezTo>
                  <a:pt x="1" y="39"/>
                  <a:pt x="1" y="30"/>
                  <a:pt x="1" y="20"/>
                </a:cubicBezTo>
                <a:cubicBezTo>
                  <a:pt x="10" y="10"/>
                  <a:pt x="2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0" name="Google Shape;3640;p21"/>
          <p:cNvSpPr/>
          <p:nvPr/>
        </p:nvSpPr>
        <p:spPr>
          <a:xfrm>
            <a:off x="9348885" y="762081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1"/>
                </a:moveTo>
                <a:cubicBezTo>
                  <a:pt x="177" y="1"/>
                  <a:pt x="186" y="11"/>
                  <a:pt x="186" y="20"/>
                </a:cubicBezTo>
                <a:cubicBezTo>
                  <a:pt x="186" y="31"/>
                  <a:pt x="186" y="50"/>
                  <a:pt x="167" y="50"/>
                </a:cubicBezTo>
                <a:lnTo>
                  <a:pt x="30" y="70"/>
                </a:lnTo>
                <a:cubicBezTo>
                  <a:pt x="20" y="70"/>
                  <a:pt x="10" y="60"/>
                  <a:pt x="10" y="50"/>
                </a:cubicBezTo>
                <a:cubicBezTo>
                  <a:pt x="1" y="40"/>
                  <a:pt x="10" y="2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1" name="Google Shape;3641;p21"/>
          <p:cNvSpPr/>
          <p:nvPr/>
        </p:nvSpPr>
        <p:spPr>
          <a:xfrm>
            <a:off x="9348885" y="7625045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99" y="148"/>
                </a:moveTo>
                <a:cubicBezTo>
                  <a:pt x="108" y="157"/>
                  <a:pt x="99" y="167"/>
                  <a:pt x="88" y="177"/>
                </a:cubicBezTo>
                <a:cubicBezTo>
                  <a:pt x="79" y="177"/>
                  <a:pt x="59" y="177"/>
                  <a:pt x="59" y="157"/>
                </a:cubicBezTo>
                <a:lnTo>
                  <a:pt x="10" y="30"/>
                </a:lnTo>
                <a:cubicBezTo>
                  <a:pt x="1" y="20"/>
                  <a:pt x="10" y="11"/>
                  <a:pt x="20" y="0"/>
                </a:cubicBezTo>
                <a:cubicBezTo>
                  <a:pt x="30" y="0"/>
                  <a:pt x="49" y="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2" name="Google Shape;3642;p21"/>
          <p:cNvSpPr/>
          <p:nvPr/>
        </p:nvSpPr>
        <p:spPr>
          <a:xfrm>
            <a:off x="9330273" y="7610663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0"/>
                </a:moveTo>
                <a:cubicBezTo>
                  <a:pt x="176" y="0"/>
                  <a:pt x="187" y="0"/>
                  <a:pt x="187" y="20"/>
                </a:cubicBezTo>
                <a:cubicBezTo>
                  <a:pt x="187" y="29"/>
                  <a:pt x="176" y="39"/>
                  <a:pt x="167" y="39"/>
                </a:cubicBezTo>
                <a:lnTo>
                  <a:pt x="30" y="59"/>
                </a:lnTo>
                <a:cubicBezTo>
                  <a:pt x="20" y="68"/>
                  <a:pt x="0" y="59"/>
                  <a:pt x="0" y="39"/>
                </a:cubicBezTo>
                <a:cubicBezTo>
                  <a:pt x="0" y="29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3" name="Google Shape;3643;p21"/>
          <p:cNvSpPr/>
          <p:nvPr/>
        </p:nvSpPr>
        <p:spPr>
          <a:xfrm>
            <a:off x="9330273" y="7612567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98" y="148"/>
                </a:moveTo>
                <a:cubicBezTo>
                  <a:pt x="108" y="168"/>
                  <a:pt x="98" y="177"/>
                  <a:pt x="89" y="177"/>
                </a:cubicBezTo>
                <a:cubicBezTo>
                  <a:pt x="69" y="187"/>
                  <a:pt x="59" y="177"/>
                  <a:pt x="59" y="168"/>
                </a:cubicBezTo>
                <a:lnTo>
                  <a:pt x="0" y="40"/>
                </a:lnTo>
                <a:cubicBezTo>
                  <a:pt x="0" y="30"/>
                  <a:pt x="10" y="11"/>
                  <a:pt x="20" y="11"/>
                </a:cubicBezTo>
                <a:cubicBezTo>
                  <a:pt x="30" y="1"/>
                  <a:pt x="3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4" name="Google Shape;3644;p21"/>
          <p:cNvSpPr/>
          <p:nvPr/>
        </p:nvSpPr>
        <p:spPr>
          <a:xfrm>
            <a:off x="9249484" y="7585707"/>
            <a:ext cx="10363" cy="149526"/>
          </a:xfrm>
          <a:custGeom>
            <a:avLst/>
            <a:gdLst/>
            <a:ahLst/>
            <a:cxnLst/>
            <a:rect l="l" t="t" r="r" b="b"/>
            <a:pathLst>
              <a:path w="49" h="707" extrusionOk="0">
                <a:moveTo>
                  <a:pt x="49" y="676"/>
                </a:moveTo>
                <a:cubicBezTo>
                  <a:pt x="49" y="696"/>
                  <a:pt x="39" y="706"/>
                  <a:pt x="29" y="706"/>
                </a:cubicBezTo>
                <a:cubicBezTo>
                  <a:pt x="10" y="706"/>
                  <a:pt x="0" y="696"/>
                  <a:pt x="0" y="676"/>
                </a:cubicBezTo>
                <a:lnTo>
                  <a:pt x="0" y="30"/>
                </a:lnTo>
                <a:cubicBezTo>
                  <a:pt x="0" y="10"/>
                  <a:pt x="10" y="1"/>
                  <a:pt x="29" y="1"/>
                </a:cubicBezTo>
                <a:cubicBezTo>
                  <a:pt x="39" y="1"/>
                  <a:pt x="49" y="10"/>
                  <a:pt x="4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5" name="Google Shape;3645;p21"/>
          <p:cNvSpPr/>
          <p:nvPr/>
        </p:nvSpPr>
        <p:spPr>
          <a:xfrm>
            <a:off x="9249484" y="768299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7" y="118"/>
                </a:moveTo>
                <a:cubicBezTo>
                  <a:pt x="137" y="128"/>
                  <a:pt x="137" y="148"/>
                  <a:pt x="127" y="148"/>
                </a:cubicBezTo>
                <a:cubicBezTo>
                  <a:pt x="118" y="157"/>
                  <a:pt x="98" y="157"/>
                  <a:pt x="88" y="148"/>
                </a:cubicBezTo>
                <a:lnTo>
                  <a:pt x="10" y="40"/>
                </a:lnTo>
                <a:cubicBezTo>
                  <a:pt x="0" y="30"/>
                  <a:pt x="0" y="11"/>
                  <a:pt x="10" y="11"/>
                </a:cubicBezTo>
                <a:cubicBezTo>
                  <a:pt x="20" y="1"/>
                  <a:pt x="3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6" name="Google Shape;3646;p21"/>
          <p:cNvSpPr/>
          <p:nvPr/>
        </p:nvSpPr>
        <p:spPr>
          <a:xfrm>
            <a:off x="9230661" y="768299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50" y="148"/>
                </a:moveTo>
                <a:cubicBezTo>
                  <a:pt x="40" y="157"/>
                  <a:pt x="20" y="157"/>
                  <a:pt x="11" y="148"/>
                </a:cubicBezTo>
                <a:cubicBezTo>
                  <a:pt x="1" y="148"/>
                  <a:pt x="1" y="128"/>
                  <a:pt x="11" y="118"/>
                </a:cubicBezTo>
                <a:lnTo>
                  <a:pt x="99" y="11"/>
                </a:lnTo>
                <a:cubicBezTo>
                  <a:pt x="99" y="1"/>
                  <a:pt x="118" y="1"/>
                  <a:pt x="128" y="11"/>
                </a:cubicBezTo>
                <a:cubicBezTo>
                  <a:pt x="138" y="11"/>
                  <a:pt x="138" y="30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7" name="Google Shape;3647;p21"/>
          <p:cNvSpPr/>
          <p:nvPr/>
        </p:nvSpPr>
        <p:spPr>
          <a:xfrm>
            <a:off x="9249484" y="766036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7" y="118"/>
                </a:moveTo>
                <a:cubicBezTo>
                  <a:pt x="137" y="127"/>
                  <a:pt x="137" y="147"/>
                  <a:pt x="127" y="157"/>
                </a:cubicBezTo>
                <a:cubicBezTo>
                  <a:pt x="118" y="157"/>
                  <a:pt x="98" y="157"/>
                  <a:pt x="88" y="147"/>
                </a:cubicBezTo>
                <a:lnTo>
                  <a:pt x="10" y="40"/>
                </a:lnTo>
                <a:cubicBezTo>
                  <a:pt x="0" y="29"/>
                  <a:pt x="0" y="20"/>
                  <a:pt x="10" y="10"/>
                </a:cubicBezTo>
                <a:cubicBezTo>
                  <a:pt x="20" y="0"/>
                  <a:pt x="39" y="0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8" name="Google Shape;3648;p21"/>
          <p:cNvSpPr/>
          <p:nvPr/>
        </p:nvSpPr>
        <p:spPr>
          <a:xfrm>
            <a:off x="9230661" y="766036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50" y="147"/>
                </a:moveTo>
                <a:cubicBezTo>
                  <a:pt x="40" y="157"/>
                  <a:pt x="20" y="157"/>
                  <a:pt x="11" y="157"/>
                </a:cubicBezTo>
                <a:cubicBezTo>
                  <a:pt x="1" y="147"/>
                  <a:pt x="1" y="127"/>
                  <a:pt x="11" y="118"/>
                </a:cubicBezTo>
                <a:lnTo>
                  <a:pt x="99" y="10"/>
                </a:lnTo>
                <a:cubicBezTo>
                  <a:pt x="99" y="0"/>
                  <a:pt x="118" y="0"/>
                  <a:pt x="128" y="10"/>
                </a:cubicBezTo>
                <a:cubicBezTo>
                  <a:pt x="138" y="20"/>
                  <a:pt x="138" y="29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9" name="Google Shape;3649;p21"/>
          <p:cNvSpPr/>
          <p:nvPr/>
        </p:nvSpPr>
        <p:spPr>
          <a:xfrm>
            <a:off x="9112649" y="7575344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40" y="373"/>
                </a:moveTo>
                <a:cubicBezTo>
                  <a:pt x="29" y="383"/>
                  <a:pt x="20" y="383"/>
                  <a:pt x="10" y="373"/>
                </a:cubicBezTo>
                <a:cubicBezTo>
                  <a:pt x="0" y="353"/>
                  <a:pt x="10" y="344"/>
                  <a:pt x="20" y="333"/>
                </a:cubicBezTo>
                <a:lnTo>
                  <a:pt x="578" y="10"/>
                </a:lnTo>
                <a:cubicBezTo>
                  <a:pt x="598" y="0"/>
                  <a:pt x="608" y="10"/>
                  <a:pt x="617" y="20"/>
                </a:cubicBezTo>
                <a:cubicBezTo>
                  <a:pt x="617" y="30"/>
                  <a:pt x="617" y="39"/>
                  <a:pt x="6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0" name="Google Shape;3650;p21"/>
          <p:cNvSpPr/>
          <p:nvPr/>
        </p:nvSpPr>
        <p:spPr>
          <a:xfrm>
            <a:off x="9137605" y="7625045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49" y="157"/>
                </a:moveTo>
                <a:cubicBezTo>
                  <a:pt x="49" y="177"/>
                  <a:pt x="29" y="177"/>
                  <a:pt x="20" y="177"/>
                </a:cubicBezTo>
                <a:cubicBezTo>
                  <a:pt x="9" y="167"/>
                  <a:pt x="0" y="157"/>
                  <a:pt x="9" y="148"/>
                </a:cubicBezTo>
                <a:lnTo>
                  <a:pt x="59" y="20"/>
                </a:lnTo>
                <a:cubicBezTo>
                  <a:pt x="59" y="0"/>
                  <a:pt x="78" y="0"/>
                  <a:pt x="88" y="0"/>
                </a:cubicBezTo>
                <a:cubicBezTo>
                  <a:pt x="98" y="11"/>
                  <a:pt x="107" y="20"/>
                  <a:pt x="9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1" name="Google Shape;3651;p21"/>
          <p:cNvSpPr/>
          <p:nvPr/>
        </p:nvSpPr>
        <p:spPr>
          <a:xfrm>
            <a:off x="9120897" y="762081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50"/>
                </a:moveTo>
                <a:cubicBezTo>
                  <a:pt x="10" y="50"/>
                  <a:pt x="1" y="31"/>
                  <a:pt x="1" y="20"/>
                </a:cubicBezTo>
                <a:cubicBezTo>
                  <a:pt x="1" y="11"/>
                  <a:pt x="10" y="1"/>
                  <a:pt x="30" y="1"/>
                </a:cubicBezTo>
                <a:lnTo>
                  <a:pt x="157" y="20"/>
                </a:lnTo>
                <a:cubicBezTo>
                  <a:pt x="177" y="20"/>
                  <a:pt x="186" y="40"/>
                  <a:pt x="177" y="50"/>
                </a:cubicBezTo>
                <a:cubicBezTo>
                  <a:pt x="177" y="60"/>
                  <a:pt x="167" y="70"/>
                  <a:pt x="157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2" name="Google Shape;3652;p21"/>
          <p:cNvSpPr/>
          <p:nvPr/>
        </p:nvSpPr>
        <p:spPr>
          <a:xfrm>
            <a:off x="9158331" y="7612567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39" y="168"/>
                </a:moveTo>
                <a:cubicBezTo>
                  <a:pt x="39" y="177"/>
                  <a:pt x="29" y="187"/>
                  <a:pt x="9" y="177"/>
                </a:cubicBezTo>
                <a:cubicBezTo>
                  <a:pt x="0" y="177"/>
                  <a:pt x="0" y="168"/>
                  <a:pt x="0" y="148"/>
                </a:cubicBezTo>
                <a:lnTo>
                  <a:pt x="49" y="20"/>
                </a:lnTo>
                <a:cubicBezTo>
                  <a:pt x="59" y="11"/>
                  <a:pt x="68" y="1"/>
                  <a:pt x="78" y="11"/>
                </a:cubicBezTo>
                <a:cubicBezTo>
                  <a:pt x="98" y="11"/>
                  <a:pt x="98" y="3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3" name="Google Shape;3653;p21"/>
          <p:cNvSpPr/>
          <p:nvPr/>
        </p:nvSpPr>
        <p:spPr>
          <a:xfrm>
            <a:off x="9139508" y="7610663"/>
            <a:ext cx="39761" cy="14593"/>
          </a:xfrm>
          <a:custGeom>
            <a:avLst/>
            <a:gdLst/>
            <a:ahLst/>
            <a:cxnLst/>
            <a:rect l="l" t="t" r="r" b="b"/>
            <a:pathLst>
              <a:path w="188" h="69" extrusionOk="0">
                <a:moveTo>
                  <a:pt x="20" y="39"/>
                </a:moveTo>
                <a:cubicBezTo>
                  <a:pt x="11" y="39"/>
                  <a:pt x="0" y="29"/>
                  <a:pt x="0" y="20"/>
                </a:cubicBezTo>
                <a:cubicBezTo>
                  <a:pt x="0" y="0"/>
                  <a:pt x="20" y="0"/>
                  <a:pt x="30" y="0"/>
                </a:cubicBezTo>
                <a:lnTo>
                  <a:pt x="167" y="20"/>
                </a:lnTo>
                <a:cubicBezTo>
                  <a:pt x="177" y="20"/>
                  <a:pt x="187" y="29"/>
                  <a:pt x="187" y="39"/>
                </a:cubicBezTo>
                <a:cubicBezTo>
                  <a:pt x="187" y="59"/>
                  <a:pt x="167" y="68"/>
                  <a:pt x="157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4" name="Google Shape;3654;p21"/>
          <p:cNvSpPr/>
          <p:nvPr/>
        </p:nvSpPr>
        <p:spPr>
          <a:xfrm>
            <a:off x="9112649" y="7488210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20" y="50"/>
                </a:moveTo>
                <a:cubicBezTo>
                  <a:pt x="10" y="40"/>
                  <a:pt x="0" y="30"/>
                  <a:pt x="10" y="11"/>
                </a:cubicBezTo>
                <a:cubicBezTo>
                  <a:pt x="20" y="1"/>
                  <a:pt x="29" y="1"/>
                  <a:pt x="40" y="11"/>
                </a:cubicBezTo>
                <a:lnTo>
                  <a:pt x="608" y="334"/>
                </a:lnTo>
                <a:cubicBezTo>
                  <a:pt x="617" y="344"/>
                  <a:pt x="617" y="353"/>
                  <a:pt x="617" y="364"/>
                </a:cubicBezTo>
                <a:cubicBezTo>
                  <a:pt x="608" y="373"/>
                  <a:pt x="598" y="383"/>
                  <a:pt x="578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5" name="Google Shape;3655;p21"/>
          <p:cNvSpPr/>
          <p:nvPr/>
        </p:nvSpPr>
        <p:spPr>
          <a:xfrm>
            <a:off x="9120897" y="750893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70"/>
                </a:moveTo>
                <a:cubicBezTo>
                  <a:pt x="10" y="70"/>
                  <a:pt x="1" y="59"/>
                  <a:pt x="1" y="50"/>
                </a:cubicBezTo>
                <a:cubicBezTo>
                  <a:pt x="1" y="40"/>
                  <a:pt x="10" y="20"/>
                  <a:pt x="20" y="20"/>
                </a:cubicBezTo>
                <a:lnTo>
                  <a:pt x="157" y="1"/>
                </a:lnTo>
                <a:cubicBezTo>
                  <a:pt x="167" y="1"/>
                  <a:pt x="177" y="11"/>
                  <a:pt x="177" y="20"/>
                </a:cubicBezTo>
                <a:cubicBezTo>
                  <a:pt x="186" y="40"/>
                  <a:pt x="177" y="50"/>
                  <a:pt x="15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6" name="Google Shape;3656;p21"/>
          <p:cNvSpPr/>
          <p:nvPr/>
        </p:nvSpPr>
        <p:spPr>
          <a:xfrm>
            <a:off x="9137605" y="7482077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9" y="30"/>
                </a:moveTo>
                <a:cubicBezTo>
                  <a:pt x="0" y="20"/>
                  <a:pt x="9" y="10"/>
                  <a:pt x="20" y="1"/>
                </a:cubicBezTo>
                <a:cubicBezTo>
                  <a:pt x="29" y="1"/>
                  <a:pt x="49" y="1"/>
                  <a:pt x="49" y="20"/>
                </a:cubicBezTo>
                <a:lnTo>
                  <a:pt x="98" y="147"/>
                </a:lnTo>
                <a:cubicBezTo>
                  <a:pt x="107" y="157"/>
                  <a:pt x="98" y="167"/>
                  <a:pt x="88" y="177"/>
                </a:cubicBezTo>
                <a:cubicBezTo>
                  <a:pt x="78" y="177"/>
                  <a:pt x="59" y="177"/>
                  <a:pt x="59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7" name="Google Shape;3657;p21"/>
          <p:cNvSpPr/>
          <p:nvPr/>
        </p:nvSpPr>
        <p:spPr>
          <a:xfrm>
            <a:off x="9139508" y="7519299"/>
            <a:ext cx="39761" cy="16919"/>
          </a:xfrm>
          <a:custGeom>
            <a:avLst/>
            <a:gdLst/>
            <a:ahLst/>
            <a:cxnLst/>
            <a:rect l="l" t="t" r="r" b="b"/>
            <a:pathLst>
              <a:path w="188" h="80" extrusionOk="0">
                <a:moveTo>
                  <a:pt x="30" y="69"/>
                </a:moveTo>
                <a:cubicBezTo>
                  <a:pt x="20" y="79"/>
                  <a:pt x="0" y="69"/>
                  <a:pt x="0" y="50"/>
                </a:cubicBezTo>
                <a:cubicBezTo>
                  <a:pt x="0" y="40"/>
                  <a:pt x="11" y="30"/>
                  <a:pt x="20" y="30"/>
                </a:cubicBezTo>
                <a:lnTo>
                  <a:pt x="157" y="10"/>
                </a:lnTo>
                <a:cubicBezTo>
                  <a:pt x="167" y="1"/>
                  <a:pt x="187" y="10"/>
                  <a:pt x="187" y="30"/>
                </a:cubicBezTo>
                <a:cubicBezTo>
                  <a:pt x="187" y="40"/>
                  <a:pt x="17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8" name="Google Shape;3658;p21"/>
          <p:cNvSpPr/>
          <p:nvPr/>
        </p:nvSpPr>
        <p:spPr>
          <a:xfrm>
            <a:off x="9158331" y="7492440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0" y="39"/>
                </a:moveTo>
                <a:cubicBezTo>
                  <a:pt x="0" y="30"/>
                  <a:pt x="0" y="10"/>
                  <a:pt x="9" y="10"/>
                </a:cubicBezTo>
                <a:cubicBezTo>
                  <a:pt x="29" y="0"/>
                  <a:pt x="39" y="10"/>
                  <a:pt x="39" y="20"/>
                </a:cubicBezTo>
                <a:lnTo>
                  <a:pt x="98" y="148"/>
                </a:lnTo>
                <a:cubicBezTo>
                  <a:pt x="98" y="157"/>
                  <a:pt x="98" y="177"/>
                  <a:pt x="78" y="177"/>
                </a:cubicBezTo>
                <a:cubicBezTo>
                  <a:pt x="68" y="187"/>
                  <a:pt x="59" y="177"/>
                  <a:pt x="4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9" name="Google Shape;3659;p21"/>
          <p:cNvSpPr/>
          <p:nvPr/>
        </p:nvSpPr>
        <p:spPr>
          <a:xfrm>
            <a:off x="9201687" y="7482077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0" y="40"/>
                </a:moveTo>
                <a:cubicBezTo>
                  <a:pt x="0" y="30"/>
                  <a:pt x="0" y="20"/>
                  <a:pt x="11" y="10"/>
                </a:cubicBezTo>
                <a:cubicBezTo>
                  <a:pt x="20" y="1"/>
                  <a:pt x="40" y="10"/>
                  <a:pt x="40" y="20"/>
                </a:cubicBezTo>
                <a:lnTo>
                  <a:pt x="226" y="343"/>
                </a:lnTo>
                <a:cubicBezTo>
                  <a:pt x="236" y="353"/>
                  <a:pt x="226" y="363"/>
                  <a:pt x="216" y="373"/>
                </a:cubicBezTo>
                <a:cubicBezTo>
                  <a:pt x="207" y="373"/>
                  <a:pt x="196" y="373"/>
                  <a:pt x="187" y="36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0" name="Google Shape;3660;p21"/>
          <p:cNvSpPr/>
          <p:nvPr/>
        </p:nvSpPr>
        <p:spPr>
          <a:xfrm>
            <a:off x="9189209" y="749455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49"/>
                </a:moveTo>
                <a:cubicBezTo>
                  <a:pt x="11" y="49"/>
                  <a:pt x="1" y="29"/>
                  <a:pt x="1" y="20"/>
                </a:cubicBezTo>
                <a:cubicBezTo>
                  <a:pt x="11" y="10"/>
                  <a:pt x="20" y="0"/>
                  <a:pt x="40" y="10"/>
                </a:cubicBezTo>
                <a:lnTo>
                  <a:pt x="148" y="49"/>
                </a:lnTo>
                <a:cubicBezTo>
                  <a:pt x="157" y="59"/>
                  <a:pt x="168" y="69"/>
                  <a:pt x="157" y="88"/>
                </a:cubicBezTo>
                <a:cubicBezTo>
                  <a:pt x="157" y="98"/>
                  <a:pt x="148" y="98"/>
                  <a:pt x="12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1" name="Google Shape;3661;p21"/>
          <p:cNvSpPr/>
          <p:nvPr/>
        </p:nvSpPr>
        <p:spPr>
          <a:xfrm>
            <a:off x="9214165" y="7479962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20" y="20"/>
                </a:moveTo>
                <a:cubicBezTo>
                  <a:pt x="20" y="11"/>
                  <a:pt x="30" y="0"/>
                  <a:pt x="39" y="0"/>
                </a:cubicBezTo>
                <a:cubicBezTo>
                  <a:pt x="59" y="0"/>
                  <a:pt x="69" y="11"/>
                  <a:pt x="59" y="30"/>
                </a:cubicBezTo>
                <a:lnTo>
                  <a:pt x="50" y="148"/>
                </a:lnTo>
                <a:cubicBezTo>
                  <a:pt x="39" y="157"/>
                  <a:pt x="30" y="167"/>
                  <a:pt x="20" y="167"/>
                </a:cubicBezTo>
                <a:cubicBezTo>
                  <a:pt x="10" y="167"/>
                  <a:pt x="0" y="157"/>
                  <a:pt x="0" y="1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2" name="Google Shape;3662;p21"/>
          <p:cNvSpPr/>
          <p:nvPr/>
        </p:nvSpPr>
        <p:spPr>
          <a:xfrm>
            <a:off x="9199783" y="751316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50"/>
                </a:moveTo>
                <a:cubicBezTo>
                  <a:pt x="0" y="39"/>
                  <a:pt x="0" y="30"/>
                  <a:pt x="0" y="10"/>
                </a:cubicBezTo>
                <a:cubicBezTo>
                  <a:pt x="9" y="0"/>
                  <a:pt x="20" y="0"/>
                  <a:pt x="29" y="0"/>
                </a:cubicBezTo>
                <a:lnTo>
                  <a:pt x="147" y="50"/>
                </a:lnTo>
                <a:cubicBezTo>
                  <a:pt x="157" y="50"/>
                  <a:pt x="166" y="69"/>
                  <a:pt x="157" y="79"/>
                </a:cubicBezTo>
                <a:cubicBezTo>
                  <a:pt x="157" y="89"/>
                  <a:pt x="137" y="98"/>
                  <a:pt x="127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3" name="Google Shape;3663;p21"/>
          <p:cNvSpPr/>
          <p:nvPr/>
        </p:nvSpPr>
        <p:spPr>
          <a:xfrm>
            <a:off x="9222413" y="749645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20" y="20"/>
                </a:moveTo>
                <a:cubicBezTo>
                  <a:pt x="30" y="11"/>
                  <a:pt x="40" y="1"/>
                  <a:pt x="50" y="1"/>
                </a:cubicBezTo>
                <a:cubicBezTo>
                  <a:pt x="59" y="1"/>
                  <a:pt x="69" y="20"/>
                  <a:pt x="69" y="31"/>
                </a:cubicBezTo>
                <a:lnTo>
                  <a:pt x="50" y="148"/>
                </a:lnTo>
                <a:cubicBezTo>
                  <a:pt x="50" y="168"/>
                  <a:pt x="40" y="168"/>
                  <a:pt x="30" y="168"/>
                </a:cubicBezTo>
                <a:cubicBezTo>
                  <a:pt x="11" y="168"/>
                  <a:pt x="0" y="158"/>
                  <a:pt x="1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4" name="Google Shape;3664;p21"/>
          <p:cNvSpPr/>
          <p:nvPr/>
        </p:nvSpPr>
        <p:spPr>
          <a:xfrm>
            <a:off x="9257732" y="7482077"/>
            <a:ext cx="51816" cy="78887"/>
          </a:xfrm>
          <a:custGeom>
            <a:avLst/>
            <a:gdLst/>
            <a:ahLst/>
            <a:cxnLst/>
            <a:rect l="l" t="t" r="r" b="b"/>
            <a:pathLst>
              <a:path w="245" h="373" extrusionOk="0">
                <a:moveTo>
                  <a:pt x="196" y="20"/>
                </a:moveTo>
                <a:cubicBezTo>
                  <a:pt x="196" y="10"/>
                  <a:pt x="216" y="1"/>
                  <a:pt x="225" y="10"/>
                </a:cubicBezTo>
                <a:cubicBezTo>
                  <a:pt x="236" y="20"/>
                  <a:pt x="245" y="30"/>
                  <a:pt x="236" y="40"/>
                </a:cubicBezTo>
                <a:lnTo>
                  <a:pt x="49" y="363"/>
                </a:lnTo>
                <a:cubicBezTo>
                  <a:pt x="40" y="373"/>
                  <a:pt x="29" y="373"/>
                  <a:pt x="20" y="373"/>
                </a:cubicBezTo>
                <a:cubicBezTo>
                  <a:pt x="10" y="363"/>
                  <a:pt x="0" y="353"/>
                  <a:pt x="10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5" name="Google Shape;3665;p21"/>
          <p:cNvSpPr/>
          <p:nvPr/>
        </p:nvSpPr>
        <p:spPr>
          <a:xfrm>
            <a:off x="9280361" y="7479962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11" y="30"/>
                </a:moveTo>
                <a:cubicBezTo>
                  <a:pt x="1" y="11"/>
                  <a:pt x="11" y="0"/>
                  <a:pt x="31" y="0"/>
                </a:cubicBezTo>
                <a:cubicBezTo>
                  <a:pt x="40" y="0"/>
                  <a:pt x="50" y="11"/>
                  <a:pt x="50" y="20"/>
                </a:cubicBezTo>
                <a:lnTo>
                  <a:pt x="70" y="138"/>
                </a:lnTo>
                <a:cubicBezTo>
                  <a:pt x="70" y="157"/>
                  <a:pt x="60" y="167"/>
                  <a:pt x="50" y="167"/>
                </a:cubicBezTo>
                <a:cubicBezTo>
                  <a:pt x="40" y="167"/>
                  <a:pt x="31" y="157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6" name="Google Shape;3666;p21"/>
          <p:cNvSpPr/>
          <p:nvPr/>
        </p:nvSpPr>
        <p:spPr>
          <a:xfrm>
            <a:off x="9284591" y="749455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8" y="10"/>
                </a:moveTo>
                <a:cubicBezTo>
                  <a:pt x="148" y="0"/>
                  <a:pt x="157" y="10"/>
                  <a:pt x="167" y="20"/>
                </a:cubicBezTo>
                <a:cubicBezTo>
                  <a:pt x="167" y="29"/>
                  <a:pt x="167" y="49"/>
                  <a:pt x="148" y="49"/>
                </a:cubicBezTo>
                <a:lnTo>
                  <a:pt x="40" y="98"/>
                </a:lnTo>
                <a:cubicBezTo>
                  <a:pt x="20" y="98"/>
                  <a:pt x="11" y="98"/>
                  <a:pt x="11" y="88"/>
                </a:cubicBezTo>
                <a:cubicBezTo>
                  <a:pt x="0" y="69"/>
                  <a:pt x="11" y="5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7" name="Google Shape;3667;p21"/>
          <p:cNvSpPr/>
          <p:nvPr/>
        </p:nvSpPr>
        <p:spPr>
          <a:xfrm>
            <a:off x="9272113" y="749645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1" y="31"/>
                </a:moveTo>
                <a:cubicBezTo>
                  <a:pt x="1" y="20"/>
                  <a:pt x="11" y="1"/>
                  <a:pt x="20" y="1"/>
                </a:cubicBezTo>
                <a:cubicBezTo>
                  <a:pt x="30" y="1"/>
                  <a:pt x="40" y="11"/>
                  <a:pt x="50" y="20"/>
                </a:cubicBezTo>
                <a:lnTo>
                  <a:pt x="59" y="148"/>
                </a:lnTo>
                <a:cubicBezTo>
                  <a:pt x="70" y="158"/>
                  <a:pt x="59" y="168"/>
                  <a:pt x="40" y="168"/>
                </a:cubicBezTo>
                <a:cubicBezTo>
                  <a:pt x="30" y="168"/>
                  <a:pt x="20" y="168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8" name="Google Shape;3668;p21"/>
          <p:cNvSpPr/>
          <p:nvPr/>
        </p:nvSpPr>
        <p:spPr>
          <a:xfrm>
            <a:off x="9274228" y="751316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38" y="0"/>
                </a:moveTo>
                <a:cubicBezTo>
                  <a:pt x="147" y="0"/>
                  <a:pt x="158" y="0"/>
                  <a:pt x="167" y="10"/>
                </a:cubicBezTo>
                <a:cubicBezTo>
                  <a:pt x="167" y="30"/>
                  <a:pt x="167" y="39"/>
                  <a:pt x="158" y="50"/>
                </a:cubicBezTo>
                <a:lnTo>
                  <a:pt x="40" y="89"/>
                </a:lnTo>
                <a:cubicBezTo>
                  <a:pt x="30" y="98"/>
                  <a:pt x="10" y="89"/>
                  <a:pt x="10" y="79"/>
                </a:cubicBezTo>
                <a:cubicBezTo>
                  <a:pt x="1" y="69"/>
                  <a:pt x="10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9" name="Google Shape;3669;p21"/>
          <p:cNvSpPr/>
          <p:nvPr/>
        </p:nvSpPr>
        <p:spPr>
          <a:xfrm>
            <a:off x="9268095" y="7566885"/>
            <a:ext cx="89250" cy="10786"/>
          </a:xfrm>
          <a:custGeom>
            <a:avLst/>
            <a:gdLst/>
            <a:ahLst/>
            <a:cxnLst/>
            <a:rect l="l" t="t" r="r" b="b"/>
            <a:pathLst>
              <a:path w="422" h="51" extrusionOk="0">
                <a:moveTo>
                  <a:pt x="392" y="1"/>
                </a:moveTo>
                <a:cubicBezTo>
                  <a:pt x="402" y="1"/>
                  <a:pt x="422" y="11"/>
                  <a:pt x="422" y="31"/>
                </a:cubicBezTo>
                <a:cubicBezTo>
                  <a:pt x="422" y="40"/>
                  <a:pt x="402" y="50"/>
                  <a:pt x="392" y="50"/>
                </a:cubicBezTo>
                <a:lnTo>
                  <a:pt x="30" y="50"/>
                </a:lnTo>
                <a:cubicBezTo>
                  <a:pt x="10" y="50"/>
                  <a:pt x="0" y="40"/>
                  <a:pt x="0" y="31"/>
                </a:cubicBezTo>
                <a:cubicBezTo>
                  <a:pt x="0" y="11"/>
                  <a:pt x="1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0" name="Google Shape;3670;p21"/>
          <p:cNvSpPr/>
          <p:nvPr/>
        </p:nvSpPr>
        <p:spPr>
          <a:xfrm>
            <a:off x="9319910" y="7550388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108" y="11"/>
                </a:moveTo>
                <a:cubicBezTo>
                  <a:pt x="118" y="1"/>
                  <a:pt x="138" y="1"/>
                  <a:pt x="147" y="11"/>
                </a:cubicBezTo>
                <a:cubicBezTo>
                  <a:pt x="157" y="20"/>
                  <a:pt x="147" y="40"/>
                  <a:pt x="138" y="50"/>
                </a:cubicBezTo>
                <a:lnTo>
                  <a:pt x="49" y="118"/>
                </a:lnTo>
                <a:cubicBezTo>
                  <a:pt x="29" y="128"/>
                  <a:pt x="20" y="128"/>
                  <a:pt x="10" y="118"/>
                </a:cubicBezTo>
                <a:cubicBezTo>
                  <a:pt x="0" y="109"/>
                  <a:pt x="10" y="89"/>
                  <a:pt x="2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1" name="Google Shape;3671;p21"/>
          <p:cNvSpPr/>
          <p:nvPr/>
        </p:nvSpPr>
        <p:spPr>
          <a:xfrm>
            <a:off x="9319910" y="7566885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138" y="79"/>
                </a:moveTo>
                <a:cubicBezTo>
                  <a:pt x="147" y="90"/>
                  <a:pt x="157" y="109"/>
                  <a:pt x="147" y="119"/>
                </a:cubicBezTo>
                <a:cubicBezTo>
                  <a:pt x="138" y="129"/>
                  <a:pt x="118" y="129"/>
                  <a:pt x="108" y="119"/>
                </a:cubicBezTo>
                <a:lnTo>
                  <a:pt x="20" y="40"/>
                </a:lnTo>
                <a:cubicBezTo>
                  <a:pt x="10" y="40"/>
                  <a:pt x="0" y="21"/>
                  <a:pt x="10" y="11"/>
                </a:cubicBezTo>
                <a:cubicBezTo>
                  <a:pt x="20" y="1"/>
                  <a:pt x="29" y="1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2" name="Google Shape;3672;p21"/>
          <p:cNvSpPr/>
          <p:nvPr/>
        </p:nvSpPr>
        <p:spPr>
          <a:xfrm>
            <a:off x="9301088" y="7550388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109" y="11"/>
                </a:moveTo>
                <a:cubicBezTo>
                  <a:pt x="118" y="1"/>
                  <a:pt x="129" y="1"/>
                  <a:pt x="138" y="11"/>
                </a:cubicBezTo>
                <a:cubicBezTo>
                  <a:pt x="148" y="20"/>
                  <a:pt x="148" y="40"/>
                  <a:pt x="138" y="50"/>
                </a:cubicBezTo>
                <a:lnTo>
                  <a:pt x="40" y="118"/>
                </a:lnTo>
                <a:cubicBezTo>
                  <a:pt x="31" y="128"/>
                  <a:pt x="11" y="128"/>
                  <a:pt x="11" y="118"/>
                </a:cubicBezTo>
                <a:cubicBezTo>
                  <a:pt x="1" y="109"/>
                  <a:pt x="1" y="89"/>
                  <a:pt x="1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3" name="Google Shape;3673;p21"/>
          <p:cNvSpPr/>
          <p:nvPr/>
        </p:nvSpPr>
        <p:spPr>
          <a:xfrm>
            <a:off x="9301088" y="7566885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138" y="79"/>
                </a:moveTo>
                <a:cubicBezTo>
                  <a:pt x="148" y="90"/>
                  <a:pt x="148" y="109"/>
                  <a:pt x="138" y="119"/>
                </a:cubicBezTo>
                <a:cubicBezTo>
                  <a:pt x="129" y="129"/>
                  <a:pt x="118" y="129"/>
                  <a:pt x="109" y="119"/>
                </a:cubicBezTo>
                <a:lnTo>
                  <a:pt x="11" y="40"/>
                </a:lnTo>
                <a:cubicBezTo>
                  <a:pt x="1" y="40"/>
                  <a:pt x="1" y="21"/>
                  <a:pt x="11" y="11"/>
                </a:cubicBezTo>
                <a:cubicBezTo>
                  <a:pt x="11" y="1"/>
                  <a:pt x="31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4" name="Google Shape;3674;p21"/>
          <p:cNvSpPr/>
          <p:nvPr/>
        </p:nvSpPr>
        <p:spPr>
          <a:xfrm>
            <a:off x="9257732" y="7583593"/>
            <a:ext cx="51816" cy="78887"/>
          </a:xfrm>
          <a:custGeom>
            <a:avLst/>
            <a:gdLst/>
            <a:ahLst/>
            <a:cxnLst/>
            <a:rect l="l" t="t" r="r" b="b"/>
            <a:pathLst>
              <a:path w="245" h="373" extrusionOk="0">
                <a:moveTo>
                  <a:pt x="236" y="334"/>
                </a:moveTo>
                <a:cubicBezTo>
                  <a:pt x="245" y="344"/>
                  <a:pt x="236" y="353"/>
                  <a:pt x="225" y="363"/>
                </a:cubicBezTo>
                <a:cubicBezTo>
                  <a:pt x="216" y="373"/>
                  <a:pt x="196" y="363"/>
                  <a:pt x="196" y="353"/>
                </a:cubicBezTo>
                <a:lnTo>
                  <a:pt x="10" y="40"/>
                </a:lnTo>
                <a:cubicBezTo>
                  <a:pt x="0" y="20"/>
                  <a:pt x="10" y="11"/>
                  <a:pt x="20" y="0"/>
                </a:cubicBezTo>
                <a:cubicBezTo>
                  <a:pt x="29" y="0"/>
                  <a:pt x="40" y="0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5" name="Google Shape;3675;p21"/>
          <p:cNvSpPr/>
          <p:nvPr/>
        </p:nvSpPr>
        <p:spPr>
          <a:xfrm>
            <a:off x="9284591" y="762906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67" y="50"/>
                  <a:pt x="167" y="70"/>
                  <a:pt x="167" y="79"/>
                </a:cubicBezTo>
                <a:cubicBezTo>
                  <a:pt x="157" y="90"/>
                  <a:pt x="148" y="99"/>
                  <a:pt x="138" y="90"/>
                </a:cubicBezTo>
                <a:lnTo>
                  <a:pt x="20" y="50"/>
                </a:lnTo>
                <a:cubicBezTo>
                  <a:pt x="11" y="40"/>
                  <a:pt x="0" y="31"/>
                  <a:pt x="11" y="21"/>
                </a:cubicBezTo>
                <a:cubicBezTo>
                  <a:pt x="11" y="1"/>
                  <a:pt x="20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6" name="Google Shape;3676;p21"/>
          <p:cNvSpPr/>
          <p:nvPr/>
        </p:nvSpPr>
        <p:spPr>
          <a:xfrm>
            <a:off x="9280361" y="7629063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8"/>
                  <a:pt x="40" y="168"/>
                  <a:pt x="31" y="168"/>
                </a:cubicBezTo>
                <a:cubicBezTo>
                  <a:pt x="11" y="168"/>
                  <a:pt x="1" y="158"/>
                  <a:pt x="11" y="138"/>
                </a:cubicBezTo>
                <a:lnTo>
                  <a:pt x="20" y="21"/>
                </a:lnTo>
                <a:cubicBezTo>
                  <a:pt x="31" y="11"/>
                  <a:pt x="40" y="1"/>
                  <a:pt x="50" y="1"/>
                </a:cubicBezTo>
                <a:cubicBezTo>
                  <a:pt x="60" y="1"/>
                  <a:pt x="70" y="11"/>
                  <a:pt x="70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7" name="Google Shape;3677;p21"/>
          <p:cNvSpPr/>
          <p:nvPr/>
        </p:nvSpPr>
        <p:spPr>
          <a:xfrm>
            <a:off x="9274228" y="761066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58" y="59"/>
                </a:moveTo>
                <a:cubicBezTo>
                  <a:pt x="167" y="59"/>
                  <a:pt x="167" y="68"/>
                  <a:pt x="167" y="88"/>
                </a:cubicBezTo>
                <a:cubicBezTo>
                  <a:pt x="158" y="98"/>
                  <a:pt x="147" y="98"/>
                  <a:pt x="138" y="98"/>
                </a:cubicBezTo>
                <a:lnTo>
                  <a:pt x="20" y="49"/>
                </a:lnTo>
                <a:cubicBezTo>
                  <a:pt x="10" y="49"/>
                  <a:pt x="1" y="29"/>
                  <a:pt x="10" y="20"/>
                </a:cubicBezTo>
                <a:cubicBezTo>
                  <a:pt x="10" y="10"/>
                  <a:pt x="3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8" name="Google Shape;3678;p21"/>
          <p:cNvSpPr/>
          <p:nvPr/>
        </p:nvSpPr>
        <p:spPr>
          <a:xfrm>
            <a:off x="9272113" y="7612567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40" y="157"/>
                  <a:pt x="30" y="168"/>
                  <a:pt x="20" y="168"/>
                </a:cubicBezTo>
                <a:cubicBezTo>
                  <a:pt x="11" y="168"/>
                  <a:pt x="1" y="148"/>
                  <a:pt x="1" y="138"/>
                </a:cubicBezTo>
                <a:lnTo>
                  <a:pt x="20" y="20"/>
                </a:lnTo>
                <a:cubicBezTo>
                  <a:pt x="20" y="11"/>
                  <a:pt x="30" y="1"/>
                  <a:pt x="40" y="1"/>
                </a:cubicBezTo>
                <a:cubicBezTo>
                  <a:pt x="59" y="1"/>
                  <a:pt x="70" y="11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9" name="Google Shape;3679;p21"/>
          <p:cNvSpPr/>
          <p:nvPr/>
        </p:nvSpPr>
        <p:spPr>
          <a:xfrm>
            <a:off x="9201687" y="7583593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40" y="353"/>
                </a:moveTo>
                <a:cubicBezTo>
                  <a:pt x="40" y="363"/>
                  <a:pt x="20" y="373"/>
                  <a:pt x="11" y="363"/>
                </a:cubicBezTo>
                <a:cubicBezTo>
                  <a:pt x="0" y="353"/>
                  <a:pt x="0" y="344"/>
                  <a:pt x="0" y="334"/>
                </a:cubicBezTo>
                <a:lnTo>
                  <a:pt x="187" y="11"/>
                </a:lnTo>
                <a:cubicBezTo>
                  <a:pt x="196" y="0"/>
                  <a:pt x="207" y="0"/>
                  <a:pt x="216" y="0"/>
                </a:cubicBezTo>
                <a:cubicBezTo>
                  <a:pt x="226" y="11"/>
                  <a:pt x="236" y="20"/>
                  <a:pt x="22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0" name="Google Shape;3680;p21"/>
          <p:cNvSpPr/>
          <p:nvPr/>
        </p:nvSpPr>
        <p:spPr>
          <a:xfrm>
            <a:off x="9214165" y="7629063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9" y="138"/>
                </a:moveTo>
                <a:cubicBezTo>
                  <a:pt x="69" y="158"/>
                  <a:pt x="59" y="168"/>
                  <a:pt x="39" y="168"/>
                </a:cubicBezTo>
                <a:cubicBezTo>
                  <a:pt x="30" y="168"/>
                  <a:pt x="20" y="158"/>
                  <a:pt x="20" y="148"/>
                </a:cubicBezTo>
                <a:lnTo>
                  <a:pt x="0" y="31"/>
                </a:lnTo>
                <a:cubicBezTo>
                  <a:pt x="0" y="11"/>
                  <a:pt x="10" y="1"/>
                  <a:pt x="20" y="1"/>
                </a:cubicBezTo>
                <a:cubicBezTo>
                  <a:pt x="30" y="1"/>
                  <a:pt x="39" y="11"/>
                  <a:pt x="5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1" name="Google Shape;3681;p21"/>
          <p:cNvSpPr/>
          <p:nvPr/>
        </p:nvSpPr>
        <p:spPr>
          <a:xfrm>
            <a:off x="9189209" y="762906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90"/>
                </a:moveTo>
                <a:cubicBezTo>
                  <a:pt x="20" y="99"/>
                  <a:pt x="11" y="90"/>
                  <a:pt x="1" y="79"/>
                </a:cubicBezTo>
                <a:cubicBezTo>
                  <a:pt x="1" y="70"/>
                  <a:pt x="11" y="50"/>
                  <a:pt x="20" y="50"/>
                </a:cubicBezTo>
                <a:lnTo>
                  <a:pt x="128" y="1"/>
                </a:lnTo>
                <a:cubicBezTo>
                  <a:pt x="148" y="1"/>
                  <a:pt x="157" y="1"/>
                  <a:pt x="157" y="21"/>
                </a:cubicBezTo>
                <a:cubicBezTo>
                  <a:pt x="168" y="31"/>
                  <a:pt x="157" y="40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2" name="Google Shape;3682;p21"/>
          <p:cNvSpPr/>
          <p:nvPr/>
        </p:nvSpPr>
        <p:spPr>
          <a:xfrm>
            <a:off x="9222413" y="7612567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9" y="138"/>
                </a:moveTo>
                <a:cubicBezTo>
                  <a:pt x="69" y="148"/>
                  <a:pt x="59" y="168"/>
                  <a:pt x="50" y="168"/>
                </a:cubicBezTo>
                <a:cubicBezTo>
                  <a:pt x="40" y="168"/>
                  <a:pt x="30" y="157"/>
                  <a:pt x="20" y="148"/>
                </a:cubicBezTo>
                <a:lnTo>
                  <a:pt x="11" y="20"/>
                </a:lnTo>
                <a:cubicBezTo>
                  <a:pt x="0" y="11"/>
                  <a:pt x="11" y="1"/>
                  <a:pt x="30" y="1"/>
                </a:cubicBezTo>
                <a:cubicBezTo>
                  <a:pt x="4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3" name="Google Shape;3683;p21"/>
          <p:cNvSpPr/>
          <p:nvPr/>
        </p:nvSpPr>
        <p:spPr>
          <a:xfrm>
            <a:off x="9199783" y="761066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9" y="98"/>
                </a:moveTo>
                <a:cubicBezTo>
                  <a:pt x="20" y="98"/>
                  <a:pt x="9" y="98"/>
                  <a:pt x="0" y="88"/>
                </a:cubicBezTo>
                <a:cubicBezTo>
                  <a:pt x="0" y="68"/>
                  <a:pt x="0" y="59"/>
                  <a:pt x="20" y="59"/>
                </a:cubicBezTo>
                <a:lnTo>
                  <a:pt x="127" y="10"/>
                </a:lnTo>
                <a:cubicBezTo>
                  <a:pt x="137" y="0"/>
                  <a:pt x="157" y="10"/>
                  <a:pt x="157" y="20"/>
                </a:cubicBezTo>
                <a:cubicBezTo>
                  <a:pt x="166" y="29"/>
                  <a:pt x="157" y="49"/>
                  <a:pt x="14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4" name="Google Shape;3684;p21"/>
          <p:cNvSpPr/>
          <p:nvPr/>
        </p:nvSpPr>
        <p:spPr>
          <a:xfrm>
            <a:off x="9154101" y="7566885"/>
            <a:ext cx="87347" cy="10786"/>
          </a:xfrm>
          <a:custGeom>
            <a:avLst/>
            <a:gdLst/>
            <a:ahLst/>
            <a:cxnLst/>
            <a:rect l="l" t="t" r="r" b="b"/>
            <a:pathLst>
              <a:path w="413" h="51" extrusionOk="0">
                <a:moveTo>
                  <a:pt x="20" y="50"/>
                </a:moveTo>
                <a:cubicBezTo>
                  <a:pt x="10" y="50"/>
                  <a:pt x="0" y="40"/>
                  <a:pt x="0" y="31"/>
                </a:cubicBezTo>
                <a:cubicBezTo>
                  <a:pt x="0" y="11"/>
                  <a:pt x="10" y="1"/>
                  <a:pt x="20" y="1"/>
                </a:cubicBezTo>
                <a:lnTo>
                  <a:pt x="382" y="1"/>
                </a:lnTo>
                <a:cubicBezTo>
                  <a:pt x="402" y="1"/>
                  <a:pt x="412" y="11"/>
                  <a:pt x="412" y="31"/>
                </a:cubicBezTo>
                <a:cubicBezTo>
                  <a:pt x="412" y="40"/>
                  <a:pt x="402" y="50"/>
                  <a:pt x="382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5" name="Google Shape;3685;p21"/>
          <p:cNvSpPr/>
          <p:nvPr/>
        </p:nvSpPr>
        <p:spPr>
          <a:xfrm>
            <a:off x="9158331" y="7566885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39" y="119"/>
                </a:moveTo>
                <a:cubicBezTo>
                  <a:pt x="29" y="129"/>
                  <a:pt x="9" y="129"/>
                  <a:pt x="0" y="119"/>
                </a:cubicBezTo>
                <a:cubicBezTo>
                  <a:pt x="0" y="109"/>
                  <a:pt x="0" y="90"/>
                  <a:pt x="9" y="79"/>
                </a:cubicBezTo>
                <a:lnTo>
                  <a:pt x="107" y="11"/>
                </a:lnTo>
                <a:cubicBezTo>
                  <a:pt x="118" y="1"/>
                  <a:pt x="127" y="1"/>
                  <a:pt x="137" y="11"/>
                </a:cubicBezTo>
                <a:cubicBezTo>
                  <a:pt x="147" y="21"/>
                  <a:pt x="147" y="40"/>
                  <a:pt x="12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6" name="Google Shape;3686;p21"/>
          <p:cNvSpPr/>
          <p:nvPr/>
        </p:nvSpPr>
        <p:spPr>
          <a:xfrm>
            <a:off x="9158331" y="7550388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9" y="50"/>
                </a:moveTo>
                <a:cubicBezTo>
                  <a:pt x="0" y="40"/>
                  <a:pt x="0" y="20"/>
                  <a:pt x="0" y="11"/>
                </a:cubicBezTo>
                <a:cubicBezTo>
                  <a:pt x="9" y="1"/>
                  <a:pt x="29" y="1"/>
                  <a:pt x="39" y="11"/>
                </a:cubicBezTo>
                <a:lnTo>
                  <a:pt x="127" y="89"/>
                </a:lnTo>
                <a:cubicBezTo>
                  <a:pt x="147" y="89"/>
                  <a:pt x="147" y="109"/>
                  <a:pt x="137" y="118"/>
                </a:cubicBezTo>
                <a:cubicBezTo>
                  <a:pt x="127" y="128"/>
                  <a:pt x="118" y="128"/>
                  <a:pt x="107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7" name="Google Shape;3687;p21"/>
          <p:cNvSpPr/>
          <p:nvPr/>
        </p:nvSpPr>
        <p:spPr>
          <a:xfrm>
            <a:off x="9176731" y="7566885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40" y="119"/>
                </a:moveTo>
                <a:cubicBezTo>
                  <a:pt x="31" y="129"/>
                  <a:pt x="20" y="129"/>
                  <a:pt x="11" y="119"/>
                </a:cubicBezTo>
                <a:cubicBezTo>
                  <a:pt x="1" y="109"/>
                  <a:pt x="1" y="90"/>
                  <a:pt x="11" y="79"/>
                </a:cubicBezTo>
                <a:lnTo>
                  <a:pt x="109" y="11"/>
                </a:lnTo>
                <a:cubicBezTo>
                  <a:pt x="118" y="1"/>
                  <a:pt x="138" y="1"/>
                  <a:pt x="138" y="11"/>
                </a:cubicBezTo>
                <a:cubicBezTo>
                  <a:pt x="148" y="21"/>
                  <a:pt x="148" y="40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8" name="Google Shape;3688;p21"/>
          <p:cNvSpPr/>
          <p:nvPr/>
        </p:nvSpPr>
        <p:spPr>
          <a:xfrm>
            <a:off x="9176731" y="7550388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11" y="50"/>
                </a:moveTo>
                <a:cubicBezTo>
                  <a:pt x="1" y="40"/>
                  <a:pt x="1" y="20"/>
                  <a:pt x="11" y="11"/>
                </a:cubicBezTo>
                <a:cubicBezTo>
                  <a:pt x="20" y="1"/>
                  <a:pt x="31" y="1"/>
                  <a:pt x="40" y="11"/>
                </a:cubicBezTo>
                <a:lnTo>
                  <a:pt x="138" y="89"/>
                </a:lnTo>
                <a:cubicBezTo>
                  <a:pt x="148" y="89"/>
                  <a:pt x="148" y="109"/>
                  <a:pt x="138" y="118"/>
                </a:cubicBezTo>
                <a:cubicBezTo>
                  <a:pt x="138" y="128"/>
                  <a:pt x="118" y="128"/>
                  <a:pt x="109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9" name="Google Shape;3689;p21"/>
          <p:cNvSpPr/>
          <p:nvPr/>
        </p:nvSpPr>
        <p:spPr>
          <a:xfrm>
            <a:off x="10157205" y="342333"/>
            <a:ext cx="47798" cy="45894"/>
          </a:xfrm>
          <a:custGeom>
            <a:avLst/>
            <a:gdLst/>
            <a:ahLst/>
            <a:cxnLst/>
            <a:rect l="l" t="t" r="r" b="b"/>
            <a:pathLst>
              <a:path w="226" h="217" extrusionOk="0">
                <a:moveTo>
                  <a:pt x="108" y="1"/>
                </a:moveTo>
                <a:cubicBezTo>
                  <a:pt x="147" y="1"/>
                  <a:pt x="166" y="11"/>
                  <a:pt x="186" y="31"/>
                </a:cubicBezTo>
                <a:cubicBezTo>
                  <a:pt x="216" y="50"/>
                  <a:pt x="225" y="79"/>
                  <a:pt x="225" y="109"/>
                </a:cubicBezTo>
                <a:cubicBezTo>
                  <a:pt x="225" y="138"/>
                  <a:pt x="216" y="168"/>
                  <a:pt x="186" y="187"/>
                </a:cubicBezTo>
                <a:cubicBezTo>
                  <a:pt x="166" y="207"/>
                  <a:pt x="147" y="216"/>
                  <a:pt x="108" y="216"/>
                </a:cubicBezTo>
                <a:cubicBezTo>
                  <a:pt x="79" y="216"/>
                  <a:pt x="49" y="207"/>
                  <a:pt x="29" y="187"/>
                </a:cubicBezTo>
                <a:cubicBezTo>
                  <a:pt x="10" y="168"/>
                  <a:pt x="0" y="138"/>
                  <a:pt x="0" y="109"/>
                </a:cubicBezTo>
                <a:cubicBezTo>
                  <a:pt x="0" y="79"/>
                  <a:pt x="10" y="50"/>
                  <a:pt x="29" y="31"/>
                </a:cubicBezTo>
                <a:cubicBezTo>
                  <a:pt x="49" y="11"/>
                  <a:pt x="79" y="1"/>
                  <a:pt x="108" y="1"/>
                </a:cubicBezTo>
                <a:close/>
                <a:moveTo>
                  <a:pt x="157" y="60"/>
                </a:moveTo>
                <a:cubicBezTo>
                  <a:pt x="147" y="50"/>
                  <a:pt x="127" y="40"/>
                  <a:pt x="108" y="40"/>
                </a:cubicBezTo>
                <a:cubicBezTo>
                  <a:pt x="98" y="40"/>
                  <a:pt x="79" y="50"/>
                  <a:pt x="68" y="60"/>
                </a:cubicBezTo>
                <a:cubicBezTo>
                  <a:pt x="49" y="70"/>
                  <a:pt x="49" y="89"/>
                  <a:pt x="49" y="109"/>
                </a:cubicBezTo>
                <a:cubicBezTo>
                  <a:pt x="49" y="129"/>
                  <a:pt x="49" y="138"/>
                  <a:pt x="68" y="158"/>
                </a:cubicBezTo>
                <a:cubicBezTo>
                  <a:pt x="79" y="168"/>
                  <a:pt x="98" y="177"/>
                  <a:pt x="108" y="177"/>
                </a:cubicBezTo>
                <a:cubicBezTo>
                  <a:pt x="127" y="177"/>
                  <a:pt x="147" y="168"/>
                  <a:pt x="157" y="158"/>
                </a:cubicBezTo>
                <a:cubicBezTo>
                  <a:pt x="166" y="138"/>
                  <a:pt x="177" y="129"/>
                  <a:pt x="177" y="109"/>
                </a:cubicBezTo>
                <a:cubicBezTo>
                  <a:pt x="177" y="89"/>
                  <a:pt x="166" y="70"/>
                  <a:pt x="157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0" name="Google Shape;3690;p21"/>
          <p:cNvSpPr/>
          <p:nvPr/>
        </p:nvSpPr>
        <p:spPr>
          <a:xfrm>
            <a:off x="10175817" y="203595"/>
            <a:ext cx="10575" cy="147411"/>
          </a:xfrm>
          <a:custGeom>
            <a:avLst/>
            <a:gdLst/>
            <a:ahLst/>
            <a:cxnLst/>
            <a:rect l="l" t="t" r="r" b="b"/>
            <a:pathLst>
              <a:path w="50" h="697" extrusionOk="0">
                <a:moveTo>
                  <a:pt x="0" y="20"/>
                </a:moveTo>
                <a:cubicBezTo>
                  <a:pt x="0" y="10"/>
                  <a:pt x="10" y="1"/>
                  <a:pt x="20" y="1"/>
                </a:cubicBezTo>
                <a:cubicBezTo>
                  <a:pt x="39" y="1"/>
                  <a:pt x="49" y="10"/>
                  <a:pt x="49" y="20"/>
                </a:cubicBezTo>
                <a:lnTo>
                  <a:pt x="49" y="676"/>
                </a:lnTo>
                <a:cubicBezTo>
                  <a:pt x="49" y="687"/>
                  <a:pt x="39" y="696"/>
                  <a:pt x="20" y="696"/>
                </a:cubicBezTo>
                <a:cubicBezTo>
                  <a:pt x="10" y="696"/>
                  <a:pt x="0" y="687"/>
                  <a:pt x="0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1" name="Google Shape;3691;p21"/>
          <p:cNvSpPr/>
          <p:nvPr/>
        </p:nvSpPr>
        <p:spPr>
          <a:xfrm>
            <a:off x="10157205" y="220303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0" y="49"/>
                </a:moveTo>
                <a:cubicBezTo>
                  <a:pt x="0" y="29"/>
                  <a:pt x="0" y="20"/>
                  <a:pt x="10" y="9"/>
                </a:cubicBezTo>
                <a:cubicBezTo>
                  <a:pt x="20" y="0"/>
                  <a:pt x="39" y="9"/>
                  <a:pt x="39" y="20"/>
                </a:cubicBezTo>
                <a:lnTo>
                  <a:pt x="127" y="127"/>
                </a:lnTo>
                <a:cubicBezTo>
                  <a:pt x="137" y="137"/>
                  <a:pt x="137" y="147"/>
                  <a:pt x="127" y="157"/>
                </a:cubicBezTo>
                <a:cubicBezTo>
                  <a:pt x="118" y="166"/>
                  <a:pt x="98" y="166"/>
                  <a:pt x="88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2" name="Google Shape;3692;p21"/>
          <p:cNvSpPr/>
          <p:nvPr/>
        </p:nvSpPr>
        <p:spPr>
          <a:xfrm>
            <a:off x="10175817" y="220303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89" y="20"/>
                </a:moveTo>
                <a:cubicBezTo>
                  <a:pt x="98" y="9"/>
                  <a:pt x="118" y="0"/>
                  <a:pt x="128" y="9"/>
                </a:cubicBezTo>
                <a:cubicBezTo>
                  <a:pt x="137" y="20"/>
                  <a:pt x="137" y="29"/>
                  <a:pt x="128" y="49"/>
                </a:cubicBezTo>
                <a:lnTo>
                  <a:pt x="39" y="157"/>
                </a:lnTo>
                <a:cubicBezTo>
                  <a:pt x="30" y="166"/>
                  <a:pt x="20" y="166"/>
                  <a:pt x="10" y="157"/>
                </a:cubicBezTo>
                <a:cubicBezTo>
                  <a:pt x="0" y="147"/>
                  <a:pt x="0" y="137"/>
                  <a:pt x="0" y="12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3" name="Google Shape;3693;p21"/>
          <p:cNvSpPr/>
          <p:nvPr/>
        </p:nvSpPr>
        <p:spPr>
          <a:xfrm>
            <a:off x="10157205" y="242932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0" y="40"/>
                </a:moveTo>
                <a:cubicBezTo>
                  <a:pt x="0" y="30"/>
                  <a:pt x="0" y="20"/>
                  <a:pt x="10" y="11"/>
                </a:cubicBezTo>
                <a:cubicBezTo>
                  <a:pt x="20" y="0"/>
                  <a:pt x="39" y="0"/>
                  <a:pt x="39" y="11"/>
                </a:cubicBezTo>
                <a:lnTo>
                  <a:pt x="127" y="118"/>
                </a:lnTo>
                <a:cubicBezTo>
                  <a:pt x="137" y="128"/>
                  <a:pt x="137" y="148"/>
                  <a:pt x="127" y="157"/>
                </a:cubicBezTo>
                <a:cubicBezTo>
                  <a:pt x="118" y="167"/>
                  <a:pt x="98" y="157"/>
                  <a:pt x="88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4" name="Google Shape;3694;p21"/>
          <p:cNvSpPr/>
          <p:nvPr/>
        </p:nvSpPr>
        <p:spPr>
          <a:xfrm>
            <a:off x="10175817" y="242932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89" y="11"/>
                </a:moveTo>
                <a:cubicBezTo>
                  <a:pt x="98" y="0"/>
                  <a:pt x="118" y="0"/>
                  <a:pt x="128" y="11"/>
                </a:cubicBezTo>
                <a:cubicBezTo>
                  <a:pt x="137" y="20"/>
                  <a:pt x="137" y="30"/>
                  <a:pt x="128" y="40"/>
                </a:cubicBezTo>
                <a:lnTo>
                  <a:pt x="39" y="148"/>
                </a:lnTo>
                <a:cubicBezTo>
                  <a:pt x="30" y="157"/>
                  <a:pt x="20" y="167"/>
                  <a:pt x="10" y="157"/>
                </a:cubicBezTo>
                <a:cubicBezTo>
                  <a:pt x="0" y="148"/>
                  <a:pt x="0" y="128"/>
                  <a:pt x="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5" name="Google Shape;3695;p21"/>
          <p:cNvSpPr/>
          <p:nvPr/>
        </p:nvSpPr>
        <p:spPr>
          <a:xfrm>
            <a:off x="10190410" y="280155"/>
            <a:ext cx="132818" cy="81214"/>
          </a:xfrm>
          <a:custGeom>
            <a:avLst/>
            <a:gdLst/>
            <a:ahLst/>
            <a:cxnLst/>
            <a:rect l="l" t="t" r="r" b="b"/>
            <a:pathLst>
              <a:path w="628" h="384" extrusionOk="0">
                <a:moveTo>
                  <a:pt x="588" y="11"/>
                </a:moveTo>
                <a:cubicBezTo>
                  <a:pt x="597" y="1"/>
                  <a:pt x="608" y="11"/>
                  <a:pt x="617" y="20"/>
                </a:cubicBezTo>
                <a:cubicBezTo>
                  <a:pt x="627" y="31"/>
                  <a:pt x="617" y="50"/>
                  <a:pt x="608" y="50"/>
                </a:cubicBezTo>
                <a:lnTo>
                  <a:pt x="39" y="383"/>
                </a:lnTo>
                <a:cubicBezTo>
                  <a:pt x="29" y="383"/>
                  <a:pt x="20" y="383"/>
                  <a:pt x="9" y="373"/>
                </a:cubicBezTo>
                <a:cubicBezTo>
                  <a:pt x="0" y="364"/>
                  <a:pt x="9" y="34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6" name="Google Shape;3696;p21"/>
          <p:cNvSpPr/>
          <p:nvPr/>
        </p:nvSpPr>
        <p:spPr>
          <a:xfrm>
            <a:off x="10275218" y="274022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9" y="20"/>
                </a:moveTo>
                <a:cubicBezTo>
                  <a:pt x="59" y="10"/>
                  <a:pt x="79" y="1"/>
                  <a:pt x="89" y="10"/>
                </a:cubicBezTo>
                <a:cubicBezTo>
                  <a:pt x="98" y="10"/>
                  <a:pt x="109" y="30"/>
                  <a:pt x="98" y="40"/>
                </a:cubicBezTo>
                <a:lnTo>
                  <a:pt x="50" y="167"/>
                </a:lnTo>
                <a:cubicBezTo>
                  <a:pt x="40" y="177"/>
                  <a:pt x="30" y="187"/>
                  <a:pt x="20" y="177"/>
                </a:cubicBezTo>
                <a:cubicBezTo>
                  <a:pt x="11" y="177"/>
                  <a:pt x="0" y="158"/>
                  <a:pt x="1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7" name="Google Shape;3697;p21"/>
          <p:cNvSpPr/>
          <p:nvPr/>
        </p:nvSpPr>
        <p:spPr>
          <a:xfrm>
            <a:off x="10275218" y="300881"/>
            <a:ext cx="39761" cy="16919"/>
          </a:xfrm>
          <a:custGeom>
            <a:avLst/>
            <a:gdLst/>
            <a:ahLst/>
            <a:cxnLst/>
            <a:rect l="l" t="t" r="r" b="b"/>
            <a:pathLst>
              <a:path w="188" h="80" extrusionOk="0">
                <a:moveTo>
                  <a:pt x="167" y="31"/>
                </a:moveTo>
                <a:cubicBezTo>
                  <a:pt x="177" y="31"/>
                  <a:pt x="187" y="40"/>
                  <a:pt x="187" y="50"/>
                </a:cubicBezTo>
                <a:cubicBezTo>
                  <a:pt x="187" y="70"/>
                  <a:pt x="177" y="79"/>
                  <a:pt x="157" y="70"/>
                </a:cubicBezTo>
                <a:lnTo>
                  <a:pt x="20" y="50"/>
                </a:lnTo>
                <a:cubicBezTo>
                  <a:pt x="11" y="50"/>
                  <a:pt x="0" y="40"/>
                  <a:pt x="0" y="31"/>
                </a:cubicBezTo>
                <a:cubicBezTo>
                  <a:pt x="11" y="11"/>
                  <a:pt x="2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8" name="Google Shape;3698;p21"/>
          <p:cNvSpPr/>
          <p:nvPr/>
        </p:nvSpPr>
        <p:spPr>
          <a:xfrm>
            <a:off x="10256606" y="286500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49" y="10"/>
                </a:moveTo>
                <a:cubicBezTo>
                  <a:pt x="59" y="1"/>
                  <a:pt x="69" y="1"/>
                  <a:pt x="88" y="1"/>
                </a:cubicBezTo>
                <a:cubicBezTo>
                  <a:pt x="99" y="10"/>
                  <a:pt x="99" y="20"/>
                  <a:pt x="99" y="30"/>
                </a:cubicBezTo>
                <a:lnTo>
                  <a:pt x="49" y="157"/>
                </a:lnTo>
                <a:cubicBezTo>
                  <a:pt x="40" y="177"/>
                  <a:pt x="30" y="177"/>
                  <a:pt x="20" y="177"/>
                </a:cubicBezTo>
                <a:cubicBezTo>
                  <a:pt x="1" y="167"/>
                  <a:pt x="1" y="157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9" name="Google Shape;3699;p21"/>
          <p:cNvSpPr/>
          <p:nvPr/>
        </p:nvSpPr>
        <p:spPr>
          <a:xfrm>
            <a:off x="10256606" y="313359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0"/>
                </a:moveTo>
                <a:cubicBezTo>
                  <a:pt x="177" y="20"/>
                  <a:pt x="186" y="30"/>
                  <a:pt x="186" y="50"/>
                </a:cubicBezTo>
                <a:cubicBezTo>
                  <a:pt x="186" y="59"/>
                  <a:pt x="167" y="70"/>
                  <a:pt x="157" y="70"/>
                </a:cubicBezTo>
                <a:lnTo>
                  <a:pt x="20" y="50"/>
                </a:lnTo>
                <a:cubicBezTo>
                  <a:pt x="10" y="50"/>
                  <a:pt x="1" y="30"/>
                  <a:pt x="1" y="20"/>
                </a:cubicBezTo>
                <a:cubicBezTo>
                  <a:pt x="1" y="11"/>
                  <a:pt x="1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0" name="Google Shape;3700;p21"/>
          <p:cNvSpPr/>
          <p:nvPr/>
        </p:nvSpPr>
        <p:spPr>
          <a:xfrm>
            <a:off x="10190410" y="369404"/>
            <a:ext cx="132818" cy="81002"/>
          </a:xfrm>
          <a:custGeom>
            <a:avLst/>
            <a:gdLst/>
            <a:ahLst/>
            <a:cxnLst/>
            <a:rect l="l" t="t" r="r" b="b"/>
            <a:pathLst>
              <a:path w="628" h="383" extrusionOk="0">
                <a:moveTo>
                  <a:pt x="608" y="334"/>
                </a:moveTo>
                <a:cubicBezTo>
                  <a:pt x="617" y="334"/>
                  <a:pt x="627" y="353"/>
                  <a:pt x="617" y="363"/>
                </a:cubicBezTo>
                <a:cubicBezTo>
                  <a:pt x="608" y="373"/>
                  <a:pt x="597" y="382"/>
                  <a:pt x="588" y="373"/>
                </a:cubicBezTo>
                <a:lnTo>
                  <a:pt x="20" y="49"/>
                </a:lnTo>
                <a:cubicBezTo>
                  <a:pt x="9" y="40"/>
                  <a:pt x="0" y="20"/>
                  <a:pt x="9" y="10"/>
                </a:cubicBezTo>
                <a:cubicBezTo>
                  <a:pt x="20" y="1"/>
                  <a:pt x="29" y="1"/>
                  <a:pt x="3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1" name="Google Shape;3701;p21"/>
          <p:cNvSpPr/>
          <p:nvPr/>
        </p:nvSpPr>
        <p:spPr>
          <a:xfrm>
            <a:off x="10275218" y="412760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57" y="11"/>
                </a:moveTo>
                <a:cubicBezTo>
                  <a:pt x="177" y="1"/>
                  <a:pt x="187" y="11"/>
                  <a:pt x="187" y="31"/>
                </a:cubicBezTo>
                <a:cubicBezTo>
                  <a:pt x="187" y="40"/>
                  <a:pt x="177" y="50"/>
                  <a:pt x="167" y="50"/>
                </a:cubicBezTo>
                <a:lnTo>
                  <a:pt x="30" y="70"/>
                </a:lnTo>
                <a:cubicBezTo>
                  <a:pt x="20" y="70"/>
                  <a:pt x="11" y="70"/>
                  <a:pt x="0" y="50"/>
                </a:cubicBezTo>
                <a:cubicBezTo>
                  <a:pt x="0" y="40"/>
                  <a:pt x="11" y="31"/>
                  <a:pt x="20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2" name="Google Shape;3702;p21"/>
          <p:cNvSpPr/>
          <p:nvPr/>
        </p:nvSpPr>
        <p:spPr>
          <a:xfrm>
            <a:off x="10275218" y="416990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98" y="148"/>
                </a:moveTo>
                <a:cubicBezTo>
                  <a:pt x="109" y="157"/>
                  <a:pt x="98" y="177"/>
                  <a:pt x="89" y="177"/>
                </a:cubicBezTo>
                <a:cubicBezTo>
                  <a:pt x="79" y="187"/>
                  <a:pt x="59" y="177"/>
                  <a:pt x="59" y="168"/>
                </a:cubicBezTo>
                <a:lnTo>
                  <a:pt x="11" y="40"/>
                </a:lnTo>
                <a:cubicBezTo>
                  <a:pt x="0" y="30"/>
                  <a:pt x="11" y="11"/>
                  <a:pt x="20" y="11"/>
                </a:cubicBezTo>
                <a:cubicBezTo>
                  <a:pt x="30" y="1"/>
                  <a:pt x="4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3" name="Google Shape;3703;p21"/>
          <p:cNvSpPr/>
          <p:nvPr/>
        </p:nvSpPr>
        <p:spPr>
          <a:xfrm>
            <a:off x="10256606" y="402608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0"/>
                </a:moveTo>
                <a:cubicBezTo>
                  <a:pt x="167" y="0"/>
                  <a:pt x="186" y="10"/>
                  <a:pt x="186" y="20"/>
                </a:cubicBezTo>
                <a:cubicBezTo>
                  <a:pt x="186" y="29"/>
                  <a:pt x="177" y="49"/>
                  <a:pt x="167" y="49"/>
                </a:cubicBezTo>
                <a:lnTo>
                  <a:pt x="30" y="69"/>
                </a:lnTo>
                <a:cubicBezTo>
                  <a:pt x="10" y="69"/>
                  <a:pt x="1" y="59"/>
                  <a:pt x="1" y="49"/>
                </a:cubicBezTo>
                <a:cubicBezTo>
                  <a:pt x="1" y="40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4" name="Google Shape;3704;p21"/>
          <p:cNvSpPr/>
          <p:nvPr/>
        </p:nvSpPr>
        <p:spPr>
          <a:xfrm>
            <a:off x="10256606" y="406627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99" y="148"/>
                </a:moveTo>
                <a:cubicBezTo>
                  <a:pt x="99" y="158"/>
                  <a:pt x="99" y="167"/>
                  <a:pt x="88" y="177"/>
                </a:cubicBezTo>
                <a:cubicBezTo>
                  <a:pt x="69" y="177"/>
                  <a:pt x="59" y="177"/>
                  <a:pt x="49" y="167"/>
                </a:cubicBezTo>
                <a:lnTo>
                  <a:pt x="1" y="30"/>
                </a:lnTo>
                <a:cubicBezTo>
                  <a:pt x="1" y="21"/>
                  <a:pt x="1" y="10"/>
                  <a:pt x="20" y="1"/>
                </a:cubicBezTo>
                <a:cubicBezTo>
                  <a:pt x="30" y="1"/>
                  <a:pt x="40" y="1"/>
                  <a:pt x="49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5" name="Google Shape;3705;p21"/>
          <p:cNvSpPr/>
          <p:nvPr/>
        </p:nvSpPr>
        <p:spPr>
          <a:xfrm>
            <a:off x="10175817" y="379767"/>
            <a:ext cx="10575" cy="147411"/>
          </a:xfrm>
          <a:custGeom>
            <a:avLst/>
            <a:gdLst/>
            <a:ahLst/>
            <a:cxnLst/>
            <a:rect l="l" t="t" r="r" b="b"/>
            <a:pathLst>
              <a:path w="50" h="697" extrusionOk="0">
                <a:moveTo>
                  <a:pt x="49" y="677"/>
                </a:moveTo>
                <a:cubicBezTo>
                  <a:pt x="49" y="686"/>
                  <a:pt x="39" y="696"/>
                  <a:pt x="20" y="696"/>
                </a:cubicBezTo>
                <a:cubicBezTo>
                  <a:pt x="10" y="696"/>
                  <a:pt x="0" y="686"/>
                  <a:pt x="0" y="677"/>
                </a:cubicBezTo>
                <a:lnTo>
                  <a:pt x="0" y="20"/>
                </a:lnTo>
                <a:cubicBezTo>
                  <a:pt x="0" y="10"/>
                  <a:pt x="10" y="0"/>
                  <a:pt x="20" y="0"/>
                </a:cubicBezTo>
                <a:cubicBezTo>
                  <a:pt x="39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6" name="Google Shape;3706;p21"/>
          <p:cNvSpPr/>
          <p:nvPr/>
        </p:nvSpPr>
        <p:spPr>
          <a:xfrm>
            <a:off x="10175817" y="474938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8" y="119"/>
                </a:moveTo>
                <a:cubicBezTo>
                  <a:pt x="137" y="129"/>
                  <a:pt x="137" y="148"/>
                  <a:pt x="128" y="158"/>
                </a:cubicBezTo>
                <a:cubicBezTo>
                  <a:pt x="118" y="168"/>
                  <a:pt x="98" y="158"/>
                  <a:pt x="89" y="148"/>
                </a:cubicBezTo>
                <a:lnTo>
                  <a:pt x="0" y="40"/>
                </a:lnTo>
                <a:cubicBezTo>
                  <a:pt x="0" y="31"/>
                  <a:pt x="0" y="21"/>
                  <a:pt x="10" y="11"/>
                </a:cubicBezTo>
                <a:cubicBezTo>
                  <a:pt x="20" y="1"/>
                  <a:pt x="30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7" name="Google Shape;3707;p21"/>
          <p:cNvSpPr/>
          <p:nvPr/>
        </p:nvSpPr>
        <p:spPr>
          <a:xfrm>
            <a:off x="10157205" y="474938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39" y="148"/>
                </a:moveTo>
                <a:cubicBezTo>
                  <a:pt x="39" y="158"/>
                  <a:pt x="20" y="168"/>
                  <a:pt x="10" y="158"/>
                </a:cubicBezTo>
                <a:cubicBezTo>
                  <a:pt x="0" y="148"/>
                  <a:pt x="0" y="129"/>
                  <a:pt x="10" y="119"/>
                </a:cubicBezTo>
                <a:lnTo>
                  <a:pt x="88" y="11"/>
                </a:lnTo>
                <a:cubicBezTo>
                  <a:pt x="98" y="1"/>
                  <a:pt x="118" y="1"/>
                  <a:pt x="127" y="11"/>
                </a:cubicBezTo>
                <a:cubicBezTo>
                  <a:pt x="137" y="21"/>
                  <a:pt x="137" y="31"/>
                  <a:pt x="12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8" name="Google Shape;3708;p21"/>
          <p:cNvSpPr/>
          <p:nvPr/>
        </p:nvSpPr>
        <p:spPr>
          <a:xfrm>
            <a:off x="10175817" y="452309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28" y="128"/>
                </a:moveTo>
                <a:cubicBezTo>
                  <a:pt x="137" y="138"/>
                  <a:pt x="137" y="147"/>
                  <a:pt x="128" y="157"/>
                </a:cubicBezTo>
                <a:cubicBezTo>
                  <a:pt x="118" y="167"/>
                  <a:pt x="98" y="167"/>
                  <a:pt x="89" y="157"/>
                </a:cubicBezTo>
                <a:lnTo>
                  <a:pt x="0" y="49"/>
                </a:lnTo>
                <a:cubicBezTo>
                  <a:pt x="0" y="40"/>
                  <a:pt x="0" y="20"/>
                  <a:pt x="10" y="10"/>
                </a:cubicBezTo>
                <a:cubicBezTo>
                  <a:pt x="20" y="1"/>
                  <a:pt x="30" y="10"/>
                  <a:pt x="3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9" name="Google Shape;3709;p21"/>
          <p:cNvSpPr/>
          <p:nvPr/>
        </p:nvSpPr>
        <p:spPr>
          <a:xfrm>
            <a:off x="10157205" y="452309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39" y="157"/>
                </a:moveTo>
                <a:cubicBezTo>
                  <a:pt x="39" y="167"/>
                  <a:pt x="20" y="167"/>
                  <a:pt x="10" y="157"/>
                </a:cubicBezTo>
                <a:cubicBezTo>
                  <a:pt x="0" y="147"/>
                  <a:pt x="0" y="138"/>
                  <a:pt x="10" y="128"/>
                </a:cubicBezTo>
                <a:lnTo>
                  <a:pt x="88" y="20"/>
                </a:lnTo>
                <a:cubicBezTo>
                  <a:pt x="98" y="10"/>
                  <a:pt x="118" y="1"/>
                  <a:pt x="127" y="10"/>
                </a:cubicBezTo>
                <a:cubicBezTo>
                  <a:pt x="137" y="20"/>
                  <a:pt x="137" y="40"/>
                  <a:pt x="12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0" name="Google Shape;3710;p21"/>
          <p:cNvSpPr/>
          <p:nvPr/>
        </p:nvSpPr>
        <p:spPr>
          <a:xfrm>
            <a:off x="10038982" y="369404"/>
            <a:ext cx="130915" cy="81002"/>
          </a:xfrm>
          <a:custGeom>
            <a:avLst/>
            <a:gdLst/>
            <a:ahLst/>
            <a:cxnLst/>
            <a:rect l="l" t="t" r="r" b="b"/>
            <a:pathLst>
              <a:path w="619" h="383" extrusionOk="0">
                <a:moveTo>
                  <a:pt x="40" y="373"/>
                </a:moveTo>
                <a:cubicBezTo>
                  <a:pt x="30" y="382"/>
                  <a:pt x="11" y="373"/>
                  <a:pt x="11" y="363"/>
                </a:cubicBezTo>
                <a:cubicBezTo>
                  <a:pt x="0" y="353"/>
                  <a:pt x="0" y="334"/>
                  <a:pt x="20" y="334"/>
                </a:cubicBezTo>
                <a:lnTo>
                  <a:pt x="579" y="1"/>
                </a:lnTo>
                <a:cubicBezTo>
                  <a:pt x="588" y="1"/>
                  <a:pt x="608" y="1"/>
                  <a:pt x="618" y="10"/>
                </a:cubicBezTo>
                <a:cubicBezTo>
                  <a:pt x="618" y="20"/>
                  <a:pt x="618" y="40"/>
                  <a:pt x="60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21"/>
          <p:cNvSpPr/>
          <p:nvPr/>
        </p:nvSpPr>
        <p:spPr>
          <a:xfrm>
            <a:off x="10063726" y="416990"/>
            <a:ext cx="23264" cy="39761"/>
          </a:xfrm>
          <a:custGeom>
            <a:avLst/>
            <a:gdLst/>
            <a:ahLst/>
            <a:cxnLst/>
            <a:rect l="l" t="t" r="r" b="b"/>
            <a:pathLst>
              <a:path w="110" h="188" extrusionOk="0">
                <a:moveTo>
                  <a:pt x="50" y="168"/>
                </a:moveTo>
                <a:cubicBezTo>
                  <a:pt x="40" y="177"/>
                  <a:pt x="31" y="187"/>
                  <a:pt x="21" y="177"/>
                </a:cubicBezTo>
                <a:cubicBezTo>
                  <a:pt x="11" y="177"/>
                  <a:pt x="1" y="157"/>
                  <a:pt x="11" y="148"/>
                </a:cubicBezTo>
                <a:lnTo>
                  <a:pt x="60" y="20"/>
                </a:lnTo>
                <a:cubicBezTo>
                  <a:pt x="60" y="11"/>
                  <a:pt x="79" y="1"/>
                  <a:pt x="90" y="11"/>
                </a:cubicBezTo>
                <a:cubicBezTo>
                  <a:pt x="99" y="11"/>
                  <a:pt x="109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2" name="Google Shape;3712;p21"/>
          <p:cNvSpPr/>
          <p:nvPr/>
        </p:nvSpPr>
        <p:spPr>
          <a:xfrm>
            <a:off x="10045326" y="412760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9" y="50"/>
                </a:moveTo>
                <a:cubicBezTo>
                  <a:pt x="10" y="50"/>
                  <a:pt x="0" y="40"/>
                  <a:pt x="10" y="31"/>
                </a:cubicBezTo>
                <a:cubicBezTo>
                  <a:pt x="10" y="11"/>
                  <a:pt x="20" y="1"/>
                  <a:pt x="29" y="11"/>
                </a:cubicBezTo>
                <a:lnTo>
                  <a:pt x="166" y="31"/>
                </a:lnTo>
                <a:cubicBezTo>
                  <a:pt x="186" y="31"/>
                  <a:pt x="186" y="40"/>
                  <a:pt x="186" y="50"/>
                </a:cubicBezTo>
                <a:cubicBezTo>
                  <a:pt x="186" y="70"/>
                  <a:pt x="177" y="70"/>
                  <a:pt x="166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3" name="Google Shape;3713;p21"/>
          <p:cNvSpPr/>
          <p:nvPr/>
        </p:nvSpPr>
        <p:spPr>
          <a:xfrm>
            <a:off x="10082549" y="406627"/>
            <a:ext cx="22841" cy="37646"/>
          </a:xfrm>
          <a:custGeom>
            <a:avLst/>
            <a:gdLst/>
            <a:ahLst/>
            <a:cxnLst/>
            <a:rect l="l" t="t" r="r" b="b"/>
            <a:pathLst>
              <a:path w="108" h="178" extrusionOk="0">
                <a:moveTo>
                  <a:pt x="49" y="167"/>
                </a:moveTo>
                <a:cubicBezTo>
                  <a:pt x="49" y="177"/>
                  <a:pt x="30" y="177"/>
                  <a:pt x="20" y="177"/>
                </a:cubicBezTo>
                <a:cubicBezTo>
                  <a:pt x="10" y="167"/>
                  <a:pt x="1" y="158"/>
                  <a:pt x="10" y="148"/>
                </a:cubicBezTo>
                <a:lnTo>
                  <a:pt x="59" y="21"/>
                </a:lnTo>
                <a:cubicBezTo>
                  <a:pt x="69" y="1"/>
                  <a:pt x="79" y="1"/>
                  <a:pt x="88" y="1"/>
                </a:cubicBezTo>
                <a:cubicBezTo>
                  <a:pt x="99" y="10"/>
                  <a:pt x="108" y="21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4" name="Google Shape;3714;p21"/>
          <p:cNvSpPr/>
          <p:nvPr/>
        </p:nvSpPr>
        <p:spPr>
          <a:xfrm>
            <a:off x="10066053" y="402608"/>
            <a:ext cx="39338" cy="14593"/>
          </a:xfrm>
          <a:custGeom>
            <a:avLst/>
            <a:gdLst/>
            <a:ahLst/>
            <a:cxnLst/>
            <a:rect l="l" t="t" r="r" b="b"/>
            <a:pathLst>
              <a:path w="186" h="69" extrusionOk="0">
                <a:moveTo>
                  <a:pt x="20" y="49"/>
                </a:moveTo>
                <a:cubicBezTo>
                  <a:pt x="10" y="49"/>
                  <a:pt x="0" y="29"/>
                  <a:pt x="0" y="20"/>
                </a:cubicBezTo>
                <a:cubicBezTo>
                  <a:pt x="0" y="10"/>
                  <a:pt x="10" y="0"/>
                  <a:pt x="29" y="0"/>
                </a:cubicBezTo>
                <a:lnTo>
                  <a:pt x="166" y="20"/>
                </a:lnTo>
                <a:cubicBezTo>
                  <a:pt x="177" y="20"/>
                  <a:pt x="186" y="40"/>
                  <a:pt x="186" y="49"/>
                </a:cubicBezTo>
                <a:cubicBezTo>
                  <a:pt x="177" y="59"/>
                  <a:pt x="166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5" name="Google Shape;3715;p21"/>
          <p:cNvSpPr/>
          <p:nvPr/>
        </p:nvSpPr>
        <p:spPr>
          <a:xfrm>
            <a:off x="10038982" y="280155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20" y="50"/>
                </a:moveTo>
                <a:cubicBezTo>
                  <a:pt x="0" y="50"/>
                  <a:pt x="0" y="31"/>
                  <a:pt x="11" y="20"/>
                </a:cubicBezTo>
                <a:cubicBezTo>
                  <a:pt x="11" y="11"/>
                  <a:pt x="30" y="1"/>
                  <a:pt x="40" y="11"/>
                </a:cubicBezTo>
                <a:lnTo>
                  <a:pt x="608" y="334"/>
                </a:lnTo>
                <a:cubicBezTo>
                  <a:pt x="618" y="344"/>
                  <a:pt x="618" y="364"/>
                  <a:pt x="618" y="373"/>
                </a:cubicBezTo>
                <a:cubicBezTo>
                  <a:pt x="608" y="383"/>
                  <a:pt x="588" y="383"/>
                  <a:pt x="579" y="38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6" name="Google Shape;3716;p21"/>
          <p:cNvSpPr/>
          <p:nvPr/>
        </p:nvSpPr>
        <p:spPr>
          <a:xfrm>
            <a:off x="10045326" y="300881"/>
            <a:ext cx="39338" cy="16919"/>
          </a:xfrm>
          <a:custGeom>
            <a:avLst/>
            <a:gdLst/>
            <a:ahLst/>
            <a:cxnLst/>
            <a:rect l="l" t="t" r="r" b="b"/>
            <a:pathLst>
              <a:path w="186" h="80" extrusionOk="0">
                <a:moveTo>
                  <a:pt x="29" y="70"/>
                </a:moveTo>
                <a:cubicBezTo>
                  <a:pt x="20" y="79"/>
                  <a:pt x="10" y="70"/>
                  <a:pt x="10" y="50"/>
                </a:cubicBezTo>
                <a:cubicBezTo>
                  <a:pt x="0" y="40"/>
                  <a:pt x="10" y="31"/>
                  <a:pt x="29" y="31"/>
                </a:cubicBezTo>
                <a:lnTo>
                  <a:pt x="166" y="11"/>
                </a:lnTo>
                <a:cubicBezTo>
                  <a:pt x="177" y="1"/>
                  <a:pt x="186" y="11"/>
                  <a:pt x="186" y="31"/>
                </a:cubicBezTo>
                <a:cubicBezTo>
                  <a:pt x="186" y="40"/>
                  <a:pt x="186" y="50"/>
                  <a:pt x="166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7" name="Google Shape;3717;p21"/>
          <p:cNvSpPr/>
          <p:nvPr/>
        </p:nvSpPr>
        <p:spPr>
          <a:xfrm>
            <a:off x="10063726" y="274022"/>
            <a:ext cx="23264" cy="39549"/>
          </a:xfrm>
          <a:custGeom>
            <a:avLst/>
            <a:gdLst/>
            <a:ahLst/>
            <a:cxnLst/>
            <a:rect l="l" t="t" r="r" b="b"/>
            <a:pathLst>
              <a:path w="110" h="187" extrusionOk="0">
                <a:moveTo>
                  <a:pt x="11" y="40"/>
                </a:moveTo>
                <a:cubicBezTo>
                  <a:pt x="1" y="30"/>
                  <a:pt x="11" y="10"/>
                  <a:pt x="21" y="10"/>
                </a:cubicBezTo>
                <a:cubicBezTo>
                  <a:pt x="31" y="1"/>
                  <a:pt x="40" y="10"/>
                  <a:pt x="50" y="20"/>
                </a:cubicBezTo>
                <a:lnTo>
                  <a:pt x="99" y="147"/>
                </a:lnTo>
                <a:cubicBezTo>
                  <a:pt x="109" y="158"/>
                  <a:pt x="99" y="177"/>
                  <a:pt x="90" y="177"/>
                </a:cubicBezTo>
                <a:cubicBezTo>
                  <a:pt x="79" y="187"/>
                  <a:pt x="60" y="177"/>
                  <a:pt x="60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8" name="Google Shape;3718;p21"/>
          <p:cNvSpPr/>
          <p:nvPr/>
        </p:nvSpPr>
        <p:spPr>
          <a:xfrm>
            <a:off x="10066053" y="313359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9" y="70"/>
                </a:moveTo>
                <a:cubicBezTo>
                  <a:pt x="10" y="70"/>
                  <a:pt x="0" y="59"/>
                  <a:pt x="0" y="50"/>
                </a:cubicBezTo>
                <a:cubicBezTo>
                  <a:pt x="0" y="30"/>
                  <a:pt x="10" y="20"/>
                  <a:pt x="20" y="20"/>
                </a:cubicBezTo>
                <a:lnTo>
                  <a:pt x="157" y="1"/>
                </a:lnTo>
                <a:cubicBezTo>
                  <a:pt x="166" y="1"/>
                  <a:pt x="177" y="11"/>
                  <a:pt x="186" y="20"/>
                </a:cubicBezTo>
                <a:cubicBezTo>
                  <a:pt x="186" y="30"/>
                  <a:pt x="177" y="50"/>
                  <a:pt x="166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9" name="Google Shape;3719;p21"/>
          <p:cNvSpPr/>
          <p:nvPr/>
        </p:nvSpPr>
        <p:spPr>
          <a:xfrm>
            <a:off x="10082549" y="286500"/>
            <a:ext cx="22841" cy="37646"/>
          </a:xfrm>
          <a:custGeom>
            <a:avLst/>
            <a:gdLst/>
            <a:ahLst/>
            <a:cxnLst/>
            <a:rect l="l" t="t" r="r" b="b"/>
            <a:pathLst>
              <a:path w="108" h="178" extrusionOk="0">
                <a:moveTo>
                  <a:pt x="10" y="30"/>
                </a:moveTo>
                <a:cubicBezTo>
                  <a:pt x="1" y="20"/>
                  <a:pt x="10" y="10"/>
                  <a:pt x="20" y="1"/>
                </a:cubicBezTo>
                <a:cubicBezTo>
                  <a:pt x="30" y="1"/>
                  <a:pt x="49" y="1"/>
                  <a:pt x="49" y="10"/>
                </a:cubicBezTo>
                <a:lnTo>
                  <a:pt x="99" y="147"/>
                </a:lnTo>
                <a:cubicBezTo>
                  <a:pt x="108" y="157"/>
                  <a:pt x="99" y="167"/>
                  <a:pt x="88" y="177"/>
                </a:cubicBezTo>
                <a:cubicBezTo>
                  <a:pt x="79" y="177"/>
                  <a:pt x="69" y="177"/>
                  <a:pt x="59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0" name="Google Shape;3720;p21"/>
          <p:cNvSpPr/>
          <p:nvPr/>
        </p:nvSpPr>
        <p:spPr>
          <a:xfrm>
            <a:off x="10125905" y="276136"/>
            <a:ext cx="52239" cy="78887"/>
          </a:xfrm>
          <a:custGeom>
            <a:avLst/>
            <a:gdLst/>
            <a:ahLst/>
            <a:cxnLst/>
            <a:rect l="l" t="t" r="r" b="b"/>
            <a:pathLst>
              <a:path w="247" h="373" extrusionOk="0">
                <a:moveTo>
                  <a:pt x="11" y="39"/>
                </a:moveTo>
                <a:cubicBezTo>
                  <a:pt x="1" y="30"/>
                  <a:pt x="11" y="10"/>
                  <a:pt x="20" y="10"/>
                </a:cubicBezTo>
                <a:cubicBezTo>
                  <a:pt x="31" y="0"/>
                  <a:pt x="40" y="0"/>
                  <a:pt x="50" y="10"/>
                </a:cubicBezTo>
                <a:lnTo>
                  <a:pt x="236" y="333"/>
                </a:lnTo>
                <a:cubicBezTo>
                  <a:pt x="246" y="344"/>
                  <a:pt x="236" y="363"/>
                  <a:pt x="227" y="363"/>
                </a:cubicBezTo>
                <a:cubicBezTo>
                  <a:pt x="216" y="373"/>
                  <a:pt x="197" y="363"/>
                  <a:pt x="197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21"/>
          <p:cNvSpPr/>
          <p:nvPr/>
        </p:nvSpPr>
        <p:spPr>
          <a:xfrm>
            <a:off x="10115753" y="288614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49"/>
                </a:moveTo>
                <a:cubicBezTo>
                  <a:pt x="0" y="39"/>
                  <a:pt x="0" y="30"/>
                  <a:pt x="0" y="20"/>
                </a:cubicBezTo>
                <a:cubicBezTo>
                  <a:pt x="10" y="0"/>
                  <a:pt x="20" y="0"/>
                  <a:pt x="29" y="0"/>
                </a:cubicBezTo>
                <a:lnTo>
                  <a:pt x="147" y="49"/>
                </a:lnTo>
                <a:cubicBezTo>
                  <a:pt x="157" y="49"/>
                  <a:pt x="166" y="69"/>
                  <a:pt x="157" y="78"/>
                </a:cubicBezTo>
                <a:cubicBezTo>
                  <a:pt x="157" y="89"/>
                  <a:pt x="137" y="98"/>
                  <a:pt x="127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21"/>
          <p:cNvSpPr/>
          <p:nvPr/>
        </p:nvSpPr>
        <p:spPr>
          <a:xfrm>
            <a:off x="10140498" y="271907"/>
            <a:ext cx="12690" cy="37646"/>
          </a:xfrm>
          <a:custGeom>
            <a:avLst/>
            <a:gdLst/>
            <a:ahLst/>
            <a:cxnLst/>
            <a:rect l="l" t="t" r="r" b="b"/>
            <a:pathLst>
              <a:path w="60" h="178" extrusionOk="0">
                <a:moveTo>
                  <a:pt x="20" y="20"/>
                </a:moveTo>
                <a:cubicBezTo>
                  <a:pt x="20" y="11"/>
                  <a:pt x="30" y="1"/>
                  <a:pt x="40" y="1"/>
                </a:cubicBezTo>
                <a:cubicBezTo>
                  <a:pt x="60" y="11"/>
                  <a:pt x="60" y="20"/>
                  <a:pt x="60" y="30"/>
                </a:cubicBezTo>
                <a:lnTo>
                  <a:pt x="40" y="148"/>
                </a:lnTo>
                <a:cubicBezTo>
                  <a:pt x="40" y="168"/>
                  <a:pt x="30" y="177"/>
                  <a:pt x="20" y="168"/>
                </a:cubicBezTo>
                <a:cubicBezTo>
                  <a:pt x="1" y="168"/>
                  <a:pt x="1" y="157"/>
                  <a:pt x="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21"/>
          <p:cNvSpPr/>
          <p:nvPr/>
        </p:nvSpPr>
        <p:spPr>
          <a:xfrm>
            <a:off x="10125905" y="30511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1" y="50"/>
                </a:moveTo>
                <a:cubicBezTo>
                  <a:pt x="1" y="40"/>
                  <a:pt x="1" y="30"/>
                  <a:pt x="1" y="20"/>
                </a:cubicBezTo>
                <a:cubicBezTo>
                  <a:pt x="11" y="11"/>
                  <a:pt x="20" y="0"/>
                  <a:pt x="31" y="11"/>
                </a:cubicBezTo>
                <a:lnTo>
                  <a:pt x="148" y="50"/>
                </a:lnTo>
                <a:cubicBezTo>
                  <a:pt x="158" y="59"/>
                  <a:pt x="168" y="69"/>
                  <a:pt x="158" y="79"/>
                </a:cubicBezTo>
                <a:cubicBezTo>
                  <a:pt x="158" y="89"/>
                  <a:pt x="138" y="98"/>
                  <a:pt x="12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4" name="Google Shape;3724;p21"/>
          <p:cNvSpPr/>
          <p:nvPr/>
        </p:nvSpPr>
        <p:spPr>
          <a:xfrm>
            <a:off x="10148957" y="288614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20" y="30"/>
                </a:moveTo>
                <a:cubicBezTo>
                  <a:pt x="20" y="10"/>
                  <a:pt x="39" y="0"/>
                  <a:pt x="49" y="10"/>
                </a:cubicBezTo>
                <a:cubicBezTo>
                  <a:pt x="59" y="10"/>
                  <a:pt x="68" y="20"/>
                  <a:pt x="68" y="30"/>
                </a:cubicBezTo>
                <a:lnTo>
                  <a:pt x="49" y="157"/>
                </a:lnTo>
                <a:cubicBezTo>
                  <a:pt x="49" y="167"/>
                  <a:pt x="39" y="176"/>
                  <a:pt x="29" y="176"/>
                </a:cubicBezTo>
                <a:cubicBezTo>
                  <a:pt x="9" y="176"/>
                  <a:pt x="0" y="157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5" name="Google Shape;3725;p21"/>
          <p:cNvSpPr/>
          <p:nvPr/>
        </p:nvSpPr>
        <p:spPr>
          <a:xfrm>
            <a:off x="10184065" y="276136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96" y="10"/>
                </a:moveTo>
                <a:cubicBezTo>
                  <a:pt x="196" y="0"/>
                  <a:pt x="216" y="0"/>
                  <a:pt x="226" y="10"/>
                </a:cubicBezTo>
                <a:cubicBezTo>
                  <a:pt x="235" y="10"/>
                  <a:pt x="235" y="30"/>
                  <a:pt x="235" y="39"/>
                </a:cubicBezTo>
                <a:lnTo>
                  <a:pt x="50" y="353"/>
                </a:lnTo>
                <a:cubicBezTo>
                  <a:pt x="39" y="363"/>
                  <a:pt x="30" y="373"/>
                  <a:pt x="20" y="363"/>
                </a:cubicBezTo>
                <a:cubicBezTo>
                  <a:pt x="10" y="363"/>
                  <a:pt x="0" y="344"/>
                  <a:pt x="10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6" name="Google Shape;3726;p21"/>
          <p:cNvSpPr/>
          <p:nvPr/>
        </p:nvSpPr>
        <p:spPr>
          <a:xfrm>
            <a:off x="10206906" y="271907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0" y="30"/>
                </a:moveTo>
                <a:cubicBezTo>
                  <a:pt x="0" y="20"/>
                  <a:pt x="10" y="11"/>
                  <a:pt x="20" y="1"/>
                </a:cubicBezTo>
                <a:cubicBezTo>
                  <a:pt x="40" y="1"/>
                  <a:pt x="49" y="11"/>
                  <a:pt x="49" y="20"/>
                </a:cubicBezTo>
                <a:lnTo>
                  <a:pt x="69" y="148"/>
                </a:lnTo>
                <a:cubicBezTo>
                  <a:pt x="69" y="157"/>
                  <a:pt x="59" y="168"/>
                  <a:pt x="49" y="168"/>
                </a:cubicBezTo>
                <a:cubicBezTo>
                  <a:pt x="40" y="177"/>
                  <a:pt x="20" y="168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21"/>
          <p:cNvSpPr/>
          <p:nvPr/>
        </p:nvSpPr>
        <p:spPr>
          <a:xfrm>
            <a:off x="10211136" y="288614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7" y="0"/>
                </a:moveTo>
                <a:cubicBezTo>
                  <a:pt x="147" y="0"/>
                  <a:pt x="157" y="0"/>
                  <a:pt x="157" y="20"/>
                </a:cubicBezTo>
                <a:cubicBezTo>
                  <a:pt x="166" y="30"/>
                  <a:pt x="157" y="39"/>
                  <a:pt x="147" y="49"/>
                </a:cubicBezTo>
                <a:lnTo>
                  <a:pt x="29" y="89"/>
                </a:lnTo>
                <a:cubicBezTo>
                  <a:pt x="20" y="98"/>
                  <a:pt x="9" y="89"/>
                  <a:pt x="0" y="78"/>
                </a:cubicBezTo>
                <a:cubicBezTo>
                  <a:pt x="0" y="69"/>
                  <a:pt x="9" y="4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8" name="Google Shape;3728;p21"/>
          <p:cNvSpPr/>
          <p:nvPr/>
        </p:nvSpPr>
        <p:spPr>
          <a:xfrm>
            <a:off x="10196543" y="288614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10" y="30"/>
                </a:moveTo>
                <a:cubicBezTo>
                  <a:pt x="0" y="20"/>
                  <a:pt x="10" y="10"/>
                  <a:pt x="30" y="10"/>
                </a:cubicBezTo>
                <a:cubicBezTo>
                  <a:pt x="39" y="0"/>
                  <a:pt x="49" y="10"/>
                  <a:pt x="49" y="30"/>
                </a:cubicBezTo>
                <a:lnTo>
                  <a:pt x="69" y="147"/>
                </a:lnTo>
                <a:cubicBezTo>
                  <a:pt x="69" y="157"/>
                  <a:pt x="59" y="176"/>
                  <a:pt x="49" y="176"/>
                </a:cubicBezTo>
                <a:cubicBezTo>
                  <a:pt x="39" y="176"/>
                  <a:pt x="30" y="167"/>
                  <a:pt x="2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21"/>
          <p:cNvSpPr/>
          <p:nvPr/>
        </p:nvSpPr>
        <p:spPr>
          <a:xfrm>
            <a:off x="10200561" y="30511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8" y="11"/>
                </a:moveTo>
                <a:cubicBezTo>
                  <a:pt x="148" y="0"/>
                  <a:pt x="157" y="11"/>
                  <a:pt x="168" y="20"/>
                </a:cubicBezTo>
                <a:cubicBezTo>
                  <a:pt x="168" y="30"/>
                  <a:pt x="168" y="40"/>
                  <a:pt x="148" y="50"/>
                </a:cubicBezTo>
                <a:lnTo>
                  <a:pt x="40" y="98"/>
                </a:lnTo>
                <a:cubicBezTo>
                  <a:pt x="20" y="98"/>
                  <a:pt x="11" y="89"/>
                  <a:pt x="11" y="79"/>
                </a:cubicBezTo>
                <a:cubicBezTo>
                  <a:pt x="1" y="69"/>
                  <a:pt x="11" y="59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0" name="Google Shape;3730;p21"/>
          <p:cNvSpPr/>
          <p:nvPr/>
        </p:nvSpPr>
        <p:spPr>
          <a:xfrm>
            <a:off x="10194428" y="361156"/>
            <a:ext cx="87347" cy="8460"/>
          </a:xfrm>
          <a:custGeom>
            <a:avLst/>
            <a:gdLst/>
            <a:ahLst/>
            <a:cxnLst/>
            <a:rect l="l" t="t" r="r" b="b"/>
            <a:pathLst>
              <a:path w="413" h="40" extrusionOk="0">
                <a:moveTo>
                  <a:pt x="393" y="0"/>
                </a:moveTo>
                <a:cubicBezTo>
                  <a:pt x="402" y="0"/>
                  <a:pt x="412" y="10"/>
                  <a:pt x="412" y="20"/>
                </a:cubicBezTo>
                <a:cubicBezTo>
                  <a:pt x="412" y="29"/>
                  <a:pt x="402" y="40"/>
                  <a:pt x="393" y="40"/>
                </a:cubicBezTo>
                <a:lnTo>
                  <a:pt x="20" y="40"/>
                </a:lnTo>
                <a:cubicBezTo>
                  <a:pt x="10" y="40"/>
                  <a:pt x="1" y="29"/>
                  <a:pt x="1" y="20"/>
                </a:cubicBezTo>
                <a:cubicBezTo>
                  <a:pt x="1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21"/>
          <p:cNvSpPr/>
          <p:nvPr/>
        </p:nvSpPr>
        <p:spPr>
          <a:xfrm>
            <a:off x="10246243" y="344660"/>
            <a:ext cx="31301" cy="26860"/>
          </a:xfrm>
          <a:custGeom>
            <a:avLst/>
            <a:gdLst/>
            <a:ahLst/>
            <a:cxnLst/>
            <a:rect l="l" t="t" r="r" b="b"/>
            <a:pathLst>
              <a:path w="148" h="127" extrusionOk="0">
                <a:moveTo>
                  <a:pt x="108" y="0"/>
                </a:moveTo>
                <a:cubicBezTo>
                  <a:pt x="118" y="0"/>
                  <a:pt x="137" y="0"/>
                  <a:pt x="148" y="9"/>
                </a:cubicBezTo>
                <a:cubicBezTo>
                  <a:pt x="148" y="20"/>
                  <a:pt x="148" y="29"/>
                  <a:pt x="137" y="39"/>
                </a:cubicBezTo>
                <a:lnTo>
                  <a:pt x="39" y="118"/>
                </a:lnTo>
                <a:cubicBezTo>
                  <a:pt x="30" y="127"/>
                  <a:pt x="20" y="118"/>
                  <a:pt x="10" y="107"/>
                </a:cubicBezTo>
                <a:cubicBezTo>
                  <a:pt x="0" y="98"/>
                  <a:pt x="0" y="88"/>
                  <a:pt x="10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2" name="Google Shape;3732;p21"/>
          <p:cNvSpPr/>
          <p:nvPr/>
        </p:nvSpPr>
        <p:spPr>
          <a:xfrm>
            <a:off x="10246243" y="359041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7" y="89"/>
                </a:moveTo>
                <a:cubicBezTo>
                  <a:pt x="148" y="98"/>
                  <a:pt x="148" y="108"/>
                  <a:pt x="148" y="118"/>
                </a:cubicBezTo>
                <a:cubicBezTo>
                  <a:pt x="137" y="128"/>
                  <a:pt x="118" y="128"/>
                  <a:pt x="108" y="128"/>
                </a:cubicBezTo>
                <a:lnTo>
                  <a:pt x="10" y="50"/>
                </a:lnTo>
                <a:cubicBezTo>
                  <a:pt x="0" y="39"/>
                  <a:pt x="0" y="30"/>
                  <a:pt x="10" y="10"/>
                </a:cubicBezTo>
                <a:cubicBezTo>
                  <a:pt x="20" y="0"/>
                  <a:pt x="30" y="0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21"/>
          <p:cNvSpPr/>
          <p:nvPr/>
        </p:nvSpPr>
        <p:spPr>
          <a:xfrm>
            <a:off x="10227632" y="344660"/>
            <a:ext cx="31301" cy="26860"/>
          </a:xfrm>
          <a:custGeom>
            <a:avLst/>
            <a:gdLst/>
            <a:ahLst/>
            <a:cxnLst/>
            <a:rect l="l" t="t" r="r" b="b"/>
            <a:pathLst>
              <a:path w="148" h="127" extrusionOk="0">
                <a:moveTo>
                  <a:pt x="108" y="0"/>
                </a:moveTo>
                <a:cubicBezTo>
                  <a:pt x="118" y="0"/>
                  <a:pt x="127" y="0"/>
                  <a:pt x="138" y="9"/>
                </a:cubicBezTo>
                <a:cubicBezTo>
                  <a:pt x="147" y="20"/>
                  <a:pt x="147" y="29"/>
                  <a:pt x="138" y="39"/>
                </a:cubicBezTo>
                <a:lnTo>
                  <a:pt x="40" y="118"/>
                </a:lnTo>
                <a:cubicBezTo>
                  <a:pt x="29" y="127"/>
                  <a:pt x="10" y="118"/>
                  <a:pt x="0" y="107"/>
                </a:cubicBezTo>
                <a:cubicBezTo>
                  <a:pt x="0" y="98"/>
                  <a:pt x="0" y="88"/>
                  <a:pt x="10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21"/>
          <p:cNvSpPr/>
          <p:nvPr/>
        </p:nvSpPr>
        <p:spPr>
          <a:xfrm>
            <a:off x="10227632" y="359041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8" y="89"/>
                </a:moveTo>
                <a:cubicBezTo>
                  <a:pt x="147" y="98"/>
                  <a:pt x="147" y="108"/>
                  <a:pt x="138" y="118"/>
                </a:cubicBezTo>
                <a:cubicBezTo>
                  <a:pt x="127" y="128"/>
                  <a:pt x="118" y="128"/>
                  <a:pt x="108" y="128"/>
                </a:cubicBezTo>
                <a:lnTo>
                  <a:pt x="10" y="50"/>
                </a:lnTo>
                <a:cubicBezTo>
                  <a:pt x="0" y="39"/>
                  <a:pt x="0" y="30"/>
                  <a:pt x="0" y="10"/>
                </a:cubicBezTo>
                <a:cubicBezTo>
                  <a:pt x="10" y="0"/>
                  <a:pt x="29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21"/>
          <p:cNvSpPr/>
          <p:nvPr/>
        </p:nvSpPr>
        <p:spPr>
          <a:xfrm>
            <a:off x="10184065" y="375537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235" y="334"/>
                </a:moveTo>
                <a:cubicBezTo>
                  <a:pt x="235" y="344"/>
                  <a:pt x="235" y="364"/>
                  <a:pt x="226" y="364"/>
                </a:cubicBezTo>
                <a:cubicBezTo>
                  <a:pt x="216" y="373"/>
                  <a:pt x="196" y="373"/>
                  <a:pt x="196" y="364"/>
                </a:cubicBezTo>
                <a:lnTo>
                  <a:pt x="10" y="40"/>
                </a:lnTo>
                <a:cubicBezTo>
                  <a:pt x="0" y="30"/>
                  <a:pt x="10" y="11"/>
                  <a:pt x="20" y="11"/>
                </a:cubicBezTo>
                <a:cubicBezTo>
                  <a:pt x="30" y="1"/>
                  <a:pt x="39" y="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6" name="Google Shape;3736;p21"/>
          <p:cNvSpPr/>
          <p:nvPr/>
        </p:nvSpPr>
        <p:spPr>
          <a:xfrm>
            <a:off x="10211136" y="421220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0"/>
                </a:moveTo>
                <a:cubicBezTo>
                  <a:pt x="157" y="59"/>
                  <a:pt x="166" y="69"/>
                  <a:pt x="157" y="79"/>
                </a:cubicBezTo>
                <a:cubicBezTo>
                  <a:pt x="157" y="98"/>
                  <a:pt x="147" y="98"/>
                  <a:pt x="127" y="98"/>
                </a:cubicBezTo>
                <a:lnTo>
                  <a:pt x="20" y="50"/>
                </a:lnTo>
                <a:cubicBezTo>
                  <a:pt x="9" y="50"/>
                  <a:pt x="0" y="30"/>
                  <a:pt x="0" y="20"/>
                </a:cubicBezTo>
                <a:cubicBezTo>
                  <a:pt x="9" y="10"/>
                  <a:pt x="2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21"/>
          <p:cNvSpPr/>
          <p:nvPr/>
        </p:nvSpPr>
        <p:spPr>
          <a:xfrm>
            <a:off x="10206906" y="421220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49" y="157"/>
                </a:moveTo>
                <a:cubicBezTo>
                  <a:pt x="49" y="167"/>
                  <a:pt x="40" y="177"/>
                  <a:pt x="20" y="177"/>
                </a:cubicBezTo>
                <a:cubicBezTo>
                  <a:pt x="10" y="167"/>
                  <a:pt x="0" y="157"/>
                  <a:pt x="0" y="148"/>
                </a:cubicBezTo>
                <a:lnTo>
                  <a:pt x="20" y="30"/>
                </a:lnTo>
                <a:cubicBezTo>
                  <a:pt x="20" y="10"/>
                  <a:pt x="40" y="0"/>
                  <a:pt x="49" y="10"/>
                </a:cubicBezTo>
                <a:cubicBezTo>
                  <a:pt x="59" y="10"/>
                  <a:pt x="69" y="20"/>
                  <a:pt x="6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8" name="Google Shape;3738;p21"/>
          <p:cNvSpPr/>
          <p:nvPr/>
        </p:nvSpPr>
        <p:spPr>
          <a:xfrm>
            <a:off x="10200561" y="40451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68" y="50"/>
                  <a:pt x="168" y="70"/>
                  <a:pt x="168" y="79"/>
                </a:cubicBezTo>
                <a:cubicBezTo>
                  <a:pt x="157" y="89"/>
                  <a:pt x="148" y="99"/>
                  <a:pt x="138" y="89"/>
                </a:cubicBezTo>
                <a:lnTo>
                  <a:pt x="20" y="50"/>
                </a:lnTo>
                <a:cubicBezTo>
                  <a:pt x="11" y="40"/>
                  <a:pt x="1" y="31"/>
                  <a:pt x="11" y="20"/>
                </a:cubicBezTo>
                <a:cubicBezTo>
                  <a:pt x="11" y="1"/>
                  <a:pt x="20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21"/>
          <p:cNvSpPr/>
          <p:nvPr/>
        </p:nvSpPr>
        <p:spPr>
          <a:xfrm>
            <a:off x="10196543" y="404512"/>
            <a:ext cx="14805" cy="37646"/>
          </a:xfrm>
          <a:custGeom>
            <a:avLst/>
            <a:gdLst/>
            <a:ahLst/>
            <a:cxnLst/>
            <a:rect l="l" t="t" r="r" b="b"/>
            <a:pathLst>
              <a:path w="70" h="178" extrusionOk="0">
                <a:moveTo>
                  <a:pt x="49" y="148"/>
                </a:moveTo>
                <a:cubicBezTo>
                  <a:pt x="49" y="168"/>
                  <a:pt x="39" y="177"/>
                  <a:pt x="30" y="168"/>
                </a:cubicBezTo>
                <a:cubicBezTo>
                  <a:pt x="10" y="168"/>
                  <a:pt x="0" y="158"/>
                  <a:pt x="10" y="148"/>
                </a:cubicBezTo>
                <a:lnTo>
                  <a:pt x="20" y="20"/>
                </a:lnTo>
                <a:cubicBezTo>
                  <a:pt x="30" y="11"/>
                  <a:pt x="39" y="1"/>
                  <a:pt x="49" y="1"/>
                </a:cubicBezTo>
                <a:cubicBezTo>
                  <a:pt x="59" y="1"/>
                  <a:pt x="69" y="20"/>
                  <a:pt x="6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21"/>
          <p:cNvSpPr/>
          <p:nvPr/>
        </p:nvSpPr>
        <p:spPr>
          <a:xfrm>
            <a:off x="10125905" y="375537"/>
            <a:ext cx="52239" cy="78887"/>
          </a:xfrm>
          <a:custGeom>
            <a:avLst/>
            <a:gdLst/>
            <a:ahLst/>
            <a:cxnLst/>
            <a:rect l="l" t="t" r="r" b="b"/>
            <a:pathLst>
              <a:path w="247" h="373" extrusionOk="0">
                <a:moveTo>
                  <a:pt x="50" y="364"/>
                </a:moveTo>
                <a:cubicBezTo>
                  <a:pt x="40" y="373"/>
                  <a:pt x="31" y="373"/>
                  <a:pt x="20" y="364"/>
                </a:cubicBezTo>
                <a:cubicBezTo>
                  <a:pt x="11" y="364"/>
                  <a:pt x="1" y="344"/>
                  <a:pt x="11" y="334"/>
                </a:cubicBezTo>
                <a:lnTo>
                  <a:pt x="197" y="20"/>
                </a:lnTo>
                <a:cubicBezTo>
                  <a:pt x="197" y="1"/>
                  <a:pt x="216" y="1"/>
                  <a:pt x="227" y="11"/>
                </a:cubicBezTo>
                <a:cubicBezTo>
                  <a:pt x="236" y="11"/>
                  <a:pt x="246" y="30"/>
                  <a:pt x="23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21"/>
          <p:cNvSpPr/>
          <p:nvPr/>
        </p:nvSpPr>
        <p:spPr>
          <a:xfrm>
            <a:off x="10140498" y="421220"/>
            <a:ext cx="12690" cy="37434"/>
          </a:xfrm>
          <a:custGeom>
            <a:avLst/>
            <a:gdLst/>
            <a:ahLst/>
            <a:cxnLst/>
            <a:rect l="l" t="t" r="r" b="b"/>
            <a:pathLst>
              <a:path w="60" h="177" extrusionOk="0">
                <a:moveTo>
                  <a:pt x="60" y="148"/>
                </a:moveTo>
                <a:cubicBezTo>
                  <a:pt x="60" y="157"/>
                  <a:pt x="60" y="167"/>
                  <a:pt x="40" y="177"/>
                </a:cubicBezTo>
                <a:cubicBezTo>
                  <a:pt x="30" y="177"/>
                  <a:pt x="20" y="167"/>
                  <a:pt x="20" y="157"/>
                </a:cubicBezTo>
                <a:lnTo>
                  <a:pt x="1" y="30"/>
                </a:lnTo>
                <a:cubicBezTo>
                  <a:pt x="1" y="20"/>
                  <a:pt x="1" y="10"/>
                  <a:pt x="20" y="10"/>
                </a:cubicBezTo>
                <a:cubicBezTo>
                  <a:pt x="30" y="0"/>
                  <a:pt x="40" y="10"/>
                  <a:pt x="4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21"/>
          <p:cNvSpPr/>
          <p:nvPr/>
        </p:nvSpPr>
        <p:spPr>
          <a:xfrm>
            <a:off x="10115753" y="421220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9" y="98"/>
                </a:moveTo>
                <a:cubicBezTo>
                  <a:pt x="20" y="98"/>
                  <a:pt x="10" y="98"/>
                  <a:pt x="0" y="79"/>
                </a:cubicBezTo>
                <a:cubicBezTo>
                  <a:pt x="0" y="69"/>
                  <a:pt x="0" y="59"/>
                  <a:pt x="20" y="50"/>
                </a:cubicBezTo>
                <a:lnTo>
                  <a:pt x="127" y="10"/>
                </a:lnTo>
                <a:cubicBezTo>
                  <a:pt x="137" y="0"/>
                  <a:pt x="157" y="10"/>
                  <a:pt x="157" y="20"/>
                </a:cubicBezTo>
                <a:cubicBezTo>
                  <a:pt x="166" y="30"/>
                  <a:pt x="157" y="50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3" name="Google Shape;3743;p21"/>
          <p:cNvSpPr/>
          <p:nvPr/>
        </p:nvSpPr>
        <p:spPr>
          <a:xfrm>
            <a:off x="10148957" y="404512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68" y="148"/>
                </a:moveTo>
                <a:cubicBezTo>
                  <a:pt x="68" y="158"/>
                  <a:pt x="59" y="168"/>
                  <a:pt x="49" y="168"/>
                </a:cubicBezTo>
                <a:cubicBezTo>
                  <a:pt x="39" y="177"/>
                  <a:pt x="20" y="168"/>
                  <a:pt x="20" y="148"/>
                </a:cubicBezTo>
                <a:lnTo>
                  <a:pt x="0" y="31"/>
                </a:lnTo>
                <a:cubicBezTo>
                  <a:pt x="0" y="20"/>
                  <a:pt x="9" y="1"/>
                  <a:pt x="29" y="1"/>
                </a:cubicBezTo>
                <a:cubicBezTo>
                  <a:pt x="39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4" name="Google Shape;3744;p21"/>
          <p:cNvSpPr/>
          <p:nvPr/>
        </p:nvSpPr>
        <p:spPr>
          <a:xfrm>
            <a:off x="10125905" y="40451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1" y="89"/>
                </a:moveTo>
                <a:cubicBezTo>
                  <a:pt x="20" y="99"/>
                  <a:pt x="11" y="89"/>
                  <a:pt x="1" y="79"/>
                </a:cubicBezTo>
                <a:cubicBezTo>
                  <a:pt x="1" y="70"/>
                  <a:pt x="1" y="50"/>
                  <a:pt x="11" y="50"/>
                </a:cubicBezTo>
                <a:lnTo>
                  <a:pt x="129" y="1"/>
                </a:lnTo>
                <a:cubicBezTo>
                  <a:pt x="138" y="1"/>
                  <a:pt x="158" y="1"/>
                  <a:pt x="158" y="20"/>
                </a:cubicBezTo>
                <a:cubicBezTo>
                  <a:pt x="168" y="31"/>
                  <a:pt x="158" y="40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5" name="Google Shape;3745;p21"/>
          <p:cNvSpPr/>
          <p:nvPr/>
        </p:nvSpPr>
        <p:spPr>
          <a:xfrm>
            <a:off x="10078319" y="361156"/>
            <a:ext cx="89250" cy="8460"/>
          </a:xfrm>
          <a:custGeom>
            <a:avLst/>
            <a:gdLst/>
            <a:ahLst/>
            <a:cxnLst/>
            <a:rect l="l" t="t" r="r" b="b"/>
            <a:pathLst>
              <a:path w="422" h="40" extrusionOk="0">
                <a:moveTo>
                  <a:pt x="30" y="40"/>
                </a:moveTo>
                <a:cubicBezTo>
                  <a:pt x="10" y="40"/>
                  <a:pt x="1" y="29"/>
                  <a:pt x="1" y="20"/>
                </a:cubicBezTo>
                <a:cubicBezTo>
                  <a:pt x="1" y="10"/>
                  <a:pt x="10" y="0"/>
                  <a:pt x="30" y="0"/>
                </a:cubicBezTo>
                <a:lnTo>
                  <a:pt x="393" y="0"/>
                </a:lnTo>
                <a:cubicBezTo>
                  <a:pt x="412" y="0"/>
                  <a:pt x="422" y="10"/>
                  <a:pt x="422" y="20"/>
                </a:cubicBezTo>
                <a:cubicBezTo>
                  <a:pt x="422" y="29"/>
                  <a:pt x="412" y="40"/>
                  <a:pt x="393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6" name="Google Shape;3746;p21"/>
          <p:cNvSpPr/>
          <p:nvPr/>
        </p:nvSpPr>
        <p:spPr>
          <a:xfrm>
            <a:off x="10082549" y="359041"/>
            <a:ext cx="33416" cy="27071"/>
          </a:xfrm>
          <a:custGeom>
            <a:avLst/>
            <a:gdLst/>
            <a:ahLst/>
            <a:cxnLst/>
            <a:rect l="l" t="t" r="r" b="b"/>
            <a:pathLst>
              <a:path w="158" h="128" extrusionOk="0">
                <a:moveTo>
                  <a:pt x="40" y="128"/>
                </a:moveTo>
                <a:cubicBezTo>
                  <a:pt x="30" y="128"/>
                  <a:pt x="20" y="128"/>
                  <a:pt x="10" y="118"/>
                </a:cubicBezTo>
                <a:cubicBezTo>
                  <a:pt x="1" y="108"/>
                  <a:pt x="10" y="98"/>
                  <a:pt x="20" y="89"/>
                </a:cubicBezTo>
                <a:lnTo>
                  <a:pt x="108" y="10"/>
                </a:lnTo>
                <a:cubicBezTo>
                  <a:pt x="118" y="0"/>
                  <a:pt x="138" y="0"/>
                  <a:pt x="147" y="10"/>
                </a:cubicBezTo>
                <a:cubicBezTo>
                  <a:pt x="157" y="30"/>
                  <a:pt x="147" y="39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7" name="Google Shape;3747;p21"/>
          <p:cNvSpPr/>
          <p:nvPr/>
        </p:nvSpPr>
        <p:spPr>
          <a:xfrm>
            <a:off x="10082549" y="344660"/>
            <a:ext cx="33416" cy="26860"/>
          </a:xfrm>
          <a:custGeom>
            <a:avLst/>
            <a:gdLst/>
            <a:ahLst/>
            <a:cxnLst/>
            <a:rect l="l" t="t" r="r" b="b"/>
            <a:pathLst>
              <a:path w="158" h="127" extrusionOk="0">
                <a:moveTo>
                  <a:pt x="20" y="39"/>
                </a:moveTo>
                <a:cubicBezTo>
                  <a:pt x="10" y="29"/>
                  <a:pt x="1" y="20"/>
                  <a:pt x="10" y="9"/>
                </a:cubicBezTo>
                <a:cubicBezTo>
                  <a:pt x="20" y="0"/>
                  <a:pt x="30" y="0"/>
                  <a:pt x="40" y="0"/>
                </a:cubicBezTo>
                <a:lnTo>
                  <a:pt x="138" y="78"/>
                </a:lnTo>
                <a:cubicBezTo>
                  <a:pt x="147" y="88"/>
                  <a:pt x="157" y="98"/>
                  <a:pt x="147" y="107"/>
                </a:cubicBezTo>
                <a:cubicBezTo>
                  <a:pt x="138" y="118"/>
                  <a:pt x="118" y="127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8" name="Google Shape;3748;p21"/>
          <p:cNvSpPr/>
          <p:nvPr/>
        </p:nvSpPr>
        <p:spPr>
          <a:xfrm>
            <a:off x="10103275" y="359041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40" y="128"/>
                </a:moveTo>
                <a:cubicBezTo>
                  <a:pt x="30" y="128"/>
                  <a:pt x="20" y="128"/>
                  <a:pt x="10" y="118"/>
                </a:cubicBezTo>
                <a:cubicBezTo>
                  <a:pt x="1" y="108"/>
                  <a:pt x="1" y="98"/>
                  <a:pt x="10" y="89"/>
                </a:cubicBezTo>
                <a:lnTo>
                  <a:pt x="108" y="10"/>
                </a:lnTo>
                <a:cubicBezTo>
                  <a:pt x="118" y="0"/>
                  <a:pt x="127" y="0"/>
                  <a:pt x="138" y="10"/>
                </a:cubicBezTo>
                <a:cubicBezTo>
                  <a:pt x="147" y="30"/>
                  <a:pt x="147" y="39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9" name="Google Shape;3749;p21"/>
          <p:cNvSpPr/>
          <p:nvPr/>
        </p:nvSpPr>
        <p:spPr>
          <a:xfrm>
            <a:off x="10103275" y="344660"/>
            <a:ext cx="31301" cy="26860"/>
          </a:xfrm>
          <a:custGeom>
            <a:avLst/>
            <a:gdLst/>
            <a:ahLst/>
            <a:cxnLst/>
            <a:rect l="l" t="t" r="r" b="b"/>
            <a:pathLst>
              <a:path w="148" h="127" extrusionOk="0">
                <a:moveTo>
                  <a:pt x="10" y="39"/>
                </a:moveTo>
                <a:cubicBezTo>
                  <a:pt x="1" y="29"/>
                  <a:pt x="1" y="20"/>
                  <a:pt x="10" y="9"/>
                </a:cubicBezTo>
                <a:cubicBezTo>
                  <a:pt x="20" y="0"/>
                  <a:pt x="30" y="0"/>
                  <a:pt x="40" y="0"/>
                </a:cubicBezTo>
                <a:lnTo>
                  <a:pt x="138" y="78"/>
                </a:lnTo>
                <a:cubicBezTo>
                  <a:pt x="147" y="88"/>
                  <a:pt x="147" y="98"/>
                  <a:pt x="138" y="107"/>
                </a:cubicBezTo>
                <a:cubicBezTo>
                  <a:pt x="127" y="118"/>
                  <a:pt x="118" y="127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0" name="Google Shape;3750;p21"/>
          <p:cNvSpPr/>
          <p:nvPr/>
        </p:nvSpPr>
        <p:spPr>
          <a:xfrm>
            <a:off x="8739578" y="1981816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18" y="0"/>
                </a:moveTo>
                <a:cubicBezTo>
                  <a:pt x="147" y="0"/>
                  <a:pt x="177" y="20"/>
                  <a:pt x="197" y="40"/>
                </a:cubicBezTo>
                <a:cubicBezTo>
                  <a:pt x="216" y="59"/>
                  <a:pt x="226" y="88"/>
                  <a:pt x="226" y="118"/>
                </a:cubicBezTo>
                <a:cubicBezTo>
                  <a:pt x="226" y="147"/>
                  <a:pt x="216" y="177"/>
                  <a:pt x="197" y="196"/>
                </a:cubicBezTo>
                <a:cubicBezTo>
                  <a:pt x="177" y="216"/>
                  <a:pt x="147" y="225"/>
                  <a:pt x="118" y="225"/>
                </a:cubicBezTo>
                <a:cubicBezTo>
                  <a:pt x="88" y="225"/>
                  <a:pt x="59" y="216"/>
                  <a:pt x="40" y="196"/>
                </a:cubicBezTo>
                <a:cubicBezTo>
                  <a:pt x="20" y="177"/>
                  <a:pt x="1" y="147"/>
                  <a:pt x="1" y="118"/>
                </a:cubicBezTo>
                <a:cubicBezTo>
                  <a:pt x="1" y="88"/>
                  <a:pt x="20" y="59"/>
                  <a:pt x="40" y="40"/>
                </a:cubicBezTo>
                <a:cubicBezTo>
                  <a:pt x="59" y="20"/>
                  <a:pt x="88" y="0"/>
                  <a:pt x="118" y="0"/>
                </a:cubicBezTo>
                <a:close/>
                <a:moveTo>
                  <a:pt x="157" y="69"/>
                </a:moveTo>
                <a:cubicBezTo>
                  <a:pt x="147" y="59"/>
                  <a:pt x="138" y="49"/>
                  <a:pt x="118" y="49"/>
                </a:cubicBezTo>
                <a:cubicBezTo>
                  <a:pt x="99" y="49"/>
                  <a:pt x="79" y="59"/>
                  <a:pt x="69" y="69"/>
                </a:cubicBezTo>
                <a:cubicBezTo>
                  <a:pt x="59" y="79"/>
                  <a:pt x="49" y="98"/>
                  <a:pt x="49" y="118"/>
                </a:cubicBezTo>
                <a:cubicBezTo>
                  <a:pt x="49" y="138"/>
                  <a:pt x="59" y="147"/>
                  <a:pt x="69" y="167"/>
                </a:cubicBezTo>
                <a:cubicBezTo>
                  <a:pt x="79" y="177"/>
                  <a:pt x="99" y="177"/>
                  <a:pt x="118" y="177"/>
                </a:cubicBezTo>
                <a:cubicBezTo>
                  <a:pt x="138" y="177"/>
                  <a:pt x="147" y="177"/>
                  <a:pt x="157" y="167"/>
                </a:cubicBezTo>
                <a:cubicBezTo>
                  <a:pt x="177" y="147"/>
                  <a:pt x="177" y="138"/>
                  <a:pt x="177" y="118"/>
                </a:cubicBezTo>
                <a:cubicBezTo>
                  <a:pt x="177" y="98"/>
                  <a:pt x="177" y="7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1" name="Google Shape;3751;p21"/>
          <p:cNvSpPr/>
          <p:nvPr/>
        </p:nvSpPr>
        <p:spPr>
          <a:xfrm>
            <a:off x="8758189" y="1844981"/>
            <a:ext cx="10575" cy="147200"/>
          </a:xfrm>
          <a:custGeom>
            <a:avLst/>
            <a:gdLst/>
            <a:ahLst/>
            <a:cxnLst/>
            <a:rect l="l" t="t" r="r" b="b"/>
            <a:pathLst>
              <a:path w="50" h="696" extrusionOk="0">
                <a:moveTo>
                  <a:pt x="0" y="20"/>
                </a:moveTo>
                <a:cubicBezTo>
                  <a:pt x="0" y="10"/>
                  <a:pt x="11" y="1"/>
                  <a:pt x="30" y="1"/>
                </a:cubicBezTo>
                <a:cubicBezTo>
                  <a:pt x="40" y="1"/>
                  <a:pt x="50" y="10"/>
                  <a:pt x="50" y="20"/>
                </a:cubicBezTo>
                <a:lnTo>
                  <a:pt x="50" y="676"/>
                </a:lnTo>
                <a:cubicBezTo>
                  <a:pt x="50" y="687"/>
                  <a:pt x="40" y="696"/>
                  <a:pt x="30" y="696"/>
                </a:cubicBezTo>
                <a:cubicBezTo>
                  <a:pt x="11" y="696"/>
                  <a:pt x="0" y="687"/>
                  <a:pt x="0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2" name="Google Shape;3752;p21"/>
          <p:cNvSpPr/>
          <p:nvPr/>
        </p:nvSpPr>
        <p:spPr>
          <a:xfrm>
            <a:off x="8739578" y="1861689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0" y="39"/>
                </a:moveTo>
                <a:cubicBezTo>
                  <a:pt x="1" y="29"/>
                  <a:pt x="10" y="20"/>
                  <a:pt x="20" y="9"/>
                </a:cubicBezTo>
                <a:cubicBezTo>
                  <a:pt x="30" y="0"/>
                  <a:pt x="40" y="0"/>
                  <a:pt x="49" y="9"/>
                </a:cubicBezTo>
                <a:lnTo>
                  <a:pt x="138" y="118"/>
                </a:lnTo>
                <a:cubicBezTo>
                  <a:pt x="138" y="127"/>
                  <a:pt x="138" y="147"/>
                  <a:pt x="128" y="157"/>
                </a:cubicBezTo>
                <a:cubicBezTo>
                  <a:pt x="118" y="166"/>
                  <a:pt x="108" y="157"/>
                  <a:pt x="9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3" name="Google Shape;3753;p21"/>
          <p:cNvSpPr/>
          <p:nvPr/>
        </p:nvSpPr>
        <p:spPr>
          <a:xfrm>
            <a:off x="8758189" y="1861689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98" y="9"/>
                </a:moveTo>
                <a:cubicBezTo>
                  <a:pt x="98" y="0"/>
                  <a:pt x="118" y="0"/>
                  <a:pt x="128" y="9"/>
                </a:cubicBezTo>
                <a:cubicBezTo>
                  <a:pt x="138" y="20"/>
                  <a:pt x="138" y="29"/>
                  <a:pt x="128" y="39"/>
                </a:cubicBezTo>
                <a:lnTo>
                  <a:pt x="50" y="147"/>
                </a:lnTo>
                <a:cubicBezTo>
                  <a:pt x="40" y="157"/>
                  <a:pt x="20" y="166"/>
                  <a:pt x="11" y="157"/>
                </a:cubicBezTo>
                <a:cubicBezTo>
                  <a:pt x="0" y="147"/>
                  <a:pt x="0" y="127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4" name="Google Shape;3754;p21"/>
          <p:cNvSpPr/>
          <p:nvPr/>
        </p:nvSpPr>
        <p:spPr>
          <a:xfrm>
            <a:off x="8739578" y="1884318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0" y="40"/>
                </a:moveTo>
                <a:cubicBezTo>
                  <a:pt x="1" y="30"/>
                  <a:pt x="10" y="20"/>
                  <a:pt x="20" y="11"/>
                </a:cubicBezTo>
                <a:cubicBezTo>
                  <a:pt x="30" y="0"/>
                  <a:pt x="40" y="0"/>
                  <a:pt x="49" y="11"/>
                </a:cubicBezTo>
                <a:lnTo>
                  <a:pt x="138" y="118"/>
                </a:lnTo>
                <a:cubicBezTo>
                  <a:pt x="138" y="128"/>
                  <a:pt x="138" y="148"/>
                  <a:pt x="128" y="157"/>
                </a:cubicBezTo>
                <a:cubicBezTo>
                  <a:pt x="118" y="157"/>
                  <a:pt x="108" y="157"/>
                  <a:pt x="99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5" name="Google Shape;3755;p21"/>
          <p:cNvSpPr/>
          <p:nvPr/>
        </p:nvSpPr>
        <p:spPr>
          <a:xfrm>
            <a:off x="8758189" y="1884318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8" y="11"/>
                </a:moveTo>
                <a:cubicBezTo>
                  <a:pt x="98" y="0"/>
                  <a:pt x="118" y="0"/>
                  <a:pt x="128" y="11"/>
                </a:cubicBezTo>
                <a:cubicBezTo>
                  <a:pt x="138" y="20"/>
                  <a:pt x="138" y="30"/>
                  <a:pt x="128" y="40"/>
                </a:cubicBezTo>
                <a:lnTo>
                  <a:pt x="50" y="148"/>
                </a:lnTo>
                <a:cubicBezTo>
                  <a:pt x="40" y="157"/>
                  <a:pt x="20" y="157"/>
                  <a:pt x="11" y="157"/>
                </a:cubicBezTo>
                <a:cubicBezTo>
                  <a:pt x="0" y="148"/>
                  <a:pt x="0" y="128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6" name="Google Shape;3756;p21"/>
          <p:cNvSpPr/>
          <p:nvPr/>
        </p:nvSpPr>
        <p:spPr>
          <a:xfrm>
            <a:off x="8774685" y="1921541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579" y="11"/>
                </a:moveTo>
                <a:cubicBezTo>
                  <a:pt x="589" y="1"/>
                  <a:pt x="608" y="11"/>
                  <a:pt x="608" y="20"/>
                </a:cubicBezTo>
                <a:cubicBezTo>
                  <a:pt x="619" y="31"/>
                  <a:pt x="619" y="40"/>
                  <a:pt x="608" y="50"/>
                </a:cubicBezTo>
                <a:lnTo>
                  <a:pt x="40" y="373"/>
                </a:lnTo>
                <a:cubicBezTo>
                  <a:pt x="31" y="383"/>
                  <a:pt x="11" y="383"/>
                  <a:pt x="11" y="364"/>
                </a:cubicBezTo>
                <a:cubicBezTo>
                  <a:pt x="1" y="354"/>
                  <a:pt x="1" y="344"/>
                  <a:pt x="11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7" name="Google Shape;3757;p21"/>
          <p:cNvSpPr/>
          <p:nvPr/>
        </p:nvSpPr>
        <p:spPr>
          <a:xfrm>
            <a:off x="8857590" y="1915407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60" y="20"/>
                </a:moveTo>
                <a:cubicBezTo>
                  <a:pt x="70" y="10"/>
                  <a:pt x="79" y="1"/>
                  <a:pt x="89" y="10"/>
                </a:cubicBezTo>
                <a:cubicBezTo>
                  <a:pt x="99" y="10"/>
                  <a:pt x="109" y="20"/>
                  <a:pt x="109" y="40"/>
                </a:cubicBezTo>
                <a:lnTo>
                  <a:pt x="50" y="167"/>
                </a:lnTo>
                <a:cubicBezTo>
                  <a:pt x="50" y="177"/>
                  <a:pt x="40" y="187"/>
                  <a:pt x="20" y="177"/>
                </a:cubicBezTo>
                <a:cubicBezTo>
                  <a:pt x="11" y="177"/>
                  <a:pt x="1" y="158"/>
                  <a:pt x="1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8" name="Google Shape;3758;p21"/>
          <p:cNvSpPr/>
          <p:nvPr/>
        </p:nvSpPr>
        <p:spPr>
          <a:xfrm>
            <a:off x="8859705" y="1942267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8" y="31"/>
                </a:moveTo>
                <a:cubicBezTo>
                  <a:pt x="177" y="31"/>
                  <a:pt x="187" y="40"/>
                  <a:pt x="177" y="50"/>
                </a:cubicBezTo>
                <a:cubicBezTo>
                  <a:pt x="177" y="70"/>
                  <a:pt x="167" y="70"/>
                  <a:pt x="158" y="70"/>
                </a:cubicBezTo>
                <a:lnTo>
                  <a:pt x="21" y="50"/>
                </a:lnTo>
                <a:cubicBezTo>
                  <a:pt x="10" y="50"/>
                  <a:pt x="1" y="40"/>
                  <a:pt x="1" y="31"/>
                </a:cubicBezTo>
                <a:cubicBezTo>
                  <a:pt x="1" y="11"/>
                  <a:pt x="1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9" name="Google Shape;3759;p21"/>
          <p:cNvSpPr/>
          <p:nvPr/>
        </p:nvSpPr>
        <p:spPr>
          <a:xfrm>
            <a:off x="8838979" y="1925771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60" y="20"/>
                </a:moveTo>
                <a:cubicBezTo>
                  <a:pt x="60" y="11"/>
                  <a:pt x="79" y="0"/>
                  <a:pt x="89" y="11"/>
                </a:cubicBezTo>
                <a:cubicBezTo>
                  <a:pt x="99" y="11"/>
                  <a:pt x="108" y="30"/>
                  <a:pt x="99" y="40"/>
                </a:cubicBezTo>
                <a:lnTo>
                  <a:pt x="50" y="167"/>
                </a:lnTo>
                <a:cubicBezTo>
                  <a:pt x="50" y="177"/>
                  <a:pt x="30" y="187"/>
                  <a:pt x="21" y="177"/>
                </a:cubicBezTo>
                <a:cubicBezTo>
                  <a:pt x="10" y="177"/>
                  <a:pt x="1" y="167"/>
                  <a:pt x="1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0" name="Google Shape;3760;p21"/>
          <p:cNvSpPr/>
          <p:nvPr/>
        </p:nvSpPr>
        <p:spPr>
          <a:xfrm>
            <a:off x="8838979" y="195474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0"/>
                </a:moveTo>
                <a:cubicBezTo>
                  <a:pt x="177" y="20"/>
                  <a:pt x="187" y="30"/>
                  <a:pt x="187" y="50"/>
                </a:cubicBezTo>
                <a:cubicBezTo>
                  <a:pt x="187" y="59"/>
                  <a:pt x="177" y="70"/>
                  <a:pt x="158" y="70"/>
                </a:cubicBezTo>
                <a:lnTo>
                  <a:pt x="30" y="50"/>
                </a:lnTo>
                <a:cubicBezTo>
                  <a:pt x="10" y="40"/>
                  <a:pt x="1" y="30"/>
                  <a:pt x="1" y="20"/>
                </a:cubicBezTo>
                <a:cubicBezTo>
                  <a:pt x="10" y="11"/>
                  <a:pt x="21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1" name="Google Shape;3761;p21"/>
          <p:cNvSpPr/>
          <p:nvPr/>
        </p:nvSpPr>
        <p:spPr>
          <a:xfrm>
            <a:off x="8774685" y="2010790"/>
            <a:ext cx="130915" cy="78887"/>
          </a:xfrm>
          <a:custGeom>
            <a:avLst/>
            <a:gdLst/>
            <a:ahLst/>
            <a:cxnLst/>
            <a:rect l="l" t="t" r="r" b="b"/>
            <a:pathLst>
              <a:path w="619" h="373" extrusionOk="0">
                <a:moveTo>
                  <a:pt x="608" y="334"/>
                </a:moveTo>
                <a:cubicBezTo>
                  <a:pt x="619" y="334"/>
                  <a:pt x="619" y="353"/>
                  <a:pt x="608" y="363"/>
                </a:cubicBezTo>
                <a:cubicBezTo>
                  <a:pt x="608" y="373"/>
                  <a:pt x="589" y="373"/>
                  <a:pt x="579" y="373"/>
                </a:cubicBezTo>
                <a:lnTo>
                  <a:pt x="11" y="40"/>
                </a:lnTo>
                <a:cubicBezTo>
                  <a:pt x="1" y="40"/>
                  <a:pt x="1" y="20"/>
                  <a:pt x="11" y="10"/>
                </a:cubicBezTo>
                <a:cubicBezTo>
                  <a:pt x="11" y="1"/>
                  <a:pt x="31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2" name="Google Shape;3762;p21"/>
          <p:cNvSpPr/>
          <p:nvPr/>
        </p:nvSpPr>
        <p:spPr>
          <a:xfrm>
            <a:off x="8859705" y="205414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8" y="1"/>
                </a:moveTo>
                <a:cubicBezTo>
                  <a:pt x="167" y="1"/>
                  <a:pt x="177" y="11"/>
                  <a:pt x="177" y="21"/>
                </a:cubicBezTo>
                <a:cubicBezTo>
                  <a:pt x="187" y="40"/>
                  <a:pt x="177" y="50"/>
                  <a:pt x="158" y="50"/>
                </a:cubicBezTo>
                <a:lnTo>
                  <a:pt x="30" y="70"/>
                </a:lnTo>
                <a:cubicBezTo>
                  <a:pt x="10" y="70"/>
                  <a:pt x="1" y="60"/>
                  <a:pt x="1" y="50"/>
                </a:cubicBezTo>
                <a:cubicBezTo>
                  <a:pt x="1" y="40"/>
                  <a:pt x="10" y="31"/>
                  <a:pt x="21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21"/>
          <p:cNvSpPr/>
          <p:nvPr/>
        </p:nvSpPr>
        <p:spPr>
          <a:xfrm>
            <a:off x="8857590" y="2058376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109" y="148"/>
                </a:moveTo>
                <a:cubicBezTo>
                  <a:pt x="109" y="157"/>
                  <a:pt x="99" y="177"/>
                  <a:pt x="89" y="177"/>
                </a:cubicBezTo>
                <a:cubicBezTo>
                  <a:pt x="79" y="187"/>
                  <a:pt x="70" y="177"/>
                  <a:pt x="60" y="168"/>
                </a:cubicBezTo>
                <a:lnTo>
                  <a:pt x="11" y="40"/>
                </a:lnTo>
                <a:cubicBezTo>
                  <a:pt x="1" y="20"/>
                  <a:pt x="11" y="11"/>
                  <a:pt x="20" y="11"/>
                </a:cubicBezTo>
                <a:cubicBezTo>
                  <a:pt x="4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4" name="Google Shape;3764;p21"/>
          <p:cNvSpPr/>
          <p:nvPr/>
        </p:nvSpPr>
        <p:spPr>
          <a:xfrm>
            <a:off x="8838979" y="2043994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8" y="0"/>
                </a:moveTo>
                <a:cubicBezTo>
                  <a:pt x="177" y="0"/>
                  <a:pt x="187" y="10"/>
                  <a:pt x="187" y="20"/>
                </a:cubicBezTo>
                <a:cubicBezTo>
                  <a:pt x="187" y="29"/>
                  <a:pt x="177" y="49"/>
                  <a:pt x="167" y="49"/>
                </a:cubicBezTo>
                <a:lnTo>
                  <a:pt x="30" y="69"/>
                </a:lnTo>
                <a:cubicBezTo>
                  <a:pt x="21" y="69"/>
                  <a:pt x="10" y="59"/>
                  <a:pt x="1" y="49"/>
                </a:cubicBezTo>
                <a:cubicBezTo>
                  <a:pt x="1" y="29"/>
                  <a:pt x="10" y="2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5" name="Google Shape;3765;p21"/>
          <p:cNvSpPr/>
          <p:nvPr/>
        </p:nvSpPr>
        <p:spPr>
          <a:xfrm>
            <a:off x="8838979" y="2048013"/>
            <a:ext cx="23053" cy="37646"/>
          </a:xfrm>
          <a:custGeom>
            <a:avLst/>
            <a:gdLst/>
            <a:ahLst/>
            <a:cxnLst/>
            <a:rect l="l" t="t" r="r" b="b"/>
            <a:pathLst>
              <a:path w="109" h="178" extrusionOk="0">
                <a:moveTo>
                  <a:pt x="99" y="148"/>
                </a:moveTo>
                <a:cubicBezTo>
                  <a:pt x="108" y="158"/>
                  <a:pt x="99" y="167"/>
                  <a:pt x="89" y="177"/>
                </a:cubicBezTo>
                <a:cubicBezTo>
                  <a:pt x="79" y="177"/>
                  <a:pt x="60" y="177"/>
                  <a:pt x="60" y="158"/>
                </a:cubicBezTo>
                <a:lnTo>
                  <a:pt x="10" y="30"/>
                </a:lnTo>
                <a:cubicBezTo>
                  <a:pt x="1" y="21"/>
                  <a:pt x="10" y="10"/>
                  <a:pt x="21" y="1"/>
                </a:cubicBezTo>
                <a:cubicBezTo>
                  <a:pt x="30" y="1"/>
                  <a:pt x="50" y="1"/>
                  <a:pt x="5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6" name="Google Shape;3766;p21"/>
          <p:cNvSpPr/>
          <p:nvPr/>
        </p:nvSpPr>
        <p:spPr>
          <a:xfrm>
            <a:off x="8758189" y="2019038"/>
            <a:ext cx="10575" cy="149526"/>
          </a:xfrm>
          <a:custGeom>
            <a:avLst/>
            <a:gdLst/>
            <a:ahLst/>
            <a:cxnLst/>
            <a:rect l="l" t="t" r="r" b="b"/>
            <a:pathLst>
              <a:path w="50" h="707" extrusionOk="0">
                <a:moveTo>
                  <a:pt x="50" y="677"/>
                </a:moveTo>
                <a:cubicBezTo>
                  <a:pt x="50" y="696"/>
                  <a:pt x="40" y="706"/>
                  <a:pt x="30" y="706"/>
                </a:cubicBezTo>
                <a:cubicBezTo>
                  <a:pt x="11" y="706"/>
                  <a:pt x="0" y="696"/>
                  <a:pt x="0" y="677"/>
                </a:cubicBezTo>
                <a:lnTo>
                  <a:pt x="0" y="30"/>
                </a:lnTo>
                <a:cubicBezTo>
                  <a:pt x="0" y="20"/>
                  <a:pt x="11" y="1"/>
                  <a:pt x="30" y="1"/>
                </a:cubicBezTo>
                <a:cubicBezTo>
                  <a:pt x="40" y="1"/>
                  <a:pt x="50" y="20"/>
                  <a:pt x="5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7" name="Google Shape;3767;p21"/>
          <p:cNvSpPr/>
          <p:nvPr/>
        </p:nvSpPr>
        <p:spPr>
          <a:xfrm>
            <a:off x="8758189" y="211632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8" y="119"/>
                </a:moveTo>
                <a:cubicBezTo>
                  <a:pt x="138" y="129"/>
                  <a:pt x="138" y="148"/>
                  <a:pt x="128" y="158"/>
                </a:cubicBezTo>
                <a:cubicBezTo>
                  <a:pt x="118" y="158"/>
                  <a:pt x="98" y="158"/>
                  <a:pt x="98" y="148"/>
                </a:cubicBezTo>
                <a:lnTo>
                  <a:pt x="11" y="40"/>
                </a:lnTo>
                <a:cubicBezTo>
                  <a:pt x="0" y="31"/>
                  <a:pt x="0" y="21"/>
                  <a:pt x="11" y="11"/>
                </a:cubicBezTo>
                <a:cubicBezTo>
                  <a:pt x="20" y="1"/>
                  <a:pt x="40" y="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8" name="Google Shape;3768;p21"/>
          <p:cNvSpPr/>
          <p:nvPr/>
        </p:nvSpPr>
        <p:spPr>
          <a:xfrm>
            <a:off x="8739578" y="211632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49" y="148"/>
                </a:moveTo>
                <a:cubicBezTo>
                  <a:pt x="40" y="158"/>
                  <a:pt x="30" y="158"/>
                  <a:pt x="20" y="158"/>
                </a:cubicBezTo>
                <a:cubicBezTo>
                  <a:pt x="10" y="148"/>
                  <a:pt x="1" y="129"/>
                  <a:pt x="10" y="119"/>
                </a:cubicBezTo>
                <a:lnTo>
                  <a:pt x="99" y="11"/>
                </a:lnTo>
                <a:cubicBezTo>
                  <a:pt x="108" y="1"/>
                  <a:pt x="118" y="1"/>
                  <a:pt x="128" y="11"/>
                </a:cubicBezTo>
                <a:cubicBezTo>
                  <a:pt x="138" y="21"/>
                  <a:pt x="138" y="31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9" name="Google Shape;3769;p21"/>
          <p:cNvSpPr/>
          <p:nvPr/>
        </p:nvSpPr>
        <p:spPr>
          <a:xfrm>
            <a:off x="8758189" y="2093695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28" y="128"/>
                </a:moveTo>
                <a:cubicBezTo>
                  <a:pt x="138" y="138"/>
                  <a:pt x="138" y="147"/>
                  <a:pt x="128" y="157"/>
                </a:cubicBezTo>
                <a:cubicBezTo>
                  <a:pt x="118" y="167"/>
                  <a:pt x="98" y="167"/>
                  <a:pt x="98" y="147"/>
                </a:cubicBezTo>
                <a:lnTo>
                  <a:pt x="11" y="40"/>
                </a:lnTo>
                <a:cubicBezTo>
                  <a:pt x="0" y="30"/>
                  <a:pt x="0" y="20"/>
                  <a:pt x="11" y="10"/>
                </a:cubicBezTo>
                <a:cubicBezTo>
                  <a:pt x="20" y="1"/>
                  <a:pt x="40" y="1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0" name="Google Shape;3770;p21"/>
          <p:cNvSpPr/>
          <p:nvPr/>
        </p:nvSpPr>
        <p:spPr>
          <a:xfrm>
            <a:off x="8739578" y="2093695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49" y="147"/>
                </a:moveTo>
                <a:cubicBezTo>
                  <a:pt x="40" y="167"/>
                  <a:pt x="30" y="167"/>
                  <a:pt x="20" y="157"/>
                </a:cubicBezTo>
                <a:cubicBezTo>
                  <a:pt x="10" y="147"/>
                  <a:pt x="1" y="138"/>
                  <a:pt x="10" y="128"/>
                </a:cubicBezTo>
                <a:lnTo>
                  <a:pt x="99" y="10"/>
                </a:lnTo>
                <a:cubicBezTo>
                  <a:pt x="108" y="1"/>
                  <a:pt x="118" y="1"/>
                  <a:pt x="128" y="10"/>
                </a:cubicBezTo>
                <a:cubicBezTo>
                  <a:pt x="138" y="20"/>
                  <a:pt x="138" y="30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1" name="Google Shape;3771;p21"/>
          <p:cNvSpPr/>
          <p:nvPr/>
        </p:nvSpPr>
        <p:spPr>
          <a:xfrm>
            <a:off x="8623469" y="2010790"/>
            <a:ext cx="130703" cy="78887"/>
          </a:xfrm>
          <a:custGeom>
            <a:avLst/>
            <a:gdLst/>
            <a:ahLst/>
            <a:cxnLst/>
            <a:rect l="l" t="t" r="r" b="b"/>
            <a:pathLst>
              <a:path w="618" h="373" extrusionOk="0">
                <a:moveTo>
                  <a:pt x="30" y="373"/>
                </a:moveTo>
                <a:cubicBezTo>
                  <a:pt x="20" y="373"/>
                  <a:pt x="10" y="373"/>
                  <a:pt x="1" y="363"/>
                </a:cubicBezTo>
                <a:cubicBezTo>
                  <a:pt x="1" y="353"/>
                  <a:pt x="1" y="334"/>
                  <a:pt x="10" y="334"/>
                </a:cubicBezTo>
                <a:lnTo>
                  <a:pt x="579" y="1"/>
                </a:lnTo>
                <a:cubicBezTo>
                  <a:pt x="589" y="1"/>
                  <a:pt x="598" y="1"/>
                  <a:pt x="608" y="10"/>
                </a:cubicBezTo>
                <a:cubicBezTo>
                  <a:pt x="618" y="20"/>
                  <a:pt x="608" y="40"/>
                  <a:pt x="5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21"/>
          <p:cNvSpPr/>
          <p:nvPr/>
        </p:nvSpPr>
        <p:spPr>
          <a:xfrm>
            <a:off x="8646310" y="2058376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50" y="168"/>
                </a:moveTo>
                <a:cubicBezTo>
                  <a:pt x="50" y="177"/>
                  <a:pt x="39" y="187"/>
                  <a:pt x="20" y="177"/>
                </a:cubicBezTo>
                <a:cubicBezTo>
                  <a:pt x="10" y="177"/>
                  <a:pt x="0" y="157"/>
                  <a:pt x="10" y="148"/>
                </a:cubicBezTo>
                <a:lnTo>
                  <a:pt x="59" y="20"/>
                </a:lnTo>
                <a:cubicBezTo>
                  <a:pt x="69" y="11"/>
                  <a:pt x="79" y="1"/>
                  <a:pt x="89" y="11"/>
                </a:cubicBezTo>
                <a:cubicBezTo>
                  <a:pt x="98" y="11"/>
                  <a:pt x="108" y="2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3" name="Google Shape;3773;p21"/>
          <p:cNvSpPr/>
          <p:nvPr/>
        </p:nvSpPr>
        <p:spPr>
          <a:xfrm>
            <a:off x="8629602" y="2054146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20" y="50"/>
                </a:moveTo>
                <a:cubicBezTo>
                  <a:pt x="11" y="50"/>
                  <a:pt x="1" y="40"/>
                  <a:pt x="1" y="21"/>
                </a:cubicBezTo>
                <a:cubicBezTo>
                  <a:pt x="1" y="11"/>
                  <a:pt x="11" y="1"/>
                  <a:pt x="31" y="1"/>
                </a:cubicBezTo>
                <a:lnTo>
                  <a:pt x="168" y="21"/>
                </a:lnTo>
                <a:cubicBezTo>
                  <a:pt x="177" y="31"/>
                  <a:pt x="187" y="40"/>
                  <a:pt x="187" y="50"/>
                </a:cubicBezTo>
                <a:cubicBezTo>
                  <a:pt x="187" y="60"/>
                  <a:pt x="168" y="70"/>
                  <a:pt x="158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21"/>
          <p:cNvSpPr/>
          <p:nvPr/>
        </p:nvSpPr>
        <p:spPr>
          <a:xfrm>
            <a:off x="8667036" y="2048013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50" y="158"/>
                </a:moveTo>
                <a:cubicBezTo>
                  <a:pt x="39" y="177"/>
                  <a:pt x="30" y="177"/>
                  <a:pt x="20" y="177"/>
                </a:cubicBezTo>
                <a:cubicBezTo>
                  <a:pt x="0" y="167"/>
                  <a:pt x="0" y="158"/>
                  <a:pt x="0" y="148"/>
                </a:cubicBezTo>
                <a:lnTo>
                  <a:pt x="50" y="21"/>
                </a:lnTo>
                <a:cubicBezTo>
                  <a:pt x="59" y="1"/>
                  <a:pt x="69" y="1"/>
                  <a:pt x="89" y="1"/>
                </a:cubicBezTo>
                <a:cubicBezTo>
                  <a:pt x="98" y="10"/>
                  <a:pt x="98" y="21"/>
                  <a:pt x="9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5" name="Google Shape;3775;p21"/>
          <p:cNvSpPr/>
          <p:nvPr/>
        </p:nvSpPr>
        <p:spPr>
          <a:xfrm>
            <a:off x="8648425" y="2043994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20" y="49"/>
                </a:moveTo>
                <a:cubicBezTo>
                  <a:pt x="10" y="49"/>
                  <a:pt x="0" y="29"/>
                  <a:pt x="0" y="20"/>
                </a:cubicBezTo>
                <a:cubicBezTo>
                  <a:pt x="10" y="10"/>
                  <a:pt x="20" y="0"/>
                  <a:pt x="29" y="0"/>
                </a:cubicBezTo>
                <a:lnTo>
                  <a:pt x="167" y="20"/>
                </a:lnTo>
                <a:cubicBezTo>
                  <a:pt x="177" y="20"/>
                  <a:pt x="186" y="29"/>
                  <a:pt x="186" y="49"/>
                </a:cubicBezTo>
                <a:cubicBezTo>
                  <a:pt x="186" y="59"/>
                  <a:pt x="177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6" name="Google Shape;3776;p21"/>
          <p:cNvSpPr/>
          <p:nvPr/>
        </p:nvSpPr>
        <p:spPr>
          <a:xfrm>
            <a:off x="8623469" y="1921541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10" y="50"/>
                </a:moveTo>
                <a:cubicBezTo>
                  <a:pt x="1" y="40"/>
                  <a:pt x="1" y="31"/>
                  <a:pt x="1" y="20"/>
                </a:cubicBezTo>
                <a:cubicBezTo>
                  <a:pt x="10" y="11"/>
                  <a:pt x="20" y="1"/>
                  <a:pt x="30" y="11"/>
                </a:cubicBezTo>
                <a:lnTo>
                  <a:pt x="598" y="334"/>
                </a:lnTo>
                <a:cubicBezTo>
                  <a:pt x="608" y="344"/>
                  <a:pt x="618" y="354"/>
                  <a:pt x="608" y="364"/>
                </a:cubicBezTo>
                <a:cubicBezTo>
                  <a:pt x="598" y="383"/>
                  <a:pt x="589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21"/>
          <p:cNvSpPr/>
          <p:nvPr/>
        </p:nvSpPr>
        <p:spPr>
          <a:xfrm>
            <a:off x="8629602" y="1942267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31" y="70"/>
                </a:moveTo>
                <a:cubicBezTo>
                  <a:pt x="11" y="70"/>
                  <a:pt x="1" y="70"/>
                  <a:pt x="1" y="50"/>
                </a:cubicBezTo>
                <a:cubicBezTo>
                  <a:pt x="1" y="40"/>
                  <a:pt x="11" y="31"/>
                  <a:pt x="20" y="31"/>
                </a:cubicBezTo>
                <a:lnTo>
                  <a:pt x="158" y="11"/>
                </a:lnTo>
                <a:cubicBezTo>
                  <a:pt x="168" y="1"/>
                  <a:pt x="187" y="11"/>
                  <a:pt x="187" y="31"/>
                </a:cubicBezTo>
                <a:cubicBezTo>
                  <a:pt x="187" y="40"/>
                  <a:pt x="177" y="50"/>
                  <a:pt x="16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8" name="Google Shape;3778;p21"/>
          <p:cNvSpPr/>
          <p:nvPr/>
        </p:nvSpPr>
        <p:spPr>
          <a:xfrm>
            <a:off x="8646310" y="1915407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10" y="40"/>
                </a:moveTo>
                <a:cubicBezTo>
                  <a:pt x="0" y="20"/>
                  <a:pt x="10" y="10"/>
                  <a:pt x="20" y="10"/>
                </a:cubicBezTo>
                <a:cubicBezTo>
                  <a:pt x="39" y="1"/>
                  <a:pt x="50" y="10"/>
                  <a:pt x="50" y="20"/>
                </a:cubicBezTo>
                <a:lnTo>
                  <a:pt x="108" y="147"/>
                </a:lnTo>
                <a:cubicBezTo>
                  <a:pt x="108" y="158"/>
                  <a:pt x="98" y="177"/>
                  <a:pt x="89" y="177"/>
                </a:cubicBezTo>
                <a:cubicBezTo>
                  <a:pt x="79" y="187"/>
                  <a:pt x="69" y="177"/>
                  <a:pt x="5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9" name="Google Shape;3779;p21"/>
          <p:cNvSpPr/>
          <p:nvPr/>
        </p:nvSpPr>
        <p:spPr>
          <a:xfrm>
            <a:off x="8648425" y="195474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9" y="70"/>
                </a:moveTo>
                <a:cubicBezTo>
                  <a:pt x="20" y="70"/>
                  <a:pt x="10" y="59"/>
                  <a:pt x="0" y="50"/>
                </a:cubicBezTo>
                <a:cubicBezTo>
                  <a:pt x="0" y="30"/>
                  <a:pt x="10" y="20"/>
                  <a:pt x="20" y="20"/>
                </a:cubicBezTo>
                <a:lnTo>
                  <a:pt x="157" y="1"/>
                </a:lnTo>
                <a:cubicBezTo>
                  <a:pt x="177" y="1"/>
                  <a:pt x="186" y="11"/>
                  <a:pt x="186" y="20"/>
                </a:cubicBezTo>
                <a:cubicBezTo>
                  <a:pt x="186" y="30"/>
                  <a:pt x="177" y="4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0" name="Google Shape;3780;p21"/>
          <p:cNvSpPr/>
          <p:nvPr/>
        </p:nvSpPr>
        <p:spPr>
          <a:xfrm>
            <a:off x="8667036" y="1925771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0" y="40"/>
                </a:moveTo>
                <a:cubicBezTo>
                  <a:pt x="0" y="30"/>
                  <a:pt x="0" y="11"/>
                  <a:pt x="20" y="11"/>
                </a:cubicBezTo>
                <a:cubicBezTo>
                  <a:pt x="30" y="0"/>
                  <a:pt x="39" y="11"/>
                  <a:pt x="50" y="20"/>
                </a:cubicBezTo>
                <a:lnTo>
                  <a:pt x="98" y="148"/>
                </a:lnTo>
                <a:cubicBezTo>
                  <a:pt x="98" y="167"/>
                  <a:pt x="98" y="177"/>
                  <a:pt x="89" y="177"/>
                </a:cubicBezTo>
                <a:cubicBezTo>
                  <a:pt x="69" y="187"/>
                  <a:pt x="59" y="177"/>
                  <a:pt x="50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21"/>
          <p:cNvSpPr/>
          <p:nvPr/>
        </p:nvSpPr>
        <p:spPr>
          <a:xfrm>
            <a:off x="8710603" y="1917522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0" y="39"/>
                </a:moveTo>
                <a:cubicBezTo>
                  <a:pt x="0" y="30"/>
                  <a:pt x="0" y="10"/>
                  <a:pt x="10" y="0"/>
                </a:cubicBezTo>
                <a:cubicBezTo>
                  <a:pt x="20" y="0"/>
                  <a:pt x="40" y="0"/>
                  <a:pt x="49" y="10"/>
                </a:cubicBezTo>
                <a:lnTo>
                  <a:pt x="225" y="333"/>
                </a:lnTo>
                <a:cubicBezTo>
                  <a:pt x="236" y="344"/>
                  <a:pt x="236" y="353"/>
                  <a:pt x="216" y="363"/>
                </a:cubicBezTo>
                <a:cubicBezTo>
                  <a:pt x="206" y="373"/>
                  <a:pt x="196" y="363"/>
                  <a:pt x="186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21"/>
          <p:cNvSpPr/>
          <p:nvPr/>
        </p:nvSpPr>
        <p:spPr>
          <a:xfrm>
            <a:off x="8698125" y="1930000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49"/>
                </a:moveTo>
                <a:cubicBezTo>
                  <a:pt x="10" y="39"/>
                  <a:pt x="1" y="30"/>
                  <a:pt x="10" y="10"/>
                </a:cubicBezTo>
                <a:cubicBezTo>
                  <a:pt x="10" y="0"/>
                  <a:pt x="30" y="0"/>
                  <a:pt x="40" y="0"/>
                </a:cubicBezTo>
                <a:lnTo>
                  <a:pt x="147" y="49"/>
                </a:lnTo>
                <a:cubicBezTo>
                  <a:pt x="167" y="49"/>
                  <a:pt x="167" y="69"/>
                  <a:pt x="167" y="78"/>
                </a:cubicBezTo>
                <a:cubicBezTo>
                  <a:pt x="157" y="89"/>
                  <a:pt x="147" y="98"/>
                  <a:pt x="13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21"/>
          <p:cNvSpPr/>
          <p:nvPr/>
        </p:nvSpPr>
        <p:spPr>
          <a:xfrm>
            <a:off x="8723081" y="1913293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20" y="20"/>
                </a:moveTo>
                <a:cubicBezTo>
                  <a:pt x="20" y="11"/>
                  <a:pt x="29" y="1"/>
                  <a:pt x="49" y="1"/>
                </a:cubicBezTo>
                <a:cubicBezTo>
                  <a:pt x="59" y="1"/>
                  <a:pt x="68" y="20"/>
                  <a:pt x="68" y="30"/>
                </a:cubicBezTo>
                <a:lnTo>
                  <a:pt x="49" y="148"/>
                </a:lnTo>
                <a:cubicBezTo>
                  <a:pt x="49" y="168"/>
                  <a:pt x="29" y="168"/>
                  <a:pt x="20" y="168"/>
                </a:cubicBezTo>
                <a:cubicBezTo>
                  <a:pt x="10" y="168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21"/>
          <p:cNvSpPr/>
          <p:nvPr/>
        </p:nvSpPr>
        <p:spPr>
          <a:xfrm>
            <a:off x="8708488" y="1946497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50"/>
                </a:moveTo>
                <a:cubicBezTo>
                  <a:pt x="10" y="40"/>
                  <a:pt x="0" y="30"/>
                  <a:pt x="0" y="20"/>
                </a:cubicBezTo>
                <a:cubicBezTo>
                  <a:pt x="10" y="0"/>
                  <a:pt x="20" y="0"/>
                  <a:pt x="39" y="0"/>
                </a:cubicBezTo>
                <a:lnTo>
                  <a:pt x="148" y="50"/>
                </a:lnTo>
                <a:cubicBezTo>
                  <a:pt x="157" y="50"/>
                  <a:pt x="167" y="69"/>
                  <a:pt x="167" y="79"/>
                </a:cubicBezTo>
                <a:cubicBezTo>
                  <a:pt x="157" y="89"/>
                  <a:pt x="148" y="98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21"/>
          <p:cNvSpPr/>
          <p:nvPr/>
        </p:nvSpPr>
        <p:spPr>
          <a:xfrm>
            <a:off x="8733233" y="1930000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20" y="20"/>
                </a:moveTo>
                <a:cubicBezTo>
                  <a:pt x="20" y="10"/>
                  <a:pt x="31" y="0"/>
                  <a:pt x="40" y="0"/>
                </a:cubicBezTo>
                <a:cubicBezTo>
                  <a:pt x="60" y="10"/>
                  <a:pt x="70" y="20"/>
                  <a:pt x="60" y="30"/>
                </a:cubicBezTo>
                <a:lnTo>
                  <a:pt x="50" y="157"/>
                </a:lnTo>
                <a:cubicBezTo>
                  <a:pt x="40" y="167"/>
                  <a:pt x="31" y="176"/>
                  <a:pt x="20" y="176"/>
                </a:cubicBezTo>
                <a:cubicBezTo>
                  <a:pt x="11" y="167"/>
                  <a:pt x="1" y="157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21"/>
          <p:cNvSpPr/>
          <p:nvPr/>
        </p:nvSpPr>
        <p:spPr>
          <a:xfrm>
            <a:off x="8768552" y="1917522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87" y="10"/>
                </a:moveTo>
                <a:cubicBezTo>
                  <a:pt x="197" y="0"/>
                  <a:pt x="206" y="0"/>
                  <a:pt x="216" y="0"/>
                </a:cubicBezTo>
                <a:cubicBezTo>
                  <a:pt x="226" y="10"/>
                  <a:pt x="236" y="30"/>
                  <a:pt x="226" y="39"/>
                </a:cubicBezTo>
                <a:lnTo>
                  <a:pt x="40" y="353"/>
                </a:lnTo>
                <a:cubicBezTo>
                  <a:pt x="40" y="363"/>
                  <a:pt x="20" y="373"/>
                  <a:pt x="10" y="363"/>
                </a:cubicBezTo>
                <a:cubicBezTo>
                  <a:pt x="1" y="353"/>
                  <a:pt x="1" y="344"/>
                  <a:pt x="1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21"/>
          <p:cNvSpPr/>
          <p:nvPr/>
        </p:nvSpPr>
        <p:spPr>
          <a:xfrm>
            <a:off x="8791393" y="1913293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0" y="30"/>
                </a:moveTo>
                <a:cubicBezTo>
                  <a:pt x="0" y="20"/>
                  <a:pt x="10" y="1"/>
                  <a:pt x="20" y="1"/>
                </a:cubicBezTo>
                <a:cubicBezTo>
                  <a:pt x="30" y="1"/>
                  <a:pt x="39" y="11"/>
                  <a:pt x="50" y="20"/>
                </a:cubicBezTo>
                <a:lnTo>
                  <a:pt x="59" y="148"/>
                </a:lnTo>
                <a:cubicBezTo>
                  <a:pt x="69" y="157"/>
                  <a:pt x="59" y="168"/>
                  <a:pt x="39" y="168"/>
                </a:cubicBezTo>
                <a:cubicBezTo>
                  <a:pt x="30" y="168"/>
                  <a:pt x="20" y="168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21"/>
          <p:cNvSpPr/>
          <p:nvPr/>
        </p:nvSpPr>
        <p:spPr>
          <a:xfrm>
            <a:off x="8793508" y="1930000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38" y="0"/>
                </a:moveTo>
                <a:cubicBezTo>
                  <a:pt x="147" y="0"/>
                  <a:pt x="157" y="0"/>
                  <a:pt x="167" y="10"/>
                </a:cubicBezTo>
                <a:cubicBezTo>
                  <a:pt x="167" y="30"/>
                  <a:pt x="167" y="39"/>
                  <a:pt x="157" y="49"/>
                </a:cubicBezTo>
                <a:lnTo>
                  <a:pt x="40" y="89"/>
                </a:lnTo>
                <a:cubicBezTo>
                  <a:pt x="29" y="98"/>
                  <a:pt x="10" y="89"/>
                  <a:pt x="10" y="78"/>
                </a:cubicBezTo>
                <a:cubicBezTo>
                  <a:pt x="0" y="69"/>
                  <a:pt x="10" y="4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21"/>
          <p:cNvSpPr/>
          <p:nvPr/>
        </p:nvSpPr>
        <p:spPr>
          <a:xfrm>
            <a:off x="8781030" y="1930000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1" y="30"/>
                </a:moveTo>
                <a:cubicBezTo>
                  <a:pt x="1" y="20"/>
                  <a:pt x="10" y="10"/>
                  <a:pt x="20" y="0"/>
                </a:cubicBezTo>
                <a:cubicBezTo>
                  <a:pt x="30" y="0"/>
                  <a:pt x="49" y="10"/>
                  <a:pt x="49" y="20"/>
                </a:cubicBezTo>
                <a:lnTo>
                  <a:pt x="69" y="147"/>
                </a:lnTo>
                <a:cubicBezTo>
                  <a:pt x="69" y="157"/>
                  <a:pt x="59" y="167"/>
                  <a:pt x="49" y="176"/>
                </a:cubicBezTo>
                <a:cubicBezTo>
                  <a:pt x="30" y="176"/>
                  <a:pt x="20" y="167"/>
                  <a:pt x="2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21"/>
          <p:cNvSpPr/>
          <p:nvPr/>
        </p:nvSpPr>
        <p:spPr>
          <a:xfrm>
            <a:off x="8785260" y="1946497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7" y="0"/>
                </a:moveTo>
                <a:cubicBezTo>
                  <a:pt x="137" y="0"/>
                  <a:pt x="157" y="0"/>
                  <a:pt x="157" y="20"/>
                </a:cubicBezTo>
                <a:cubicBezTo>
                  <a:pt x="166" y="30"/>
                  <a:pt x="157" y="40"/>
                  <a:pt x="147" y="50"/>
                </a:cubicBezTo>
                <a:lnTo>
                  <a:pt x="29" y="89"/>
                </a:lnTo>
                <a:cubicBezTo>
                  <a:pt x="20" y="98"/>
                  <a:pt x="10" y="89"/>
                  <a:pt x="0" y="79"/>
                </a:cubicBezTo>
                <a:cubicBezTo>
                  <a:pt x="0" y="69"/>
                  <a:pt x="0" y="50"/>
                  <a:pt x="1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21"/>
          <p:cNvSpPr/>
          <p:nvPr/>
        </p:nvSpPr>
        <p:spPr>
          <a:xfrm>
            <a:off x="8777012" y="2000427"/>
            <a:ext cx="89039" cy="10575"/>
          </a:xfrm>
          <a:custGeom>
            <a:avLst/>
            <a:gdLst/>
            <a:ahLst/>
            <a:cxnLst/>
            <a:rect l="l" t="t" r="r" b="b"/>
            <a:pathLst>
              <a:path w="421" h="50" extrusionOk="0">
                <a:moveTo>
                  <a:pt x="392" y="0"/>
                </a:moveTo>
                <a:cubicBezTo>
                  <a:pt x="412" y="0"/>
                  <a:pt x="421" y="10"/>
                  <a:pt x="421" y="30"/>
                </a:cubicBezTo>
                <a:cubicBezTo>
                  <a:pt x="421" y="39"/>
                  <a:pt x="412" y="50"/>
                  <a:pt x="392" y="50"/>
                </a:cubicBezTo>
                <a:lnTo>
                  <a:pt x="29" y="50"/>
                </a:lnTo>
                <a:cubicBezTo>
                  <a:pt x="20" y="50"/>
                  <a:pt x="0" y="39"/>
                  <a:pt x="0" y="30"/>
                </a:cubicBezTo>
                <a:cubicBezTo>
                  <a:pt x="0" y="10"/>
                  <a:pt x="2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21"/>
          <p:cNvSpPr/>
          <p:nvPr/>
        </p:nvSpPr>
        <p:spPr>
          <a:xfrm>
            <a:off x="8830730" y="1983719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8" y="11"/>
                </a:moveTo>
                <a:cubicBezTo>
                  <a:pt x="118" y="1"/>
                  <a:pt x="128" y="11"/>
                  <a:pt x="138" y="20"/>
                </a:cubicBezTo>
                <a:cubicBezTo>
                  <a:pt x="147" y="31"/>
                  <a:pt x="147" y="40"/>
                  <a:pt x="138" y="50"/>
                </a:cubicBezTo>
                <a:lnTo>
                  <a:pt x="40" y="129"/>
                </a:lnTo>
                <a:cubicBezTo>
                  <a:pt x="30" y="138"/>
                  <a:pt x="10" y="129"/>
                  <a:pt x="1" y="118"/>
                </a:cubicBezTo>
                <a:cubicBezTo>
                  <a:pt x="1" y="109"/>
                  <a:pt x="1" y="9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21"/>
          <p:cNvSpPr/>
          <p:nvPr/>
        </p:nvSpPr>
        <p:spPr>
          <a:xfrm>
            <a:off x="8830730" y="2000427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8" y="89"/>
                </a:moveTo>
                <a:cubicBezTo>
                  <a:pt x="147" y="98"/>
                  <a:pt x="147" y="108"/>
                  <a:pt x="138" y="118"/>
                </a:cubicBezTo>
                <a:cubicBezTo>
                  <a:pt x="128" y="128"/>
                  <a:pt x="118" y="128"/>
                  <a:pt x="108" y="118"/>
                </a:cubicBezTo>
                <a:lnTo>
                  <a:pt x="10" y="50"/>
                </a:lnTo>
                <a:cubicBezTo>
                  <a:pt x="1" y="39"/>
                  <a:pt x="1" y="20"/>
                  <a:pt x="1" y="10"/>
                </a:cubicBezTo>
                <a:cubicBezTo>
                  <a:pt x="10" y="0"/>
                  <a:pt x="3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21"/>
          <p:cNvSpPr/>
          <p:nvPr/>
        </p:nvSpPr>
        <p:spPr>
          <a:xfrm>
            <a:off x="8810004" y="1983719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8" y="11"/>
                </a:moveTo>
                <a:cubicBezTo>
                  <a:pt x="118" y="1"/>
                  <a:pt x="138" y="11"/>
                  <a:pt x="138" y="20"/>
                </a:cubicBezTo>
                <a:cubicBezTo>
                  <a:pt x="147" y="31"/>
                  <a:pt x="147" y="40"/>
                  <a:pt x="138" y="50"/>
                </a:cubicBezTo>
                <a:lnTo>
                  <a:pt x="40" y="129"/>
                </a:lnTo>
                <a:cubicBezTo>
                  <a:pt x="30" y="138"/>
                  <a:pt x="20" y="129"/>
                  <a:pt x="10" y="118"/>
                </a:cubicBezTo>
                <a:cubicBezTo>
                  <a:pt x="1" y="109"/>
                  <a:pt x="1" y="9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21"/>
          <p:cNvSpPr/>
          <p:nvPr/>
        </p:nvSpPr>
        <p:spPr>
          <a:xfrm>
            <a:off x="8810004" y="2000427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8" y="89"/>
                </a:moveTo>
                <a:cubicBezTo>
                  <a:pt x="147" y="98"/>
                  <a:pt x="147" y="108"/>
                  <a:pt x="138" y="118"/>
                </a:cubicBezTo>
                <a:cubicBezTo>
                  <a:pt x="138" y="128"/>
                  <a:pt x="118" y="128"/>
                  <a:pt x="108" y="118"/>
                </a:cubicBezTo>
                <a:lnTo>
                  <a:pt x="10" y="50"/>
                </a:lnTo>
                <a:cubicBezTo>
                  <a:pt x="1" y="39"/>
                  <a:pt x="1" y="20"/>
                  <a:pt x="10" y="10"/>
                </a:cubicBezTo>
                <a:cubicBezTo>
                  <a:pt x="20" y="0"/>
                  <a:pt x="3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21"/>
          <p:cNvSpPr/>
          <p:nvPr/>
        </p:nvSpPr>
        <p:spPr>
          <a:xfrm>
            <a:off x="8768552" y="2016923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226" y="334"/>
                </a:moveTo>
                <a:cubicBezTo>
                  <a:pt x="236" y="344"/>
                  <a:pt x="226" y="364"/>
                  <a:pt x="216" y="364"/>
                </a:cubicBezTo>
                <a:cubicBezTo>
                  <a:pt x="206" y="373"/>
                  <a:pt x="197" y="364"/>
                  <a:pt x="187" y="353"/>
                </a:cubicBezTo>
                <a:lnTo>
                  <a:pt x="1" y="40"/>
                </a:lnTo>
                <a:cubicBezTo>
                  <a:pt x="1" y="30"/>
                  <a:pt x="1" y="11"/>
                  <a:pt x="10" y="11"/>
                </a:cubicBezTo>
                <a:cubicBezTo>
                  <a:pt x="20" y="1"/>
                  <a:pt x="4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21"/>
          <p:cNvSpPr/>
          <p:nvPr/>
        </p:nvSpPr>
        <p:spPr>
          <a:xfrm>
            <a:off x="8793508" y="206260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57" y="50"/>
                </a:moveTo>
                <a:cubicBezTo>
                  <a:pt x="167" y="59"/>
                  <a:pt x="167" y="69"/>
                  <a:pt x="167" y="79"/>
                </a:cubicBezTo>
                <a:cubicBezTo>
                  <a:pt x="157" y="89"/>
                  <a:pt x="147" y="98"/>
                  <a:pt x="138" y="98"/>
                </a:cubicBezTo>
                <a:lnTo>
                  <a:pt x="20" y="50"/>
                </a:lnTo>
                <a:cubicBezTo>
                  <a:pt x="10" y="39"/>
                  <a:pt x="0" y="30"/>
                  <a:pt x="10" y="20"/>
                </a:cubicBezTo>
                <a:cubicBezTo>
                  <a:pt x="10" y="10"/>
                  <a:pt x="29" y="0"/>
                  <a:pt x="4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21"/>
          <p:cNvSpPr/>
          <p:nvPr/>
        </p:nvSpPr>
        <p:spPr>
          <a:xfrm>
            <a:off x="8791393" y="2062606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50" y="148"/>
                </a:moveTo>
                <a:cubicBezTo>
                  <a:pt x="39" y="167"/>
                  <a:pt x="30" y="177"/>
                  <a:pt x="20" y="167"/>
                </a:cubicBezTo>
                <a:cubicBezTo>
                  <a:pt x="10" y="167"/>
                  <a:pt x="0" y="157"/>
                  <a:pt x="0" y="148"/>
                </a:cubicBezTo>
                <a:lnTo>
                  <a:pt x="20" y="20"/>
                </a:lnTo>
                <a:cubicBezTo>
                  <a:pt x="20" y="10"/>
                  <a:pt x="30" y="0"/>
                  <a:pt x="39" y="0"/>
                </a:cubicBezTo>
                <a:cubicBezTo>
                  <a:pt x="59" y="10"/>
                  <a:pt x="69" y="20"/>
                  <a:pt x="5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21"/>
          <p:cNvSpPr/>
          <p:nvPr/>
        </p:nvSpPr>
        <p:spPr>
          <a:xfrm>
            <a:off x="8785260" y="2045898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0"/>
                </a:moveTo>
                <a:cubicBezTo>
                  <a:pt x="157" y="50"/>
                  <a:pt x="166" y="70"/>
                  <a:pt x="157" y="79"/>
                </a:cubicBezTo>
                <a:cubicBezTo>
                  <a:pt x="157" y="89"/>
                  <a:pt x="137" y="99"/>
                  <a:pt x="127" y="89"/>
                </a:cubicBezTo>
                <a:lnTo>
                  <a:pt x="10" y="50"/>
                </a:lnTo>
                <a:cubicBezTo>
                  <a:pt x="0" y="40"/>
                  <a:pt x="0" y="31"/>
                  <a:pt x="0" y="20"/>
                </a:cubicBezTo>
                <a:cubicBezTo>
                  <a:pt x="10" y="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21"/>
          <p:cNvSpPr/>
          <p:nvPr/>
        </p:nvSpPr>
        <p:spPr>
          <a:xfrm>
            <a:off x="8781030" y="2045898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49" y="148"/>
                </a:moveTo>
                <a:cubicBezTo>
                  <a:pt x="49" y="158"/>
                  <a:pt x="30" y="168"/>
                  <a:pt x="20" y="168"/>
                </a:cubicBezTo>
                <a:cubicBezTo>
                  <a:pt x="10" y="168"/>
                  <a:pt x="1" y="158"/>
                  <a:pt x="1" y="138"/>
                </a:cubicBezTo>
                <a:lnTo>
                  <a:pt x="20" y="20"/>
                </a:lnTo>
                <a:cubicBezTo>
                  <a:pt x="20" y="11"/>
                  <a:pt x="30" y="1"/>
                  <a:pt x="49" y="1"/>
                </a:cubicBezTo>
                <a:cubicBezTo>
                  <a:pt x="59" y="1"/>
                  <a:pt x="69" y="11"/>
                  <a:pt x="6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21"/>
          <p:cNvSpPr/>
          <p:nvPr/>
        </p:nvSpPr>
        <p:spPr>
          <a:xfrm>
            <a:off x="8710603" y="2016923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49" y="353"/>
                </a:moveTo>
                <a:cubicBezTo>
                  <a:pt x="40" y="364"/>
                  <a:pt x="20" y="373"/>
                  <a:pt x="10" y="364"/>
                </a:cubicBezTo>
                <a:cubicBezTo>
                  <a:pt x="0" y="364"/>
                  <a:pt x="0" y="344"/>
                  <a:pt x="0" y="334"/>
                </a:cubicBezTo>
                <a:lnTo>
                  <a:pt x="186" y="11"/>
                </a:lnTo>
                <a:cubicBezTo>
                  <a:pt x="196" y="1"/>
                  <a:pt x="206" y="1"/>
                  <a:pt x="216" y="11"/>
                </a:cubicBezTo>
                <a:cubicBezTo>
                  <a:pt x="236" y="11"/>
                  <a:pt x="236" y="30"/>
                  <a:pt x="225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21"/>
          <p:cNvSpPr/>
          <p:nvPr/>
        </p:nvSpPr>
        <p:spPr>
          <a:xfrm>
            <a:off x="8723081" y="2062606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68" y="148"/>
                </a:moveTo>
                <a:cubicBezTo>
                  <a:pt x="68" y="157"/>
                  <a:pt x="59" y="167"/>
                  <a:pt x="49" y="167"/>
                </a:cubicBezTo>
                <a:cubicBezTo>
                  <a:pt x="29" y="177"/>
                  <a:pt x="20" y="167"/>
                  <a:pt x="20" y="148"/>
                </a:cubicBezTo>
                <a:lnTo>
                  <a:pt x="0" y="30"/>
                </a:lnTo>
                <a:cubicBezTo>
                  <a:pt x="0" y="20"/>
                  <a:pt x="10" y="10"/>
                  <a:pt x="20" y="0"/>
                </a:cubicBezTo>
                <a:cubicBezTo>
                  <a:pt x="29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21"/>
          <p:cNvSpPr/>
          <p:nvPr/>
        </p:nvSpPr>
        <p:spPr>
          <a:xfrm>
            <a:off x="8698125" y="206260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40" y="98"/>
                </a:moveTo>
                <a:cubicBezTo>
                  <a:pt x="30" y="98"/>
                  <a:pt x="10" y="89"/>
                  <a:pt x="10" y="79"/>
                </a:cubicBezTo>
                <a:cubicBezTo>
                  <a:pt x="1" y="69"/>
                  <a:pt x="10" y="59"/>
                  <a:pt x="20" y="50"/>
                </a:cubicBezTo>
                <a:lnTo>
                  <a:pt x="138" y="0"/>
                </a:lnTo>
                <a:cubicBezTo>
                  <a:pt x="147" y="0"/>
                  <a:pt x="157" y="10"/>
                  <a:pt x="167" y="20"/>
                </a:cubicBezTo>
                <a:cubicBezTo>
                  <a:pt x="167" y="30"/>
                  <a:pt x="167" y="39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21"/>
          <p:cNvSpPr/>
          <p:nvPr/>
        </p:nvSpPr>
        <p:spPr>
          <a:xfrm>
            <a:off x="8733233" y="204589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0" y="138"/>
                </a:moveTo>
                <a:cubicBezTo>
                  <a:pt x="70" y="158"/>
                  <a:pt x="60" y="168"/>
                  <a:pt x="40" y="168"/>
                </a:cubicBezTo>
                <a:cubicBezTo>
                  <a:pt x="31" y="168"/>
                  <a:pt x="20" y="158"/>
                  <a:pt x="20" y="148"/>
                </a:cubicBezTo>
                <a:lnTo>
                  <a:pt x="1" y="31"/>
                </a:lnTo>
                <a:cubicBezTo>
                  <a:pt x="1" y="11"/>
                  <a:pt x="11" y="1"/>
                  <a:pt x="20" y="1"/>
                </a:cubicBezTo>
                <a:cubicBezTo>
                  <a:pt x="31" y="1"/>
                  <a:pt x="4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21"/>
          <p:cNvSpPr/>
          <p:nvPr/>
        </p:nvSpPr>
        <p:spPr>
          <a:xfrm>
            <a:off x="8708488" y="2045898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9" y="89"/>
                </a:moveTo>
                <a:cubicBezTo>
                  <a:pt x="20" y="99"/>
                  <a:pt x="10" y="89"/>
                  <a:pt x="0" y="79"/>
                </a:cubicBezTo>
                <a:cubicBezTo>
                  <a:pt x="0" y="70"/>
                  <a:pt x="10" y="50"/>
                  <a:pt x="20" y="50"/>
                </a:cubicBezTo>
                <a:lnTo>
                  <a:pt x="128" y="1"/>
                </a:lnTo>
                <a:cubicBezTo>
                  <a:pt x="148" y="1"/>
                  <a:pt x="157" y="1"/>
                  <a:pt x="167" y="20"/>
                </a:cubicBezTo>
                <a:cubicBezTo>
                  <a:pt x="167" y="31"/>
                  <a:pt x="157" y="40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21"/>
          <p:cNvSpPr/>
          <p:nvPr/>
        </p:nvSpPr>
        <p:spPr>
          <a:xfrm>
            <a:off x="8662806" y="2000427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20" y="50"/>
                </a:moveTo>
                <a:cubicBezTo>
                  <a:pt x="11" y="50"/>
                  <a:pt x="1" y="39"/>
                  <a:pt x="1" y="30"/>
                </a:cubicBezTo>
                <a:cubicBezTo>
                  <a:pt x="1" y="10"/>
                  <a:pt x="11" y="0"/>
                  <a:pt x="20" y="0"/>
                </a:cubicBezTo>
                <a:lnTo>
                  <a:pt x="393" y="0"/>
                </a:lnTo>
                <a:cubicBezTo>
                  <a:pt x="403" y="0"/>
                  <a:pt x="412" y="10"/>
                  <a:pt x="412" y="30"/>
                </a:cubicBezTo>
                <a:cubicBezTo>
                  <a:pt x="412" y="39"/>
                  <a:pt x="403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21"/>
          <p:cNvSpPr/>
          <p:nvPr/>
        </p:nvSpPr>
        <p:spPr>
          <a:xfrm>
            <a:off x="8667036" y="2000427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39" y="118"/>
                </a:moveTo>
                <a:cubicBezTo>
                  <a:pt x="30" y="128"/>
                  <a:pt x="10" y="128"/>
                  <a:pt x="10" y="118"/>
                </a:cubicBezTo>
                <a:cubicBezTo>
                  <a:pt x="0" y="108"/>
                  <a:pt x="0" y="98"/>
                  <a:pt x="10" y="89"/>
                </a:cubicBezTo>
                <a:lnTo>
                  <a:pt x="108" y="10"/>
                </a:lnTo>
                <a:cubicBezTo>
                  <a:pt x="118" y="0"/>
                  <a:pt x="128" y="0"/>
                  <a:pt x="137" y="10"/>
                </a:cubicBezTo>
                <a:cubicBezTo>
                  <a:pt x="148" y="20"/>
                  <a:pt x="148" y="39"/>
                  <a:pt x="13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21"/>
          <p:cNvSpPr/>
          <p:nvPr/>
        </p:nvSpPr>
        <p:spPr>
          <a:xfrm>
            <a:off x="8667036" y="1983719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" y="50"/>
                </a:moveTo>
                <a:cubicBezTo>
                  <a:pt x="0" y="40"/>
                  <a:pt x="0" y="31"/>
                  <a:pt x="10" y="20"/>
                </a:cubicBezTo>
                <a:cubicBezTo>
                  <a:pt x="10" y="11"/>
                  <a:pt x="30" y="1"/>
                  <a:pt x="39" y="11"/>
                </a:cubicBezTo>
                <a:lnTo>
                  <a:pt x="137" y="89"/>
                </a:lnTo>
                <a:cubicBezTo>
                  <a:pt x="148" y="99"/>
                  <a:pt x="148" y="109"/>
                  <a:pt x="137" y="118"/>
                </a:cubicBezTo>
                <a:cubicBezTo>
                  <a:pt x="128" y="129"/>
                  <a:pt x="118" y="138"/>
                  <a:pt x="108" y="1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21"/>
          <p:cNvSpPr/>
          <p:nvPr/>
        </p:nvSpPr>
        <p:spPr>
          <a:xfrm>
            <a:off x="8685647" y="2000427"/>
            <a:ext cx="33416" cy="27071"/>
          </a:xfrm>
          <a:custGeom>
            <a:avLst/>
            <a:gdLst/>
            <a:ahLst/>
            <a:cxnLst/>
            <a:rect l="l" t="t" r="r" b="b"/>
            <a:pathLst>
              <a:path w="158" h="128" extrusionOk="0">
                <a:moveTo>
                  <a:pt x="40" y="118"/>
                </a:moveTo>
                <a:cubicBezTo>
                  <a:pt x="30" y="128"/>
                  <a:pt x="20" y="128"/>
                  <a:pt x="10" y="118"/>
                </a:cubicBezTo>
                <a:cubicBezTo>
                  <a:pt x="1" y="108"/>
                  <a:pt x="1" y="98"/>
                  <a:pt x="20" y="89"/>
                </a:cubicBezTo>
                <a:lnTo>
                  <a:pt x="108" y="10"/>
                </a:lnTo>
                <a:cubicBezTo>
                  <a:pt x="118" y="0"/>
                  <a:pt x="138" y="0"/>
                  <a:pt x="147" y="10"/>
                </a:cubicBezTo>
                <a:cubicBezTo>
                  <a:pt x="158" y="20"/>
                  <a:pt x="147" y="39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21"/>
          <p:cNvSpPr/>
          <p:nvPr/>
        </p:nvSpPr>
        <p:spPr>
          <a:xfrm>
            <a:off x="8685647" y="1983719"/>
            <a:ext cx="33416" cy="29186"/>
          </a:xfrm>
          <a:custGeom>
            <a:avLst/>
            <a:gdLst/>
            <a:ahLst/>
            <a:cxnLst/>
            <a:rect l="l" t="t" r="r" b="b"/>
            <a:pathLst>
              <a:path w="158" h="138" extrusionOk="0">
                <a:moveTo>
                  <a:pt x="20" y="50"/>
                </a:moveTo>
                <a:cubicBezTo>
                  <a:pt x="1" y="40"/>
                  <a:pt x="1" y="31"/>
                  <a:pt x="10" y="20"/>
                </a:cubicBezTo>
                <a:cubicBezTo>
                  <a:pt x="20" y="11"/>
                  <a:pt x="30" y="1"/>
                  <a:pt x="40" y="11"/>
                </a:cubicBezTo>
                <a:lnTo>
                  <a:pt x="138" y="89"/>
                </a:lnTo>
                <a:cubicBezTo>
                  <a:pt x="147" y="99"/>
                  <a:pt x="158" y="109"/>
                  <a:pt x="147" y="118"/>
                </a:cubicBezTo>
                <a:cubicBezTo>
                  <a:pt x="138" y="129"/>
                  <a:pt x="118" y="138"/>
                  <a:pt x="108" y="1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21"/>
          <p:cNvSpPr/>
          <p:nvPr/>
        </p:nvSpPr>
        <p:spPr>
          <a:xfrm>
            <a:off x="4057789" y="-675153"/>
            <a:ext cx="48009" cy="47798"/>
          </a:xfrm>
          <a:custGeom>
            <a:avLst/>
            <a:gdLst/>
            <a:ahLst/>
            <a:cxnLst/>
            <a:rect l="l" t="t" r="r" b="b"/>
            <a:pathLst>
              <a:path w="227" h="226" extrusionOk="0">
                <a:moveTo>
                  <a:pt x="118" y="1"/>
                </a:moveTo>
                <a:cubicBezTo>
                  <a:pt x="148" y="1"/>
                  <a:pt x="177" y="20"/>
                  <a:pt x="197" y="40"/>
                </a:cubicBezTo>
                <a:cubicBezTo>
                  <a:pt x="216" y="60"/>
                  <a:pt x="227" y="89"/>
                  <a:pt x="227" y="118"/>
                </a:cubicBezTo>
                <a:cubicBezTo>
                  <a:pt x="227" y="147"/>
                  <a:pt x="216" y="177"/>
                  <a:pt x="197" y="197"/>
                </a:cubicBezTo>
                <a:cubicBezTo>
                  <a:pt x="177" y="216"/>
                  <a:pt x="148" y="226"/>
                  <a:pt x="118" y="226"/>
                </a:cubicBezTo>
                <a:cubicBezTo>
                  <a:pt x="89" y="226"/>
                  <a:pt x="60" y="216"/>
                  <a:pt x="40" y="197"/>
                </a:cubicBezTo>
                <a:cubicBezTo>
                  <a:pt x="20" y="177"/>
                  <a:pt x="1" y="147"/>
                  <a:pt x="1" y="118"/>
                </a:cubicBezTo>
                <a:cubicBezTo>
                  <a:pt x="1" y="89"/>
                  <a:pt x="20" y="60"/>
                  <a:pt x="40" y="40"/>
                </a:cubicBezTo>
                <a:cubicBezTo>
                  <a:pt x="60" y="20"/>
                  <a:pt x="89" y="1"/>
                  <a:pt x="118" y="1"/>
                </a:cubicBezTo>
                <a:close/>
                <a:moveTo>
                  <a:pt x="168" y="69"/>
                </a:moveTo>
                <a:cubicBezTo>
                  <a:pt x="148" y="60"/>
                  <a:pt x="138" y="49"/>
                  <a:pt x="118" y="49"/>
                </a:cubicBezTo>
                <a:cubicBezTo>
                  <a:pt x="99" y="49"/>
                  <a:pt x="79" y="60"/>
                  <a:pt x="70" y="69"/>
                </a:cubicBezTo>
                <a:cubicBezTo>
                  <a:pt x="60" y="79"/>
                  <a:pt x="50" y="99"/>
                  <a:pt x="50" y="118"/>
                </a:cubicBezTo>
                <a:cubicBezTo>
                  <a:pt x="50" y="138"/>
                  <a:pt x="60" y="147"/>
                  <a:pt x="70" y="167"/>
                </a:cubicBezTo>
                <a:cubicBezTo>
                  <a:pt x="79" y="177"/>
                  <a:pt x="99" y="177"/>
                  <a:pt x="118" y="177"/>
                </a:cubicBezTo>
                <a:cubicBezTo>
                  <a:pt x="138" y="177"/>
                  <a:pt x="148" y="177"/>
                  <a:pt x="168" y="167"/>
                </a:cubicBezTo>
                <a:cubicBezTo>
                  <a:pt x="177" y="147"/>
                  <a:pt x="187" y="138"/>
                  <a:pt x="187" y="118"/>
                </a:cubicBezTo>
                <a:cubicBezTo>
                  <a:pt x="187" y="99"/>
                  <a:pt x="177" y="79"/>
                  <a:pt x="16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21"/>
          <p:cNvSpPr/>
          <p:nvPr/>
        </p:nvSpPr>
        <p:spPr>
          <a:xfrm>
            <a:off x="4076612" y="-811776"/>
            <a:ext cx="10575" cy="147200"/>
          </a:xfrm>
          <a:custGeom>
            <a:avLst/>
            <a:gdLst/>
            <a:ahLst/>
            <a:cxnLst/>
            <a:rect l="l" t="t" r="r" b="b"/>
            <a:pathLst>
              <a:path w="50" h="696" extrusionOk="0">
                <a:moveTo>
                  <a:pt x="0" y="20"/>
                </a:moveTo>
                <a:cubicBezTo>
                  <a:pt x="0" y="9"/>
                  <a:pt x="20" y="0"/>
                  <a:pt x="29" y="0"/>
                </a:cubicBezTo>
                <a:cubicBezTo>
                  <a:pt x="40" y="0"/>
                  <a:pt x="49" y="9"/>
                  <a:pt x="49" y="20"/>
                </a:cubicBezTo>
                <a:lnTo>
                  <a:pt x="49" y="676"/>
                </a:lnTo>
                <a:cubicBezTo>
                  <a:pt x="49" y="686"/>
                  <a:pt x="40" y="695"/>
                  <a:pt x="29" y="695"/>
                </a:cubicBezTo>
                <a:cubicBezTo>
                  <a:pt x="20" y="695"/>
                  <a:pt x="0" y="686"/>
                  <a:pt x="0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21"/>
          <p:cNvSpPr/>
          <p:nvPr/>
        </p:nvSpPr>
        <p:spPr>
          <a:xfrm>
            <a:off x="4057789" y="-795280"/>
            <a:ext cx="31513" cy="35319"/>
          </a:xfrm>
          <a:custGeom>
            <a:avLst/>
            <a:gdLst/>
            <a:ahLst/>
            <a:cxnLst/>
            <a:rect l="l" t="t" r="r" b="b"/>
            <a:pathLst>
              <a:path w="149" h="167" extrusionOk="0">
                <a:moveTo>
                  <a:pt x="11" y="40"/>
                </a:moveTo>
                <a:cubicBezTo>
                  <a:pt x="1" y="29"/>
                  <a:pt x="11" y="20"/>
                  <a:pt x="20" y="10"/>
                </a:cubicBezTo>
                <a:cubicBezTo>
                  <a:pt x="31" y="0"/>
                  <a:pt x="40" y="0"/>
                  <a:pt x="50" y="10"/>
                </a:cubicBezTo>
                <a:lnTo>
                  <a:pt x="138" y="118"/>
                </a:lnTo>
                <a:cubicBezTo>
                  <a:pt x="148" y="127"/>
                  <a:pt x="138" y="147"/>
                  <a:pt x="129" y="157"/>
                </a:cubicBezTo>
                <a:cubicBezTo>
                  <a:pt x="118" y="167"/>
                  <a:pt x="109" y="157"/>
                  <a:pt x="9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21"/>
          <p:cNvSpPr/>
          <p:nvPr/>
        </p:nvSpPr>
        <p:spPr>
          <a:xfrm>
            <a:off x="4076612" y="-795280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98" y="10"/>
                </a:moveTo>
                <a:cubicBezTo>
                  <a:pt x="108" y="0"/>
                  <a:pt x="118" y="0"/>
                  <a:pt x="127" y="10"/>
                </a:cubicBezTo>
                <a:cubicBezTo>
                  <a:pt x="138" y="20"/>
                  <a:pt x="138" y="29"/>
                  <a:pt x="127" y="40"/>
                </a:cubicBezTo>
                <a:lnTo>
                  <a:pt x="49" y="147"/>
                </a:lnTo>
                <a:cubicBezTo>
                  <a:pt x="40" y="157"/>
                  <a:pt x="20" y="167"/>
                  <a:pt x="10" y="157"/>
                </a:cubicBezTo>
                <a:cubicBezTo>
                  <a:pt x="0" y="147"/>
                  <a:pt x="0" y="127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21"/>
          <p:cNvSpPr/>
          <p:nvPr/>
        </p:nvSpPr>
        <p:spPr>
          <a:xfrm>
            <a:off x="4057789" y="-772650"/>
            <a:ext cx="31513" cy="33416"/>
          </a:xfrm>
          <a:custGeom>
            <a:avLst/>
            <a:gdLst/>
            <a:ahLst/>
            <a:cxnLst/>
            <a:rect l="l" t="t" r="r" b="b"/>
            <a:pathLst>
              <a:path w="149" h="158" extrusionOk="0">
                <a:moveTo>
                  <a:pt x="11" y="40"/>
                </a:moveTo>
                <a:cubicBezTo>
                  <a:pt x="1" y="31"/>
                  <a:pt x="11" y="20"/>
                  <a:pt x="20" y="11"/>
                </a:cubicBezTo>
                <a:cubicBezTo>
                  <a:pt x="31" y="1"/>
                  <a:pt x="40" y="1"/>
                  <a:pt x="50" y="11"/>
                </a:cubicBezTo>
                <a:lnTo>
                  <a:pt x="138" y="118"/>
                </a:lnTo>
                <a:cubicBezTo>
                  <a:pt x="148" y="129"/>
                  <a:pt x="138" y="148"/>
                  <a:pt x="129" y="158"/>
                </a:cubicBezTo>
                <a:cubicBezTo>
                  <a:pt x="118" y="158"/>
                  <a:pt x="109" y="158"/>
                  <a:pt x="99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21"/>
          <p:cNvSpPr/>
          <p:nvPr/>
        </p:nvSpPr>
        <p:spPr>
          <a:xfrm>
            <a:off x="4076612" y="-772650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8" y="11"/>
                </a:moveTo>
                <a:cubicBezTo>
                  <a:pt x="108" y="1"/>
                  <a:pt x="118" y="1"/>
                  <a:pt x="127" y="11"/>
                </a:cubicBezTo>
                <a:cubicBezTo>
                  <a:pt x="138" y="20"/>
                  <a:pt x="138" y="31"/>
                  <a:pt x="127" y="40"/>
                </a:cubicBezTo>
                <a:lnTo>
                  <a:pt x="49" y="148"/>
                </a:lnTo>
                <a:cubicBezTo>
                  <a:pt x="40" y="158"/>
                  <a:pt x="20" y="158"/>
                  <a:pt x="10" y="158"/>
                </a:cubicBezTo>
                <a:cubicBezTo>
                  <a:pt x="0" y="148"/>
                  <a:pt x="0" y="129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21"/>
          <p:cNvSpPr/>
          <p:nvPr/>
        </p:nvSpPr>
        <p:spPr>
          <a:xfrm>
            <a:off x="4093108" y="-735216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579" y="10"/>
                </a:moveTo>
                <a:cubicBezTo>
                  <a:pt x="589" y="0"/>
                  <a:pt x="608" y="10"/>
                  <a:pt x="608" y="20"/>
                </a:cubicBezTo>
                <a:cubicBezTo>
                  <a:pt x="618" y="30"/>
                  <a:pt x="618" y="39"/>
                  <a:pt x="608" y="50"/>
                </a:cubicBezTo>
                <a:lnTo>
                  <a:pt x="40" y="373"/>
                </a:lnTo>
                <a:cubicBezTo>
                  <a:pt x="30" y="383"/>
                  <a:pt x="10" y="383"/>
                  <a:pt x="10" y="363"/>
                </a:cubicBezTo>
                <a:cubicBezTo>
                  <a:pt x="1" y="353"/>
                  <a:pt x="1" y="344"/>
                  <a:pt x="20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21"/>
          <p:cNvSpPr/>
          <p:nvPr/>
        </p:nvSpPr>
        <p:spPr>
          <a:xfrm>
            <a:off x="4178128" y="-741349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50" y="20"/>
                </a:moveTo>
                <a:cubicBezTo>
                  <a:pt x="59" y="10"/>
                  <a:pt x="69" y="0"/>
                  <a:pt x="79" y="10"/>
                </a:cubicBezTo>
                <a:cubicBezTo>
                  <a:pt x="98" y="10"/>
                  <a:pt x="98" y="20"/>
                  <a:pt x="98" y="39"/>
                </a:cubicBezTo>
                <a:lnTo>
                  <a:pt x="39" y="166"/>
                </a:lnTo>
                <a:cubicBezTo>
                  <a:pt x="39" y="177"/>
                  <a:pt x="30" y="186"/>
                  <a:pt x="10" y="177"/>
                </a:cubicBezTo>
                <a:cubicBezTo>
                  <a:pt x="0" y="177"/>
                  <a:pt x="0" y="157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21"/>
          <p:cNvSpPr/>
          <p:nvPr/>
        </p:nvSpPr>
        <p:spPr>
          <a:xfrm>
            <a:off x="4178128" y="-714490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30"/>
                </a:moveTo>
                <a:cubicBezTo>
                  <a:pt x="177" y="30"/>
                  <a:pt x="187" y="39"/>
                  <a:pt x="187" y="50"/>
                </a:cubicBezTo>
                <a:cubicBezTo>
                  <a:pt x="177" y="69"/>
                  <a:pt x="167" y="69"/>
                  <a:pt x="157" y="69"/>
                </a:cubicBezTo>
                <a:lnTo>
                  <a:pt x="20" y="50"/>
                </a:lnTo>
                <a:cubicBezTo>
                  <a:pt x="10" y="50"/>
                  <a:pt x="0" y="39"/>
                  <a:pt x="0" y="30"/>
                </a:cubicBezTo>
                <a:cubicBezTo>
                  <a:pt x="0" y="10"/>
                  <a:pt x="1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21"/>
          <p:cNvSpPr/>
          <p:nvPr/>
        </p:nvSpPr>
        <p:spPr>
          <a:xfrm>
            <a:off x="4157402" y="-731198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59" y="20"/>
                </a:moveTo>
                <a:cubicBezTo>
                  <a:pt x="59" y="11"/>
                  <a:pt x="79" y="1"/>
                  <a:pt x="89" y="11"/>
                </a:cubicBezTo>
                <a:cubicBezTo>
                  <a:pt x="98" y="11"/>
                  <a:pt x="108" y="31"/>
                  <a:pt x="98" y="40"/>
                </a:cubicBezTo>
                <a:lnTo>
                  <a:pt x="50" y="168"/>
                </a:lnTo>
                <a:cubicBezTo>
                  <a:pt x="50" y="177"/>
                  <a:pt x="30" y="187"/>
                  <a:pt x="20" y="177"/>
                </a:cubicBezTo>
                <a:cubicBezTo>
                  <a:pt x="10" y="177"/>
                  <a:pt x="0" y="168"/>
                  <a:pt x="1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21"/>
          <p:cNvSpPr/>
          <p:nvPr/>
        </p:nvSpPr>
        <p:spPr>
          <a:xfrm>
            <a:off x="4157402" y="-702223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1"/>
                </a:moveTo>
                <a:cubicBezTo>
                  <a:pt x="187" y="21"/>
                  <a:pt x="187" y="31"/>
                  <a:pt x="187" y="50"/>
                </a:cubicBezTo>
                <a:cubicBezTo>
                  <a:pt x="187" y="60"/>
                  <a:pt x="177" y="70"/>
                  <a:pt x="167" y="70"/>
                </a:cubicBezTo>
                <a:lnTo>
                  <a:pt x="30" y="50"/>
                </a:lnTo>
                <a:cubicBezTo>
                  <a:pt x="10" y="40"/>
                  <a:pt x="0" y="31"/>
                  <a:pt x="10" y="21"/>
                </a:cubicBezTo>
                <a:cubicBezTo>
                  <a:pt x="10" y="1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21"/>
          <p:cNvSpPr/>
          <p:nvPr/>
        </p:nvSpPr>
        <p:spPr>
          <a:xfrm>
            <a:off x="4093108" y="-646178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608" y="334"/>
                </a:moveTo>
                <a:cubicBezTo>
                  <a:pt x="618" y="334"/>
                  <a:pt x="618" y="354"/>
                  <a:pt x="608" y="363"/>
                </a:cubicBezTo>
                <a:cubicBezTo>
                  <a:pt x="608" y="373"/>
                  <a:pt x="589" y="373"/>
                  <a:pt x="579" y="373"/>
                </a:cubicBezTo>
                <a:lnTo>
                  <a:pt x="20" y="40"/>
                </a:lnTo>
                <a:cubicBezTo>
                  <a:pt x="1" y="40"/>
                  <a:pt x="1" y="21"/>
                  <a:pt x="10" y="10"/>
                </a:cubicBezTo>
                <a:cubicBezTo>
                  <a:pt x="10" y="1"/>
                  <a:pt x="30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21"/>
          <p:cNvSpPr/>
          <p:nvPr/>
        </p:nvSpPr>
        <p:spPr>
          <a:xfrm>
            <a:off x="4178128" y="-60261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7" y="0"/>
                </a:moveTo>
                <a:cubicBezTo>
                  <a:pt x="167" y="0"/>
                  <a:pt x="177" y="11"/>
                  <a:pt x="187" y="20"/>
                </a:cubicBezTo>
                <a:cubicBezTo>
                  <a:pt x="187" y="40"/>
                  <a:pt x="177" y="50"/>
                  <a:pt x="167" y="50"/>
                </a:cubicBezTo>
                <a:lnTo>
                  <a:pt x="30" y="69"/>
                </a:lnTo>
                <a:cubicBezTo>
                  <a:pt x="10" y="69"/>
                  <a:pt x="0" y="59"/>
                  <a:pt x="0" y="50"/>
                </a:cubicBezTo>
                <a:cubicBezTo>
                  <a:pt x="0" y="40"/>
                  <a:pt x="10" y="3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21"/>
          <p:cNvSpPr/>
          <p:nvPr/>
        </p:nvSpPr>
        <p:spPr>
          <a:xfrm>
            <a:off x="4178128" y="-598593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98" y="148"/>
                </a:moveTo>
                <a:cubicBezTo>
                  <a:pt x="98" y="158"/>
                  <a:pt x="98" y="177"/>
                  <a:pt x="79" y="177"/>
                </a:cubicBezTo>
                <a:cubicBezTo>
                  <a:pt x="69" y="188"/>
                  <a:pt x="59" y="177"/>
                  <a:pt x="50" y="168"/>
                </a:cubicBezTo>
                <a:lnTo>
                  <a:pt x="0" y="40"/>
                </a:lnTo>
                <a:cubicBezTo>
                  <a:pt x="0" y="21"/>
                  <a:pt x="0" y="11"/>
                  <a:pt x="10" y="11"/>
                </a:cubicBezTo>
                <a:cubicBezTo>
                  <a:pt x="30" y="1"/>
                  <a:pt x="39" y="11"/>
                  <a:pt x="39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21"/>
          <p:cNvSpPr/>
          <p:nvPr/>
        </p:nvSpPr>
        <p:spPr>
          <a:xfrm>
            <a:off x="4157402" y="-612974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67" y="1"/>
                </a:moveTo>
                <a:cubicBezTo>
                  <a:pt x="177" y="1"/>
                  <a:pt x="187" y="10"/>
                  <a:pt x="187" y="20"/>
                </a:cubicBezTo>
                <a:cubicBezTo>
                  <a:pt x="187" y="30"/>
                  <a:pt x="187" y="49"/>
                  <a:pt x="167" y="49"/>
                </a:cubicBezTo>
                <a:lnTo>
                  <a:pt x="30" y="69"/>
                </a:lnTo>
                <a:cubicBezTo>
                  <a:pt x="20" y="69"/>
                  <a:pt x="10" y="60"/>
                  <a:pt x="10" y="49"/>
                </a:cubicBezTo>
                <a:cubicBezTo>
                  <a:pt x="0" y="30"/>
                  <a:pt x="10" y="2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21"/>
          <p:cNvSpPr/>
          <p:nvPr/>
        </p:nvSpPr>
        <p:spPr>
          <a:xfrm>
            <a:off x="4157402" y="-608744"/>
            <a:ext cx="23053" cy="37434"/>
          </a:xfrm>
          <a:custGeom>
            <a:avLst/>
            <a:gdLst/>
            <a:ahLst/>
            <a:cxnLst/>
            <a:rect l="l" t="t" r="r" b="b"/>
            <a:pathLst>
              <a:path w="109" h="177" extrusionOk="0">
                <a:moveTo>
                  <a:pt x="98" y="147"/>
                </a:moveTo>
                <a:cubicBezTo>
                  <a:pt x="108" y="157"/>
                  <a:pt x="98" y="167"/>
                  <a:pt x="89" y="177"/>
                </a:cubicBezTo>
                <a:cubicBezTo>
                  <a:pt x="79" y="177"/>
                  <a:pt x="59" y="177"/>
                  <a:pt x="59" y="157"/>
                </a:cubicBezTo>
                <a:lnTo>
                  <a:pt x="10" y="29"/>
                </a:lnTo>
                <a:cubicBezTo>
                  <a:pt x="0" y="20"/>
                  <a:pt x="10" y="10"/>
                  <a:pt x="20" y="0"/>
                </a:cubicBezTo>
                <a:cubicBezTo>
                  <a:pt x="30" y="0"/>
                  <a:pt x="50" y="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21"/>
          <p:cNvSpPr/>
          <p:nvPr/>
        </p:nvSpPr>
        <p:spPr>
          <a:xfrm>
            <a:off x="4076612" y="-637719"/>
            <a:ext cx="10575" cy="149315"/>
          </a:xfrm>
          <a:custGeom>
            <a:avLst/>
            <a:gdLst/>
            <a:ahLst/>
            <a:cxnLst/>
            <a:rect l="l" t="t" r="r" b="b"/>
            <a:pathLst>
              <a:path w="50" h="706" extrusionOk="0">
                <a:moveTo>
                  <a:pt x="49" y="676"/>
                </a:moveTo>
                <a:cubicBezTo>
                  <a:pt x="49" y="696"/>
                  <a:pt x="40" y="706"/>
                  <a:pt x="29" y="706"/>
                </a:cubicBezTo>
                <a:cubicBezTo>
                  <a:pt x="20" y="706"/>
                  <a:pt x="0" y="696"/>
                  <a:pt x="0" y="676"/>
                </a:cubicBezTo>
                <a:lnTo>
                  <a:pt x="0" y="29"/>
                </a:lnTo>
                <a:cubicBezTo>
                  <a:pt x="0" y="20"/>
                  <a:pt x="20" y="0"/>
                  <a:pt x="29" y="0"/>
                </a:cubicBezTo>
                <a:cubicBezTo>
                  <a:pt x="40" y="0"/>
                  <a:pt x="49" y="20"/>
                  <a:pt x="4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21"/>
          <p:cNvSpPr/>
          <p:nvPr/>
        </p:nvSpPr>
        <p:spPr>
          <a:xfrm>
            <a:off x="4076612" y="-540432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7" y="118"/>
                </a:moveTo>
                <a:cubicBezTo>
                  <a:pt x="138" y="128"/>
                  <a:pt x="138" y="148"/>
                  <a:pt x="127" y="157"/>
                </a:cubicBezTo>
                <a:cubicBezTo>
                  <a:pt x="118" y="157"/>
                  <a:pt x="108" y="157"/>
                  <a:pt x="98" y="148"/>
                </a:cubicBezTo>
                <a:lnTo>
                  <a:pt x="10" y="40"/>
                </a:lnTo>
                <a:cubicBezTo>
                  <a:pt x="0" y="30"/>
                  <a:pt x="0" y="20"/>
                  <a:pt x="10" y="11"/>
                </a:cubicBezTo>
                <a:cubicBezTo>
                  <a:pt x="20" y="0"/>
                  <a:pt x="40" y="0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21"/>
          <p:cNvSpPr/>
          <p:nvPr/>
        </p:nvSpPr>
        <p:spPr>
          <a:xfrm>
            <a:off x="4057789" y="-540432"/>
            <a:ext cx="31513" cy="33416"/>
          </a:xfrm>
          <a:custGeom>
            <a:avLst/>
            <a:gdLst/>
            <a:ahLst/>
            <a:cxnLst/>
            <a:rect l="l" t="t" r="r" b="b"/>
            <a:pathLst>
              <a:path w="149" h="158" extrusionOk="0">
                <a:moveTo>
                  <a:pt x="50" y="148"/>
                </a:moveTo>
                <a:cubicBezTo>
                  <a:pt x="40" y="157"/>
                  <a:pt x="31" y="157"/>
                  <a:pt x="20" y="157"/>
                </a:cubicBezTo>
                <a:cubicBezTo>
                  <a:pt x="11" y="148"/>
                  <a:pt x="1" y="128"/>
                  <a:pt x="11" y="118"/>
                </a:cubicBezTo>
                <a:lnTo>
                  <a:pt x="99" y="11"/>
                </a:lnTo>
                <a:cubicBezTo>
                  <a:pt x="109" y="0"/>
                  <a:pt x="118" y="0"/>
                  <a:pt x="129" y="11"/>
                </a:cubicBezTo>
                <a:cubicBezTo>
                  <a:pt x="138" y="20"/>
                  <a:pt x="148" y="30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21"/>
          <p:cNvSpPr/>
          <p:nvPr/>
        </p:nvSpPr>
        <p:spPr>
          <a:xfrm>
            <a:off x="4076612" y="-563274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7" y="128"/>
                </a:moveTo>
                <a:cubicBezTo>
                  <a:pt x="138" y="138"/>
                  <a:pt x="138" y="148"/>
                  <a:pt x="127" y="158"/>
                </a:cubicBezTo>
                <a:cubicBezTo>
                  <a:pt x="118" y="167"/>
                  <a:pt x="108" y="167"/>
                  <a:pt x="98" y="148"/>
                </a:cubicBezTo>
                <a:lnTo>
                  <a:pt x="10" y="40"/>
                </a:lnTo>
                <a:cubicBezTo>
                  <a:pt x="0" y="30"/>
                  <a:pt x="0" y="21"/>
                  <a:pt x="10" y="10"/>
                </a:cubicBezTo>
                <a:cubicBezTo>
                  <a:pt x="20" y="1"/>
                  <a:pt x="40" y="1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21"/>
          <p:cNvSpPr/>
          <p:nvPr/>
        </p:nvSpPr>
        <p:spPr>
          <a:xfrm>
            <a:off x="4057789" y="-563274"/>
            <a:ext cx="31513" cy="35531"/>
          </a:xfrm>
          <a:custGeom>
            <a:avLst/>
            <a:gdLst/>
            <a:ahLst/>
            <a:cxnLst/>
            <a:rect l="l" t="t" r="r" b="b"/>
            <a:pathLst>
              <a:path w="149" h="168" extrusionOk="0">
                <a:moveTo>
                  <a:pt x="50" y="148"/>
                </a:moveTo>
                <a:cubicBezTo>
                  <a:pt x="40" y="167"/>
                  <a:pt x="31" y="167"/>
                  <a:pt x="20" y="158"/>
                </a:cubicBezTo>
                <a:cubicBezTo>
                  <a:pt x="11" y="148"/>
                  <a:pt x="1" y="138"/>
                  <a:pt x="11" y="128"/>
                </a:cubicBezTo>
                <a:lnTo>
                  <a:pt x="99" y="10"/>
                </a:lnTo>
                <a:cubicBezTo>
                  <a:pt x="109" y="1"/>
                  <a:pt x="118" y="1"/>
                  <a:pt x="129" y="10"/>
                </a:cubicBezTo>
                <a:cubicBezTo>
                  <a:pt x="138" y="21"/>
                  <a:pt x="148" y="30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21"/>
          <p:cNvSpPr/>
          <p:nvPr/>
        </p:nvSpPr>
        <p:spPr>
          <a:xfrm>
            <a:off x="3941892" y="-646178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39" y="373"/>
                </a:moveTo>
                <a:cubicBezTo>
                  <a:pt x="20" y="373"/>
                  <a:pt x="10" y="373"/>
                  <a:pt x="0" y="363"/>
                </a:cubicBezTo>
                <a:cubicBezTo>
                  <a:pt x="0" y="354"/>
                  <a:pt x="0" y="334"/>
                  <a:pt x="10" y="334"/>
                </a:cubicBezTo>
                <a:lnTo>
                  <a:pt x="579" y="1"/>
                </a:lnTo>
                <a:cubicBezTo>
                  <a:pt x="588" y="1"/>
                  <a:pt x="598" y="1"/>
                  <a:pt x="608" y="10"/>
                </a:cubicBezTo>
                <a:cubicBezTo>
                  <a:pt x="618" y="21"/>
                  <a:pt x="608" y="40"/>
                  <a:pt x="5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21"/>
          <p:cNvSpPr/>
          <p:nvPr/>
        </p:nvSpPr>
        <p:spPr>
          <a:xfrm>
            <a:off x="3966636" y="-598593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40" y="168"/>
                </a:moveTo>
                <a:cubicBezTo>
                  <a:pt x="40" y="177"/>
                  <a:pt x="30" y="188"/>
                  <a:pt x="11" y="177"/>
                </a:cubicBezTo>
                <a:cubicBezTo>
                  <a:pt x="1" y="177"/>
                  <a:pt x="1" y="158"/>
                  <a:pt x="1" y="148"/>
                </a:cubicBezTo>
                <a:lnTo>
                  <a:pt x="50" y="21"/>
                </a:lnTo>
                <a:cubicBezTo>
                  <a:pt x="59" y="11"/>
                  <a:pt x="70" y="1"/>
                  <a:pt x="79" y="11"/>
                </a:cubicBezTo>
                <a:cubicBezTo>
                  <a:pt x="99" y="11"/>
                  <a:pt x="99" y="21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21"/>
          <p:cNvSpPr/>
          <p:nvPr/>
        </p:nvSpPr>
        <p:spPr>
          <a:xfrm>
            <a:off x="3948025" y="-60261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50"/>
                </a:moveTo>
                <a:cubicBezTo>
                  <a:pt x="10" y="50"/>
                  <a:pt x="1" y="40"/>
                  <a:pt x="1" y="20"/>
                </a:cubicBezTo>
                <a:cubicBezTo>
                  <a:pt x="1" y="11"/>
                  <a:pt x="20" y="0"/>
                  <a:pt x="30" y="0"/>
                </a:cubicBezTo>
                <a:lnTo>
                  <a:pt x="167" y="20"/>
                </a:lnTo>
                <a:cubicBezTo>
                  <a:pt x="177" y="30"/>
                  <a:pt x="187" y="40"/>
                  <a:pt x="187" y="50"/>
                </a:cubicBezTo>
                <a:cubicBezTo>
                  <a:pt x="187" y="59"/>
                  <a:pt x="167" y="69"/>
                  <a:pt x="15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21"/>
          <p:cNvSpPr/>
          <p:nvPr/>
        </p:nvSpPr>
        <p:spPr>
          <a:xfrm>
            <a:off x="3985459" y="-608744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49" y="157"/>
                </a:moveTo>
                <a:cubicBezTo>
                  <a:pt x="39" y="177"/>
                  <a:pt x="29" y="177"/>
                  <a:pt x="20" y="177"/>
                </a:cubicBezTo>
                <a:cubicBezTo>
                  <a:pt x="0" y="167"/>
                  <a:pt x="0" y="157"/>
                  <a:pt x="0" y="147"/>
                </a:cubicBezTo>
                <a:lnTo>
                  <a:pt x="59" y="20"/>
                </a:lnTo>
                <a:cubicBezTo>
                  <a:pt x="59" y="0"/>
                  <a:pt x="68" y="0"/>
                  <a:pt x="88" y="0"/>
                </a:cubicBezTo>
                <a:cubicBezTo>
                  <a:pt x="98" y="10"/>
                  <a:pt x="98" y="20"/>
                  <a:pt x="9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21"/>
          <p:cNvSpPr/>
          <p:nvPr/>
        </p:nvSpPr>
        <p:spPr>
          <a:xfrm>
            <a:off x="3966636" y="-612974"/>
            <a:ext cx="39761" cy="14593"/>
          </a:xfrm>
          <a:custGeom>
            <a:avLst/>
            <a:gdLst/>
            <a:ahLst/>
            <a:cxnLst/>
            <a:rect l="l" t="t" r="r" b="b"/>
            <a:pathLst>
              <a:path w="188" h="69" extrusionOk="0">
                <a:moveTo>
                  <a:pt x="30" y="49"/>
                </a:moveTo>
                <a:cubicBezTo>
                  <a:pt x="11" y="49"/>
                  <a:pt x="1" y="30"/>
                  <a:pt x="1" y="20"/>
                </a:cubicBezTo>
                <a:cubicBezTo>
                  <a:pt x="11" y="10"/>
                  <a:pt x="20" y="1"/>
                  <a:pt x="30" y="1"/>
                </a:cubicBezTo>
                <a:lnTo>
                  <a:pt x="168" y="20"/>
                </a:lnTo>
                <a:cubicBezTo>
                  <a:pt x="177" y="20"/>
                  <a:pt x="187" y="30"/>
                  <a:pt x="187" y="49"/>
                </a:cubicBezTo>
                <a:cubicBezTo>
                  <a:pt x="187" y="60"/>
                  <a:pt x="177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21"/>
          <p:cNvSpPr/>
          <p:nvPr/>
        </p:nvSpPr>
        <p:spPr>
          <a:xfrm>
            <a:off x="3941892" y="-735216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10" y="50"/>
                </a:moveTo>
                <a:cubicBezTo>
                  <a:pt x="0" y="39"/>
                  <a:pt x="0" y="30"/>
                  <a:pt x="0" y="20"/>
                </a:cubicBezTo>
                <a:cubicBezTo>
                  <a:pt x="10" y="10"/>
                  <a:pt x="20" y="0"/>
                  <a:pt x="39" y="10"/>
                </a:cubicBezTo>
                <a:lnTo>
                  <a:pt x="598" y="333"/>
                </a:lnTo>
                <a:cubicBezTo>
                  <a:pt x="608" y="344"/>
                  <a:pt x="618" y="353"/>
                  <a:pt x="608" y="363"/>
                </a:cubicBezTo>
                <a:cubicBezTo>
                  <a:pt x="598" y="383"/>
                  <a:pt x="588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21"/>
          <p:cNvSpPr/>
          <p:nvPr/>
        </p:nvSpPr>
        <p:spPr>
          <a:xfrm>
            <a:off x="3948025" y="-714490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69"/>
                </a:moveTo>
                <a:cubicBezTo>
                  <a:pt x="20" y="69"/>
                  <a:pt x="1" y="69"/>
                  <a:pt x="1" y="50"/>
                </a:cubicBezTo>
                <a:cubicBezTo>
                  <a:pt x="1" y="39"/>
                  <a:pt x="10" y="30"/>
                  <a:pt x="20" y="30"/>
                </a:cubicBezTo>
                <a:lnTo>
                  <a:pt x="158" y="10"/>
                </a:lnTo>
                <a:cubicBezTo>
                  <a:pt x="167" y="0"/>
                  <a:pt x="187" y="10"/>
                  <a:pt x="187" y="30"/>
                </a:cubicBezTo>
                <a:cubicBezTo>
                  <a:pt x="187" y="39"/>
                  <a:pt x="17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21"/>
          <p:cNvSpPr/>
          <p:nvPr/>
        </p:nvSpPr>
        <p:spPr>
          <a:xfrm>
            <a:off x="3966636" y="-741349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1" y="39"/>
                </a:moveTo>
                <a:cubicBezTo>
                  <a:pt x="1" y="20"/>
                  <a:pt x="1" y="10"/>
                  <a:pt x="11" y="10"/>
                </a:cubicBezTo>
                <a:cubicBezTo>
                  <a:pt x="30" y="0"/>
                  <a:pt x="40" y="10"/>
                  <a:pt x="40" y="20"/>
                </a:cubicBezTo>
                <a:lnTo>
                  <a:pt x="99" y="147"/>
                </a:lnTo>
                <a:cubicBezTo>
                  <a:pt x="99" y="157"/>
                  <a:pt x="99" y="177"/>
                  <a:pt x="79" y="177"/>
                </a:cubicBezTo>
                <a:cubicBezTo>
                  <a:pt x="70" y="186"/>
                  <a:pt x="59" y="177"/>
                  <a:pt x="50" y="16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21"/>
          <p:cNvSpPr/>
          <p:nvPr/>
        </p:nvSpPr>
        <p:spPr>
          <a:xfrm>
            <a:off x="3966636" y="-702223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30" y="70"/>
                </a:moveTo>
                <a:cubicBezTo>
                  <a:pt x="20" y="70"/>
                  <a:pt x="11" y="60"/>
                  <a:pt x="1" y="50"/>
                </a:cubicBezTo>
                <a:cubicBezTo>
                  <a:pt x="1" y="31"/>
                  <a:pt x="11" y="21"/>
                  <a:pt x="30" y="21"/>
                </a:cubicBezTo>
                <a:lnTo>
                  <a:pt x="157" y="1"/>
                </a:lnTo>
                <a:cubicBezTo>
                  <a:pt x="177" y="1"/>
                  <a:pt x="187" y="11"/>
                  <a:pt x="187" y="21"/>
                </a:cubicBezTo>
                <a:cubicBezTo>
                  <a:pt x="187" y="31"/>
                  <a:pt x="177" y="40"/>
                  <a:pt x="16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21"/>
          <p:cNvSpPr/>
          <p:nvPr/>
        </p:nvSpPr>
        <p:spPr>
          <a:xfrm>
            <a:off x="3985459" y="-731198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0" y="40"/>
                </a:moveTo>
                <a:cubicBezTo>
                  <a:pt x="0" y="31"/>
                  <a:pt x="0" y="11"/>
                  <a:pt x="20" y="11"/>
                </a:cubicBezTo>
                <a:cubicBezTo>
                  <a:pt x="29" y="1"/>
                  <a:pt x="39" y="11"/>
                  <a:pt x="49" y="20"/>
                </a:cubicBezTo>
                <a:lnTo>
                  <a:pt x="98" y="148"/>
                </a:lnTo>
                <a:cubicBezTo>
                  <a:pt x="98" y="168"/>
                  <a:pt x="98" y="177"/>
                  <a:pt x="88" y="177"/>
                </a:cubicBezTo>
                <a:cubicBezTo>
                  <a:pt x="68" y="187"/>
                  <a:pt x="59" y="177"/>
                  <a:pt x="59" y="1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21"/>
          <p:cNvSpPr/>
          <p:nvPr/>
        </p:nvSpPr>
        <p:spPr>
          <a:xfrm>
            <a:off x="4028815" y="-739446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1" y="40"/>
                </a:moveTo>
                <a:cubicBezTo>
                  <a:pt x="1" y="30"/>
                  <a:pt x="1" y="11"/>
                  <a:pt x="11" y="1"/>
                </a:cubicBezTo>
                <a:cubicBezTo>
                  <a:pt x="30" y="1"/>
                  <a:pt x="40" y="1"/>
                  <a:pt x="50" y="11"/>
                </a:cubicBezTo>
                <a:lnTo>
                  <a:pt x="226" y="334"/>
                </a:lnTo>
                <a:cubicBezTo>
                  <a:pt x="236" y="344"/>
                  <a:pt x="236" y="353"/>
                  <a:pt x="226" y="364"/>
                </a:cubicBezTo>
                <a:cubicBezTo>
                  <a:pt x="207" y="373"/>
                  <a:pt x="197" y="364"/>
                  <a:pt x="187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21"/>
          <p:cNvSpPr/>
          <p:nvPr/>
        </p:nvSpPr>
        <p:spPr>
          <a:xfrm>
            <a:off x="4016337" y="-726968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50"/>
                </a:moveTo>
                <a:cubicBezTo>
                  <a:pt x="11" y="40"/>
                  <a:pt x="1" y="30"/>
                  <a:pt x="11" y="11"/>
                </a:cubicBezTo>
                <a:cubicBezTo>
                  <a:pt x="11" y="0"/>
                  <a:pt x="31" y="0"/>
                  <a:pt x="40" y="0"/>
                </a:cubicBezTo>
                <a:lnTo>
                  <a:pt x="148" y="50"/>
                </a:lnTo>
                <a:cubicBezTo>
                  <a:pt x="168" y="50"/>
                  <a:pt x="168" y="69"/>
                  <a:pt x="168" y="79"/>
                </a:cubicBezTo>
                <a:cubicBezTo>
                  <a:pt x="158" y="89"/>
                  <a:pt x="148" y="98"/>
                  <a:pt x="13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21"/>
          <p:cNvSpPr/>
          <p:nvPr/>
        </p:nvSpPr>
        <p:spPr>
          <a:xfrm>
            <a:off x="4041293" y="-743464"/>
            <a:ext cx="14805" cy="35319"/>
          </a:xfrm>
          <a:custGeom>
            <a:avLst/>
            <a:gdLst/>
            <a:ahLst/>
            <a:cxnLst/>
            <a:rect l="l" t="t" r="r" b="b"/>
            <a:pathLst>
              <a:path w="70" h="167" extrusionOk="0">
                <a:moveTo>
                  <a:pt x="20" y="20"/>
                </a:moveTo>
                <a:cubicBezTo>
                  <a:pt x="20" y="10"/>
                  <a:pt x="30" y="0"/>
                  <a:pt x="50" y="0"/>
                </a:cubicBezTo>
                <a:cubicBezTo>
                  <a:pt x="59" y="0"/>
                  <a:pt x="69" y="20"/>
                  <a:pt x="69" y="30"/>
                </a:cubicBezTo>
                <a:lnTo>
                  <a:pt x="50" y="147"/>
                </a:lnTo>
                <a:cubicBezTo>
                  <a:pt x="50" y="167"/>
                  <a:pt x="40" y="167"/>
                  <a:pt x="20" y="167"/>
                </a:cubicBezTo>
                <a:cubicBezTo>
                  <a:pt x="11" y="167"/>
                  <a:pt x="0" y="157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21"/>
          <p:cNvSpPr/>
          <p:nvPr/>
        </p:nvSpPr>
        <p:spPr>
          <a:xfrm>
            <a:off x="4026911" y="-710472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50"/>
                </a:moveTo>
                <a:cubicBezTo>
                  <a:pt x="10" y="40"/>
                  <a:pt x="0" y="31"/>
                  <a:pt x="10" y="20"/>
                </a:cubicBezTo>
                <a:cubicBezTo>
                  <a:pt x="10" y="1"/>
                  <a:pt x="20" y="1"/>
                  <a:pt x="39" y="1"/>
                </a:cubicBezTo>
                <a:lnTo>
                  <a:pt x="147" y="50"/>
                </a:lnTo>
                <a:cubicBezTo>
                  <a:pt x="157" y="50"/>
                  <a:pt x="166" y="70"/>
                  <a:pt x="166" y="79"/>
                </a:cubicBezTo>
                <a:cubicBezTo>
                  <a:pt x="157" y="89"/>
                  <a:pt x="147" y="99"/>
                  <a:pt x="137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21"/>
          <p:cNvSpPr/>
          <p:nvPr/>
        </p:nvSpPr>
        <p:spPr>
          <a:xfrm>
            <a:off x="4051656" y="-726968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20" y="20"/>
                </a:moveTo>
                <a:cubicBezTo>
                  <a:pt x="20" y="11"/>
                  <a:pt x="30" y="0"/>
                  <a:pt x="49" y="0"/>
                </a:cubicBezTo>
                <a:cubicBezTo>
                  <a:pt x="60" y="11"/>
                  <a:pt x="69" y="20"/>
                  <a:pt x="69" y="30"/>
                </a:cubicBezTo>
                <a:lnTo>
                  <a:pt x="49" y="157"/>
                </a:lnTo>
                <a:cubicBezTo>
                  <a:pt x="49" y="167"/>
                  <a:pt x="30" y="177"/>
                  <a:pt x="20" y="177"/>
                </a:cubicBezTo>
                <a:cubicBezTo>
                  <a:pt x="10" y="167"/>
                  <a:pt x="1" y="157"/>
                  <a:pt x="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21"/>
          <p:cNvSpPr/>
          <p:nvPr/>
        </p:nvSpPr>
        <p:spPr>
          <a:xfrm>
            <a:off x="4086975" y="-739446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87" y="11"/>
                </a:moveTo>
                <a:cubicBezTo>
                  <a:pt x="196" y="1"/>
                  <a:pt x="206" y="1"/>
                  <a:pt x="216" y="1"/>
                </a:cubicBezTo>
                <a:cubicBezTo>
                  <a:pt x="226" y="11"/>
                  <a:pt x="235" y="30"/>
                  <a:pt x="226" y="40"/>
                </a:cubicBezTo>
                <a:lnTo>
                  <a:pt x="39" y="353"/>
                </a:lnTo>
                <a:cubicBezTo>
                  <a:pt x="39" y="364"/>
                  <a:pt x="20" y="373"/>
                  <a:pt x="10" y="364"/>
                </a:cubicBezTo>
                <a:cubicBezTo>
                  <a:pt x="0" y="353"/>
                  <a:pt x="0" y="344"/>
                  <a:pt x="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21"/>
          <p:cNvSpPr/>
          <p:nvPr/>
        </p:nvSpPr>
        <p:spPr>
          <a:xfrm>
            <a:off x="4109816" y="-743464"/>
            <a:ext cx="14593" cy="35319"/>
          </a:xfrm>
          <a:custGeom>
            <a:avLst/>
            <a:gdLst/>
            <a:ahLst/>
            <a:cxnLst/>
            <a:rect l="l" t="t" r="r" b="b"/>
            <a:pathLst>
              <a:path w="69" h="167" extrusionOk="0">
                <a:moveTo>
                  <a:pt x="0" y="30"/>
                </a:moveTo>
                <a:cubicBezTo>
                  <a:pt x="0" y="20"/>
                  <a:pt x="10" y="0"/>
                  <a:pt x="20" y="0"/>
                </a:cubicBezTo>
                <a:cubicBezTo>
                  <a:pt x="29" y="0"/>
                  <a:pt x="49" y="10"/>
                  <a:pt x="49" y="20"/>
                </a:cubicBezTo>
                <a:lnTo>
                  <a:pt x="59" y="147"/>
                </a:lnTo>
                <a:cubicBezTo>
                  <a:pt x="68" y="157"/>
                  <a:pt x="59" y="167"/>
                  <a:pt x="39" y="167"/>
                </a:cubicBezTo>
                <a:cubicBezTo>
                  <a:pt x="29" y="167"/>
                  <a:pt x="20" y="167"/>
                  <a:pt x="2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21"/>
          <p:cNvSpPr/>
          <p:nvPr/>
        </p:nvSpPr>
        <p:spPr>
          <a:xfrm>
            <a:off x="4111719" y="-726968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8" y="0"/>
                </a:moveTo>
                <a:cubicBezTo>
                  <a:pt x="148" y="0"/>
                  <a:pt x="157" y="0"/>
                  <a:pt x="168" y="11"/>
                </a:cubicBezTo>
                <a:cubicBezTo>
                  <a:pt x="168" y="30"/>
                  <a:pt x="168" y="40"/>
                  <a:pt x="157" y="50"/>
                </a:cubicBezTo>
                <a:lnTo>
                  <a:pt x="40" y="89"/>
                </a:lnTo>
                <a:cubicBezTo>
                  <a:pt x="30" y="98"/>
                  <a:pt x="11" y="89"/>
                  <a:pt x="11" y="79"/>
                </a:cubicBezTo>
                <a:cubicBezTo>
                  <a:pt x="1" y="69"/>
                  <a:pt x="11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21"/>
          <p:cNvSpPr/>
          <p:nvPr/>
        </p:nvSpPr>
        <p:spPr>
          <a:xfrm>
            <a:off x="4099241" y="-726968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1" y="30"/>
                </a:moveTo>
                <a:cubicBezTo>
                  <a:pt x="1" y="20"/>
                  <a:pt x="11" y="11"/>
                  <a:pt x="20" y="0"/>
                </a:cubicBezTo>
                <a:cubicBezTo>
                  <a:pt x="40" y="0"/>
                  <a:pt x="50" y="11"/>
                  <a:pt x="50" y="20"/>
                </a:cubicBezTo>
                <a:lnTo>
                  <a:pt x="70" y="148"/>
                </a:lnTo>
                <a:cubicBezTo>
                  <a:pt x="70" y="157"/>
                  <a:pt x="60" y="167"/>
                  <a:pt x="50" y="177"/>
                </a:cubicBezTo>
                <a:cubicBezTo>
                  <a:pt x="31" y="177"/>
                  <a:pt x="20" y="167"/>
                  <a:pt x="2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21"/>
          <p:cNvSpPr/>
          <p:nvPr/>
        </p:nvSpPr>
        <p:spPr>
          <a:xfrm>
            <a:off x="4103471" y="-71047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8" y="1"/>
                </a:moveTo>
                <a:cubicBezTo>
                  <a:pt x="138" y="1"/>
                  <a:pt x="157" y="1"/>
                  <a:pt x="157" y="20"/>
                </a:cubicBezTo>
                <a:cubicBezTo>
                  <a:pt x="167" y="31"/>
                  <a:pt x="157" y="40"/>
                  <a:pt x="148" y="50"/>
                </a:cubicBezTo>
                <a:lnTo>
                  <a:pt x="30" y="89"/>
                </a:lnTo>
                <a:cubicBezTo>
                  <a:pt x="20" y="99"/>
                  <a:pt x="11" y="89"/>
                  <a:pt x="0" y="79"/>
                </a:cubicBezTo>
                <a:cubicBezTo>
                  <a:pt x="0" y="70"/>
                  <a:pt x="0" y="50"/>
                  <a:pt x="11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21"/>
          <p:cNvSpPr/>
          <p:nvPr/>
        </p:nvSpPr>
        <p:spPr>
          <a:xfrm>
            <a:off x="4097338" y="-656541"/>
            <a:ext cx="87135" cy="10575"/>
          </a:xfrm>
          <a:custGeom>
            <a:avLst/>
            <a:gdLst/>
            <a:ahLst/>
            <a:cxnLst/>
            <a:rect l="l" t="t" r="r" b="b"/>
            <a:pathLst>
              <a:path w="412" h="50" extrusionOk="0">
                <a:moveTo>
                  <a:pt x="382" y="1"/>
                </a:moveTo>
                <a:cubicBezTo>
                  <a:pt x="402" y="1"/>
                  <a:pt x="412" y="11"/>
                  <a:pt x="412" y="30"/>
                </a:cubicBezTo>
                <a:cubicBezTo>
                  <a:pt x="412" y="40"/>
                  <a:pt x="402" y="50"/>
                  <a:pt x="382" y="50"/>
                </a:cubicBezTo>
                <a:lnTo>
                  <a:pt x="20" y="50"/>
                </a:lnTo>
                <a:cubicBezTo>
                  <a:pt x="10" y="50"/>
                  <a:pt x="0" y="40"/>
                  <a:pt x="0" y="30"/>
                </a:cubicBezTo>
                <a:cubicBezTo>
                  <a:pt x="0" y="1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21"/>
          <p:cNvSpPr/>
          <p:nvPr/>
        </p:nvSpPr>
        <p:spPr>
          <a:xfrm>
            <a:off x="4149153" y="-673038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8" y="10"/>
                </a:moveTo>
                <a:cubicBezTo>
                  <a:pt x="118" y="0"/>
                  <a:pt x="128" y="10"/>
                  <a:pt x="137" y="20"/>
                </a:cubicBezTo>
                <a:cubicBezTo>
                  <a:pt x="147" y="30"/>
                  <a:pt x="147" y="39"/>
                  <a:pt x="137" y="50"/>
                </a:cubicBezTo>
                <a:lnTo>
                  <a:pt x="39" y="128"/>
                </a:lnTo>
                <a:cubicBezTo>
                  <a:pt x="30" y="137"/>
                  <a:pt x="10" y="128"/>
                  <a:pt x="10" y="118"/>
                </a:cubicBezTo>
                <a:cubicBezTo>
                  <a:pt x="0" y="108"/>
                  <a:pt x="0" y="98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21"/>
          <p:cNvSpPr/>
          <p:nvPr/>
        </p:nvSpPr>
        <p:spPr>
          <a:xfrm>
            <a:off x="4149153" y="-656541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7" y="89"/>
                </a:moveTo>
                <a:cubicBezTo>
                  <a:pt x="147" y="99"/>
                  <a:pt x="147" y="109"/>
                  <a:pt x="137" y="118"/>
                </a:cubicBezTo>
                <a:cubicBezTo>
                  <a:pt x="128" y="128"/>
                  <a:pt x="118" y="128"/>
                  <a:pt x="108" y="118"/>
                </a:cubicBezTo>
                <a:lnTo>
                  <a:pt x="10" y="50"/>
                </a:lnTo>
                <a:cubicBezTo>
                  <a:pt x="0" y="40"/>
                  <a:pt x="0" y="20"/>
                  <a:pt x="10" y="11"/>
                </a:cubicBezTo>
                <a:cubicBezTo>
                  <a:pt x="10" y="1"/>
                  <a:pt x="30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21"/>
          <p:cNvSpPr/>
          <p:nvPr/>
        </p:nvSpPr>
        <p:spPr>
          <a:xfrm>
            <a:off x="4128427" y="-673038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08" y="10"/>
                </a:moveTo>
                <a:cubicBezTo>
                  <a:pt x="118" y="0"/>
                  <a:pt x="137" y="10"/>
                  <a:pt x="147" y="20"/>
                </a:cubicBezTo>
                <a:cubicBezTo>
                  <a:pt x="147" y="30"/>
                  <a:pt x="147" y="39"/>
                  <a:pt x="137" y="50"/>
                </a:cubicBezTo>
                <a:lnTo>
                  <a:pt x="39" y="128"/>
                </a:lnTo>
                <a:cubicBezTo>
                  <a:pt x="30" y="137"/>
                  <a:pt x="20" y="128"/>
                  <a:pt x="10" y="118"/>
                </a:cubicBezTo>
                <a:cubicBezTo>
                  <a:pt x="0" y="108"/>
                  <a:pt x="0" y="98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21"/>
          <p:cNvSpPr/>
          <p:nvPr/>
        </p:nvSpPr>
        <p:spPr>
          <a:xfrm>
            <a:off x="4128427" y="-656541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7" y="89"/>
                </a:moveTo>
                <a:cubicBezTo>
                  <a:pt x="147" y="99"/>
                  <a:pt x="147" y="109"/>
                  <a:pt x="147" y="118"/>
                </a:cubicBezTo>
                <a:cubicBezTo>
                  <a:pt x="137" y="128"/>
                  <a:pt x="118" y="128"/>
                  <a:pt x="108" y="118"/>
                </a:cubicBezTo>
                <a:lnTo>
                  <a:pt x="10" y="50"/>
                </a:lnTo>
                <a:cubicBezTo>
                  <a:pt x="0" y="40"/>
                  <a:pt x="0" y="20"/>
                  <a:pt x="10" y="11"/>
                </a:cubicBezTo>
                <a:cubicBezTo>
                  <a:pt x="20" y="1"/>
                  <a:pt x="30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21"/>
          <p:cNvSpPr/>
          <p:nvPr/>
        </p:nvSpPr>
        <p:spPr>
          <a:xfrm>
            <a:off x="4086975" y="-640045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226" y="334"/>
                </a:moveTo>
                <a:cubicBezTo>
                  <a:pt x="235" y="344"/>
                  <a:pt x="226" y="364"/>
                  <a:pt x="216" y="364"/>
                </a:cubicBezTo>
                <a:cubicBezTo>
                  <a:pt x="206" y="373"/>
                  <a:pt x="196" y="364"/>
                  <a:pt x="187" y="354"/>
                </a:cubicBezTo>
                <a:lnTo>
                  <a:pt x="0" y="40"/>
                </a:lnTo>
                <a:cubicBezTo>
                  <a:pt x="0" y="31"/>
                  <a:pt x="0" y="11"/>
                  <a:pt x="10" y="11"/>
                </a:cubicBezTo>
                <a:cubicBezTo>
                  <a:pt x="20" y="1"/>
                  <a:pt x="3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21"/>
          <p:cNvSpPr/>
          <p:nvPr/>
        </p:nvSpPr>
        <p:spPr>
          <a:xfrm>
            <a:off x="4111719" y="-59436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57" y="50"/>
                </a:moveTo>
                <a:cubicBezTo>
                  <a:pt x="168" y="59"/>
                  <a:pt x="168" y="70"/>
                  <a:pt x="168" y="79"/>
                </a:cubicBezTo>
                <a:cubicBezTo>
                  <a:pt x="157" y="89"/>
                  <a:pt x="148" y="99"/>
                  <a:pt x="138" y="99"/>
                </a:cubicBezTo>
                <a:lnTo>
                  <a:pt x="20" y="50"/>
                </a:lnTo>
                <a:cubicBezTo>
                  <a:pt x="11" y="40"/>
                  <a:pt x="1" y="30"/>
                  <a:pt x="11" y="20"/>
                </a:cubicBezTo>
                <a:cubicBezTo>
                  <a:pt x="11" y="11"/>
                  <a:pt x="30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21"/>
          <p:cNvSpPr/>
          <p:nvPr/>
        </p:nvSpPr>
        <p:spPr>
          <a:xfrm>
            <a:off x="4109816" y="-594363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49" y="148"/>
                </a:moveTo>
                <a:cubicBezTo>
                  <a:pt x="49" y="168"/>
                  <a:pt x="29" y="177"/>
                  <a:pt x="20" y="168"/>
                </a:cubicBezTo>
                <a:cubicBezTo>
                  <a:pt x="10" y="168"/>
                  <a:pt x="0" y="157"/>
                  <a:pt x="0" y="148"/>
                </a:cubicBezTo>
                <a:lnTo>
                  <a:pt x="20" y="20"/>
                </a:lnTo>
                <a:cubicBezTo>
                  <a:pt x="20" y="11"/>
                  <a:pt x="29" y="1"/>
                  <a:pt x="39" y="1"/>
                </a:cubicBezTo>
                <a:cubicBezTo>
                  <a:pt x="59" y="11"/>
                  <a:pt x="68" y="20"/>
                  <a:pt x="5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21"/>
          <p:cNvSpPr/>
          <p:nvPr/>
        </p:nvSpPr>
        <p:spPr>
          <a:xfrm>
            <a:off x="4103471" y="-610859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57" y="50"/>
                  <a:pt x="167" y="69"/>
                  <a:pt x="157" y="79"/>
                </a:cubicBezTo>
                <a:cubicBezTo>
                  <a:pt x="157" y="89"/>
                  <a:pt x="138" y="98"/>
                  <a:pt x="128" y="89"/>
                </a:cubicBezTo>
                <a:lnTo>
                  <a:pt x="11" y="50"/>
                </a:lnTo>
                <a:cubicBezTo>
                  <a:pt x="0" y="39"/>
                  <a:pt x="0" y="30"/>
                  <a:pt x="0" y="20"/>
                </a:cubicBezTo>
                <a:cubicBezTo>
                  <a:pt x="11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21"/>
          <p:cNvSpPr/>
          <p:nvPr/>
        </p:nvSpPr>
        <p:spPr>
          <a:xfrm>
            <a:off x="4099241" y="-61085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7"/>
                  <a:pt x="40" y="167"/>
                  <a:pt x="20" y="167"/>
                </a:cubicBezTo>
                <a:cubicBezTo>
                  <a:pt x="11" y="167"/>
                  <a:pt x="1" y="157"/>
                  <a:pt x="1" y="137"/>
                </a:cubicBezTo>
                <a:lnTo>
                  <a:pt x="20" y="20"/>
                </a:lnTo>
                <a:cubicBezTo>
                  <a:pt x="20" y="10"/>
                  <a:pt x="31" y="0"/>
                  <a:pt x="50" y="0"/>
                </a:cubicBezTo>
                <a:cubicBezTo>
                  <a:pt x="60" y="0"/>
                  <a:pt x="70" y="10"/>
                  <a:pt x="7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21"/>
          <p:cNvSpPr/>
          <p:nvPr/>
        </p:nvSpPr>
        <p:spPr>
          <a:xfrm>
            <a:off x="4028815" y="-640045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50" y="354"/>
                </a:moveTo>
                <a:cubicBezTo>
                  <a:pt x="40" y="364"/>
                  <a:pt x="30" y="373"/>
                  <a:pt x="11" y="364"/>
                </a:cubicBezTo>
                <a:cubicBezTo>
                  <a:pt x="1" y="364"/>
                  <a:pt x="1" y="344"/>
                  <a:pt x="11" y="334"/>
                </a:cubicBezTo>
                <a:lnTo>
                  <a:pt x="187" y="11"/>
                </a:lnTo>
                <a:cubicBezTo>
                  <a:pt x="197" y="1"/>
                  <a:pt x="207" y="1"/>
                  <a:pt x="226" y="11"/>
                </a:cubicBezTo>
                <a:cubicBezTo>
                  <a:pt x="236" y="11"/>
                  <a:pt x="236" y="31"/>
                  <a:pt x="22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21"/>
          <p:cNvSpPr/>
          <p:nvPr/>
        </p:nvSpPr>
        <p:spPr>
          <a:xfrm>
            <a:off x="4041293" y="-594363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69" y="148"/>
                </a:moveTo>
                <a:cubicBezTo>
                  <a:pt x="69" y="157"/>
                  <a:pt x="59" y="168"/>
                  <a:pt x="50" y="168"/>
                </a:cubicBezTo>
                <a:cubicBezTo>
                  <a:pt x="30" y="177"/>
                  <a:pt x="20" y="168"/>
                  <a:pt x="20" y="148"/>
                </a:cubicBezTo>
                <a:lnTo>
                  <a:pt x="0" y="30"/>
                </a:lnTo>
                <a:cubicBezTo>
                  <a:pt x="0" y="20"/>
                  <a:pt x="11" y="11"/>
                  <a:pt x="20" y="1"/>
                </a:cubicBezTo>
                <a:cubicBezTo>
                  <a:pt x="4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21"/>
          <p:cNvSpPr/>
          <p:nvPr/>
        </p:nvSpPr>
        <p:spPr>
          <a:xfrm>
            <a:off x="4016337" y="-59436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99"/>
                </a:moveTo>
                <a:cubicBezTo>
                  <a:pt x="31" y="99"/>
                  <a:pt x="11" y="89"/>
                  <a:pt x="11" y="79"/>
                </a:cubicBezTo>
                <a:cubicBezTo>
                  <a:pt x="1" y="70"/>
                  <a:pt x="11" y="59"/>
                  <a:pt x="20" y="50"/>
                </a:cubicBezTo>
                <a:lnTo>
                  <a:pt x="138" y="1"/>
                </a:lnTo>
                <a:cubicBezTo>
                  <a:pt x="148" y="1"/>
                  <a:pt x="158" y="11"/>
                  <a:pt x="168" y="20"/>
                </a:cubicBezTo>
                <a:cubicBezTo>
                  <a:pt x="168" y="30"/>
                  <a:pt x="168" y="40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21"/>
          <p:cNvSpPr/>
          <p:nvPr/>
        </p:nvSpPr>
        <p:spPr>
          <a:xfrm>
            <a:off x="4051656" y="-61085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9" y="137"/>
                </a:moveTo>
                <a:cubicBezTo>
                  <a:pt x="69" y="157"/>
                  <a:pt x="60" y="167"/>
                  <a:pt x="49" y="167"/>
                </a:cubicBezTo>
                <a:cubicBezTo>
                  <a:pt x="30" y="167"/>
                  <a:pt x="20" y="157"/>
                  <a:pt x="20" y="148"/>
                </a:cubicBezTo>
                <a:lnTo>
                  <a:pt x="1" y="30"/>
                </a:lnTo>
                <a:cubicBezTo>
                  <a:pt x="1" y="10"/>
                  <a:pt x="10" y="0"/>
                  <a:pt x="20" y="0"/>
                </a:cubicBezTo>
                <a:cubicBezTo>
                  <a:pt x="30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21"/>
          <p:cNvSpPr/>
          <p:nvPr/>
        </p:nvSpPr>
        <p:spPr>
          <a:xfrm>
            <a:off x="4026911" y="-610859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39" y="89"/>
                </a:moveTo>
                <a:cubicBezTo>
                  <a:pt x="20" y="98"/>
                  <a:pt x="10" y="89"/>
                  <a:pt x="10" y="79"/>
                </a:cubicBezTo>
                <a:cubicBezTo>
                  <a:pt x="0" y="69"/>
                  <a:pt x="10" y="50"/>
                  <a:pt x="20" y="50"/>
                </a:cubicBezTo>
                <a:lnTo>
                  <a:pt x="137" y="0"/>
                </a:lnTo>
                <a:cubicBezTo>
                  <a:pt x="147" y="0"/>
                  <a:pt x="157" y="0"/>
                  <a:pt x="166" y="20"/>
                </a:cubicBezTo>
                <a:cubicBezTo>
                  <a:pt x="166" y="30"/>
                  <a:pt x="157" y="39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21"/>
          <p:cNvSpPr/>
          <p:nvPr/>
        </p:nvSpPr>
        <p:spPr>
          <a:xfrm>
            <a:off x="3981229" y="-656541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20" y="50"/>
                </a:moveTo>
                <a:cubicBezTo>
                  <a:pt x="10" y="50"/>
                  <a:pt x="1" y="40"/>
                  <a:pt x="1" y="30"/>
                </a:cubicBezTo>
                <a:cubicBezTo>
                  <a:pt x="1" y="11"/>
                  <a:pt x="10" y="1"/>
                  <a:pt x="20" y="1"/>
                </a:cubicBezTo>
                <a:lnTo>
                  <a:pt x="393" y="1"/>
                </a:lnTo>
                <a:cubicBezTo>
                  <a:pt x="402" y="1"/>
                  <a:pt x="412" y="11"/>
                  <a:pt x="412" y="30"/>
                </a:cubicBezTo>
                <a:cubicBezTo>
                  <a:pt x="412" y="40"/>
                  <a:pt x="402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21"/>
          <p:cNvSpPr/>
          <p:nvPr/>
        </p:nvSpPr>
        <p:spPr>
          <a:xfrm>
            <a:off x="3985459" y="-656541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39" y="118"/>
                </a:moveTo>
                <a:cubicBezTo>
                  <a:pt x="29" y="128"/>
                  <a:pt x="10" y="128"/>
                  <a:pt x="10" y="118"/>
                </a:cubicBezTo>
                <a:cubicBezTo>
                  <a:pt x="0" y="109"/>
                  <a:pt x="0" y="99"/>
                  <a:pt x="10" y="89"/>
                </a:cubicBezTo>
                <a:lnTo>
                  <a:pt x="108" y="11"/>
                </a:lnTo>
                <a:cubicBezTo>
                  <a:pt x="118" y="1"/>
                  <a:pt x="127" y="1"/>
                  <a:pt x="137" y="11"/>
                </a:cubicBezTo>
                <a:cubicBezTo>
                  <a:pt x="147" y="20"/>
                  <a:pt x="147" y="40"/>
                  <a:pt x="13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21"/>
          <p:cNvSpPr/>
          <p:nvPr/>
        </p:nvSpPr>
        <p:spPr>
          <a:xfrm>
            <a:off x="3985459" y="-673038"/>
            <a:ext cx="31090" cy="29186"/>
          </a:xfrm>
          <a:custGeom>
            <a:avLst/>
            <a:gdLst/>
            <a:ahLst/>
            <a:cxnLst/>
            <a:rect l="l" t="t" r="r" b="b"/>
            <a:pathLst>
              <a:path w="147" h="138" extrusionOk="0">
                <a:moveTo>
                  <a:pt x="10" y="50"/>
                </a:moveTo>
                <a:cubicBezTo>
                  <a:pt x="0" y="39"/>
                  <a:pt x="0" y="30"/>
                  <a:pt x="10" y="20"/>
                </a:cubicBezTo>
                <a:cubicBezTo>
                  <a:pt x="10" y="10"/>
                  <a:pt x="29" y="0"/>
                  <a:pt x="39" y="10"/>
                </a:cubicBezTo>
                <a:lnTo>
                  <a:pt x="137" y="89"/>
                </a:lnTo>
                <a:cubicBezTo>
                  <a:pt x="147" y="98"/>
                  <a:pt x="147" y="108"/>
                  <a:pt x="137" y="118"/>
                </a:cubicBezTo>
                <a:cubicBezTo>
                  <a:pt x="127" y="128"/>
                  <a:pt x="118" y="137"/>
                  <a:pt x="108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21"/>
          <p:cNvSpPr/>
          <p:nvPr/>
        </p:nvSpPr>
        <p:spPr>
          <a:xfrm>
            <a:off x="4004070" y="-656541"/>
            <a:ext cx="33205" cy="27283"/>
          </a:xfrm>
          <a:custGeom>
            <a:avLst/>
            <a:gdLst/>
            <a:ahLst/>
            <a:cxnLst/>
            <a:rect l="l" t="t" r="r" b="b"/>
            <a:pathLst>
              <a:path w="157" h="129" extrusionOk="0">
                <a:moveTo>
                  <a:pt x="49" y="118"/>
                </a:moveTo>
                <a:cubicBezTo>
                  <a:pt x="39" y="128"/>
                  <a:pt x="20" y="128"/>
                  <a:pt x="10" y="118"/>
                </a:cubicBezTo>
                <a:cubicBezTo>
                  <a:pt x="0" y="109"/>
                  <a:pt x="10" y="99"/>
                  <a:pt x="20" y="89"/>
                </a:cubicBezTo>
                <a:lnTo>
                  <a:pt x="108" y="11"/>
                </a:lnTo>
                <a:cubicBezTo>
                  <a:pt x="118" y="1"/>
                  <a:pt x="137" y="1"/>
                  <a:pt x="147" y="11"/>
                </a:cubicBezTo>
                <a:cubicBezTo>
                  <a:pt x="157" y="20"/>
                  <a:pt x="147" y="40"/>
                  <a:pt x="13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21"/>
          <p:cNvSpPr/>
          <p:nvPr/>
        </p:nvSpPr>
        <p:spPr>
          <a:xfrm>
            <a:off x="4004070" y="-673038"/>
            <a:ext cx="33205" cy="29186"/>
          </a:xfrm>
          <a:custGeom>
            <a:avLst/>
            <a:gdLst/>
            <a:ahLst/>
            <a:cxnLst/>
            <a:rect l="l" t="t" r="r" b="b"/>
            <a:pathLst>
              <a:path w="157" h="138" extrusionOk="0">
                <a:moveTo>
                  <a:pt x="20" y="50"/>
                </a:moveTo>
                <a:cubicBezTo>
                  <a:pt x="10" y="39"/>
                  <a:pt x="0" y="30"/>
                  <a:pt x="10" y="20"/>
                </a:cubicBezTo>
                <a:cubicBezTo>
                  <a:pt x="20" y="10"/>
                  <a:pt x="39" y="0"/>
                  <a:pt x="49" y="10"/>
                </a:cubicBezTo>
                <a:lnTo>
                  <a:pt x="137" y="89"/>
                </a:lnTo>
                <a:cubicBezTo>
                  <a:pt x="147" y="98"/>
                  <a:pt x="157" y="108"/>
                  <a:pt x="147" y="118"/>
                </a:cubicBezTo>
                <a:cubicBezTo>
                  <a:pt x="137" y="128"/>
                  <a:pt x="118" y="137"/>
                  <a:pt x="108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21"/>
          <p:cNvSpPr/>
          <p:nvPr/>
        </p:nvSpPr>
        <p:spPr>
          <a:xfrm>
            <a:off x="-984381" y="3929864"/>
            <a:ext cx="47798" cy="45894"/>
          </a:xfrm>
          <a:custGeom>
            <a:avLst/>
            <a:gdLst/>
            <a:ahLst/>
            <a:cxnLst/>
            <a:rect l="l" t="t" r="r" b="b"/>
            <a:pathLst>
              <a:path w="226" h="217" extrusionOk="0">
                <a:moveTo>
                  <a:pt x="118" y="1"/>
                </a:moveTo>
                <a:cubicBezTo>
                  <a:pt x="147" y="1"/>
                  <a:pt x="177" y="10"/>
                  <a:pt x="197" y="30"/>
                </a:cubicBezTo>
                <a:cubicBezTo>
                  <a:pt x="216" y="49"/>
                  <a:pt x="226" y="79"/>
                  <a:pt x="226" y="108"/>
                </a:cubicBezTo>
                <a:cubicBezTo>
                  <a:pt x="226" y="138"/>
                  <a:pt x="216" y="167"/>
                  <a:pt x="197" y="186"/>
                </a:cubicBezTo>
                <a:cubicBezTo>
                  <a:pt x="177" y="206"/>
                  <a:pt x="147" y="216"/>
                  <a:pt x="118" y="216"/>
                </a:cubicBezTo>
                <a:cubicBezTo>
                  <a:pt x="79" y="216"/>
                  <a:pt x="60" y="206"/>
                  <a:pt x="30" y="186"/>
                </a:cubicBezTo>
                <a:cubicBezTo>
                  <a:pt x="10" y="167"/>
                  <a:pt x="1" y="138"/>
                  <a:pt x="1" y="108"/>
                </a:cubicBezTo>
                <a:cubicBezTo>
                  <a:pt x="1" y="79"/>
                  <a:pt x="10" y="49"/>
                  <a:pt x="30" y="30"/>
                </a:cubicBezTo>
                <a:cubicBezTo>
                  <a:pt x="60" y="10"/>
                  <a:pt x="79" y="1"/>
                  <a:pt x="118" y="1"/>
                </a:cubicBezTo>
                <a:close/>
                <a:moveTo>
                  <a:pt x="158" y="59"/>
                </a:moveTo>
                <a:cubicBezTo>
                  <a:pt x="147" y="49"/>
                  <a:pt x="128" y="40"/>
                  <a:pt x="118" y="40"/>
                </a:cubicBezTo>
                <a:cubicBezTo>
                  <a:pt x="99" y="40"/>
                  <a:pt x="79" y="49"/>
                  <a:pt x="69" y="59"/>
                </a:cubicBezTo>
                <a:cubicBezTo>
                  <a:pt x="60" y="69"/>
                  <a:pt x="49" y="88"/>
                  <a:pt x="49" y="108"/>
                </a:cubicBezTo>
                <a:cubicBezTo>
                  <a:pt x="49" y="128"/>
                  <a:pt x="60" y="138"/>
                  <a:pt x="69" y="157"/>
                </a:cubicBezTo>
                <a:cubicBezTo>
                  <a:pt x="79" y="167"/>
                  <a:pt x="99" y="177"/>
                  <a:pt x="118" y="177"/>
                </a:cubicBezTo>
                <a:cubicBezTo>
                  <a:pt x="128" y="177"/>
                  <a:pt x="147" y="167"/>
                  <a:pt x="158" y="157"/>
                </a:cubicBezTo>
                <a:cubicBezTo>
                  <a:pt x="167" y="138"/>
                  <a:pt x="177" y="128"/>
                  <a:pt x="177" y="108"/>
                </a:cubicBezTo>
                <a:cubicBezTo>
                  <a:pt x="177" y="88"/>
                  <a:pt x="167" y="69"/>
                  <a:pt x="158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21"/>
          <p:cNvSpPr/>
          <p:nvPr/>
        </p:nvSpPr>
        <p:spPr>
          <a:xfrm>
            <a:off x="-965770" y="3790915"/>
            <a:ext cx="10575" cy="147411"/>
          </a:xfrm>
          <a:custGeom>
            <a:avLst/>
            <a:gdLst/>
            <a:ahLst/>
            <a:cxnLst/>
            <a:rect l="l" t="t" r="r" b="b"/>
            <a:pathLst>
              <a:path w="50" h="697" extrusionOk="0">
                <a:moveTo>
                  <a:pt x="1" y="20"/>
                </a:moveTo>
                <a:cubicBezTo>
                  <a:pt x="1" y="11"/>
                  <a:pt x="11" y="1"/>
                  <a:pt x="30" y="1"/>
                </a:cubicBezTo>
                <a:cubicBezTo>
                  <a:pt x="40" y="1"/>
                  <a:pt x="50" y="11"/>
                  <a:pt x="50" y="20"/>
                </a:cubicBezTo>
                <a:lnTo>
                  <a:pt x="50" y="677"/>
                </a:lnTo>
                <a:cubicBezTo>
                  <a:pt x="50" y="687"/>
                  <a:pt x="40" y="697"/>
                  <a:pt x="30" y="697"/>
                </a:cubicBezTo>
                <a:cubicBezTo>
                  <a:pt x="11" y="697"/>
                  <a:pt x="1" y="687"/>
                  <a:pt x="1" y="67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21"/>
          <p:cNvSpPr/>
          <p:nvPr/>
        </p:nvSpPr>
        <p:spPr>
          <a:xfrm>
            <a:off x="-984381" y="3807622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0" y="50"/>
                </a:moveTo>
                <a:cubicBezTo>
                  <a:pt x="1" y="30"/>
                  <a:pt x="1" y="20"/>
                  <a:pt x="10" y="10"/>
                </a:cubicBezTo>
                <a:cubicBezTo>
                  <a:pt x="20" y="0"/>
                  <a:pt x="40" y="10"/>
                  <a:pt x="49" y="20"/>
                </a:cubicBezTo>
                <a:lnTo>
                  <a:pt x="128" y="128"/>
                </a:lnTo>
                <a:cubicBezTo>
                  <a:pt x="138" y="137"/>
                  <a:pt x="138" y="148"/>
                  <a:pt x="128" y="157"/>
                </a:cubicBezTo>
                <a:cubicBezTo>
                  <a:pt x="118" y="167"/>
                  <a:pt x="99" y="167"/>
                  <a:pt x="99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21"/>
          <p:cNvSpPr/>
          <p:nvPr/>
        </p:nvSpPr>
        <p:spPr>
          <a:xfrm>
            <a:off x="-965770" y="3807622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89" y="20"/>
                </a:moveTo>
                <a:cubicBezTo>
                  <a:pt x="99" y="10"/>
                  <a:pt x="118" y="0"/>
                  <a:pt x="128" y="10"/>
                </a:cubicBezTo>
                <a:cubicBezTo>
                  <a:pt x="138" y="20"/>
                  <a:pt x="138" y="30"/>
                  <a:pt x="128" y="50"/>
                </a:cubicBezTo>
                <a:lnTo>
                  <a:pt x="40" y="157"/>
                </a:lnTo>
                <a:cubicBezTo>
                  <a:pt x="40" y="167"/>
                  <a:pt x="20" y="167"/>
                  <a:pt x="11" y="157"/>
                </a:cubicBezTo>
                <a:cubicBezTo>
                  <a:pt x="1" y="148"/>
                  <a:pt x="1" y="137"/>
                  <a:pt x="11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21"/>
          <p:cNvSpPr/>
          <p:nvPr/>
        </p:nvSpPr>
        <p:spPr>
          <a:xfrm>
            <a:off x="-984381" y="3830463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0" y="40"/>
                </a:moveTo>
                <a:cubicBezTo>
                  <a:pt x="1" y="29"/>
                  <a:pt x="1" y="20"/>
                  <a:pt x="10" y="10"/>
                </a:cubicBezTo>
                <a:cubicBezTo>
                  <a:pt x="20" y="0"/>
                  <a:pt x="40" y="0"/>
                  <a:pt x="49" y="10"/>
                </a:cubicBezTo>
                <a:lnTo>
                  <a:pt x="128" y="118"/>
                </a:lnTo>
                <a:cubicBezTo>
                  <a:pt x="138" y="127"/>
                  <a:pt x="138" y="147"/>
                  <a:pt x="128" y="157"/>
                </a:cubicBezTo>
                <a:cubicBezTo>
                  <a:pt x="118" y="167"/>
                  <a:pt x="99" y="157"/>
                  <a:pt x="9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21"/>
          <p:cNvSpPr/>
          <p:nvPr/>
        </p:nvSpPr>
        <p:spPr>
          <a:xfrm>
            <a:off x="-965770" y="3830463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89" y="10"/>
                </a:moveTo>
                <a:cubicBezTo>
                  <a:pt x="99" y="0"/>
                  <a:pt x="118" y="0"/>
                  <a:pt x="128" y="10"/>
                </a:cubicBezTo>
                <a:cubicBezTo>
                  <a:pt x="138" y="20"/>
                  <a:pt x="138" y="29"/>
                  <a:pt x="128" y="40"/>
                </a:cubicBezTo>
                <a:lnTo>
                  <a:pt x="40" y="147"/>
                </a:lnTo>
                <a:cubicBezTo>
                  <a:pt x="40" y="157"/>
                  <a:pt x="20" y="167"/>
                  <a:pt x="11" y="157"/>
                </a:cubicBezTo>
                <a:cubicBezTo>
                  <a:pt x="1" y="147"/>
                  <a:pt x="1" y="127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21"/>
          <p:cNvSpPr/>
          <p:nvPr/>
        </p:nvSpPr>
        <p:spPr>
          <a:xfrm>
            <a:off x="-949274" y="3867686"/>
            <a:ext cx="130915" cy="81002"/>
          </a:xfrm>
          <a:custGeom>
            <a:avLst/>
            <a:gdLst/>
            <a:ahLst/>
            <a:cxnLst/>
            <a:rect l="l" t="t" r="r" b="b"/>
            <a:pathLst>
              <a:path w="619" h="383" extrusionOk="0">
                <a:moveTo>
                  <a:pt x="580" y="10"/>
                </a:moveTo>
                <a:cubicBezTo>
                  <a:pt x="589" y="1"/>
                  <a:pt x="599" y="10"/>
                  <a:pt x="609" y="20"/>
                </a:cubicBezTo>
                <a:cubicBezTo>
                  <a:pt x="619" y="30"/>
                  <a:pt x="609" y="49"/>
                  <a:pt x="599" y="49"/>
                </a:cubicBezTo>
                <a:lnTo>
                  <a:pt x="40" y="382"/>
                </a:lnTo>
                <a:cubicBezTo>
                  <a:pt x="21" y="382"/>
                  <a:pt x="11" y="382"/>
                  <a:pt x="1" y="373"/>
                </a:cubicBezTo>
                <a:cubicBezTo>
                  <a:pt x="1" y="363"/>
                  <a:pt x="1" y="343"/>
                  <a:pt x="11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21"/>
          <p:cNvSpPr/>
          <p:nvPr/>
        </p:nvSpPr>
        <p:spPr>
          <a:xfrm>
            <a:off x="-866369" y="3861341"/>
            <a:ext cx="23264" cy="39761"/>
          </a:xfrm>
          <a:custGeom>
            <a:avLst/>
            <a:gdLst/>
            <a:ahLst/>
            <a:cxnLst/>
            <a:rect l="l" t="t" r="r" b="b"/>
            <a:pathLst>
              <a:path w="110" h="188" extrusionOk="0">
                <a:moveTo>
                  <a:pt x="60" y="21"/>
                </a:moveTo>
                <a:cubicBezTo>
                  <a:pt x="60" y="11"/>
                  <a:pt x="79" y="1"/>
                  <a:pt x="90" y="11"/>
                </a:cubicBezTo>
                <a:cubicBezTo>
                  <a:pt x="99" y="11"/>
                  <a:pt x="109" y="31"/>
                  <a:pt x="99" y="40"/>
                </a:cubicBezTo>
                <a:lnTo>
                  <a:pt x="50" y="168"/>
                </a:lnTo>
                <a:cubicBezTo>
                  <a:pt x="50" y="177"/>
                  <a:pt x="31" y="187"/>
                  <a:pt x="21" y="177"/>
                </a:cubicBezTo>
                <a:cubicBezTo>
                  <a:pt x="11" y="177"/>
                  <a:pt x="1" y="158"/>
                  <a:pt x="1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21"/>
          <p:cNvSpPr/>
          <p:nvPr/>
        </p:nvSpPr>
        <p:spPr>
          <a:xfrm>
            <a:off x="-866369" y="3888412"/>
            <a:ext cx="39761" cy="16919"/>
          </a:xfrm>
          <a:custGeom>
            <a:avLst/>
            <a:gdLst/>
            <a:ahLst/>
            <a:cxnLst/>
            <a:rect l="l" t="t" r="r" b="b"/>
            <a:pathLst>
              <a:path w="188" h="80" extrusionOk="0">
                <a:moveTo>
                  <a:pt x="168" y="30"/>
                </a:moveTo>
                <a:cubicBezTo>
                  <a:pt x="188" y="30"/>
                  <a:pt x="188" y="40"/>
                  <a:pt x="188" y="49"/>
                </a:cubicBezTo>
                <a:cubicBezTo>
                  <a:pt x="188" y="69"/>
                  <a:pt x="177" y="79"/>
                  <a:pt x="168" y="69"/>
                </a:cubicBezTo>
                <a:lnTo>
                  <a:pt x="31" y="49"/>
                </a:lnTo>
                <a:cubicBezTo>
                  <a:pt x="11" y="49"/>
                  <a:pt x="1" y="40"/>
                  <a:pt x="11" y="30"/>
                </a:cubicBezTo>
                <a:cubicBezTo>
                  <a:pt x="11" y="10"/>
                  <a:pt x="21" y="1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21"/>
          <p:cNvSpPr/>
          <p:nvPr/>
        </p:nvSpPr>
        <p:spPr>
          <a:xfrm>
            <a:off x="-884769" y="3873819"/>
            <a:ext cx="22841" cy="37646"/>
          </a:xfrm>
          <a:custGeom>
            <a:avLst/>
            <a:gdLst/>
            <a:ahLst/>
            <a:cxnLst/>
            <a:rect l="l" t="t" r="r" b="b"/>
            <a:pathLst>
              <a:path w="108" h="178" extrusionOk="0">
                <a:moveTo>
                  <a:pt x="59" y="11"/>
                </a:moveTo>
                <a:cubicBezTo>
                  <a:pt x="59" y="1"/>
                  <a:pt x="68" y="1"/>
                  <a:pt x="88" y="1"/>
                </a:cubicBezTo>
                <a:cubicBezTo>
                  <a:pt x="98" y="11"/>
                  <a:pt x="108" y="20"/>
                  <a:pt x="98" y="30"/>
                </a:cubicBezTo>
                <a:lnTo>
                  <a:pt x="49" y="157"/>
                </a:lnTo>
                <a:cubicBezTo>
                  <a:pt x="39" y="177"/>
                  <a:pt x="29" y="177"/>
                  <a:pt x="20" y="177"/>
                </a:cubicBezTo>
                <a:cubicBezTo>
                  <a:pt x="10" y="168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21"/>
          <p:cNvSpPr/>
          <p:nvPr/>
        </p:nvSpPr>
        <p:spPr>
          <a:xfrm>
            <a:off x="-884769" y="3900890"/>
            <a:ext cx="39338" cy="14593"/>
          </a:xfrm>
          <a:custGeom>
            <a:avLst/>
            <a:gdLst/>
            <a:ahLst/>
            <a:cxnLst/>
            <a:rect l="l" t="t" r="r" b="b"/>
            <a:pathLst>
              <a:path w="186" h="69" extrusionOk="0">
                <a:moveTo>
                  <a:pt x="166" y="20"/>
                </a:moveTo>
                <a:cubicBezTo>
                  <a:pt x="177" y="20"/>
                  <a:pt x="186" y="29"/>
                  <a:pt x="186" y="49"/>
                </a:cubicBezTo>
                <a:cubicBezTo>
                  <a:pt x="186" y="59"/>
                  <a:pt x="177" y="69"/>
                  <a:pt x="157" y="69"/>
                </a:cubicBezTo>
                <a:lnTo>
                  <a:pt x="20" y="49"/>
                </a:lnTo>
                <a:cubicBezTo>
                  <a:pt x="10" y="49"/>
                  <a:pt x="0" y="29"/>
                  <a:pt x="0" y="20"/>
                </a:cubicBezTo>
                <a:cubicBezTo>
                  <a:pt x="0" y="10"/>
                  <a:pt x="2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21"/>
          <p:cNvSpPr/>
          <p:nvPr/>
        </p:nvSpPr>
        <p:spPr>
          <a:xfrm>
            <a:off x="-949274" y="3956724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599" y="334"/>
                </a:moveTo>
                <a:cubicBezTo>
                  <a:pt x="609" y="334"/>
                  <a:pt x="619" y="353"/>
                  <a:pt x="609" y="364"/>
                </a:cubicBezTo>
                <a:cubicBezTo>
                  <a:pt x="599" y="373"/>
                  <a:pt x="589" y="383"/>
                  <a:pt x="580" y="373"/>
                </a:cubicBezTo>
                <a:lnTo>
                  <a:pt x="11" y="50"/>
                </a:lnTo>
                <a:cubicBezTo>
                  <a:pt x="1" y="40"/>
                  <a:pt x="1" y="20"/>
                  <a:pt x="1" y="11"/>
                </a:cubicBezTo>
                <a:cubicBezTo>
                  <a:pt x="11" y="1"/>
                  <a:pt x="21" y="1"/>
                  <a:pt x="4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21"/>
          <p:cNvSpPr/>
          <p:nvPr/>
        </p:nvSpPr>
        <p:spPr>
          <a:xfrm>
            <a:off x="-866369" y="4000291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68" y="10"/>
                </a:moveTo>
                <a:cubicBezTo>
                  <a:pt x="177" y="1"/>
                  <a:pt x="188" y="10"/>
                  <a:pt x="188" y="30"/>
                </a:cubicBezTo>
                <a:cubicBezTo>
                  <a:pt x="188" y="40"/>
                  <a:pt x="188" y="49"/>
                  <a:pt x="168" y="49"/>
                </a:cubicBezTo>
                <a:lnTo>
                  <a:pt x="31" y="69"/>
                </a:lnTo>
                <a:cubicBezTo>
                  <a:pt x="21" y="69"/>
                  <a:pt x="11" y="69"/>
                  <a:pt x="11" y="49"/>
                </a:cubicBezTo>
                <a:cubicBezTo>
                  <a:pt x="1" y="40"/>
                  <a:pt x="11" y="30"/>
                  <a:pt x="31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5" name="Google Shape;3885;p21"/>
          <p:cNvSpPr/>
          <p:nvPr/>
        </p:nvSpPr>
        <p:spPr>
          <a:xfrm>
            <a:off x="-866369" y="4004521"/>
            <a:ext cx="23264" cy="39549"/>
          </a:xfrm>
          <a:custGeom>
            <a:avLst/>
            <a:gdLst/>
            <a:ahLst/>
            <a:cxnLst/>
            <a:rect l="l" t="t" r="r" b="b"/>
            <a:pathLst>
              <a:path w="110" h="187" extrusionOk="0">
                <a:moveTo>
                  <a:pt x="99" y="147"/>
                </a:moveTo>
                <a:cubicBezTo>
                  <a:pt x="109" y="157"/>
                  <a:pt x="99" y="177"/>
                  <a:pt x="90" y="177"/>
                </a:cubicBezTo>
                <a:cubicBezTo>
                  <a:pt x="79" y="186"/>
                  <a:pt x="60" y="177"/>
                  <a:pt x="60" y="167"/>
                </a:cubicBezTo>
                <a:lnTo>
                  <a:pt x="11" y="40"/>
                </a:lnTo>
                <a:cubicBezTo>
                  <a:pt x="1" y="29"/>
                  <a:pt x="11" y="10"/>
                  <a:pt x="21" y="10"/>
                </a:cubicBezTo>
                <a:cubicBezTo>
                  <a:pt x="31" y="0"/>
                  <a:pt x="5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6" name="Google Shape;3886;p21"/>
          <p:cNvSpPr/>
          <p:nvPr/>
        </p:nvSpPr>
        <p:spPr>
          <a:xfrm>
            <a:off x="-884769" y="3989928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157" y="0"/>
                </a:moveTo>
                <a:cubicBezTo>
                  <a:pt x="177" y="0"/>
                  <a:pt x="186" y="11"/>
                  <a:pt x="186" y="20"/>
                </a:cubicBezTo>
                <a:cubicBezTo>
                  <a:pt x="186" y="30"/>
                  <a:pt x="177" y="50"/>
                  <a:pt x="166" y="50"/>
                </a:cubicBezTo>
                <a:lnTo>
                  <a:pt x="29" y="69"/>
                </a:lnTo>
                <a:cubicBezTo>
                  <a:pt x="20" y="69"/>
                  <a:pt x="0" y="59"/>
                  <a:pt x="0" y="50"/>
                </a:cubicBezTo>
                <a:cubicBezTo>
                  <a:pt x="0" y="40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7" name="Google Shape;3887;p21"/>
          <p:cNvSpPr/>
          <p:nvPr/>
        </p:nvSpPr>
        <p:spPr>
          <a:xfrm>
            <a:off x="-884769" y="3994158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98" y="147"/>
                </a:moveTo>
                <a:cubicBezTo>
                  <a:pt x="108" y="157"/>
                  <a:pt x="98" y="167"/>
                  <a:pt x="88" y="176"/>
                </a:cubicBezTo>
                <a:cubicBezTo>
                  <a:pt x="68" y="176"/>
                  <a:pt x="59" y="176"/>
                  <a:pt x="59" y="167"/>
                </a:cubicBezTo>
                <a:lnTo>
                  <a:pt x="0" y="30"/>
                </a:lnTo>
                <a:cubicBezTo>
                  <a:pt x="0" y="20"/>
                  <a:pt x="10" y="10"/>
                  <a:pt x="20" y="0"/>
                </a:cubicBezTo>
                <a:cubicBezTo>
                  <a:pt x="29" y="0"/>
                  <a:pt x="39" y="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8" name="Google Shape;3888;p21"/>
          <p:cNvSpPr/>
          <p:nvPr/>
        </p:nvSpPr>
        <p:spPr>
          <a:xfrm>
            <a:off x="-965770" y="3967298"/>
            <a:ext cx="10575" cy="147200"/>
          </a:xfrm>
          <a:custGeom>
            <a:avLst/>
            <a:gdLst/>
            <a:ahLst/>
            <a:cxnLst/>
            <a:rect l="l" t="t" r="r" b="b"/>
            <a:pathLst>
              <a:path w="50" h="696" extrusionOk="0">
                <a:moveTo>
                  <a:pt x="50" y="676"/>
                </a:moveTo>
                <a:cubicBezTo>
                  <a:pt x="50" y="686"/>
                  <a:pt x="40" y="695"/>
                  <a:pt x="30" y="695"/>
                </a:cubicBezTo>
                <a:cubicBezTo>
                  <a:pt x="11" y="695"/>
                  <a:pt x="1" y="686"/>
                  <a:pt x="1" y="676"/>
                </a:cubicBezTo>
                <a:lnTo>
                  <a:pt x="1" y="20"/>
                </a:lnTo>
                <a:cubicBezTo>
                  <a:pt x="1" y="9"/>
                  <a:pt x="11" y="0"/>
                  <a:pt x="30" y="0"/>
                </a:cubicBezTo>
                <a:cubicBezTo>
                  <a:pt x="40" y="0"/>
                  <a:pt x="50" y="9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21"/>
          <p:cNvSpPr/>
          <p:nvPr/>
        </p:nvSpPr>
        <p:spPr>
          <a:xfrm>
            <a:off x="-965770" y="4062470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8" y="118"/>
                </a:moveTo>
                <a:cubicBezTo>
                  <a:pt x="138" y="128"/>
                  <a:pt x="138" y="147"/>
                  <a:pt x="128" y="158"/>
                </a:cubicBezTo>
                <a:cubicBezTo>
                  <a:pt x="118" y="167"/>
                  <a:pt x="99" y="158"/>
                  <a:pt x="89" y="147"/>
                </a:cubicBezTo>
                <a:lnTo>
                  <a:pt x="11" y="40"/>
                </a:lnTo>
                <a:cubicBezTo>
                  <a:pt x="1" y="30"/>
                  <a:pt x="1" y="20"/>
                  <a:pt x="11" y="10"/>
                </a:cubicBezTo>
                <a:cubicBezTo>
                  <a:pt x="20" y="1"/>
                  <a:pt x="40" y="1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21"/>
          <p:cNvSpPr/>
          <p:nvPr/>
        </p:nvSpPr>
        <p:spPr>
          <a:xfrm>
            <a:off x="-984381" y="4062470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49" y="147"/>
                </a:moveTo>
                <a:cubicBezTo>
                  <a:pt x="40" y="158"/>
                  <a:pt x="20" y="167"/>
                  <a:pt x="10" y="158"/>
                </a:cubicBezTo>
                <a:cubicBezTo>
                  <a:pt x="1" y="147"/>
                  <a:pt x="1" y="128"/>
                  <a:pt x="10" y="118"/>
                </a:cubicBezTo>
                <a:lnTo>
                  <a:pt x="99" y="10"/>
                </a:lnTo>
                <a:cubicBezTo>
                  <a:pt x="99" y="1"/>
                  <a:pt x="118" y="1"/>
                  <a:pt x="128" y="10"/>
                </a:cubicBezTo>
                <a:cubicBezTo>
                  <a:pt x="138" y="20"/>
                  <a:pt x="138" y="30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21"/>
          <p:cNvSpPr/>
          <p:nvPr/>
        </p:nvSpPr>
        <p:spPr>
          <a:xfrm>
            <a:off x="-965770" y="4039629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8" y="128"/>
                </a:moveTo>
                <a:cubicBezTo>
                  <a:pt x="138" y="138"/>
                  <a:pt x="138" y="148"/>
                  <a:pt x="128" y="157"/>
                </a:cubicBezTo>
                <a:cubicBezTo>
                  <a:pt x="118" y="168"/>
                  <a:pt x="99" y="168"/>
                  <a:pt x="89" y="157"/>
                </a:cubicBezTo>
                <a:lnTo>
                  <a:pt x="11" y="50"/>
                </a:lnTo>
                <a:cubicBezTo>
                  <a:pt x="1" y="40"/>
                  <a:pt x="1" y="20"/>
                  <a:pt x="11" y="11"/>
                </a:cubicBezTo>
                <a:cubicBezTo>
                  <a:pt x="20" y="1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21"/>
          <p:cNvSpPr/>
          <p:nvPr/>
        </p:nvSpPr>
        <p:spPr>
          <a:xfrm>
            <a:off x="-984381" y="4039629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49" y="157"/>
                </a:moveTo>
                <a:cubicBezTo>
                  <a:pt x="40" y="168"/>
                  <a:pt x="20" y="168"/>
                  <a:pt x="10" y="157"/>
                </a:cubicBezTo>
                <a:cubicBezTo>
                  <a:pt x="1" y="148"/>
                  <a:pt x="1" y="138"/>
                  <a:pt x="10" y="128"/>
                </a:cubicBezTo>
                <a:lnTo>
                  <a:pt x="99" y="20"/>
                </a:lnTo>
                <a:cubicBezTo>
                  <a:pt x="99" y="11"/>
                  <a:pt x="118" y="1"/>
                  <a:pt x="128" y="11"/>
                </a:cubicBezTo>
                <a:cubicBezTo>
                  <a:pt x="138" y="20"/>
                  <a:pt x="138" y="40"/>
                  <a:pt x="12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21"/>
          <p:cNvSpPr/>
          <p:nvPr/>
        </p:nvSpPr>
        <p:spPr>
          <a:xfrm>
            <a:off x="-1102605" y="3956724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40" y="373"/>
                </a:moveTo>
                <a:cubicBezTo>
                  <a:pt x="31" y="383"/>
                  <a:pt x="20" y="373"/>
                  <a:pt x="11" y="364"/>
                </a:cubicBezTo>
                <a:cubicBezTo>
                  <a:pt x="1" y="353"/>
                  <a:pt x="11" y="334"/>
                  <a:pt x="20" y="334"/>
                </a:cubicBezTo>
                <a:lnTo>
                  <a:pt x="589" y="1"/>
                </a:lnTo>
                <a:cubicBezTo>
                  <a:pt x="599" y="1"/>
                  <a:pt x="608" y="1"/>
                  <a:pt x="619" y="11"/>
                </a:cubicBezTo>
                <a:cubicBezTo>
                  <a:pt x="619" y="20"/>
                  <a:pt x="619" y="40"/>
                  <a:pt x="6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21"/>
          <p:cNvSpPr/>
          <p:nvPr/>
        </p:nvSpPr>
        <p:spPr>
          <a:xfrm>
            <a:off x="-1077649" y="4004521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0" y="167"/>
                </a:moveTo>
                <a:cubicBezTo>
                  <a:pt x="50" y="177"/>
                  <a:pt x="30" y="186"/>
                  <a:pt x="20" y="177"/>
                </a:cubicBezTo>
                <a:cubicBezTo>
                  <a:pt x="11" y="177"/>
                  <a:pt x="0" y="157"/>
                  <a:pt x="11" y="147"/>
                </a:cubicBezTo>
                <a:lnTo>
                  <a:pt x="59" y="20"/>
                </a:lnTo>
                <a:cubicBezTo>
                  <a:pt x="59" y="10"/>
                  <a:pt x="79" y="0"/>
                  <a:pt x="89" y="10"/>
                </a:cubicBezTo>
                <a:cubicBezTo>
                  <a:pt x="98" y="10"/>
                  <a:pt x="109" y="29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21"/>
          <p:cNvSpPr/>
          <p:nvPr/>
        </p:nvSpPr>
        <p:spPr>
          <a:xfrm>
            <a:off x="-1094145" y="400029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49"/>
                </a:moveTo>
                <a:cubicBezTo>
                  <a:pt x="10" y="49"/>
                  <a:pt x="0" y="40"/>
                  <a:pt x="0" y="30"/>
                </a:cubicBezTo>
                <a:cubicBezTo>
                  <a:pt x="0" y="10"/>
                  <a:pt x="10" y="1"/>
                  <a:pt x="30" y="10"/>
                </a:cubicBezTo>
                <a:lnTo>
                  <a:pt x="157" y="30"/>
                </a:lnTo>
                <a:cubicBezTo>
                  <a:pt x="176" y="30"/>
                  <a:pt x="187" y="40"/>
                  <a:pt x="176" y="49"/>
                </a:cubicBezTo>
                <a:cubicBezTo>
                  <a:pt x="176" y="69"/>
                  <a:pt x="167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21"/>
          <p:cNvSpPr/>
          <p:nvPr/>
        </p:nvSpPr>
        <p:spPr>
          <a:xfrm>
            <a:off x="-1056923" y="3994158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40" y="167"/>
                </a:moveTo>
                <a:cubicBezTo>
                  <a:pt x="40" y="176"/>
                  <a:pt x="30" y="176"/>
                  <a:pt x="11" y="176"/>
                </a:cubicBezTo>
                <a:cubicBezTo>
                  <a:pt x="0" y="167"/>
                  <a:pt x="0" y="157"/>
                  <a:pt x="0" y="147"/>
                </a:cubicBezTo>
                <a:lnTo>
                  <a:pt x="50" y="20"/>
                </a:lnTo>
                <a:cubicBezTo>
                  <a:pt x="59" y="0"/>
                  <a:pt x="69" y="0"/>
                  <a:pt x="79" y="0"/>
                </a:cubicBezTo>
                <a:cubicBezTo>
                  <a:pt x="98" y="10"/>
                  <a:pt x="98" y="20"/>
                  <a:pt x="9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21"/>
          <p:cNvSpPr/>
          <p:nvPr/>
        </p:nvSpPr>
        <p:spPr>
          <a:xfrm>
            <a:off x="-1075534" y="3989928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50"/>
                </a:moveTo>
                <a:cubicBezTo>
                  <a:pt x="10" y="50"/>
                  <a:pt x="1" y="30"/>
                  <a:pt x="1" y="20"/>
                </a:cubicBezTo>
                <a:cubicBezTo>
                  <a:pt x="1" y="11"/>
                  <a:pt x="20" y="0"/>
                  <a:pt x="30" y="0"/>
                </a:cubicBezTo>
                <a:lnTo>
                  <a:pt x="167" y="20"/>
                </a:lnTo>
                <a:cubicBezTo>
                  <a:pt x="177" y="20"/>
                  <a:pt x="186" y="40"/>
                  <a:pt x="186" y="50"/>
                </a:cubicBezTo>
                <a:cubicBezTo>
                  <a:pt x="186" y="59"/>
                  <a:pt x="167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21"/>
          <p:cNvSpPr/>
          <p:nvPr/>
        </p:nvSpPr>
        <p:spPr>
          <a:xfrm>
            <a:off x="-1102605" y="3867686"/>
            <a:ext cx="130915" cy="81002"/>
          </a:xfrm>
          <a:custGeom>
            <a:avLst/>
            <a:gdLst/>
            <a:ahLst/>
            <a:cxnLst/>
            <a:rect l="l" t="t" r="r" b="b"/>
            <a:pathLst>
              <a:path w="619" h="383" extrusionOk="0">
                <a:moveTo>
                  <a:pt x="20" y="49"/>
                </a:moveTo>
                <a:cubicBezTo>
                  <a:pt x="11" y="49"/>
                  <a:pt x="1" y="30"/>
                  <a:pt x="11" y="20"/>
                </a:cubicBezTo>
                <a:cubicBezTo>
                  <a:pt x="20" y="10"/>
                  <a:pt x="31" y="1"/>
                  <a:pt x="40" y="10"/>
                </a:cubicBezTo>
                <a:lnTo>
                  <a:pt x="608" y="334"/>
                </a:lnTo>
                <a:cubicBezTo>
                  <a:pt x="619" y="343"/>
                  <a:pt x="619" y="363"/>
                  <a:pt x="619" y="373"/>
                </a:cubicBezTo>
                <a:cubicBezTo>
                  <a:pt x="608" y="382"/>
                  <a:pt x="599" y="382"/>
                  <a:pt x="589" y="38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21"/>
          <p:cNvSpPr/>
          <p:nvPr/>
        </p:nvSpPr>
        <p:spPr>
          <a:xfrm>
            <a:off x="-1094145" y="3888412"/>
            <a:ext cx="39549" cy="16919"/>
          </a:xfrm>
          <a:custGeom>
            <a:avLst/>
            <a:gdLst/>
            <a:ahLst/>
            <a:cxnLst/>
            <a:rect l="l" t="t" r="r" b="b"/>
            <a:pathLst>
              <a:path w="187" h="80" extrusionOk="0">
                <a:moveTo>
                  <a:pt x="30" y="69"/>
                </a:moveTo>
                <a:cubicBezTo>
                  <a:pt x="10" y="79"/>
                  <a:pt x="0" y="69"/>
                  <a:pt x="0" y="49"/>
                </a:cubicBezTo>
                <a:cubicBezTo>
                  <a:pt x="0" y="40"/>
                  <a:pt x="10" y="30"/>
                  <a:pt x="20" y="30"/>
                </a:cubicBezTo>
                <a:lnTo>
                  <a:pt x="157" y="10"/>
                </a:lnTo>
                <a:cubicBezTo>
                  <a:pt x="167" y="1"/>
                  <a:pt x="176" y="10"/>
                  <a:pt x="176" y="30"/>
                </a:cubicBezTo>
                <a:cubicBezTo>
                  <a:pt x="187" y="40"/>
                  <a:pt x="176" y="49"/>
                  <a:pt x="15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21"/>
          <p:cNvSpPr/>
          <p:nvPr/>
        </p:nvSpPr>
        <p:spPr>
          <a:xfrm>
            <a:off x="-1077649" y="3861341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11" y="40"/>
                </a:moveTo>
                <a:cubicBezTo>
                  <a:pt x="0" y="31"/>
                  <a:pt x="11" y="11"/>
                  <a:pt x="20" y="11"/>
                </a:cubicBezTo>
                <a:cubicBezTo>
                  <a:pt x="30" y="1"/>
                  <a:pt x="50" y="11"/>
                  <a:pt x="50" y="21"/>
                </a:cubicBezTo>
                <a:lnTo>
                  <a:pt x="98" y="148"/>
                </a:lnTo>
                <a:cubicBezTo>
                  <a:pt x="109" y="158"/>
                  <a:pt x="98" y="177"/>
                  <a:pt x="89" y="177"/>
                </a:cubicBezTo>
                <a:cubicBezTo>
                  <a:pt x="79" y="187"/>
                  <a:pt x="59" y="177"/>
                  <a:pt x="59" y="1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21"/>
          <p:cNvSpPr/>
          <p:nvPr/>
        </p:nvSpPr>
        <p:spPr>
          <a:xfrm>
            <a:off x="-1075534" y="3900890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30" y="69"/>
                </a:moveTo>
                <a:cubicBezTo>
                  <a:pt x="20" y="69"/>
                  <a:pt x="1" y="59"/>
                  <a:pt x="1" y="49"/>
                </a:cubicBezTo>
                <a:cubicBezTo>
                  <a:pt x="1" y="29"/>
                  <a:pt x="10" y="20"/>
                  <a:pt x="20" y="20"/>
                </a:cubicBezTo>
                <a:lnTo>
                  <a:pt x="157" y="0"/>
                </a:lnTo>
                <a:cubicBezTo>
                  <a:pt x="167" y="0"/>
                  <a:pt x="186" y="10"/>
                  <a:pt x="186" y="20"/>
                </a:cubicBezTo>
                <a:cubicBezTo>
                  <a:pt x="186" y="29"/>
                  <a:pt x="177" y="49"/>
                  <a:pt x="16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21"/>
          <p:cNvSpPr/>
          <p:nvPr/>
        </p:nvSpPr>
        <p:spPr>
          <a:xfrm>
            <a:off x="-1056923" y="3873819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0" y="30"/>
                </a:moveTo>
                <a:cubicBezTo>
                  <a:pt x="0" y="20"/>
                  <a:pt x="0" y="11"/>
                  <a:pt x="11" y="1"/>
                </a:cubicBezTo>
                <a:cubicBezTo>
                  <a:pt x="30" y="1"/>
                  <a:pt x="40" y="1"/>
                  <a:pt x="40" y="11"/>
                </a:cubicBezTo>
                <a:lnTo>
                  <a:pt x="98" y="148"/>
                </a:lnTo>
                <a:cubicBezTo>
                  <a:pt x="98" y="157"/>
                  <a:pt x="98" y="168"/>
                  <a:pt x="79" y="177"/>
                </a:cubicBezTo>
                <a:cubicBezTo>
                  <a:pt x="69" y="177"/>
                  <a:pt x="59" y="177"/>
                  <a:pt x="5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21"/>
          <p:cNvSpPr/>
          <p:nvPr/>
        </p:nvSpPr>
        <p:spPr>
          <a:xfrm>
            <a:off x="-1013355" y="3863668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" y="39"/>
                </a:moveTo>
                <a:cubicBezTo>
                  <a:pt x="1" y="29"/>
                  <a:pt x="1" y="10"/>
                  <a:pt x="10" y="10"/>
                </a:cubicBezTo>
                <a:cubicBezTo>
                  <a:pt x="20" y="0"/>
                  <a:pt x="40" y="0"/>
                  <a:pt x="40" y="10"/>
                </a:cubicBezTo>
                <a:lnTo>
                  <a:pt x="226" y="333"/>
                </a:lnTo>
                <a:cubicBezTo>
                  <a:pt x="236" y="343"/>
                  <a:pt x="226" y="362"/>
                  <a:pt x="216" y="362"/>
                </a:cubicBezTo>
                <a:cubicBezTo>
                  <a:pt x="206" y="372"/>
                  <a:pt x="197" y="362"/>
                  <a:pt x="186" y="3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21"/>
          <p:cNvSpPr/>
          <p:nvPr/>
        </p:nvSpPr>
        <p:spPr>
          <a:xfrm>
            <a:off x="-1025833" y="3875934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50"/>
                </a:moveTo>
                <a:cubicBezTo>
                  <a:pt x="10" y="40"/>
                  <a:pt x="1" y="30"/>
                  <a:pt x="1" y="20"/>
                </a:cubicBezTo>
                <a:cubicBezTo>
                  <a:pt x="10" y="1"/>
                  <a:pt x="20" y="1"/>
                  <a:pt x="40" y="1"/>
                </a:cubicBezTo>
                <a:lnTo>
                  <a:pt x="147" y="50"/>
                </a:lnTo>
                <a:cubicBezTo>
                  <a:pt x="158" y="50"/>
                  <a:pt x="167" y="69"/>
                  <a:pt x="158" y="79"/>
                </a:cubicBezTo>
                <a:cubicBezTo>
                  <a:pt x="158" y="89"/>
                  <a:pt x="147" y="99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21"/>
          <p:cNvSpPr/>
          <p:nvPr/>
        </p:nvSpPr>
        <p:spPr>
          <a:xfrm>
            <a:off x="-1000877" y="3859438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20" y="20"/>
                </a:moveTo>
                <a:cubicBezTo>
                  <a:pt x="20" y="10"/>
                  <a:pt x="29" y="1"/>
                  <a:pt x="40" y="1"/>
                </a:cubicBezTo>
                <a:cubicBezTo>
                  <a:pt x="59" y="10"/>
                  <a:pt x="69" y="20"/>
                  <a:pt x="59" y="30"/>
                </a:cubicBezTo>
                <a:lnTo>
                  <a:pt x="49" y="147"/>
                </a:lnTo>
                <a:cubicBezTo>
                  <a:pt x="40" y="167"/>
                  <a:pt x="29" y="177"/>
                  <a:pt x="20" y="167"/>
                </a:cubicBezTo>
                <a:cubicBezTo>
                  <a:pt x="10" y="167"/>
                  <a:pt x="0" y="157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21"/>
          <p:cNvSpPr/>
          <p:nvPr/>
        </p:nvSpPr>
        <p:spPr>
          <a:xfrm>
            <a:off x="-1015470" y="389264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49"/>
                </a:moveTo>
                <a:cubicBezTo>
                  <a:pt x="0" y="39"/>
                  <a:pt x="0" y="29"/>
                  <a:pt x="0" y="20"/>
                </a:cubicBezTo>
                <a:cubicBezTo>
                  <a:pt x="11" y="10"/>
                  <a:pt x="20" y="0"/>
                  <a:pt x="30" y="10"/>
                </a:cubicBezTo>
                <a:lnTo>
                  <a:pt x="148" y="49"/>
                </a:lnTo>
                <a:cubicBezTo>
                  <a:pt x="157" y="59"/>
                  <a:pt x="167" y="68"/>
                  <a:pt x="157" y="79"/>
                </a:cubicBezTo>
                <a:cubicBezTo>
                  <a:pt x="157" y="88"/>
                  <a:pt x="138" y="98"/>
                  <a:pt x="12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21"/>
          <p:cNvSpPr/>
          <p:nvPr/>
        </p:nvSpPr>
        <p:spPr>
          <a:xfrm>
            <a:off x="-992629" y="3875934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20" y="30"/>
                </a:moveTo>
                <a:cubicBezTo>
                  <a:pt x="30" y="10"/>
                  <a:pt x="40" y="1"/>
                  <a:pt x="49" y="10"/>
                </a:cubicBezTo>
                <a:cubicBezTo>
                  <a:pt x="59" y="10"/>
                  <a:pt x="69" y="20"/>
                  <a:pt x="69" y="30"/>
                </a:cubicBezTo>
                <a:lnTo>
                  <a:pt x="49" y="158"/>
                </a:lnTo>
                <a:cubicBezTo>
                  <a:pt x="49" y="167"/>
                  <a:pt x="40" y="177"/>
                  <a:pt x="30" y="177"/>
                </a:cubicBezTo>
                <a:cubicBezTo>
                  <a:pt x="10" y="177"/>
                  <a:pt x="1" y="158"/>
                  <a:pt x="1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21"/>
          <p:cNvSpPr/>
          <p:nvPr/>
        </p:nvSpPr>
        <p:spPr>
          <a:xfrm>
            <a:off x="-957522" y="3863668"/>
            <a:ext cx="52239" cy="78887"/>
          </a:xfrm>
          <a:custGeom>
            <a:avLst/>
            <a:gdLst/>
            <a:ahLst/>
            <a:cxnLst/>
            <a:rect l="l" t="t" r="r" b="b"/>
            <a:pathLst>
              <a:path w="247" h="373" extrusionOk="0">
                <a:moveTo>
                  <a:pt x="197" y="10"/>
                </a:moveTo>
                <a:cubicBezTo>
                  <a:pt x="197" y="0"/>
                  <a:pt x="216" y="0"/>
                  <a:pt x="227" y="10"/>
                </a:cubicBezTo>
                <a:cubicBezTo>
                  <a:pt x="236" y="10"/>
                  <a:pt x="246" y="29"/>
                  <a:pt x="236" y="39"/>
                </a:cubicBezTo>
                <a:lnTo>
                  <a:pt x="50" y="353"/>
                </a:lnTo>
                <a:cubicBezTo>
                  <a:pt x="40" y="362"/>
                  <a:pt x="31" y="372"/>
                  <a:pt x="20" y="362"/>
                </a:cubicBezTo>
                <a:cubicBezTo>
                  <a:pt x="11" y="362"/>
                  <a:pt x="1" y="343"/>
                  <a:pt x="11" y="33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21"/>
          <p:cNvSpPr/>
          <p:nvPr/>
        </p:nvSpPr>
        <p:spPr>
          <a:xfrm>
            <a:off x="-934681" y="3859438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10" y="30"/>
                </a:moveTo>
                <a:cubicBezTo>
                  <a:pt x="1" y="20"/>
                  <a:pt x="10" y="10"/>
                  <a:pt x="30" y="1"/>
                </a:cubicBezTo>
                <a:cubicBezTo>
                  <a:pt x="40" y="1"/>
                  <a:pt x="50" y="10"/>
                  <a:pt x="50" y="20"/>
                </a:cubicBezTo>
                <a:lnTo>
                  <a:pt x="69" y="147"/>
                </a:lnTo>
                <a:cubicBezTo>
                  <a:pt x="69" y="157"/>
                  <a:pt x="60" y="167"/>
                  <a:pt x="50" y="167"/>
                </a:cubicBezTo>
                <a:cubicBezTo>
                  <a:pt x="40" y="177"/>
                  <a:pt x="30" y="167"/>
                  <a:pt x="2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21"/>
          <p:cNvSpPr/>
          <p:nvPr/>
        </p:nvSpPr>
        <p:spPr>
          <a:xfrm>
            <a:off x="-930451" y="3875934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38" y="1"/>
                </a:moveTo>
                <a:cubicBezTo>
                  <a:pt x="147" y="1"/>
                  <a:pt x="157" y="1"/>
                  <a:pt x="167" y="20"/>
                </a:cubicBezTo>
                <a:cubicBezTo>
                  <a:pt x="167" y="30"/>
                  <a:pt x="167" y="40"/>
                  <a:pt x="147" y="50"/>
                </a:cubicBezTo>
                <a:lnTo>
                  <a:pt x="40" y="89"/>
                </a:lnTo>
                <a:cubicBezTo>
                  <a:pt x="20" y="99"/>
                  <a:pt x="10" y="89"/>
                  <a:pt x="10" y="79"/>
                </a:cubicBezTo>
                <a:cubicBezTo>
                  <a:pt x="1" y="69"/>
                  <a:pt x="10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21"/>
          <p:cNvSpPr/>
          <p:nvPr/>
        </p:nvSpPr>
        <p:spPr>
          <a:xfrm>
            <a:off x="-942929" y="3875934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1" y="30"/>
                </a:moveTo>
                <a:cubicBezTo>
                  <a:pt x="1" y="20"/>
                  <a:pt x="10" y="10"/>
                  <a:pt x="20" y="10"/>
                </a:cubicBezTo>
                <a:cubicBezTo>
                  <a:pt x="30" y="1"/>
                  <a:pt x="40" y="10"/>
                  <a:pt x="49" y="30"/>
                </a:cubicBezTo>
                <a:lnTo>
                  <a:pt x="60" y="147"/>
                </a:lnTo>
                <a:cubicBezTo>
                  <a:pt x="69" y="158"/>
                  <a:pt x="60" y="177"/>
                  <a:pt x="40" y="177"/>
                </a:cubicBezTo>
                <a:cubicBezTo>
                  <a:pt x="30" y="177"/>
                  <a:pt x="20" y="167"/>
                  <a:pt x="20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21"/>
          <p:cNvSpPr/>
          <p:nvPr/>
        </p:nvSpPr>
        <p:spPr>
          <a:xfrm>
            <a:off x="-940814" y="389264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7" y="10"/>
                </a:moveTo>
                <a:cubicBezTo>
                  <a:pt x="148" y="0"/>
                  <a:pt x="157" y="10"/>
                  <a:pt x="167" y="20"/>
                </a:cubicBezTo>
                <a:cubicBezTo>
                  <a:pt x="167" y="29"/>
                  <a:pt x="167" y="39"/>
                  <a:pt x="157" y="49"/>
                </a:cubicBezTo>
                <a:lnTo>
                  <a:pt x="39" y="98"/>
                </a:lnTo>
                <a:cubicBezTo>
                  <a:pt x="30" y="98"/>
                  <a:pt x="10" y="88"/>
                  <a:pt x="10" y="79"/>
                </a:cubicBezTo>
                <a:cubicBezTo>
                  <a:pt x="0" y="68"/>
                  <a:pt x="10" y="5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21"/>
          <p:cNvSpPr/>
          <p:nvPr/>
        </p:nvSpPr>
        <p:spPr>
          <a:xfrm>
            <a:off x="-946947" y="3948476"/>
            <a:ext cx="89250" cy="8460"/>
          </a:xfrm>
          <a:custGeom>
            <a:avLst/>
            <a:gdLst/>
            <a:ahLst/>
            <a:cxnLst/>
            <a:rect l="l" t="t" r="r" b="b"/>
            <a:pathLst>
              <a:path w="422" h="40" extrusionOk="0">
                <a:moveTo>
                  <a:pt x="392" y="0"/>
                </a:moveTo>
                <a:cubicBezTo>
                  <a:pt x="402" y="0"/>
                  <a:pt x="421" y="11"/>
                  <a:pt x="421" y="20"/>
                </a:cubicBezTo>
                <a:cubicBezTo>
                  <a:pt x="421" y="30"/>
                  <a:pt x="402" y="40"/>
                  <a:pt x="392" y="40"/>
                </a:cubicBezTo>
                <a:lnTo>
                  <a:pt x="29" y="40"/>
                </a:lnTo>
                <a:cubicBezTo>
                  <a:pt x="10" y="40"/>
                  <a:pt x="0" y="30"/>
                  <a:pt x="0" y="20"/>
                </a:cubicBezTo>
                <a:cubicBezTo>
                  <a:pt x="0" y="11"/>
                  <a:pt x="1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21"/>
          <p:cNvSpPr/>
          <p:nvPr/>
        </p:nvSpPr>
        <p:spPr>
          <a:xfrm>
            <a:off x="-895343" y="3931979"/>
            <a:ext cx="33416" cy="27071"/>
          </a:xfrm>
          <a:custGeom>
            <a:avLst/>
            <a:gdLst/>
            <a:ahLst/>
            <a:cxnLst/>
            <a:rect l="l" t="t" r="r" b="b"/>
            <a:pathLst>
              <a:path w="158" h="128" extrusionOk="0">
                <a:moveTo>
                  <a:pt x="109" y="0"/>
                </a:moveTo>
                <a:cubicBezTo>
                  <a:pt x="118" y="0"/>
                  <a:pt x="138" y="0"/>
                  <a:pt x="148" y="10"/>
                </a:cubicBezTo>
                <a:cubicBezTo>
                  <a:pt x="158" y="20"/>
                  <a:pt x="148" y="30"/>
                  <a:pt x="138" y="39"/>
                </a:cubicBezTo>
                <a:lnTo>
                  <a:pt x="50" y="118"/>
                </a:lnTo>
                <a:cubicBezTo>
                  <a:pt x="31" y="128"/>
                  <a:pt x="20" y="118"/>
                  <a:pt x="11" y="108"/>
                </a:cubicBezTo>
                <a:cubicBezTo>
                  <a:pt x="1" y="98"/>
                  <a:pt x="11" y="89"/>
                  <a:pt x="20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21"/>
          <p:cNvSpPr/>
          <p:nvPr/>
        </p:nvSpPr>
        <p:spPr>
          <a:xfrm>
            <a:off x="-895343" y="3946572"/>
            <a:ext cx="33416" cy="27071"/>
          </a:xfrm>
          <a:custGeom>
            <a:avLst/>
            <a:gdLst/>
            <a:ahLst/>
            <a:cxnLst/>
            <a:rect l="l" t="t" r="r" b="b"/>
            <a:pathLst>
              <a:path w="158" h="128" extrusionOk="0">
                <a:moveTo>
                  <a:pt x="138" y="88"/>
                </a:moveTo>
                <a:cubicBezTo>
                  <a:pt x="148" y="98"/>
                  <a:pt x="158" y="107"/>
                  <a:pt x="148" y="118"/>
                </a:cubicBezTo>
                <a:cubicBezTo>
                  <a:pt x="138" y="127"/>
                  <a:pt x="118" y="127"/>
                  <a:pt x="109" y="127"/>
                </a:cubicBezTo>
                <a:lnTo>
                  <a:pt x="20" y="49"/>
                </a:lnTo>
                <a:cubicBezTo>
                  <a:pt x="11" y="39"/>
                  <a:pt x="1" y="29"/>
                  <a:pt x="11" y="20"/>
                </a:cubicBezTo>
                <a:cubicBezTo>
                  <a:pt x="20" y="0"/>
                  <a:pt x="31" y="0"/>
                  <a:pt x="5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21"/>
          <p:cNvSpPr/>
          <p:nvPr/>
        </p:nvSpPr>
        <p:spPr>
          <a:xfrm>
            <a:off x="-913954" y="3931979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08" y="0"/>
                </a:moveTo>
                <a:cubicBezTo>
                  <a:pt x="119" y="0"/>
                  <a:pt x="128" y="0"/>
                  <a:pt x="138" y="10"/>
                </a:cubicBezTo>
                <a:cubicBezTo>
                  <a:pt x="148" y="20"/>
                  <a:pt x="148" y="30"/>
                  <a:pt x="138" y="39"/>
                </a:cubicBezTo>
                <a:lnTo>
                  <a:pt x="40" y="118"/>
                </a:lnTo>
                <a:cubicBezTo>
                  <a:pt x="30" y="128"/>
                  <a:pt x="10" y="118"/>
                  <a:pt x="10" y="108"/>
                </a:cubicBezTo>
                <a:cubicBezTo>
                  <a:pt x="1" y="98"/>
                  <a:pt x="1" y="89"/>
                  <a:pt x="10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21"/>
          <p:cNvSpPr/>
          <p:nvPr/>
        </p:nvSpPr>
        <p:spPr>
          <a:xfrm>
            <a:off x="-913954" y="394657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8" y="88"/>
                </a:moveTo>
                <a:cubicBezTo>
                  <a:pt x="148" y="98"/>
                  <a:pt x="148" y="107"/>
                  <a:pt x="138" y="118"/>
                </a:cubicBezTo>
                <a:cubicBezTo>
                  <a:pt x="128" y="127"/>
                  <a:pt x="119" y="127"/>
                  <a:pt x="108" y="127"/>
                </a:cubicBezTo>
                <a:lnTo>
                  <a:pt x="10" y="49"/>
                </a:lnTo>
                <a:cubicBezTo>
                  <a:pt x="1" y="39"/>
                  <a:pt x="1" y="29"/>
                  <a:pt x="10" y="20"/>
                </a:cubicBezTo>
                <a:cubicBezTo>
                  <a:pt x="10" y="0"/>
                  <a:pt x="30" y="0"/>
                  <a:pt x="4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21"/>
          <p:cNvSpPr/>
          <p:nvPr/>
        </p:nvSpPr>
        <p:spPr>
          <a:xfrm>
            <a:off x="-957522" y="3963069"/>
            <a:ext cx="52239" cy="78887"/>
          </a:xfrm>
          <a:custGeom>
            <a:avLst/>
            <a:gdLst/>
            <a:ahLst/>
            <a:cxnLst/>
            <a:rect l="l" t="t" r="r" b="b"/>
            <a:pathLst>
              <a:path w="247" h="373" extrusionOk="0">
                <a:moveTo>
                  <a:pt x="236" y="334"/>
                </a:moveTo>
                <a:cubicBezTo>
                  <a:pt x="246" y="343"/>
                  <a:pt x="236" y="363"/>
                  <a:pt x="227" y="363"/>
                </a:cubicBezTo>
                <a:cubicBezTo>
                  <a:pt x="216" y="373"/>
                  <a:pt x="197" y="373"/>
                  <a:pt x="197" y="363"/>
                </a:cubicBezTo>
                <a:lnTo>
                  <a:pt x="11" y="40"/>
                </a:lnTo>
                <a:cubicBezTo>
                  <a:pt x="1" y="29"/>
                  <a:pt x="11" y="10"/>
                  <a:pt x="20" y="10"/>
                </a:cubicBezTo>
                <a:cubicBezTo>
                  <a:pt x="31" y="0"/>
                  <a:pt x="40" y="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1"/>
          <p:cNvSpPr/>
          <p:nvPr/>
        </p:nvSpPr>
        <p:spPr>
          <a:xfrm>
            <a:off x="-930451" y="4008751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49"/>
                </a:moveTo>
                <a:cubicBezTo>
                  <a:pt x="167" y="59"/>
                  <a:pt x="167" y="68"/>
                  <a:pt x="167" y="78"/>
                </a:cubicBezTo>
                <a:cubicBezTo>
                  <a:pt x="157" y="98"/>
                  <a:pt x="147" y="98"/>
                  <a:pt x="138" y="98"/>
                </a:cubicBezTo>
                <a:lnTo>
                  <a:pt x="20" y="49"/>
                </a:lnTo>
                <a:cubicBezTo>
                  <a:pt x="10" y="49"/>
                  <a:pt x="1" y="29"/>
                  <a:pt x="10" y="20"/>
                </a:cubicBezTo>
                <a:cubicBezTo>
                  <a:pt x="10" y="9"/>
                  <a:pt x="20" y="0"/>
                  <a:pt x="4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1"/>
          <p:cNvSpPr/>
          <p:nvPr/>
        </p:nvSpPr>
        <p:spPr>
          <a:xfrm>
            <a:off x="-934681" y="4008751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50" y="157"/>
                </a:moveTo>
                <a:cubicBezTo>
                  <a:pt x="50" y="166"/>
                  <a:pt x="40" y="176"/>
                  <a:pt x="30" y="176"/>
                </a:cubicBezTo>
                <a:cubicBezTo>
                  <a:pt x="10" y="166"/>
                  <a:pt x="1" y="157"/>
                  <a:pt x="10" y="147"/>
                </a:cubicBezTo>
                <a:lnTo>
                  <a:pt x="21" y="29"/>
                </a:lnTo>
                <a:cubicBezTo>
                  <a:pt x="30" y="9"/>
                  <a:pt x="40" y="0"/>
                  <a:pt x="50" y="9"/>
                </a:cubicBezTo>
                <a:cubicBezTo>
                  <a:pt x="60" y="9"/>
                  <a:pt x="69" y="20"/>
                  <a:pt x="6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1"/>
          <p:cNvSpPr/>
          <p:nvPr/>
        </p:nvSpPr>
        <p:spPr>
          <a:xfrm>
            <a:off x="-940814" y="399204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57" y="49"/>
                </a:moveTo>
                <a:cubicBezTo>
                  <a:pt x="167" y="49"/>
                  <a:pt x="167" y="69"/>
                  <a:pt x="167" y="79"/>
                </a:cubicBezTo>
                <a:cubicBezTo>
                  <a:pt x="157" y="88"/>
                  <a:pt x="148" y="99"/>
                  <a:pt x="137" y="88"/>
                </a:cubicBezTo>
                <a:lnTo>
                  <a:pt x="20" y="49"/>
                </a:lnTo>
                <a:cubicBezTo>
                  <a:pt x="10" y="40"/>
                  <a:pt x="0" y="30"/>
                  <a:pt x="10" y="20"/>
                </a:cubicBezTo>
                <a:cubicBezTo>
                  <a:pt x="10" y="10"/>
                  <a:pt x="30" y="1"/>
                  <a:pt x="3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1"/>
          <p:cNvSpPr/>
          <p:nvPr/>
        </p:nvSpPr>
        <p:spPr>
          <a:xfrm>
            <a:off x="-942929" y="3992043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49" y="147"/>
                </a:moveTo>
                <a:cubicBezTo>
                  <a:pt x="40" y="167"/>
                  <a:pt x="30" y="177"/>
                  <a:pt x="20" y="167"/>
                </a:cubicBezTo>
                <a:cubicBezTo>
                  <a:pt x="10" y="167"/>
                  <a:pt x="1" y="157"/>
                  <a:pt x="1" y="147"/>
                </a:cubicBezTo>
                <a:lnTo>
                  <a:pt x="20" y="20"/>
                </a:lnTo>
                <a:cubicBezTo>
                  <a:pt x="20" y="10"/>
                  <a:pt x="30" y="1"/>
                  <a:pt x="40" y="1"/>
                </a:cubicBezTo>
                <a:cubicBezTo>
                  <a:pt x="60" y="1"/>
                  <a:pt x="69" y="20"/>
                  <a:pt x="6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1"/>
          <p:cNvSpPr/>
          <p:nvPr/>
        </p:nvSpPr>
        <p:spPr>
          <a:xfrm>
            <a:off x="-1013355" y="3963069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40" y="363"/>
                </a:moveTo>
                <a:cubicBezTo>
                  <a:pt x="40" y="373"/>
                  <a:pt x="20" y="373"/>
                  <a:pt x="10" y="363"/>
                </a:cubicBezTo>
                <a:cubicBezTo>
                  <a:pt x="1" y="363"/>
                  <a:pt x="1" y="343"/>
                  <a:pt x="1" y="334"/>
                </a:cubicBezTo>
                <a:lnTo>
                  <a:pt x="186" y="20"/>
                </a:lnTo>
                <a:cubicBezTo>
                  <a:pt x="197" y="0"/>
                  <a:pt x="206" y="0"/>
                  <a:pt x="216" y="10"/>
                </a:cubicBezTo>
                <a:cubicBezTo>
                  <a:pt x="226" y="10"/>
                  <a:pt x="236" y="29"/>
                  <a:pt x="22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1"/>
          <p:cNvSpPr/>
          <p:nvPr/>
        </p:nvSpPr>
        <p:spPr>
          <a:xfrm>
            <a:off x="-1000877" y="4008751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59" y="147"/>
                </a:moveTo>
                <a:cubicBezTo>
                  <a:pt x="69" y="157"/>
                  <a:pt x="59" y="166"/>
                  <a:pt x="40" y="176"/>
                </a:cubicBezTo>
                <a:cubicBezTo>
                  <a:pt x="29" y="176"/>
                  <a:pt x="20" y="166"/>
                  <a:pt x="20" y="157"/>
                </a:cubicBezTo>
                <a:lnTo>
                  <a:pt x="0" y="29"/>
                </a:lnTo>
                <a:cubicBezTo>
                  <a:pt x="0" y="20"/>
                  <a:pt x="10" y="9"/>
                  <a:pt x="20" y="9"/>
                </a:cubicBezTo>
                <a:cubicBezTo>
                  <a:pt x="29" y="0"/>
                  <a:pt x="40" y="9"/>
                  <a:pt x="4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1"/>
          <p:cNvSpPr/>
          <p:nvPr/>
        </p:nvSpPr>
        <p:spPr>
          <a:xfrm>
            <a:off x="-1025833" y="4008751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40" y="98"/>
                </a:moveTo>
                <a:cubicBezTo>
                  <a:pt x="20" y="98"/>
                  <a:pt x="10" y="98"/>
                  <a:pt x="1" y="78"/>
                </a:cubicBezTo>
                <a:cubicBezTo>
                  <a:pt x="1" y="68"/>
                  <a:pt x="10" y="59"/>
                  <a:pt x="20" y="49"/>
                </a:cubicBezTo>
                <a:lnTo>
                  <a:pt x="128" y="9"/>
                </a:lnTo>
                <a:cubicBezTo>
                  <a:pt x="147" y="0"/>
                  <a:pt x="158" y="9"/>
                  <a:pt x="158" y="20"/>
                </a:cubicBezTo>
                <a:cubicBezTo>
                  <a:pt x="167" y="29"/>
                  <a:pt x="158" y="49"/>
                  <a:pt x="14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1"/>
          <p:cNvSpPr/>
          <p:nvPr/>
        </p:nvSpPr>
        <p:spPr>
          <a:xfrm>
            <a:off x="-992629" y="3992043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69" y="147"/>
                </a:moveTo>
                <a:cubicBezTo>
                  <a:pt x="69" y="157"/>
                  <a:pt x="59" y="167"/>
                  <a:pt x="49" y="167"/>
                </a:cubicBezTo>
                <a:cubicBezTo>
                  <a:pt x="40" y="177"/>
                  <a:pt x="30" y="167"/>
                  <a:pt x="20" y="147"/>
                </a:cubicBezTo>
                <a:lnTo>
                  <a:pt x="10" y="30"/>
                </a:lnTo>
                <a:cubicBezTo>
                  <a:pt x="1" y="20"/>
                  <a:pt x="10" y="1"/>
                  <a:pt x="30" y="1"/>
                </a:cubicBezTo>
                <a:cubicBezTo>
                  <a:pt x="40" y="1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7" name="Google Shape;3927;p21"/>
          <p:cNvSpPr/>
          <p:nvPr/>
        </p:nvSpPr>
        <p:spPr>
          <a:xfrm>
            <a:off x="-1015470" y="399204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0" y="88"/>
                </a:moveTo>
                <a:cubicBezTo>
                  <a:pt x="20" y="99"/>
                  <a:pt x="11" y="88"/>
                  <a:pt x="0" y="79"/>
                </a:cubicBezTo>
                <a:cubicBezTo>
                  <a:pt x="0" y="69"/>
                  <a:pt x="0" y="49"/>
                  <a:pt x="20" y="49"/>
                </a:cubicBezTo>
                <a:lnTo>
                  <a:pt x="128" y="1"/>
                </a:lnTo>
                <a:cubicBezTo>
                  <a:pt x="138" y="1"/>
                  <a:pt x="157" y="10"/>
                  <a:pt x="157" y="20"/>
                </a:cubicBezTo>
                <a:cubicBezTo>
                  <a:pt x="167" y="30"/>
                  <a:pt x="157" y="40"/>
                  <a:pt x="14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8" name="Google Shape;3928;p21"/>
          <p:cNvSpPr/>
          <p:nvPr/>
        </p:nvSpPr>
        <p:spPr>
          <a:xfrm>
            <a:off x="-1061153" y="3948476"/>
            <a:ext cx="87347" cy="8460"/>
          </a:xfrm>
          <a:custGeom>
            <a:avLst/>
            <a:gdLst/>
            <a:ahLst/>
            <a:cxnLst/>
            <a:rect l="l" t="t" r="r" b="b"/>
            <a:pathLst>
              <a:path w="413" h="40" extrusionOk="0">
                <a:moveTo>
                  <a:pt x="20" y="40"/>
                </a:moveTo>
                <a:cubicBezTo>
                  <a:pt x="11" y="40"/>
                  <a:pt x="1" y="30"/>
                  <a:pt x="1" y="20"/>
                </a:cubicBezTo>
                <a:cubicBezTo>
                  <a:pt x="1" y="11"/>
                  <a:pt x="11" y="0"/>
                  <a:pt x="20" y="0"/>
                </a:cubicBezTo>
                <a:lnTo>
                  <a:pt x="383" y="0"/>
                </a:lnTo>
                <a:cubicBezTo>
                  <a:pt x="403" y="0"/>
                  <a:pt x="412" y="11"/>
                  <a:pt x="412" y="20"/>
                </a:cubicBezTo>
                <a:cubicBezTo>
                  <a:pt x="412" y="30"/>
                  <a:pt x="403" y="40"/>
                  <a:pt x="383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9" name="Google Shape;3929;p21"/>
          <p:cNvSpPr/>
          <p:nvPr/>
        </p:nvSpPr>
        <p:spPr>
          <a:xfrm>
            <a:off x="-1056923" y="394657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40" y="127"/>
                </a:moveTo>
                <a:cubicBezTo>
                  <a:pt x="30" y="127"/>
                  <a:pt x="11" y="127"/>
                  <a:pt x="0" y="118"/>
                </a:cubicBezTo>
                <a:cubicBezTo>
                  <a:pt x="0" y="107"/>
                  <a:pt x="0" y="98"/>
                  <a:pt x="11" y="88"/>
                </a:cubicBezTo>
                <a:lnTo>
                  <a:pt x="109" y="9"/>
                </a:lnTo>
                <a:cubicBezTo>
                  <a:pt x="118" y="0"/>
                  <a:pt x="128" y="0"/>
                  <a:pt x="138" y="20"/>
                </a:cubicBezTo>
                <a:cubicBezTo>
                  <a:pt x="148" y="29"/>
                  <a:pt x="148" y="39"/>
                  <a:pt x="12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0" name="Google Shape;3930;p21"/>
          <p:cNvSpPr/>
          <p:nvPr/>
        </p:nvSpPr>
        <p:spPr>
          <a:xfrm>
            <a:off x="-1056923" y="3931979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1" y="39"/>
                </a:moveTo>
                <a:cubicBezTo>
                  <a:pt x="0" y="30"/>
                  <a:pt x="0" y="20"/>
                  <a:pt x="0" y="10"/>
                </a:cubicBezTo>
                <a:cubicBezTo>
                  <a:pt x="11" y="0"/>
                  <a:pt x="30" y="0"/>
                  <a:pt x="40" y="0"/>
                </a:cubicBezTo>
                <a:lnTo>
                  <a:pt x="128" y="78"/>
                </a:lnTo>
                <a:cubicBezTo>
                  <a:pt x="148" y="89"/>
                  <a:pt x="148" y="98"/>
                  <a:pt x="138" y="108"/>
                </a:cubicBezTo>
                <a:cubicBezTo>
                  <a:pt x="128" y="118"/>
                  <a:pt x="118" y="128"/>
                  <a:pt x="109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1" name="Google Shape;3931;p21"/>
          <p:cNvSpPr/>
          <p:nvPr/>
        </p:nvSpPr>
        <p:spPr>
          <a:xfrm>
            <a:off x="-1038311" y="394657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40" y="127"/>
                </a:moveTo>
                <a:cubicBezTo>
                  <a:pt x="30" y="127"/>
                  <a:pt x="21" y="127"/>
                  <a:pt x="10" y="118"/>
                </a:cubicBezTo>
                <a:cubicBezTo>
                  <a:pt x="1" y="107"/>
                  <a:pt x="1" y="98"/>
                  <a:pt x="10" y="88"/>
                </a:cubicBezTo>
                <a:lnTo>
                  <a:pt x="108" y="9"/>
                </a:lnTo>
                <a:cubicBezTo>
                  <a:pt x="119" y="0"/>
                  <a:pt x="138" y="0"/>
                  <a:pt x="138" y="20"/>
                </a:cubicBezTo>
                <a:cubicBezTo>
                  <a:pt x="148" y="29"/>
                  <a:pt x="148" y="39"/>
                  <a:pt x="13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2" name="Google Shape;3932;p21"/>
          <p:cNvSpPr/>
          <p:nvPr/>
        </p:nvSpPr>
        <p:spPr>
          <a:xfrm>
            <a:off x="-1038311" y="3931979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0" y="39"/>
                </a:moveTo>
                <a:cubicBezTo>
                  <a:pt x="1" y="30"/>
                  <a:pt x="1" y="20"/>
                  <a:pt x="10" y="10"/>
                </a:cubicBezTo>
                <a:cubicBezTo>
                  <a:pt x="21" y="0"/>
                  <a:pt x="30" y="0"/>
                  <a:pt x="40" y="0"/>
                </a:cubicBezTo>
                <a:lnTo>
                  <a:pt x="138" y="78"/>
                </a:lnTo>
                <a:cubicBezTo>
                  <a:pt x="148" y="89"/>
                  <a:pt x="148" y="98"/>
                  <a:pt x="138" y="108"/>
                </a:cubicBezTo>
                <a:cubicBezTo>
                  <a:pt x="138" y="118"/>
                  <a:pt x="119" y="128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3" name="Google Shape;3933;p21"/>
          <p:cNvSpPr/>
          <p:nvPr/>
        </p:nvSpPr>
        <p:spPr>
          <a:xfrm>
            <a:off x="402157" y="6864521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08" y="0"/>
                </a:moveTo>
                <a:cubicBezTo>
                  <a:pt x="137" y="0"/>
                  <a:pt x="167" y="10"/>
                  <a:pt x="187" y="29"/>
                </a:cubicBezTo>
                <a:cubicBezTo>
                  <a:pt x="206" y="49"/>
                  <a:pt x="226" y="79"/>
                  <a:pt x="226" y="108"/>
                </a:cubicBezTo>
                <a:cubicBezTo>
                  <a:pt x="226" y="147"/>
                  <a:pt x="206" y="167"/>
                  <a:pt x="187" y="196"/>
                </a:cubicBezTo>
                <a:cubicBezTo>
                  <a:pt x="167" y="216"/>
                  <a:pt x="137" y="225"/>
                  <a:pt x="108" y="225"/>
                </a:cubicBezTo>
                <a:cubicBezTo>
                  <a:pt x="78" y="225"/>
                  <a:pt x="49" y="216"/>
                  <a:pt x="30" y="196"/>
                </a:cubicBezTo>
                <a:cubicBezTo>
                  <a:pt x="10" y="167"/>
                  <a:pt x="0" y="147"/>
                  <a:pt x="0" y="108"/>
                </a:cubicBezTo>
                <a:cubicBezTo>
                  <a:pt x="0" y="79"/>
                  <a:pt x="10" y="49"/>
                  <a:pt x="30" y="29"/>
                </a:cubicBezTo>
                <a:cubicBezTo>
                  <a:pt x="49" y="10"/>
                  <a:pt x="78" y="0"/>
                  <a:pt x="108" y="0"/>
                </a:cubicBezTo>
                <a:close/>
                <a:moveTo>
                  <a:pt x="157" y="69"/>
                </a:moveTo>
                <a:cubicBezTo>
                  <a:pt x="147" y="59"/>
                  <a:pt x="128" y="49"/>
                  <a:pt x="108" y="49"/>
                </a:cubicBezTo>
                <a:cubicBezTo>
                  <a:pt x="89" y="49"/>
                  <a:pt x="78" y="59"/>
                  <a:pt x="59" y="69"/>
                </a:cubicBezTo>
                <a:cubicBezTo>
                  <a:pt x="49" y="79"/>
                  <a:pt x="39" y="98"/>
                  <a:pt x="39" y="108"/>
                </a:cubicBezTo>
                <a:cubicBezTo>
                  <a:pt x="39" y="127"/>
                  <a:pt x="49" y="147"/>
                  <a:pt x="59" y="157"/>
                </a:cubicBezTo>
                <a:cubicBezTo>
                  <a:pt x="78" y="167"/>
                  <a:pt x="89" y="177"/>
                  <a:pt x="108" y="177"/>
                </a:cubicBezTo>
                <a:cubicBezTo>
                  <a:pt x="128" y="177"/>
                  <a:pt x="147" y="167"/>
                  <a:pt x="157" y="157"/>
                </a:cubicBezTo>
                <a:cubicBezTo>
                  <a:pt x="167" y="147"/>
                  <a:pt x="176" y="127"/>
                  <a:pt x="176" y="108"/>
                </a:cubicBezTo>
                <a:cubicBezTo>
                  <a:pt x="176" y="98"/>
                  <a:pt x="167" y="7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4" name="Google Shape;3934;p21"/>
          <p:cNvSpPr/>
          <p:nvPr/>
        </p:nvSpPr>
        <p:spPr>
          <a:xfrm>
            <a:off x="420769" y="6725571"/>
            <a:ext cx="8460" cy="149315"/>
          </a:xfrm>
          <a:custGeom>
            <a:avLst/>
            <a:gdLst/>
            <a:ahLst/>
            <a:cxnLst/>
            <a:rect l="l" t="t" r="r" b="b"/>
            <a:pathLst>
              <a:path w="40" h="706" extrusionOk="0">
                <a:moveTo>
                  <a:pt x="1" y="30"/>
                </a:moveTo>
                <a:cubicBezTo>
                  <a:pt x="1" y="11"/>
                  <a:pt x="10" y="0"/>
                  <a:pt x="20" y="0"/>
                </a:cubicBezTo>
                <a:cubicBezTo>
                  <a:pt x="30" y="0"/>
                  <a:pt x="40" y="11"/>
                  <a:pt x="40" y="30"/>
                </a:cubicBezTo>
                <a:lnTo>
                  <a:pt x="40" y="677"/>
                </a:lnTo>
                <a:cubicBezTo>
                  <a:pt x="40" y="697"/>
                  <a:pt x="30" y="706"/>
                  <a:pt x="20" y="706"/>
                </a:cubicBezTo>
                <a:cubicBezTo>
                  <a:pt x="10" y="706"/>
                  <a:pt x="1" y="697"/>
                  <a:pt x="1" y="67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5" name="Google Shape;3935;p21"/>
          <p:cNvSpPr/>
          <p:nvPr/>
        </p:nvSpPr>
        <p:spPr>
          <a:xfrm>
            <a:off x="402157" y="6744394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10" y="39"/>
                </a:moveTo>
                <a:cubicBezTo>
                  <a:pt x="0" y="29"/>
                  <a:pt x="0" y="9"/>
                  <a:pt x="10" y="9"/>
                </a:cubicBezTo>
                <a:cubicBezTo>
                  <a:pt x="20" y="0"/>
                  <a:pt x="30" y="0"/>
                  <a:pt x="39" y="9"/>
                </a:cubicBezTo>
                <a:lnTo>
                  <a:pt x="128" y="118"/>
                </a:lnTo>
                <a:cubicBezTo>
                  <a:pt x="137" y="127"/>
                  <a:pt x="137" y="147"/>
                  <a:pt x="128" y="147"/>
                </a:cubicBezTo>
                <a:cubicBezTo>
                  <a:pt x="118" y="157"/>
                  <a:pt x="98" y="157"/>
                  <a:pt x="8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6" name="Google Shape;3936;p21"/>
          <p:cNvSpPr/>
          <p:nvPr/>
        </p:nvSpPr>
        <p:spPr>
          <a:xfrm>
            <a:off x="418654" y="6744394"/>
            <a:ext cx="31301" cy="33205"/>
          </a:xfrm>
          <a:custGeom>
            <a:avLst/>
            <a:gdLst/>
            <a:ahLst/>
            <a:cxnLst/>
            <a:rect l="l" t="t" r="r" b="b"/>
            <a:pathLst>
              <a:path w="148" h="157" extrusionOk="0">
                <a:moveTo>
                  <a:pt x="98" y="9"/>
                </a:moveTo>
                <a:cubicBezTo>
                  <a:pt x="109" y="0"/>
                  <a:pt x="118" y="0"/>
                  <a:pt x="128" y="9"/>
                </a:cubicBezTo>
                <a:cubicBezTo>
                  <a:pt x="138" y="9"/>
                  <a:pt x="148" y="29"/>
                  <a:pt x="138" y="39"/>
                </a:cubicBezTo>
                <a:lnTo>
                  <a:pt x="50" y="147"/>
                </a:lnTo>
                <a:cubicBezTo>
                  <a:pt x="40" y="157"/>
                  <a:pt x="30" y="157"/>
                  <a:pt x="20" y="147"/>
                </a:cubicBezTo>
                <a:cubicBezTo>
                  <a:pt x="11" y="147"/>
                  <a:pt x="0" y="127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7" name="Google Shape;3937;p21"/>
          <p:cNvSpPr/>
          <p:nvPr/>
        </p:nvSpPr>
        <p:spPr>
          <a:xfrm>
            <a:off x="402157" y="6767024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0" y="40"/>
                </a:moveTo>
                <a:cubicBezTo>
                  <a:pt x="0" y="30"/>
                  <a:pt x="0" y="11"/>
                  <a:pt x="10" y="0"/>
                </a:cubicBezTo>
                <a:cubicBezTo>
                  <a:pt x="20" y="0"/>
                  <a:pt x="30" y="0"/>
                  <a:pt x="39" y="11"/>
                </a:cubicBezTo>
                <a:lnTo>
                  <a:pt x="128" y="118"/>
                </a:lnTo>
                <a:cubicBezTo>
                  <a:pt x="137" y="128"/>
                  <a:pt x="137" y="138"/>
                  <a:pt x="128" y="148"/>
                </a:cubicBezTo>
                <a:cubicBezTo>
                  <a:pt x="118" y="157"/>
                  <a:pt x="98" y="157"/>
                  <a:pt x="89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8" name="Google Shape;3938;p21"/>
          <p:cNvSpPr/>
          <p:nvPr/>
        </p:nvSpPr>
        <p:spPr>
          <a:xfrm>
            <a:off x="418654" y="6767024"/>
            <a:ext cx="31301" cy="33416"/>
          </a:xfrm>
          <a:custGeom>
            <a:avLst/>
            <a:gdLst/>
            <a:ahLst/>
            <a:cxnLst/>
            <a:rect l="l" t="t" r="r" b="b"/>
            <a:pathLst>
              <a:path w="148" h="158" extrusionOk="0">
                <a:moveTo>
                  <a:pt x="98" y="11"/>
                </a:moveTo>
                <a:cubicBezTo>
                  <a:pt x="109" y="0"/>
                  <a:pt x="118" y="0"/>
                  <a:pt x="128" y="0"/>
                </a:cubicBezTo>
                <a:cubicBezTo>
                  <a:pt x="138" y="11"/>
                  <a:pt x="148" y="30"/>
                  <a:pt x="138" y="40"/>
                </a:cubicBezTo>
                <a:lnTo>
                  <a:pt x="50" y="148"/>
                </a:lnTo>
                <a:cubicBezTo>
                  <a:pt x="40" y="157"/>
                  <a:pt x="30" y="157"/>
                  <a:pt x="20" y="148"/>
                </a:cubicBezTo>
                <a:cubicBezTo>
                  <a:pt x="11" y="138"/>
                  <a:pt x="0" y="128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9" name="Google Shape;3939;p21"/>
          <p:cNvSpPr/>
          <p:nvPr/>
        </p:nvSpPr>
        <p:spPr>
          <a:xfrm>
            <a:off x="435150" y="6804246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579" y="11"/>
                </a:moveTo>
                <a:cubicBezTo>
                  <a:pt x="599" y="1"/>
                  <a:pt x="608" y="1"/>
                  <a:pt x="619" y="11"/>
                </a:cubicBezTo>
                <a:cubicBezTo>
                  <a:pt x="619" y="31"/>
                  <a:pt x="619" y="40"/>
                  <a:pt x="608" y="50"/>
                </a:cubicBezTo>
                <a:lnTo>
                  <a:pt x="40" y="373"/>
                </a:lnTo>
                <a:cubicBezTo>
                  <a:pt x="31" y="383"/>
                  <a:pt x="20" y="373"/>
                  <a:pt x="11" y="364"/>
                </a:cubicBezTo>
                <a:cubicBezTo>
                  <a:pt x="1" y="354"/>
                  <a:pt x="11" y="33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0" name="Google Shape;3940;p21"/>
          <p:cNvSpPr/>
          <p:nvPr/>
        </p:nvSpPr>
        <p:spPr>
          <a:xfrm>
            <a:off x="520170" y="6798113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50" y="20"/>
                </a:moveTo>
                <a:cubicBezTo>
                  <a:pt x="60" y="1"/>
                  <a:pt x="69" y="1"/>
                  <a:pt x="89" y="1"/>
                </a:cubicBezTo>
                <a:cubicBezTo>
                  <a:pt x="99" y="10"/>
                  <a:pt x="99" y="20"/>
                  <a:pt x="99" y="30"/>
                </a:cubicBezTo>
                <a:lnTo>
                  <a:pt x="50" y="158"/>
                </a:lnTo>
                <a:cubicBezTo>
                  <a:pt x="40" y="177"/>
                  <a:pt x="30" y="177"/>
                  <a:pt x="21" y="177"/>
                </a:cubicBezTo>
                <a:cubicBezTo>
                  <a:pt x="1" y="167"/>
                  <a:pt x="1" y="158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1" name="Google Shape;3941;p21"/>
          <p:cNvSpPr/>
          <p:nvPr/>
        </p:nvSpPr>
        <p:spPr>
          <a:xfrm>
            <a:off x="520170" y="6824972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0"/>
                </a:moveTo>
                <a:cubicBezTo>
                  <a:pt x="177" y="20"/>
                  <a:pt x="187" y="40"/>
                  <a:pt x="187" y="50"/>
                </a:cubicBezTo>
                <a:cubicBezTo>
                  <a:pt x="187" y="60"/>
                  <a:pt x="167" y="70"/>
                  <a:pt x="158" y="70"/>
                </a:cubicBezTo>
                <a:lnTo>
                  <a:pt x="21" y="50"/>
                </a:lnTo>
                <a:cubicBezTo>
                  <a:pt x="10" y="50"/>
                  <a:pt x="1" y="31"/>
                  <a:pt x="1" y="20"/>
                </a:cubicBezTo>
                <a:cubicBezTo>
                  <a:pt x="1" y="11"/>
                  <a:pt x="21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2" name="Google Shape;3942;p21"/>
          <p:cNvSpPr/>
          <p:nvPr/>
        </p:nvSpPr>
        <p:spPr>
          <a:xfrm>
            <a:off x="499655" y="6808476"/>
            <a:ext cx="22841" cy="39549"/>
          </a:xfrm>
          <a:custGeom>
            <a:avLst/>
            <a:gdLst/>
            <a:ahLst/>
            <a:cxnLst/>
            <a:rect l="l" t="t" r="r" b="b"/>
            <a:pathLst>
              <a:path w="108" h="187" extrusionOk="0">
                <a:moveTo>
                  <a:pt x="59" y="20"/>
                </a:moveTo>
                <a:cubicBezTo>
                  <a:pt x="68" y="11"/>
                  <a:pt x="78" y="0"/>
                  <a:pt x="88" y="11"/>
                </a:cubicBezTo>
                <a:cubicBezTo>
                  <a:pt x="98" y="11"/>
                  <a:pt x="107" y="20"/>
                  <a:pt x="107" y="40"/>
                </a:cubicBezTo>
                <a:lnTo>
                  <a:pt x="49" y="167"/>
                </a:lnTo>
                <a:cubicBezTo>
                  <a:pt x="49" y="177"/>
                  <a:pt x="39" y="187"/>
                  <a:pt x="20" y="177"/>
                </a:cubicBezTo>
                <a:cubicBezTo>
                  <a:pt x="9" y="177"/>
                  <a:pt x="0" y="157"/>
                  <a:pt x="9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3" name="Google Shape;3943;p21"/>
          <p:cNvSpPr/>
          <p:nvPr/>
        </p:nvSpPr>
        <p:spPr>
          <a:xfrm>
            <a:off x="501559" y="6835547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29"/>
                </a:moveTo>
                <a:cubicBezTo>
                  <a:pt x="177" y="29"/>
                  <a:pt x="187" y="39"/>
                  <a:pt x="177" y="49"/>
                </a:cubicBezTo>
                <a:cubicBezTo>
                  <a:pt x="177" y="68"/>
                  <a:pt x="167" y="68"/>
                  <a:pt x="157" y="68"/>
                </a:cubicBezTo>
                <a:lnTo>
                  <a:pt x="20" y="49"/>
                </a:lnTo>
                <a:cubicBezTo>
                  <a:pt x="11" y="49"/>
                  <a:pt x="0" y="39"/>
                  <a:pt x="0" y="29"/>
                </a:cubicBezTo>
                <a:cubicBezTo>
                  <a:pt x="0" y="10"/>
                  <a:pt x="11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4" name="Google Shape;3944;p21"/>
          <p:cNvSpPr/>
          <p:nvPr/>
        </p:nvSpPr>
        <p:spPr>
          <a:xfrm>
            <a:off x="435150" y="6891381"/>
            <a:ext cx="130915" cy="81002"/>
          </a:xfrm>
          <a:custGeom>
            <a:avLst/>
            <a:gdLst/>
            <a:ahLst/>
            <a:cxnLst/>
            <a:rect l="l" t="t" r="r" b="b"/>
            <a:pathLst>
              <a:path w="619" h="383" extrusionOk="0">
                <a:moveTo>
                  <a:pt x="608" y="334"/>
                </a:moveTo>
                <a:cubicBezTo>
                  <a:pt x="619" y="344"/>
                  <a:pt x="619" y="353"/>
                  <a:pt x="619" y="363"/>
                </a:cubicBezTo>
                <a:cubicBezTo>
                  <a:pt x="608" y="383"/>
                  <a:pt x="599" y="383"/>
                  <a:pt x="579" y="373"/>
                </a:cubicBezTo>
                <a:lnTo>
                  <a:pt x="20" y="50"/>
                </a:lnTo>
                <a:cubicBezTo>
                  <a:pt x="11" y="40"/>
                  <a:pt x="1" y="30"/>
                  <a:pt x="11" y="20"/>
                </a:cubicBezTo>
                <a:cubicBezTo>
                  <a:pt x="20" y="11"/>
                  <a:pt x="31" y="0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5" name="Google Shape;3945;p21"/>
          <p:cNvSpPr/>
          <p:nvPr/>
        </p:nvSpPr>
        <p:spPr>
          <a:xfrm>
            <a:off x="520170" y="693685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8" y="1"/>
                </a:moveTo>
                <a:cubicBezTo>
                  <a:pt x="167" y="1"/>
                  <a:pt x="187" y="11"/>
                  <a:pt x="187" y="21"/>
                </a:cubicBezTo>
                <a:cubicBezTo>
                  <a:pt x="187" y="31"/>
                  <a:pt x="177" y="50"/>
                  <a:pt x="167" y="50"/>
                </a:cubicBezTo>
                <a:lnTo>
                  <a:pt x="30" y="70"/>
                </a:lnTo>
                <a:cubicBezTo>
                  <a:pt x="21" y="70"/>
                  <a:pt x="1" y="60"/>
                  <a:pt x="1" y="50"/>
                </a:cubicBezTo>
                <a:cubicBezTo>
                  <a:pt x="1" y="31"/>
                  <a:pt x="10" y="21"/>
                  <a:pt x="21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6" name="Google Shape;3946;p21"/>
          <p:cNvSpPr/>
          <p:nvPr/>
        </p:nvSpPr>
        <p:spPr>
          <a:xfrm>
            <a:off x="520170" y="6941081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99" y="148"/>
                </a:moveTo>
                <a:cubicBezTo>
                  <a:pt x="99" y="157"/>
                  <a:pt x="99" y="168"/>
                  <a:pt x="89" y="177"/>
                </a:cubicBezTo>
                <a:cubicBezTo>
                  <a:pt x="69" y="177"/>
                  <a:pt x="60" y="177"/>
                  <a:pt x="50" y="157"/>
                </a:cubicBezTo>
                <a:lnTo>
                  <a:pt x="1" y="30"/>
                </a:lnTo>
                <a:cubicBezTo>
                  <a:pt x="1" y="20"/>
                  <a:pt x="1" y="11"/>
                  <a:pt x="21" y="1"/>
                </a:cubicBezTo>
                <a:cubicBezTo>
                  <a:pt x="30" y="1"/>
                  <a:pt x="40" y="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7" name="Google Shape;3947;p21"/>
          <p:cNvSpPr/>
          <p:nvPr/>
        </p:nvSpPr>
        <p:spPr>
          <a:xfrm>
            <a:off x="501559" y="6924585"/>
            <a:ext cx="39549" cy="16708"/>
          </a:xfrm>
          <a:custGeom>
            <a:avLst/>
            <a:gdLst/>
            <a:ahLst/>
            <a:cxnLst/>
            <a:rect l="l" t="t" r="r" b="b"/>
            <a:pathLst>
              <a:path w="187" h="79" extrusionOk="0">
                <a:moveTo>
                  <a:pt x="157" y="10"/>
                </a:moveTo>
                <a:cubicBezTo>
                  <a:pt x="167" y="0"/>
                  <a:pt x="177" y="10"/>
                  <a:pt x="177" y="30"/>
                </a:cubicBezTo>
                <a:cubicBezTo>
                  <a:pt x="187" y="39"/>
                  <a:pt x="177" y="50"/>
                  <a:pt x="157" y="50"/>
                </a:cubicBezTo>
                <a:lnTo>
                  <a:pt x="30" y="69"/>
                </a:lnTo>
                <a:cubicBezTo>
                  <a:pt x="11" y="79"/>
                  <a:pt x="0" y="69"/>
                  <a:pt x="0" y="50"/>
                </a:cubicBezTo>
                <a:cubicBezTo>
                  <a:pt x="0" y="39"/>
                  <a:pt x="11" y="3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8" name="Google Shape;3948;p21"/>
          <p:cNvSpPr/>
          <p:nvPr/>
        </p:nvSpPr>
        <p:spPr>
          <a:xfrm>
            <a:off x="499655" y="6928603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107" y="148"/>
                </a:moveTo>
                <a:cubicBezTo>
                  <a:pt x="107" y="158"/>
                  <a:pt x="98" y="177"/>
                  <a:pt x="88" y="177"/>
                </a:cubicBezTo>
                <a:cubicBezTo>
                  <a:pt x="78" y="187"/>
                  <a:pt x="68" y="177"/>
                  <a:pt x="59" y="168"/>
                </a:cubicBezTo>
                <a:lnTo>
                  <a:pt x="9" y="40"/>
                </a:lnTo>
                <a:cubicBezTo>
                  <a:pt x="0" y="31"/>
                  <a:pt x="9" y="11"/>
                  <a:pt x="20" y="11"/>
                </a:cubicBezTo>
                <a:cubicBezTo>
                  <a:pt x="39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9" name="Google Shape;3949;p21"/>
          <p:cNvSpPr/>
          <p:nvPr/>
        </p:nvSpPr>
        <p:spPr>
          <a:xfrm>
            <a:off x="420769" y="6901744"/>
            <a:ext cx="8460" cy="147411"/>
          </a:xfrm>
          <a:custGeom>
            <a:avLst/>
            <a:gdLst/>
            <a:ahLst/>
            <a:cxnLst/>
            <a:rect l="l" t="t" r="r" b="b"/>
            <a:pathLst>
              <a:path w="40" h="697" extrusionOk="0">
                <a:moveTo>
                  <a:pt x="40" y="677"/>
                </a:moveTo>
                <a:cubicBezTo>
                  <a:pt x="40" y="687"/>
                  <a:pt x="30" y="696"/>
                  <a:pt x="20" y="696"/>
                </a:cubicBezTo>
                <a:cubicBezTo>
                  <a:pt x="10" y="696"/>
                  <a:pt x="1" y="687"/>
                  <a:pt x="1" y="677"/>
                </a:cubicBezTo>
                <a:lnTo>
                  <a:pt x="1" y="20"/>
                </a:lnTo>
                <a:cubicBezTo>
                  <a:pt x="1" y="10"/>
                  <a:pt x="10" y="1"/>
                  <a:pt x="20" y="1"/>
                </a:cubicBezTo>
                <a:cubicBezTo>
                  <a:pt x="30" y="1"/>
                  <a:pt x="40" y="1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0" name="Google Shape;3950;p21"/>
          <p:cNvSpPr/>
          <p:nvPr/>
        </p:nvSpPr>
        <p:spPr>
          <a:xfrm>
            <a:off x="418654" y="6999030"/>
            <a:ext cx="31301" cy="33416"/>
          </a:xfrm>
          <a:custGeom>
            <a:avLst/>
            <a:gdLst/>
            <a:ahLst/>
            <a:cxnLst/>
            <a:rect l="l" t="t" r="r" b="b"/>
            <a:pathLst>
              <a:path w="148" h="158" extrusionOk="0">
                <a:moveTo>
                  <a:pt x="138" y="119"/>
                </a:moveTo>
                <a:cubicBezTo>
                  <a:pt x="148" y="129"/>
                  <a:pt x="138" y="138"/>
                  <a:pt x="128" y="148"/>
                </a:cubicBezTo>
                <a:cubicBezTo>
                  <a:pt x="118" y="158"/>
                  <a:pt x="109" y="158"/>
                  <a:pt x="98" y="148"/>
                </a:cubicBezTo>
                <a:lnTo>
                  <a:pt x="11" y="40"/>
                </a:lnTo>
                <a:cubicBezTo>
                  <a:pt x="0" y="31"/>
                  <a:pt x="11" y="11"/>
                  <a:pt x="20" y="1"/>
                </a:cubicBezTo>
                <a:cubicBezTo>
                  <a:pt x="30" y="1"/>
                  <a:pt x="40" y="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1" name="Google Shape;3951;p21"/>
          <p:cNvSpPr/>
          <p:nvPr/>
        </p:nvSpPr>
        <p:spPr>
          <a:xfrm>
            <a:off x="402157" y="6999030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39" y="148"/>
                </a:moveTo>
                <a:cubicBezTo>
                  <a:pt x="30" y="158"/>
                  <a:pt x="20" y="158"/>
                  <a:pt x="10" y="148"/>
                </a:cubicBezTo>
                <a:cubicBezTo>
                  <a:pt x="0" y="138"/>
                  <a:pt x="0" y="129"/>
                  <a:pt x="10" y="119"/>
                </a:cubicBezTo>
                <a:lnTo>
                  <a:pt x="89" y="11"/>
                </a:lnTo>
                <a:cubicBezTo>
                  <a:pt x="98" y="1"/>
                  <a:pt x="118" y="1"/>
                  <a:pt x="128" y="1"/>
                </a:cubicBezTo>
                <a:cubicBezTo>
                  <a:pt x="137" y="11"/>
                  <a:pt x="137" y="31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2" name="Google Shape;3952;p21"/>
          <p:cNvSpPr/>
          <p:nvPr/>
        </p:nvSpPr>
        <p:spPr>
          <a:xfrm>
            <a:off x="418654" y="6976400"/>
            <a:ext cx="31301" cy="33416"/>
          </a:xfrm>
          <a:custGeom>
            <a:avLst/>
            <a:gdLst/>
            <a:ahLst/>
            <a:cxnLst/>
            <a:rect l="l" t="t" r="r" b="b"/>
            <a:pathLst>
              <a:path w="148" h="158" extrusionOk="0">
                <a:moveTo>
                  <a:pt x="138" y="118"/>
                </a:moveTo>
                <a:cubicBezTo>
                  <a:pt x="148" y="128"/>
                  <a:pt x="138" y="147"/>
                  <a:pt x="128" y="147"/>
                </a:cubicBezTo>
                <a:cubicBezTo>
                  <a:pt x="118" y="157"/>
                  <a:pt x="109" y="157"/>
                  <a:pt x="98" y="147"/>
                </a:cubicBezTo>
                <a:lnTo>
                  <a:pt x="11" y="40"/>
                </a:lnTo>
                <a:cubicBezTo>
                  <a:pt x="0" y="30"/>
                  <a:pt x="11" y="10"/>
                  <a:pt x="20" y="10"/>
                </a:cubicBezTo>
                <a:cubicBezTo>
                  <a:pt x="30" y="1"/>
                  <a:pt x="40" y="1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3" name="Google Shape;3953;p21"/>
          <p:cNvSpPr/>
          <p:nvPr/>
        </p:nvSpPr>
        <p:spPr>
          <a:xfrm>
            <a:off x="402157" y="6976400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39" y="147"/>
                </a:moveTo>
                <a:cubicBezTo>
                  <a:pt x="30" y="157"/>
                  <a:pt x="20" y="157"/>
                  <a:pt x="10" y="147"/>
                </a:cubicBezTo>
                <a:cubicBezTo>
                  <a:pt x="0" y="147"/>
                  <a:pt x="0" y="128"/>
                  <a:pt x="10" y="118"/>
                </a:cubicBezTo>
                <a:lnTo>
                  <a:pt x="89" y="10"/>
                </a:lnTo>
                <a:cubicBezTo>
                  <a:pt x="98" y="1"/>
                  <a:pt x="118" y="1"/>
                  <a:pt x="128" y="10"/>
                </a:cubicBezTo>
                <a:cubicBezTo>
                  <a:pt x="137" y="10"/>
                  <a:pt x="137" y="30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4" name="Google Shape;3954;p21"/>
          <p:cNvSpPr/>
          <p:nvPr/>
        </p:nvSpPr>
        <p:spPr>
          <a:xfrm>
            <a:off x="283934" y="6891381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40" y="373"/>
                </a:moveTo>
                <a:cubicBezTo>
                  <a:pt x="30" y="383"/>
                  <a:pt x="10" y="383"/>
                  <a:pt x="10" y="363"/>
                </a:cubicBezTo>
                <a:cubicBezTo>
                  <a:pt x="1" y="353"/>
                  <a:pt x="1" y="344"/>
                  <a:pt x="10" y="334"/>
                </a:cubicBezTo>
                <a:lnTo>
                  <a:pt x="579" y="11"/>
                </a:lnTo>
                <a:cubicBezTo>
                  <a:pt x="589" y="0"/>
                  <a:pt x="608" y="11"/>
                  <a:pt x="608" y="20"/>
                </a:cubicBezTo>
                <a:cubicBezTo>
                  <a:pt x="618" y="30"/>
                  <a:pt x="618" y="40"/>
                  <a:pt x="59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5" name="Google Shape;3955;p21"/>
          <p:cNvSpPr/>
          <p:nvPr/>
        </p:nvSpPr>
        <p:spPr>
          <a:xfrm>
            <a:off x="308890" y="6941081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49" y="157"/>
                </a:moveTo>
                <a:cubicBezTo>
                  <a:pt x="40" y="177"/>
                  <a:pt x="29" y="177"/>
                  <a:pt x="20" y="177"/>
                </a:cubicBezTo>
                <a:cubicBezTo>
                  <a:pt x="0" y="168"/>
                  <a:pt x="0" y="157"/>
                  <a:pt x="0" y="148"/>
                </a:cubicBezTo>
                <a:lnTo>
                  <a:pt x="49" y="11"/>
                </a:lnTo>
                <a:cubicBezTo>
                  <a:pt x="59" y="1"/>
                  <a:pt x="69" y="1"/>
                  <a:pt x="88" y="1"/>
                </a:cubicBezTo>
                <a:cubicBezTo>
                  <a:pt x="98" y="11"/>
                  <a:pt x="98" y="20"/>
                  <a:pt x="9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6" name="Google Shape;3956;p21"/>
          <p:cNvSpPr/>
          <p:nvPr/>
        </p:nvSpPr>
        <p:spPr>
          <a:xfrm>
            <a:off x="290067" y="6936851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20" y="50"/>
                </a:moveTo>
                <a:cubicBezTo>
                  <a:pt x="11" y="50"/>
                  <a:pt x="1" y="31"/>
                  <a:pt x="1" y="21"/>
                </a:cubicBezTo>
                <a:cubicBezTo>
                  <a:pt x="11" y="11"/>
                  <a:pt x="20" y="1"/>
                  <a:pt x="31" y="1"/>
                </a:cubicBezTo>
                <a:lnTo>
                  <a:pt x="168" y="21"/>
                </a:lnTo>
                <a:cubicBezTo>
                  <a:pt x="177" y="21"/>
                  <a:pt x="187" y="31"/>
                  <a:pt x="187" y="50"/>
                </a:cubicBezTo>
                <a:cubicBezTo>
                  <a:pt x="187" y="60"/>
                  <a:pt x="177" y="70"/>
                  <a:pt x="158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7" name="Google Shape;3957;p21"/>
          <p:cNvSpPr/>
          <p:nvPr/>
        </p:nvSpPr>
        <p:spPr>
          <a:xfrm>
            <a:off x="327501" y="6928603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50" y="168"/>
                </a:moveTo>
                <a:cubicBezTo>
                  <a:pt x="50" y="177"/>
                  <a:pt x="30" y="187"/>
                  <a:pt x="20" y="177"/>
                </a:cubicBezTo>
                <a:cubicBezTo>
                  <a:pt x="10" y="177"/>
                  <a:pt x="0" y="158"/>
                  <a:pt x="10" y="148"/>
                </a:cubicBezTo>
                <a:lnTo>
                  <a:pt x="59" y="20"/>
                </a:lnTo>
                <a:cubicBezTo>
                  <a:pt x="59" y="11"/>
                  <a:pt x="79" y="1"/>
                  <a:pt x="89" y="11"/>
                </a:cubicBezTo>
                <a:cubicBezTo>
                  <a:pt x="98" y="11"/>
                  <a:pt x="108" y="31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8" name="Google Shape;3958;p21"/>
          <p:cNvSpPr/>
          <p:nvPr/>
        </p:nvSpPr>
        <p:spPr>
          <a:xfrm>
            <a:off x="310793" y="6924585"/>
            <a:ext cx="39761" cy="16708"/>
          </a:xfrm>
          <a:custGeom>
            <a:avLst/>
            <a:gdLst/>
            <a:ahLst/>
            <a:cxnLst/>
            <a:rect l="l" t="t" r="r" b="b"/>
            <a:pathLst>
              <a:path w="188" h="79" extrusionOk="0">
                <a:moveTo>
                  <a:pt x="20" y="50"/>
                </a:moveTo>
                <a:cubicBezTo>
                  <a:pt x="1" y="50"/>
                  <a:pt x="1" y="39"/>
                  <a:pt x="1" y="30"/>
                </a:cubicBezTo>
                <a:cubicBezTo>
                  <a:pt x="1" y="10"/>
                  <a:pt x="11" y="0"/>
                  <a:pt x="20" y="10"/>
                </a:cubicBezTo>
                <a:lnTo>
                  <a:pt x="158" y="30"/>
                </a:lnTo>
                <a:cubicBezTo>
                  <a:pt x="177" y="30"/>
                  <a:pt x="187" y="39"/>
                  <a:pt x="177" y="50"/>
                </a:cubicBezTo>
                <a:cubicBezTo>
                  <a:pt x="177" y="69"/>
                  <a:pt x="168" y="79"/>
                  <a:pt x="15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9" name="Google Shape;3959;p21"/>
          <p:cNvSpPr/>
          <p:nvPr/>
        </p:nvSpPr>
        <p:spPr>
          <a:xfrm>
            <a:off x="283934" y="6804246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10" y="50"/>
                </a:moveTo>
                <a:cubicBezTo>
                  <a:pt x="1" y="40"/>
                  <a:pt x="1" y="31"/>
                  <a:pt x="10" y="11"/>
                </a:cubicBezTo>
                <a:cubicBezTo>
                  <a:pt x="10" y="1"/>
                  <a:pt x="30" y="1"/>
                  <a:pt x="40" y="11"/>
                </a:cubicBezTo>
                <a:lnTo>
                  <a:pt x="598" y="334"/>
                </a:lnTo>
                <a:cubicBezTo>
                  <a:pt x="618" y="334"/>
                  <a:pt x="618" y="354"/>
                  <a:pt x="608" y="364"/>
                </a:cubicBezTo>
                <a:cubicBezTo>
                  <a:pt x="608" y="373"/>
                  <a:pt x="589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0" name="Google Shape;3960;p21"/>
          <p:cNvSpPr/>
          <p:nvPr/>
        </p:nvSpPr>
        <p:spPr>
          <a:xfrm>
            <a:off x="290067" y="6824972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31" y="70"/>
                </a:moveTo>
                <a:cubicBezTo>
                  <a:pt x="20" y="70"/>
                  <a:pt x="11" y="60"/>
                  <a:pt x="1" y="50"/>
                </a:cubicBezTo>
                <a:cubicBezTo>
                  <a:pt x="1" y="40"/>
                  <a:pt x="11" y="20"/>
                  <a:pt x="20" y="20"/>
                </a:cubicBezTo>
                <a:lnTo>
                  <a:pt x="158" y="1"/>
                </a:lnTo>
                <a:cubicBezTo>
                  <a:pt x="177" y="1"/>
                  <a:pt x="187" y="11"/>
                  <a:pt x="187" y="20"/>
                </a:cubicBezTo>
                <a:cubicBezTo>
                  <a:pt x="187" y="31"/>
                  <a:pt x="177" y="50"/>
                  <a:pt x="16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1" name="Google Shape;3961;p21"/>
          <p:cNvSpPr/>
          <p:nvPr/>
        </p:nvSpPr>
        <p:spPr>
          <a:xfrm>
            <a:off x="308890" y="6798113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0" y="30"/>
                </a:moveTo>
                <a:cubicBezTo>
                  <a:pt x="0" y="20"/>
                  <a:pt x="0" y="10"/>
                  <a:pt x="20" y="1"/>
                </a:cubicBezTo>
                <a:cubicBezTo>
                  <a:pt x="29" y="1"/>
                  <a:pt x="40" y="1"/>
                  <a:pt x="49" y="20"/>
                </a:cubicBezTo>
                <a:lnTo>
                  <a:pt x="98" y="147"/>
                </a:lnTo>
                <a:cubicBezTo>
                  <a:pt x="98" y="158"/>
                  <a:pt x="98" y="167"/>
                  <a:pt x="88" y="177"/>
                </a:cubicBezTo>
                <a:cubicBezTo>
                  <a:pt x="69" y="177"/>
                  <a:pt x="59" y="177"/>
                  <a:pt x="49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2" name="Google Shape;3962;p21"/>
          <p:cNvSpPr/>
          <p:nvPr/>
        </p:nvSpPr>
        <p:spPr>
          <a:xfrm>
            <a:off x="310793" y="6835547"/>
            <a:ext cx="39761" cy="14593"/>
          </a:xfrm>
          <a:custGeom>
            <a:avLst/>
            <a:gdLst/>
            <a:ahLst/>
            <a:cxnLst/>
            <a:rect l="l" t="t" r="r" b="b"/>
            <a:pathLst>
              <a:path w="188" h="69" extrusionOk="0">
                <a:moveTo>
                  <a:pt x="20" y="68"/>
                </a:moveTo>
                <a:cubicBezTo>
                  <a:pt x="11" y="68"/>
                  <a:pt x="1" y="68"/>
                  <a:pt x="1" y="49"/>
                </a:cubicBezTo>
                <a:cubicBezTo>
                  <a:pt x="1" y="39"/>
                  <a:pt x="1" y="29"/>
                  <a:pt x="20" y="29"/>
                </a:cubicBezTo>
                <a:lnTo>
                  <a:pt x="158" y="0"/>
                </a:lnTo>
                <a:cubicBezTo>
                  <a:pt x="168" y="0"/>
                  <a:pt x="177" y="10"/>
                  <a:pt x="177" y="29"/>
                </a:cubicBezTo>
                <a:cubicBezTo>
                  <a:pt x="187" y="39"/>
                  <a:pt x="177" y="49"/>
                  <a:pt x="15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3" name="Google Shape;3963;p21"/>
          <p:cNvSpPr/>
          <p:nvPr/>
        </p:nvSpPr>
        <p:spPr>
          <a:xfrm>
            <a:off x="327501" y="6808476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10" y="40"/>
                </a:moveTo>
                <a:cubicBezTo>
                  <a:pt x="0" y="20"/>
                  <a:pt x="10" y="11"/>
                  <a:pt x="20" y="11"/>
                </a:cubicBezTo>
                <a:cubicBezTo>
                  <a:pt x="30" y="0"/>
                  <a:pt x="50" y="11"/>
                  <a:pt x="50" y="20"/>
                </a:cubicBezTo>
                <a:lnTo>
                  <a:pt x="98" y="148"/>
                </a:lnTo>
                <a:cubicBezTo>
                  <a:pt x="108" y="157"/>
                  <a:pt x="98" y="177"/>
                  <a:pt x="89" y="177"/>
                </a:cubicBezTo>
                <a:cubicBezTo>
                  <a:pt x="79" y="187"/>
                  <a:pt x="59" y="177"/>
                  <a:pt x="5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4" name="Google Shape;3964;p21"/>
          <p:cNvSpPr/>
          <p:nvPr/>
        </p:nvSpPr>
        <p:spPr>
          <a:xfrm>
            <a:off x="371068" y="6798113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10" y="40"/>
                </a:moveTo>
                <a:cubicBezTo>
                  <a:pt x="0" y="30"/>
                  <a:pt x="0" y="20"/>
                  <a:pt x="20" y="10"/>
                </a:cubicBezTo>
                <a:cubicBezTo>
                  <a:pt x="29" y="1"/>
                  <a:pt x="40" y="10"/>
                  <a:pt x="49" y="20"/>
                </a:cubicBezTo>
                <a:lnTo>
                  <a:pt x="236" y="334"/>
                </a:lnTo>
                <a:cubicBezTo>
                  <a:pt x="236" y="354"/>
                  <a:pt x="236" y="363"/>
                  <a:pt x="225" y="373"/>
                </a:cubicBezTo>
                <a:cubicBezTo>
                  <a:pt x="216" y="373"/>
                  <a:pt x="196" y="373"/>
                  <a:pt x="196" y="36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5" name="Google Shape;3965;p21"/>
          <p:cNvSpPr/>
          <p:nvPr/>
        </p:nvSpPr>
        <p:spPr>
          <a:xfrm>
            <a:off x="360705" y="681059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0" y="49"/>
                </a:moveTo>
                <a:cubicBezTo>
                  <a:pt x="0" y="49"/>
                  <a:pt x="0" y="30"/>
                  <a:pt x="0" y="20"/>
                </a:cubicBezTo>
                <a:cubicBezTo>
                  <a:pt x="0" y="10"/>
                  <a:pt x="20" y="1"/>
                  <a:pt x="30" y="10"/>
                </a:cubicBezTo>
                <a:lnTo>
                  <a:pt x="147" y="49"/>
                </a:lnTo>
                <a:cubicBezTo>
                  <a:pt x="157" y="59"/>
                  <a:pt x="167" y="69"/>
                  <a:pt x="157" y="79"/>
                </a:cubicBezTo>
                <a:cubicBezTo>
                  <a:pt x="157" y="99"/>
                  <a:pt x="137" y="99"/>
                  <a:pt x="128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6" name="Google Shape;3966;p21"/>
          <p:cNvSpPr/>
          <p:nvPr/>
        </p:nvSpPr>
        <p:spPr>
          <a:xfrm>
            <a:off x="383546" y="6795998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20" y="20"/>
                </a:moveTo>
                <a:cubicBezTo>
                  <a:pt x="20" y="11"/>
                  <a:pt x="39" y="1"/>
                  <a:pt x="49" y="1"/>
                </a:cubicBezTo>
                <a:cubicBezTo>
                  <a:pt x="59" y="1"/>
                  <a:pt x="68" y="11"/>
                  <a:pt x="68" y="20"/>
                </a:cubicBezTo>
                <a:lnTo>
                  <a:pt x="49" y="148"/>
                </a:lnTo>
                <a:cubicBezTo>
                  <a:pt x="49" y="157"/>
                  <a:pt x="39" y="168"/>
                  <a:pt x="29" y="168"/>
                </a:cubicBezTo>
                <a:cubicBezTo>
                  <a:pt x="10" y="168"/>
                  <a:pt x="0" y="148"/>
                  <a:pt x="0" y="1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7" name="Google Shape;3967;p21"/>
          <p:cNvSpPr/>
          <p:nvPr/>
        </p:nvSpPr>
        <p:spPr>
          <a:xfrm>
            <a:off x="368953" y="6827299"/>
            <a:ext cx="35531" cy="22841"/>
          </a:xfrm>
          <a:custGeom>
            <a:avLst/>
            <a:gdLst/>
            <a:ahLst/>
            <a:cxnLst/>
            <a:rect l="l" t="t" r="r" b="b"/>
            <a:pathLst>
              <a:path w="168" h="108" extrusionOk="0">
                <a:moveTo>
                  <a:pt x="20" y="49"/>
                </a:moveTo>
                <a:cubicBezTo>
                  <a:pt x="10" y="49"/>
                  <a:pt x="0" y="39"/>
                  <a:pt x="10" y="20"/>
                </a:cubicBezTo>
                <a:cubicBezTo>
                  <a:pt x="10" y="9"/>
                  <a:pt x="30" y="0"/>
                  <a:pt x="39" y="9"/>
                </a:cubicBezTo>
                <a:lnTo>
                  <a:pt x="157" y="59"/>
                </a:lnTo>
                <a:cubicBezTo>
                  <a:pt x="167" y="59"/>
                  <a:pt x="167" y="68"/>
                  <a:pt x="167" y="88"/>
                </a:cubicBezTo>
                <a:cubicBezTo>
                  <a:pt x="157" y="98"/>
                  <a:pt x="148" y="107"/>
                  <a:pt x="137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8" name="Google Shape;3968;p21"/>
          <p:cNvSpPr/>
          <p:nvPr/>
        </p:nvSpPr>
        <p:spPr>
          <a:xfrm>
            <a:off x="393698" y="6812706"/>
            <a:ext cx="14805" cy="35319"/>
          </a:xfrm>
          <a:custGeom>
            <a:avLst/>
            <a:gdLst/>
            <a:ahLst/>
            <a:cxnLst/>
            <a:rect l="l" t="t" r="r" b="b"/>
            <a:pathLst>
              <a:path w="70" h="167" extrusionOk="0">
                <a:moveTo>
                  <a:pt x="20" y="20"/>
                </a:moveTo>
                <a:cubicBezTo>
                  <a:pt x="20" y="10"/>
                  <a:pt x="31" y="0"/>
                  <a:pt x="50" y="0"/>
                </a:cubicBezTo>
                <a:cubicBezTo>
                  <a:pt x="60" y="0"/>
                  <a:pt x="70" y="10"/>
                  <a:pt x="70" y="30"/>
                </a:cubicBezTo>
                <a:lnTo>
                  <a:pt x="50" y="147"/>
                </a:lnTo>
                <a:cubicBezTo>
                  <a:pt x="50" y="157"/>
                  <a:pt x="40" y="167"/>
                  <a:pt x="20" y="167"/>
                </a:cubicBezTo>
                <a:cubicBezTo>
                  <a:pt x="11" y="167"/>
                  <a:pt x="1" y="157"/>
                  <a:pt x="1" y="13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9" name="Google Shape;3969;p21"/>
          <p:cNvSpPr/>
          <p:nvPr/>
        </p:nvSpPr>
        <p:spPr>
          <a:xfrm>
            <a:off x="429017" y="6798113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187" y="20"/>
                </a:moveTo>
                <a:cubicBezTo>
                  <a:pt x="197" y="10"/>
                  <a:pt x="206" y="1"/>
                  <a:pt x="226" y="10"/>
                </a:cubicBezTo>
                <a:cubicBezTo>
                  <a:pt x="236" y="20"/>
                  <a:pt x="236" y="30"/>
                  <a:pt x="226" y="40"/>
                </a:cubicBezTo>
                <a:lnTo>
                  <a:pt x="49" y="363"/>
                </a:lnTo>
                <a:cubicBezTo>
                  <a:pt x="40" y="373"/>
                  <a:pt x="30" y="373"/>
                  <a:pt x="10" y="373"/>
                </a:cubicBezTo>
                <a:cubicBezTo>
                  <a:pt x="1" y="363"/>
                  <a:pt x="1" y="354"/>
                  <a:pt x="1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0" name="Google Shape;3970;p21"/>
          <p:cNvSpPr/>
          <p:nvPr/>
        </p:nvSpPr>
        <p:spPr>
          <a:xfrm>
            <a:off x="451858" y="679599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0" y="20"/>
                </a:moveTo>
                <a:cubicBezTo>
                  <a:pt x="0" y="11"/>
                  <a:pt x="10" y="1"/>
                  <a:pt x="20" y="1"/>
                </a:cubicBezTo>
                <a:cubicBezTo>
                  <a:pt x="39" y="1"/>
                  <a:pt x="50" y="11"/>
                  <a:pt x="50" y="20"/>
                </a:cubicBezTo>
                <a:lnTo>
                  <a:pt x="69" y="138"/>
                </a:lnTo>
                <a:cubicBezTo>
                  <a:pt x="69" y="148"/>
                  <a:pt x="59" y="168"/>
                  <a:pt x="50" y="168"/>
                </a:cubicBezTo>
                <a:cubicBezTo>
                  <a:pt x="30" y="168"/>
                  <a:pt x="20" y="157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1" name="Google Shape;3971;p21"/>
          <p:cNvSpPr/>
          <p:nvPr/>
        </p:nvSpPr>
        <p:spPr>
          <a:xfrm>
            <a:off x="455876" y="681059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9" y="10"/>
                </a:moveTo>
                <a:cubicBezTo>
                  <a:pt x="138" y="1"/>
                  <a:pt x="158" y="10"/>
                  <a:pt x="158" y="20"/>
                </a:cubicBezTo>
                <a:cubicBezTo>
                  <a:pt x="168" y="30"/>
                  <a:pt x="158" y="49"/>
                  <a:pt x="148" y="49"/>
                </a:cubicBezTo>
                <a:lnTo>
                  <a:pt x="31" y="99"/>
                </a:lnTo>
                <a:cubicBezTo>
                  <a:pt x="20" y="99"/>
                  <a:pt x="11" y="99"/>
                  <a:pt x="1" y="79"/>
                </a:cubicBezTo>
                <a:cubicBezTo>
                  <a:pt x="1" y="69"/>
                  <a:pt x="1" y="59"/>
                  <a:pt x="11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2" name="Google Shape;3972;p21"/>
          <p:cNvSpPr/>
          <p:nvPr/>
        </p:nvSpPr>
        <p:spPr>
          <a:xfrm>
            <a:off x="441495" y="6812706"/>
            <a:ext cx="14593" cy="35319"/>
          </a:xfrm>
          <a:custGeom>
            <a:avLst/>
            <a:gdLst/>
            <a:ahLst/>
            <a:cxnLst/>
            <a:rect l="l" t="t" r="r" b="b"/>
            <a:pathLst>
              <a:path w="69" h="167" extrusionOk="0">
                <a:moveTo>
                  <a:pt x="1" y="30"/>
                </a:moveTo>
                <a:cubicBezTo>
                  <a:pt x="1" y="10"/>
                  <a:pt x="10" y="0"/>
                  <a:pt x="20" y="0"/>
                </a:cubicBezTo>
                <a:cubicBezTo>
                  <a:pt x="40" y="0"/>
                  <a:pt x="49" y="10"/>
                  <a:pt x="49" y="20"/>
                </a:cubicBezTo>
                <a:lnTo>
                  <a:pt x="69" y="137"/>
                </a:lnTo>
                <a:cubicBezTo>
                  <a:pt x="69" y="157"/>
                  <a:pt x="59" y="167"/>
                  <a:pt x="49" y="167"/>
                </a:cubicBezTo>
                <a:cubicBezTo>
                  <a:pt x="40" y="167"/>
                  <a:pt x="20" y="157"/>
                  <a:pt x="2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3" name="Google Shape;3973;p21"/>
          <p:cNvSpPr/>
          <p:nvPr/>
        </p:nvSpPr>
        <p:spPr>
          <a:xfrm>
            <a:off x="445725" y="6827299"/>
            <a:ext cx="35319" cy="22841"/>
          </a:xfrm>
          <a:custGeom>
            <a:avLst/>
            <a:gdLst/>
            <a:ahLst/>
            <a:cxnLst/>
            <a:rect l="l" t="t" r="r" b="b"/>
            <a:pathLst>
              <a:path w="167" h="108" extrusionOk="0">
                <a:moveTo>
                  <a:pt x="127" y="9"/>
                </a:moveTo>
                <a:cubicBezTo>
                  <a:pt x="147" y="0"/>
                  <a:pt x="157" y="9"/>
                  <a:pt x="157" y="20"/>
                </a:cubicBezTo>
                <a:cubicBezTo>
                  <a:pt x="166" y="39"/>
                  <a:pt x="157" y="49"/>
                  <a:pt x="147" y="49"/>
                </a:cubicBezTo>
                <a:lnTo>
                  <a:pt x="29" y="98"/>
                </a:lnTo>
                <a:cubicBezTo>
                  <a:pt x="20" y="107"/>
                  <a:pt x="10" y="98"/>
                  <a:pt x="0" y="88"/>
                </a:cubicBezTo>
                <a:cubicBezTo>
                  <a:pt x="0" y="68"/>
                  <a:pt x="0" y="59"/>
                  <a:pt x="2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4" name="Google Shape;3974;p21"/>
          <p:cNvSpPr/>
          <p:nvPr/>
        </p:nvSpPr>
        <p:spPr>
          <a:xfrm>
            <a:off x="439380" y="6883132"/>
            <a:ext cx="87135" cy="10575"/>
          </a:xfrm>
          <a:custGeom>
            <a:avLst/>
            <a:gdLst/>
            <a:ahLst/>
            <a:cxnLst/>
            <a:rect l="l" t="t" r="r" b="b"/>
            <a:pathLst>
              <a:path w="412" h="50" extrusionOk="0">
                <a:moveTo>
                  <a:pt x="392" y="0"/>
                </a:moveTo>
                <a:cubicBezTo>
                  <a:pt x="403" y="0"/>
                  <a:pt x="412" y="10"/>
                  <a:pt x="412" y="20"/>
                </a:cubicBezTo>
                <a:cubicBezTo>
                  <a:pt x="412" y="39"/>
                  <a:pt x="403" y="50"/>
                  <a:pt x="392" y="50"/>
                </a:cubicBezTo>
                <a:lnTo>
                  <a:pt x="20" y="50"/>
                </a:lnTo>
                <a:cubicBezTo>
                  <a:pt x="11" y="50"/>
                  <a:pt x="0" y="39"/>
                  <a:pt x="0" y="20"/>
                </a:cubicBezTo>
                <a:cubicBezTo>
                  <a:pt x="0" y="1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5" name="Google Shape;3975;p21"/>
          <p:cNvSpPr/>
          <p:nvPr/>
        </p:nvSpPr>
        <p:spPr>
          <a:xfrm>
            <a:off x="491195" y="6866425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8" y="11"/>
                </a:moveTo>
                <a:cubicBezTo>
                  <a:pt x="118" y="1"/>
                  <a:pt x="128" y="1"/>
                  <a:pt x="138" y="11"/>
                </a:cubicBezTo>
                <a:cubicBezTo>
                  <a:pt x="147" y="20"/>
                  <a:pt x="147" y="40"/>
                  <a:pt x="138" y="50"/>
                </a:cubicBezTo>
                <a:lnTo>
                  <a:pt x="40" y="118"/>
                </a:lnTo>
                <a:cubicBezTo>
                  <a:pt x="30" y="129"/>
                  <a:pt x="20" y="129"/>
                  <a:pt x="10" y="118"/>
                </a:cubicBezTo>
                <a:cubicBezTo>
                  <a:pt x="1" y="109"/>
                  <a:pt x="1" y="8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6" name="Google Shape;3976;p21"/>
          <p:cNvSpPr/>
          <p:nvPr/>
        </p:nvSpPr>
        <p:spPr>
          <a:xfrm>
            <a:off x="491195" y="688313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138" y="79"/>
                </a:moveTo>
                <a:cubicBezTo>
                  <a:pt x="147" y="89"/>
                  <a:pt x="147" y="108"/>
                  <a:pt x="138" y="118"/>
                </a:cubicBezTo>
                <a:cubicBezTo>
                  <a:pt x="128" y="128"/>
                  <a:pt x="118" y="128"/>
                  <a:pt x="108" y="118"/>
                </a:cubicBezTo>
                <a:lnTo>
                  <a:pt x="10" y="39"/>
                </a:lnTo>
                <a:cubicBezTo>
                  <a:pt x="1" y="30"/>
                  <a:pt x="1" y="20"/>
                  <a:pt x="10" y="10"/>
                </a:cubicBezTo>
                <a:cubicBezTo>
                  <a:pt x="20" y="0"/>
                  <a:pt x="3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7" name="Google Shape;3977;p21"/>
          <p:cNvSpPr/>
          <p:nvPr/>
        </p:nvSpPr>
        <p:spPr>
          <a:xfrm>
            <a:off x="470469" y="6866425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108" y="11"/>
                </a:moveTo>
                <a:cubicBezTo>
                  <a:pt x="118" y="1"/>
                  <a:pt x="138" y="1"/>
                  <a:pt x="147" y="11"/>
                </a:cubicBezTo>
                <a:cubicBezTo>
                  <a:pt x="158" y="20"/>
                  <a:pt x="147" y="40"/>
                  <a:pt x="138" y="50"/>
                </a:cubicBezTo>
                <a:lnTo>
                  <a:pt x="49" y="118"/>
                </a:lnTo>
                <a:cubicBezTo>
                  <a:pt x="40" y="129"/>
                  <a:pt x="20" y="129"/>
                  <a:pt x="10" y="118"/>
                </a:cubicBezTo>
                <a:cubicBezTo>
                  <a:pt x="1" y="109"/>
                  <a:pt x="10" y="89"/>
                  <a:pt x="2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8" name="Google Shape;3978;p21"/>
          <p:cNvSpPr/>
          <p:nvPr/>
        </p:nvSpPr>
        <p:spPr>
          <a:xfrm>
            <a:off x="470469" y="6883132"/>
            <a:ext cx="33416" cy="27071"/>
          </a:xfrm>
          <a:custGeom>
            <a:avLst/>
            <a:gdLst/>
            <a:ahLst/>
            <a:cxnLst/>
            <a:rect l="l" t="t" r="r" b="b"/>
            <a:pathLst>
              <a:path w="158" h="128" extrusionOk="0">
                <a:moveTo>
                  <a:pt x="138" y="79"/>
                </a:moveTo>
                <a:cubicBezTo>
                  <a:pt x="147" y="89"/>
                  <a:pt x="158" y="108"/>
                  <a:pt x="147" y="118"/>
                </a:cubicBezTo>
                <a:cubicBezTo>
                  <a:pt x="138" y="128"/>
                  <a:pt x="118" y="128"/>
                  <a:pt x="108" y="118"/>
                </a:cubicBezTo>
                <a:lnTo>
                  <a:pt x="20" y="39"/>
                </a:lnTo>
                <a:cubicBezTo>
                  <a:pt x="10" y="30"/>
                  <a:pt x="1" y="20"/>
                  <a:pt x="10" y="10"/>
                </a:cubicBezTo>
                <a:cubicBezTo>
                  <a:pt x="20" y="0"/>
                  <a:pt x="40" y="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9" name="Google Shape;3979;p21"/>
          <p:cNvSpPr/>
          <p:nvPr/>
        </p:nvSpPr>
        <p:spPr>
          <a:xfrm>
            <a:off x="429017" y="6899629"/>
            <a:ext cx="49913" cy="76984"/>
          </a:xfrm>
          <a:custGeom>
            <a:avLst/>
            <a:gdLst/>
            <a:ahLst/>
            <a:cxnLst/>
            <a:rect l="l" t="t" r="r" b="b"/>
            <a:pathLst>
              <a:path w="236" h="364" extrusionOk="0">
                <a:moveTo>
                  <a:pt x="226" y="334"/>
                </a:moveTo>
                <a:cubicBezTo>
                  <a:pt x="236" y="344"/>
                  <a:pt x="236" y="353"/>
                  <a:pt x="226" y="364"/>
                </a:cubicBezTo>
                <a:cubicBezTo>
                  <a:pt x="206" y="364"/>
                  <a:pt x="197" y="364"/>
                  <a:pt x="187" y="353"/>
                </a:cubicBezTo>
                <a:lnTo>
                  <a:pt x="10" y="30"/>
                </a:lnTo>
                <a:cubicBezTo>
                  <a:pt x="1" y="20"/>
                  <a:pt x="1" y="11"/>
                  <a:pt x="10" y="1"/>
                </a:cubicBezTo>
                <a:cubicBezTo>
                  <a:pt x="30" y="1"/>
                  <a:pt x="40" y="1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0" name="Google Shape;3980;p21"/>
          <p:cNvSpPr/>
          <p:nvPr/>
        </p:nvSpPr>
        <p:spPr>
          <a:xfrm>
            <a:off x="455876" y="694531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58" y="50"/>
                  <a:pt x="168" y="69"/>
                  <a:pt x="158" y="79"/>
                </a:cubicBezTo>
                <a:cubicBezTo>
                  <a:pt x="158" y="89"/>
                  <a:pt x="138" y="98"/>
                  <a:pt x="129" y="89"/>
                </a:cubicBezTo>
                <a:lnTo>
                  <a:pt x="11" y="50"/>
                </a:lnTo>
                <a:cubicBezTo>
                  <a:pt x="1" y="39"/>
                  <a:pt x="1" y="30"/>
                  <a:pt x="1" y="10"/>
                </a:cubicBezTo>
                <a:cubicBezTo>
                  <a:pt x="11" y="0"/>
                  <a:pt x="20" y="0"/>
                  <a:pt x="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1" name="Google Shape;3981;p21"/>
          <p:cNvSpPr/>
          <p:nvPr/>
        </p:nvSpPr>
        <p:spPr>
          <a:xfrm>
            <a:off x="451858" y="6945311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7"/>
                  <a:pt x="39" y="167"/>
                  <a:pt x="20" y="167"/>
                </a:cubicBezTo>
                <a:cubicBezTo>
                  <a:pt x="10" y="167"/>
                  <a:pt x="0" y="157"/>
                  <a:pt x="0" y="137"/>
                </a:cubicBezTo>
                <a:lnTo>
                  <a:pt x="20" y="20"/>
                </a:lnTo>
                <a:cubicBezTo>
                  <a:pt x="20" y="10"/>
                  <a:pt x="30" y="0"/>
                  <a:pt x="50" y="0"/>
                </a:cubicBezTo>
                <a:cubicBezTo>
                  <a:pt x="59" y="0"/>
                  <a:pt x="69" y="10"/>
                  <a:pt x="6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2" name="Google Shape;3982;p21"/>
          <p:cNvSpPr/>
          <p:nvPr/>
        </p:nvSpPr>
        <p:spPr>
          <a:xfrm>
            <a:off x="445725" y="6926700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49"/>
                </a:moveTo>
                <a:cubicBezTo>
                  <a:pt x="157" y="59"/>
                  <a:pt x="166" y="69"/>
                  <a:pt x="157" y="88"/>
                </a:cubicBezTo>
                <a:cubicBezTo>
                  <a:pt x="157" y="98"/>
                  <a:pt x="147" y="98"/>
                  <a:pt x="127" y="98"/>
                </a:cubicBezTo>
                <a:lnTo>
                  <a:pt x="20" y="49"/>
                </a:lnTo>
                <a:cubicBezTo>
                  <a:pt x="0" y="49"/>
                  <a:pt x="0" y="29"/>
                  <a:pt x="0" y="20"/>
                </a:cubicBezTo>
                <a:cubicBezTo>
                  <a:pt x="10" y="10"/>
                  <a:pt x="2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21"/>
          <p:cNvSpPr/>
          <p:nvPr/>
        </p:nvSpPr>
        <p:spPr>
          <a:xfrm>
            <a:off x="441495" y="6926700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49" y="157"/>
                </a:moveTo>
                <a:cubicBezTo>
                  <a:pt x="49" y="167"/>
                  <a:pt x="40" y="177"/>
                  <a:pt x="20" y="177"/>
                </a:cubicBezTo>
                <a:cubicBezTo>
                  <a:pt x="10" y="177"/>
                  <a:pt x="1" y="157"/>
                  <a:pt x="1" y="147"/>
                </a:cubicBezTo>
                <a:lnTo>
                  <a:pt x="20" y="29"/>
                </a:lnTo>
                <a:cubicBezTo>
                  <a:pt x="20" y="10"/>
                  <a:pt x="40" y="0"/>
                  <a:pt x="49" y="10"/>
                </a:cubicBezTo>
                <a:cubicBezTo>
                  <a:pt x="59" y="10"/>
                  <a:pt x="69" y="20"/>
                  <a:pt x="6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4" name="Google Shape;3984;p21"/>
          <p:cNvSpPr/>
          <p:nvPr/>
        </p:nvSpPr>
        <p:spPr>
          <a:xfrm>
            <a:off x="371068" y="6899629"/>
            <a:ext cx="49913" cy="76984"/>
          </a:xfrm>
          <a:custGeom>
            <a:avLst/>
            <a:gdLst/>
            <a:ahLst/>
            <a:cxnLst/>
            <a:rect l="l" t="t" r="r" b="b"/>
            <a:pathLst>
              <a:path w="236" h="364" extrusionOk="0">
                <a:moveTo>
                  <a:pt x="49" y="353"/>
                </a:moveTo>
                <a:cubicBezTo>
                  <a:pt x="40" y="364"/>
                  <a:pt x="29" y="364"/>
                  <a:pt x="20" y="364"/>
                </a:cubicBezTo>
                <a:cubicBezTo>
                  <a:pt x="0" y="353"/>
                  <a:pt x="0" y="344"/>
                  <a:pt x="10" y="334"/>
                </a:cubicBezTo>
                <a:lnTo>
                  <a:pt x="196" y="11"/>
                </a:lnTo>
                <a:cubicBezTo>
                  <a:pt x="196" y="1"/>
                  <a:pt x="216" y="1"/>
                  <a:pt x="225" y="1"/>
                </a:cubicBezTo>
                <a:cubicBezTo>
                  <a:pt x="236" y="11"/>
                  <a:pt x="236" y="20"/>
                  <a:pt x="236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5" name="Google Shape;3985;p21"/>
          <p:cNvSpPr/>
          <p:nvPr/>
        </p:nvSpPr>
        <p:spPr>
          <a:xfrm>
            <a:off x="383546" y="6945311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68" y="137"/>
                </a:moveTo>
                <a:cubicBezTo>
                  <a:pt x="68" y="157"/>
                  <a:pt x="59" y="167"/>
                  <a:pt x="49" y="167"/>
                </a:cubicBezTo>
                <a:cubicBezTo>
                  <a:pt x="39" y="167"/>
                  <a:pt x="20" y="157"/>
                  <a:pt x="20" y="148"/>
                </a:cubicBezTo>
                <a:lnTo>
                  <a:pt x="0" y="30"/>
                </a:lnTo>
                <a:cubicBezTo>
                  <a:pt x="0" y="10"/>
                  <a:pt x="10" y="0"/>
                  <a:pt x="29" y="0"/>
                </a:cubicBezTo>
                <a:cubicBezTo>
                  <a:pt x="39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6" name="Google Shape;3986;p21"/>
          <p:cNvSpPr/>
          <p:nvPr/>
        </p:nvSpPr>
        <p:spPr>
          <a:xfrm>
            <a:off x="360705" y="6945311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0" y="89"/>
                </a:moveTo>
                <a:cubicBezTo>
                  <a:pt x="20" y="98"/>
                  <a:pt x="0" y="89"/>
                  <a:pt x="0" y="79"/>
                </a:cubicBezTo>
                <a:cubicBezTo>
                  <a:pt x="0" y="69"/>
                  <a:pt x="0" y="50"/>
                  <a:pt x="10" y="50"/>
                </a:cubicBezTo>
                <a:lnTo>
                  <a:pt x="128" y="0"/>
                </a:lnTo>
                <a:cubicBezTo>
                  <a:pt x="137" y="0"/>
                  <a:pt x="157" y="0"/>
                  <a:pt x="157" y="10"/>
                </a:cubicBezTo>
                <a:cubicBezTo>
                  <a:pt x="167" y="30"/>
                  <a:pt x="157" y="39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7" name="Google Shape;3987;p21"/>
          <p:cNvSpPr/>
          <p:nvPr/>
        </p:nvSpPr>
        <p:spPr>
          <a:xfrm>
            <a:off x="393698" y="6926700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70" y="147"/>
                </a:moveTo>
                <a:cubicBezTo>
                  <a:pt x="70" y="157"/>
                  <a:pt x="60" y="177"/>
                  <a:pt x="50" y="177"/>
                </a:cubicBezTo>
                <a:cubicBezTo>
                  <a:pt x="31" y="177"/>
                  <a:pt x="20" y="167"/>
                  <a:pt x="20" y="157"/>
                </a:cubicBezTo>
                <a:lnTo>
                  <a:pt x="1" y="29"/>
                </a:lnTo>
                <a:cubicBezTo>
                  <a:pt x="1" y="20"/>
                  <a:pt x="11" y="10"/>
                  <a:pt x="20" y="10"/>
                </a:cubicBezTo>
                <a:cubicBezTo>
                  <a:pt x="40" y="0"/>
                  <a:pt x="50" y="10"/>
                  <a:pt x="5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8" name="Google Shape;3988;p21"/>
          <p:cNvSpPr/>
          <p:nvPr/>
        </p:nvSpPr>
        <p:spPr>
          <a:xfrm>
            <a:off x="368953" y="6926700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9" y="98"/>
                </a:moveTo>
                <a:cubicBezTo>
                  <a:pt x="30" y="98"/>
                  <a:pt x="10" y="98"/>
                  <a:pt x="10" y="88"/>
                </a:cubicBezTo>
                <a:cubicBezTo>
                  <a:pt x="0" y="69"/>
                  <a:pt x="10" y="59"/>
                  <a:pt x="20" y="49"/>
                </a:cubicBezTo>
                <a:lnTo>
                  <a:pt x="137" y="10"/>
                </a:lnTo>
                <a:cubicBezTo>
                  <a:pt x="148" y="0"/>
                  <a:pt x="157" y="10"/>
                  <a:pt x="167" y="20"/>
                </a:cubicBezTo>
                <a:cubicBezTo>
                  <a:pt x="167" y="29"/>
                  <a:pt x="167" y="49"/>
                  <a:pt x="15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9" name="Google Shape;3989;p21"/>
          <p:cNvSpPr/>
          <p:nvPr/>
        </p:nvSpPr>
        <p:spPr>
          <a:xfrm>
            <a:off x="323271" y="6883132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30" y="50"/>
                </a:moveTo>
                <a:cubicBezTo>
                  <a:pt x="11" y="50"/>
                  <a:pt x="1" y="39"/>
                  <a:pt x="1" y="20"/>
                </a:cubicBezTo>
                <a:cubicBezTo>
                  <a:pt x="1" y="10"/>
                  <a:pt x="11" y="0"/>
                  <a:pt x="30" y="0"/>
                </a:cubicBezTo>
                <a:lnTo>
                  <a:pt x="393" y="0"/>
                </a:lnTo>
                <a:cubicBezTo>
                  <a:pt x="403" y="0"/>
                  <a:pt x="412" y="10"/>
                  <a:pt x="412" y="20"/>
                </a:cubicBezTo>
                <a:cubicBezTo>
                  <a:pt x="412" y="39"/>
                  <a:pt x="403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0" name="Google Shape;3990;p21"/>
          <p:cNvSpPr/>
          <p:nvPr/>
        </p:nvSpPr>
        <p:spPr>
          <a:xfrm>
            <a:off x="327501" y="688313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39" y="118"/>
                </a:moveTo>
                <a:cubicBezTo>
                  <a:pt x="30" y="128"/>
                  <a:pt x="20" y="128"/>
                  <a:pt x="10" y="118"/>
                </a:cubicBezTo>
                <a:cubicBezTo>
                  <a:pt x="0" y="108"/>
                  <a:pt x="0" y="89"/>
                  <a:pt x="10" y="79"/>
                </a:cubicBezTo>
                <a:lnTo>
                  <a:pt x="108" y="10"/>
                </a:lnTo>
                <a:cubicBezTo>
                  <a:pt x="118" y="0"/>
                  <a:pt x="137" y="0"/>
                  <a:pt x="137" y="10"/>
                </a:cubicBezTo>
                <a:cubicBezTo>
                  <a:pt x="148" y="20"/>
                  <a:pt x="148" y="30"/>
                  <a:pt x="13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1" name="Google Shape;3991;p21"/>
          <p:cNvSpPr/>
          <p:nvPr/>
        </p:nvSpPr>
        <p:spPr>
          <a:xfrm>
            <a:off x="327501" y="6866425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" y="50"/>
                </a:moveTo>
                <a:cubicBezTo>
                  <a:pt x="0" y="40"/>
                  <a:pt x="0" y="20"/>
                  <a:pt x="10" y="11"/>
                </a:cubicBezTo>
                <a:cubicBezTo>
                  <a:pt x="20" y="1"/>
                  <a:pt x="30" y="1"/>
                  <a:pt x="39" y="11"/>
                </a:cubicBezTo>
                <a:lnTo>
                  <a:pt x="137" y="89"/>
                </a:lnTo>
                <a:cubicBezTo>
                  <a:pt x="148" y="89"/>
                  <a:pt x="148" y="109"/>
                  <a:pt x="137" y="118"/>
                </a:cubicBezTo>
                <a:cubicBezTo>
                  <a:pt x="137" y="129"/>
                  <a:pt x="118" y="129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21"/>
          <p:cNvSpPr/>
          <p:nvPr/>
        </p:nvSpPr>
        <p:spPr>
          <a:xfrm>
            <a:off x="348227" y="6883132"/>
            <a:ext cx="31301" cy="27071"/>
          </a:xfrm>
          <a:custGeom>
            <a:avLst/>
            <a:gdLst/>
            <a:ahLst/>
            <a:cxnLst/>
            <a:rect l="l" t="t" r="r" b="b"/>
            <a:pathLst>
              <a:path w="148" h="128" extrusionOk="0">
                <a:moveTo>
                  <a:pt x="39" y="118"/>
                </a:moveTo>
                <a:cubicBezTo>
                  <a:pt x="30" y="128"/>
                  <a:pt x="10" y="128"/>
                  <a:pt x="0" y="118"/>
                </a:cubicBezTo>
                <a:cubicBezTo>
                  <a:pt x="0" y="108"/>
                  <a:pt x="0" y="89"/>
                  <a:pt x="10" y="79"/>
                </a:cubicBezTo>
                <a:lnTo>
                  <a:pt x="108" y="10"/>
                </a:lnTo>
                <a:cubicBezTo>
                  <a:pt x="118" y="0"/>
                  <a:pt x="128" y="0"/>
                  <a:pt x="137" y="10"/>
                </a:cubicBezTo>
                <a:cubicBezTo>
                  <a:pt x="148" y="20"/>
                  <a:pt x="148" y="30"/>
                  <a:pt x="13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21"/>
          <p:cNvSpPr/>
          <p:nvPr/>
        </p:nvSpPr>
        <p:spPr>
          <a:xfrm>
            <a:off x="348227" y="6866425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" y="50"/>
                </a:moveTo>
                <a:cubicBezTo>
                  <a:pt x="0" y="40"/>
                  <a:pt x="0" y="20"/>
                  <a:pt x="0" y="11"/>
                </a:cubicBezTo>
                <a:cubicBezTo>
                  <a:pt x="10" y="1"/>
                  <a:pt x="30" y="1"/>
                  <a:pt x="39" y="11"/>
                </a:cubicBezTo>
                <a:lnTo>
                  <a:pt x="137" y="89"/>
                </a:lnTo>
                <a:cubicBezTo>
                  <a:pt x="148" y="89"/>
                  <a:pt x="148" y="109"/>
                  <a:pt x="137" y="118"/>
                </a:cubicBezTo>
                <a:cubicBezTo>
                  <a:pt x="128" y="129"/>
                  <a:pt x="118" y="129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4" name="Google Shape;3994;p21"/>
          <p:cNvSpPr/>
          <p:nvPr/>
        </p:nvSpPr>
        <p:spPr>
          <a:xfrm>
            <a:off x="1382421" y="6920355"/>
            <a:ext cx="708927" cy="758839"/>
          </a:xfrm>
          <a:custGeom>
            <a:avLst/>
            <a:gdLst/>
            <a:ahLst/>
            <a:cxnLst/>
            <a:rect l="l" t="t" r="r" b="b"/>
            <a:pathLst>
              <a:path w="3352" h="3588" extrusionOk="0">
                <a:moveTo>
                  <a:pt x="2950" y="236"/>
                </a:moveTo>
                <a:cubicBezTo>
                  <a:pt x="2656" y="1"/>
                  <a:pt x="2224" y="59"/>
                  <a:pt x="1989" y="353"/>
                </a:cubicBezTo>
                <a:cubicBezTo>
                  <a:pt x="1872" y="510"/>
                  <a:pt x="1813" y="677"/>
                  <a:pt x="1833" y="854"/>
                </a:cubicBezTo>
                <a:cubicBezTo>
                  <a:pt x="1843" y="893"/>
                  <a:pt x="1833" y="893"/>
                  <a:pt x="1793" y="873"/>
                </a:cubicBezTo>
                <a:cubicBezTo>
                  <a:pt x="1647" y="765"/>
                  <a:pt x="1539" y="677"/>
                  <a:pt x="1412" y="560"/>
                </a:cubicBezTo>
                <a:cubicBezTo>
                  <a:pt x="1098" y="285"/>
                  <a:pt x="715" y="726"/>
                  <a:pt x="1020" y="1059"/>
                </a:cubicBezTo>
                <a:cubicBezTo>
                  <a:pt x="1137" y="1196"/>
                  <a:pt x="1245" y="1285"/>
                  <a:pt x="1392" y="1363"/>
                </a:cubicBezTo>
                <a:cubicBezTo>
                  <a:pt x="1431" y="1383"/>
                  <a:pt x="1451" y="1412"/>
                  <a:pt x="1392" y="1461"/>
                </a:cubicBezTo>
                <a:cubicBezTo>
                  <a:pt x="1088" y="1686"/>
                  <a:pt x="676" y="1980"/>
                  <a:pt x="461" y="2069"/>
                </a:cubicBezTo>
                <a:cubicBezTo>
                  <a:pt x="0" y="2254"/>
                  <a:pt x="382" y="2842"/>
                  <a:pt x="892" y="2617"/>
                </a:cubicBezTo>
                <a:cubicBezTo>
                  <a:pt x="1009" y="2559"/>
                  <a:pt x="1118" y="2500"/>
                  <a:pt x="1205" y="2431"/>
                </a:cubicBezTo>
                <a:cubicBezTo>
                  <a:pt x="1245" y="2411"/>
                  <a:pt x="1264" y="2431"/>
                  <a:pt x="1255" y="2461"/>
                </a:cubicBezTo>
                <a:cubicBezTo>
                  <a:pt x="1216" y="2568"/>
                  <a:pt x="1166" y="2676"/>
                  <a:pt x="1137" y="2803"/>
                </a:cubicBezTo>
                <a:cubicBezTo>
                  <a:pt x="1039" y="3362"/>
                  <a:pt x="1706" y="3587"/>
                  <a:pt x="1784" y="3088"/>
                </a:cubicBezTo>
                <a:cubicBezTo>
                  <a:pt x="1813" y="2872"/>
                  <a:pt x="2000" y="2392"/>
                  <a:pt x="2156" y="2029"/>
                </a:cubicBezTo>
                <a:cubicBezTo>
                  <a:pt x="2166" y="2000"/>
                  <a:pt x="2166" y="1960"/>
                  <a:pt x="2235" y="2019"/>
                </a:cubicBezTo>
                <a:cubicBezTo>
                  <a:pt x="2352" y="2147"/>
                  <a:pt x="2460" y="2235"/>
                  <a:pt x="2616" y="2313"/>
                </a:cubicBezTo>
                <a:cubicBezTo>
                  <a:pt x="3019" y="2519"/>
                  <a:pt x="3352" y="2049"/>
                  <a:pt x="3008" y="1814"/>
                </a:cubicBezTo>
                <a:cubicBezTo>
                  <a:pt x="2862" y="1716"/>
                  <a:pt x="2734" y="1618"/>
                  <a:pt x="2616" y="1520"/>
                </a:cubicBezTo>
                <a:cubicBezTo>
                  <a:pt x="2607" y="1500"/>
                  <a:pt x="2597" y="1490"/>
                  <a:pt x="2646" y="1481"/>
                </a:cubicBezTo>
                <a:cubicBezTo>
                  <a:pt x="2783" y="1441"/>
                  <a:pt x="2950" y="1343"/>
                  <a:pt x="3067" y="1196"/>
                </a:cubicBezTo>
                <a:cubicBezTo>
                  <a:pt x="3302" y="902"/>
                  <a:pt x="3254" y="471"/>
                  <a:pt x="2950" y="23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5" name="Google Shape;3995;p21"/>
          <p:cNvSpPr/>
          <p:nvPr/>
        </p:nvSpPr>
        <p:spPr>
          <a:xfrm>
            <a:off x="1838397" y="7057190"/>
            <a:ext cx="124570" cy="103843"/>
          </a:xfrm>
          <a:custGeom>
            <a:avLst/>
            <a:gdLst/>
            <a:ahLst/>
            <a:cxnLst/>
            <a:rect l="l" t="t" r="r" b="b"/>
            <a:pathLst>
              <a:path w="589" h="491" extrusionOk="0">
                <a:moveTo>
                  <a:pt x="529" y="383"/>
                </a:moveTo>
                <a:cubicBezTo>
                  <a:pt x="549" y="373"/>
                  <a:pt x="569" y="383"/>
                  <a:pt x="578" y="402"/>
                </a:cubicBezTo>
                <a:cubicBezTo>
                  <a:pt x="588" y="422"/>
                  <a:pt x="578" y="442"/>
                  <a:pt x="558" y="451"/>
                </a:cubicBezTo>
                <a:cubicBezTo>
                  <a:pt x="500" y="490"/>
                  <a:pt x="431" y="490"/>
                  <a:pt x="362" y="490"/>
                </a:cubicBezTo>
                <a:cubicBezTo>
                  <a:pt x="294" y="481"/>
                  <a:pt x="225" y="451"/>
                  <a:pt x="166" y="402"/>
                </a:cubicBezTo>
                <a:cubicBezTo>
                  <a:pt x="108" y="363"/>
                  <a:pt x="68" y="305"/>
                  <a:pt x="39" y="236"/>
                </a:cubicBezTo>
                <a:cubicBezTo>
                  <a:pt x="10" y="177"/>
                  <a:pt x="0" y="109"/>
                  <a:pt x="0" y="40"/>
                </a:cubicBezTo>
                <a:cubicBezTo>
                  <a:pt x="10" y="20"/>
                  <a:pt x="29" y="0"/>
                  <a:pt x="49" y="0"/>
                </a:cubicBezTo>
                <a:cubicBezTo>
                  <a:pt x="79" y="0"/>
                  <a:pt x="88" y="30"/>
                  <a:pt x="88" y="50"/>
                </a:cubicBezTo>
                <a:cubicBezTo>
                  <a:pt x="79" y="98"/>
                  <a:pt x="88" y="157"/>
                  <a:pt x="108" y="207"/>
                </a:cubicBezTo>
                <a:cubicBezTo>
                  <a:pt x="137" y="255"/>
                  <a:pt x="177" y="305"/>
                  <a:pt x="216" y="334"/>
                </a:cubicBezTo>
                <a:cubicBezTo>
                  <a:pt x="264" y="373"/>
                  <a:pt x="314" y="392"/>
                  <a:pt x="373" y="402"/>
                </a:cubicBezTo>
                <a:cubicBezTo>
                  <a:pt x="421" y="412"/>
                  <a:pt x="480" y="402"/>
                  <a:pt x="529" y="38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6" name="Google Shape;3996;p21"/>
          <p:cNvSpPr/>
          <p:nvPr/>
        </p:nvSpPr>
        <p:spPr>
          <a:xfrm>
            <a:off x="1631135" y="7513166"/>
            <a:ext cx="120340" cy="58161"/>
          </a:xfrm>
          <a:custGeom>
            <a:avLst/>
            <a:gdLst/>
            <a:ahLst/>
            <a:cxnLst/>
            <a:rect l="l" t="t" r="r" b="b"/>
            <a:pathLst>
              <a:path w="569" h="275" extrusionOk="0">
                <a:moveTo>
                  <a:pt x="40" y="20"/>
                </a:moveTo>
                <a:cubicBezTo>
                  <a:pt x="49" y="30"/>
                  <a:pt x="49" y="30"/>
                  <a:pt x="49" y="39"/>
                </a:cubicBezTo>
                <a:cubicBezTo>
                  <a:pt x="49" y="59"/>
                  <a:pt x="59" y="69"/>
                  <a:pt x="59" y="69"/>
                </a:cubicBezTo>
                <a:cubicBezTo>
                  <a:pt x="69" y="59"/>
                  <a:pt x="88" y="59"/>
                  <a:pt x="98" y="50"/>
                </a:cubicBezTo>
                <a:cubicBezTo>
                  <a:pt x="118" y="39"/>
                  <a:pt x="127" y="39"/>
                  <a:pt x="147" y="30"/>
                </a:cubicBezTo>
                <a:cubicBezTo>
                  <a:pt x="245" y="10"/>
                  <a:pt x="236" y="137"/>
                  <a:pt x="255" y="137"/>
                </a:cubicBezTo>
                <a:cubicBezTo>
                  <a:pt x="265" y="128"/>
                  <a:pt x="275" y="128"/>
                  <a:pt x="284" y="118"/>
                </a:cubicBezTo>
                <a:cubicBezTo>
                  <a:pt x="304" y="108"/>
                  <a:pt x="323" y="108"/>
                  <a:pt x="334" y="98"/>
                </a:cubicBezTo>
                <a:cubicBezTo>
                  <a:pt x="441" y="79"/>
                  <a:pt x="421" y="206"/>
                  <a:pt x="441" y="196"/>
                </a:cubicBezTo>
                <a:cubicBezTo>
                  <a:pt x="451" y="196"/>
                  <a:pt x="471" y="196"/>
                  <a:pt x="480" y="187"/>
                </a:cubicBezTo>
                <a:cubicBezTo>
                  <a:pt x="490" y="177"/>
                  <a:pt x="510" y="167"/>
                  <a:pt x="530" y="167"/>
                </a:cubicBezTo>
                <a:lnTo>
                  <a:pt x="549" y="167"/>
                </a:lnTo>
                <a:cubicBezTo>
                  <a:pt x="569" y="167"/>
                  <a:pt x="559" y="235"/>
                  <a:pt x="539" y="235"/>
                </a:cubicBezTo>
                <a:cubicBezTo>
                  <a:pt x="530" y="235"/>
                  <a:pt x="519" y="246"/>
                  <a:pt x="510" y="246"/>
                </a:cubicBezTo>
                <a:cubicBezTo>
                  <a:pt x="490" y="255"/>
                  <a:pt x="471" y="265"/>
                  <a:pt x="461" y="265"/>
                </a:cubicBezTo>
                <a:cubicBezTo>
                  <a:pt x="412" y="275"/>
                  <a:pt x="373" y="265"/>
                  <a:pt x="363" y="187"/>
                </a:cubicBezTo>
                <a:lnTo>
                  <a:pt x="353" y="167"/>
                </a:lnTo>
                <a:cubicBezTo>
                  <a:pt x="343" y="167"/>
                  <a:pt x="334" y="177"/>
                  <a:pt x="323" y="187"/>
                </a:cubicBezTo>
                <a:cubicBezTo>
                  <a:pt x="304" y="187"/>
                  <a:pt x="284" y="196"/>
                  <a:pt x="265" y="206"/>
                </a:cubicBezTo>
                <a:cubicBezTo>
                  <a:pt x="225" y="206"/>
                  <a:pt x="186" y="196"/>
                  <a:pt x="167" y="118"/>
                </a:cubicBezTo>
                <a:cubicBezTo>
                  <a:pt x="167" y="108"/>
                  <a:pt x="167" y="98"/>
                  <a:pt x="157" y="98"/>
                </a:cubicBezTo>
                <a:cubicBezTo>
                  <a:pt x="157" y="108"/>
                  <a:pt x="138" y="108"/>
                  <a:pt x="127" y="118"/>
                </a:cubicBezTo>
                <a:cubicBezTo>
                  <a:pt x="108" y="128"/>
                  <a:pt x="98" y="128"/>
                  <a:pt x="79" y="137"/>
                </a:cubicBezTo>
                <a:lnTo>
                  <a:pt x="29" y="137"/>
                </a:lnTo>
                <a:cubicBezTo>
                  <a:pt x="0" y="128"/>
                  <a:pt x="29" y="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7" name="Google Shape;3997;p21"/>
          <p:cNvSpPr/>
          <p:nvPr/>
        </p:nvSpPr>
        <p:spPr>
          <a:xfrm>
            <a:off x="1747244" y="7239496"/>
            <a:ext cx="56046" cy="54142"/>
          </a:xfrm>
          <a:custGeom>
            <a:avLst/>
            <a:gdLst/>
            <a:ahLst/>
            <a:cxnLst/>
            <a:rect l="l" t="t" r="r" b="b"/>
            <a:pathLst>
              <a:path w="265" h="256" extrusionOk="0">
                <a:moveTo>
                  <a:pt x="206" y="40"/>
                </a:moveTo>
                <a:cubicBezTo>
                  <a:pt x="255" y="79"/>
                  <a:pt x="264" y="148"/>
                  <a:pt x="225" y="197"/>
                </a:cubicBezTo>
                <a:cubicBezTo>
                  <a:pt x="186" y="246"/>
                  <a:pt x="108" y="255"/>
                  <a:pt x="59" y="216"/>
                </a:cubicBezTo>
                <a:cubicBezTo>
                  <a:pt x="10" y="177"/>
                  <a:pt x="0" y="109"/>
                  <a:pt x="39" y="59"/>
                </a:cubicBezTo>
                <a:cubicBezTo>
                  <a:pt x="79" y="11"/>
                  <a:pt x="157" y="1"/>
                  <a:pt x="20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21"/>
          <p:cNvSpPr/>
          <p:nvPr/>
        </p:nvSpPr>
        <p:spPr>
          <a:xfrm>
            <a:off x="1740899" y="7123387"/>
            <a:ext cx="168137" cy="159889"/>
          </a:xfrm>
          <a:custGeom>
            <a:avLst/>
            <a:gdLst/>
            <a:ahLst/>
            <a:cxnLst/>
            <a:rect l="l" t="t" r="r" b="b"/>
            <a:pathLst>
              <a:path w="795" h="756" extrusionOk="0">
                <a:moveTo>
                  <a:pt x="451" y="305"/>
                </a:moveTo>
                <a:cubicBezTo>
                  <a:pt x="471" y="325"/>
                  <a:pt x="490" y="344"/>
                  <a:pt x="500" y="364"/>
                </a:cubicBezTo>
                <a:cubicBezTo>
                  <a:pt x="510" y="364"/>
                  <a:pt x="510" y="373"/>
                  <a:pt x="510" y="373"/>
                </a:cubicBezTo>
                <a:cubicBezTo>
                  <a:pt x="579" y="393"/>
                  <a:pt x="794" y="423"/>
                  <a:pt x="686" y="501"/>
                </a:cubicBezTo>
                <a:cubicBezTo>
                  <a:pt x="647" y="540"/>
                  <a:pt x="618" y="579"/>
                  <a:pt x="588" y="638"/>
                </a:cubicBezTo>
                <a:cubicBezTo>
                  <a:pt x="529" y="756"/>
                  <a:pt x="451" y="560"/>
                  <a:pt x="412" y="491"/>
                </a:cubicBezTo>
                <a:lnTo>
                  <a:pt x="412" y="481"/>
                </a:lnTo>
                <a:cubicBezTo>
                  <a:pt x="392" y="481"/>
                  <a:pt x="363" y="471"/>
                  <a:pt x="344" y="452"/>
                </a:cubicBezTo>
                <a:cubicBezTo>
                  <a:pt x="314" y="432"/>
                  <a:pt x="305" y="412"/>
                  <a:pt x="285" y="393"/>
                </a:cubicBezTo>
                <a:cubicBezTo>
                  <a:pt x="285" y="383"/>
                  <a:pt x="285" y="383"/>
                  <a:pt x="275" y="383"/>
                </a:cubicBezTo>
                <a:cubicBezTo>
                  <a:pt x="207" y="364"/>
                  <a:pt x="0" y="344"/>
                  <a:pt x="98" y="256"/>
                </a:cubicBezTo>
                <a:cubicBezTo>
                  <a:pt x="148" y="207"/>
                  <a:pt x="187" y="168"/>
                  <a:pt x="207" y="119"/>
                </a:cubicBezTo>
                <a:cubicBezTo>
                  <a:pt x="255" y="1"/>
                  <a:pt x="334" y="207"/>
                  <a:pt x="373" y="266"/>
                </a:cubicBezTo>
                <a:cubicBezTo>
                  <a:pt x="373" y="266"/>
                  <a:pt x="383" y="266"/>
                  <a:pt x="383" y="275"/>
                </a:cubicBezTo>
                <a:cubicBezTo>
                  <a:pt x="402" y="275"/>
                  <a:pt x="431" y="285"/>
                  <a:pt x="451" y="305"/>
                </a:cubicBezTo>
                <a:close/>
              </a:path>
            </a:pathLst>
          </a:custGeom>
          <a:solidFill>
            <a:srgbClr val="B82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9" name="Google Shape;3999;p21"/>
          <p:cNvSpPr/>
          <p:nvPr/>
        </p:nvSpPr>
        <p:spPr>
          <a:xfrm>
            <a:off x="1492185" y="7355605"/>
            <a:ext cx="78887" cy="118436"/>
          </a:xfrm>
          <a:custGeom>
            <a:avLst/>
            <a:gdLst/>
            <a:ahLst/>
            <a:cxnLst/>
            <a:rect l="l" t="t" r="r" b="b"/>
            <a:pathLst>
              <a:path w="373" h="560" extrusionOk="0">
                <a:moveTo>
                  <a:pt x="344" y="490"/>
                </a:moveTo>
                <a:cubicBezTo>
                  <a:pt x="334" y="481"/>
                  <a:pt x="334" y="481"/>
                  <a:pt x="324" y="481"/>
                </a:cubicBezTo>
                <a:lnTo>
                  <a:pt x="294" y="481"/>
                </a:lnTo>
                <a:cubicBezTo>
                  <a:pt x="294" y="471"/>
                  <a:pt x="294" y="451"/>
                  <a:pt x="305" y="442"/>
                </a:cubicBezTo>
                <a:lnTo>
                  <a:pt x="305" y="392"/>
                </a:lnTo>
                <a:cubicBezTo>
                  <a:pt x="305" y="285"/>
                  <a:pt x="187" y="334"/>
                  <a:pt x="187" y="305"/>
                </a:cubicBezTo>
                <a:lnTo>
                  <a:pt x="187" y="265"/>
                </a:lnTo>
                <a:cubicBezTo>
                  <a:pt x="196" y="255"/>
                  <a:pt x="196" y="236"/>
                  <a:pt x="196" y="216"/>
                </a:cubicBezTo>
                <a:cubicBezTo>
                  <a:pt x="196" y="109"/>
                  <a:pt x="69" y="157"/>
                  <a:pt x="69" y="138"/>
                </a:cubicBezTo>
                <a:cubicBezTo>
                  <a:pt x="69" y="128"/>
                  <a:pt x="79" y="118"/>
                  <a:pt x="79" y="98"/>
                </a:cubicBezTo>
                <a:cubicBezTo>
                  <a:pt x="79" y="79"/>
                  <a:pt x="89" y="69"/>
                  <a:pt x="89" y="50"/>
                </a:cubicBezTo>
                <a:cubicBezTo>
                  <a:pt x="89" y="40"/>
                  <a:pt x="79" y="30"/>
                  <a:pt x="79" y="20"/>
                </a:cubicBezTo>
                <a:cubicBezTo>
                  <a:pt x="79" y="0"/>
                  <a:pt x="11" y="30"/>
                  <a:pt x="11" y="59"/>
                </a:cubicBezTo>
                <a:lnTo>
                  <a:pt x="11" y="89"/>
                </a:lnTo>
                <a:cubicBezTo>
                  <a:pt x="0" y="109"/>
                  <a:pt x="0" y="128"/>
                  <a:pt x="0" y="138"/>
                </a:cubicBezTo>
                <a:cubicBezTo>
                  <a:pt x="0" y="187"/>
                  <a:pt x="30" y="216"/>
                  <a:pt x="109" y="216"/>
                </a:cubicBezTo>
                <a:lnTo>
                  <a:pt x="128" y="216"/>
                </a:lnTo>
                <a:cubicBezTo>
                  <a:pt x="128" y="226"/>
                  <a:pt x="118" y="246"/>
                  <a:pt x="118" y="255"/>
                </a:cubicBezTo>
                <a:cubicBezTo>
                  <a:pt x="118" y="275"/>
                  <a:pt x="109" y="294"/>
                  <a:pt x="118" y="314"/>
                </a:cubicBezTo>
                <a:cubicBezTo>
                  <a:pt x="118" y="353"/>
                  <a:pt x="138" y="392"/>
                  <a:pt x="216" y="383"/>
                </a:cubicBezTo>
                <a:cubicBezTo>
                  <a:pt x="236" y="383"/>
                  <a:pt x="236" y="383"/>
                  <a:pt x="236" y="392"/>
                </a:cubicBezTo>
                <a:lnTo>
                  <a:pt x="236" y="422"/>
                </a:lnTo>
                <a:cubicBezTo>
                  <a:pt x="226" y="442"/>
                  <a:pt x="226" y="461"/>
                  <a:pt x="226" y="481"/>
                </a:cubicBezTo>
                <a:cubicBezTo>
                  <a:pt x="226" y="501"/>
                  <a:pt x="226" y="510"/>
                  <a:pt x="236" y="520"/>
                </a:cubicBezTo>
                <a:cubicBezTo>
                  <a:pt x="246" y="559"/>
                  <a:pt x="373" y="490"/>
                  <a:pt x="344" y="49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0" name="Google Shape;4000;p21"/>
          <p:cNvSpPr/>
          <p:nvPr/>
        </p:nvSpPr>
        <p:spPr>
          <a:xfrm>
            <a:off x="1604064" y="7061208"/>
            <a:ext cx="93480" cy="99825"/>
          </a:xfrm>
          <a:custGeom>
            <a:avLst/>
            <a:gdLst/>
            <a:ahLst/>
            <a:cxnLst/>
            <a:rect l="l" t="t" r="r" b="b"/>
            <a:pathLst>
              <a:path w="442" h="472" extrusionOk="0">
                <a:moveTo>
                  <a:pt x="99" y="442"/>
                </a:moveTo>
                <a:lnTo>
                  <a:pt x="99" y="423"/>
                </a:lnTo>
                <a:cubicBezTo>
                  <a:pt x="89" y="403"/>
                  <a:pt x="89" y="393"/>
                  <a:pt x="89" y="393"/>
                </a:cubicBezTo>
                <a:lnTo>
                  <a:pt x="128" y="393"/>
                </a:lnTo>
                <a:cubicBezTo>
                  <a:pt x="148" y="383"/>
                  <a:pt x="168" y="383"/>
                  <a:pt x="177" y="383"/>
                </a:cubicBezTo>
                <a:cubicBezTo>
                  <a:pt x="275" y="344"/>
                  <a:pt x="187" y="246"/>
                  <a:pt x="207" y="236"/>
                </a:cubicBezTo>
                <a:lnTo>
                  <a:pt x="246" y="236"/>
                </a:lnTo>
                <a:cubicBezTo>
                  <a:pt x="266" y="236"/>
                  <a:pt x="275" y="227"/>
                  <a:pt x="295" y="227"/>
                </a:cubicBezTo>
                <a:cubicBezTo>
                  <a:pt x="393" y="188"/>
                  <a:pt x="305" y="99"/>
                  <a:pt x="324" y="90"/>
                </a:cubicBezTo>
                <a:cubicBezTo>
                  <a:pt x="334" y="79"/>
                  <a:pt x="344" y="79"/>
                  <a:pt x="364" y="79"/>
                </a:cubicBezTo>
                <a:cubicBezTo>
                  <a:pt x="373" y="79"/>
                  <a:pt x="393" y="79"/>
                  <a:pt x="412" y="70"/>
                </a:cubicBezTo>
                <a:cubicBezTo>
                  <a:pt x="412" y="70"/>
                  <a:pt x="422" y="60"/>
                  <a:pt x="432" y="60"/>
                </a:cubicBezTo>
                <a:cubicBezTo>
                  <a:pt x="442" y="50"/>
                  <a:pt x="393" y="1"/>
                  <a:pt x="373" y="11"/>
                </a:cubicBezTo>
                <a:lnTo>
                  <a:pt x="344" y="11"/>
                </a:lnTo>
                <a:cubicBezTo>
                  <a:pt x="324" y="11"/>
                  <a:pt x="305" y="21"/>
                  <a:pt x="295" y="21"/>
                </a:cubicBezTo>
                <a:cubicBezTo>
                  <a:pt x="255" y="40"/>
                  <a:pt x="226" y="70"/>
                  <a:pt x="266" y="138"/>
                </a:cubicBezTo>
                <a:lnTo>
                  <a:pt x="266" y="158"/>
                </a:lnTo>
                <a:cubicBezTo>
                  <a:pt x="255" y="168"/>
                  <a:pt x="246" y="168"/>
                  <a:pt x="236" y="168"/>
                </a:cubicBezTo>
                <a:cubicBezTo>
                  <a:pt x="216" y="168"/>
                  <a:pt x="197" y="168"/>
                  <a:pt x="177" y="177"/>
                </a:cubicBezTo>
                <a:cubicBezTo>
                  <a:pt x="138" y="197"/>
                  <a:pt x="118" y="227"/>
                  <a:pt x="148" y="295"/>
                </a:cubicBezTo>
                <a:cubicBezTo>
                  <a:pt x="157" y="305"/>
                  <a:pt x="157" y="315"/>
                  <a:pt x="148" y="315"/>
                </a:cubicBezTo>
                <a:cubicBezTo>
                  <a:pt x="148" y="315"/>
                  <a:pt x="128" y="315"/>
                  <a:pt x="118" y="325"/>
                </a:cubicBezTo>
                <a:cubicBezTo>
                  <a:pt x="99" y="325"/>
                  <a:pt x="79" y="325"/>
                  <a:pt x="59" y="334"/>
                </a:cubicBezTo>
                <a:cubicBezTo>
                  <a:pt x="50" y="334"/>
                  <a:pt x="40" y="344"/>
                  <a:pt x="30" y="354"/>
                </a:cubicBezTo>
                <a:cubicBezTo>
                  <a:pt x="1" y="373"/>
                  <a:pt x="109" y="471"/>
                  <a:pt x="99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1" name="Google Shape;4001;p21"/>
          <p:cNvSpPr/>
          <p:nvPr/>
        </p:nvSpPr>
        <p:spPr>
          <a:xfrm>
            <a:off x="1913053" y="7291523"/>
            <a:ext cx="83117" cy="109977"/>
          </a:xfrm>
          <a:custGeom>
            <a:avLst/>
            <a:gdLst/>
            <a:ahLst/>
            <a:cxnLst/>
            <a:rect l="l" t="t" r="r" b="b"/>
            <a:pathLst>
              <a:path w="393" h="520" extrusionOk="0">
                <a:moveTo>
                  <a:pt x="29" y="441"/>
                </a:moveTo>
                <a:lnTo>
                  <a:pt x="39" y="441"/>
                </a:lnTo>
                <a:lnTo>
                  <a:pt x="68" y="441"/>
                </a:lnTo>
                <a:cubicBezTo>
                  <a:pt x="78" y="431"/>
                  <a:pt x="68" y="412"/>
                  <a:pt x="68" y="401"/>
                </a:cubicBezTo>
                <a:lnTo>
                  <a:pt x="68" y="343"/>
                </a:lnTo>
                <a:cubicBezTo>
                  <a:pt x="78" y="245"/>
                  <a:pt x="196" y="303"/>
                  <a:pt x="196" y="284"/>
                </a:cubicBezTo>
                <a:lnTo>
                  <a:pt x="196" y="245"/>
                </a:lnTo>
                <a:cubicBezTo>
                  <a:pt x="196" y="235"/>
                  <a:pt x="186" y="216"/>
                  <a:pt x="186" y="196"/>
                </a:cubicBezTo>
                <a:cubicBezTo>
                  <a:pt x="205" y="98"/>
                  <a:pt x="314" y="157"/>
                  <a:pt x="323" y="137"/>
                </a:cubicBezTo>
                <a:cubicBezTo>
                  <a:pt x="323" y="127"/>
                  <a:pt x="323" y="107"/>
                  <a:pt x="314" y="98"/>
                </a:cubicBezTo>
                <a:lnTo>
                  <a:pt x="314" y="49"/>
                </a:lnTo>
                <a:cubicBezTo>
                  <a:pt x="314" y="39"/>
                  <a:pt x="314" y="29"/>
                  <a:pt x="323" y="20"/>
                </a:cubicBezTo>
                <a:cubicBezTo>
                  <a:pt x="323" y="0"/>
                  <a:pt x="392" y="39"/>
                  <a:pt x="382" y="68"/>
                </a:cubicBezTo>
                <a:cubicBezTo>
                  <a:pt x="382" y="68"/>
                  <a:pt x="382" y="78"/>
                  <a:pt x="392" y="98"/>
                </a:cubicBezTo>
                <a:lnTo>
                  <a:pt x="392" y="147"/>
                </a:lnTo>
                <a:cubicBezTo>
                  <a:pt x="382" y="196"/>
                  <a:pt x="362" y="225"/>
                  <a:pt x="284" y="205"/>
                </a:cubicBezTo>
                <a:lnTo>
                  <a:pt x="264" y="205"/>
                </a:lnTo>
                <a:lnTo>
                  <a:pt x="264" y="245"/>
                </a:lnTo>
                <a:lnTo>
                  <a:pt x="264" y="303"/>
                </a:lnTo>
                <a:cubicBezTo>
                  <a:pt x="264" y="343"/>
                  <a:pt x="235" y="372"/>
                  <a:pt x="157" y="353"/>
                </a:cubicBezTo>
                <a:cubicBezTo>
                  <a:pt x="137" y="353"/>
                  <a:pt x="137" y="353"/>
                  <a:pt x="137" y="362"/>
                </a:cubicBezTo>
                <a:lnTo>
                  <a:pt x="137" y="392"/>
                </a:lnTo>
                <a:cubicBezTo>
                  <a:pt x="147" y="412"/>
                  <a:pt x="147" y="431"/>
                  <a:pt x="147" y="451"/>
                </a:cubicBezTo>
                <a:cubicBezTo>
                  <a:pt x="137" y="460"/>
                  <a:pt x="137" y="480"/>
                  <a:pt x="127" y="490"/>
                </a:cubicBezTo>
                <a:cubicBezTo>
                  <a:pt x="107" y="519"/>
                  <a:pt x="0" y="441"/>
                  <a:pt x="29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2" name="Google Shape;4002;p21"/>
          <p:cNvSpPr/>
          <p:nvPr/>
        </p:nvSpPr>
        <p:spPr>
          <a:xfrm>
            <a:off x="1875619" y="7028216"/>
            <a:ext cx="35319" cy="35531"/>
          </a:xfrm>
          <a:custGeom>
            <a:avLst/>
            <a:gdLst/>
            <a:ahLst/>
            <a:cxnLst/>
            <a:rect l="l" t="t" r="r" b="b"/>
            <a:pathLst>
              <a:path w="167" h="168" extrusionOk="0">
                <a:moveTo>
                  <a:pt x="128" y="30"/>
                </a:moveTo>
                <a:cubicBezTo>
                  <a:pt x="167" y="50"/>
                  <a:pt x="167" y="98"/>
                  <a:pt x="147" y="128"/>
                </a:cubicBezTo>
                <a:cubicBezTo>
                  <a:pt x="118" y="167"/>
                  <a:pt x="69" y="167"/>
                  <a:pt x="40" y="148"/>
                </a:cubicBezTo>
                <a:cubicBezTo>
                  <a:pt x="10" y="118"/>
                  <a:pt x="1" y="69"/>
                  <a:pt x="30" y="39"/>
                </a:cubicBezTo>
                <a:cubicBezTo>
                  <a:pt x="49" y="10"/>
                  <a:pt x="99" y="0"/>
                  <a:pt x="12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3" name="Google Shape;4003;p21"/>
          <p:cNvSpPr/>
          <p:nvPr/>
        </p:nvSpPr>
        <p:spPr>
          <a:xfrm>
            <a:off x="1942027" y="7080031"/>
            <a:ext cx="37434" cy="37434"/>
          </a:xfrm>
          <a:custGeom>
            <a:avLst/>
            <a:gdLst/>
            <a:ahLst/>
            <a:cxnLst/>
            <a:rect l="l" t="t" r="r" b="b"/>
            <a:pathLst>
              <a:path w="177" h="177" extrusionOk="0">
                <a:moveTo>
                  <a:pt x="137" y="30"/>
                </a:moveTo>
                <a:cubicBezTo>
                  <a:pt x="166" y="49"/>
                  <a:pt x="177" y="99"/>
                  <a:pt x="147" y="138"/>
                </a:cubicBezTo>
                <a:cubicBezTo>
                  <a:pt x="118" y="167"/>
                  <a:pt x="68" y="177"/>
                  <a:pt x="39" y="147"/>
                </a:cubicBezTo>
                <a:cubicBezTo>
                  <a:pt x="10" y="118"/>
                  <a:pt x="0" y="79"/>
                  <a:pt x="29" y="40"/>
                </a:cubicBezTo>
                <a:cubicBezTo>
                  <a:pt x="49" y="10"/>
                  <a:pt x="98" y="1"/>
                  <a:pt x="137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4" name="Google Shape;4004;p21"/>
          <p:cNvSpPr/>
          <p:nvPr/>
        </p:nvSpPr>
        <p:spPr>
          <a:xfrm>
            <a:off x="1697332" y="7303789"/>
            <a:ext cx="54142" cy="54142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197" y="40"/>
                </a:moveTo>
                <a:cubicBezTo>
                  <a:pt x="246" y="79"/>
                  <a:pt x="256" y="147"/>
                  <a:pt x="217" y="197"/>
                </a:cubicBezTo>
                <a:cubicBezTo>
                  <a:pt x="177" y="256"/>
                  <a:pt x="108" y="256"/>
                  <a:pt x="60" y="216"/>
                </a:cubicBezTo>
                <a:cubicBezTo>
                  <a:pt x="10" y="177"/>
                  <a:pt x="1" y="108"/>
                  <a:pt x="40" y="60"/>
                </a:cubicBezTo>
                <a:cubicBezTo>
                  <a:pt x="79" y="10"/>
                  <a:pt x="148" y="1"/>
                  <a:pt x="19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5" name="Google Shape;4005;p21"/>
          <p:cNvSpPr/>
          <p:nvPr/>
        </p:nvSpPr>
        <p:spPr>
          <a:xfrm>
            <a:off x="1877734" y="6995012"/>
            <a:ext cx="68524" cy="49913"/>
          </a:xfrm>
          <a:custGeom>
            <a:avLst/>
            <a:gdLst/>
            <a:ahLst/>
            <a:cxnLst/>
            <a:rect l="l" t="t" r="r" b="b"/>
            <a:pathLst>
              <a:path w="324" h="236" extrusionOk="0">
                <a:moveTo>
                  <a:pt x="39" y="0"/>
                </a:moveTo>
                <a:cubicBezTo>
                  <a:pt x="20" y="0"/>
                  <a:pt x="0" y="20"/>
                  <a:pt x="0" y="50"/>
                </a:cubicBezTo>
                <a:cubicBezTo>
                  <a:pt x="0" y="69"/>
                  <a:pt x="30" y="89"/>
                  <a:pt x="49" y="89"/>
                </a:cubicBezTo>
                <a:cubicBezTo>
                  <a:pt x="98" y="79"/>
                  <a:pt x="128" y="89"/>
                  <a:pt x="167" y="109"/>
                </a:cubicBezTo>
                <a:cubicBezTo>
                  <a:pt x="196" y="128"/>
                  <a:pt x="216" y="157"/>
                  <a:pt x="235" y="207"/>
                </a:cubicBezTo>
                <a:cubicBezTo>
                  <a:pt x="245" y="226"/>
                  <a:pt x="265" y="236"/>
                  <a:pt x="285" y="226"/>
                </a:cubicBezTo>
                <a:cubicBezTo>
                  <a:pt x="314" y="216"/>
                  <a:pt x="324" y="187"/>
                  <a:pt x="314" y="167"/>
                </a:cubicBezTo>
                <a:cubicBezTo>
                  <a:pt x="285" y="109"/>
                  <a:pt x="255" y="69"/>
                  <a:pt x="206" y="40"/>
                </a:cubicBezTo>
                <a:cubicBezTo>
                  <a:pt x="157" y="11"/>
                  <a:pt x="108" y="0"/>
                  <a:pt x="3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6" name="Google Shape;4006;p21"/>
          <p:cNvSpPr/>
          <p:nvPr/>
        </p:nvSpPr>
        <p:spPr>
          <a:xfrm>
            <a:off x="1952179" y="7044712"/>
            <a:ext cx="60487" cy="60487"/>
          </a:xfrm>
          <a:custGeom>
            <a:avLst/>
            <a:gdLst/>
            <a:ahLst/>
            <a:cxnLst/>
            <a:rect l="l" t="t" r="r" b="b"/>
            <a:pathLst>
              <a:path w="286" h="286" extrusionOk="0">
                <a:moveTo>
                  <a:pt x="275" y="226"/>
                </a:moveTo>
                <a:cubicBezTo>
                  <a:pt x="285" y="255"/>
                  <a:pt x="266" y="275"/>
                  <a:pt x="246" y="275"/>
                </a:cubicBezTo>
                <a:cubicBezTo>
                  <a:pt x="227" y="285"/>
                  <a:pt x="207" y="266"/>
                  <a:pt x="197" y="246"/>
                </a:cubicBezTo>
                <a:cubicBezTo>
                  <a:pt x="187" y="197"/>
                  <a:pt x="177" y="157"/>
                  <a:pt x="148" y="138"/>
                </a:cubicBezTo>
                <a:cubicBezTo>
                  <a:pt x="118" y="109"/>
                  <a:pt x="89" y="99"/>
                  <a:pt x="40" y="89"/>
                </a:cubicBezTo>
                <a:cubicBezTo>
                  <a:pt x="20" y="89"/>
                  <a:pt x="1" y="70"/>
                  <a:pt x="11" y="40"/>
                </a:cubicBezTo>
                <a:cubicBezTo>
                  <a:pt x="11" y="20"/>
                  <a:pt x="31" y="1"/>
                  <a:pt x="50" y="11"/>
                </a:cubicBezTo>
                <a:cubicBezTo>
                  <a:pt x="118" y="20"/>
                  <a:pt x="168" y="40"/>
                  <a:pt x="207" y="79"/>
                </a:cubicBezTo>
                <a:cubicBezTo>
                  <a:pt x="246" y="118"/>
                  <a:pt x="266" y="168"/>
                  <a:pt x="275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7" name="Google Shape;4007;p21"/>
          <p:cNvSpPr/>
          <p:nvPr/>
        </p:nvSpPr>
        <p:spPr>
          <a:xfrm>
            <a:off x="2089014" y="7612567"/>
            <a:ext cx="31301" cy="31301"/>
          </a:xfrm>
          <a:custGeom>
            <a:avLst/>
            <a:gdLst/>
            <a:ahLst/>
            <a:cxnLst/>
            <a:rect l="l" t="t" r="r" b="b"/>
            <a:pathLst>
              <a:path w="148" h="148" extrusionOk="0">
                <a:moveTo>
                  <a:pt x="79" y="1"/>
                </a:moveTo>
                <a:cubicBezTo>
                  <a:pt x="99" y="1"/>
                  <a:pt x="118" y="11"/>
                  <a:pt x="128" y="20"/>
                </a:cubicBezTo>
                <a:cubicBezTo>
                  <a:pt x="138" y="40"/>
                  <a:pt x="148" y="59"/>
                  <a:pt x="148" y="79"/>
                </a:cubicBezTo>
                <a:cubicBezTo>
                  <a:pt x="148" y="99"/>
                  <a:pt x="138" y="118"/>
                  <a:pt x="128" y="128"/>
                </a:cubicBezTo>
                <a:cubicBezTo>
                  <a:pt x="118" y="138"/>
                  <a:pt x="99" y="148"/>
                  <a:pt x="79" y="148"/>
                </a:cubicBezTo>
                <a:cubicBezTo>
                  <a:pt x="59" y="148"/>
                  <a:pt x="40" y="138"/>
                  <a:pt x="30" y="128"/>
                </a:cubicBezTo>
                <a:cubicBezTo>
                  <a:pt x="11" y="118"/>
                  <a:pt x="1" y="99"/>
                  <a:pt x="1" y="79"/>
                </a:cubicBezTo>
                <a:cubicBezTo>
                  <a:pt x="1" y="59"/>
                  <a:pt x="11" y="40"/>
                  <a:pt x="30" y="20"/>
                </a:cubicBezTo>
                <a:cubicBezTo>
                  <a:pt x="40" y="11"/>
                  <a:pt x="59" y="1"/>
                  <a:pt x="79" y="1"/>
                </a:cubicBezTo>
                <a:close/>
                <a:moveTo>
                  <a:pt x="109" y="50"/>
                </a:moveTo>
                <a:cubicBezTo>
                  <a:pt x="99" y="40"/>
                  <a:pt x="89" y="30"/>
                  <a:pt x="79" y="30"/>
                </a:cubicBezTo>
                <a:cubicBezTo>
                  <a:pt x="70" y="30"/>
                  <a:pt x="50" y="40"/>
                  <a:pt x="50" y="50"/>
                </a:cubicBezTo>
                <a:cubicBezTo>
                  <a:pt x="40" y="50"/>
                  <a:pt x="30" y="70"/>
                  <a:pt x="30" y="79"/>
                </a:cubicBezTo>
                <a:cubicBezTo>
                  <a:pt x="30" y="89"/>
                  <a:pt x="40" y="99"/>
                  <a:pt x="50" y="109"/>
                </a:cubicBezTo>
                <a:cubicBezTo>
                  <a:pt x="50" y="118"/>
                  <a:pt x="70" y="118"/>
                  <a:pt x="79" y="118"/>
                </a:cubicBezTo>
                <a:cubicBezTo>
                  <a:pt x="89" y="118"/>
                  <a:pt x="99" y="118"/>
                  <a:pt x="109" y="109"/>
                </a:cubicBezTo>
                <a:cubicBezTo>
                  <a:pt x="118" y="99"/>
                  <a:pt x="118" y="89"/>
                  <a:pt x="118" y="79"/>
                </a:cubicBezTo>
                <a:cubicBezTo>
                  <a:pt x="118" y="70"/>
                  <a:pt x="118" y="50"/>
                  <a:pt x="10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8" name="Google Shape;4008;p21"/>
          <p:cNvSpPr/>
          <p:nvPr/>
        </p:nvSpPr>
        <p:spPr>
          <a:xfrm>
            <a:off x="2101492" y="7523529"/>
            <a:ext cx="6556" cy="95595"/>
          </a:xfrm>
          <a:custGeom>
            <a:avLst/>
            <a:gdLst/>
            <a:ahLst/>
            <a:cxnLst/>
            <a:rect l="l" t="t" r="r" b="b"/>
            <a:pathLst>
              <a:path w="31" h="452" extrusionOk="0">
                <a:moveTo>
                  <a:pt x="0" y="10"/>
                </a:moveTo>
                <a:cubicBezTo>
                  <a:pt x="0" y="10"/>
                  <a:pt x="11" y="1"/>
                  <a:pt x="20" y="1"/>
                </a:cubicBezTo>
                <a:cubicBezTo>
                  <a:pt x="30" y="1"/>
                  <a:pt x="30" y="10"/>
                  <a:pt x="30" y="10"/>
                </a:cubicBezTo>
                <a:lnTo>
                  <a:pt x="30" y="441"/>
                </a:lnTo>
                <a:cubicBezTo>
                  <a:pt x="30" y="451"/>
                  <a:pt x="30" y="451"/>
                  <a:pt x="20" y="451"/>
                </a:cubicBezTo>
                <a:cubicBezTo>
                  <a:pt x="11" y="451"/>
                  <a:pt x="0" y="451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9" name="Google Shape;4009;p21"/>
          <p:cNvSpPr/>
          <p:nvPr/>
        </p:nvSpPr>
        <p:spPr>
          <a:xfrm>
            <a:off x="2089014" y="7533892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1" y="30"/>
                </a:moveTo>
                <a:cubicBezTo>
                  <a:pt x="1" y="20"/>
                  <a:pt x="1" y="10"/>
                  <a:pt x="11" y="10"/>
                </a:cubicBezTo>
                <a:cubicBezTo>
                  <a:pt x="20" y="0"/>
                  <a:pt x="30" y="10"/>
                  <a:pt x="30" y="10"/>
                </a:cubicBezTo>
                <a:lnTo>
                  <a:pt x="89" y="79"/>
                </a:lnTo>
                <a:cubicBezTo>
                  <a:pt x="99" y="89"/>
                  <a:pt x="89" y="98"/>
                  <a:pt x="89" y="108"/>
                </a:cubicBezTo>
                <a:cubicBezTo>
                  <a:pt x="79" y="108"/>
                  <a:pt x="70" y="108"/>
                  <a:pt x="7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21"/>
          <p:cNvSpPr/>
          <p:nvPr/>
        </p:nvSpPr>
        <p:spPr>
          <a:xfrm>
            <a:off x="2101492" y="7533892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0"/>
                </a:moveTo>
                <a:cubicBezTo>
                  <a:pt x="69" y="10"/>
                  <a:pt x="79" y="0"/>
                  <a:pt x="79" y="10"/>
                </a:cubicBezTo>
                <a:cubicBezTo>
                  <a:pt x="89" y="10"/>
                  <a:pt x="89" y="20"/>
                  <a:pt x="89" y="30"/>
                </a:cubicBezTo>
                <a:lnTo>
                  <a:pt x="30" y="98"/>
                </a:lnTo>
                <a:cubicBezTo>
                  <a:pt x="20" y="108"/>
                  <a:pt x="11" y="108"/>
                  <a:pt x="11" y="108"/>
                </a:cubicBezTo>
                <a:cubicBezTo>
                  <a:pt x="0" y="98"/>
                  <a:pt x="0" y="89"/>
                  <a:pt x="1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1" name="Google Shape;4011;p21"/>
          <p:cNvSpPr/>
          <p:nvPr/>
        </p:nvSpPr>
        <p:spPr>
          <a:xfrm>
            <a:off x="2089014" y="7548485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11" y="29"/>
                </a:moveTo>
                <a:cubicBezTo>
                  <a:pt x="1" y="20"/>
                  <a:pt x="1" y="10"/>
                  <a:pt x="11" y="10"/>
                </a:cubicBezTo>
                <a:cubicBezTo>
                  <a:pt x="20" y="0"/>
                  <a:pt x="30" y="10"/>
                  <a:pt x="30" y="10"/>
                </a:cubicBezTo>
                <a:lnTo>
                  <a:pt x="89" y="79"/>
                </a:lnTo>
                <a:cubicBezTo>
                  <a:pt x="99" y="88"/>
                  <a:pt x="89" y="98"/>
                  <a:pt x="89" y="108"/>
                </a:cubicBezTo>
                <a:cubicBezTo>
                  <a:pt x="79" y="108"/>
                  <a:pt x="70" y="108"/>
                  <a:pt x="7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2" name="Google Shape;4012;p21"/>
          <p:cNvSpPr/>
          <p:nvPr/>
        </p:nvSpPr>
        <p:spPr>
          <a:xfrm>
            <a:off x="2101492" y="7548485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59" y="10"/>
                </a:moveTo>
                <a:cubicBezTo>
                  <a:pt x="69" y="10"/>
                  <a:pt x="79" y="0"/>
                  <a:pt x="79" y="10"/>
                </a:cubicBezTo>
                <a:cubicBezTo>
                  <a:pt x="89" y="10"/>
                  <a:pt x="89" y="20"/>
                  <a:pt x="89" y="29"/>
                </a:cubicBezTo>
                <a:lnTo>
                  <a:pt x="30" y="98"/>
                </a:lnTo>
                <a:cubicBezTo>
                  <a:pt x="20" y="108"/>
                  <a:pt x="11" y="108"/>
                  <a:pt x="11" y="108"/>
                </a:cubicBezTo>
                <a:cubicBezTo>
                  <a:pt x="0" y="98"/>
                  <a:pt x="0" y="88"/>
                  <a:pt x="1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3" name="Google Shape;4013;p21"/>
          <p:cNvSpPr/>
          <p:nvPr/>
        </p:nvSpPr>
        <p:spPr>
          <a:xfrm>
            <a:off x="2111855" y="7573229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383" y="10"/>
                </a:moveTo>
                <a:cubicBezTo>
                  <a:pt x="383" y="1"/>
                  <a:pt x="393" y="10"/>
                  <a:pt x="402" y="10"/>
                </a:cubicBezTo>
                <a:cubicBezTo>
                  <a:pt x="402" y="20"/>
                  <a:pt x="402" y="30"/>
                  <a:pt x="393" y="30"/>
                </a:cubicBezTo>
                <a:lnTo>
                  <a:pt x="30" y="245"/>
                </a:lnTo>
                <a:cubicBezTo>
                  <a:pt x="20" y="256"/>
                  <a:pt x="10" y="245"/>
                  <a:pt x="10" y="245"/>
                </a:cubicBezTo>
                <a:cubicBezTo>
                  <a:pt x="1" y="236"/>
                  <a:pt x="1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4" name="Google Shape;4014;p21"/>
          <p:cNvSpPr/>
          <p:nvPr/>
        </p:nvSpPr>
        <p:spPr>
          <a:xfrm>
            <a:off x="2167689" y="7569211"/>
            <a:ext cx="12690" cy="24956"/>
          </a:xfrm>
          <a:custGeom>
            <a:avLst/>
            <a:gdLst/>
            <a:ahLst/>
            <a:cxnLst/>
            <a:rect l="l" t="t" r="r" b="b"/>
            <a:pathLst>
              <a:path w="60" h="118" extrusionOk="0">
                <a:moveTo>
                  <a:pt x="31" y="10"/>
                </a:moveTo>
                <a:cubicBezTo>
                  <a:pt x="40" y="10"/>
                  <a:pt x="40" y="0"/>
                  <a:pt x="50" y="10"/>
                </a:cubicBezTo>
                <a:cubicBezTo>
                  <a:pt x="60" y="10"/>
                  <a:pt x="60" y="20"/>
                  <a:pt x="60" y="29"/>
                </a:cubicBezTo>
                <a:lnTo>
                  <a:pt x="31" y="108"/>
                </a:lnTo>
                <a:cubicBezTo>
                  <a:pt x="21" y="118"/>
                  <a:pt x="21" y="118"/>
                  <a:pt x="11" y="118"/>
                </a:cubicBezTo>
                <a:cubicBezTo>
                  <a:pt x="1" y="11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5" name="Google Shape;4015;p21"/>
          <p:cNvSpPr/>
          <p:nvPr/>
        </p:nvSpPr>
        <p:spPr>
          <a:xfrm>
            <a:off x="2167689" y="7587611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109" y="11"/>
                </a:moveTo>
                <a:cubicBezTo>
                  <a:pt x="109" y="11"/>
                  <a:pt x="119" y="21"/>
                  <a:pt x="119" y="31"/>
                </a:cubicBezTo>
                <a:cubicBezTo>
                  <a:pt x="119" y="40"/>
                  <a:pt x="109" y="50"/>
                  <a:pt x="99" y="40"/>
                </a:cubicBezTo>
                <a:lnTo>
                  <a:pt x="11" y="31"/>
                </a:lnTo>
                <a:cubicBezTo>
                  <a:pt x="1" y="31"/>
                  <a:pt x="1" y="21"/>
                  <a:pt x="1" y="11"/>
                </a:cubicBezTo>
                <a:cubicBezTo>
                  <a:pt x="1" y="1"/>
                  <a:pt x="11" y="1"/>
                  <a:pt x="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6" name="Google Shape;4016;p21"/>
          <p:cNvSpPr/>
          <p:nvPr/>
        </p:nvSpPr>
        <p:spPr>
          <a:xfrm>
            <a:off x="2153308" y="7577459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40" y="10"/>
                </a:moveTo>
                <a:cubicBezTo>
                  <a:pt x="40" y="0"/>
                  <a:pt x="49" y="0"/>
                  <a:pt x="60" y="0"/>
                </a:cubicBezTo>
                <a:cubicBezTo>
                  <a:pt x="69" y="0"/>
                  <a:pt x="69" y="10"/>
                  <a:pt x="69" y="20"/>
                </a:cubicBezTo>
                <a:lnTo>
                  <a:pt x="40" y="108"/>
                </a:lnTo>
                <a:cubicBezTo>
                  <a:pt x="30" y="108"/>
                  <a:pt x="20" y="118"/>
                  <a:pt x="20" y="108"/>
                </a:cubicBezTo>
                <a:cubicBezTo>
                  <a:pt x="10" y="108"/>
                  <a:pt x="1" y="98"/>
                  <a:pt x="1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7" name="Google Shape;4017;p21"/>
          <p:cNvSpPr/>
          <p:nvPr/>
        </p:nvSpPr>
        <p:spPr>
          <a:xfrm>
            <a:off x="2155422" y="7593956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8" y="20"/>
                </a:moveTo>
                <a:cubicBezTo>
                  <a:pt x="108" y="20"/>
                  <a:pt x="118" y="30"/>
                  <a:pt x="118" y="40"/>
                </a:cubicBezTo>
                <a:cubicBezTo>
                  <a:pt x="118" y="40"/>
                  <a:pt x="108" y="49"/>
                  <a:pt x="98" y="49"/>
                </a:cubicBezTo>
                <a:lnTo>
                  <a:pt x="10" y="40"/>
                </a:lnTo>
                <a:cubicBezTo>
                  <a:pt x="0" y="30"/>
                  <a:pt x="0" y="30"/>
                  <a:pt x="0" y="20"/>
                </a:cubicBezTo>
                <a:cubicBezTo>
                  <a:pt x="0" y="10"/>
                  <a:pt x="10" y="1"/>
                  <a:pt x="1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8" name="Google Shape;4018;p21"/>
          <p:cNvSpPr/>
          <p:nvPr/>
        </p:nvSpPr>
        <p:spPr>
          <a:xfrm>
            <a:off x="2111855" y="7631390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393" y="216"/>
                </a:moveTo>
                <a:cubicBezTo>
                  <a:pt x="402" y="216"/>
                  <a:pt x="402" y="225"/>
                  <a:pt x="402" y="235"/>
                </a:cubicBezTo>
                <a:cubicBezTo>
                  <a:pt x="393" y="245"/>
                  <a:pt x="383" y="245"/>
                  <a:pt x="383" y="245"/>
                </a:cubicBezTo>
                <a:lnTo>
                  <a:pt x="10" y="29"/>
                </a:lnTo>
                <a:cubicBezTo>
                  <a:pt x="1" y="29"/>
                  <a:pt x="1" y="20"/>
                  <a:pt x="10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9" name="Google Shape;4019;p21"/>
          <p:cNvSpPr/>
          <p:nvPr/>
        </p:nvSpPr>
        <p:spPr>
          <a:xfrm>
            <a:off x="2167689" y="7660364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99" y="0"/>
                </a:moveTo>
                <a:cubicBezTo>
                  <a:pt x="109" y="0"/>
                  <a:pt x="119" y="10"/>
                  <a:pt x="119" y="10"/>
                </a:cubicBezTo>
                <a:cubicBezTo>
                  <a:pt x="119" y="20"/>
                  <a:pt x="109" y="29"/>
                  <a:pt x="109" y="29"/>
                </a:cubicBezTo>
                <a:lnTo>
                  <a:pt x="21" y="40"/>
                </a:lnTo>
                <a:cubicBezTo>
                  <a:pt x="11" y="49"/>
                  <a:pt x="1" y="40"/>
                  <a:pt x="1" y="29"/>
                </a:cubicBezTo>
                <a:cubicBezTo>
                  <a:pt x="1" y="20"/>
                  <a:pt x="1" y="2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0" name="Google Shape;4020;p21"/>
          <p:cNvSpPr/>
          <p:nvPr/>
        </p:nvSpPr>
        <p:spPr>
          <a:xfrm>
            <a:off x="2167689" y="7662267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60" y="99"/>
                </a:moveTo>
                <a:cubicBezTo>
                  <a:pt x="60" y="109"/>
                  <a:pt x="60" y="118"/>
                  <a:pt x="50" y="118"/>
                </a:cubicBezTo>
                <a:cubicBezTo>
                  <a:pt x="40" y="118"/>
                  <a:pt x="40" y="118"/>
                  <a:pt x="31" y="109"/>
                </a:cubicBezTo>
                <a:lnTo>
                  <a:pt x="1" y="31"/>
                </a:lnTo>
                <a:cubicBezTo>
                  <a:pt x="1" y="20"/>
                  <a:pt x="1" y="11"/>
                  <a:pt x="11" y="11"/>
                </a:cubicBezTo>
                <a:cubicBezTo>
                  <a:pt x="21" y="1"/>
                  <a:pt x="21" y="1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1" name="Google Shape;4021;p21"/>
          <p:cNvSpPr/>
          <p:nvPr/>
        </p:nvSpPr>
        <p:spPr>
          <a:xfrm>
            <a:off x="2155422" y="7652116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98" y="10"/>
                </a:moveTo>
                <a:cubicBezTo>
                  <a:pt x="108" y="0"/>
                  <a:pt x="118" y="10"/>
                  <a:pt x="118" y="20"/>
                </a:cubicBezTo>
                <a:cubicBezTo>
                  <a:pt x="118" y="29"/>
                  <a:pt x="108" y="39"/>
                  <a:pt x="108" y="39"/>
                </a:cubicBezTo>
                <a:lnTo>
                  <a:pt x="10" y="49"/>
                </a:lnTo>
                <a:cubicBezTo>
                  <a:pt x="10" y="49"/>
                  <a:pt x="0" y="49"/>
                  <a:pt x="0" y="39"/>
                </a:cubicBezTo>
                <a:cubicBezTo>
                  <a:pt x="0" y="29"/>
                  <a:pt x="0" y="20"/>
                  <a:pt x="1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2" name="Google Shape;4022;p21"/>
          <p:cNvSpPr/>
          <p:nvPr/>
        </p:nvSpPr>
        <p:spPr>
          <a:xfrm>
            <a:off x="2153308" y="7656134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69" y="89"/>
                </a:moveTo>
                <a:cubicBezTo>
                  <a:pt x="69" y="99"/>
                  <a:pt x="69" y="108"/>
                  <a:pt x="60" y="108"/>
                </a:cubicBezTo>
                <a:cubicBezTo>
                  <a:pt x="49" y="118"/>
                  <a:pt x="40" y="108"/>
                  <a:pt x="40" y="108"/>
                </a:cubicBezTo>
                <a:lnTo>
                  <a:pt x="10" y="20"/>
                </a:lnTo>
                <a:cubicBezTo>
                  <a:pt x="1" y="10"/>
                  <a:pt x="10" y="1"/>
                  <a:pt x="20" y="1"/>
                </a:cubicBezTo>
                <a:cubicBezTo>
                  <a:pt x="20" y="1"/>
                  <a:pt x="30" y="1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3" name="Google Shape;4023;p21"/>
          <p:cNvSpPr/>
          <p:nvPr/>
        </p:nvSpPr>
        <p:spPr>
          <a:xfrm>
            <a:off x="2101492" y="7637523"/>
            <a:ext cx="6556" cy="97710"/>
          </a:xfrm>
          <a:custGeom>
            <a:avLst/>
            <a:gdLst/>
            <a:ahLst/>
            <a:cxnLst/>
            <a:rect l="l" t="t" r="r" b="b"/>
            <a:pathLst>
              <a:path w="31" h="462" extrusionOk="0">
                <a:moveTo>
                  <a:pt x="30" y="441"/>
                </a:moveTo>
                <a:cubicBezTo>
                  <a:pt x="30" y="451"/>
                  <a:pt x="30" y="461"/>
                  <a:pt x="20" y="461"/>
                </a:cubicBezTo>
                <a:cubicBezTo>
                  <a:pt x="11" y="461"/>
                  <a:pt x="0" y="451"/>
                  <a:pt x="0" y="441"/>
                </a:cubicBezTo>
                <a:lnTo>
                  <a:pt x="0" y="20"/>
                </a:lnTo>
                <a:cubicBezTo>
                  <a:pt x="0" y="10"/>
                  <a:pt x="11" y="0"/>
                  <a:pt x="20" y="0"/>
                </a:cubicBezTo>
                <a:cubicBezTo>
                  <a:pt x="30" y="0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4" name="Google Shape;4024;p21"/>
          <p:cNvSpPr/>
          <p:nvPr/>
        </p:nvSpPr>
        <p:spPr>
          <a:xfrm>
            <a:off x="2101492" y="769970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8"/>
                </a:moveTo>
                <a:cubicBezTo>
                  <a:pt x="89" y="89"/>
                  <a:pt x="89" y="98"/>
                  <a:pt x="79" y="108"/>
                </a:cubicBezTo>
                <a:cubicBezTo>
                  <a:pt x="79" y="108"/>
                  <a:pt x="69" y="108"/>
                  <a:pt x="59" y="98"/>
                </a:cubicBezTo>
                <a:lnTo>
                  <a:pt x="11" y="30"/>
                </a:lnTo>
                <a:cubicBezTo>
                  <a:pt x="0" y="20"/>
                  <a:pt x="0" y="10"/>
                  <a:pt x="11" y="10"/>
                </a:cubicBezTo>
                <a:cubicBezTo>
                  <a:pt x="11" y="0"/>
                  <a:pt x="2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5" name="Google Shape;4025;p21"/>
          <p:cNvSpPr/>
          <p:nvPr/>
        </p:nvSpPr>
        <p:spPr>
          <a:xfrm>
            <a:off x="2089014" y="7699701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0" y="98"/>
                </a:moveTo>
                <a:cubicBezTo>
                  <a:pt x="30" y="108"/>
                  <a:pt x="20" y="108"/>
                  <a:pt x="11" y="108"/>
                </a:cubicBezTo>
                <a:cubicBezTo>
                  <a:pt x="1" y="98"/>
                  <a:pt x="1" y="89"/>
                  <a:pt x="11" y="78"/>
                </a:cubicBezTo>
                <a:lnTo>
                  <a:pt x="70" y="10"/>
                </a:lnTo>
                <a:cubicBezTo>
                  <a:pt x="70" y="10"/>
                  <a:pt x="79" y="0"/>
                  <a:pt x="89" y="10"/>
                </a:cubicBezTo>
                <a:cubicBezTo>
                  <a:pt x="89" y="10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6" name="Google Shape;4026;p21"/>
          <p:cNvSpPr/>
          <p:nvPr/>
        </p:nvSpPr>
        <p:spPr>
          <a:xfrm>
            <a:off x="2101492" y="7685108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cubicBezTo>
                  <a:pt x="89" y="89"/>
                  <a:pt x="89" y="99"/>
                  <a:pt x="79" y="108"/>
                </a:cubicBezTo>
                <a:cubicBezTo>
                  <a:pt x="79" y="108"/>
                  <a:pt x="69" y="108"/>
                  <a:pt x="59" y="99"/>
                </a:cubicBezTo>
                <a:lnTo>
                  <a:pt x="11" y="30"/>
                </a:lnTo>
                <a:cubicBezTo>
                  <a:pt x="0" y="20"/>
                  <a:pt x="0" y="10"/>
                  <a:pt x="11" y="10"/>
                </a:cubicBezTo>
                <a:cubicBezTo>
                  <a:pt x="11" y="1"/>
                  <a:pt x="2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21"/>
          <p:cNvSpPr/>
          <p:nvPr/>
        </p:nvSpPr>
        <p:spPr>
          <a:xfrm>
            <a:off x="2089014" y="7685108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0" y="99"/>
                </a:moveTo>
                <a:cubicBezTo>
                  <a:pt x="30" y="108"/>
                  <a:pt x="20" y="108"/>
                  <a:pt x="11" y="108"/>
                </a:cubicBezTo>
                <a:cubicBezTo>
                  <a:pt x="1" y="99"/>
                  <a:pt x="1" y="89"/>
                  <a:pt x="11" y="79"/>
                </a:cubicBezTo>
                <a:lnTo>
                  <a:pt x="70" y="10"/>
                </a:lnTo>
                <a:cubicBezTo>
                  <a:pt x="70" y="10"/>
                  <a:pt x="79" y="1"/>
                  <a:pt x="89" y="10"/>
                </a:cubicBezTo>
                <a:cubicBezTo>
                  <a:pt x="89" y="10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8" name="Google Shape;4028;p21"/>
          <p:cNvSpPr/>
          <p:nvPr/>
        </p:nvSpPr>
        <p:spPr>
          <a:xfrm>
            <a:off x="2012454" y="7631390"/>
            <a:ext cx="85020" cy="51816"/>
          </a:xfrm>
          <a:custGeom>
            <a:avLst/>
            <a:gdLst/>
            <a:ahLst/>
            <a:cxnLst/>
            <a:rect l="l" t="t" r="r" b="b"/>
            <a:pathLst>
              <a:path w="402" h="245" extrusionOk="0">
                <a:moveTo>
                  <a:pt x="29" y="245"/>
                </a:moveTo>
                <a:cubicBezTo>
                  <a:pt x="20" y="245"/>
                  <a:pt x="10" y="245"/>
                  <a:pt x="10" y="235"/>
                </a:cubicBezTo>
                <a:cubicBezTo>
                  <a:pt x="0" y="225"/>
                  <a:pt x="10" y="216"/>
                  <a:pt x="10" y="216"/>
                </a:cubicBezTo>
                <a:lnTo>
                  <a:pt x="382" y="0"/>
                </a:lnTo>
                <a:cubicBezTo>
                  <a:pt x="392" y="0"/>
                  <a:pt x="402" y="0"/>
                  <a:pt x="402" y="10"/>
                </a:cubicBezTo>
                <a:cubicBezTo>
                  <a:pt x="402" y="20"/>
                  <a:pt x="402" y="29"/>
                  <a:pt x="392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21"/>
          <p:cNvSpPr/>
          <p:nvPr/>
        </p:nvSpPr>
        <p:spPr>
          <a:xfrm>
            <a:off x="2028951" y="7662267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9"/>
                </a:moveTo>
                <a:cubicBezTo>
                  <a:pt x="30" y="118"/>
                  <a:pt x="20" y="118"/>
                  <a:pt x="10" y="118"/>
                </a:cubicBezTo>
                <a:cubicBezTo>
                  <a:pt x="1" y="118"/>
                  <a:pt x="1" y="109"/>
                  <a:pt x="1" y="99"/>
                </a:cubicBezTo>
                <a:lnTo>
                  <a:pt x="40" y="11"/>
                </a:lnTo>
                <a:cubicBezTo>
                  <a:pt x="40" y="11"/>
                  <a:pt x="49" y="1"/>
                  <a:pt x="60" y="11"/>
                </a:cubicBezTo>
                <a:cubicBezTo>
                  <a:pt x="69" y="11"/>
                  <a:pt x="69" y="20"/>
                  <a:pt x="6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21"/>
          <p:cNvSpPr/>
          <p:nvPr/>
        </p:nvSpPr>
        <p:spPr>
          <a:xfrm>
            <a:off x="2018587" y="7660364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11" y="29"/>
                </a:moveTo>
                <a:cubicBezTo>
                  <a:pt x="0" y="29"/>
                  <a:pt x="0" y="20"/>
                  <a:pt x="0" y="10"/>
                </a:cubicBezTo>
                <a:lnTo>
                  <a:pt x="11" y="0"/>
                </a:lnTo>
                <a:lnTo>
                  <a:pt x="98" y="10"/>
                </a:lnTo>
                <a:cubicBezTo>
                  <a:pt x="109" y="20"/>
                  <a:pt x="118" y="20"/>
                  <a:pt x="118" y="29"/>
                </a:cubicBezTo>
                <a:cubicBezTo>
                  <a:pt x="118" y="40"/>
                  <a:pt x="109" y="49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1" name="Google Shape;4031;p21"/>
          <p:cNvSpPr/>
          <p:nvPr/>
        </p:nvSpPr>
        <p:spPr>
          <a:xfrm>
            <a:off x="2041429" y="7656134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0" y="108"/>
                </a:moveTo>
                <a:cubicBezTo>
                  <a:pt x="30" y="108"/>
                  <a:pt x="20" y="118"/>
                  <a:pt x="10" y="108"/>
                </a:cubicBezTo>
                <a:cubicBezTo>
                  <a:pt x="10" y="108"/>
                  <a:pt x="1" y="99"/>
                  <a:pt x="1" y="89"/>
                </a:cubicBezTo>
                <a:lnTo>
                  <a:pt x="40" y="10"/>
                </a:lnTo>
                <a:cubicBezTo>
                  <a:pt x="40" y="1"/>
                  <a:pt x="49" y="1"/>
                  <a:pt x="59" y="1"/>
                </a:cubicBezTo>
                <a:cubicBezTo>
                  <a:pt x="69" y="1"/>
                  <a:pt x="69" y="1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2" name="Google Shape;4032;p21"/>
          <p:cNvSpPr/>
          <p:nvPr/>
        </p:nvSpPr>
        <p:spPr>
          <a:xfrm>
            <a:off x="2031065" y="7652116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10" y="39"/>
                </a:moveTo>
                <a:cubicBezTo>
                  <a:pt x="0" y="39"/>
                  <a:pt x="0" y="29"/>
                  <a:pt x="0" y="20"/>
                </a:cubicBezTo>
                <a:cubicBezTo>
                  <a:pt x="0" y="10"/>
                  <a:pt x="10" y="0"/>
                  <a:pt x="10" y="10"/>
                </a:cubicBezTo>
                <a:lnTo>
                  <a:pt x="108" y="20"/>
                </a:lnTo>
                <a:cubicBezTo>
                  <a:pt x="108" y="20"/>
                  <a:pt x="118" y="29"/>
                  <a:pt x="118" y="39"/>
                </a:cubicBezTo>
                <a:cubicBezTo>
                  <a:pt x="118" y="49"/>
                  <a:pt x="108" y="49"/>
                  <a:pt x="9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3" name="Google Shape;4033;p21"/>
          <p:cNvSpPr/>
          <p:nvPr/>
        </p:nvSpPr>
        <p:spPr>
          <a:xfrm>
            <a:off x="2012454" y="7573229"/>
            <a:ext cx="85020" cy="54142"/>
          </a:xfrm>
          <a:custGeom>
            <a:avLst/>
            <a:gdLst/>
            <a:ahLst/>
            <a:cxnLst/>
            <a:rect l="l" t="t" r="r" b="b"/>
            <a:pathLst>
              <a:path w="402" h="256" extrusionOk="0">
                <a:moveTo>
                  <a:pt x="10" y="30"/>
                </a:moveTo>
                <a:cubicBezTo>
                  <a:pt x="10" y="30"/>
                  <a:pt x="0" y="20"/>
                  <a:pt x="10" y="10"/>
                </a:cubicBezTo>
                <a:cubicBezTo>
                  <a:pt x="10" y="10"/>
                  <a:pt x="20" y="1"/>
                  <a:pt x="29" y="10"/>
                </a:cubicBezTo>
                <a:lnTo>
                  <a:pt x="392" y="216"/>
                </a:lnTo>
                <a:cubicBezTo>
                  <a:pt x="402" y="226"/>
                  <a:pt x="402" y="236"/>
                  <a:pt x="402" y="245"/>
                </a:cubicBezTo>
                <a:cubicBezTo>
                  <a:pt x="402" y="245"/>
                  <a:pt x="392" y="256"/>
                  <a:pt x="382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4" name="Google Shape;4034;p21"/>
          <p:cNvSpPr/>
          <p:nvPr/>
        </p:nvSpPr>
        <p:spPr>
          <a:xfrm>
            <a:off x="2018587" y="7587611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11" y="40"/>
                </a:moveTo>
                <a:cubicBezTo>
                  <a:pt x="11" y="50"/>
                  <a:pt x="0" y="40"/>
                  <a:pt x="0" y="31"/>
                </a:cubicBezTo>
                <a:cubicBezTo>
                  <a:pt x="0" y="21"/>
                  <a:pt x="0" y="11"/>
                  <a:pt x="11" y="11"/>
                </a:cubicBezTo>
                <a:lnTo>
                  <a:pt x="98" y="1"/>
                </a:lnTo>
                <a:cubicBezTo>
                  <a:pt x="109" y="1"/>
                  <a:pt x="118" y="1"/>
                  <a:pt x="118" y="11"/>
                </a:cubicBezTo>
                <a:cubicBezTo>
                  <a:pt x="118" y="21"/>
                  <a:pt x="109" y="31"/>
                  <a:pt x="9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5" name="Google Shape;4035;p21"/>
          <p:cNvSpPr/>
          <p:nvPr/>
        </p:nvSpPr>
        <p:spPr>
          <a:xfrm>
            <a:off x="2028951" y="756921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" y="29"/>
                </a:moveTo>
                <a:cubicBezTo>
                  <a:pt x="1" y="20"/>
                  <a:pt x="1" y="10"/>
                  <a:pt x="10" y="10"/>
                </a:cubicBezTo>
                <a:cubicBezTo>
                  <a:pt x="20" y="0"/>
                  <a:pt x="30" y="10"/>
                  <a:pt x="30" y="10"/>
                </a:cubicBezTo>
                <a:lnTo>
                  <a:pt x="69" y="98"/>
                </a:lnTo>
                <a:cubicBezTo>
                  <a:pt x="69" y="108"/>
                  <a:pt x="69" y="118"/>
                  <a:pt x="60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6" name="Google Shape;4036;p21"/>
          <p:cNvSpPr/>
          <p:nvPr/>
        </p:nvSpPr>
        <p:spPr>
          <a:xfrm>
            <a:off x="2031065" y="7593956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" y="49"/>
                </a:moveTo>
                <a:lnTo>
                  <a:pt x="0" y="40"/>
                </a:lnTo>
                <a:cubicBezTo>
                  <a:pt x="0" y="30"/>
                  <a:pt x="0" y="20"/>
                  <a:pt x="10" y="20"/>
                </a:cubicBezTo>
                <a:lnTo>
                  <a:pt x="98" y="10"/>
                </a:lnTo>
                <a:cubicBezTo>
                  <a:pt x="108" y="1"/>
                  <a:pt x="118" y="10"/>
                  <a:pt x="118" y="20"/>
                </a:cubicBezTo>
                <a:cubicBezTo>
                  <a:pt x="118" y="30"/>
                  <a:pt x="108" y="3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7" name="Google Shape;4037;p21"/>
          <p:cNvSpPr/>
          <p:nvPr/>
        </p:nvSpPr>
        <p:spPr>
          <a:xfrm>
            <a:off x="2041429" y="7577459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" y="20"/>
                </a:moveTo>
                <a:cubicBezTo>
                  <a:pt x="1" y="10"/>
                  <a:pt x="10" y="0"/>
                  <a:pt x="10" y="0"/>
                </a:cubicBezTo>
                <a:cubicBezTo>
                  <a:pt x="20" y="0"/>
                  <a:pt x="30" y="0"/>
                  <a:pt x="30" y="10"/>
                </a:cubicBezTo>
                <a:lnTo>
                  <a:pt x="69" y="88"/>
                </a:lnTo>
                <a:cubicBezTo>
                  <a:pt x="69" y="98"/>
                  <a:pt x="69" y="108"/>
                  <a:pt x="59" y="108"/>
                </a:cubicBezTo>
                <a:cubicBezTo>
                  <a:pt x="49" y="118"/>
                  <a:pt x="40" y="10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8" name="Google Shape;4038;p21"/>
          <p:cNvSpPr/>
          <p:nvPr/>
        </p:nvSpPr>
        <p:spPr>
          <a:xfrm>
            <a:off x="2070403" y="7571115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" y="20"/>
                </a:moveTo>
                <a:cubicBezTo>
                  <a:pt x="1" y="11"/>
                  <a:pt x="1" y="11"/>
                  <a:pt x="10" y="1"/>
                </a:cubicBezTo>
                <a:cubicBezTo>
                  <a:pt x="20" y="1"/>
                  <a:pt x="30" y="1"/>
                  <a:pt x="30" y="11"/>
                </a:cubicBezTo>
                <a:lnTo>
                  <a:pt x="147" y="216"/>
                </a:lnTo>
                <a:cubicBezTo>
                  <a:pt x="158" y="226"/>
                  <a:pt x="147" y="236"/>
                  <a:pt x="147" y="236"/>
                </a:cubicBezTo>
                <a:cubicBezTo>
                  <a:pt x="138" y="236"/>
                  <a:pt x="128" y="236"/>
                  <a:pt x="118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9" name="Google Shape;4039;p21"/>
          <p:cNvSpPr/>
          <p:nvPr/>
        </p:nvSpPr>
        <p:spPr>
          <a:xfrm>
            <a:off x="2062155" y="7577459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10" y="40"/>
                </a:moveTo>
                <a:cubicBezTo>
                  <a:pt x="10" y="29"/>
                  <a:pt x="1" y="20"/>
                  <a:pt x="10" y="20"/>
                </a:cubicBezTo>
                <a:cubicBezTo>
                  <a:pt x="10" y="10"/>
                  <a:pt x="20" y="0"/>
                  <a:pt x="30" y="10"/>
                </a:cubicBezTo>
                <a:lnTo>
                  <a:pt x="99" y="40"/>
                </a:lnTo>
                <a:cubicBezTo>
                  <a:pt x="108" y="40"/>
                  <a:pt x="108" y="49"/>
                  <a:pt x="108" y="59"/>
                </a:cubicBezTo>
                <a:cubicBezTo>
                  <a:pt x="108" y="69"/>
                  <a:pt x="99" y="69"/>
                  <a:pt x="8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0" name="Google Shape;4040;p21"/>
          <p:cNvSpPr/>
          <p:nvPr/>
        </p:nvSpPr>
        <p:spPr>
          <a:xfrm>
            <a:off x="2078651" y="7569211"/>
            <a:ext cx="8671" cy="22841"/>
          </a:xfrm>
          <a:custGeom>
            <a:avLst/>
            <a:gdLst/>
            <a:ahLst/>
            <a:cxnLst/>
            <a:rect l="l" t="t" r="r" b="b"/>
            <a:pathLst>
              <a:path w="41" h="108" extrusionOk="0">
                <a:moveTo>
                  <a:pt x="10" y="10"/>
                </a:moveTo>
                <a:cubicBezTo>
                  <a:pt x="10" y="0"/>
                  <a:pt x="21" y="0"/>
                  <a:pt x="30" y="0"/>
                </a:cubicBezTo>
                <a:cubicBezTo>
                  <a:pt x="40" y="0"/>
                  <a:pt x="40" y="10"/>
                  <a:pt x="40" y="10"/>
                </a:cubicBezTo>
                <a:lnTo>
                  <a:pt x="30" y="88"/>
                </a:lnTo>
                <a:cubicBezTo>
                  <a:pt x="30" y="98"/>
                  <a:pt x="21" y="108"/>
                  <a:pt x="10" y="108"/>
                </a:cubicBezTo>
                <a:cubicBezTo>
                  <a:pt x="1" y="108"/>
                  <a:pt x="1" y="98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1" name="Google Shape;4041;p21"/>
          <p:cNvSpPr/>
          <p:nvPr/>
        </p:nvSpPr>
        <p:spPr>
          <a:xfrm>
            <a:off x="2068288" y="7589937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20" y="29"/>
                </a:moveTo>
                <a:cubicBezTo>
                  <a:pt x="11" y="29"/>
                  <a:pt x="1" y="20"/>
                  <a:pt x="11" y="10"/>
                </a:cubicBezTo>
                <a:cubicBezTo>
                  <a:pt x="11" y="0"/>
                  <a:pt x="20" y="0"/>
                  <a:pt x="30" y="0"/>
                </a:cubicBezTo>
                <a:lnTo>
                  <a:pt x="99" y="29"/>
                </a:lnTo>
                <a:cubicBezTo>
                  <a:pt x="109" y="39"/>
                  <a:pt x="109" y="39"/>
                  <a:pt x="109" y="49"/>
                </a:cubicBezTo>
                <a:cubicBezTo>
                  <a:pt x="109" y="59"/>
                  <a:pt x="9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21"/>
          <p:cNvSpPr/>
          <p:nvPr/>
        </p:nvSpPr>
        <p:spPr>
          <a:xfrm>
            <a:off x="2084996" y="7579363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10" y="11"/>
                </a:moveTo>
                <a:cubicBezTo>
                  <a:pt x="10" y="11"/>
                  <a:pt x="20" y="1"/>
                  <a:pt x="30" y="1"/>
                </a:cubicBezTo>
                <a:cubicBezTo>
                  <a:pt x="39" y="1"/>
                  <a:pt x="39" y="11"/>
                  <a:pt x="39" y="20"/>
                </a:cubicBezTo>
                <a:lnTo>
                  <a:pt x="30" y="99"/>
                </a:lnTo>
                <a:cubicBezTo>
                  <a:pt x="30" y="109"/>
                  <a:pt x="20" y="109"/>
                  <a:pt x="10" y="109"/>
                </a:cubicBezTo>
                <a:cubicBezTo>
                  <a:pt x="10" y="109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3" name="Google Shape;4043;p21"/>
          <p:cNvSpPr/>
          <p:nvPr/>
        </p:nvSpPr>
        <p:spPr>
          <a:xfrm>
            <a:off x="2107837" y="7571115"/>
            <a:ext cx="33205" cy="49913"/>
          </a:xfrm>
          <a:custGeom>
            <a:avLst/>
            <a:gdLst/>
            <a:ahLst/>
            <a:cxnLst/>
            <a:rect l="l" t="t" r="r" b="b"/>
            <a:pathLst>
              <a:path w="157" h="236" extrusionOk="0">
                <a:moveTo>
                  <a:pt x="127" y="11"/>
                </a:moveTo>
                <a:cubicBezTo>
                  <a:pt x="127" y="1"/>
                  <a:pt x="137" y="1"/>
                  <a:pt x="147" y="1"/>
                </a:cubicBezTo>
                <a:cubicBezTo>
                  <a:pt x="147" y="11"/>
                  <a:pt x="157" y="11"/>
                  <a:pt x="147" y="20"/>
                </a:cubicBezTo>
                <a:lnTo>
                  <a:pt x="29" y="226"/>
                </a:lnTo>
                <a:cubicBezTo>
                  <a:pt x="29" y="236"/>
                  <a:pt x="20" y="236"/>
                  <a:pt x="10" y="236"/>
                </a:cubicBezTo>
                <a:cubicBezTo>
                  <a:pt x="0" y="236"/>
                  <a:pt x="0" y="226"/>
                  <a:pt x="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4" name="Google Shape;4044;p21"/>
          <p:cNvSpPr/>
          <p:nvPr/>
        </p:nvSpPr>
        <p:spPr>
          <a:xfrm>
            <a:off x="2122218" y="7569211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0" y="10"/>
                </a:moveTo>
                <a:cubicBezTo>
                  <a:pt x="0" y="10"/>
                  <a:pt x="11" y="0"/>
                  <a:pt x="20" y="0"/>
                </a:cubicBezTo>
                <a:cubicBezTo>
                  <a:pt x="20" y="0"/>
                  <a:pt x="30" y="0"/>
                  <a:pt x="30" y="10"/>
                </a:cubicBezTo>
                <a:lnTo>
                  <a:pt x="50" y="88"/>
                </a:lnTo>
                <a:cubicBezTo>
                  <a:pt x="50" y="98"/>
                  <a:pt x="40" y="108"/>
                  <a:pt x="30" y="108"/>
                </a:cubicBezTo>
                <a:cubicBezTo>
                  <a:pt x="20" y="108"/>
                  <a:pt x="20" y="98"/>
                  <a:pt x="1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5" name="Google Shape;4045;p21"/>
          <p:cNvSpPr/>
          <p:nvPr/>
        </p:nvSpPr>
        <p:spPr>
          <a:xfrm>
            <a:off x="2124333" y="7577459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88" y="10"/>
                </a:moveTo>
                <a:cubicBezTo>
                  <a:pt x="99" y="0"/>
                  <a:pt x="108" y="10"/>
                  <a:pt x="108" y="20"/>
                </a:cubicBezTo>
                <a:cubicBezTo>
                  <a:pt x="108" y="20"/>
                  <a:pt x="108" y="29"/>
                  <a:pt x="99" y="40"/>
                </a:cubicBezTo>
                <a:lnTo>
                  <a:pt x="30" y="69"/>
                </a:lnTo>
                <a:cubicBezTo>
                  <a:pt x="20" y="69"/>
                  <a:pt x="10" y="69"/>
                  <a:pt x="10" y="59"/>
                </a:cubicBezTo>
                <a:cubicBezTo>
                  <a:pt x="1" y="49"/>
                  <a:pt x="10" y="40"/>
                  <a:pt x="10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6" name="Google Shape;4046;p21"/>
          <p:cNvSpPr/>
          <p:nvPr/>
        </p:nvSpPr>
        <p:spPr>
          <a:xfrm>
            <a:off x="2116085" y="7579363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0" y="20"/>
                </a:moveTo>
                <a:cubicBezTo>
                  <a:pt x="0" y="11"/>
                  <a:pt x="10" y="1"/>
                  <a:pt x="20" y="1"/>
                </a:cubicBezTo>
                <a:lnTo>
                  <a:pt x="29" y="11"/>
                </a:lnTo>
                <a:lnTo>
                  <a:pt x="40" y="89"/>
                </a:lnTo>
                <a:cubicBezTo>
                  <a:pt x="49" y="99"/>
                  <a:pt x="40" y="109"/>
                  <a:pt x="29" y="109"/>
                </a:cubicBezTo>
                <a:cubicBezTo>
                  <a:pt x="20" y="109"/>
                  <a:pt x="10" y="109"/>
                  <a:pt x="1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7" name="Google Shape;4047;p21"/>
          <p:cNvSpPr/>
          <p:nvPr/>
        </p:nvSpPr>
        <p:spPr>
          <a:xfrm>
            <a:off x="2117988" y="7589937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89" y="0"/>
                </a:moveTo>
                <a:cubicBezTo>
                  <a:pt x="99" y="0"/>
                  <a:pt x="109" y="0"/>
                  <a:pt x="109" y="10"/>
                </a:cubicBezTo>
                <a:cubicBezTo>
                  <a:pt x="109" y="20"/>
                  <a:pt x="109" y="29"/>
                  <a:pt x="99" y="29"/>
                </a:cubicBezTo>
                <a:lnTo>
                  <a:pt x="20" y="59"/>
                </a:lnTo>
                <a:cubicBezTo>
                  <a:pt x="20" y="59"/>
                  <a:pt x="11" y="59"/>
                  <a:pt x="1" y="49"/>
                </a:cubicBezTo>
                <a:cubicBezTo>
                  <a:pt x="1" y="39"/>
                  <a:pt x="11" y="39"/>
                  <a:pt x="1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8" name="Google Shape;4048;p21"/>
          <p:cNvSpPr/>
          <p:nvPr/>
        </p:nvSpPr>
        <p:spPr>
          <a:xfrm>
            <a:off x="2113970" y="7625045"/>
            <a:ext cx="58161" cy="6556"/>
          </a:xfrm>
          <a:custGeom>
            <a:avLst/>
            <a:gdLst/>
            <a:ahLst/>
            <a:cxnLst/>
            <a:rect l="l" t="t" r="r" b="b"/>
            <a:pathLst>
              <a:path w="275" h="31" extrusionOk="0">
                <a:moveTo>
                  <a:pt x="255" y="0"/>
                </a:moveTo>
                <a:cubicBezTo>
                  <a:pt x="265" y="0"/>
                  <a:pt x="275" y="11"/>
                  <a:pt x="275" y="20"/>
                </a:cubicBezTo>
                <a:cubicBezTo>
                  <a:pt x="275" y="30"/>
                  <a:pt x="265" y="30"/>
                  <a:pt x="255" y="30"/>
                </a:cubicBezTo>
                <a:lnTo>
                  <a:pt x="20" y="30"/>
                </a:ln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9" name="Google Shape;4049;p21"/>
          <p:cNvSpPr/>
          <p:nvPr/>
        </p:nvSpPr>
        <p:spPr>
          <a:xfrm>
            <a:off x="2149289" y="7614682"/>
            <a:ext cx="18611" cy="16919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68" y="1"/>
                </a:moveTo>
                <a:cubicBezTo>
                  <a:pt x="68" y="1"/>
                  <a:pt x="79" y="1"/>
                  <a:pt x="88" y="10"/>
                </a:cubicBezTo>
                <a:lnTo>
                  <a:pt x="88" y="30"/>
                </a:lnTo>
                <a:lnTo>
                  <a:pt x="20" y="79"/>
                </a:lnTo>
                <a:lnTo>
                  <a:pt x="0" y="79"/>
                </a:lnTo>
                <a:lnTo>
                  <a:pt x="0" y="6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0" name="Google Shape;4050;p21"/>
          <p:cNvSpPr/>
          <p:nvPr/>
        </p:nvSpPr>
        <p:spPr>
          <a:xfrm>
            <a:off x="2149289" y="7625045"/>
            <a:ext cx="18611" cy="18823"/>
          </a:xfrm>
          <a:custGeom>
            <a:avLst/>
            <a:gdLst/>
            <a:ahLst/>
            <a:cxnLst/>
            <a:rect l="l" t="t" r="r" b="b"/>
            <a:pathLst>
              <a:path w="88" h="89" extrusionOk="0">
                <a:moveTo>
                  <a:pt x="88" y="59"/>
                </a:moveTo>
                <a:lnTo>
                  <a:pt x="88" y="79"/>
                </a:lnTo>
                <a:cubicBezTo>
                  <a:pt x="79" y="79"/>
                  <a:pt x="68" y="89"/>
                  <a:pt x="68" y="79"/>
                </a:cubicBezTo>
                <a:lnTo>
                  <a:pt x="0" y="30"/>
                </a:lnTo>
                <a:lnTo>
                  <a:pt x="0" y="11"/>
                </a:lnTo>
                <a:cubicBezTo>
                  <a:pt x="10" y="0"/>
                  <a:pt x="20" y="0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1" name="Google Shape;4051;p21"/>
          <p:cNvSpPr/>
          <p:nvPr/>
        </p:nvSpPr>
        <p:spPr>
          <a:xfrm>
            <a:off x="2134696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69" y="1"/>
                </a:moveTo>
                <a:cubicBezTo>
                  <a:pt x="79" y="1"/>
                  <a:pt x="89" y="1"/>
                  <a:pt x="98" y="10"/>
                </a:cubicBezTo>
                <a:cubicBezTo>
                  <a:pt x="98" y="10"/>
                  <a:pt x="98" y="20"/>
                  <a:pt x="89" y="30"/>
                </a:cubicBezTo>
                <a:lnTo>
                  <a:pt x="30" y="79"/>
                </a:lnTo>
                <a:lnTo>
                  <a:pt x="10" y="79"/>
                </a:lnTo>
                <a:cubicBezTo>
                  <a:pt x="0" y="69"/>
                  <a:pt x="0" y="60"/>
                  <a:pt x="10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2" name="Google Shape;4052;p21"/>
          <p:cNvSpPr/>
          <p:nvPr/>
        </p:nvSpPr>
        <p:spPr>
          <a:xfrm>
            <a:off x="2134696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9" y="59"/>
                </a:moveTo>
                <a:cubicBezTo>
                  <a:pt x="98" y="59"/>
                  <a:pt x="98" y="69"/>
                  <a:pt x="98" y="79"/>
                </a:cubicBezTo>
                <a:cubicBezTo>
                  <a:pt x="89" y="79"/>
                  <a:pt x="79" y="89"/>
                  <a:pt x="69" y="79"/>
                </a:cubicBezTo>
                <a:lnTo>
                  <a:pt x="10" y="30"/>
                </a:lnTo>
                <a:cubicBezTo>
                  <a:pt x="0" y="20"/>
                  <a:pt x="0" y="11"/>
                  <a:pt x="10" y="11"/>
                </a:cubicBezTo>
                <a:cubicBezTo>
                  <a:pt x="10" y="0"/>
                  <a:pt x="2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21"/>
          <p:cNvSpPr/>
          <p:nvPr/>
        </p:nvSpPr>
        <p:spPr>
          <a:xfrm>
            <a:off x="2107837" y="7635408"/>
            <a:ext cx="33205" cy="52027"/>
          </a:xfrm>
          <a:custGeom>
            <a:avLst/>
            <a:gdLst/>
            <a:ahLst/>
            <a:cxnLst/>
            <a:rect l="l" t="t" r="r" b="b"/>
            <a:pathLst>
              <a:path w="157" h="246" extrusionOk="0">
                <a:moveTo>
                  <a:pt x="147" y="216"/>
                </a:moveTo>
                <a:cubicBezTo>
                  <a:pt x="157" y="226"/>
                  <a:pt x="147" y="236"/>
                  <a:pt x="147" y="236"/>
                </a:cubicBezTo>
                <a:cubicBezTo>
                  <a:pt x="137" y="245"/>
                  <a:pt x="127" y="245"/>
                  <a:pt x="127" y="236"/>
                </a:cubicBezTo>
                <a:lnTo>
                  <a:pt x="0" y="30"/>
                </a:lnTo>
                <a:cubicBezTo>
                  <a:pt x="0" y="20"/>
                  <a:pt x="0" y="10"/>
                  <a:pt x="10" y="1"/>
                </a:cubicBezTo>
                <a:cubicBezTo>
                  <a:pt x="20" y="1"/>
                  <a:pt x="29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4" name="Google Shape;4054;p21"/>
          <p:cNvSpPr/>
          <p:nvPr/>
        </p:nvSpPr>
        <p:spPr>
          <a:xfrm>
            <a:off x="2124333" y="7664382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99" y="40"/>
                </a:moveTo>
                <a:cubicBezTo>
                  <a:pt x="108" y="40"/>
                  <a:pt x="108" y="50"/>
                  <a:pt x="108" y="60"/>
                </a:cubicBezTo>
                <a:cubicBezTo>
                  <a:pt x="108" y="69"/>
                  <a:pt x="99" y="69"/>
                  <a:pt x="88" y="69"/>
                </a:cubicBezTo>
                <a:lnTo>
                  <a:pt x="10" y="40"/>
                </a:lnTo>
                <a:cubicBezTo>
                  <a:pt x="10" y="30"/>
                  <a:pt x="1" y="21"/>
                  <a:pt x="10" y="21"/>
                </a:cubicBezTo>
                <a:cubicBezTo>
                  <a:pt x="10" y="10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5" name="Google Shape;4055;p21"/>
          <p:cNvSpPr/>
          <p:nvPr/>
        </p:nvSpPr>
        <p:spPr>
          <a:xfrm>
            <a:off x="2122218" y="7666497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30" y="89"/>
                </a:moveTo>
                <a:cubicBezTo>
                  <a:pt x="30" y="98"/>
                  <a:pt x="20" y="108"/>
                  <a:pt x="20" y="108"/>
                </a:cubicBezTo>
                <a:cubicBezTo>
                  <a:pt x="11" y="108"/>
                  <a:pt x="0" y="98"/>
                  <a:pt x="0" y="89"/>
                </a:cubicBezTo>
                <a:lnTo>
                  <a:pt x="11" y="11"/>
                </a:lnTo>
                <a:cubicBezTo>
                  <a:pt x="20" y="0"/>
                  <a:pt x="20" y="0"/>
                  <a:pt x="30" y="0"/>
                </a:cubicBezTo>
                <a:cubicBezTo>
                  <a:pt x="40" y="0"/>
                  <a:pt x="50" y="1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6" name="Google Shape;4056;p21"/>
          <p:cNvSpPr/>
          <p:nvPr/>
        </p:nvSpPr>
        <p:spPr>
          <a:xfrm>
            <a:off x="2117988" y="7654019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99" y="30"/>
                </a:moveTo>
                <a:cubicBezTo>
                  <a:pt x="109" y="40"/>
                  <a:pt x="109" y="50"/>
                  <a:pt x="109" y="50"/>
                </a:cubicBezTo>
                <a:cubicBezTo>
                  <a:pt x="109" y="59"/>
                  <a:pt x="99" y="70"/>
                  <a:pt x="89" y="59"/>
                </a:cubicBezTo>
                <a:lnTo>
                  <a:pt x="11" y="30"/>
                </a:lnTo>
                <a:cubicBezTo>
                  <a:pt x="11" y="30"/>
                  <a:pt x="1" y="20"/>
                  <a:pt x="1" y="11"/>
                </a:cubicBezTo>
                <a:cubicBezTo>
                  <a:pt x="11" y="1"/>
                  <a:pt x="2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7" name="Google Shape;4057;p21"/>
          <p:cNvSpPr/>
          <p:nvPr/>
        </p:nvSpPr>
        <p:spPr>
          <a:xfrm>
            <a:off x="2116085" y="7654019"/>
            <a:ext cx="10363" cy="25168"/>
          </a:xfrm>
          <a:custGeom>
            <a:avLst/>
            <a:gdLst/>
            <a:ahLst/>
            <a:cxnLst/>
            <a:rect l="l" t="t" r="r" b="b"/>
            <a:pathLst>
              <a:path w="49" h="119" extrusionOk="0">
                <a:moveTo>
                  <a:pt x="29" y="99"/>
                </a:moveTo>
                <a:cubicBezTo>
                  <a:pt x="29" y="109"/>
                  <a:pt x="20" y="118"/>
                  <a:pt x="20" y="109"/>
                </a:cubicBezTo>
                <a:cubicBezTo>
                  <a:pt x="10" y="109"/>
                  <a:pt x="0" y="109"/>
                  <a:pt x="0" y="99"/>
                </a:cubicBezTo>
                <a:lnTo>
                  <a:pt x="10" y="20"/>
                </a:lnTo>
                <a:cubicBezTo>
                  <a:pt x="10" y="11"/>
                  <a:pt x="20" y="1"/>
                  <a:pt x="29" y="1"/>
                </a:cubicBezTo>
                <a:cubicBezTo>
                  <a:pt x="40" y="1"/>
                  <a:pt x="49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8" name="Google Shape;4058;p21"/>
          <p:cNvSpPr/>
          <p:nvPr/>
        </p:nvSpPr>
        <p:spPr>
          <a:xfrm>
            <a:off x="2070403" y="7635408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0" y="236"/>
                </a:moveTo>
                <a:cubicBezTo>
                  <a:pt x="30" y="245"/>
                  <a:pt x="20" y="245"/>
                  <a:pt x="10" y="236"/>
                </a:cubicBezTo>
                <a:cubicBezTo>
                  <a:pt x="1" y="236"/>
                  <a:pt x="1" y="226"/>
                  <a:pt x="1" y="216"/>
                </a:cubicBezTo>
                <a:lnTo>
                  <a:pt x="118" y="10"/>
                </a:lnTo>
                <a:cubicBezTo>
                  <a:pt x="128" y="1"/>
                  <a:pt x="138" y="1"/>
                  <a:pt x="147" y="1"/>
                </a:cubicBezTo>
                <a:cubicBezTo>
                  <a:pt x="147" y="10"/>
                  <a:pt x="158" y="20"/>
                  <a:pt x="147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9" name="Google Shape;4059;p21"/>
          <p:cNvSpPr/>
          <p:nvPr/>
        </p:nvSpPr>
        <p:spPr>
          <a:xfrm>
            <a:off x="2078651" y="7666497"/>
            <a:ext cx="8671" cy="23053"/>
          </a:xfrm>
          <a:custGeom>
            <a:avLst/>
            <a:gdLst/>
            <a:ahLst/>
            <a:cxnLst/>
            <a:rect l="l" t="t" r="r" b="b"/>
            <a:pathLst>
              <a:path w="41" h="109" extrusionOk="0">
                <a:moveTo>
                  <a:pt x="40" y="89"/>
                </a:moveTo>
                <a:cubicBezTo>
                  <a:pt x="40" y="98"/>
                  <a:pt x="40" y="108"/>
                  <a:pt x="30" y="108"/>
                </a:cubicBezTo>
                <a:cubicBezTo>
                  <a:pt x="21" y="108"/>
                  <a:pt x="10" y="98"/>
                  <a:pt x="10" y="89"/>
                </a:cubicBezTo>
                <a:lnTo>
                  <a:pt x="1" y="11"/>
                </a:lnTo>
                <a:cubicBezTo>
                  <a:pt x="1" y="11"/>
                  <a:pt x="1" y="0"/>
                  <a:pt x="10" y="0"/>
                </a:cubicBezTo>
                <a:cubicBezTo>
                  <a:pt x="21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0" name="Google Shape;4060;p21"/>
          <p:cNvSpPr/>
          <p:nvPr/>
        </p:nvSpPr>
        <p:spPr>
          <a:xfrm>
            <a:off x="2062155" y="7664382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30" y="69"/>
                </a:moveTo>
                <a:cubicBezTo>
                  <a:pt x="20" y="69"/>
                  <a:pt x="10" y="69"/>
                  <a:pt x="10" y="60"/>
                </a:cubicBezTo>
                <a:cubicBezTo>
                  <a:pt x="1" y="50"/>
                  <a:pt x="10" y="40"/>
                  <a:pt x="10" y="40"/>
                </a:cubicBezTo>
                <a:lnTo>
                  <a:pt x="88" y="10"/>
                </a:lnTo>
                <a:cubicBezTo>
                  <a:pt x="99" y="1"/>
                  <a:pt x="108" y="10"/>
                  <a:pt x="108" y="21"/>
                </a:cubicBezTo>
                <a:cubicBezTo>
                  <a:pt x="108" y="21"/>
                  <a:pt x="108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1" name="Google Shape;4061;p21"/>
          <p:cNvSpPr/>
          <p:nvPr/>
        </p:nvSpPr>
        <p:spPr>
          <a:xfrm>
            <a:off x="2084996" y="7654019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39" y="99"/>
                </a:moveTo>
                <a:cubicBezTo>
                  <a:pt x="39" y="109"/>
                  <a:pt x="39" y="109"/>
                  <a:pt x="30" y="109"/>
                </a:cubicBezTo>
                <a:cubicBezTo>
                  <a:pt x="20" y="118"/>
                  <a:pt x="10" y="109"/>
                  <a:pt x="10" y="99"/>
                </a:cubicBezTo>
                <a:lnTo>
                  <a:pt x="0" y="20"/>
                </a:lnTo>
                <a:cubicBezTo>
                  <a:pt x="0" y="11"/>
                  <a:pt x="10" y="1"/>
                  <a:pt x="10" y="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2" name="Google Shape;4062;p21"/>
          <p:cNvSpPr/>
          <p:nvPr/>
        </p:nvSpPr>
        <p:spPr>
          <a:xfrm>
            <a:off x="2068288" y="7654019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30" y="59"/>
                </a:moveTo>
                <a:cubicBezTo>
                  <a:pt x="20" y="70"/>
                  <a:pt x="11" y="59"/>
                  <a:pt x="11" y="50"/>
                </a:cubicBezTo>
                <a:cubicBezTo>
                  <a:pt x="1" y="50"/>
                  <a:pt x="11" y="40"/>
                  <a:pt x="20" y="30"/>
                </a:cubicBezTo>
                <a:lnTo>
                  <a:pt x="89" y="1"/>
                </a:lnTo>
                <a:cubicBezTo>
                  <a:pt x="99" y="1"/>
                  <a:pt x="109" y="1"/>
                  <a:pt x="109" y="11"/>
                </a:cubicBezTo>
                <a:cubicBezTo>
                  <a:pt x="109" y="20"/>
                  <a:pt x="10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3" name="Google Shape;4063;p21"/>
          <p:cNvSpPr/>
          <p:nvPr/>
        </p:nvSpPr>
        <p:spPr>
          <a:xfrm>
            <a:off x="2039314" y="7625045"/>
            <a:ext cx="56257" cy="6556"/>
          </a:xfrm>
          <a:custGeom>
            <a:avLst/>
            <a:gdLst/>
            <a:ahLst/>
            <a:cxnLst/>
            <a:rect l="l" t="t" r="r" b="b"/>
            <a:pathLst>
              <a:path w="266" h="31" extrusionOk="0">
                <a:moveTo>
                  <a:pt x="11" y="30"/>
                </a:moveTo>
                <a:cubicBezTo>
                  <a:pt x="11" y="30"/>
                  <a:pt x="0" y="30"/>
                  <a:pt x="0" y="20"/>
                </a:cubicBezTo>
                <a:cubicBezTo>
                  <a:pt x="0" y="11"/>
                  <a:pt x="11" y="0"/>
                  <a:pt x="11" y="0"/>
                </a:cubicBezTo>
                <a:lnTo>
                  <a:pt x="255" y="0"/>
                </a:lnTo>
                <a:cubicBezTo>
                  <a:pt x="265" y="0"/>
                  <a:pt x="265" y="11"/>
                  <a:pt x="265" y="20"/>
                </a:cubicBezTo>
                <a:cubicBezTo>
                  <a:pt x="265" y="3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4" name="Google Shape;4064;p21"/>
          <p:cNvSpPr/>
          <p:nvPr/>
        </p:nvSpPr>
        <p:spPr>
          <a:xfrm>
            <a:off x="2041429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0" y="79"/>
                </a:moveTo>
                <a:cubicBezTo>
                  <a:pt x="20" y="89"/>
                  <a:pt x="10" y="79"/>
                  <a:pt x="10" y="79"/>
                </a:cubicBezTo>
                <a:cubicBezTo>
                  <a:pt x="1" y="69"/>
                  <a:pt x="1" y="59"/>
                  <a:pt x="10" y="59"/>
                </a:cubicBezTo>
                <a:lnTo>
                  <a:pt x="69" y="11"/>
                </a:lnTo>
                <a:cubicBezTo>
                  <a:pt x="79" y="0"/>
                  <a:pt x="88" y="0"/>
                  <a:pt x="99" y="11"/>
                </a:cubicBezTo>
                <a:cubicBezTo>
                  <a:pt x="99" y="11"/>
                  <a:pt x="99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5" name="Google Shape;4065;p21"/>
          <p:cNvSpPr/>
          <p:nvPr/>
        </p:nvSpPr>
        <p:spPr>
          <a:xfrm>
            <a:off x="2041429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0"/>
                </a:moveTo>
                <a:cubicBezTo>
                  <a:pt x="1" y="20"/>
                  <a:pt x="1" y="10"/>
                  <a:pt x="10" y="10"/>
                </a:cubicBezTo>
                <a:cubicBezTo>
                  <a:pt x="10" y="1"/>
                  <a:pt x="20" y="1"/>
                  <a:pt x="30" y="1"/>
                </a:cubicBezTo>
                <a:lnTo>
                  <a:pt x="88" y="60"/>
                </a:lnTo>
                <a:cubicBezTo>
                  <a:pt x="99" y="60"/>
                  <a:pt x="99" y="69"/>
                  <a:pt x="99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6" name="Google Shape;4066;p21"/>
          <p:cNvSpPr/>
          <p:nvPr/>
        </p:nvSpPr>
        <p:spPr>
          <a:xfrm>
            <a:off x="2053907" y="7625045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9" y="79"/>
                </a:moveTo>
                <a:cubicBezTo>
                  <a:pt x="20" y="89"/>
                  <a:pt x="10" y="79"/>
                  <a:pt x="10" y="79"/>
                </a:cubicBezTo>
                <a:cubicBezTo>
                  <a:pt x="0" y="69"/>
                  <a:pt x="0" y="59"/>
                  <a:pt x="10" y="59"/>
                </a:cubicBezTo>
                <a:lnTo>
                  <a:pt x="79" y="11"/>
                </a:lnTo>
                <a:cubicBezTo>
                  <a:pt x="79" y="0"/>
                  <a:pt x="88" y="0"/>
                  <a:pt x="98" y="11"/>
                </a:cubicBezTo>
                <a:cubicBezTo>
                  <a:pt x="98" y="11"/>
                  <a:pt x="9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7" name="Google Shape;4067;p21"/>
          <p:cNvSpPr/>
          <p:nvPr/>
        </p:nvSpPr>
        <p:spPr>
          <a:xfrm>
            <a:off x="2053907" y="7614682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0"/>
                </a:moveTo>
                <a:cubicBezTo>
                  <a:pt x="0" y="20"/>
                  <a:pt x="0" y="10"/>
                  <a:pt x="10" y="10"/>
                </a:cubicBezTo>
                <a:cubicBezTo>
                  <a:pt x="10" y="1"/>
                  <a:pt x="20" y="1"/>
                  <a:pt x="29" y="1"/>
                </a:cubicBezTo>
                <a:lnTo>
                  <a:pt x="88" y="60"/>
                </a:lnTo>
                <a:cubicBezTo>
                  <a:pt x="98" y="60"/>
                  <a:pt x="98" y="69"/>
                  <a:pt x="98" y="79"/>
                </a:cubicBezTo>
                <a:lnTo>
                  <a:pt x="7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8" name="Google Shape;4068;p21"/>
          <p:cNvSpPr/>
          <p:nvPr/>
        </p:nvSpPr>
        <p:spPr>
          <a:xfrm>
            <a:off x="-406163" y="-830599"/>
            <a:ext cx="708927" cy="756724"/>
          </a:xfrm>
          <a:custGeom>
            <a:avLst/>
            <a:gdLst/>
            <a:ahLst/>
            <a:cxnLst/>
            <a:rect l="l" t="t" r="r" b="b"/>
            <a:pathLst>
              <a:path w="3352" h="3578" extrusionOk="0">
                <a:moveTo>
                  <a:pt x="392" y="236"/>
                </a:moveTo>
                <a:cubicBezTo>
                  <a:pt x="98" y="461"/>
                  <a:pt x="50" y="893"/>
                  <a:pt x="275" y="1187"/>
                </a:cubicBezTo>
                <a:cubicBezTo>
                  <a:pt x="403" y="1343"/>
                  <a:pt x="549" y="1451"/>
                  <a:pt x="726" y="1461"/>
                </a:cubicBezTo>
                <a:cubicBezTo>
                  <a:pt x="765" y="1470"/>
                  <a:pt x="765" y="1481"/>
                  <a:pt x="736" y="1500"/>
                </a:cubicBezTo>
                <a:cubicBezTo>
                  <a:pt x="599" y="1627"/>
                  <a:pt x="481" y="1706"/>
                  <a:pt x="344" y="1804"/>
                </a:cubicBezTo>
                <a:cubicBezTo>
                  <a:pt x="0" y="2049"/>
                  <a:pt x="334" y="2519"/>
                  <a:pt x="736" y="2304"/>
                </a:cubicBezTo>
                <a:cubicBezTo>
                  <a:pt x="892" y="2225"/>
                  <a:pt x="1000" y="2147"/>
                  <a:pt x="1117" y="2019"/>
                </a:cubicBezTo>
                <a:cubicBezTo>
                  <a:pt x="1147" y="1980"/>
                  <a:pt x="1176" y="1970"/>
                  <a:pt x="1206" y="2039"/>
                </a:cubicBezTo>
                <a:cubicBezTo>
                  <a:pt x="1353" y="2391"/>
                  <a:pt x="1539" y="2862"/>
                  <a:pt x="1568" y="3088"/>
                </a:cubicBezTo>
                <a:cubicBezTo>
                  <a:pt x="1647" y="3578"/>
                  <a:pt x="2313" y="3352"/>
                  <a:pt x="2206" y="2803"/>
                </a:cubicBezTo>
                <a:cubicBezTo>
                  <a:pt x="2186" y="2676"/>
                  <a:pt x="2156" y="2558"/>
                  <a:pt x="2108" y="2450"/>
                </a:cubicBezTo>
                <a:cubicBezTo>
                  <a:pt x="2097" y="2411"/>
                  <a:pt x="2117" y="2402"/>
                  <a:pt x="2147" y="2421"/>
                </a:cubicBezTo>
                <a:cubicBezTo>
                  <a:pt x="2245" y="2480"/>
                  <a:pt x="2333" y="2558"/>
                  <a:pt x="2450" y="2607"/>
                </a:cubicBezTo>
                <a:cubicBezTo>
                  <a:pt x="2970" y="2842"/>
                  <a:pt x="3352" y="2245"/>
                  <a:pt x="2881" y="2058"/>
                </a:cubicBezTo>
                <a:cubicBezTo>
                  <a:pt x="2676" y="1970"/>
                  <a:pt x="2254" y="1677"/>
                  <a:pt x="1941" y="1441"/>
                </a:cubicBezTo>
                <a:cubicBezTo>
                  <a:pt x="1921" y="1422"/>
                  <a:pt x="1882" y="1402"/>
                  <a:pt x="1951" y="1363"/>
                </a:cubicBezTo>
                <a:cubicBezTo>
                  <a:pt x="2108" y="1274"/>
                  <a:pt x="2215" y="1187"/>
                  <a:pt x="2333" y="1059"/>
                </a:cubicBezTo>
                <a:cubicBezTo>
                  <a:pt x="2627" y="716"/>
                  <a:pt x="2254" y="285"/>
                  <a:pt x="1941" y="559"/>
                </a:cubicBezTo>
                <a:cubicBezTo>
                  <a:pt x="1803" y="667"/>
                  <a:pt x="1686" y="775"/>
                  <a:pt x="1559" y="863"/>
                </a:cubicBezTo>
                <a:cubicBezTo>
                  <a:pt x="1539" y="873"/>
                  <a:pt x="1529" y="873"/>
                  <a:pt x="1529" y="824"/>
                </a:cubicBezTo>
                <a:cubicBezTo>
                  <a:pt x="1520" y="677"/>
                  <a:pt x="1470" y="490"/>
                  <a:pt x="1353" y="344"/>
                </a:cubicBezTo>
                <a:cubicBezTo>
                  <a:pt x="1117" y="50"/>
                  <a:pt x="696" y="0"/>
                  <a:pt x="392" y="23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9" name="Google Shape;4069;p21"/>
          <p:cNvSpPr/>
          <p:nvPr/>
        </p:nvSpPr>
        <p:spPr>
          <a:xfrm>
            <a:off x="-277788" y="-697994"/>
            <a:ext cx="124570" cy="108073"/>
          </a:xfrm>
          <a:custGeom>
            <a:avLst/>
            <a:gdLst/>
            <a:ahLst/>
            <a:cxnLst/>
            <a:rect l="l" t="t" r="r" b="b"/>
            <a:pathLst>
              <a:path w="589" h="511" extrusionOk="0">
                <a:moveTo>
                  <a:pt x="491" y="59"/>
                </a:moveTo>
                <a:cubicBezTo>
                  <a:pt x="491" y="30"/>
                  <a:pt x="501" y="11"/>
                  <a:pt x="521" y="11"/>
                </a:cubicBezTo>
                <a:cubicBezTo>
                  <a:pt x="550" y="1"/>
                  <a:pt x="569" y="20"/>
                  <a:pt x="569" y="40"/>
                </a:cubicBezTo>
                <a:cubicBezTo>
                  <a:pt x="589" y="109"/>
                  <a:pt x="579" y="177"/>
                  <a:pt x="560" y="236"/>
                </a:cubicBezTo>
                <a:cubicBezTo>
                  <a:pt x="530" y="305"/>
                  <a:pt x="481" y="364"/>
                  <a:pt x="432" y="412"/>
                </a:cubicBezTo>
                <a:cubicBezTo>
                  <a:pt x="373" y="451"/>
                  <a:pt x="305" y="481"/>
                  <a:pt x="236" y="501"/>
                </a:cubicBezTo>
                <a:cubicBezTo>
                  <a:pt x="168" y="510"/>
                  <a:pt x="99" y="510"/>
                  <a:pt x="31" y="481"/>
                </a:cubicBezTo>
                <a:cubicBezTo>
                  <a:pt x="11" y="471"/>
                  <a:pt x="1" y="451"/>
                  <a:pt x="11" y="422"/>
                </a:cubicBezTo>
                <a:cubicBezTo>
                  <a:pt x="21" y="403"/>
                  <a:pt x="40" y="393"/>
                  <a:pt x="60" y="403"/>
                </a:cubicBezTo>
                <a:cubicBezTo>
                  <a:pt x="119" y="422"/>
                  <a:pt x="168" y="422"/>
                  <a:pt x="227" y="412"/>
                </a:cubicBezTo>
                <a:cubicBezTo>
                  <a:pt x="275" y="403"/>
                  <a:pt x="334" y="383"/>
                  <a:pt x="373" y="344"/>
                </a:cubicBezTo>
                <a:cubicBezTo>
                  <a:pt x="423" y="305"/>
                  <a:pt x="462" y="266"/>
                  <a:pt x="481" y="207"/>
                </a:cubicBezTo>
                <a:cubicBezTo>
                  <a:pt x="491" y="157"/>
                  <a:pt x="501" y="109"/>
                  <a:pt x="491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0" name="Google Shape;4070;p21"/>
          <p:cNvSpPr/>
          <p:nvPr/>
        </p:nvSpPr>
        <p:spPr>
          <a:xfrm>
            <a:off x="116009" y="-395349"/>
            <a:ext cx="76984" cy="116322"/>
          </a:xfrm>
          <a:custGeom>
            <a:avLst/>
            <a:gdLst/>
            <a:ahLst/>
            <a:cxnLst/>
            <a:rect l="l" t="t" r="r" b="b"/>
            <a:pathLst>
              <a:path w="364" h="550" extrusionOk="0">
                <a:moveTo>
                  <a:pt x="20" y="481"/>
                </a:moveTo>
                <a:lnTo>
                  <a:pt x="40" y="481"/>
                </a:lnTo>
                <a:cubicBezTo>
                  <a:pt x="60" y="481"/>
                  <a:pt x="70" y="471"/>
                  <a:pt x="70" y="471"/>
                </a:cubicBezTo>
                <a:lnTo>
                  <a:pt x="70" y="431"/>
                </a:lnTo>
                <a:cubicBezTo>
                  <a:pt x="60" y="412"/>
                  <a:pt x="60" y="402"/>
                  <a:pt x="60" y="383"/>
                </a:cubicBezTo>
                <a:cubicBezTo>
                  <a:pt x="60" y="275"/>
                  <a:pt x="177" y="324"/>
                  <a:pt x="177" y="304"/>
                </a:cubicBezTo>
                <a:lnTo>
                  <a:pt x="177" y="265"/>
                </a:lnTo>
                <a:cubicBezTo>
                  <a:pt x="168" y="246"/>
                  <a:pt x="168" y="226"/>
                  <a:pt x="168" y="216"/>
                </a:cubicBezTo>
                <a:cubicBezTo>
                  <a:pt x="168" y="108"/>
                  <a:pt x="295" y="157"/>
                  <a:pt x="295" y="128"/>
                </a:cubicBezTo>
                <a:cubicBezTo>
                  <a:pt x="295" y="118"/>
                  <a:pt x="285" y="108"/>
                  <a:pt x="285" y="98"/>
                </a:cubicBezTo>
                <a:cubicBezTo>
                  <a:pt x="285" y="79"/>
                  <a:pt x="275" y="59"/>
                  <a:pt x="275" y="39"/>
                </a:cubicBezTo>
                <a:cubicBezTo>
                  <a:pt x="275" y="30"/>
                  <a:pt x="285" y="20"/>
                  <a:pt x="285" y="20"/>
                </a:cubicBezTo>
                <a:cubicBezTo>
                  <a:pt x="285" y="0"/>
                  <a:pt x="354" y="30"/>
                  <a:pt x="354" y="50"/>
                </a:cubicBezTo>
                <a:lnTo>
                  <a:pt x="354" y="79"/>
                </a:lnTo>
                <a:cubicBezTo>
                  <a:pt x="364" y="98"/>
                  <a:pt x="364" y="118"/>
                  <a:pt x="364" y="137"/>
                </a:cubicBezTo>
                <a:cubicBezTo>
                  <a:pt x="364" y="177"/>
                  <a:pt x="334" y="216"/>
                  <a:pt x="256" y="206"/>
                </a:cubicBezTo>
                <a:cubicBezTo>
                  <a:pt x="246" y="206"/>
                  <a:pt x="236" y="206"/>
                  <a:pt x="236" y="216"/>
                </a:cubicBezTo>
                <a:cubicBezTo>
                  <a:pt x="236" y="226"/>
                  <a:pt x="246" y="235"/>
                  <a:pt x="246" y="246"/>
                </a:cubicBezTo>
                <a:cubicBezTo>
                  <a:pt x="246" y="265"/>
                  <a:pt x="256" y="285"/>
                  <a:pt x="256" y="304"/>
                </a:cubicBezTo>
                <a:cubicBezTo>
                  <a:pt x="246" y="353"/>
                  <a:pt x="227" y="383"/>
                  <a:pt x="148" y="373"/>
                </a:cubicBezTo>
                <a:cubicBezTo>
                  <a:pt x="129" y="373"/>
                  <a:pt x="129" y="383"/>
                  <a:pt x="129" y="383"/>
                </a:cubicBezTo>
                <a:cubicBezTo>
                  <a:pt x="129" y="392"/>
                  <a:pt x="129" y="402"/>
                  <a:pt x="138" y="422"/>
                </a:cubicBezTo>
                <a:lnTo>
                  <a:pt x="138" y="471"/>
                </a:lnTo>
                <a:cubicBezTo>
                  <a:pt x="138" y="490"/>
                  <a:pt x="138" y="500"/>
                  <a:pt x="129" y="520"/>
                </a:cubicBezTo>
                <a:cubicBezTo>
                  <a:pt x="118" y="549"/>
                  <a:pt x="1" y="481"/>
                  <a:pt x="20" y="48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1" name="Google Shape;4071;p21"/>
          <p:cNvSpPr/>
          <p:nvPr/>
        </p:nvSpPr>
        <p:spPr>
          <a:xfrm>
            <a:off x="-118112" y="-513362"/>
            <a:ext cx="56257" cy="56046"/>
          </a:xfrm>
          <a:custGeom>
            <a:avLst/>
            <a:gdLst/>
            <a:ahLst/>
            <a:cxnLst/>
            <a:rect l="l" t="t" r="r" b="b"/>
            <a:pathLst>
              <a:path w="266" h="265" extrusionOk="0">
                <a:moveTo>
                  <a:pt x="60" y="39"/>
                </a:moveTo>
                <a:cubicBezTo>
                  <a:pt x="108" y="0"/>
                  <a:pt x="187" y="10"/>
                  <a:pt x="226" y="59"/>
                </a:cubicBezTo>
                <a:cubicBezTo>
                  <a:pt x="265" y="108"/>
                  <a:pt x="256" y="186"/>
                  <a:pt x="206" y="225"/>
                </a:cubicBezTo>
                <a:cubicBezTo>
                  <a:pt x="147" y="264"/>
                  <a:pt x="79" y="255"/>
                  <a:pt x="40" y="206"/>
                </a:cubicBezTo>
                <a:cubicBezTo>
                  <a:pt x="1" y="157"/>
                  <a:pt x="10" y="79"/>
                  <a:pt x="6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2" name="Google Shape;4072;p21"/>
          <p:cNvSpPr/>
          <p:nvPr/>
        </p:nvSpPr>
        <p:spPr>
          <a:xfrm>
            <a:off x="-225761" y="-629470"/>
            <a:ext cx="170041" cy="159678"/>
          </a:xfrm>
          <a:custGeom>
            <a:avLst/>
            <a:gdLst/>
            <a:ahLst/>
            <a:cxnLst/>
            <a:rect l="l" t="t" r="r" b="b"/>
            <a:pathLst>
              <a:path w="804" h="755" extrusionOk="0">
                <a:moveTo>
                  <a:pt x="353" y="314"/>
                </a:moveTo>
                <a:cubicBezTo>
                  <a:pt x="373" y="294"/>
                  <a:pt x="392" y="284"/>
                  <a:pt x="421" y="275"/>
                </a:cubicBezTo>
                <a:lnTo>
                  <a:pt x="421" y="265"/>
                </a:lnTo>
                <a:cubicBezTo>
                  <a:pt x="460" y="206"/>
                  <a:pt x="539" y="0"/>
                  <a:pt x="598" y="127"/>
                </a:cubicBezTo>
                <a:cubicBezTo>
                  <a:pt x="617" y="167"/>
                  <a:pt x="656" y="216"/>
                  <a:pt x="696" y="255"/>
                </a:cubicBezTo>
                <a:cubicBezTo>
                  <a:pt x="804" y="343"/>
                  <a:pt x="598" y="373"/>
                  <a:pt x="519" y="392"/>
                </a:cubicBezTo>
                <a:lnTo>
                  <a:pt x="510" y="392"/>
                </a:lnTo>
                <a:cubicBezTo>
                  <a:pt x="500" y="412"/>
                  <a:pt x="480" y="432"/>
                  <a:pt x="460" y="451"/>
                </a:cubicBezTo>
                <a:cubicBezTo>
                  <a:pt x="441" y="471"/>
                  <a:pt x="412" y="480"/>
                  <a:pt x="392" y="490"/>
                </a:cubicBezTo>
                <a:cubicBezTo>
                  <a:pt x="392" y="490"/>
                  <a:pt x="382" y="490"/>
                  <a:pt x="382" y="500"/>
                </a:cubicBezTo>
                <a:cubicBezTo>
                  <a:pt x="353" y="559"/>
                  <a:pt x="275" y="755"/>
                  <a:pt x="216" y="637"/>
                </a:cubicBezTo>
                <a:cubicBezTo>
                  <a:pt x="186" y="578"/>
                  <a:pt x="147" y="539"/>
                  <a:pt x="108" y="510"/>
                </a:cubicBezTo>
                <a:cubicBezTo>
                  <a:pt x="0" y="421"/>
                  <a:pt x="216" y="392"/>
                  <a:pt x="284" y="373"/>
                </a:cubicBezTo>
                <a:lnTo>
                  <a:pt x="304" y="373"/>
                </a:lnTo>
                <a:cubicBezTo>
                  <a:pt x="314" y="353"/>
                  <a:pt x="323" y="323"/>
                  <a:pt x="353" y="314"/>
                </a:cubicBezTo>
                <a:close/>
              </a:path>
            </a:pathLst>
          </a:custGeom>
          <a:solidFill>
            <a:srgbClr val="B82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3" name="Google Shape;4073;p21"/>
          <p:cNvSpPr/>
          <p:nvPr/>
        </p:nvSpPr>
        <p:spPr>
          <a:xfrm>
            <a:off x="-68200" y="-239903"/>
            <a:ext cx="122243" cy="58161"/>
          </a:xfrm>
          <a:custGeom>
            <a:avLst/>
            <a:gdLst/>
            <a:ahLst/>
            <a:cxnLst/>
            <a:rect l="l" t="t" r="r" b="b"/>
            <a:pathLst>
              <a:path w="578" h="275" extrusionOk="0">
                <a:moveTo>
                  <a:pt x="539" y="20"/>
                </a:moveTo>
                <a:cubicBezTo>
                  <a:pt x="529" y="30"/>
                  <a:pt x="529" y="30"/>
                  <a:pt x="529" y="40"/>
                </a:cubicBezTo>
                <a:cubicBezTo>
                  <a:pt x="529" y="59"/>
                  <a:pt x="519" y="69"/>
                  <a:pt x="519" y="69"/>
                </a:cubicBezTo>
                <a:cubicBezTo>
                  <a:pt x="510" y="69"/>
                  <a:pt x="490" y="59"/>
                  <a:pt x="480" y="49"/>
                </a:cubicBezTo>
                <a:cubicBezTo>
                  <a:pt x="460" y="49"/>
                  <a:pt x="451" y="40"/>
                  <a:pt x="431" y="30"/>
                </a:cubicBezTo>
                <a:cubicBezTo>
                  <a:pt x="323" y="10"/>
                  <a:pt x="343" y="138"/>
                  <a:pt x="323" y="138"/>
                </a:cubicBezTo>
                <a:cubicBezTo>
                  <a:pt x="314" y="128"/>
                  <a:pt x="303" y="128"/>
                  <a:pt x="284" y="118"/>
                </a:cubicBezTo>
                <a:cubicBezTo>
                  <a:pt x="274" y="108"/>
                  <a:pt x="255" y="108"/>
                  <a:pt x="245" y="99"/>
                </a:cubicBezTo>
                <a:cubicBezTo>
                  <a:pt x="137" y="79"/>
                  <a:pt x="157" y="206"/>
                  <a:pt x="137" y="197"/>
                </a:cubicBezTo>
                <a:cubicBezTo>
                  <a:pt x="127" y="197"/>
                  <a:pt x="107" y="197"/>
                  <a:pt x="98" y="186"/>
                </a:cubicBezTo>
                <a:cubicBezTo>
                  <a:pt x="78" y="177"/>
                  <a:pt x="68" y="167"/>
                  <a:pt x="49" y="167"/>
                </a:cubicBezTo>
                <a:lnTo>
                  <a:pt x="20" y="167"/>
                </a:lnTo>
                <a:cubicBezTo>
                  <a:pt x="0" y="167"/>
                  <a:pt x="20" y="236"/>
                  <a:pt x="39" y="236"/>
                </a:cubicBezTo>
                <a:cubicBezTo>
                  <a:pt x="49" y="245"/>
                  <a:pt x="59" y="245"/>
                  <a:pt x="68" y="245"/>
                </a:cubicBezTo>
                <a:cubicBezTo>
                  <a:pt x="88" y="255"/>
                  <a:pt x="98" y="265"/>
                  <a:pt x="118" y="275"/>
                </a:cubicBezTo>
                <a:cubicBezTo>
                  <a:pt x="166" y="275"/>
                  <a:pt x="205" y="265"/>
                  <a:pt x="216" y="186"/>
                </a:cubicBezTo>
                <a:cubicBezTo>
                  <a:pt x="216" y="177"/>
                  <a:pt x="225" y="167"/>
                  <a:pt x="225" y="167"/>
                </a:cubicBezTo>
                <a:cubicBezTo>
                  <a:pt x="235" y="167"/>
                  <a:pt x="245" y="177"/>
                  <a:pt x="255" y="186"/>
                </a:cubicBezTo>
                <a:cubicBezTo>
                  <a:pt x="274" y="186"/>
                  <a:pt x="294" y="197"/>
                  <a:pt x="314" y="206"/>
                </a:cubicBezTo>
                <a:cubicBezTo>
                  <a:pt x="353" y="206"/>
                  <a:pt x="392" y="197"/>
                  <a:pt x="412" y="118"/>
                </a:cubicBezTo>
                <a:lnTo>
                  <a:pt x="412" y="99"/>
                </a:lnTo>
                <a:cubicBezTo>
                  <a:pt x="421" y="108"/>
                  <a:pt x="441" y="108"/>
                  <a:pt x="451" y="118"/>
                </a:cubicBezTo>
                <a:cubicBezTo>
                  <a:pt x="470" y="128"/>
                  <a:pt x="480" y="128"/>
                  <a:pt x="499" y="138"/>
                </a:cubicBezTo>
                <a:lnTo>
                  <a:pt x="549" y="138"/>
                </a:lnTo>
                <a:cubicBezTo>
                  <a:pt x="578" y="128"/>
                  <a:pt x="549" y="1"/>
                  <a:pt x="53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4" name="Google Shape;4074;p21"/>
          <p:cNvSpPr/>
          <p:nvPr/>
        </p:nvSpPr>
        <p:spPr>
          <a:xfrm>
            <a:off x="-312895" y="-457528"/>
            <a:ext cx="83117" cy="107862"/>
          </a:xfrm>
          <a:custGeom>
            <a:avLst/>
            <a:gdLst/>
            <a:ahLst/>
            <a:cxnLst/>
            <a:rect l="l" t="t" r="r" b="b"/>
            <a:pathLst>
              <a:path w="393" h="510" extrusionOk="0">
                <a:moveTo>
                  <a:pt x="363" y="422"/>
                </a:moveTo>
                <a:lnTo>
                  <a:pt x="353" y="422"/>
                </a:lnTo>
                <a:cubicBezTo>
                  <a:pt x="324" y="431"/>
                  <a:pt x="324" y="431"/>
                  <a:pt x="324" y="422"/>
                </a:cubicBezTo>
                <a:cubicBezTo>
                  <a:pt x="314" y="412"/>
                  <a:pt x="324" y="402"/>
                  <a:pt x="324" y="383"/>
                </a:cubicBezTo>
                <a:lnTo>
                  <a:pt x="324" y="333"/>
                </a:lnTo>
                <a:cubicBezTo>
                  <a:pt x="314" y="235"/>
                  <a:pt x="197" y="294"/>
                  <a:pt x="197" y="275"/>
                </a:cubicBezTo>
                <a:lnTo>
                  <a:pt x="197" y="235"/>
                </a:lnTo>
                <a:cubicBezTo>
                  <a:pt x="206" y="226"/>
                  <a:pt x="206" y="206"/>
                  <a:pt x="206" y="187"/>
                </a:cubicBezTo>
                <a:cubicBezTo>
                  <a:pt x="197" y="89"/>
                  <a:pt x="79" y="148"/>
                  <a:pt x="79" y="128"/>
                </a:cubicBezTo>
                <a:lnTo>
                  <a:pt x="79" y="89"/>
                </a:lnTo>
                <a:lnTo>
                  <a:pt x="79" y="40"/>
                </a:lnTo>
                <a:lnTo>
                  <a:pt x="79" y="20"/>
                </a:lnTo>
                <a:cubicBezTo>
                  <a:pt x="69" y="0"/>
                  <a:pt x="10" y="30"/>
                  <a:pt x="10" y="59"/>
                </a:cubicBezTo>
                <a:lnTo>
                  <a:pt x="10" y="89"/>
                </a:lnTo>
                <a:cubicBezTo>
                  <a:pt x="10" y="108"/>
                  <a:pt x="1" y="118"/>
                  <a:pt x="10" y="137"/>
                </a:cubicBezTo>
                <a:cubicBezTo>
                  <a:pt x="10" y="187"/>
                  <a:pt x="40" y="216"/>
                  <a:pt x="118" y="196"/>
                </a:cubicBezTo>
                <a:lnTo>
                  <a:pt x="138" y="196"/>
                </a:lnTo>
                <a:cubicBezTo>
                  <a:pt x="138" y="206"/>
                  <a:pt x="128" y="216"/>
                  <a:pt x="128" y="235"/>
                </a:cubicBezTo>
                <a:lnTo>
                  <a:pt x="128" y="285"/>
                </a:lnTo>
                <a:cubicBezTo>
                  <a:pt x="138" y="333"/>
                  <a:pt x="158" y="363"/>
                  <a:pt x="236" y="344"/>
                </a:cubicBezTo>
                <a:lnTo>
                  <a:pt x="255" y="344"/>
                </a:lnTo>
                <a:lnTo>
                  <a:pt x="255" y="383"/>
                </a:lnTo>
                <a:cubicBezTo>
                  <a:pt x="255" y="402"/>
                  <a:pt x="245" y="422"/>
                  <a:pt x="255" y="442"/>
                </a:cubicBezTo>
                <a:cubicBezTo>
                  <a:pt x="255" y="451"/>
                  <a:pt x="255" y="461"/>
                  <a:pt x="265" y="471"/>
                </a:cubicBezTo>
                <a:cubicBezTo>
                  <a:pt x="285" y="510"/>
                  <a:pt x="393" y="422"/>
                  <a:pt x="363" y="42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5" name="Google Shape;4075;p21"/>
          <p:cNvSpPr/>
          <p:nvPr/>
        </p:nvSpPr>
        <p:spPr>
          <a:xfrm>
            <a:off x="-16596" y="-691649"/>
            <a:ext cx="95595" cy="101728"/>
          </a:xfrm>
          <a:custGeom>
            <a:avLst/>
            <a:gdLst/>
            <a:ahLst/>
            <a:cxnLst/>
            <a:rect l="l" t="t" r="r" b="b"/>
            <a:pathLst>
              <a:path w="452" h="481" extrusionOk="0">
                <a:moveTo>
                  <a:pt x="353" y="451"/>
                </a:moveTo>
                <a:lnTo>
                  <a:pt x="353" y="432"/>
                </a:lnTo>
                <a:cubicBezTo>
                  <a:pt x="364" y="412"/>
                  <a:pt x="364" y="402"/>
                  <a:pt x="364" y="402"/>
                </a:cubicBezTo>
                <a:lnTo>
                  <a:pt x="324" y="402"/>
                </a:lnTo>
                <a:cubicBezTo>
                  <a:pt x="305" y="392"/>
                  <a:pt x="295" y="392"/>
                  <a:pt x="275" y="392"/>
                </a:cubicBezTo>
                <a:cubicBezTo>
                  <a:pt x="177" y="353"/>
                  <a:pt x="266" y="255"/>
                  <a:pt x="246" y="245"/>
                </a:cubicBezTo>
                <a:lnTo>
                  <a:pt x="207" y="245"/>
                </a:lnTo>
                <a:cubicBezTo>
                  <a:pt x="187" y="236"/>
                  <a:pt x="177" y="236"/>
                  <a:pt x="157" y="236"/>
                </a:cubicBezTo>
                <a:cubicBezTo>
                  <a:pt x="59" y="196"/>
                  <a:pt x="148" y="98"/>
                  <a:pt x="128" y="88"/>
                </a:cubicBezTo>
                <a:lnTo>
                  <a:pt x="89" y="88"/>
                </a:lnTo>
                <a:cubicBezTo>
                  <a:pt x="79" y="79"/>
                  <a:pt x="59" y="79"/>
                  <a:pt x="40" y="79"/>
                </a:cubicBezTo>
                <a:cubicBezTo>
                  <a:pt x="30" y="69"/>
                  <a:pt x="30" y="69"/>
                  <a:pt x="20" y="69"/>
                </a:cubicBezTo>
                <a:cubicBezTo>
                  <a:pt x="1" y="59"/>
                  <a:pt x="50" y="0"/>
                  <a:pt x="79" y="10"/>
                </a:cubicBezTo>
                <a:cubicBezTo>
                  <a:pt x="79" y="10"/>
                  <a:pt x="99" y="10"/>
                  <a:pt x="109" y="20"/>
                </a:cubicBezTo>
                <a:cubicBezTo>
                  <a:pt x="128" y="20"/>
                  <a:pt x="138" y="20"/>
                  <a:pt x="157" y="29"/>
                </a:cubicBezTo>
                <a:cubicBezTo>
                  <a:pt x="197" y="40"/>
                  <a:pt x="226" y="79"/>
                  <a:pt x="187" y="147"/>
                </a:cubicBezTo>
                <a:lnTo>
                  <a:pt x="187" y="167"/>
                </a:lnTo>
                <a:cubicBezTo>
                  <a:pt x="197" y="167"/>
                  <a:pt x="207" y="167"/>
                  <a:pt x="216" y="177"/>
                </a:cubicBezTo>
                <a:cubicBezTo>
                  <a:pt x="236" y="177"/>
                  <a:pt x="255" y="177"/>
                  <a:pt x="275" y="186"/>
                </a:cubicBezTo>
                <a:cubicBezTo>
                  <a:pt x="314" y="196"/>
                  <a:pt x="334" y="236"/>
                  <a:pt x="305" y="304"/>
                </a:cubicBezTo>
                <a:cubicBezTo>
                  <a:pt x="295" y="314"/>
                  <a:pt x="295" y="323"/>
                  <a:pt x="305" y="323"/>
                </a:cubicBezTo>
                <a:lnTo>
                  <a:pt x="334" y="323"/>
                </a:lnTo>
                <a:cubicBezTo>
                  <a:pt x="353" y="334"/>
                  <a:pt x="373" y="334"/>
                  <a:pt x="393" y="343"/>
                </a:cubicBezTo>
                <a:cubicBezTo>
                  <a:pt x="403" y="343"/>
                  <a:pt x="422" y="353"/>
                  <a:pt x="422" y="363"/>
                </a:cubicBezTo>
                <a:cubicBezTo>
                  <a:pt x="451" y="382"/>
                  <a:pt x="344" y="480"/>
                  <a:pt x="353" y="45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6" name="Google Shape;4076;p21"/>
          <p:cNvSpPr/>
          <p:nvPr/>
        </p:nvSpPr>
        <p:spPr>
          <a:xfrm>
            <a:off x="-294284" y="-670923"/>
            <a:ext cx="37434" cy="35319"/>
          </a:xfrm>
          <a:custGeom>
            <a:avLst/>
            <a:gdLst/>
            <a:ahLst/>
            <a:cxnLst/>
            <a:rect l="l" t="t" r="r" b="b"/>
            <a:pathLst>
              <a:path w="177" h="167" extrusionOk="0">
                <a:moveTo>
                  <a:pt x="40" y="20"/>
                </a:moveTo>
                <a:cubicBezTo>
                  <a:pt x="70" y="0"/>
                  <a:pt x="118" y="0"/>
                  <a:pt x="148" y="40"/>
                </a:cubicBezTo>
                <a:cubicBezTo>
                  <a:pt x="177" y="69"/>
                  <a:pt x="167" y="118"/>
                  <a:pt x="138" y="138"/>
                </a:cubicBezTo>
                <a:cubicBezTo>
                  <a:pt x="99" y="167"/>
                  <a:pt x="50" y="157"/>
                  <a:pt x="30" y="127"/>
                </a:cubicBezTo>
                <a:cubicBezTo>
                  <a:pt x="1" y="98"/>
                  <a:pt x="11" y="49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21"/>
          <p:cNvSpPr/>
          <p:nvPr/>
        </p:nvSpPr>
        <p:spPr>
          <a:xfrm>
            <a:off x="-227876" y="-724853"/>
            <a:ext cx="37434" cy="37434"/>
          </a:xfrm>
          <a:custGeom>
            <a:avLst/>
            <a:gdLst/>
            <a:ahLst/>
            <a:cxnLst/>
            <a:rect l="l" t="t" r="r" b="b"/>
            <a:pathLst>
              <a:path w="177" h="177" extrusionOk="0">
                <a:moveTo>
                  <a:pt x="39" y="30"/>
                </a:moveTo>
                <a:cubicBezTo>
                  <a:pt x="78" y="1"/>
                  <a:pt x="118" y="10"/>
                  <a:pt x="147" y="40"/>
                </a:cubicBezTo>
                <a:cubicBezTo>
                  <a:pt x="176" y="79"/>
                  <a:pt x="167" y="128"/>
                  <a:pt x="137" y="147"/>
                </a:cubicBezTo>
                <a:cubicBezTo>
                  <a:pt x="98" y="177"/>
                  <a:pt x="59" y="167"/>
                  <a:pt x="30" y="138"/>
                </a:cubicBezTo>
                <a:cubicBezTo>
                  <a:pt x="0" y="108"/>
                  <a:pt x="10" y="59"/>
                  <a:pt x="3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21"/>
          <p:cNvSpPr/>
          <p:nvPr/>
        </p:nvSpPr>
        <p:spPr>
          <a:xfrm>
            <a:off x="-68200" y="-449280"/>
            <a:ext cx="56046" cy="56257"/>
          </a:xfrm>
          <a:custGeom>
            <a:avLst/>
            <a:gdLst/>
            <a:ahLst/>
            <a:cxnLst/>
            <a:rect l="l" t="t" r="r" b="b"/>
            <a:pathLst>
              <a:path w="265" h="266" extrusionOk="0">
                <a:moveTo>
                  <a:pt x="59" y="40"/>
                </a:moveTo>
                <a:cubicBezTo>
                  <a:pt x="118" y="1"/>
                  <a:pt x="186" y="11"/>
                  <a:pt x="225" y="59"/>
                </a:cubicBezTo>
                <a:cubicBezTo>
                  <a:pt x="264" y="109"/>
                  <a:pt x="255" y="187"/>
                  <a:pt x="205" y="226"/>
                </a:cubicBezTo>
                <a:cubicBezTo>
                  <a:pt x="157" y="265"/>
                  <a:pt x="78" y="255"/>
                  <a:pt x="39" y="207"/>
                </a:cubicBezTo>
                <a:cubicBezTo>
                  <a:pt x="0" y="157"/>
                  <a:pt x="9" y="79"/>
                  <a:pt x="5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21"/>
          <p:cNvSpPr/>
          <p:nvPr/>
        </p:nvSpPr>
        <p:spPr>
          <a:xfrm>
            <a:off x="-327488" y="-706242"/>
            <a:ext cx="58372" cy="58161"/>
          </a:xfrm>
          <a:custGeom>
            <a:avLst/>
            <a:gdLst/>
            <a:ahLst/>
            <a:cxnLst/>
            <a:rect l="l" t="t" r="r" b="b"/>
            <a:pathLst>
              <a:path w="276" h="275" extrusionOk="0">
                <a:moveTo>
                  <a:pt x="1" y="226"/>
                </a:moveTo>
                <a:cubicBezTo>
                  <a:pt x="1" y="246"/>
                  <a:pt x="11" y="265"/>
                  <a:pt x="40" y="275"/>
                </a:cubicBezTo>
                <a:cubicBezTo>
                  <a:pt x="60" y="275"/>
                  <a:pt x="79" y="255"/>
                  <a:pt x="79" y="236"/>
                </a:cubicBezTo>
                <a:cubicBezTo>
                  <a:pt x="89" y="187"/>
                  <a:pt x="109" y="157"/>
                  <a:pt x="138" y="128"/>
                </a:cubicBezTo>
                <a:cubicBezTo>
                  <a:pt x="158" y="109"/>
                  <a:pt x="197" y="89"/>
                  <a:pt x="246" y="89"/>
                </a:cubicBezTo>
                <a:cubicBezTo>
                  <a:pt x="266" y="79"/>
                  <a:pt x="275" y="59"/>
                  <a:pt x="275" y="40"/>
                </a:cubicBezTo>
                <a:cubicBezTo>
                  <a:pt x="275" y="11"/>
                  <a:pt x="256" y="0"/>
                  <a:pt x="227" y="0"/>
                </a:cubicBezTo>
                <a:cubicBezTo>
                  <a:pt x="168" y="11"/>
                  <a:pt x="118" y="40"/>
                  <a:pt x="79" y="69"/>
                </a:cubicBezTo>
                <a:cubicBezTo>
                  <a:pt x="40" y="109"/>
                  <a:pt x="11" y="157"/>
                  <a:pt x="1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0" name="Google Shape;4080;p21"/>
          <p:cNvSpPr/>
          <p:nvPr/>
        </p:nvSpPr>
        <p:spPr>
          <a:xfrm>
            <a:off x="-261080" y="-758057"/>
            <a:ext cx="66409" cy="49913"/>
          </a:xfrm>
          <a:custGeom>
            <a:avLst/>
            <a:gdLst/>
            <a:ahLst/>
            <a:cxnLst/>
            <a:rect l="l" t="t" r="r" b="b"/>
            <a:pathLst>
              <a:path w="314" h="236" extrusionOk="0">
                <a:moveTo>
                  <a:pt x="275" y="10"/>
                </a:moveTo>
                <a:cubicBezTo>
                  <a:pt x="304" y="10"/>
                  <a:pt x="314" y="30"/>
                  <a:pt x="314" y="49"/>
                </a:cubicBezTo>
                <a:cubicBezTo>
                  <a:pt x="314" y="69"/>
                  <a:pt x="294" y="89"/>
                  <a:pt x="275" y="89"/>
                </a:cubicBezTo>
                <a:cubicBezTo>
                  <a:pt x="226" y="89"/>
                  <a:pt x="187" y="99"/>
                  <a:pt x="157" y="118"/>
                </a:cubicBezTo>
                <a:cubicBezTo>
                  <a:pt x="128" y="128"/>
                  <a:pt x="108" y="167"/>
                  <a:pt x="89" y="206"/>
                </a:cubicBezTo>
                <a:cubicBezTo>
                  <a:pt x="79" y="226"/>
                  <a:pt x="50" y="236"/>
                  <a:pt x="30" y="226"/>
                </a:cubicBezTo>
                <a:cubicBezTo>
                  <a:pt x="10" y="216"/>
                  <a:pt x="0" y="197"/>
                  <a:pt x="10" y="177"/>
                </a:cubicBezTo>
                <a:cubicBezTo>
                  <a:pt x="30" y="118"/>
                  <a:pt x="69" y="69"/>
                  <a:pt x="118" y="40"/>
                </a:cubicBezTo>
                <a:cubicBezTo>
                  <a:pt x="157" y="10"/>
                  <a:pt x="216" y="1"/>
                  <a:pt x="275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1" name="Google Shape;4081;p21"/>
          <p:cNvSpPr/>
          <p:nvPr/>
        </p:nvSpPr>
        <p:spPr>
          <a:xfrm>
            <a:off x="495425" y="2083332"/>
            <a:ext cx="708927" cy="756724"/>
          </a:xfrm>
          <a:custGeom>
            <a:avLst/>
            <a:gdLst/>
            <a:ahLst/>
            <a:cxnLst/>
            <a:rect l="l" t="t" r="r" b="b"/>
            <a:pathLst>
              <a:path w="3352" h="3578" extrusionOk="0">
                <a:moveTo>
                  <a:pt x="402" y="235"/>
                </a:moveTo>
                <a:cubicBezTo>
                  <a:pt x="108" y="461"/>
                  <a:pt x="49" y="892"/>
                  <a:pt x="284" y="1186"/>
                </a:cubicBezTo>
                <a:cubicBezTo>
                  <a:pt x="412" y="1343"/>
                  <a:pt x="549" y="1450"/>
                  <a:pt x="735" y="1461"/>
                </a:cubicBezTo>
                <a:cubicBezTo>
                  <a:pt x="774" y="1470"/>
                  <a:pt x="765" y="1480"/>
                  <a:pt x="735" y="1500"/>
                </a:cubicBezTo>
                <a:cubicBezTo>
                  <a:pt x="608" y="1627"/>
                  <a:pt x="490" y="1705"/>
                  <a:pt x="343" y="1803"/>
                </a:cubicBezTo>
                <a:cubicBezTo>
                  <a:pt x="0" y="2049"/>
                  <a:pt x="334" y="2519"/>
                  <a:pt x="735" y="2303"/>
                </a:cubicBezTo>
                <a:cubicBezTo>
                  <a:pt x="892" y="2225"/>
                  <a:pt x="1009" y="2147"/>
                  <a:pt x="1118" y="2019"/>
                </a:cubicBezTo>
                <a:cubicBezTo>
                  <a:pt x="1147" y="1980"/>
                  <a:pt x="1186" y="1970"/>
                  <a:pt x="1216" y="2038"/>
                </a:cubicBezTo>
                <a:cubicBezTo>
                  <a:pt x="1362" y="2391"/>
                  <a:pt x="1549" y="2862"/>
                  <a:pt x="1578" y="3087"/>
                </a:cubicBezTo>
                <a:cubicBezTo>
                  <a:pt x="1647" y="3577"/>
                  <a:pt x="2313" y="3352"/>
                  <a:pt x="2215" y="2793"/>
                </a:cubicBezTo>
                <a:cubicBezTo>
                  <a:pt x="2195" y="2676"/>
                  <a:pt x="2156" y="2558"/>
                  <a:pt x="2117" y="2450"/>
                </a:cubicBezTo>
                <a:cubicBezTo>
                  <a:pt x="2097" y="2411"/>
                  <a:pt x="2126" y="2401"/>
                  <a:pt x="2146" y="2421"/>
                </a:cubicBezTo>
                <a:cubicBezTo>
                  <a:pt x="2244" y="2480"/>
                  <a:pt x="2342" y="2558"/>
                  <a:pt x="2460" y="2607"/>
                </a:cubicBezTo>
                <a:cubicBezTo>
                  <a:pt x="2969" y="2842"/>
                  <a:pt x="3352" y="2245"/>
                  <a:pt x="2891" y="2058"/>
                </a:cubicBezTo>
                <a:cubicBezTo>
                  <a:pt x="2675" y="1970"/>
                  <a:pt x="2264" y="1676"/>
                  <a:pt x="1950" y="1441"/>
                </a:cubicBezTo>
                <a:cubicBezTo>
                  <a:pt x="1921" y="1421"/>
                  <a:pt x="1882" y="1402"/>
                  <a:pt x="1960" y="1363"/>
                </a:cubicBezTo>
                <a:cubicBezTo>
                  <a:pt x="2107" y="1274"/>
                  <a:pt x="2215" y="1186"/>
                  <a:pt x="2333" y="1058"/>
                </a:cubicBezTo>
                <a:cubicBezTo>
                  <a:pt x="2636" y="716"/>
                  <a:pt x="2254" y="285"/>
                  <a:pt x="1941" y="559"/>
                </a:cubicBezTo>
                <a:cubicBezTo>
                  <a:pt x="1813" y="667"/>
                  <a:pt x="1695" y="775"/>
                  <a:pt x="1568" y="863"/>
                </a:cubicBezTo>
                <a:cubicBezTo>
                  <a:pt x="1549" y="873"/>
                  <a:pt x="1529" y="873"/>
                  <a:pt x="1529" y="823"/>
                </a:cubicBezTo>
                <a:cubicBezTo>
                  <a:pt x="1529" y="677"/>
                  <a:pt x="1470" y="490"/>
                  <a:pt x="1362" y="344"/>
                </a:cubicBezTo>
                <a:cubicBezTo>
                  <a:pt x="1127" y="50"/>
                  <a:pt x="696" y="0"/>
                  <a:pt x="402" y="23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2" name="Google Shape;4082;p21"/>
          <p:cNvSpPr/>
          <p:nvPr/>
        </p:nvSpPr>
        <p:spPr>
          <a:xfrm>
            <a:off x="625916" y="2215937"/>
            <a:ext cx="122455" cy="107862"/>
          </a:xfrm>
          <a:custGeom>
            <a:avLst/>
            <a:gdLst/>
            <a:ahLst/>
            <a:cxnLst/>
            <a:rect l="l" t="t" r="r" b="b"/>
            <a:pathLst>
              <a:path w="579" h="510" extrusionOk="0">
                <a:moveTo>
                  <a:pt x="490" y="59"/>
                </a:moveTo>
                <a:cubicBezTo>
                  <a:pt x="481" y="30"/>
                  <a:pt x="501" y="11"/>
                  <a:pt x="520" y="11"/>
                </a:cubicBezTo>
                <a:cubicBezTo>
                  <a:pt x="540" y="0"/>
                  <a:pt x="569" y="20"/>
                  <a:pt x="569" y="40"/>
                </a:cubicBezTo>
                <a:cubicBezTo>
                  <a:pt x="579" y="109"/>
                  <a:pt x="569" y="177"/>
                  <a:pt x="549" y="236"/>
                </a:cubicBezTo>
                <a:cubicBezTo>
                  <a:pt x="520" y="304"/>
                  <a:pt x="481" y="363"/>
                  <a:pt x="422" y="412"/>
                </a:cubicBezTo>
                <a:cubicBezTo>
                  <a:pt x="363" y="451"/>
                  <a:pt x="305" y="481"/>
                  <a:pt x="236" y="500"/>
                </a:cubicBezTo>
                <a:cubicBezTo>
                  <a:pt x="167" y="510"/>
                  <a:pt x="98" y="510"/>
                  <a:pt x="30" y="481"/>
                </a:cubicBezTo>
                <a:cubicBezTo>
                  <a:pt x="11" y="471"/>
                  <a:pt x="0" y="451"/>
                  <a:pt x="0" y="422"/>
                </a:cubicBezTo>
                <a:cubicBezTo>
                  <a:pt x="11" y="402"/>
                  <a:pt x="40" y="392"/>
                  <a:pt x="59" y="402"/>
                </a:cubicBezTo>
                <a:cubicBezTo>
                  <a:pt x="109" y="422"/>
                  <a:pt x="167" y="422"/>
                  <a:pt x="216" y="412"/>
                </a:cubicBezTo>
                <a:cubicBezTo>
                  <a:pt x="275" y="402"/>
                  <a:pt x="324" y="383"/>
                  <a:pt x="373" y="344"/>
                </a:cubicBezTo>
                <a:cubicBezTo>
                  <a:pt x="412" y="304"/>
                  <a:pt x="451" y="265"/>
                  <a:pt x="471" y="206"/>
                </a:cubicBezTo>
                <a:cubicBezTo>
                  <a:pt x="490" y="157"/>
                  <a:pt x="501" y="109"/>
                  <a:pt x="49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3" name="Google Shape;4083;p21"/>
          <p:cNvSpPr/>
          <p:nvPr/>
        </p:nvSpPr>
        <p:spPr>
          <a:xfrm>
            <a:off x="1017598" y="2518581"/>
            <a:ext cx="79099" cy="116110"/>
          </a:xfrm>
          <a:custGeom>
            <a:avLst/>
            <a:gdLst/>
            <a:ahLst/>
            <a:cxnLst/>
            <a:rect l="l" t="t" r="r" b="b"/>
            <a:pathLst>
              <a:path w="374" h="549" extrusionOk="0">
                <a:moveTo>
                  <a:pt x="30" y="481"/>
                </a:moveTo>
                <a:lnTo>
                  <a:pt x="40" y="481"/>
                </a:lnTo>
                <a:cubicBezTo>
                  <a:pt x="69" y="481"/>
                  <a:pt x="79" y="470"/>
                  <a:pt x="79" y="470"/>
                </a:cubicBezTo>
                <a:cubicBezTo>
                  <a:pt x="79" y="461"/>
                  <a:pt x="69" y="441"/>
                  <a:pt x="69" y="431"/>
                </a:cubicBezTo>
                <a:cubicBezTo>
                  <a:pt x="69" y="412"/>
                  <a:pt x="60" y="402"/>
                  <a:pt x="60" y="383"/>
                </a:cubicBezTo>
                <a:cubicBezTo>
                  <a:pt x="69" y="274"/>
                  <a:pt x="187" y="324"/>
                  <a:pt x="187" y="304"/>
                </a:cubicBezTo>
                <a:cubicBezTo>
                  <a:pt x="187" y="294"/>
                  <a:pt x="187" y="274"/>
                  <a:pt x="177" y="265"/>
                </a:cubicBezTo>
                <a:lnTo>
                  <a:pt x="177" y="216"/>
                </a:lnTo>
                <a:cubicBezTo>
                  <a:pt x="177" y="108"/>
                  <a:pt x="295" y="157"/>
                  <a:pt x="295" y="128"/>
                </a:cubicBezTo>
                <a:lnTo>
                  <a:pt x="295" y="89"/>
                </a:lnTo>
                <a:cubicBezTo>
                  <a:pt x="285" y="78"/>
                  <a:pt x="285" y="59"/>
                  <a:pt x="285" y="39"/>
                </a:cubicBezTo>
                <a:lnTo>
                  <a:pt x="285" y="20"/>
                </a:lnTo>
                <a:cubicBezTo>
                  <a:pt x="295" y="0"/>
                  <a:pt x="354" y="30"/>
                  <a:pt x="354" y="49"/>
                </a:cubicBezTo>
                <a:cubicBezTo>
                  <a:pt x="354" y="59"/>
                  <a:pt x="363" y="69"/>
                  <a:pt x="363" y="78"/>
                </a:cubicBezTo>
                <a:cubicBezTo>
                  <a:pt x="363" y="98"/>
                  <a:pt x="373" y="118"/>
                  <a:pt x="363" y="137"/>
                </a:cubicBezTo>
                <a:cubicBezTo>
                  <a:pt x="363" y="176"/>
                  <a:pt x="343" y="216"/>
                  <a:pt x="265" y="206"/>
                </a:cubicBezTo>
                <a:cubicBezTo>
                  <a:pt x="245" y="206"/>
                  <a:pt x="245" y="206"/>
                  <a:pt x="245" y="216"/>
                </a:cubicBezTo>
                <a:lnTo>
                  <a:pt x="245" y="245"/>
                </a:lnTo>
                <a:cubicBezTo>
                  <a:pt x="256" y="265"/>
                  <a:pt x="256" y="285"/>
                  <a:pt x="256" y="304"/>
                </a:cubicBezTo>
                <a:cubicBezTo>
                  <a:pt x="256" y="353"/>
                  <a:pt x="226" y="383"/>
                  <a:pt x="147" y="372"/>
                </a:cubicBezTo>
                <a:cubicBezTo>
                  <a:pt x="138" y="372"/>
                  <a:pt x="138" y="383"/>
                  <a:pt x="138" y="383"/>
                </a:cubicBezTo>
                <a:lnTo>
                  <a:pt x="138" y="422"/>
                </a:lnTo>
                <a:cubicBezTo>
                  <a:pt x="138" y="431"/>
                  <a:pt x="147" y="451"/>
                  <a:pt x="147" y="470"/>
                </a:cubicBezTo>
                <a:cubicBezTo>
                  <a:pt x="147" y="490"/>
                  <a:pt x="138" y="500"/>
                  <a:pt x="138" y="520"/>
                </a:cubicBezTo>
                <a:cubicBezTo>
                  <a:pt x="118" y="549"/>
                  <a:pt x="1" y="481"/>
                  <a:pt x="30" y="48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4" name="Google Shape;4084;p21"/>
          <p:cNvSpPr/>
          <p:nvPr/>
        </p:nvSpPr>
        <p:spPr>
          <a:xfrm>
            <a:off x="785592" y="2400358"/>
            <a:ext cx="54142" cy="56257"/>
          </a:xfrm>
          <a:custGeom>
            <a:avLst/>
            <a:gdLst/>
            <a:ahLst/>
            <a:cxnLst/>
            <a:rect l="l" t="t" r="r" b="b"/>
            <a:pathLst>
              <a:path w="256" h="266" extrusionOk="0">
                <a:moveTo>
                  <a:pt x="59" y="40"/>
                </a:moveTo>
                <a:cubicBezTo>
                  <a:pt x="108" y="1"/>
                  <a:pt x="177" y="10"/>
                  <a:pt x="216" y="60"/>
                </a:cubicBezTo>
                <a:cubicBezTo>
                  <a:pt x="255" y="108"/>
                  <a:pt x="245" y="187"/>
                  <a:pt x="196" y="226"/>
                </a:cubicBezTo>
                <a:cubicBezTo>
                  <a:pt x="147" y="265"/>
                  <a:pt x="79" y="256"/>
                  <a:pt x="39" y="206"/>
                </a:cubicBezTo>
                <a:cubicBezTo>
                  <a:pt x="0" y="158"/>
                  <a:pt x="10" y="79"/>
                  <a:pt x="5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5" name="Google Shape;4085;p21"/>
          <p:cNvSpPr/>
          <p:nvPr/>
        </p:nvSpPr>
        <p:spPr>
          <a:xfrm>
            <a:off x="677731" y="2284460"/>
            <a:ext cx="168137" cy="159678"/>
          </a:xfrm>
          <a:custGeom>
            <a:avLst/>
            <a:gdLst/>
            <a:ahLst/>
            <a:cxnLst/>
            <a:rect l="l" t="t" r="r" b="b"/>
            <a:pathLst>
              <a:path w="795" h="755" extrusionOk="0">
                <a:moveTo>
                  <a:pt x="343" y="314"/>
                </a:moveTo>
                <a:cubicBezTo>
                  <a:pt x="363" y="294"/>
                  <a:pt x="393" y="284"/>
                  <a:pt x="412" y="274"/>
                </a:cubicBezTo>
                <a:cubicBezTo>
                  <a:pt x="422" y="274"/>
                  <a:pt x="422" y="264"/>
                  <a:pt x="422" y="264"/>
                </a:cubicBezTo>
                <a:cubicBezTo>
                  <a:pt x="461" y="205"/>
                  <a:pt x="539" y="0"/>
                  <a:pt x="598" y="127"/>
                </a:cubicBezTo>
                <a:cubicBezTo>
                  <a:pt x="618" y="166"/>
                  <a:pt x="647" y="216"/>
                  <a:pt x="696" y="255"/>
                </a:cubicBezTo>
                <a:cubicBezTo>
                  <a:pt x="794" y="343"/>
                  <a:pt x="589" y="372"/>
                  <a:pt x="520" y="392"/>
                </a:cubicBezTo>
                <a:lnTo>
                  <a:pt x="510" y="392"/>
                </a:lnTo>
                <a:cubicBezTo>
                  <a:pt x="500" y="412"/>
                  <a:pt x="481" y="431"/>
                  <a:pt x="461" y="451"/>
                </a:cubicBezTo>
                <a:cubicBezTo>
                  <a:pt x="432" y="470"/>
                  <a:pt x="412" y="480"/>
                  <a:pt x="383" y="490"/>
                </a:cubicBezTo>
                <a:lnTo>
                  <a:pt x="383" y="499"/>
                </a:lnTo>
                <a:cubicBezTo>
                  <a:pt x="343" y="558"/>
                  <a:pt x="265" y="754"/>
                  <a:pt x="206" y="637"/>
                </a:cubicBezTo>
                <a:cubicBezTo>
                  <a:pt x="177" y="578"/>
                  <a:pt x="147" y="539"/>
                  <a:pt x="108" y="510"/>
                </a:cubicBezTo>
                <a:cubicBezTo>
                  <a:pt x="1" y="421"/>
                  <a:pt x="216" y="392"/>
                  <a:pt x="285" y="372"/>
                </a:cubicBezTo>
                <a:lnTo>
                  <a:pt x="295" y="372"/>
                </a:lnTo>
                <a:cubicBezTo>
                  <a:pt x="304" y="353"/>
                  <a:pt x="324" y="323"/>
                  <a:pt x="343" y="314"/>
                </a:cubicBezTo>
                <a:close/>
              </a:path>
            </a:pathLst>
          </a:custGeom>
          <a:solidFill>
            <a:srgbClr val="B82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6" name="Google Shape;4086;p21"/>
          <p:cNvSpPr/>
          <p:nvPr/>
        </p:nvSpPr>
        <p:spPr>
          <a:xfrm>
            <a:off x="835292" y="2674028"/>
            <a:ext cx="122455" cy="58161"/>
          </a:xfrm>
          <a:custGeom>
            <a:avLst/>
            <a:gdLst/>
            <a:ahLst/>
            <a:cxnLst/>
            <a:rect l="l" t="t" r="r" b="b"/>
            <a:pathLst>
              <a:path w="579" h="275" extrusionOk="0">
                <a:moveTo>
                  <a:pt x="530" y="20"/>
                </a:moveTo>
                <a:lnTo>
                  <a:pt x="530" y="40"/>
                </a:lnTo>
                <a:cubicBezTo>
                  <a:pt x="519" y="59"/>
                  <a:pt x="519" y="69"/>
                  <a:pt x="510" y="69"/>
                </a:cubicBezTo>
                <a:cubicBezTo>
                  <a:pt x="500" y="69"/>
                  <a:pt x="490" y="59"/>
                  <a:pt x="471" y="49"/>
                </a:cubicBezTo>
                <a:cubicBezTo>
                  <a:pt x="461" y="40"/>
                  <a:pt x="441" y="40"/>
                  <a:pt x="432" y="29"/>
                </a:cubicBezTo>
                <a:cubicBezTo>
                  <a:pt x="323" y="10"/>
                  <a:pt x="343" y="138"/>
                  <a:pt x="323" y="138"/>
                </a:cubicBezTo>
                <a:cubicBezTo>
                  <a:pt x="314" y="127"/>
                  <a:pt x="294" y="127"/>
                  <a:pt x="284" y="118"/>
                </a:cubicBezTo>
                <a:cubicBezTo>
                  <a:pt x="265" y="108"/>
                  <a:pt x="255" y="108"/>
                  <a:pt x="236" y="98"/>
                </a:cubicBezTo>
                <a:cubicBezTo>
                  <a:pt x="127" y="79"/>
                  <a:pt x="147" y="206"/>
                  <a:pt x="127" y="196"/>
                </a:cubicBezTo>
                <a:cubicBezTo>
                  <a:pt x="118" y="196"/>
                  <a:pt x="108" y="196"/>
                  <a:pt x="98" y="186"/>
                </a:cubicBezTo>
                <a:cubicBezTo>
                  <a:pt x="79" y="177"/>
                  <a:pt x="59" y="167"/>
                  <a:pt x="49" y="167"/>
                </a:cubicBezTo>
                <a:lnTo>
                  <a:pt x="20" y="167"/>
                </a:lnTo>
                <a:cubicBezTo>
                  <a:pt x="0" y="167"/>
                  <a:pt x="10" y="236"/>
                  <a:pt x="40" y="236"/>
                </a:cubicBezTo>
                <a:cubicBezTo>
                  <a:pt x="49" y="245"/>
                  <a:pt x="49" y="245"/>
                  <a:pt x="59" y="245"/>
                </a:cubicBezTo>
                <a:cubicBezTo>
                  <a:pt x="79" y="255"/>
                  <a:pt x="98" y="265"/>
                  <a:pt x="118" y="265"/>
                </a:cubicBezTo>
                <a:cubicBezTo>
                  <a:pt x="157" y="275"/>
                  <a:pt x="196" y="265"/>
                  <a:pt x="216" y="186"/>
                </a:cubicBezTo>
                <a:cubicBezTo>
                  <a:pt x="216" y="177"/>
                  <a:pt x="216" y="167"/>
                  <a:pt x="225" y="167"/>
                </a:cubicBezTo>
                <a:cubicBezTo>
                  <a:pt x="225" y="167"/>
                  <a:pt x="245" y="177"/>
                  <a:pt x="255" y="186"/>
                </a:cubicBezTo>
                <a:cubicBezTo>
                  <a:pt x="275" y="186"/>
                  <a:pt x="284" y="196"/>
                  <a:pt x="304" y="206"/>
                </a:cubicBezTo>
                <a:cubicBezTo>
                  <a:pt x="353" y="206"/>
                  <a:pt x="392" y="196"/>
                  <a:pt x="402" y="118"/>
                </a:cubicBezTo>
                <a:cubicBezTo>
                  <a:pt x="402" y="108"/>
                  <a:pt x="412" y="98"/>
                  <a:pt x="412" y="98"/>
                </a:cubicBezTo>
                <a:cubicBezTo>
                  <a:pt x="421" y="108"/>
                  <a:pt x="432" y="108"/>
                  <a:pt x="441" y="118"/>
                </a:cubicBezTo>
                <a:cubicBezTo>
                  <a:pt x="461" y="127"/>
                  <a:pt x="480" y="127"/>
                  <a:pt x="500" y="138"/>
                </a:cubicBezTo>
                <a:lnTo>
                  <a:pt x="539" y="138"/>
                </a:lnTo>
                <a:cubicBezTo>
                  <a:pt x="578" y="127"/>
                  <a:pt x="539" y="0"/>
                  <a:pt x="5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7" name="Google Shape;4087;p21"/>
          <p:cNvSpPr/>
          <p:nvPr/>
        </p:nvSpPr>
        <p:spPr>
          <a:xfrm>
            <a:off x="590808" y="2456403"/>
            <a:ext cx="83117" cy="107862"/>
          </a:xfrm>
          <a:custGeom>
            <a:avLst/>
            <a:gdLst/>
            <a:ahLst/>
            <a:cxnLst/>
            <a:rect l="l" t="t" r="r" b="b"/>
            <a:pathLst>
              <a:path w="393" h="510" extrusionOk="0">
                <a:moveTo>
                  <a:pt x="362" y="422"/>
                </a:moveTo>
                <a:lnTo>
                  <a:pt x="343" y="422"/>
                </a:lnTo>
                <a:cubicBezTo>
                  <a:pt x="323" y="431"/>
                  <a:pt x="314" y="431"/>
                  <a:pt x="314" y="422"/>
                </a:cubicBezTo>
                <a:lnTo>
                  <a:pt x="314" y="383"/>
                </a:lnTo>
                <a:cubicBezTo>
                  <a:pt x="323" y="372"/>
                  <a:pt x="323" y="353"/>
                  <a:pt x="323" y="333"/>
                </a:cubicBezTo>
                <a:cubicBezTo>
                  <a:pt x="314" y="235"/>
                  <a:pt x="196" y="294"/>
                  <a:pt x="196" y="274"/>
                </a:cubicBezTo>
                <a:lnTo>
                  <a:pt x="196" y="235"/>
                </a:lnTo>
                <a:lnTo>
                  <a:pt x="196" y="187"/>
                </a:lnTo>
                <a:cubicBezTo>
                  <a:pt x="186" y="89"/>
                  <a:pt x="79" y="147"/>
                  <a:pt x="68" y="128"/>
                </a:cubicBezTo>
                <a:lnTo>
                  <a:pt x="68" y="89"/>
                </a:lnTo>
                <a:cubicBezTo>
                  <a:pt x="79" y="69"/>
                  <a:pt x="79" y="59"/>
                  <a:pt x="79" y="39"/>
                </a:cubicBezTo>
                <a:cubicBezTo>
                  <a:pt x="79" y="30"/>
                  <a:pt x="68" y="20"/>
                  <a:pt x="68" y="20"/>
                </a:cubicBezTo>
                <a:cubicBezTo>
                  <a:pt x="68" y="0"/>
                  <a:pt x="0" y="30"/>
                  <a:pt x="10" y="59"/>
                </a:cubicBezTo>
                <a:cubicBezTo>
                  <a:pt x="10" y="69"/>
                  <a:pt x="10" y="78"/>
                  <a:pt x="0" y="89"/>
                </a:cubicBezTo>
                <a:lnTo>
                  <a:pt x="0" y="137"/>
                </a:lnTo>
                <a:cubicBezTo>
                  <a:pt x="10" y="187"/>
                  <a:pt x="29" y="216"/>
                  <a:pt x="108" y="196"/>
                </a:cubicBezTo>
                <a:lnTo>
                  <a:pt x="127" y="196"/>
                </a:lnTo>
                <a:lnTo>
                  <a:pt x="127" y="235"/>
                </a:lnTo>
                <a:cubicBezTo>
                  <a:pt x="127" y="255"/>
                  <a:pt x="118" y="274"/>
                  <a:pt x="127" y="285"/>
                </a:cubicBezTo>
                <a:cubicBezTo>
                  <a:pt x="127" y="333"/>
                  <a:pt x="157" y="363"/>
                  <a:pt x="235" y="343"/>
                </a:cubicBezTo>
                <a:lnTo>
                  <a:pt x="255" y="343"/>
                </a:lnTo>
                <a:cubicBezTo>
                  <a:pt x="255" y="353"/>
                  <a:pt x="245" y="372"/>
                  <a:pt x="245" y="383"/>
                </a:cubicBezTo>
                <a:lnTo>
                  <a:pt x="245" y="431"/>
                </a:lnTo>
                <a:cubicBezTo>
                  <a:pt x="245" y="451"/>
                  <a:pt x="255" y="461"/>
                  <a:pt x="264" y="470"/>
                </a:cubicBezTo>
                <a:cubicBezTo>
                  <a:pt x="275" y="510"/>
                  <a:pt x="392" y="422"/>
                  <a:pt x="362" y="42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8" name="Google Shape;4088;p21"/>
          <p:cNvSpPr/>
          <p:nvPr/>
        </p:nvSpPr>
        <p:spPr>
          <a:xfrm>
            <a:off x="887108" y="2222282"/>
            <a:ext cx="95384" cy="101517"/>
          </a:xfrm>
          <a:custGeom>
            <a:avLst/>
            <a:gdLst/>
            <a:ahLst/>
            <a:cxnLst/>
            <a:rect l="l" t="t" r="r" b="b"/>
            <a:pathLst>
              <a:path w="451" h="480" extrusionOk="0">
                <a:moveTo>
                  <a:pt x="353" y="451"/>
                </a:moveTo>
                <a:lnTo>
                  <a:pt x="353" y="431"/>
                </a:lnTo>
                <a:cubicBezTo>
                  <a:pt x="363" y="412"/>
                  <a:pt x="363" y="401"/>
                  <a:pt x="353" y="401"/>
                </a:cubicBezTo>
                <a:lnTo>
                  <a:pt x="324" y="401"/>
                </a:lnTo>
                <a:cubicBezTo>
                  <a:pt x="304" y="392"/>
                  <a:pt x="285" y="392"/>
                  <a:pt x="265" y="392"/>
                </a:cubicBezTo>
                <a:cubicBezTo>
                  <a:pt x="167" y="353"/>
                  <a:pt x="265" y="255"/>
                  <a:pt x="245" y="245"/>
                </a:cubicBezTo>
                <a:lnTo>
                  <a:pt x="206" y="245"/>
                </a:lnTo>
                <a:cubicBezTo>
                  <a:pt x="187" y="235"/>
                  <a:pt x="167" y="235"/>
                  <a:pt x="157" y="235"/>
                </a:cubicBezTo>
                <a:cubicBezTo>
                  <a:pt x="59" y="196"/>
                  <a:pt x="147" y="98"/>
                  <a:pt x="128" y="88"/>
                </a:cubicBezTo>
                <a:lnTo>
                  <a:pt x="89" y="88"/>
                </a:lnTo>
                <a:cubicBezTo>
                  <a:pt x="69" y="79"/>
                  <a:pt x="49" y="79"/>
                  <a:pt x="39" y="79"/>
                </a:cubicBezTo>
                <a:cubicBezTo>
                  <a:pt x="30" y="68"/>
                  <a:pt x="20" y="68"/>
                  <a:pt x="10" y="68"/>
                </a:cubicBezTo>
                <a:cubicBezTo>
                  <a:pt x="0" y="59"/>
                  <a:pt x="49" y="0"/>
                  <a:pt x="69" y="10"/>
                </a:cubicBezTo>
                <a:cubicBezTo>
                  <a:pt x="78" y="10"/>
                  <a:pt x="89" y="10"/>
                  <a:pt x="98" y="20"/>
                </a:cubicBezTo>
                <a:cubicBezTo>
                  <a:pt x="118" y="20"/>
                  <a:pt x="137" y="20"/>
                  <a:pt x="157" y="29"/>
                </a:cubicBezTo>
                <a:cubicBezTo>
                  <a:pt x="196" y="39"/>
                  <a:pt x="216" y="79"/>
                  <a:pt x="187" y="147"/>
                </a:cubicBezTo>
                <a:cubicBezTo>
                  <a:pt x="176" y="157"/>
                  <a:pt x="176" y="166"/>
                  <a:pt x="176" y="166"/>
                </a:cubicBezTo>
                <a:cubicBezTo>
                  <a:pt x="187" y="166"/>
                  <a:pt x="206" y="166"/>
                  <a:pt x="216" y="176"/>
                </a:cubicBezTo>
                <a:cubicBezTo>
                  <a:pt x="235" y="176"/>
                  <a:pt x="255" y="176"/>
                  <a:pt x="274" y="186"/>
                </a:cubicBezTo>
                <a:cubicBezTo>
                  <a:pt x="314" y="196"/>
                  <a:pt x="333" y="235"/>
                  <a:pt x="304" y="303"/>
                </a:cubicBezTo>
                <a:cubicBezTo>
                  <a:pt x="294" y="314"/>
                  <a:pt x="294" y="323"/>
                  <a:pt x="294" y="323"/>
                </a:cubicBezTo>
                <a:lnTo>
                  <a:pt x="333" y="323"/>
                </a:lnTo>
                <a:cubicBezTo>
                  <a:pt x="353" y="333"/>
                  <a:pt x="372" y="333"/>
                  <a:pt x="383" y="343"/>
                </a:cubicBezTo>
                <a:cubicBezTo>
                  <a:pt x="402" y="343"/>
                  <a:pt x="412" y="353"/>
                  <a:pt x="422" y="362"/>
                </a:cubicBezTo>
                <a:cubicBezTo>
                  <a:pt x="451" y="382"/>
                  <a:pt x="343" y="480"/>
                  <a:pt x="353" y="45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9" name="Google Shape;4089;p21"/>
          <p:cNvSpPr/>
          <p:nvPr/>
        </p:nvSpPr>
        <p:spPr>
          <a:xfrm>
            <a:off x="609208" y="2243008"/>
            <a:ext cx="35531" cy="35319"/>
          </a:xfrm>
          <a:custGeom>
            <a:avLst/>
            <a:gdLst/>
            <a:ahLst/>
            <a:cxnLst/>
            <a:rect l="l" t="t" r="r" b="b"/>
            <a:pathLst>
              <a:path w="168" h="167" extrusionOk="0">
                <a:moveTo>
                  <a:pt x="40" y="20"/>
                </a:moveTo>
                <a:cubicBezTo>
                  <a:pt x="70" y="0"/>
                  <a:pt x="119" y="0"/>
                  <a:pt x="138" y="39"/>
                </a:cubicBezTo>
                <a:cubicBezTo>
                  <a:pt x="168" y="68"/>
                  <a:pt x="158" y="118"/>
                  <a:pt x="129" y="137"/>
                </a:cubicBezTo>
                <a:cubicBezTo>
                  <a:pt x="99" y="166"/>
                  <a:pt x="50" y="157"/>
                  <a:pt x="21" y="127"/>
                </a:cubicBezTo>
                <a:cubicBezTo>
                  <a:pt x="1" y="98"/>
                  <a:pt x="1" y="49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0" name="Google Shape;4090;p21"/>
          <p:cNvSpPr/>
          <p:nvPr/>
        </p:nvSpPr>
        <p:spPr>
          <a:xfrm>
            <a:off x="675616" y="2189078"/>
            <a:ext cx="35531" cy="37434"/>
          </a:xfrm>
          <a:custGeom>
            <a:avLst/>
            <a:gdLst/>
            <a:ahLst/>
            <a:cxnLst/>
            <a:rect l="l" t="t" r="r" b="b"/>
            <a:pathLst>
              <a:path w="168" h="177" extrusionOk="0">
                <a:moveTo>
                  <a:pt x="40" y="29"/>
                </a:moveTo>
                <a:cubicBezTo>
                  <a:pt x="70" y="0"/>
                  <a:pt x="118" y="10"/>
                  <a:pt x="148" y="40"/>
                </a:cubicBezTo>
                <a:cubicBezTo>
                  <a:pt x="168" y="79"/>
                  <a:pt x="168" y="127"/>
                  <a:pt x="128" y="147"/>
                </a:cubicBezTo>
                <a:cubicBezTo>
                  <a:pt x="99" y="177"/>
                  <a:pt x="50" y="167"/>
                  <a:pt x="20" y="138"/>
                </a:cubicBezTo>
                <a:cubicBezTo>
                  <a:pt x="1" y="108"/>
                  <a:pt x="1" y="59"/>
                  <a:pt x="4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1" name="Google Shape;4091;p21"/>
          <p:cNvSpPr/>
          <p:nvPr/>
        </p:nvSpPr>
        <p:spPr>
          <a:xfrm>
            <a:off x="835292" y="2464651"/>
            <a:ext cx="54142" cy="56257"/>
          </a:xfrm>
          <a:custGeom>
            <a:avLst/>
            <a:gdLst/>
            <a:ahLst/>
            <a:cxnLst/>
            <a:rect l="l" t="t" r="r" b="b"/>
            <a:pathLst>
              <a:path w="256" h="266" extrusionOk="0">
                <a:moveTo>
                  <a:pt x="59" y="39"/>
                </a:moveTo>
                <a:cubicBezTo>
                  <a:pt x="108" y="0"/>
                  <a:pt x="177" y="10"/>
                  <a:pt x="216" y="59"/>
                </a:cubicBezTo>
                <a:cubicBezTo>
                  <a:pt x="255" y="108"/>
                  <a:pt x="255" y="187"/>
                  <a:pt x="196" y="226"/>
                </a:cubicBezTo>
                <a:cubicBezTo>
                  <a:pt x="147" y="265"/>
                  <a:pt x="79" y="255"/>
                  <a:pt x="40" y="206"/>
                </a:cubicBezTo>
                <a:cubicBezTo>
                  <a:pt x="0" y="157"/>
                  <a:pt x="10" y="79"/>
                  <a:pt x="5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2" name="Google Shape;4092;p21"/>
          <p:cNvSpPr/>
          <p:nvPr/>
        </p:nvSpPr>
        <p:spPr>
          <a:xfrm>
            <a:off x="574100" y="2207689"/>
            <a:ext cx="60276" cy="58161"/>
          </a:xfrm>
          <a:custGeom>
            <a:avLst/>
            <a:gdLst/>
            <a:ahLst/>
            <a:cxnLst/>
            <a:rect l="l" t="t" r="r" b="b"/>
            <a:pathLst>
              <a:path w="285" h="275" extrusionOk="0">
                <a:moveTo>
                  <a:pt x="10" y="226"/>
                </a:moveTo>
                <a:cubicBezTo>
                  <a:pt x="1" y="245"/>
                  <a:pt x="20" y="265"/>
                  <a:pt x="40" y="275"/>
                </a:cubicBezTo>
                <a:cubicBezTo>
                  <a:pt x="60" y="275"/>
                  <a:pt x="89" y="255"/>
                  <a:pt x="89" y="235"/>
                </a:cubicBezTo>
                <a:cubicBezTo>
                  <a:pt x="99" y="187"/>
                  <a:pt x="118" y="157"/>
                  <a:pt x="138" y="128"/>
                </a:cubicBezTo>
                <a:cubicBezTo>
                  <a:pt x="167" y="108"/>
                  <a:pt x="206" y="89"/>
                  <a:pt x="245" y="89"/>
                </a:cubicBezTo>
                <a:cubicBezTo>
                  <a:pt x="265" y="79"/>
                  <a:pt x="285" y="59"/>
                  <a:pt x="285" y="39"/>
                </a:cubicBezTo>
                <a:cubicBezTo>
                  <a:pt x="275" y="10"/>
                  <a:pt x="256" y="0"/>
                  <a:pt x="236" y="0"/>
                </a:cubicBezTo>
                <a:cubicBezTo>
                  <a:pt x="167" y="10"/>
                  <a:pt x="118" y="39"/>
                  <a:pt x="79" y="69"/>
                </a:cubicBezTo>
                <a:cubicBezTo>
                  <a:pt x="40" y="108"/>
                  <a:pt x="20" y="157"/>
                  <a:pt x="10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3" name="Google Shape;4093;p21"/>
          <p:cNvSpPr/>
          <p:nvPr/>
        </p:nvSpPr>
        <p:spPr>
          <a:xfrm>
            <a:off x="642412" y="2155873"/>
            <a:ext cx="66621" cy="49913"/>
          </a:xfrm>
          <a:custGeom>
            <a:avLst/>
            <a:gdLst/>
            <a:ahLst/>
            <a:cxnLst/>
            <a:rect l="l" t="t" r="r" b="b"/>
            <a:pathLst>
              <a:path w="315" h="236" extrusionOk="0">
                <a:moveTo>
                  <a:pt x="275" y="10"/>
                </a:moveTo>
                <a:cubicBezTo>
                  <a:pt x="295" y="10"/>
                  <a:pt x="314" y="30"/>
                  <a:pt x="314" y="49"/>
                </a:cubicBezTo>
                <a:cubicBezTo>
                  <a:pt x="314" y="69"/>
                  <a:pt x="295" y="88"/>
                  <a:pt x="266" y="88"/>
                </a:cubicBezTo>
                <a:cubicBezTo>
                  <a:pt x="227" y="88"/>
                  <a:pt x="187" y="99"/>
                  <a:pt x="158" y="118"/>
                </a:cubicBezTo>
                <a:cubicBezTo>
                  <a:pt x="129" y="128"/>
                  <a:pt x="99" y="167"/>
                  <a:pt x="79" y="206"/>
                </a:cubicBezTo>
                <a:cubicBezTo>
                  <a:pt x="70" y="226"/>
                  <a:pt x="50" y="236"/>
                  <a:pt x="31" y="226"/>
                </a:cubicBezTo>
                <a:cubicBezTo>
                  <a:pt x="11" y="216"/>
                  <a:pt x="1" y="197"/>
                  <a:pt x="11" y="177"/>
                </a:cubicBezTo>
                <a:cubicBezTo>
                  <a:pt x="31" y="118"/>
                  <a:pt x="60" y="69"/>
                  <a:pt x="109" y="40"/>
                </a:cubicBezTo>
                <a:cubicBezTo>
                  <a:pt x="158" y="10"/>
                  <a:pt x="207" y="1"/>
                  <a:pt x="275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4" name="Google Shape;4094;p21"/>
          <p:cNvSpPr/>
          <p:nvPr/>
        </p:nvSpPr>
        <p:spPr>
          <a:xfrm>
            <a:off x="4725256" y="1368279"/>
            <a:ext cx="418757" cy="147411"/>
          </a:xfrm>
          <a:custGeom>
            <a:avLst/>
            <a:gdLst/>
            <a:ahLst/>
            <a:cxnLst/>
            <a:rect l="l" t="t" r="r" b="b"/>
            <a:pathLst>
              <a:path w="1980" h="697" extrusionOk="0">
                <a:moveTo>
                  <a:pt x="1980" y="343"/>
                </a:moveTo>
                <a:cubicBezTo>
                  <a:pt x="1705" y="128"/>
                  <a:pt x="1363" y="1"/>
                  <a:pt x="990" y="10"/>
                </a:cubicBezTo>
                <a:cubicBezTo>
                  <a:pt x="608" y="10"/>
                  <a:pt x="275" y="138"/>
                  <a:pt x="0" y="363"/>
                </a:cubicBezTo>
                <a:cubicBezTo>
                  <a:pt x="275" y="569"/>
                  <a:pt x="618" y="696"/>
                  <a:pt x="990" y="696"/>
                </a:cubicBezTo>
                <a:cubicBezTo>
                  <a:pt x="1363" y="696"/>
                  <a:pt x="1705" y="559"/>
                  <a:pt x="1980" y="34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5" name="Google Shape;4095;p21"/>
          <p:cNvSpPr/>
          <p:nvPr/>
        </p:nvSpPr>
        <p:spPr>
          <a:xfrm>
            <a:off x="4725256" y="1413961"/>
            <a:ext cx="418757" cy="126473"/>
          </a:xfrm>
          <a:custGeom>
            <a:avLst/>
            <a:gdLst/>
            <a:ahLst/>
            <a:cxnLst/>
            <a:rect l="l" t="t" r="r" b="b"/>
            <a:pathLst>
              <a:path w="1980" h="598" extrusionOk="0">
                <a:moveTo>
                  <a:pt x="1980" y="127"/>
                </a:moveTo>
                <a:cubicBezTo>
                  <a:pt x="1363" y="0"/>
                  <a:pt x="529" y="59"/>
                  <a:pt x="0" y="147"/>
                </a:cubicBezTo>
                <a:cubicBezTo>
                  <a:pt x="579" y="598"/>
                  <a:pt x="1402" y="588"/>
                  <a:pt x="1980" y="12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6" name="Google Shape;4096;p21"/>
          <p:cNvSpPr/>
          <p:nvPr/>
        </p:nvSpPr>
        <p:spPr>
          <a:xfrm>
            <a:off x="4783205" y="1415864"/>
            <a:ext cx="360808" cy="37646"/>
          </a:xfrm>
          <a:custGeom>
            <a:avLst/>
            <a:gdLst/>
            <a:ahLst/>
            <a:cxnLst/>
            <a:rect l="l" t="t" r="r" b="b"/>
            <a:pathLst>
              <a:path w="1706" h="178" extrusionOk="0">
                <a:moveTo>
                  <a:pt x="1647" y="177"/>
                </a:moveTo>
                <a:cubicBezTo>
                  <a:pt x="1677" y="177"/>
                  <a:pt x="1706" y="118"/>
                  <a:pt x="1677" y="109"/>
                </a:cubicBezTo>
                <a:cubicBezTo>
                  <a:pt x="1245" y="1"/>
                  <a:pt x="510" y="11"/>
                  <a:pt x="30" y="89"/>
                </a:cubicBezTo>
                <a:cubicBezTo>
                  <a:pt x="1" y="99"/>
                  <a:pt x="20" y="129"/>
                  <a:pt x="50" y="118"/>
                </a:cubicBezTo>
                <a:cubicBezTo>
                  <a:pt x="520" y="40"/>
                  <a:pt x="1196" y="70"/>
                  <a:pt x="1647" y="17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7" name="Google Shape;4097;p21"/>
          <p:cNvSpPr/>
          <p:nvPr/>
        </p:nvSpPr>
        <p:spPr>
          <a:xfrm>
            <a:off x="4839250" y="1424324"/>
            <a:ext cx="74869" cy="62179"/>
          </a:xfrm>
          <a:custGeom>
            <a:avLst/>
            <a:gdLst/>
            <a:ahLst/>
            <a:cxnLst/>
            <a:rect l="l" t="t" r="r" b="b"/>
            <a:pathLst>
              <a:path w="354" h="294" extrusionOk="0">
                <a:moveTo>
                  <a:pt x="324" y="39"/>
                </a:moveTo>
                <a:cubicBezTo>
                  <a:pt x="353" y="39"/>
                  <a:pt x="343" y="0"/>
                  <a:pt x="314" y="0"/>
                </a:cubicBezTo>
                <a:cubicBezTo>
                  <a:pt x="186" y="10"/>
                  <a:pt x="40" y="147"/>
                  <a:pt x="10" y="265"/>
                </a:cubicBezTo>
                <a:cubicBezTo>
                  <a:pt x="1" y="294"/>
                  <a:pt x="30" y="294"/>
                  <a:pt x="40" y="265"/>
                </a:cubicBezTo>
                <a:cubicBezTo>
                  <a:pt x="69" y="167"/>
                  <a:pt x="216" y="39"/>
                  <a:pt x="324" y="3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8" name="Google Shape;4098;p21"/>
          <p:cNvSpPr/>
          <p:nvPr/>
        </p:nvSpPr>
        <p:spPr>
          <a:xfrm>
            <a:off x="4926385" y="1422209"/>
            <a:ext cx="68524" cy="74869"/>
          </a:xfrm>
          <a:custGeom>
            <a:avLst/>
            <a:gdLst/>
            <a:ahLst/>
            <a:cxnLst/>
            <a:rect l="l" t="t" r="r" b="b"/>
            <a:pathLst>
              <a:path w="324" h="354" extrusionOk="0">
                <a:moveTo>
                  <a:pt x="314" y="30"/>
                </a:moveTo>
                <a:cubicBezTo>
                  <a:pt x="314" y="10"/>
                  <a:pt x="294" y="1"/>
                  <a:pt x="284" y="10"/>
                </a:cubicBezTo>
                <a:cubicBezTo>
                  <a:pt x="157" y="30"/>
                  <a:pt x="20" y="197"/>
                  <a:pt x="10" y="314"/>
                </a:cubicBezTo>
                <a:cubicBezTo>
                  <a:pt x="0" y="343"/>
                  <a:pt x="39" y="353"/>
                  <a:pt x="39" y="324"/>
                </a:cubicBezTo>
                <a:cubicBezTo>
                  <a:pt x="68" y="108"/>
                  <a:pt x="323" y="69"/>
                  <a:pt x="314" y="3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9" name="Google Shape;4099;p21"/>
          <p:cNvSpPr/>
          <p:nvPr/>
        </p:nvSpPr>
        <p:spPr>
          <a:xfrm>
            <a:off x="4874358" y="1372509"/>
            <a:ext cx="79099" cy="72754"/>
          </a:xfrm>
          <a:custGeom>
            <a:avLst/>
            <a:gdLst/>
            <a:ahLst/>
            <a:cxnLst/>
            <a:rect l="l" t="t" r="r" b="b"/>
            <a:pathLst>
              <a:path w="374" h="344" extrusionOk="0">
                <a:moveTo>
                  <a:pt x="373" y="255"/>
                </a:moveTo>
                <a:cubicBezTo>
                  <a:pt x="373" y="236"/>
                  <a:pt x="353" y="236"/>
                  <a:pt x="344" y="236"/>
                </a:cubicBezTo>
                <a:cubicBezTo>
                  <a:pt x="236" y="245"/>
                  <a:pt x="70" y="127"/>
                  <a:pt x="40" y="29"/>
                </a:cubicBezTo>
                <a:cubicBezTo>
                  <a:pt x="20" y="0"/>
                  <a:pt x="1" y="10"/>
                  <a:pt x="11" y="40"/>
                </a:cubicBezTo>
                <a:cubicBezTo>
                  <a:pt x="70" y="206"/>
                  <a:pt x="373" y="343"/>
                  <a:pt x="373" y="25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0" name="Google Shape;4100;p21"/>
          <p:cNvSpPr/>
          <p:nvPr/>
        </p:nvSpPr>
        <p:spPr>
          <a:xfrm>
            <a:off x="4980104" y="1376738"/>
            <a:ext cx="81002" cy="60064"/>
          </a:xfrm>
          <a:custGeom>
            <a:avLst/>
            <a:gdLst/>
            <a:ahLst/>
            <a:cxnLst/>
            <a:rect l="l" t="t" r="r" b="b"/>
            <a:pathLst>
              <a:path w="383" h="284" extrusionOk="0">
                <a:moveTo>
                  <a:pt x="354" y="284"/>
                </a:moveTo>
                <a:cubicBezTo>
                  <a:pt x="383" y="284"/>
                  <a:pt x="383" y="235"/>
                  <a:pt x="354" y="235"/>
                </a:cubicBezTo>
                <a:cubicBezTo>
                  <a:pt x="245" y="245"/>
                  <a:pt x="69" y="127"/>
                  <a:pt x="40" y="29"/>
                </a:cubicBezTo>
                <a:cubicBezTo>
                  <a:pt x="20" y="0"/>
                  <a:pt x="1" y="20"/>
                  <a:pt x="10" y="49"/>
                </a:cubicBezTo>
                <a:cubicBezTo>
                  <a:pt x="60" y="166"/>
                  <a:pt x="226" y="284"/>
                  <a:pt x="354" y="28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1" name="Google Shape;4101;p21"/>
          <p:cNvSpPr/>
          <p:nvPr/>
        </p:nvSpPr>
        <p:spPr>
          <a:xfrm>
            <a:off x="5116939" y="1389005"/>
            <a:ext cx="122455" cy="122455"/>
          </a:xfrm>
          <a:custGeom>
            <a:avLst/>
            <a:gdLst/>
            <a:ahLst/>
            <a:cxnLst/>
            <a:rect l="l" t="t" r="r" b="b"/>
            <a:pathLst>
              <a:path w="579" h="579" extrusionOk="0">
                <a:moveTo>
                  <a:pt x="471" y="99"/>
                </a:moveTo>
                <a:cubicBezTo>
                  <a:pt x="569" y="197"/>
                  <a:pt x="578" y="363"/>
                  <a:pt x="480" y="471"/>
                </a:cubicBezTo>
                <a:cubicBezTo>
                  <a:pt x="382" y="569"/>
                  <a:pt x="216" y="579"/>
                  <a:pt x="108" y="481"/>
                </a:cubicBezTo>
                <a:cubicBezTo>
                  <a:pt x="1" y="383"/>
                  <a:pt x="1" y="216"/>
                  <a:pt x="99" y="108"/>
                </a:cubicBezTo>
                <a:cubicBezTo>
                  <a:pt x="197" y="1"/>
                  <a:pt x="363" y="1"/>
                  <a:pt x="471" y="9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21"/>
          <p:cNvSpPr/>
          <p:nvPr/>
        </p:nvSpPr>
        <p:spPr>
          <a:xfrm>
            <a:off x="5148028" y="1401483"/>
            <a:ext cx="43779" cy="45894"/>
          </a:xfrm>
          <a:custGeom>
            <a:avLst/>
            <a:gdLst/>
            <a:ahLst/>
            <a:cxnLst/>
            <a:rect l="l" t="t" r="r" b="b"/>
            <a:pathLst>
              <a:path w="207" h="217" extrusionOk="0">
                <a:moveTo>
                  <a:pt x="167" y="40"/>
                </a:moveTo>
                <a:cubicBezTo>
                  <a:pt x="206" y="79"/>
                  <a:pt x="206" y="138"/>
                  <a:pt x="177" y="177"/>
                </a:cubicBezTo>
                <a:cubicBezTo>
                  <a:pt x="137" y="216"/>
                  <a:pt x="79" y="216"/>
                  <a:pt x="39" y="177"/>
                </a:cubicBezTo>
                <a:cubicBezTo>
                  <a:pt x="0" y="147"/>
                  <a:pt x="0" y="79"/>
                  <a:pt x="39" y="40"/>
                </a:cubicBezTo>
                <a:cubicBezTo>
                  <a:pt x="69" y="10"/>
                  <a:pt x="128" y="1"/>
                  <a:pt x="16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3" name="Google Shape;4103;p21"/>
          <p:cNvSpPr/>
          <p:nvPr/>
        </p:nvSpPr>
        <p:spPr>
          <a:xfrm>
            <a:off x="1689084" y="5894621"/>
            <a:ext cx="414739" cy="466344"/>
          </a:xfrm>
          <a:custGeom>
            <a:avLst/>
            <a:gdLst/>
            <a:ahLst/>
            <a:cxnLst/>
            <a:rect l="l" t="t" r="r" b="b"/>
            <a:pathLst>
              <a:path w="1961" h="2205" extrusionOk="0">
                <a:moveTo>
                  <a:pt x="618" y="216"/>
                </a:moveTo>
                <a:cubicBezTo>
                  <a:pt x="354" y="451"/>
                  <a:pt x="1" y="852"/>
                  <a:pt x="10" y="1078"/>
                </a:cubicBezTo>
                <a:cubicBezTo>
                  <a:pt x="20" y="1303"/>
                  <a:pt x="863" y="2205"/>
                  <a:pt x="1108" y="2166"/>
                </a:cubicBezTo>
                <a:cubicBezTo>
                  <a:pt x="1362" y="2126"/>
                  <a:pt x="1794" y="1813"/>
                  <a:pt x="1872" y="1607"/>
                </a:cubicBezTo>
                <a:cubicBezTo>
                  <a:pt x="1961" y="1401"/>
                  <a:pt x="1137" y="0"/>
                  <a:pt x="618" y="21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4" name="Google Shape;4104;p21"/>
          <p:cNvSpPr/>
          <p:nvPr/>
        </p:nvSpPr>
        <p:spPr>
          <a:xfrm>
            <a:off x="1821689" y="5335014"/>
            <a:ext cx="288266" cy="609525"/>
          </a:xfrm>
          <a:custGeom>
            <a:avLst/>
            <a:gdLst/>
            <a:ahLst/>
            <a:cxnLst/>
            <a:rect l="l" t="t" r="r" b="b"/>
            <a:pathLst>
              <a:path w="1363" h="2882" extrusionOk="0">
                <a:moveTo>
                  <a:pt x="216" y="2538"/>
                </a:moveTo>
                <a:cubicBezTo>
                  <a:pt x="1" y="2225"/>
                  <a:pt x="216" y="1186"/>
                  <a:pt x="461" y="598"/>
                </a:cubicBezTo>
                <a:cubicBezTo>
                  <a:pt x="716" y="1"/>
                  <a:pt x="1353" y="99"/>
                  <a:pt x="1353" y="676"/>
                </a:cubicBezTo>
                <a:cubicBezTo>
                  <a:pt x="1363" y="1255"/>
                  <a:pt x="1069" y="2215"/>
                  <a:pt x="824" y="2548"/>
                </a:cubicBezTo>
                <a:cubicBezTo>
                  <a:pt x="589" y="2882"/>
                  <a:pt x="402" y="2793"/>
                  <a:pt x="216" y="253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5" name="Google Shape;4105;p21"/>
          <p:cNvSpPr/>
          <p:nvPr/>
        </p:nvSpPr>
        <p:spPr>
          <a:xfrm>
            <a:off x="1778122" y="5322536"/>
            <a:ext cx="961873" cy="943262"/>
          </a:xfrm>
          <a:custGeom>
            <a:avLst/>
            <a:gdLst/>
            <a:ahLst/>
            <a:cxnLst/>
            <a:rect l="l" t="t" r="r" b="b"/>
            <a:pathLst>
              <a:path w="4548" h="4460" extrusionOk="0">
                <a:moveTo>
                  <a:pt x="70" y="2960"/>
                </a:moveTo>
                <a:cubicBezTo>
                  <a:pt x="148" y="2401"/>
                  <a:pt x="1579" y="667"/>
                  <a:pt x="2637" y="334"/>
                </a:cubicBezTo>
                <a:cubicBezTo>
                  <a:pt x="3705" y="1"/>
                  <a:pt x="4548" y="922"/>
                  <a:pt x="4146" y="1980"/>
                </a:cubicBezTo>
                <a:cubicBezTo>
                  <a:pt x="3744" y="3039"/>
                  <a:pt x="2117" y="4332"/>
                  <a:pt x="1559" y="4400"/>
                </a:cubicBezTo>
                <a:cubicBezTo>
                  <a:pt x="1000" y="4459"/>
                  <a:pt x="1" y="3450"/>
                  <a:pt x="70" y="296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6" name="Google Shape;4106;p21"/>
          <p:cNvSpPr/>
          <p:nvPr/>
        </p:nvSpPr>
        <p:spPr>
          <a:xfrm>
            <a:off x="-431119" y="4721477"/>
            <a:ext cx="433562" cy="367153"/>
          </a:xfrm>
          <a:custGeom>
            <a:avLst/>
            <a:gdLst/>
            <a:ahLst/>
            <a:cxnLst/>
            <a:rect l="l" t="t" r="r" b="b"/>
            <a:pathLst>
              <a:path w="2050" h="1736" extrusionOk="0">
                <a:moveTo>
                  <a:pt x="2049" y="755"/>
                </a:moveTo>
                <a:cubicBezTo>
                  <a:pt x="1941" y="1088"/>
                  <a:pt x="1706" y="1578"/>
                  <a:pt x="1500" y="1657"/>
                </a:cubicBezTo>
                <a:cubicBezTo>
                  <a:pt x="1294" y="1735"/>
                  <a:pt x="138" y="1334"/>
                  <a:pt x="70" y="1088"/>
                </a:cubicBezTo>
                <a:cubicBezTo>
                  <a:pt x="1" y="834"/>
                  <a:pt x="118" y="324"/>
                  <a:pt x="275" y="158"/>
                </a:cubicBezTo>
                <a:cubicBezTo>
                  <a:pt x="432" y="1"/>
                  <a:pt x="2039" y="197"/>
                  <a:pt x="2049" y="75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21"/>
          <p:cNvSpPr/>
          <p:nvPr/>
        </p:nvSpPr>
        <p:spPr>
          <a:xfrm>
            <a:off x="-51703" y="4383725"/>
            <a:ext cx="547346" cy="443714"/>
          </a:xfrm>
          <a:custGeom>
            <a:avLst/>
            <a:gdLst/>
            <a:ahLst/>
            <a:cxnLst/>
            <a:rect l="l" t="t" r="r" b="b"/>
            <a:pathLst>
              <a:path w="2588" h="2098" extrusionOk="0">
                <a:moveTo>
                  <a:pt x="461" y="2010"/>
                </a:moveTo>
                <a:cubicBezTo>
                  <a:pt x="843" y="2097"/>
                  <a:pt x="1695" y="1480"/>
                  <a:pt x="2146" y="1010"/>
                </a:cubicBezTo>
                <a:cubicBezTo>
                  <a:pt x="2587" y="549"/>
                  <a:pt x="2244" y="0"/>
                  <a:pt x="1715" y="226"/>
                </a:cubicBezTo>
                <a:cubicBezTo>
                  <a:pt x="1176" y="461"/>
                  <a:pt x="421" y="1108"/>
                  <a:pt x="216" y="1461"/>
                </a:cubicBezTo>
                <a:cubicBezTo>
                  <a:pt x="0" y="1803"/>
                  <a:pt x="157" y="1951"/>
                  <a:pt x="461" y="201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8" name="Google Shape;4108;p21"/>
          <p:cNvSpPr/>
          <p:nvPr/>
        </p:nvSpPr>
        <p:spPr>
          <a:xfrm>
            <a:off x="-433023" y="3869801"/>
            <a:ext cx="756513" cy="1094480"/>
          </a:xfrm>
          <a:custGeom>
            <a:avLst/>
            <a:gdLst/>
            <a:ahLst/>
            <a:cxnLst/>
            <a:rect l="l" t="t" r="r" b="b"/>
            <a:pathLst>
              <a:path w="3577" h="5175" extrusionOk="0">
                <a:moveTo>
                  <a:pt x="2078" y="4910"/>
                </a:moveTo>
                <a:cubicBezTo>
                  <a:pt x="2558" y="4616"/>
                  <a:pt x="3577" y="2617"/>
                  <a:pt x="3459" y="1509"/>
                </a:cubicBezTo>
                <a:cubicBezTo>
                  <a:pt x="3332" y="402"/>
                  <a:pt x="2146" y="0"/>
                  <a:pt x="1342" y="794"/>
                </a:cubicBezTo>
                <a:cubicBezTo>
                  <a:pt x="539" y="1578"/>
                  <a:pt x="0" y="3587"/>
                  <a:pt x="167" y="4126"/>
                </a:cubicBezTo>
                <a:cubicBezTo>
                  <a:pt x="323" y="4665"/>
                  <a:pt x="1656" y="5174"/>
                  <a:pt x="2078" y="491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21"/>
          <p:cNvSpPr/>
          <p:nvPr/>
        </p:nvSpPr>
        <p:spPr>
          <a:xfrm>
            <a:off x="-420545" y="4895746"/>
            <a:ext cx="209379" cy="163696"/>
          </a:xfrm>
          <a:custGeom>
            <a:avLst/>
            <a:gdLst/>
            <a:ahLst/>
            <a:cxnLst/>
            <a:rect l="l" t="t" r="r" b="b"/>
            <a:pathLst>
              <a:path w="990" h="774" extrusionOk="0">
                <a:moveTo>
                  <a:pt x="578" y="627"/>
                </a:moveTo>
                <a:lnTo>
                  <a:pt x="578" y="627"/>
                </a:lnTo>
                <a:cubicBezTo>
                  <a:pt x="715" y="686"/>
                  <a:pt x="862" y="735"/>
                  <a:pt x="989" y="774"/>
                </a:cubicBezTo>
                <a:cubicBezTo>
                  <a:pt x="862" y="735"/>
                  <a:pt x="715" y="686"/>
                  <a:pt x="578" y="627"/>
                </a:cubicBezTo>
                <a:close/>
                <a:moveTo>
                  <a:pt x="0" y="0"/>
                </a:moveTo>
                <a:cubicBezTo>
                  <a:pt x="0" y="98"/>
                  <a:pt x="0" y="186"/>
                  <a:pt x="20" y="264"/>
                </a:cubicBezTo>
                <a:cubicBezTo>
                  <a:pt x="39" y="353"/>
                  <a:pt x="216" y="470"/>
                  <a:pt x="441" y="568"/>
                </a:cubicBezTo>
                <a:lnTo>
                  <a:pt x="441" y="568"/>
                </a:lnTo>
                <a:cubicBezTo>
                  <a:pt x="216" y="470"/>
                  <a:pt x="39" y="353"/>
                  <a:pt x="20" y="264"/>
                </a:cubicBezTo>
                <a:cubicBezTo>
                  <a:pt x="0" y="186"/>
                  <a:pt x="0" y="98"/>
                  <a:pt x="0" y="0"/>
                </a:cubicBez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0" name="Google Shape;4110;p21"/>
          <p:cNvSpPr/>
          <p:nvPr/>
        </p:nvSpPr>
        <p:spPr>
          <a:xfrm>
            <a:off x="-327488" y="5015874"/>
            <a:ext cx="29186" cy="12690"/>
          </a:xfrm>
          <a:custGeom>
            <a:avLst/>
            <a:gdLst/>
            <a:ahLst/>
            <a:cxnLst/>
            <a:rect l="l" t="t" r="r" b="b"/>
            <a:pathLst>
              <a:path w="138" h="60" extrusionOk="0">
                <a:moveTo>
                  <a:pt x="1" y="0"/>
                </a:moveTo>
                <a:lnTo>
                  <a:pt x="1" y="0"/>
                </a:lnTo>
                <a:cubicBezTo>
                  <a:pt x="50" y="20"/>
                  <a:pt x="89" y="40"/>
                  <a:pt x="138" y="59"/>
                </a:cubicBezTo>
                <a:lnTo>
                  <a:pt x="138" y="59"/>
                </a:lnTo>
                <a:cubicBezTo>
                  <a:pt x="89" y="40"/>
                  <a:pt x="50" y="20"/>
                  <a:pt x="1" y="0"/>
                </a:cubicBezTo>
                <a:close/>
              </a:path>
            </a:pathLst>
          </a:custGeom>
          <a:solidFill>
            <a:srgbClr val="C5BE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21"/>
          <p:cNvSpPr/>
          <p:nvPr/>
        </p:nvSpPr>
        <p:spPr>
          <a:xfrm>
            <a:off x="-420545" y="4802267"/>
            <a:ext cx="313011" cy="271769"/>
          </a:xfrm>
          <a:custGeom>
            <a:avLst/>
            <a:gdLst/>
            <a:ahLst/>
            <a:cxnLst/>
            <a:rect l="l" t="t" r="r" b="b"/>
            <a:pathLst>
              <a:path w="1480" h="1285" extrusionOk="0">
                <a:moveTo>
                  <a:pt x="98" y="1"/>
                </a:moveTo>
                <a:cubicBezTo>
                  <a:pt x="49" y="129"/>
                  <a:pt x="10" y="295"/>
                  <a:pt x="0" y="442"/>
                </a:cubicBezTo>
                <a:lnTo>
                  <a:pt x="0" y="442"/>
                </a:lnTo>
                <a:lnTo>
                  <a:pt x="0" y="442"/>
                </a:lnTo>
                <a:lnTo>
                  <a:pt x="0" y="442"/>
                </a:lnTo>
                <a:lnTo>
                  <a:pt x="0" y="442"/>
                </a:lnTo>
                <a:lnTo>
                  <a:pt x="0" y="442"/>
                </a:lnTo>
                <a:lnTo>
                  <a:pt x="0" y="442"/>
                </a:lnTo>
                <a:cubicBezTo>
                  <a:pt x="0" y="540"/>
                  <a:pt x="0" y="628"/>
                  <a:pt x="20" y="706"/>
                </a:cubicBezTo>
                <a:cubicBezTo>
                  <a:pt x="39" y="795"/>
                  <a:pt x="216" y="912"/>
                  <a:pt x="441" y="1010"/>
                </a:cubicBezTo>
                <a:cubicBezTo>
                  <a:pt x="490" y="1030"/>
                  <a:pt x="529" y="1050"/>
                  <a:pt x="578" y="1069"/>
                </a:cubicBezTo>
                <a:cubicBezTo>
                  <a:pt x="715" y="1128"/>
                  <a:pt x="862" y="1177"/>
                  <a:pt x="989" y="1216"/>
                </a:cubicBezTo>
                <a:cubicBezTo>
                  <a:pt x="1146" y="1255"/>
                  <a:pt x="1283" y="1285"/>
                  <a:pt x="1381" y="1285"/>
                </a:cubicBezTo>
                <a:cubicBezTo>
                  <a:pt x="1411" y="1285"/>
                  <a:pt x="1440" y="1285"/>
                  <a:pt x="1450" y="1275"/>
                </a:cubicBezTo>
                <a:cubicBezTo>
                  <a:pt x="1460" y="1275"/>
                  <a:pt x="1470" y="1265"/>
                  <a:pt x="1479" y="1265"/>
                </a:cubicBezTo>
                <a:cubicBezTo>
                  <a:pt x="872" y="981"/>
                  <a:pt x="323" y="648"/>
                  <a:pt x="98" y="1"/>
                </a:cubicBezTo>
                <a:close/>
              </a:path>
            </a:pathLst>
          </a:custGeom>
          <a:solidFill>
            <a:srgbClr val="BA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2" name="Google Shape;4112;p21"/>
          <p:cNvSpPr/>
          <p:nvPr/>
        </p:nvSpPr>
        <p:spPr>
          <a:xfrm>
            <a:off x="-97386" y="5307943"/>
            <a:ext cx="186749" cy="402261"/>
          </a:xfrm>
          <a:custGeom>
            <a:avLst/>
            <a:gdLst/>
            <a:ahLst/>
            <a:cxnLst/>
            <a:rect l="l" t="t" r="r" b="b"/>
            <a:pathLst>
              <a:path w="883" h="1902" extrusionOk="0">
                <a:moveTo>
                  <a:pt x="716" y="1902"/>
                </a:moveTo>
                <a:cubicBezTo>
                  <a:pt x="441" y="1696"/>
                  <a:pt x="216" y="1402"/>
                  <a:pt x="108" y="1050"/>
                </a:cubicBezTo>
                <a:cubicBezTo>
                  <a:pt x="1" y="687"/>
                  <a:pt x="30" y="325"/>
                  <a:pt x="158" y="1"/>
                </a:cubicBezTo>
                <a:cubicBezTo>
                  <a:pt x="441" y="207"/>
                  <a:pt x="667" y="501"/>
                  <a:pt x="775" y="854"/>
                </a:cubicBezTo>
                <a:cubicBezTo>
                  <a:pt x="883" y="1216"/>
                  <a:pt x="853" y="1579"/>
                  <a:pt x="716" y="190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21"/>
          <p:cNvSpPr/>
          <p:nvPr/>
        </p:nvSpPr>
        <p:spPr>
          <a:xfrm>
            <a:off x="-64181" y="5307943"/>
            <a:ext cx="178501" cy="402261"/>
          </a:xfrm>
          <a:custGeom>
            <a:avLst/>
            <a:gdLst/>
            <a:ahLst/>
            <a:cxnLst/>
            <a:rect l="l" t="t" r="r" b="b"/>
            <a:pathLst>
              <a:path w="844" h="1902" extrusionOk="0">
                <a:moveTo>
                  <a:pt x="559" y="1902"/>
                </a:moveTo>
                <a:cubicBezTo>
                  <a:pt x="265" y="1344"/>
                  <a:pt x="79" y="530"/>
                  <a:pt x="1" y="1"/>
                </a:cubicBezTo>
                <a:cubicBezTo>
                  <a:pt x="608" y="423"/>
                  <a:pt x="843" y="1216"/>
                  <a:pt x="559" y="190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4" name="Google Shape;4114;p21"/>
          <p:cNvSpPr/>
          <p:nvPr/>
        </p:nvSpPr>
        <p:spPr>
          <a:xfrm>
            <a:off x="-53818" y="5366104"/>
            <a:ext cx="120340" cy="344100"/>
          </a:xfrm>
          <a:custGeom>
            <a:avLst/>
            <a:gdLst/>
            <a:ahLst/>
            <a:cxnLst/>
            <a:rect l="l" t="t" r="r" b="b"/>
            <a:pathLst>
              <a:path w="569" h="1627" extrusionOk="0">
                <a:moveTo>
                  <a:pt x="559" y="1559"/>
                </a:moveTo>
                <a:cubicBezTo>
                  <a:pt x="569" y="1578"/>
                  <a:pt x="520" y="1627"/>
                  <a:pt x="500" y="1598"/>
                </a:cubicBezTo>
                <a:cubicBezTo>
                  <a:pt x="275" y="1225"/>
                  <a:pt x="69" y="510"/>
                  <a:pt x="0" y="30"/>
                </a:cubicBezTo>
                <a:cubicBezTo>
                  <a:pt x="0" y="0"/>
                  <a:pt x="39" y="10"/>
                  <a:pt x="39" y="39"/>
                </a:cubicBezTo>
                <a:cubicBezTo>
                  <a:pt x="98" y="510"/>
                  <a:pt x="324" y="1156"/>
                  <a:pt x="559" y="155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5" name="Google Shape;4115;p21"/>
          <p:cNvSpPr/>
          <p:nvPr/>
        </p:nvSpPr>
        <p:spPr>
          <a:xfrm>
            <a:off x="-35207" y="5405441"/>
            <a:ext cx="47798" cy="87347"/>
          </a:xfrm>
          <a:custGeom>
            <a:avLst/>
            <a:gdLst/>
            <a:ahLst/>
            <a:cxnLst/>
            <a:rect l="l" t="t" r="r" b="b"/>
            <a:pathLst>
              <a:path w="226" h="413" extrusionOk="0">
                <a:moveTo>
                  <a:pt x="69" y="383"/>
                </a:moveTo>
                <a:cubicBezTo>
                  <a:pt x="79" y="412"/>
                  <a:pt x="40" y="412"/>
                  <a:pt x="30" y="393"/>
                </a:cubicBezTo>
                <a:cubicBezTo>
                  <a:pt x="1" y="265"/>
                  <a:pt x="89" y="89"/>
                  <a:pt x="187" y="20"/>
                </a:cubicBezTo>
                <a:cubicBezTo>
                  <a:pt x="216" y="1"/>
                  <a:pt x="226" y="30"/>
                  <a:pt x="206" y="49"/>
                </a:cubicBezTo>
                <a:cubicBezTo>
                  <a:pt x="118" y="108"/>
                  <a:pt x="40" y="275"/>
                  <a:pt x="69" y="38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6" name="Google Shape;4116;p21"/>
          <p:cNvSpPr/>
          <p:nvPr/>
        </p:nvSpPr>
        <p:spPr>
          <a:xfrm>
            <a:off x="-10251" y="5486231"/>
            <a:ext cx="58161" cy="83117"/>
          </a:xfrm>
          <a:custGeom>
            <a:avLst/>
            <a:gdLst/>
            <a:ahLst/>
            <a:cxnLst/>
            <a:rect l="l" t="t" r="r" b="b"/>
            <a:pathLst>
              <a:path w="275" h="393" extrusionOk="0">
                <a:moveTo>
                  <a:pt x="40" y="392"/>
                </a:moveTo>
                <a:cubicBezTo>
                  <a:pt x="29" y="392"/>
                  <a:pt x="20" y="383"/>
                  <a:pt x="20" y="373"/>
                </a:cubicBezTo>
                <a:cubicBezTo>
                  <a:pt x="0" y="246"/>
                  <a:pt x="118" y="70"/>
                  <a:pt x="236" y="20"/>
                </a:cubicBezTo>
                <a:cubicBezTo>
                  <a:pt x="255" y="1"/>
                  <a:pt x="275" y="30"/>
                  <a:pt x="245" y="50"/>
                </a:cubicBezTo>
                <a:cubicBezTo>
                  <a:pt x="49" y="138"/>
                  <a:pt x="88" y="383"/>
                  <a:pt x="40" y="39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7" name="Google Shape;4117;p21"/>
          <p:cNvSpPr/>
          <p:nvPr/>
        </p:nvSpPr>
        <p:spPr>
          <a:xfrm>
            <a:off x="-87022" y="5471849"/>
            <a:ext cx="91365" cy="62391"/>
          </a:xfrm>
          <a:custGeom>
            <a:avLst/>
            <a:gdLst/>
            <a:ahLst/>
            <a:cxnLst/>
            <a:rect l="l" t="t" r="r" b="b"/>
            <a:pathLst>
              <a:path w="432" h="295" extrusionOk="0">
                <a:moveTo>
                  <a:pt x="344" y="284"/>
                </a:moveTo>
                <a:cubicBezTo>
                  <a:pt x="334" y="294"/>
                  <a:pt x="324" y="275"/>
                  <a:pt x="314" y="255"/>
                </a:cubicBezTo>
                <a:cubicBezTo>
                  <a:pt x="294" y="157"/>
                  <a:pt x="138" y="29"/>
                  <a:pt x="40" y="29"/>
                </a:cubicBezTo>
                <a:cubicBezTo>
                  <a:pt x="0" y="20"/>
                  <a:pt x="11" y="0"/>
                  <a:pt x="40" y="0"/>
                </a:cubicBezTo>
                <a:cubicBezTo>
                  <a:pt x="207" y="10"/>
                  <a:pt x="432" y="264"/>
                  <a:pt x="344" y="28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8" name="Google Shape;4118;p21"/>
          <p:cNvSpPr/>
          <p:nvPr/>
        </p:nvSpPr>
        <p:spPr>
          <a:xfrm>
            <a:off x="-51703" y="5571250"/>
            <a:ext cx="78887" cy="62391"/>
          </a:xfrm>
          <a:custGeom>
            <a:avLst/>
            <a:gdLst/>
            <a:ahLst/>
            <a:cxnLst/>
            <a:rect l="l" t="t" r="r" b="b"/>
            <a:pathLst>
              <a:path w="373" h="295" extrusionOk="0">
                <a:moveTo>
                  <a:pt x="363" y="255"/>
                </a:moveTo>
                <a:cubicBezTo>
                  <a:pt x="373" y="284"/>
                  <a:pt x="323" y="295"/>
                  <a:pt x="323" y="265"/>
                </a:cubicBezTo>
                <a:cubicBezTo>
                  <a:pt x="294" y="167"/>
                  <a:pt x="138" y="40"/>
                  <a:pt x="29" y="30"/>
                </a:cubicBezTo>
                <a:cubicBezTo>
                  <a:pt x="0" y="30"/>
                  <a:pt x="10" y="1"/>
                  <a:pt x="40" y="1"/>
                </a:cubicBezTo>
                <a:cubicBezTo>
                  <a:pt x="167" y="10"/>
                  <a:pt x="334" y="138"/>
                  <a:pt x="363" y="25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9" name="Google Shape;4119;p21"/>
          <p:cNvSpPr/>
          <p:nvPr/>
        </p:nvSpPr>
        <p:spPr>
          <a:xfrm>
            <a:off x="24857" y="5285314"/>
            <a:ext cx="172367" cy="410509"/>
          </a:xfrm>
          <a:custGeom>
            <a:avLst/>
            <a:gdLst/>
            <a:ahLst/>
            <a:cxnLst/>
            <a:rect l="l" t="t" r="r" b="b"/>
            <a:pathLst>
              <a:path w="815" h="1941" extrusionOk="0">
                <a:moveTo>
                  <a:pt x="226" y="1941"/>
                </a:moveTo>
                <a:cubicBezTo>
                  <a:pt x="59" y="1636"/>
                  <a:pt x="1" y="1274"/>
                  <a:pt x="70" y="902"/>
                </a:cubicBezTo>
                <a:cubicBezTo>
                  <a:pt x="138" y="539"/>
                  <a:pt x="324" y="225"/>
                  <a:pt x="589" y="0"/>
                </a:cubicBezTo>
                <a:cubicBezTo>
                  <a:pt x="745" y="304"/>
                  <a:pt x="814" y="667"/>
                  <a:pt x="745" y="1029"/>
                </a:cubicBezTo>
                <a:cubicBezTo>
                  <a:pt x="677" y="1401"/>
                  <a:pt x="481" y="1715"/>
                  <a:pt x="226" y="194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0" name="Google Shape;4120;p21"/>
          <p:cNvSpPr/>
          <p:nvPr/>
        </p:nvSpPr>
        <p:spPr>
          <a:xfrm>
            <a:off x="68424" y="5285314"/>
            <a:ext cx="153544" cy="410509"/>
          </a:xfrm>
          <a:custGeom>
            <a:avLst/>
            <a:gdLst/>
            <a:ahLst/>
            <a:cxnLst/>
            <a:rect l="l" t="t" r="r" b="b"/>
            <a:pathLst>
              <a:path w="726" h="1941" extrusionOk="0">
                <a:moveTo>
                  <a:pt x="20" y="1941"/>
                </a:moveTo>
                <a:cubicBezTo>
                  <a:pt x="1" y="1313"/>
                  <a:pt x="206" y="500"/>
                  <a:pt x="383" y="0"/>
                </a:cubicBezTo>
                <a:cubicBezTo>
                  <a:pt x="726" y="647"/>
                  <a:pt x="569" y="1460"/>
                  <a:pt x="20" y="194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1" name="Google Shape;4121;p21"/>
          <p:cNvSpPr/>
          <p:nvPr/>
        </p:nvSpPr>
        <p:spPr>
          <a:xfrm>
            <a:off x="64405" y="5341148"/>
            <a:ext cx="72542" cy="354675"/>
          </a:xfrm>
          <a:custGeom>
            <a:avLst/>
            <a:gdLst/>
            <a:ahLst/>
            <a:cxnLst/>
            <a:rect l="l" t="t" r="r" b="b"/>
            <a:pathLst>
              <a:path w="343" h="1677" extrusionOk="0">
                <a:moveTo>
                  <a:pt x="108" y="1627"/>
                </a:moveTo>
                <a:cubicBezTo>
                  <a:pt x="98" y="1657"/>
                  <a:pt x="39" y="1677"/>
                  <a:pt x="39" y="1647"/>
                </a:cubicBezTo>
                <a:cubicBezTo>
                  <a:pt x="0" y="1206"/>
                  <a:pt x="137" y="481"/>
                  <a:pt x="304" y="30"/>
                </a:cubicBezTo>
                <a:cubicBezTo>
                  <a:pt x="314" y="1"/>
                  <a:pt x="343" y="20"/>
                  <a:pt x="333" y="50"/>
                </a:cubicBezTo>
                <a:cubicBezTo>
                  <a:pt x="166" y="501"/>
                  <a:pt x="79" y="1167"/>
                  <a:pt x="108" y="162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2" name="Google Shape;4122;p21"/>
          <p:cNvSpPr/>
          <p:nvPr/>
        </p:nvSpPr>
        <p:spPr>
          <a:xfrm>
            <a:off x="97398" y="5403326"/>
            <a:ext cx="72754" cy="64506"/>
          </a:xfrm>
          <a:custGeom>
            <a:avLst/>
            <a:gdLst/>
            <a:ahLst/>
            <a:cxnLst/>
            <a:rect l="l" t="t" r="r" b="b"/>
            <a:pathLst>
              <a:path w="344" h="305" extrusionOk="0">
                <a:moveTo>
                  <a:pt x="40" y="275"/>
                </a:moveTo>
                <a:cubicBezTo>
                  <a:pt x="30" y="305"/>
                  <a:pt x="1" y="295"/>
                  <a:pt x="1" y="266"/>
                </a:cubicBezTo>
                <a:cubicBezTo>
                  <a:pt x="30" y="138"/>
                  <a:pt x="187" y="20"/>
                  <a:pt x="315" y="11"/>
                </a:cubicBezTo>
                <a:cubicBezTo>
                  <a:pt x="344" y="1"/>
                  <a:pt x="344" y="40"/>
                  <a:pt x="315" y="40"/>
                </a:cubicBezTo>
                <a:cubicBezTo>
                  <a:pt x="206" y="50"/>
                  <a:pt x="60" y="168"/>
                  <a:pt x="40" y="27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3" name="Google Shape;4123;p21"/>
          <p:cNvSpPr/>
          <p:nvPr/>
        </p:nvSpPr>
        <p:spPr>
          <a:xfrm>
            <a:off x="80902" y="5490461"/>
            <a:ext cx="83117" cy="58161"/>
          </a:xfrm>
          <a:custGeom>
            <a:avLst/>
            <a:gdLst/>
            <a:ahLst/>
            <a:cxnLst/>
            <a:rect l="l" t="t" r="r" b="b"/>
            <a:pathLst>
              <a:path w="393" h="275" extrusionOk="0">
                <a:moveTo>
                  <a:pt x="20" y="255"/>
                </a:moveTo>
                <a:cubicBezTo>
                  <a:pt x="10" y="255"/>
                  <a:pt x="1" y="235"/>
                  <a:pt x="10" y="226"/>
                </a:cubicBezTo>
                <a:cubicBezTo>
                  <a:pt x="59" y="108"/>
                  <a:pt x="236" y="0"/>
                  <a:pt x="363" y="10"/>
                </a:cubicBezTo>
                <a:cubicBezTo>
                  <a:pt x="393" y="10"/>
                  <a:pt x="393" y="39"/>
                  <a:pt x="363" y="39"/>
                </a:cubicBezTo>
                <a:cubicBezTo>
                  <a:pt x="147" y="30"/>
                  <a:pt x="59" y="274"/>
                  <a:pt x="20" y="25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4" name="Google Shape;4124;p21"/>
          <p:cNvSpPr/>
          <p:nvPr/>
        </p:nvSpPr>
        <p:spPr>
          <a:xfrm>
            <a:off x="51927" y="5419822"/>
            <a:ext cx="56046" cy="89462"/>
          </a:xfrm>
          <a:custGeom>
            <a:avLst/>
            <a:gdLst/>
            <a:ahLst/>
            <a:cxnLst/>
            <a:rect l="l" t="t" r="r" b="b"/>
            <a:pathLst>
              <a:path w="265" h="423" extrusionOk="0">
                <a:moveTo>
                  <a:pt x="186" y="413"/>
                </a:moveTo>
                <a:cubicBezTo>
                  <a:pt x="167" y="403"/>
                  <a:pt x="167" y="384"/>
                  <a:pt x="177" y="373"/>
                </a:cubicBezTo>
                <a:cubicBezTo>
                  <a:pt x="196" y="266"/>
                  <a:pt x="118" y="90"/>
                  <a:pt x="29" y="40"/>
                </a:cubicBezTo>
                <a:cubicBezTo>
                  <a:pt x="0" y="21"/>
                  <a:pt x="10" y="1"/>
                  <a:pt x="40" y="11"/>
                </a:cubicBezTo>
                <a:cubicBezTo>
                  <a:pt x="186" y="99"/>
                  <a:pt x="265" y="423"/>
                  <a:pt x="186" y="41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21"/>
          <p:cNvSpPr/>
          <p:nvPr/>
        </p:nvSpPr>
        <p:spPr>
          <a:xfrm>
            <a:off x="37335" y="5523453"/>
            <a:ext cx="52027" cy="89462"/>
          </a:xfrm>
          <a:custGeom>
            <a:avLst/>
            <a:gdLst/>
            <a:ahLst/>
            <a:cxnLst/>
            <a:rect l="l" t="t" r="r" b="b"/>
            <a:pathLst>
              <a:path w="246" h="423" extrusionOk="0">
                <a:moveTo>
                  <a:pt x="216" y="393"/>
                </a:moveTo>
                <a:cubicBezTo>
                  <a:pt x="207" y="423"/>
                  <a:pt x="167" y="412"/>
                  <a:pt x="177" y="383"/>
                </a:cubicBezTo>
                <a:cubicBezTo>
                  <a:pt x="196" y="285"/>
                  <a:pt x="118" y="99"/>
                  <a:pt x="30" y="40"/>
                </a:cubicBezTo>
                <a:cubicBezTo>
                  <a:pt x="0" y="31"/>
                  <a:pt x="20" y="1"/>
                  <a:pt x="50" y="20"/>
                </a:cubicBezTo>
                <a:cubicBezTo>
                  <a:pt x="148" y="79"/>
                  <a:pt x="246" y="275"/>
                  <a:pt x="216" y="39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6" name="Google Shape;4126;p21"/>
          <p:cNvSpPr/>
          <p:nvPr/>
        </p:nvSpPr>
        <p:spPr>
          <a:xfrm>
            <a:off x="22953" y="5676996"/>
            <a:ext cx="124570" cy="126685"/>
          </a:xfrm>
          <a:custGeom>
            <a:avLst/>
            <a:gdLst/>
            <a:ahLst/>
            <a:cxnLst/>
            <a:rect l="l" t="t" r="r" b="b"/>
            <a:pathLst>
              <a:path w="589" h="599" extrusionOk="0">
                <a:moveTo>
                  <a:pt x="539" y="196"/>
                </a:moveTo>
                <a:cubicBezTo>
                  <a:pt x="588" y="333"/>
                  <a:pt x="529" y="481"/>
                  <a:pt x="392" y="539"/>
                </a:cubicBezTo>
                <a:cubicBezTo>
                  <a:pt x="255" y="598"/>
                  <a:pt x="108" y="529"/>
                  <a:pt x="49" y="392"/>
                </a:cubicBezTo>
                <a:cubicBezTo>
                  <a:pt x="0" y="265"/>
                  <a:pt x="59" y="108"/>
                  <a:pt x="196" y="59"/>
                </a:cubicBezTo>
                <a:cubicBezTo>
                  <a:pt x="323" y="0"/>
                  <a:pt x="480" y="69"/>
                  <a:pt x="539" y="19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7" name="Google Shape;4127;p21"/>
          <p:cNvSpPr/>
          <p:nvPr/>
        </p:nvSpPr>
        <p:spPr>
          <a:xfrm>
            <a:off x="66309" y="5691589"/>
            <a:ext cx="45894" cy="45683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197" y="68"/>
                </a:moveTo>
                <a:cubicBezTo>
                  <a:pt x="216" y="118"/>
                  <a:pt x="187" y="176"/>
                  <a:pt x="138" y="196"/>
                </a:cubicBezTo>
                <a:cubicBezTo>
                  <a:pt x="89" y="216"/>
                  <a:pt x="40" y="186"/>
                  <a:pt x="20" y="137"/>
                </a:cubicBezTo>
                <a:cubicBezTo>
                  <a:pt x="1" y="88"/>
                  <a:pt x="20" y="39"/>
                  <a:pt x="70" y="20"/>
                </a:cubicBezTo>
                <a:cubicBezTo>
                  <a:pt x="118" y="0"/>
                  <a:pt x="177" y="20"/>
                  <a:pt x="197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8" name="Google Shape;4128;p21"/>
          <p:cNvSpPr/>
          <p:nvPr/>
        </p:nvSpPr>
        <p:spPr>
          <a:xfrm>
            <a:off x="7597523" y="21289"/>
            <a:ext cx="201342" cy="383438"/>
          </a:xfrm>
          <a:custGeom>
            <a:avLst/>
            <a:gdLst/>
            <a:ahLst/>
            <a:cxnLst/>
            <a:rect l="l" t="t" r="r" b="b"/>
            <a:pathLst>
              <a:path w="952" h="1813" extrusionOk="0">
                <a:moveTo>
                  <a:pt x="89" y="1813"/>
                </a:moveTo>
                <a:cubicBezTo>
                  <a:pt x="1" y="1480"/>
                  <a:pt x="11" y="1117"/>
                  <a:pt x="158" y="774"/>
                </a:cubicBezTo>
                <a:cubicBezTo>
                  <a:pt x="305" y="431"/>
                  <a:pt x="550" y="167"/>
                  <a:pt x="854" y="0"/>
                </a:cubicBezTo>
                <a:cubicBezTo>
                  <a:pt x="952" y="333"/>
                  <a:pt x="942" y="696"/>
                  <a:pt x="795" y="1039"/>
                </a:cubicBezTo>
                <a:cubicBezTo>
                  <a:pt x="648" y="1382"/>
                  <a:pt x="393" y="1647"/>
                  <a:pt x="89" y="181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9" name="Google Shape;4129;p21"/>
          <p:cNvSpPr/>
          <p:nvPr/>
        </p:nvSpPr>
        <p:spPr>
          <a:xfrm>
            <a:off x="7616346" y="21289"/>
            <a:ext cx="205360" cy="383438"/>
          </a:xfrm>
          <a:custGeom>
            <a:avLst/>
            <a:gdLst/>
            <a:ahLst/>
            <a:cxnLst/>
            <a:rect l="l" t="t" r="r" b="b"/>
            <a:pathLst>
              <a:path w="971" h="1813" extrusionOk="0">
                <a:moveTo>
                  <a:pt x="0" y="1813"/>
                </a:moveTo>
                <a:cubicBezTo>
                  <a:pt x="118" y="1196"/>
                  <a:pt x="490" y="451"/>
                  <a:pt x="765" y="0"/>
                </a:cubicBezTo>
                <a:cubicBezTo>
                  <a:pt x="970" y="706"/>
                  <a:pt x="647" y="1460"/>
                  <a:pt x="0" y="181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0" name="Google Shape;4130;p21"/>
          <p:cNvSpPr/>
          <p:nvPr/>
        </p:nvSpPr>
        <p:spPr>
          <a:xfrm>
            <a:off x="7616346" y="70990"/>
            <a:ext cx="138951" cy="335852"/>
          </a:xfrm>
          <a:custGeom>
            <a:avLst/>
            <a:gdLst/>
            <a:ahLst/>
            <a:cxnLst/>
            <a:rect l="l" t="t" r="r" b="b"/>
            <a:pathLst>
              <a:path w="657" h="1588" extrusionOk="0">
                <a:moveTo>
                  <a:pt x="79" y="1549"/>
                </a:moveTo>
                <a:cubicBezTo>
                  <a:pt x="69" y="1578"/>
                  <a:pt x="0" y="1588"/>
                  <a:pt x="10" y="1558"/>
                </a:cubicBezTo>
                <a:cubicBezTo>
                  <a:pt x="69" y="1118"/>
                  <a:pt x="363" y="432"/>
                  <a:pt x="617" y="30"/>
                </a:cubicBezTo>
                <a:cubicBezTo>
                  <a:pt x="628" y="1"/>
                  <a:pt x="657" y="30"/>
                  <a:pt x="637" y="49"/>
                </a:cubicBezTo>
                <a:cubicBezTo>
                  <a:pt x="382" y="461"/>
                  <a:pt x="147" y="1098"/>
                  <a:pt x="79" y="154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1" name="Google Shape;4131;p21"/>
          <p:cNvSpPr/>
          <p:nvPr/>
        </p:nvSpPr>
        <p:spPr>
          <a:xfrm>
            <a:off x="7688888" y="137398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49" y="225"/>
                </a:moveTo>
                <a:cubicBezTo>
                  <a:pt x="39" y="245"/>
                  <a:pt x="0" y="235"/>
                  <a:pt x="20" y="205"/>
                </a:cubicBezTo>
                <a:cubicBezTo>
                  <a:pt x="69" y="88"/>
                  <a:pt x="245" y="0"/>
                  <a:pt x="372" y="20"/>
                </a:cubicBezTo>
                <a:cubicBezTo>
                  <a:pt x="402" y="20"/>
                  <a:pt x="392" y="49"/>
                  <a:pt x="363" y="49"/>
                </a:cubicBezTo>
                <a:cubicBezTo>
                  <a:pt x="265" y="39"/>
                  <a:pt x="98" y="127"/>
                  <a:pt x="49" y="22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2" name="Google Shape;4132;p21"/>
          <p:cNvSpPr/>
          <p:nvPr/>
        </p:nvSpPr>
        <p:spPr>
          <a:xfrm>
            <a:off x="7659702" y="217976"/>
            <a:ext cx="89462" cy="48009"/>
          </a:xfrm>
          <a:custGeom>
            <a:avLst/>
            <a:gdLst/>
            <a:ahLst/>
            <a:cxnLst/>
            <a:rect l="l" t="t" r="r" b="b"/>
            <a:pathLst>
              <a:path w="423" h="227" extrusionOk="0">
                <a:moveTo>
                  <a:pt x="11" y="207"/>
                </a:moveTo>
                <a:cubicBezTo>
                  <a:pt x="1" y="197"/>
                  <a:pt x="1" y="177"/>
                  <a:pt x="1" y="168"/>
                </a:cubicBezTo>
                <a:cubicBezTo>
                  <a:pt x="79" y="70"/>
                  <a:pt x="275" y="1"/>
                  <a:pt x="393" y="31"/>
                </a:cubicBezTo>
                <a:cubicBezTo>
                  <a:pt x="423" y="40"/>
                  <a:pt x="412" y="70"/>
                  <a:pt x="383" y="60"/>
                </a:cubicBezTo>
                <a:cubicBezTo>
                  <a:pt x="177" y="11"/>
                  <a:pt x="50" y="227"/>
                  <a:pt x="11" y="20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3" name="Google Shape;4133;p21"/>
          <p:cNvSpPr/>
          <p:nvPr/>
        </p:nvSpPr>
        <p:spPr>
          <a:xfrm>
            <a:off x="7655683" y="131053"/>
            <a:ext cx="35531" cy="101728"/>
          </a:xfrm>
          <a:custGeom>
            <a:avLst/>
            <a:gdLst/>
            <a:ahLst/>
            <a:cxnLst/>
            <a:rect l="l" t="t" r="r" b="b"/>
            <a:pathLst>
              <a:path w="168" h="481" extrusionOk="0">
                <a:moveTo>
                  <a:pt x="89" y="442"/>
                </a:moveTo>
                <a:cubicBezTo>
                  <a:pt x="79" y="431"/>
                  <a:pt x="89" y="412"/>
                  <a:pt x="89" y="402"/>
                </a:cubicBezTo>
                <a:cubicBezTo>
                  <a:pt x="137" y="304"/>
                  <a:pt x="98" y="118"/>
                  <a:pt x="20" y="39"/>
                </a:cubicBezTo>
                <a:cubicBezTo>
                  <a:pt x="0" y="20"/>
                  <a:pt x="10" y="0"/>
                  <a:pt x="30" y="30"/>
                </a:cubicBezTo>
                <a:cubicBezTo>
                  <a:pt x="157" y="148"/>
                  <a:pt x="167" y="481"/>
                  <a:pt x="89" y="44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4" name="Google Shape;4134;p21"/>
          <p:cNvSpPr/>
          <p:nvPr/>
        </p:nvSpPr>
        <p:spPr>
          <a:xfrm>
            <a:off x="7618249" y="232569"/>
            <a:ext cx="39761" cy="95595"/>
          </a:xfrm>
          <a:custGeom>
            <a:avLst/>
            <a:gdLst/>
            <a:ahLst/>
            <a:cxnLst/>
            <a:rect l="l" t="t" r="r" b="b"/>
            <a:pathLst>
              <a:path w="188" h="452" extrusionOk="0">
                <a:moveTo>
                  <a:pt x="138" y="422"/>
                </a:moveTo>
                <a:cubicBezTo>
                  <a:pt x="118" y="452"/>
                  <a:pt x="79" y="432"/>
                  <a:pt x="89" y="402"/>
                </a:cubicBezTo>
                <a:cubicBezTo>
                  <a:pt x="138" y="304"/>
                  <a:pt x="99" y="108"/>
                  <a:pt x="20" y="30"/>
                </a:cubicBezTo>
                <a:cubicBezTo>
                  <a:pt x="1" y="10"/>
                  <a:pt x="20" y="1"/>
                  <a:pt x="50" y="20"/>
                </a:cubicBezTo>
                <a:cubicBezTo>
                  <a:pt x="138" y="99"/>
                  <a:pt x="187" y="304"/>
                  <a:pt x="138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5" name="Google Shape;4135;p21"/>
          <p:cNvSpPr/>
          <p:nvPr/>
        </p:nvSpPr>
        <p:spPr>
          <a:xfrm>
            <a:off x="7464918" y="563"/>
            <a:ext cx="172367" cy="410509"/>
          </a:xfrm>
          <a:custGeom>
            <a:avLst/>
            <a:gdLst/>
            <a:ahLst/>
            <a:cxnLst/>
            <a:rect l="l" t="t" r="r" b="b"/>
            <a:pathLst>
              <a:path w="815" h="1941" extrusionOk="0">
                <a:moveTo>
                  <a:pt x="589" y="1941"/>
                </a:moveTo>
                <a:cubicBezTo>
                  <a:pt x="324" y="1715"/>
                  <a:pt x="138" y="1392"/>
                  <a:pt x="70" y="1029"/>
                </a:cubicBezTo>
                <a:cubicBezTo>
                  <a:pt x="1" y="667"/>
                  <a:pt x="70" y="304"/>
                  <a:pt x="227" y="0"/>
                </a:cubicBezTo>
                <a:cubicBezTo>
                  <a:pt x="491" y="225"/>
                  <a:pt x="677" y="539"/>
                  <a:pt x="745" y="902"/>
                </a:cubicBezTo>
                <a:cubicBezTo>
                  <a:pt x="814" y="1274"/>
                  <a:pt x="745" y="1627"/>
                  <a:pt x="589" y="194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6" name="Google Shape;4136;p21"/>
          <p:cNvSpPr/>
          <p:nvPr/>
        </p:nvSpPr>
        <p:spPr>
          <a:xfrm>
            <a:off x="7512715" y="563"/>
            <a:ext cx="149526" cy="410509"/>
          </a:xfrm>
          <a:custGeom>
            <a:avLst/>
            <a:gdLst/>
            <a:ahLst/>
            <a:cxnLst/>
            <a:rect l="l" t="t" r="r" b="b"/>
            <a:pathLst>
              <a:path w="707" h="1941" extrusionOk="0">
                <a:moveTo>
                  <a:pt x="363" y="1941"/>
                </a:moveTo>
                <a:cubicBezTo>
                  <a:pt x="127" y="1362"/>
                  <a:pt x="20" y="529"/>
                  <a:pt x="1" y="0"/>
                </a:cubicBezTo>
                <a:cubicBezTo>
                  <a:pt x="559" y="480"/>
                  <a:pt x="706" y="1294"/>
                  <a:pt x="363" y="194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7" name="Google Shape;4137;p21"/>
          <p:cNvSpPr/>
          <p:nvPr/>
        </p:nvSpPr>
        <p:spPr>
          <a:xfrm>
            <a:off x="7516945" y="58512"/>
            <a:ext cx="85020" cy="352560"/>
          </a:xfrm>
          <a:custGeom>
            <a:avLst/>
            <a:gdLst/>
            <a:ahLst/>
            <a:cxnLst/>
            <a:rect l="l" t="t" r="r" b="b"/>
            <a:pathLst>
              <a:path w="402" h="1667" extrusionOk="0">
                <a:moveTo>
                  <a:pt x="392" y="1598"/>
                </a:moveTo>
                <a:cubicBezTo>
                  <a:pt x="401" y="1627"/>
                  <a:pt x="343" y="1667"/>
                  <a:pt x="333" y="1637"/>
                </a:cubicBezTo>
                <a:cubicBezTo>
                  <a:pt x="137" y="1235"/>
                  <a:pt x="10" y="510"/>
                  <a:pt x="0" y="30"/>
                </a:cubicBezTo>
                <a:cubicBezTo>
                  <a:pt x="0" y="1"/>
                  <a:pt x="29" y="10"/>
                  <a:pt x="29" y="40"/>
                </a:cubicBezTo>
                <a:cubicBezTo>
                  <a:pt x="39" y="520"/>
                  <a:pt x="196" y="1177"/>
                  <a:pt x="392" y="159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8" name="Google Shape;4138;p21"/>
          <p:cNvSpPr/>
          <p:nvPr/>
        </p:nvSpPr>
        <p:spPr>
          <a:xfrm>
            <a:off x="7525193" y="104194"/>
            <a:ext cx="51816" cy="83117"/>
          </a:xfrm>
          <a:custGeom>
            <a:avLst/>
            <a:gdLst/>
            <a:ahLst/>
            <a:cxnLst/>
            <a:rect l="l" t="t" r="r" b="b"/>
            <a:pathLst>
              <a:path w="245" h="393" extrusionOk="0">
                <a:moveTo>
                  <a:pt x="59" y="362"/>
                </a:moveTo>
                <a:cubicBezTo>
                  <a:pt x="59" y="392"/>
                  <a:pt x="20" y="392"/>
                  <a:pt x="20" y="362"/>
                </a:cubicBezTo>
                <a:cubicBezTo>
                  <a:pt x="0" y="235"/>
                  <a:pt x="98" y="68"/>
                  <a:pt x="216" y="10"/>
                </a:cubicBezTo>
                <a:cubicBezTo>
                  <a:pt x="235" y="0"/>
                  <a:pt x="245" y="29"/>
                  <a:pt x="225" y="39"/>
                </a:cubicBezTo>
                <a:cubicBezTo>
                  <a:pt x="127" y="88"/>
                  <a:pt x="39" y="255"/>
                  <a:pt x="59" y="36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9" name="Google Shape;4139;p21"/>
          <p:cNvSpPr/>
          <p:nvPr/>
        </p:nvSpPr>
        <p:spPr>
          <a:xfrm>
            <a:off x="7543804" y="187098"/>
            <a:ext cx="60276" cy="76772"/>
          </a:xfrm>
          <a:custGeom>
            <a:avLst/>
            <a:gdLst/>
            <a:ahLst/>
            <a:cxnLst/>
            <a:rect l="l" t="t" r="r" b="b"/>
            <a:pathLst>
              <a:path w="285" h="363" extrusionOk="0">
                <a:moveTo>
                  <a:pt x="20" y="362"/>
                </a:moveTo>
                <a:cubicBezTo>
                  <a:pt x="10" y="362"/>
                  <a:pt x="0" y="353"/>
                  <a:pt x="0" y="343"/>
                </a:cubicBezTo>
                <a:cubicBezTo>
                  <a:pt x="0" y="216"/>
                  <a:pt x="128" y="49"/>
                  <a:pt x="245" y="10"/>
                </a:cubicBezTo>
                <a:cubicBezTo>
                  <a:pt x="274" y="0"/>
                  <a:pt x="285" y="39"/>
                  <a:pt x="255" y="49"/>
                </a:cubicBezTo>
                <a:cubicBezTo>
                  <a:pt x="49" y="108"/>
                  <a:pt x="59" y="362"/>
                  <a:pt x="20" y="36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0" name="Google Shape;4140;p21"/>
          <p:cNvSpPr/>
          <p:nvPr/>
        </p:nvSpPr>
        <p:spPr>
          <a:xfrm>
            <a:off x="7473166" y="160028"/>
            <a:ext cx="83117" cy="66621"/>
          </a:xfrm>
          <a:custGeom>
            <a:avLst/>
            <a:gdLst/>
            <a:ahLst/>
            <a:cxnLst/>
            <a:rect l="l" t="t" r="r" b="b"/>
            <a:pathLst>
              <a:path w="393" h="315" extrusionOk="0">
                <a:moveTo>
                  <a:pt x="305" y="314"/>
                </a:moveTo>
                <a:cubicBezTo>
                  <a:pt x="295" y="314"/>
                  <a:pt x="285" y="294"/>
                  <a:pt x="285" y="285"/>
                </a:cubicBezTo>
                <a:cubicBezTo>
                  <a:pt x="275" y="177"/>
                  <a:pt x="129" y="40"/>
                  <a:pt x="31" y="30"/>
                </a:cubicBezTo>
                <a:cubicBezTo>
                  <a:pt x="1" y="20"/>
                  <a:pt x="1" y="0"/>
                  <a:pt x="31" y="0"/>
                </a:cubicBezTo>
                <a:cubicBezTo>
                  <a:pt x="207" y="30"/>
                  <a:pt x="393" y="305"/>
                  <a:pt x="305" y="31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1" name="Google Shape;4141;p21"/>
          <p:cNvSpPr/>
          <p:nvPr/>
        </p:nvSpPr>
        <p:spPr>
          <a:xfrm>
            <a:off x="7498122" y="261755"/>
            <a:ext cx="70639" cy="70639"/>
          </a:xfrm>
          <a:custGeom>
            <a:avLst/>
            <a:gdLst/>
            <a:ahLst/>
            <a:cxnLst/>
            <a:rect l="l" t="t" r="r" b="b"/>
            <a:pathLst>
              <a:path w="334" h="334" extrusionOk="0">
                <a:moveTo>
                  <a:pt x="334" y="294"/>
                </a:moveTo>
                <a:cubicBezTo>
                  <a:pt x="334" y="323"/>
                  <a:pt x="294" y="333"/>
                  <a:pt x="285" y="303"/>
                </a:cubicBezTo>
                <a:cubicBezTo>
                  <a:pt x="265" y="196"/>
                  <a:pt x="128" y="49"/>
                  <a:pt x="30" y="29"/>
                </a:cubicBezTo>
                <a:cubicBezTo>
                  <a:pt x="1" y="29"/>
                  <a:pt x="11" y="0"/>
                  <a:pt x="40" y="9"/>
                </a:cubicBezTo>
                <a:cubicBezTo>
                  <a:pt x="157" y="29"/>
                  <a:pt x="314" y="166"/>
                  <a:pt x="334" y="29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2" name="Google Shape;4142;p21"/>
          <p:cNvSpPr/>
          <p:nvPr/>
        </p:nvSpPr>
        <p:spPr>
          <a:xfrm>
            <a:off x="7554167" y="381882"/>
            <a:ext cx="116322" cy="118225"/>
          </a:xfrm>
          <a:custGeom>
            <a:avLst/>
            <a:gdLst/>
            <a:ahLst/>
            <a:cxnLst/>
            <a:rect l="l" t="t" r="r" b="b"/>
            <a:pathLst>
              <a:path w="550" h="559" extrusionOk="0">
                <a:moveTo>
                  <a:pt x="304" y="539"/>
                </a:moveTo>
                <a:cubicBezTo>
                  <a:pt x="451" y="519"/>
                  <a:pt x="549" y="392"/>
                  <a:pt x="539" y="245"/>
                </a:cubicBezTo>
                <a:cubicBezTo>
                  <a:pt x="519" y="108"/>
                  <a:pt x="392" y="0"/>
                  <a:pt x="245" y="20"/>
                </a:cubicBezTo>
                <a:cubicBezTo>
                  <a:pt x="98" y="40"/>
                  <a:pt x="0" y="167"/>
                  <a:pt x="20" y="314"/>
                </a:cubicBezTo>
                <a:cubicBezTo>
                  <a:pt x="29" y="451"/>
                  <a:pt x="167" y="559"/>
                  <a:pt x="304" y="5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3" name="Google Shape;4143;p21"/>
          <p:cNvSpPr/>
          <p:nvPr/>
        </p:nvSpPr>
        <p:spPr>
          <a:xfrm>
            <a:off x="7570664" y="435813"/>
            <a:ext cx="41664" cy="43568"/>
          </a:xfrm>
          <a:custGeom>
            <a:avLst/>
            <a:gdLst/>
            <a:ahLst/>
            <a:cxnLst/>
            <a:rect l="l" t="t" r="r" b="b"/>
            <a:pathLst>
              <a:path w="197" h="206" extrusionOk="0">
                <a:moveTo>
                  <a:pt x="108" y="196"/>
                </a:moveTo>
                <a:cubicBezTo>
                  <a:pt x="158" y="186"/>
                  <a:pt x="197" y="137"/>
                  <a:pt x="187" y="88"/>
                </a:cubicBezTo>
                <a:cubicBezTo>
                  <a:pt x="187" y="39"/>
                  <a:pt x="138" y="0"/>
                  <a:pt x="89" y="10"/>
                </a:cubicBezTo>
                <a:cubicBezTo>
                  <a:pt x="30" y="10"/>
                  <a:pt x="1" y="59"/>
                  <a:pt x="1" y="108"/>
                </a:cubicBezTo>
                <a:cubicBezTo>
                  <a:pt x="10" y="166"/>
                  <a:pt x="60" y="206"/>
                  <a:pt x="108" y="19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4" name="Google Shape;4144;p21"/>
          <p:cNvSpPr/>
          <p:nvPr/>
        </p:nvSpPr>
        <p:spPr>
          <a:xfrm>
            <a:off x="9278458" y="2856333"/>
            <a:ext cx="203245" cy="385764"/>
          </a:xfrm>
          <a:custGeom>
            <a:avLst/>
            <a:gdLst/>
            <a:ahLst/>
            <a:cxnLst/>
            <a:rect l="l" t="t" r="r" b="b"/>
            <a:pathLst>
              <a:path w="961" h="1824" extrusionOk="0">
                <a:moveTo>
                  <a:pt x="98" y="1823"/>
                </a:moveTo>
                <a:cubicBezTo>
                  <a:pt x="0" y="1490"/>
                  <a:pt x="20" y="1127"/>
                  <a:pt x="167" y="785"/>
                </a:cubicBezTo>
                <a:cubicBezTo>
                  <a:pt x="304" y="441"/>
                  <a:pt x="559" y="167"/>
                  <a:pt x="863" y="1"/>
                </a:cubicBezTo>
                <a:cubicBezTo>
                  <a:pt x="961" y="334"/>
                  <a:pt x="941" y="706"/>
                  <a:pt x="794" y="1049"/>
                </a:cubicBezTo>
                <a:cubicBezTo>
                  <a:pt x="657" y="1392"/>
                  <a:pt x="402" y="1656"/>
                  <a:pt x="98" y="182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5" name="Google Shape;4145;p21"/>
          <p:cNvSpPr/>
          <p:nvPr/>
        </p:nvSpPr>
        <p:spPr>
          <a:xfrm>
            <a:off x="9299184" y="2856333"/>
            <a:ext cx="203245" cy="385764"/>
          </a:xfrm>
          <a:custGeom>
            <a:avLst/>
            <a:gdLst/>
            <a:ahLst/>
            <a:cxnLst/>
            <a:rect l="l" t="t" r="r" b="b"/>
            <a:pathLst>
              <a:path w="961" h="1824" extrusionOk="0">
                <a:moveTo>
                  <a:pt x="0" y="1823"/>
                </a:moveTo>
                <a:cubicBezTo>
                  <a:pt x="118" y="1206"/>
                  <a:pt x="490" y="461"/>
                  <a:pt x="765" y="1"/>
                </a:cubicBezTo>
                <a:cubicBezTo>
                  <a:pt x="961" y="716"/>
                  <a:pt x="647" y="1471"/>
                  <a:pt x="0" y="182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6" name="Google Shape;4146;p21"/>
          <p:cNvSpPr/>
          <p:nvPr/>
        </p:nvSpPr>
        <p:spPr>
          <a:xfrm>
            <a:off x="9299184" y="2908149"/>
            <a:ext cx="137048" cy="335852"/>
          </a:xfrm>
          <a:custGeom>
            <a:avLst/>
            <a:gdLst/>
            <a:ahLst/>
            <a:cxnLst/>
            <a:rect l="l" t="t" r="r" b="b"/>
            <a:pathLst>
              <a:path w="648" h="1588" extrusionOk="0">
                <a:moveTo>
                  <a:pt x="79" y="1549"/>
                </a:moveTo>
                <a:cubicBezTo>
                  <a:pt x="69" y="1578"/>
                  <a:pt x="0" y="1588"/>
                  <a:pt x="10" y="1559"/>
                </a:cubicBezTo>
                <a:cubicBezTo>
                  <a:pt x="69" y="1117"/>
                  <a:pt x="353" y="431"/>
                  <a:pt x="608" y="20"/>
                </a:cubicBezTo>
                <a:cubicBezTo>
                  <a:pt x="628" y="0"/>
                  <a:pt x="647" y="30"/>
                  <a:pt x="637" y="50"/>
                </a:cubicBezTo>
                <a:cubicBezTo>
                  <a:pt x="382" y="461"/>
                  <a:pt x="147" y="1088"/>
                  <a:pt x="79" y="154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7" name="Google Shape;4147;p21"/>
          <p:cNvSpPr/>
          <p:nvPr/>
        </p:nvSpPr>
        <p:spPr>
          <a:xfrm>
            <a:off x="9371514" y="2974346"/>
            <a:ext cx="85443" cy="52239"/>
          </a:xfrm>
          <a:custGeom>
            <a:avLst/>
            <a:gdLst/>
            <a:ahLst/>
            <a:cxnLst/>
            <a:rect l="l" t="t" r="r" b="b"/>
            <a:pathLst>
              <a:path w="404" h="247" extrusionOk="0">
                <a:moveTo>
                  <a:pt x="50" y="216"/>
                </a:moveTo>
                <a:cubicBezTo>
                  <a:pt x="31" y="246"/>
                  <a:pt x="1" y="227"/>
                  <a:pt x="11" y="207"/>
                </a:cubicBezTo>
                <a:cubicBezTo>
                  <a:pt x="70" y="89"/>
                  <a:pt x="246" y="1"/>
                  <a:pt x="373" y="11"/>
                </a:cubicBezTo>
                <a:cubicBezTo>
                  <a:pt x="403" y="20"/>
                  <a:pt x="393" y="50"/>
                  <a:pt x="364" y="50"/>
                </a:cubicBezTo>
                <a:cubicBezTo>
                  <a:pt x="256" y="40"/>
                  <a:pt x="90" y="118"/>
                  <a:pt x="50" y="21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8" name="Google Shape;4148;p21"/>
          <p:cNvSpPr/>
          <p:nvPr/>
        </p:nvSpPr>
        <p:spPr>
          <a:xfrm>
            <a:off x="9340637" y="3055347"/>
            <a:ext cx="91365" cy="47798"/>
          </a:xfrm>
          <a:custGeom>
            <a:avLst/>
            <a:gdLst/>
            <a:ahLst/>
            <a:cxnLst/>
            <a:rect l="l" t="t" r="r" b="b"/>
            <a:pathLst>
              <a:path w="432" h="226" extrusionOk="0">
                <a:moveTo>
                  <a:pt x="20" y="196"/>
                </a:moveTo>
                <a:cubicBezTo>
                  <a:pt x="10" y="196"/>
                  <a:pt x="0" y="177"/>
                  <a:pt x="10" y="167"/>
                </a:cubicBezTo>
                <a:cubicBezTo>
                  <a:pt x="79" y="59"/>
                  <a:pt x="284" y="0"/>
                  <a:pt x="402" y="29"/>
                </a:cubicBezTo>
                <a:cubicBezTo>
                  <a:pt x="432" y="40"/>
                  <a:pt x="421" y="69"/>
                  <a:pt x="392" y="59"/>
                </a:cubicBezTo>
                <a:cubicBezTo>
                  <a:pt x="186" y="10"/>
                  <a:pt x="49" y="225"/>
                  <a:pt x="20" y="19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9" name="Google Shape;4149;p21"/>
          <p:cNvSpPr/>
          <p:nvPr/>
        </p:nvSpPr>
        <p:spPr>
          <a:xfrm>
            <a:off x="9336407" y="2968212"/>
            <a:ext cx="37646" cy="99825"/>
          </a:xfrm>
          <a:custGeom>
            <a:avLst/>
            <a:gdLst/>
            <a:ahLst/>
            <a:cxnLst/>
            <a:rect l="l" t="t" r="r" b="b"/>
            <a:pathLst>
              <a:path w="178" h="472" extrusionOk="0">
                <a:moveTo>
                  <a:pt x="99" y="441"/>
                </a:moveTo>
                <a:cubicBezTo>
                  <a:pt x="89" y="432"/>
                  <a:pt x="89" y="412"/>
                  <a:pt x="99" y="402"/>
                </a:cubicBezTo>
                <a:cubicBezTo>
                  <a:pt x="147" y="304"/>
                  <a:pt x="99" y="118"/>
                  <a:pt x="20" y="40"/>
                </a:cubicBezTo>
                <a:cubicBezTo>
                  <a:pt x="1" y="20"/>
                  <a:pt x="20" y="1"/>
                  <a:pt x="40" y="20"/>
                </a:cubicBezTo>
                <a:cubicBezTo>
                  <a:pt x="167" y="138"/>
                  <a:pt x="177" y="471"/>
                  <a:pt x="99" y="44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0" name="Google Shape;4150;p21"/>
          <p:cNvSpPr/>
          <p:nvPr/>
        </p:nvSpPr>
        <p:spPr>
          <a:xfrm>
            <a:off x="9301088" y="3067825"/>
            <a:ext cx="39761" cy="97499"/>
          </a:xfrm>
          <a:custGeom>
            <a:avLst/>
            <a:gdLst/>
            <a:ahLst/>
            <a:cxnLst/>
            <a:rect l="l" t="t" r="r" b="b"/>
            <a:pathLst>
              <a:path w="188" h="461" extrusionOk="0">
                <a:moveTo>
                  <a:pt x="129" y="431"/>
                </a:moveTo>
                <a:cubicBezTo>
                  <a:pt x="118" y="460"/>
                  <a:pt x="79" y="441"/>
                  <a:pt x="89" y="412"/>
                </a:cubicBezTo>
                <a:cubicBezTo>
                  <a:pt x="138" y="314"/>
                  <a:pt x="99" y="118"/>
                  <a:pt x="20" y="39"/>
                </a:cubicBezTo>
                <a:cubicBezTo>
                  <a:pt x="1" y="20"/>
                  <a:pt x="20" y="0"/>
                  <a:pt x="40" y="29"/>
                </a:cubicBezTo>
                <a:cubicBezTo>
                  <a:pt x="138" y="108"/>
                  <a:pt x="187" y="314"/>
                  <a:pt x="129" y="43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1" name="Google Shape;4151;p21"/>
          <p:cNvSpPr/>
          <p:nvPr/>
        </p:nvSpPr>
        <p:spPr>
          <a:xfrm>
            <a:off x="9147756" y="2835607"/>
            <a:ext cx="172367" cy="412624"/>
          </a:xfrm>
          <a:custGeom>
            <a:avLst/>
            <a:gdLst/>
            <a:ahLst/>
            <a:cxnLst/>
            <a:rect l="l" t="t" r="r" b="b"/>
            <a:pathLst>
              <a:path w="815" h="1951" extrusionOk="0">
                <a:moveTo>
                  <a:pt x="589" y="1950"/>
                </a:moveTo>
                <a:cubicBezTo>
                  <a:pt x="324" y="1715"/>
                  <a:pt x="138" y="1402"/>
                  <a:pt x="70" y="1039"/>
                </a:cubicBezTo>
                <a:cubicBezTo>
                  <a:pt x="1" y="667"/>
                  <a:pt x="59" y="314"/>
                  <a:pt x="226" y="1"/>
                </a:cubicBezTo>
                <a:cubicBezTo>
                  <a:pt x="491" y="236"/>
                  <a:pt x="677" y="549"/>
                  <a:pt x="745" y="912"/>
                </a:cubicBezTo>
                <a:cubicBezTo>
                  <a:pt x="814" y="1284"/>
                  <a:pt x="745" y="1637"/>
                  <a:pt x="589" y="195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2" name="Google Shape;4152;p21"/>
          <p:cNvSpPr/>
          <p:nvPr/>
        </p:nvSpPr>
        <p:spPr>
          <a:xfrm>
            <a:off x="9195553" y="2835607"/>
            <a:ext cx="149315" cy="412624"/>
          </a:xfrm>
          <a:custGeom>
            <a:avLst/>
            <a:gdLst/>
            <a:ahLst/>
            <a:cxnLst/>
            <a:rect l="l" t="t" r="r" b="b"/>
            <a:pathLst>
              <a:path w="706" h="1951" extrusionOk="0">
                <a:moveTo>
                  <a:pt x="363" y="1950"/>
                </a:moveTo>
                <a:cubicBezTo>
                  <a:pt x="118" y="1362"/>
                  <a:pt x="20" y="539"/>
                  <a:pt x="0" y="1"/>
                </a:cubicBezTo>
                <a:cubicBezTo>
                  <a:pt x="549" y="491"/>
                  <a:pt x="706" y="1294"/>
                  <a:pt x="363" y="195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3" name="Google Shape;4153;p21"/>
          <p:cNvSpPr/>
          <p:nvPr/>
        </p:nvSpPr>
        <p:spPr>
          <a:xfrm>
            <a:off x="9197457" y="2895671"/>
            <a:ext cx="85443" cy="352560"/>
          </a:xfrm>
          <a:custGeom>
            <a:avLst/>
            <a:gdLst/>
            <a:ahLst/>
            <a:cxnLst/>
            <a:rect l="l" t="t" r="r" b="b"/>
            <a:pathLst>
              <a:path w="404" h="1667" extrusionOk="0">
                <a:moveTo>
                  <a:pt x="393" y="1598"/>
                </a:moveTo>
                <a:cubicBezTo>
                  <a:pt x="403" y="1627"/>
                  <a:pt x="354" y="1666"/>
                  <a:pt x="344" y="1637"/>
                </a:cubicBezTo>
                <a:cubicBezTo>
                  <a:pt x="148" y="1235"/>
                  <a:pt x="20" y="510"/>
                  <a:pt x="11" y="30"/>
                </a:cubicBezTo>
                <a:cubicBezTo>
                  <a:pt x="1" y="0"/>
                  <a:pt x="40" y="11"/>
                  <a:pt x="40" y="40"/>
                </a:cubicBezTo>
                <a:cubicBezTo>
                  <a:pt x="50" y="510"/>
                  <a:pt x="207" y="1176"/>
                  <a:pt x="393" y="159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4" name="Google Shape;4154;p21"/>
          <p:cNvSpPr/>
          <p:nvPr/>
        </p:nvSpPr>
        <p:spPr>
          <a:xfrm>
            <a:off x="9205916" y="2939238"/>
            <a:ext cx="53931" cy="85232"/>
          </a:xfrm>
          <a:custGeom>
            <a:avLst/>
            <a:gdLst/>
            <a:ahLst/>
            <a:cxnLst/>
            <a:rect l="l" t="t" r="r" b="b"/>
            <a:pathLst>
              <a:path w="255" h="403" extrusionOk="0">
                <a:moveTo>
                  <a:pt x="59" y="363"/>
                </a:moveTo>
                <a:cubicBezTo>
                  <a:pt x="69" y="402"/>
                  <a:pt x="30" y="402"/>
                  <a:pt x="20" y="373"/>
                </a:cubicBezTo>
                <a:cubicBezTo>
                  <a:pt x="0" y="245"/>
                  <a:pt x="108" y="79"/>
                  <a:pt x="216" y="20"/>
                </a:cubicBezTo>
                <a:cubicBezTo>
                  <a:pt x="245" y="1"/>
                  <a:pt x="255" y="40"/>
                  <a:pt x="226" y="49"/>
                </a:cubicBezTo>
                <a:cubicBezTo>
                  <a:pt x="137" y="99"/>
                  <a:pt x="39" y="265"/>
                  <a:pt x="59" y="36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5" name="Google Shape;4155;p21"/>
          <p:cNvSpPr/>
          <p:nvPr/>
        </p:nvSpPr>
        <p:spPr>
          <a:xfrm>
            <a:off x="9224528" y="3024258"/>
            <a:ext cx="62391" cy="76772"/>
          </a:xfrm>
          <a:custGeom>
            <a:avLst/>
            <a:gdLst/>
            <a:ahLst/>
            <a:cxnLst/>
            <a:rect l="l" t="t" r="r" b="b"/>
            <a:pathLst>
              <a:path w="295" h="363" extrusionOk="0">
                <a:moveTo>
                  <a:pt x="30" y="363"/>
                </a:moveTo>
                <a:cubicBezTo>
                  <a:pt x="10" y="363"/>
                  <a:pt x="1" y="353"/>
                  <a:pt x="1" y="343"/>
                </a:cubicBezTo>
                <a:cubicBezTo>
                  <a:pt x="1" y="216"/>
                  <a:pt x="138" y="49"/>
                  <a:pt x="255" y="10"/>
                </a:cubicBezTo>
                <a:cubicBezTo>
                  <a:pt x="284" y="0"/>
                  <a:pt x="295" y="39"/>
                  <a:pt x="265" y="39"/>
                </a:cubicBezTo>
                <a:cubicBezTo>
                  <a:pt x="59" y="108"/>
                  <a:pt x="69" y="363"/>
                  <a:pt x="30" y="36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6" name="Google Shape;4156;p21"/>
          <p:cNvSpPr/>
          <p:nvPr/>
        </p:nvSpPr>
        <p:spPr>
          <a:xfrm>
            <a:off x="9154101" y="2995072"/>
            <a:ext cx="85020" cy="68735"/>
          </a:xfrm>
          <a:custGeom>
            <a:avLst/>
            <a:gdLst/>
            <a:ahLst/>
            <a:cxnLst/>
            <a:rect l="l" t="t" r="r" b="b"/>
            <a:pathLst>
              <a:path w="402" h="325" extrusionOk="0">
                <a:moveTo>
                  <a:pt x="314" y="325"/>
                </a:moveTo>
                <a:cubicBezTo>
                  <a:pt x="304" y="325"/>
                  <a:pt x="294" y="305"/>
                  <a:pt x="294" y="295"/>
                </a:cubicBezTo>
                <a:cubicBezTo>
                  <a:pt x="275" y="187"/>
                  <a:pt x="138" y="50"/>
                  <a:pt x="29" y="31"/>
                </a:cubicBezTo>
                <a:cubicBezTo>
                  <a:pt x="0" y="31"/>
                  <a:pt x="10" y="1"/>
                  <a:pt x="40" y="11"/>
                </a:cubicBezTo>
                <a:cubicBezTo>
                  <a:pt x="206" y="40"/>
                  <a:pt x="402" y="314"/>
                  <a:pt x="314" y="32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7" name="Google Shape;4157;p21"/>
          <p:cNvSpPr/>
          <p:nvPr/>
        </p:nvSpPr>
        <p:spPr>
          <a:xfrm>
            <a:off x="9179057" y="3098703"/>
            <a:ext cx="72542" cy="70639"/>
          </a:xfrm>
          <a:custGeom>
            <a:avLst/>
            <a:gdLst/>
            <a:ahLst/>
            <a:cxnLst/>
            <a:rect l="l" t="t" r="r" b="b"/>
            <a:pathLst>
              <a:path w="343" h="334" extrusionOk="0">
                <a:moveTo>
                  <a:pt x="333" y="295"/>
                </a:moveTo>
                <a:cubicBezTo>
                  <a:pt x="343" y="325"/>
                  <a:pt x="294" y="334"/>
                  <a:pt x="294" y="305"/>
                </a:cubicBezTo>
                <a:cubicBezTo>
                  <a:pt x="274" y="197"/>
                  <a:pt x="137" y="50"/>
                  <a:pt x="29" y="31"/>
                </a:cubicBezTo>
                <a:cubicBezTo>
                  <a:pt x="0" y="31"/>
                  <a:pt x="9" y="1"/>
                  <a:pt x="39" y="1"/>
                </a:cubicBezTo>
                <a:cubicBezTo>
                  <a:pt x="166" y="31"/>
                  <a:pt x="314" y="168"/>
                  <a:pt x="333" y="29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8" name="Google Shape;4158;p21"/>
          <p:cNvSpPr/>
          <p:nvPr/>
        </p:nvSpPr>
        <p:spPr>
          <a:xfrm>
            <a:off x="9237006" y="3219041"/>
            <a:ext cx="116322" cy="118436"/>
          </a:xfrm>
          <a:custGeom>
            <a:avLst/>
            <a:gdLst/>
            <a:ahLst/>
            <a:cxnLst/>
            <a:rect l="l" t="t" r="r" b="b"/>
            <a:pathLst>
              <a:path w="550" h="560" extrusionOk="0">
                <a:moveTo>
                  <a:pt x="304" y="540"/>
                </a:moveTo>
                <a:cubicBezTo>
                  <a:pt x="451" y="520"/>
                  <a:pt x="549" y="392"/>
                  <a:pt x="530" y="246"/>
                </a:cubicBezTo>
                <a:cubicBezTo>
                  <a:pt x="519" y="108"/>
                  <a:pt x="382" y="0"/>
                  <a:pt x="245" y="20"/>
                </a:cubicBezTo>
                <a:cubicBezTo>
                  <a:pt x="98" y="39"/>
                  <a:pt x="0" y="167"/>
                  <a:pt x="10" y="304"/>
                </a:cubicBezTo>
                <a:cubicBezTo>
                  <a:pt x="29" y="451"/>
                  <a:pt x="157" y="559"/>
                  <a:pt x="304" y="5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9" name="Google Shape;4159;p21"/>
          <p:cNvSpPr/>
          <p:nvPr/>
        </p:nvSpPr>
        <p:spPr>
          <a:xfrm>
            <a:off x="9251387" y="3272760"/>
            <a:ext cx="43779" cy="41664"/>
          </a:xfrm>
          <a:custGeom>
            <a:avLst/>
            <a:gdLst/>
            <a:ahLst/>
            <a:cxnLst/>
            <a:rect l="l" t="t" r="r" b="b"/>
            <a:pathLst>
              <a:path w="207" h="197" extrusionOk="0">
                <a:moveTo>
                  <a:pt x="118" y="197"/>
                </a:moveTo>
                <a:cubicBezTo>
                  <a:pt x="168" y="188"/>
                  <a:pt x="207" y="138"/>
                  <a:pt x="197" y="90"/>
                </a:cubicBezTo>
                <a:cubicBezTo>
                  <a:pt x="197" y="40"/>
                  <a:pt x="148" y="1"/>
                  <a:pt x="89" y="1"/>
                </a:cubicBezTo>
                <a:cubicBezTo>
                  <a:pt x="40" y="11"/>
                  <a:pt x="1" y="60"/>
                  <a:pt x="11" y="109"/>
                </a:cubicBezTo>
                <a:cubicBezTo>
                  <a:pt x="11" y="168"/>
                  <a:pt x="59" y="197"/>
                  <a:pt x="118" y="19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0" name="Google Shape;4160;p21"/>
          <p:cNvSpPr/>
          <p:nvPr/>
        </p:nvSpPr>
        <p:spPr>
          <a:xfrm>
            <a:off x="1533637" y="5471849"/>
            <a:ext cx="31301" cy="31090"/>
          </a:xfrm>
          <a:custGeom>
            <a:avLst/>
            <a:gdLst/>
            <a:ahLst/>
            <a:cxnLst/>
            <a:rect l="l" t="t" r="r" b="b"/>
            <a:pathLst>
              <a:path w="148" h="147" extrusionOk="0">
                <a:moveTo>
                  <a:pt x="79" y="0"/>
                </a:moveTo>
                <a:cubicBezTo>
                  <a:pt x="98" y="0"/>
                  <a:pt x="118" y="10"/>
                  <a:pt x="128" y="20"/>
                </a:cubicBezTo>
                <a:cubicBezTo>
                  <a:pt x="148" y="40"/>
                  <a:pt x="148" y="59"/>
                  <a:pt x="148" y="79"/>
                </a:cubicBezTo>
                <a:cubicBezTo>
                  <a:pt x="148" y="98"/>
                  <a:pt x="148" y="118"/>
                  <a:pt x="128" y="127"/>
                </a:cubicBezTo>
                <a:cubicBezTo>
                  <a:pt x="118" y="138"/>
                  <a:pt x="98" y="147"/>
                  <a:pt x="79" y="147"/>
                </a:cubicBezTo>
                <a:cubicBezTo>
                  <a:pt x="59" y="147"/>
                  <a:pt x="40" y="138"/>
                  <a:pt x="30" y="127"/>
                </a:cubicBezTo>
                <a:cubicBezTo>
                  <a:pt x="11" y="118"/>
                  <a:pt x="0" y="98"/>
                  <a:pt x="0" y="79"/>
                </a:cubicBezTo>
                <a:cubicBezTo>
                  <a:pt x="0" y="59"/>
                  <a:pt x="11" y="40"/>
                  <a:pt x="30" y="20"/>
                </a:cubicBezTo>
                <a:cubicBezTo>
                  <a:pt x="40" y="10"/>
                  <a:pt x="59" y="0"/>
                  <a:pt x="79" y="0"/>
                </a:cubicBezTo>
                <a:close/>
                <a:moveTo>
                  <a:pt x="109" y="49"/>
                </a:moveTo>
                <a:cubicBezTo>
                  <a:pt x="98" y="40"/>
                  <a:pt x="89" y="29"/>
                  <a:pt x="79" y="29"/>
                </a:cubicBezTo>
                <a:cubicBezTo>
                  <a:pt x="69" y="29"/>
                  <a:pt x="59" y="40"/>
                  <a:pt x="50" y="49"/>
                </a:cubicBezTo>
                <a:cubicBezTo>
                  <a:pt x="40" y="49"/>
                  <a:pt x="40" y="59"/>
                  <a:pt x="40" y="79"/>
                </a:cubicBezTo>
                <a:cubicBezTo>
                  <a:pt x="40" y="88"/>
                  <a:pt x="40" y="98"/>
                  <a:pt x="50" y="108"/>
                </a:cubicBezTo>
                <a:cubicBezTo>
                  <a:pt x="59" y="108"/>
                  <a:pt x="69" y="118"/>
                  <a:pt x="79" y="118"/>
                </a:cubicBezTo>
                <a:cubicBezTo>
                  <a:pt x="89" y="118"/>
                  <a:pt x="98" y="108"/>
                  <a:pt x="109" y="108"/>
                </a:cubicBezTo>
                <a:cubicBezTo>
                  <a:pt x="118" y="98"/>
                  <a:pt x="118" y="88"/>
                  <a:pt x="118" y="79"/>
                </a:cubicBezTo>
                <a:cubicBezTo>
                  <a:pt x="118" y="59"/>
                  <a:pt x="118" y="49"/>
                  <a:pt x="109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1" name="Google Shape;4161;p21"/>
          <p:cNvSpPr/>
          <p:nvPr/>
        </p:nvSpPr>
        <p:spPr>
          <a:xfrm>
            <a:off x="1546115" y="5382600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0" y="11"/>
                </a:moveTo>
                <a:cubicBezTo>
                  <a:pt x="0" y="1"/>
                  <a:pt x="10" y="1"/>
                  <a:pt x="20" y="1"/>
                </a:cubicBezTo>
                <a:cubicBezTo>
                  <a:pt x="30" y="1"/>
                  <a:pt x="30" y="1"/>
                  <a:pt x="30" y="11"/>
                </a:cubicBezTo>
                <a:lnTo>
                  <a:pt x="30" y="442"/>
                </a:lnTo>
                <a:cubicBezTo>
                  <a:pt x="30" y="451"/>
                  <a:pt x="30" y="451"/>
                  <a:pt x="20" y="451"/>
                </a:cubicBezTo>
                <a:cubicBezTo>
                  <a:pt x="10" y="451"/>
                  <a:pt x="0" y="451"/>
                  <a:pt x="0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2" name="Google Shape;4162;p21"/>
          <p:cNvSpPr/>
          <p:nvPr/>
        </p:nvSpPr>
        <p:spPr>
          <a:xfrm>
            <a:off x="1533637" y="5392963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1" y="30"/>
                </a:moveTo>
                <a:cubicBezTo>
                  <a:pt x="0" y="21"/>
                  <a:pt x="11" y="10"/>
                  <a:pt x="11" y="10"/>
                </a:cubicBezTo>
                <a:cubicBezTo>
                  <a:pt x="20" y="1"/>
                  <a:pt x="30" y="1"/>
                  <a:pt x="30" y="10"/>
                </a:cubicBezTo>
                <a:lnTo>
                  <a:pt x="89" y="79"/>
                </a:lnTo>
                <a:cubicBezTo>
                  <a:pt x="98" y="89"/>
                  <a:pt x="98" y="99"/>
                  <a:pt x="89" y="99"/>
                </a:cubicBezTo>
                <a:cubicBezTo>
                  <a:pt x="79" y="108"/>
                  <a:pt x="69" y="108"/>
                  <a:pt x="6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21"/>
          <p:cNvSpPr/>
          <p:nvPr/>
        </p:nvSpPr>
        <p:spPr>
          <a:xfrm>
            <a:off x="1546115" y="5392963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0"/>
                </a:moveTo>
                <a:cubicBezTo>
                  <a:pt x="69" y="1"/>
                  <a:pt x="79" y="1"/>
                  <a:pt x="89" y="10"/>
                </a:cubicBezTo>
                <a:lnTo>
                  <a:pt x="89" y="30"/>
                </a:lnTo>
                <a:lnTo>
                  <a:pt x="30" y="99"/>
                </a:lnTo>
                <a:cubicBezTo>
                  <a:pt x="30" y="108"/>
                  <a:pt x="20" y="108"/>
                  <a:pt x="10" y="99"/>
                </a:cubicBezTo>
                <a:cubicBezTo>
                  <a:pt x="0" y="99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21"/>
          <p:cNvSpPr/>
          <p:nvPr/>
        </p:nvSpPr>
        <p:spPr>
          <a:xfrm>
            <a:off x="1533637" y="5407556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1" y="30"/>
                </a:moveTo>
                <a:cubicBezTo>
                  <a:pt x="0" y="20"/>
                  <a:pt x="11" y="10"/>
                  <a:pt x="11" y="10"/>
                </a:cubicBezTo>
                <a:cubicBezTo>
                  <a:pt x="20" y="0"/>
                  <a:pt x="30" y="0"/>
                  <a:pt x="30" y="10"/>
                </a:cubicBezTo>
                <a:lnTo>
                  <a:pt x="89" y="79"/>
                </a:lnTo>
                <a:cubicBezTo>
                  <a:pt x="98" y="89"/>
                  <a:pt x="98" y="98"/>
                  <a:pt x="89" y="98"/>
                </a:cubicBezTo>
                <a:cubicBezTo>
                  <a:pt x="79" y="108"/>
                  <a:pt x="69" y="108"/>
                  <a:pt x="6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21"/>
          <p:cNvSpPr/>
          <p:nvPr/>
        </p:nvSpPr>
        <p:spPr>
          <a:xfrm>
            <a:off x="1546115" y="540755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0"/>
                </a:moveTo>
                <a:cubicBezTo>
                  <a:pt x="69" y="0"/>
                  <a:pt x="79" y="0"/>
                  <a:pt x="89" y="10"/>
                </a:cubicBezTo>
                <a:lnTo>
                  <a:pt x="89" y="30"/>
                </a:lnTo>
                <a:lnTo>
                  <a:pt x="30" y="98"/>
                </a:lnTo>
                <a:cubicBezTo>
                  <a:pt x="30" y="108"/>
                  <a:pt x="20" y="108"/>
                  <a:pt x="10" y="98"/>
                </a:cubicBezTo>
                <a:cubicBezTo>
                  <a:pt x="0" y="98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21"/>
          <p:cNvSpPr/>
          <p:nvPr/>
        </p:nvSpPr>
        <p:spPr>
          <a:xfrm>
            <a:off x="1556478" y="5432300"/>
            <a:ext cx="85020" cy="52239"/>
          </a:xfrm>
          <a:custGeom>
            <a:avLst/>
            <a:gdLst/>
            <a:ahLst/>
            <a:cxnLst/>
            <a:rect l="l" t="t" r="r" b="b"/>
            <a:pathLst>
              <a:path w="402" h="247" extrusionOk="0">
                <a:moveTo>
                  <a:pt x="382" y="11"/>
                </a:moveTo>
                <a:cubicBezTo>
                  <a:pt x="393" y="1"/>
                  <a:pt x="402" y="1"/>
                  <a:pt x="402" y="11"/>
                </a:cubicBezTo>
                <a:cubicBezTo>
                  <a:pt x="402" y="20"/>
                  <a:pt x="402" y="31"/>
                  <a:pt x="393" y="31"/>
                </a:cubicBezTo>
                <a:lnTo>
                  <a:pt x="30" y="246"/>
                </a:lnTo>
                <a:cubicBezTo>
                  <a:pt x="20" y="246"/>
                  <a:pt x="10" y="246"/>
                  <a:pt x="10" y="236"/>
                </a:cubicBezTo>
                <a:cubicBezTo>
                  <a:pt x="1" y="236"/>
                  <a:pt x="1" y="227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21"/>
          <p:cNvSpPr/>
          <p:nvPr/>
        </p:nvSpPr>
        <p:spPr>
          <a:xfrm>
            <a:off x="1612312" y="5428282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10"/>
                </a:moveTo>
                <a:cubicBezTo>
                  <a:pt x="40" y="10"/>
                  <a:pt x="50" y="0"/>
                  <a:pt x="50" y="0"/>
                </a:cubicBezTo>
                <a:cubicBezTo>
                  <a:pt x="60" y="10"/>
                  <a:pt x="70" y="20"/>
                  <a:pt x="60" y="20"/>
                </a:cubicBezTo>
                <a:lnTo>
                  <a:pt x="31" y="108"/>
                </a:lnTo>
                <a:cubicBezTo>
                  <a:pt x="31" y="118"/>
                  <a:pt x="20" y="118"/>
                  <a:pt x="11" y="118"/>
                </a:cubicBezTo>
                <a:cubicBezTo>
                  <a:pt x="1" y="11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8" name="Google Shape;4168;p21"/>
          <p:cNvSpPr/>
          <p:nvPr/>
        </p:nvSpPr>
        <p:spPr>
          <a:xfrm>
            <a:off x="1612312" y="5446893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9" y="10"/>
                </a:moveTo>
                <a:cubicBezTo>
                  <a:pt x="118" y="10"/>
                  <a:pt x="118" y="20"/>
                  <a:pt x="118" y="30"/>
                </a:cubicBezTo>
                <a:cubicBezTo>
                  <a:pt x="118" y="40"/>
                  <a:pt x="109" y="40"/>
                  <a:pt x="99" y="40"/>
                </a:cubicBezTo>
                <a:lnTo>
                  <a:pt x="11" y="30"/>
                </a:lnTo>
                <a:cubicBezTo>
                  <a:pt x="1" y="30"/>
                  <a:pt x="1" y="20"/>
                  <a:pt x="1" y="10"/>
                </a:cubicBezTo>
                <a:cubicBezTo>
                  <a:pt x="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9" name="Google Shape;4169;p21"/>
          <p:cNvSpPr/>
          <p:nvPr/>
        </p:nvSpPr>
        <p:spPr>
          <a:xfrm>
            <a:off x="1599834" y="5436530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11"/>
                </a:moveTo>
                <a:cubicBezTo>
                  <a:pt x="40" y="0"/>
                  <a:pt x="50" y="0"/>
                  <a:pt x="50" y="0"/>
                </a:cubicBezTo>
                <a:cubicBezTo>
                  <a:pt x="60" y="0"/>
                  <a:pt x="70" y="11"/>
                  <a:pt x="60" y="20"/>
                </a:cubicBezTo>
                <a:lnTo>
                  <a:pt x="31" y="109"/>
                </a:lnTo>
                <a:cubicBezTo>
                  <a:pt x="21" y="109"/>
                  <a:pt x="21" y="118"/>
                  <a:pt x="11" y="109"/>
                </a:cubicBezTo>
                <a:cubicBezTo>
                  <a:pt x="1" y="109"/>
                  <a:pt x="1" y="98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0" name="Google Shape;4170;p21"/>
          <p:cNvSpPr/>
          <p:nvPr/>
        </p:nvSpPr>
        <p:spPr>
          <a:xfrm>
            <a:off x="1599834" y="5453027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109" y="20"/>
                </a:moveTo>
                <a:cubicBezTo>
                  <a:pt x="119" y="20"/>
                  <a:pt x="119" y="31"/>
                  <a:pt x="119" y="31"/>
                </a:cubicBezTo>
                <a:cubicBezTo>
                  <a:pt x="119" y="40"/>
                  <a:pt x="109" y="50"/>
                  <a:pt x="99" y="50"/>
                </a:cubicBezTo>
                <a:lnTo>
                  <a:pt x="11" y="31"/>
                </a:lnTo>
                <a:cubicBezTo>
                  <a:pt x="1" y="31"/>
                  <a:pt x="1" y="31"/>
                  <a:pt x="1" y="20"/>
                </a:cubicBezTo>
                <a:cubicBezTo>
                  <a:pt x="1" y="11"/>
                  <a:pt x="11" y="1"/>
                  <a:pt x="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1" name="Google Shape;4171;p21"/>
          <p:cNvSpPr/>
          <p:nvPr/>
        </p:nvSpPr>
        <p:spPr>
          <a:xfrm>
            <a:off x="1556478" y="5490461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393" y="216"/>
                </a:moveTo>
                <a:cubicBezTo>
                  <a:pt x="402" y="216"/>
                  <a:pt x="402" y="226"/>
                  <a:pt x="402" y="235"/>
                </a:cubicBezTo>
                <a:cubicBezTo>
                  <a:pt x="402" y="245"/>
                  <a:pt x="393" y="245"/>
                  <a:pt x="382" y="245"/>
                </a:cubicBezTo>
                <a:lnTo>
                  <a:pt x="10" y="30"/>
                </a:lnTo>
                <a:cubicBezTo>
                  <a:pt x="1" y="20"/>
                  <a:pt x="1" y="20"/>
                  <a:pt x="10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2" name="Google Shape;4172;p21"/>
          <p:cNvSpPr/>
          <p:nvPr/>
        </p:nvSpPr>
        <p:spPr>
          <a:xfrm>
            <a:off x="1612312" y="5519435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99" y="0"/>
                </a:moveTo>
                <a:cubicBezTo>
                  <a:pt x="109" y="0"/>
                  <a:pt x="118" y="0"/>
                  <a:pt x="118" y="10"/>
                </a:cubicBezTo>
                <a:cubicBezTo>
                  <a:pt x="118" y="20"/>
                  <a:pt x="118" y="30"/>
                  <a:pt x="109" y="30"/>
                </a:cubicBezTo>
                <a:lnTo>
                  <a:pt x="20" y="39"/>
                </a:lnTo>
                <a:cubicBezTo>
                  <a:pt x="11" y="39"/>
                  <a:pt x="1" y="39"/>
                  <a:pt x="1" y="30"/>
                </a:cubicBezTo>
                <a:cubicBezTo>
                  <a:pt x="1" y="20"/>
                  <a:pt x="1" y="1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3" name="Google Shape;4173;p21"/>
          <p:cNvSpPr/>
          <p:nvPr/>
        </p:nvSpPr>
        <p:spPr>
          <a:xfrm>
            <a:off x="1612312" y="5521550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0" y="98"/>
                </a:moveTo>
                <a:cubicBezTo>
                  <a:pt x="70" y="108"/>
                  <a:pt x="60" y="108"/>
                  <a:pt x="50" y="118"/>
                </a:cubicBezTo>
                <a:cubicBezTo>
                  <a:pt x="50" y="118"/>
                  <a:pt x="40" y="118"/>
                  <a:pt x="31" y="108"/>
                </a:cubicBezTo>
                <a:lnTo>
                  <a:pt x="1" y="20"/>
                </a:lnTo>
                <a:cubicBezTo>
                  <a:pt x="1" y="20"/>
                  <a:pt x="1" y="10"/>
                  <a:pt x="11" y="0"/>
                </a:cubicBezTo>
                <a:cubicBezTo>
                  <a:pt x="20" y="0"/>
                  <a:pt x="31" y="0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4" name="Google Shape;4174;p21"/>
          <p:cNvSpPr/>
          <p:nvPr/>
        </p:nvSpPr>
        <p:spPr>
          <a:xfrm>
            <a:off x="1599834" y="5511187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9" y="0"/>
                </a:moveTo>
                <a:cubicBezTo>
                  <a:pt x="109" y="0"/>
                  <a:pt x="119" y="10"/>
                  <a:pt x="119" y="20"/>
                </a:cubicBezTo>
                <a:cubicBezTo>
                  <a:pt x="119" y="30"/>
                  <a:pt x="119" y="30"/>
                  <a:pt x="109" y="39"/>
                </a:cubicBezTo>
                <a:lnTo>
                  <a:pt x="21" y="49"/>
                </a:lnTo>
                <a:cubicBezTo>
                  <a:pt x="11" y="49"/>
                  <a:pt x="1" y="39"/>
                  <a:pt x="1" y="39"/>
                </a:cubicBezTo>
                <a:cubicBezTo>
                  <a:pt x="1" y="30"/>
                  <a:pt x="1" y="20"/>
                  <a:pt x="1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5" name="Google Shape;4175;p21"/>
          <p:cNvSpPr/>
          <p:nvPr/>
        </p:nvSpPr>
        <p:spPr>
          <a:xfrm>
            <a:off x="1599834" y="551520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0" y="89"/>
                </a:moveTo>
                <a:cubicBezTo>
                  <a:pt x="70" y="99"/>
                  <a:pt x="60" y="109"/>
                  <a:pt x="50" y="109"/>
                </a:cubicBezTo>
                <a:cubicBezTo>
                  <a:pt x="50" y="118"/>
                  <a:pt x="40" y="109"/>
                  <a:pt x="31" y="99"/>
                </a:cubicBezTo>
                <a:lnTo>
                  <a:pt x="1" y="20"/>
                </a:lnTo>
                <a:cubicBezTo>
                  <a:pt x="1" y="11"/>
                  <a:pt x="1" y="1"/>
                  <a:pt x="11" y="1"/>
                </a:cubicBezTo>
                <a:cubicBezTo>
                  <a:pt x="21" y="1"/>
                  <a:pt x="21" y="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6" name="Google Shape;4176;p21"/>
          <p:cNvSpPr/>
          <p:nvPr/>
        </p:nvSpPr>
        <p:spPr>
          <a:xfrm>
            <a:off x="1546115" y="5496594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30" y="441"/>
                </a:moveTo>
                <a:cubicBezTo>
                  <a:pt x="30" y="452"/>
                  <a:pt x="30" y="452"/>
                  <a:pt x="20" y="452"/>
                </a:cubicBezTo>
                <a:cubicBezTo>
                  <a:pt x="10" y="452"/>
                  <a:pt x="0" y="452"/>
                  <a:pt x="0" y="441"/>
                </a:cubicBezTo>
                <a:lnTo>
                  <a:pt x="0" y="21"/>
                </a:lnTo>
                <a:cubicBezTo>
                  <a:pt x="0" y="10"/>
                  <a:pt x="10" y="1"/>
                  <a:pt x="20" y="1"/>
                </a:cubicBezTo>
                <a:cubicBezTo>
                  <a:pt x="30" y="1"/>
                  <a:pt x="30" y="10"/>
                  <a:pt x="3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7" name="Google Shape;4177;p21"/>
          <p:cNvSpPr/>
          <p:nvPr/>
        </p:nvSpPr>
        <p:spPr>
          <a:xfrm>
            <a:off x="1546115" y="5558772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lnTo>
                  <a:pt x="89" y="99"/>
                </a:lnTo>
                <a:cubicBezTo>
                  <a:pt x="79" y="108"/>
                  <a:pt x="69" y="108"/>
                  <a:pt x="59" y="99"/>
                </a:cubicBezTo>
                <a:lnTo>
                  <a:pt x="10" y="30"/>
                </a:lnTo>
                <a:cubicBezTo>
                  <a:pt x="0" y="20"/>
                  <a:pt x="0" y="10"/>
                  <a:pt x="10" y="10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8" name="Google Shape;4178;p21"/>
          <p:cNvSpPr/>
          <p:nvPr/>
        </p:nvSpPr>
        <p:spPr>
          <a:xfrm>
            <a:off x="1533637" y="5558772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0" y="99"/>
                </a:moveTo>
                <a:cubicBezTo>
                  <a:pt x="30" y="108"/>
                  <a:pt x="20" y="108"/>
                  <a:pt x="11" y="99"/>
                </a:cubicBezTo>
                <a:cubicBezTo>
                  <a:pt x="11" y="99"/>
                  <a:pt x="0" y="89"/>
                  <a:pt x="11" y="79"/>
                </a:cubicBezTo>
                <a:lnTo>
                  <a:pt x="69" y="10"/>
                </a:lnTo>
                <a:cubicBezTo>
                  <a:pt x="69" y="1"/>
                  <a:pt x="79" y="1"/>
                  <a:pt x="89" y="10"/>
                </a:cubicBezTo>
                <a:cubicBezTo>
                  <a:pt x="98" y="10"/>
                  <a:pt x="98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9" name="Google Shape;4179;p21"/>
          <p:cNvSpPr/>
          <p:nvPr/>
        </p:nvSpPr>
        <p:spPr>
          <a:xfrm>
            <a:off x="1546115" y="5544179"/>
            <a:ext cx="18823" cy="23264"/>
          </a:xfrm>
          <a:custGeom>
            <a:avLst/>
            <a:gdLst/>
            <a:ahLst/>
            <a:cxnLst/>
            <a:rect l="l" t="t" r="r" b="b"/>
            <a:pathLst>
              <a:path w="89" h="110" extrusionOk="0">
                <a:moveTo>
                  <a:pt x="89" y="79"/>
                </a:moveTo>
                <a:lnTo>
                  <a:pt x="89" y="99"/>
                </a:lnTo>
                <a:cubicBezTo>
                  <a:pt x="79" y="109"/>
                  <a:pt x="69" y="109"/>
                  <a:pt x="59" y="99"/>
                </a:cubicBezTo>
                <a:lnTo>
                  <a:pt x="10" y="31"/>
                </a:lnTo>
                <a:cubicBezTo>
                  <a:pt x="0" y="20"/>
                  <a:pt x="0" y="11"/>
                  <a:pt x="10" y="1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0" name="Google Shape;4180;p21"/>
          <p:cNvSpPr/>
          <p:nvPr/>
        </p:nvSpPr>
        <p:spPr>
          <a:xfrm>
            <a:off x="1533637" y="5544179"/>
            <a:ext cx="20938" cy="23264"/>
          </a:xfrm>
          <a:custGeom>
            <a:avLst/>
            <a:gdLst/>
            <a:ahLst/>
            <a:cxnLst/>
            <a:rect l="l" t="t" r="r" b="b"/>
            <a:pathLst>
              <a:path w="99" h="110" extrusionOk="0">
                <a:moveTo>
                  <a:pt x="30" y="99"/>
                </a:moveTo>
                <a:cubicBezTo>
                  <a:pt x="30" y="109"/>
                  <a:pt x="20" y="109"/>
                  <a:pt x="11" y="99"/>
                </a:cubicBezTo>
                <a:cubicBezTo>
                  <a:pt x="11" y="99"/>
                  <a:pt x="0" y="89"/>
                  <a:pt x="11" y="79"/>
                </a:cubicBezTo>
                <a:lnTo>
                  <a:pt x="69" y="11"/>
                </a:lnTo>
                <a:cubicBezTo>
                  <a:pt x="69" y="1"/>
                  <a:pt x="79" y="1"/>
                  <a:pt x="89" y="11"/>
                </a:cubicBezTo>
                <a:cubicBezTo>
                  <a:pt x="98" y="11"/>
                  <a:pt x="98" y="20"/>
                  <a:pt x="8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1" name="Google Shape;4181;p21"/>
          <p:cNvSpPr/>
          <p:nvPr/>
        </p:nvSpPr>
        <p:spPr>
          <a:xfrm>
            <a:off x="1457077" y="5490461"/>
            <a:ext cx="87135" cy="52027"/>
          </a:xfrm>
          <a:custGeom>
            <a:avLst/>
            <a:gdLst/>
            <a:ahLst/>
            <a:cxnLst/>
            <a:rect l="l" t="t" r="r" b="b"/>
            <a:pathLst>
              <a:path w="412" h="246" extrusionOk="0">
                <a:moveTo>
                  <a:pt x="29" y="245"/>
                </a:moveTo>
                <a:cubicBezTo>
                  <a:pt x="20" y="245"/>
                  <a:pt x="10" y="245"/>
                  <a:pt x="10" y="235"/>
                </a:cubicBezTo>
                <a:cubicBezTo>
                  <a:pt x="0" y="226"/>
                  <a:pt x="10" y="216"/>
                  <a:pt x="10" y="216"/>
                </a:cubicBezTo>
                <a:lnTo>
                  <a:pt x="382" y="0"/>
                </a:lnTo>
                <a:cubicBezTo>
                  <a:pt x="392" y="0"/>
                  <a:pt x="402" y="0"/>
                  <a:pt x="402" y="10"/>
                </a:cubicBezTo>
                <a:cubicBezTo>
                  <a:pt x="412" y="20"/>
                  <a:pt x="402" y="20"/>
                  <a:pt x="402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2" name="Google Shape;4182;p21"/>
          <p:cNvSpPr/>
          <p:nvPr/>
        </p:nvSpPr>
        <p:spPr>
          <a:xfrm>
            <a:off x="1473574" y="5521550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0" y="108"/>
                </a:moveTo>
                <a:cubicBezTo>
                  <a:pt x="30" y="118"/>
                  <a:pt x="20" y="118"/>
                  <a:pt x="10" y="118"/>
                </a:cubicBezTo>
                <a:cubicBezTo>
                  <a:pt x="10" y="108"/>
                  <a:pt x="1" y="108"/>
                  <a:pt x="10" y="98"/>
                </a:cubicBezTo>
                <a:lnTo>
                  <a:pt x="40" y="10"/>
                </a:lnTo>
                <a:cubicBezTo>
                  <a:pt x="40" y="0"/>
                  <a:pt x="49" y="0"/>
                  <a:pt x="59" y="0"/>
                </a:cubicBezTo>
                <a:cubicBezTo>
                  <a:pt x="69" y="10"/>
                  <a:pt x="69" y="2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3" name="Google Shape;4183;p21"/>
          <p:cNvSpPr/>
          <p:nvPr/>
        </p:nvSpPr>
        <p:spPr>
          <a:xfrm>
            <a:off x="1463211" y="5519435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" y="30"/>
                </a:moveTo>
                <a:cubicBezTo>
                  <a:pt x="0" y="30"/>
                  <a:pt x="0" y="20"/>
                  <a:pt x="0" y="10"/>
                </a:cubicBezTo>
                <a:cubicBezTo>
                  <a:pt x="0" y="0"/>
                  <a:pt x="10" y="0"/>
                  <a:pt x="20" y="0"/>
                </a:cubicBezTo>
                <a:lnTo>
                  <a:pt x="108" y="10"/>
                </a:lnTo>
                <a:cubicBezTo>
                  <a:pt x="108" y="10"/>
                  <a:pt x="118" y="20"/>
                  <a:pt x="118" y="30"/>
                </a:cubicBezTo>
                <a:cubicBezTo>
                  <a:pt x="118" y="39"/>
                  <a:pt x="108" y="39"/>
                  <a:pt x="9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4" name="Google Shape;4184;p21"/>
          <p:cNvSpPr/>
          <p:nvPr/>
        </p:nvSpPr>
        <p:spPr>
          <a:xfrm>
            <a:off x="1486052" y="5515205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29" y="99"/>
                </a:moveTo>
                <a:cubicBezTo>
                  <a:pt x="29" y="109"/>
                  <a:pt x="20" y="118"/>
                  <a:pt x="10" y="109"/>
                </a:cubicBezTo>
                <a:cubicBezTo>
                  <a:pt x="10" y="109"/>
                  <a:pt x="0" y="99"/>
                  <a:pt x="10" y="89"/>
                </a:cubicBezTo>
                <a:lnTo>
                  <a:pt x="40" y="11"/>
                </a:lnTo>
                <a:cubicBezTo>
                  <a:pt x="40" y="1"/>
                  <a:pt x="49" y="1"/>
                  <a:pt x="59" y="1"/>
                </a:cubicBezTo>
                <a:cubicBezTo>
                  <a:pt x="69" y="1"/>
                  <a:pt x="69" y="11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5" name="Google Shape;4185;p21"/>
          <p:cNvSpPr/>
          <p:nvPr/>
        </p:nvSpPr>
        <p:spPr>
          <a:xfrm>
            <a:off x="1475689" y="5511187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" y="39"/>
                </a:moveTo>
                <a:cubicBezTo>
                  <a:pt x="0" y="30"/>
                  <a:pt x="0" y="30"/>
                  <a:pt x="0" y="20"/>
                </a:cubicBezTo>
                <a:cubicBezTo>
                  <a:pt x="0" y="10"/>
                  <a:pt x="10" y="0"/>
                  <a:pt x="20" y="0"/>
                </a:cubicBezTo>
                <a:lnTo>
                  <a:pt x="108" y="20"/>
                </a:lnTo>
                <a:cubicBezTo>
                  <a:pt x="118" y="20"/>
                  <a:pt x="118" y="30"/>
                  <a:pt x="118" y="39"/>
                </a:cubicBezTo>
                <a:cubicBezTo>
                  <a:pt x="118" y="39"/>
                  <a:pt x="108" y="49"/>
                  <a:pt x="9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6" name="Google Shape;4186;p21"/>
          <p:cNvSpPr/>
          <p:nvPr/>
        </p:nvSpPr>
        <p:spPr>
          <a:xfrm>
            <a:off x="1457077" y="5432300"/>
            <a:ext cx="87135" cy="52239"/>
          </a:xfrm>
          <a:custGeom>
            <a:avLst/>
            <a:gdLst/>
            <a:ahLst/>
            <a:cxnLst/>
            <a:rect l="l" t="t" r="r" b="b"/>
            <a:pathLst>
              <a:path w="412" h="247" extrusionOk="0">
                <a:moveTo>
                  <a:pt x="10" y="31"/>
                </a:moveTo>
                <a:cubicBezTo>
                  <a:pt x="10" y="31"/>
                  <a:pt x="0" y="20"/>
                  <a:pt x="10" y="11"/>
                </a:cubicBezTo>
                <a:cubicBezTo>
                  <a:pt x="10" y="1"/>
                  <a:pt x="20" y="1"/>
                  <a:pt x="29" y="11"/>
                </a:cubicBezTo>
                <a:lnTo>
                  <a:pt x="402" y="216"/>
                </a:lnTo>
                <a:cubicBezTo>
                  <a:pt x="402" y="227"/>
                  <a:pt x="412" y="236"/>
                  <a:pt x="402" y="236"/>
                </a:cubicBezTo>
                <a:cubicBezTo>
                  <a:pt x="402" y="246"/>
                  <a:pt x="392" y="246"/>
                  <a:pt x="382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21"/>
          <p:cNvSpPr/>
          <p:nvPr/>
        </p:nvSpPr>
        <p:spPr>
          <a:xfrm>
            <a:off x="1463211" y="5446893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20" y="40"/>
                </a:moveTo>
                <a:cubicBezTo>
                  <a:pt x="10" y="40"/>
                  <a:pt x="0" y="40"/>
                  <a:pt x="0" y="30"/>
                </a:cubicBezTo>
                <a:cubicBezTo>
                  <a:pt x="0" y="20"/>
                  <a:pt x="0" y="10"/>
                  <a:pt x="10" y="10"/>
                </a:cubicBezTo>
                <a:lnTo>
                  <a:pt x="98" y="1"/>
                </a:lnTo>
                <a:cubicBezTo>
                  <a:pt x="108" y="1"/>
                  <a:pt x="118" y="1"/>
                  <a:pt x="118" y="10"/>
                </a:cubicBezTo>
                <a:cubicBezTo>
                  <a:pt x="118" y="20"/>
                  <a:pt x="10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21"/>
          <p:cNvSpPr/>
          <p:nvPr/>
        </p:nvSpPr>
        <p:spPr>
          <a:xfrm>
            <a:off x="1473574" y="5428282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1" y="20"/>
                  <a:pt x="10" y="10"/>
                  <a:pt x="10" y="0"/>
                </a:cubicBezTo>
                <a:cubicBezTo>
                  <a:pt x="20" y="0"/>
                  <a:pt x="30" y="10"/>
                  <a:pt x="30" y="10"/>
                </a:cubicBezTo>
                <a:lnTo>
                  <a:pt x="69" y="98"/>
                </a:lnTo>
                <a:cubicBezTo>
                  <a:pt x="69" y="108"/>
                  <a:pt x="69" y="118"/>
                  <a:pt x="59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21"/>
          <p:cNvSpPr/>
          <p:nvPr/>
        </p:nvSpPr>
        <p:spPr>
          <a:xfrm>
            <a:off x="1475689" y="5453027"/>
            <a:ext cx="24956" cy="10786"/>
          </a:xfrm>
          <a:custGeom>
            <a:avLst/>
            <a:gdLst/>
            <a:ahLst/>
            <a:cxnLst/>
            <a:rect l="l" t="t" r="r" b="b"/>
            <a:pathLst>
              <a:path w="118" h="51" extrusionOk="0">
                <a:moveTo>
                  <a:pt x="20" y="50"/>
                </a:moveTo>
                <a:cubicBezTo>
                  <a:pt x="10" y="50"/>
                  <a:pt x="0" y="40"/>
                  <a:pt x="0" y="31"/>
                </a:cubicBezTo>
                <a:cubicBezTo>
                  <a:pt x="0" y="31"/>
                  <a:pt x="0" y="20"/>
                  <a:pt x="10" y="20"/>
                </a:cubicBezTo>
                <a:lnTo>
                  <a:pt x="98" y="1"/>
                </a:lnTo>
                <a:cubicBezTo>
                  <a:pt x="108" y="1"/>
                  <a:pt x="118" y="11"/>
                  <a:pt x="118" y="20"/>
                </a:cubicBezTo>
                <a:cubicBezTo>
                  <a:pt x="118" y="31"/>
                  <a:pt x="118" y="31"/>
                  <a:pt x="10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21"/>
          <p:cNvSpPr/>
          <p:nvPr/>
        </p:nvSpPr>
        <p:spPr>
          <a:xfrm>
            <a:off x="1486052" y="5436530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0" y="11"/>
                  <a:pt x="10" y="0"/>
                  <a:pt x="10" y="0"/>
                </a:cubicBezTo>
                <a:cubicBezTo>
                  <a:pt x="20" y="0"/>
                  <a:pt x="29" y="0"/>
                  <a:pt x="29" y="11"/>
                </a:cubicBezTo>
                <a:lnTo>
                  <a:pt x="69" y="89"/>
                </a:lnTo>
                <a:cubicBezTo>
                  <a:pt x="69" y="98"/>
                  <a:pt x="69" y="109"/>
                  <a:pt x="59" y="109"/>
                </a:cubicBezTo>
                <a:cubicBezTo>
                  <a:pt x="49" y="118"/>
                  <a:pt x="40" y="109"/>
                  <a:pt x="40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21"/>
          <p:cNvSpPr/>
          <p:nvPr/>
        </p:nvSpPr>
        <p:spPr>
          <a:xfrm>
            <a:off x="1515026" y="5430397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" y="20"/>
                </a:moveTo>
                <a:cubicBezTo>
                  <a:pt x="1" y="10"/>
                  <a:pt x="1" y="0"/>
                  <a:pt x="10" y="0"/>
                </a:cubicBezTo>
                <a:cubicBezTo>
                  <a:pt x="20" y="0"/>
                  <a:pt x="30" y="0"/>
                  <a:pt x="30" y="10"/>
                </a:cubicBezTo>
                <a:lnTo>
                  <a:pt x="147" y="216"/>
                </a:lnTo>
                <a:cubicBezTo>
                  <a:pt x="157" y="216"/>
                  <a:pt x="147" y="225"/>
                  <a:pt x="147" y="236"/>
                </a:cubicBezTo>
                <a:cubicBezTo>
                  <a:pt x="138" y="236"/>
                  <a:pt x="128" y="236"/>
                  <a:pt x="128" y="22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2" name="Google Shape;4192;p21"/>
          <p:cNvSpPr/>
          <p:nvPr/>
        </p:nvSpPr>
        <p:spPr>
          <a:xfrm>
            <a:off x="1506778" y="5436530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20" y="40"/>
                </a:moveTo>
                <a:cubicBezTo>
                  <a:pt x="10" y="30"/>
                  <a:pt x="0" y="20"/>
                  <a:pt x="10" y="20"/>
                </a:cubicBezTo>
                <a:cubicBezTo>
                  <a:pt x="10" y="11"/>
                  <a:pt x="20" y="0"/>
                  <a:pt x="29" y="11"/>
                </a:cubicBezTo>
                <a:lnTo>
                  <a:pt x="98" y="40"/>
                </a:lnTo>
                <a:cubicBezTo>
                  <a:pt x="108" y="40"/>
                  <a:pt x="108" y="50"/>
                  <a:pt x="108" y="59"/>
                </a:cubicBezTo>
                <a:cubicBezTo>
                  <a:pt x="108" y="69"/>
                  <a:pt x="98" y="69"/>
                  <a:pt x="8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3" name="Google Shape;4193;p21"/>
          <p:cNvSpPr/>
          <p:nvPr/>
        </p:nvSpPr>
        <p:spPr>
          <a:xfrm>
            <a:off x="1523274" y="5426167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10" y="20"/>
                </a:moveTo>
                <a:cubicBezTo>
                  <a:pt x="10" y="10"/>
                  <a:pt x="20" y="1"/>
                  <a:pt x="30" y="10"/>
                </a:cubicBezTo>
                <a:cubicBezTo>
                  <a:pt x="40" y="10"/>
                  <a:pt x="40" y="10"/>
                  <a:pt x="40" y="20"/>
                </a:cubicBezTo>
                <a:lnTo>
                  <a:pt x="30" y="99"/>
                </a:lnTo>
                <a:cubicBezTo>
                  <a:pt x="30" y="108"/>
                  <a:pt x="20" y="118"/>
                  <a:pt x="10" y="118"/>
                </a:cubicBezTo>
                <a:cubicBezTo>
                  <a:pt x="10" y="118"/>
                  <a:pt x="1" y="108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4" name="Google Shape;4194;p21"/>
          <p:cNvSpPr/>
          <p:nvPr/>
        </p:nvSpPr>
        <p:spPr>
          <a:xfrm>
            <a:off x="1512911" y="5449008"/>
            <a:ext cx="24956" cy="12478"/>
          </a:xfrm>
          <a:custGeom>
            <a:avLst/>
            <a:gdLst/>
            <a:ahLst/>
            <a:cxnLst/>
            <a:rect l="l" t="t" r="r" b="b"/>
            <a:pathLst>
              <a:path w="118" h="59" extrusionOk="0">
                <a:moveTo>
                  <a:pt x="20" y="30"/>
                </a:moveTo>
                <a:cubicBezTo>
                  <a:pt x="11" y="30"/>
                  <a:pt x="0" y="20"/>
                  <a:pt x="11" y="10"/>
                </a:cubicBezTo>
                <a:cubicBezTo>
                  <a:pt x="11" y="0"/>
                  <a:pt x="20" y="0"/>
                  <a:pt x="30" y="0"/>
                </a:cubicBezTo>
                <a:lnTo>
                  <a:pt x="98" y="30"/>
                </a:lnTo>
                <a:cubicBezTo>
                  <a:pt x="109" y="30"/>
                  <a:pt x="118" y="39"/>
                  <a:pt x="109" y="50"/>
                </a:cubicBezTo>
                <a:cubicBezTo>
                  <a:pt x="109" y="59"/>
                  <a:pt x="98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5" name="Google Shape;4195;p21"/>
          <p:cNvSpPr/>
          <p:nvPr/>
        </p:nvSpPr>
        <p:spPr>
          <a:xfrm>
            <a:off x="1529407" y="5438645"/>
            <a:ext cx="10786" cy="22841"/>
          </a:xfrm>
          <a:custGeom>
            <a:avLst/>
            <a:gdLst/>
            <a:ahLst/>
            <a:cxnLst/>
            <a:rect l="l" t="t" r="r" b="b"/>
            <a:pathLst>
              <a:path w="51" h="108" extrusionOk="0">
                <a:moveTo>
                  <a:pt x="11" y="10"/>
                </a:moveTo>
                <a:cubicBezTo>
                  <a:pt x="20" y="1"/>
                  <a:pt x="20" y="1"/>
                  <a:pt x="31" y="1"/>
                </a:cubicBezTo>
                <a:cubicBezTo>
                  <a:pt x="40" y="1"/>
                  <a:pt x="50" y="10"/>
                  <a:pt x="40" y="20"/>
                </a:cubicBezTo>
                <a:lnTo>
                  <a:pt x="31" y="99"/>
                </a:lnTo>
                <a:cubicBezTo>
                  <a:pt x="31" y="108"/>
                  <a:pt x="20" y="108"/>
                  <a:pt x="20" y="108"/>
                </a:cubicBezTo>
                <a:cubicBezTo>
                  <a:pt x="11" y="108"/>
                  <a:pt x="1" y="99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6" name="Google Shape;4196;p21"/>
          <p:cNvSpPr/>
          <p:nvPr/>
        </p:nvSpPr>
        <p:spPr>
          <a:xfrm>
            <a:off x="1552249" y="5430397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28" y="10"/>
                </a:moveTo>
                <a:cubicBezTo>
                  <a:pt x="128" y="0"/>
                  <a:pt x="138" y="0"/>
                  <a:pt x="148" y="0"/>
                </a:cubicBezTo>
                <a:cubicBezTo>
                  <a:pt x="158" y="0"/>
                  <a:pt x="158" y="10"/>
                  <a:pt x="148" y="20"/>
                </a:cubicBezTo>
                <a:lnTo>
                  <a:pt x="30" y="225"/>
                </a:lnTo>
                <a:cubicBezTo>
                  <a:pt x="30" y="236"/>
                  <a:pt x="21" y="236"/>
                  <a:pt x="10" y="236"/>
                </a:cubicBezTo>
                <a:cubicBezTo>
                  <a:pt x="1" y="225"/>
                  <a:pt x="1" y="216"/>
                  <a:pt x="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7" name="Google Shape;4197;p21"/>
          <p:cNvSpPr/>
          <p:nvPr/>
        </p:nvSpPr>
        <p:spPr>
          <a:xfrm>
            <a:off x="1566841" y="5426167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0" y="20"/>
                </a:moveTo>
                <a:cubicBezTo>
                  <a:pt x="0" y="10"/>
                  <a:pt x="10" y="10"/>
                  <a:pt x="20" y="10"/>
                </a:cubicBezTo>
                <a:cubicBezTo>
                  <a:pt x="30" y="1"/>
                  <a:pt x="30" y="10"/>
                  <a:pt x="39" y="20"/>
                </a:cubicBezTo>
                <a:lnTo>
                  <a:pt x="50" y="99"/>
                </a:lnTo>
                <a:cubicBezTo>
                  <a:pt x="50" y="108"/>
                  <a:pt x="39" y="118"/>
                  <a:pt x="30" y="118"/>
                </a:cubicBezTo>
                <a:cubicBezTo>
                  <a:pt x="30" y="118"/>
                  <a:pt x="20" y="108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8" name="Google Shape;4198;p21"/>
          <p:cNvSpPr/>
          <p:nvPr/>
        </p:nvSpPr>
        <p:spPr>
          <a:xfrm>
            <a:off x="1568956" y="5436530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88" y="11"/>
                </a:moveTo>
                <a:cubicBezTo>
                  <a:pt x="98" y="0"/>
                  <a:pt x="108" y="11"/>
                  <a:pt x="108" y="20"/>
                </a:cubicBezTo>
                <a:cubicBezTo>
                  <a:pt x="108" y="20"/>
                  <a:pt x="108" y="30"/>
                  <a:pt x="98" y="40"/>
                </a:cubicBezTo>
                <a:lnTo>
                  <a:pt x="29" y="69"/>
                </a:lnTo>
                <a:cubicBezTo>
                  <a:pt x="20" y="69"/>
                  <a:pt x="10" y="69"/>
                  <a:pt x="10" y="59"/>
                </a:cubicBezTo>
                <a:cubicBezTo>
                  <a:pt x="0" y="50"/>
                  <a:pt x="10" y="40"/>
                  <a:pt x="20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21"/>
          <p:cNvSpPr/>
          <p:nvPr/>
        </p:nvSpPr>
        <p:spPr>
          <a:xfrm>
            <a:off x="1560708" y="5438645"/>
            <a:ext cx="10363" cy="22841"/>
          </a:xfrm>
          <a:custGeom>
            <a:avLst/>
            <a:gdLst/>
            <a:ahLst/>
            <a:cxnLst/>
            <a:rect l="l" t="t" r="r" b="b"/>
            <a:pathLst>
              <a:path w="49" h="108" extrusionOk="0">
                <a:moveTo>
                  <a:pt x="0" y="20"/>
                </a:moveTo>
                <a:cubicBezTo>
                  <a:pt x="0" y="10"/>
                  <a:pt x="10" y="1"/>
                  <a:pt x="20" y="1"/>
                </a:cubicBezTo>
                <a:cubicBezTo>
                  <a:pt x="20" y="1"/>
                  <a:pt x="29" y="1"/>
                  <a:pt x="29" y="10"/>
                </a:cubicBezTo>
                <a:lnTo>
                  <a:pt x="49" y="88"/>
                </a:lnTo>
                <a:cubicBezTo>
                  <a:pt x="49" y="99"/>
                  <a:pt x="39" y="108"/>
                  <a:pt x="29" y="108"/>
                </a:cubicBezTo>
                <a:cubicBezTo>
                  <a:pt x="20" y="108"/>
                  <a:pt x="20" y="108"/>
                  <a:pt x="1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21"/>
          <p:cNvSpPr/>
          <p:nvPr/>
        </p:nvSpPr>
        <p:spPr>
          <a:xfrm>
            <a:off x="1562612" y="5449008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89" y="0"/>
                </a:moveTo>
                <a:cubicBezTo>
                  <a:pt x="99" y="0"/>
                  <a:pt x="109" y="0"/>
                  <a:pt x="109" y="10"/>
                </a:cubicBezTo>
                <a:cubicBezTo>
                  <a:pt x="109" y="20"/>
                  <a:pt x="109" y="30"/>
                  <a:pt x="99" y="30"/>
                </a:cubicBezTo>
                <a:lnTo>
                  <a:pt x="30" y="59"/>
                </a:lnTo>
                <a:cubicBezTo>
                  <a:pt x="20" y="59"/>
                  <a:pt x="11" y="59"/>
                  <a:pt x="11" y="50"/>
                </a:cubicBezTo>
                <a:cubicBezTo>
                  <a:pt x="1" y="39"/>
                  <a:pt x="11" y="30"/>
                  <a:pt x="11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21"/>
          <p:cNvSpPr/>
          <p:nvPr/>
        </p:nvSpPr>
        <p:spPr>
          <a:xfrm>
            <a:off x="1558593" y="5484327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55" y="0"/>
                </a:moveTo>
                <a:cubicBezTo>
                  <a:pt x="265" y="0"/>
                  <a:pt x="274" y="10"/>
                  <a:pt x="274" y="20"/>
                </a:cubicBezTo>
                <a:cubicBezTo>
                  <a:pt x="274" y="20"/>
                  <a:pt x="265" y="29"/>
                  <a:pt x="255" y="29"/>
                </a:cubicBezTo>
                <a:lnTo>
                  <a:pt x="20" y="29"/>
                </a:lnTo>
                <a:cubicBezTo>
                  <a:pt x="10" y="29"/>
                  <a:pt x="0" y="20"/>
                  <a:pt x="0" y="20"/>
                </a:cubicBezTo>
                <a:cubicBezTo>
                  <a:pt x="0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21"/>
          <p:cNvSpPr/>
          <p:nvPr/>
        </p:nvSpPr>
        <p:spPr>
          <a:xfrm>
            <a:off x="1593701" y="54737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69" y="1"/>
                </a:moveTo>
                <a:cubicBezTo>
                  <a:pt x="69" y="1"/>
                  <a:pt x="79" y="1"/>
                  <a:pt x="89" y="11"/>
                </a:cubicBezTo>
                <a:cubicBezTo>
                  <a:pt x="99" y="11"/>
                  <a:pt x="89" y="20"/>
                  <a:pt x="89" y="31"/>
                </a:cubicBezTo>
                <a:lnTo>
                  <a:pt x="21" y="79"/>
                </a:lnTo>
                <a:lnTo>
                  <a:pt x="1" y="79"/>
                </a:lnTo>
                <a:lnTo>
                  <a:pt x="1" y="5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3" name="Google Shape;4203;p21"/>
          <p:cNvSpPr/>
          <p:nvPr/>
        </p:nvSpPr>
        <p:spPr>
          <a:xfrm>
            <a:off x="1593701" y="54843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9" y="49"/>
                </a:moveTo>
                <a:cubicBezTo>
                  <a:pt x="89" y="59"/>
                  <a:pt x="99" y="68"/>
                  <a:pt x="89" y="79"/>
                </a:cubicBezTo>
                <a:lnTo>
                  <a:pt x="69" y="79"/>
                </a:lnTo>
                <a:lnTo>
                  <a:pt x="1" y="29"/>
                </a:lnTo>
                <a:lnTo>
                  <a:pt x="1" y="10"/>
                </a:lnTo>
                <a:cubicBezTo>
                  <a:pt x="10" y="0"/>
                  <a:pt x="21" y="0"/>
                  <a:pt x="2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4" name="Google Shape;4204;p21"/>
          <p:cNvSpPr/>
          <p:nvPr/>
        </p:nvSpPr>
        <p:spPr>
          <a:xfrm>
            <a:off x="1579108" y="54737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79" y="1"/>
                </a:moveTo>
                <a:cubicBezTo>
                  <a:pt x="79" y="1"/>
                  <a:pt x="90" y="1"/>
                  <a:pt x="99" y="11"/>
                </a:cubicBezTo>
                <a:lnTo>
                  <a:pt x="99" y="31"/>
                </a:lnTo>
                <a:lnTo>
                  <a:pt x="31" y="79"/>
                </a:lnTo>
                <a:lnTo>
                  <a:pt x="11" y="79"/>
                </a:lnTo>
                <a:cubicBezTo>
                  <a:pt x="1" y="70"/>
                  <a:pt x="11" y="60"/>
                  <a:pt x="11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5" name="Google Shape;4205;p21"/>
          <p:cNvSpPr/>
          <p:nvPr/>
        </p:nvSpPr>
        <p:spPr>
          <a:xfrm>
            <a:off x="1579108" y="54843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99" y="49"/>
                </a:moveTo>
                <a:lnTo>
                  <a:pt x="99" y="79"/>
                </a:lnTo>
                <a:lnTo>
                  <a:pt x="79" y="79"/>
                </a:lnTo>
                <a:lnTo>
                  <a:pt x="11" y="29"/>
                </a:lnTo>
                <a:cubicBezTo>
                  <a:pt x="11" y="20"/>
                  <a:pt x="1" y="10"/>
                  <a:pt x="11" y="10"/>
                </a:cubicBezTo>
                <a:cubicBezTo>
                  <a:pt x="11" y="0"/>
                  <a:pt x="21" y="0"/>
                  <a:pt x="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6" name="Google Shape;4206;p21"/>
          <p:cNvSpPr/>
          <p:nvPr/>
        </p:nvSpPr>
        <p:spPr>
          <a:xfrm>
            <a:off x="1552249" y="5494479"/>
            <a:ext cx="33416" cy="52239"/>
          </a:xfrm>
          <a:custGeom>
            <a:avLst/>
            <a:gdLst/>
            <a:ahLst/>
            <a:cxnLst/>
            <a:rect l="l" t="t" r="r" b="b"/>
            <a:pathLst>
              <a:path w="158" h="247" extrusionOk="0">
                <a:moveTo>
                  <a:pt x="148" y="216"/>
                </a:moveTo>
                <a:cubicBezTo>
                  <a:pt x="158" y="226"/>
                  <a:pt x="158" y="236"/>
                  <a:pt x="148" y="236"/>
                </a:cubicBezTo>
                <a:cubicBezTo>
                  <a:pt x="138" y="246"/>
                  <a:pt x="128" y="236"/>
                  <a:pt x="128" y="236"/>
                </a:cubicBezTo>
                <a:lnTo>
                  <a:pt x="1" y="31"/>
                </a:lnTo>
                <a:cubicBezTo>
                  <a:pt x="1" y="20"/>
                  <a:pt x="1" y="11"/>
                  <a:pt x="10" y="1"/>
                </a:cubicBezTo>
                <a:cubicBezTo>
                  <a:pt x="21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7" name="Google Shape;4207;p21"/>
          <p:cNvSpPr/>
          <p:nvPr/>
        </p:nvSpPr>
        <p:spPr>
          <a:xfrm>
            <a:off x="1568956" y="5523453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98" y="40"/>
                </a:moveTo>
                <a:cubicBezTo>
                  <a:pt x="108" y="40"/>
                  <a:pt x="108" y="50"/>
                  <a:pt x="108" y="60"/>
                </a:cubicBezTo>
                <a:cubicBezTo>
                  <a:pt x="108" y="60"/>
                  <a:pt x="98" y="70"/>
                  <a:pt x="88" y="70"/>
                </a:cubicBezTo>
                <a:lnTo>
                  <a:pt x="20" y="40"/>
                </a:lnTo>
                <a:cubicBezTo>
                  <a:pt x="10" y="31"/>
                  <a:pt x="0" y="20"/>
                  <a:pt x="10" y="20"/>
                </a:cubicBezTo>
                <a:cubicBezTo>
                  <a:pt x="10" y="11"/>
                  <a:pt x="20" y="1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8" name="Google Shape;4208;p21"/>
          <p:cNvSpPr/>
          <p:nvPr/>
        </p:nvSpPr>
        <p:spPr>
          <a:xfrm>
            <a:off x="1566841" y="5523453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39" y="99"/>
                </a:moveTo>
                <a:cubicBezTo>
                  <a:pt x="30" y="109"/>
                  <a:pt x="30" y="118"/>
                  <a:pt x="20" y="118"/>
                </a:cubicBezTo>
                <a:cubicBezTo>
                  <a:pt x="10" y="118"/>
                  <a:pt x="0" y="109"/>
                  <a:pt x="0" y="99"/>
                </a:cubicBezTo>
                <a:lnTo>
                  <a:pt x="20" y="20"/>
                </a:lnTo>
                <a:cubicBezTo>
                  <a:pt x="20" y="11"/>
                  <a:pt x="30" y="1"/>
                  <a:pt x="30" y="11"/>
                </a:cubicBezTo>
                <a:cubicBezTo>
                  <a:pt x="39" y="1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9" name="Google Shape;4209;p21"/>
          <p:cNvSpPr/>
          <p:nvPr/>
        </p:nvSpPr>
        <p:spPr>
          <a:xfrm>
            <a:off x="1562612" y="5513302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9" y="29"/>
                </a:moveTo>
                <a:cubicBezTo>
                  <a:pt x="109" y="39"/>
                  <a:pt x="109" y="39"/>
                  <a:pt x="109" y="49"/>
                </a:cubicBezTo>
                <a:cubicBezTo>
                  <a:pt x="109" y="59"/>
                  <a:pt x="99" y="59"/>
                  <a:pt x="89" y="59"/>
                </a:cubicBezTo>
                <a:lnTo>
                  <a:pt x="11" y="29"/>
                </a:lnTo>
                <a:cubicBezTo>
                  <a:pt x="11" y="29"/>
                  <a:pt x="1" y="20"/>
                  <a:pt x="11" y="10"/>
                </a:cubicBezTo>
                <a:cubicBezTo>
                  <a:pt x="11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0" name="Google Shape;4210;p21"/>
          <p:cNvSpPr/>
          <p:nvPr/>
        </p:nvSpPr>
        <p:spPr>
          <a:xfrm>
            <a:off x="1560708" y="5513302"/>
            <a:ext cx="10363" cy="22841"/>
          </a:xfrm>
          <a:custGeom>
            <a:avLst/>
            <a:gdLst/>
            <a:ahLst/>
            <a:cxnLst/>
            <a:rect l="l" t="t" r="r" b="b"/>
            <a:pathLst>
              <a:path w="49" h="108" extrusionOk="0">
                <a:moveTo>
                  <a:pt x="29" y="98"/>
                </a:moveTo>
                <a:cubicBezTo>
                  <a:pt x="29" y="108"/>
                  <a:pt x="20" y="108"/>
                  <a:pt x="20" y="108"/>
                </a:cubicBezTo>
                <a:cubicBezTo>
                  <a:pt x="10" y="108"/>
                  <a:pt x="0" y="98"/>
                  <a:pt x="0" y="98"/>
                </a:cubicBezTo>
                <a:lnTo>
                  <a:pt x="10" y="10"/>
                </a:lnTo>
                <a:cubicBezTo>
                  <a:pt x="20" y="10"/>
                  <a:pt x="20" y="0"/>
                  <a:pt x="29" y="0"/>
                </a:cubicBezTo>
                <a:cubicBezTo>
                  <a:pt x="39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1" name="Google Shape;4211;p21"/>
          <p:cNvSpPr/>
          <p:nvPr/>
        </p:nvSpPr>
        <p:spPr>
          <a:xfrm>
            <a:off x="1515026" y="5494479"/>
            <a:ext cx="33416" cy="52239"/>
          </a:xfrm>
          <a:custGeom>
            <a:avLst/>
            <a:gdLst/>
            <a:ahLst/>
            <a:cxnLst/>
            <a:rect l="l" t="t" r="r" b="b"/>
            <a:pathLst>
              <a:path w="158" h="247" extrusionOk="0">
                <a:moveTo>
                  <a:pt x="30" y="236"/>
                </a:moveTo>
                <a:cubicBezTo>
                  <a:pt x="30" y="236"/>
                  <a:pt x="20" y="246"/>
                  <a:pt x="10" y="236"/>
                </a:cubicBezTo>
                <a:cubicBezTo>
                  <a:pt x="1" y="236"/>
                  <a:pt x="1" y="226"/>
                  <a:pt x="1" y="216"/>
                </a:cubicBezTo>
                <a:lnTo>
                  <a:pt x="128" y="11"/>
                </a:lnTo>
                <a:cubicBezTo>
                  <a:pt x="128" y="1"/>
                  <a:pt x="138" y="1"/>
                  <a:pt x="147" y="1"/>
                </a:cubicBezTo>
                <a:cubicBezTo>
                  <a:pt x="147" y="11"/>
                  <a:pt x="157" y="20"/>
                  <a:pt x="147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2" name="Google Shape;4212;p21"/>
          <p:cNvSpPr/>
          <p:nvPr/>
        </p:nvSpPr>
        <p:spPr>
          <a:xfrm>
            <a:off x="1523274" y="5523453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40" y="99"/>
                </a:moveTo>
                <a:cubicBezTo>
                  <a:pt x="40" y="109"/>
                  <a:pt x="40" y="118"/>
                  <a:pt x="30" y="118"/>
                </a:cubicBezTo>
                <a:cubicBezTo>
                  <a:pt x="20" y="118"/>
                  <a:pt x="10" y="109"/>
                  <a:pt x="10" y="99"/>
                </a:cubicBezTo>
                <a:lnTo>
                  <a:pt x="1" y="20"/>
                </a:lnTo>
                <a:cubicBezTo>
                  <a:pt x="1" y="11"/>
                  <a:pt x="10" y="11"/>
                  <a:pt x="10" y="1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3" name="Google Shape;4213;p21"/>
          <p:cNvSpPr/>
          <p:nvPr/>
        </p:nvSpPr>
        <p:spPr>
          <a:xfrm>
            <a:off x="1506778" y="5523453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29" y="70"/>
                </a:moveTo>
                <a:cubicBezTo>
                  <a:pt x="20" y="70"/>
                  <a:pt x="10" y="60"/>
                  <a:pt x="10" y="60"/>
                </a:cubicBezTo>
                <a:cubicBezTo>
                  <a:pt x="0" y="50"/>
                  <a:pt x="10" y="40"/>
                  <a:pt x="20" y="40"/>
                </a:cubicBezTo>
                <a:lnTo>
                  <a:pt x="88" y="11"/>
                </a:lnTo>
                <a:cubicBezTo>
                  <a:pt x="98" y="1"/>
                  <a:pt x="108" y="11"/>
                  <a:pt x="108" y="20"/>
                </a:cubicBezTo>
                <a:cubicBezTo>
                  <a:pt x="108" y="20"/>
                  <a:pt x="108" y="31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4" name="Google Shape;4214;p21"/>
          <p:cNvSpPr/>
          <p:nvPr/>
        </p:nvSpPr>
        <p:spPr>
          <a:xfrm>
            <a:off x="1529407" y="5513302"/>
            <a:ext cx="10786" cy="22841"/>
          </a:xfrm>
          <a:custGeom>
            <a:avLst/>
            <a:gdLst/>
            <a:ahLst/>
            <a:cxnLst/>
            <a:rect l="l" t="t" r="r" b="b"/>
            <a:pathLst>
              <a:path w="51" h="108" extrusionOk="0">
                <a:moveTo>
                  <a:pt x="40" y="98"/>
                </a:moveTo>
                <a:cubicBezTo>
                  <a:pt x="50" y="98"/>
                  <a:pt x="40" y="108"/>
                  <a:pt x="31" y="108"/>
                </a:cubicBezTo>
                <a:cubicBezTo>
                  <a:pt x="20" y="108"/>
                  <a:pt x="20" y="108"/>
                  <a:pt x="11" y="98"/>
                </a:cubicBezTo>
                <a:lnTo>
                  <a:pt x="1" y="20"/>
                </a:lnTo>
                <a:cubicBezTo>
                  <a:pt x="1" y="10"/>
                  <a:pt x="11" y="0"/>
                  <a:pt x="20" y="0"/>
                </a:cubicBezTo>
                <a:lnTo>
                  <a:pt x="31" y="1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5" name="Google Shape;4215;p21"/>
          <p:cNvSpPr/>
          <p:nvPr/>
        </p:nvSpPr>
        <p:spPr>
          <a:xfrm>
            <a:off x="1512911" y="5513302"/>
            <a:ext cx="24956" cy="12690"/>
          </a:xfrm>
          <a:custGeom>
            <a:avLst/>
            <a:gdLst/>
            <a:ahLst/>
            <a:cxnLst/>
            <a:rect l="l" t="t" r="r" b="b"/>
            <a:pathLst>
              <a:path w="118" h="60" extrusionOk="0">
                <a:moveTo>
                  <a:pt x="30" y="59"/>
                </a:moveTo>
                <a:cubicBezTo>
                  <a:pt x="20" y="59"/>
                  <a:pt x="11" y="59"/>
                  <a:pt x="11" y="49"/>
                </a:cubicBezTo>
                <a:cubicBezTo>
                  <a:pt x="0" y="39"/>
                  <a:pt x="11" y="39"/>
                  <a:pt x="20" y="29"/>
                </a:cubicBezTo>
                <a:lnTo>
                  <a:pt x="89" y="0"/>
                </a:lnTo>
                <a:cubicBezTo>
                  <a:pt x="98" y="0"/>
                  <a:pt x="109" y="0"/>
                  <a:pt x="109" y="10"/>
                </a:cubicBezTo>
                <a:cubicBezTo>
                  <a:pt x="118" y="20"/>
                  <a:pt x="109" y="29"/>
                  <a:pt x="9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6" name="Google Shape;4216;p21"/>
          <p:cNvSpPr/>
          <p:nvPr/>
        </p:nvSpPr>
        <p:spPr>
          <a:xfrm>
            <a:off x="1483937" y="5484327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0" y="29"/>
                </a:moveTo>
                <a:cubicBezTo>
                  <a:pt x="10" y="29"/>
                  <a:pt x="0" y="20"/>
                  <a:pt x="0" y="20"/>
                </a:cubicBezTo>
                <a:cubicBezTo>
                  <a:pt x="0" y="10"/>
                  <a:pt x="10" y="0"/>
                  <a:pt x="20" y="0"/>
                </a:cubicBezTo>
                <a:lnTo>
                  <a:pt x="255" y="0"/>
                </a:lnTo>
                <a:cubicBezTo>
                  <a:pt x="265" y="0"/>
                  <a:pt x="275" y="10"/>
                  <a:pt x="275" y="20"/>
                </a:cubicBezTo>
                <a:cubicBezTo>
                  <a:pt x="275" y="20"/>
                  <a:pt x="265" y="29"/>
                  <a:pt x="255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7" name="Google Shape;4217;p21"/>
          <p:cNvSpPr/>
          <p:nvPr/>
        </p:nvSpPr>
        <p:spPr>
          <a:xfrm>
            <a:off x="1486052" y="54843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29" y="79"/>
                </a:moveTo>
                <a:lnTo>
                  <a:pt x="10" y="79"/>
                </a:lnTo>
                <a:cubicBezTo>
                  <a:pt x="0" y="68"/>
                  <a:pt x="0" y="59"/>
                  <a:pt x="10" y="49"/>
                </a:cubicBezTo>
                <a:lnTo>
                  <a:pt x="69" y="0"/>
                </a:lnTo>
                <a:cubicBezTo>
                  <a:pt x="79" y="0"/>
                  <a:pt x="88" y="0"/>
                  <a:pt x="98" y="10"/>
                </a:cubicBezTo>
                <a:cubicBezTo>
                  <a:pt x="98" y="10"/>
                  <a:pt x="98" y="20"/>
                  <a:pt x="8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8" name="Google Shape;4218;p21"/>
          <p:cNvSpPr/>
          <p:nvPr/>
        </p:nvSpPr>
        <p:spPr>
          <a:xfrm>
            <a:off x="1486052" y="54737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1"/>
                </a:moveTo>
                <a:cubicBezTo>
                  <a:pt x="0" y="20"/>
                  <a:pt x="0" y="11"/>
                  <a:pt x="10" y="11"/>
                </a:cubicBezTo>
                <a:cubicBezTo>
                  <a:pt x="10" y="1"/>
                  <a:pt x="20" y="1"/>
                  <a:pt x="29" y="1"/>
                </a:cubicBezTo>
                <a:lnTo>
                  <a:pt x="88" y="50"/>
                </a:lnTo>
                <a:cubicBezTo>
                  <a:pt x="98" y="60"/>
                  <a:pt x="98" y="70"/>
                  <a:pt x="98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9" name="Google Shape;4219;p21"/>
          <p:cNvSpPr/>
          <p:nvPr/>
        </p:nvSpPr>
        <p:spPr>
          <a:xfrm>
            <a:off x="1498530" y="54843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29" y="79"/>
                </a:moveTo>
                <a:lnTo>
                  <a:pt x="10" y="79"/>
                </a:lnTo>
                <a:cubicBezTo>
                  <a:pt x="0" y="68"/>
                  <a:pt x="10" y="59"/>
                  <a:pt x="10" y="49"/>
                </a:cubicBezTo>
                <a:lnTo>
                  <a:pt x="79" y="0"/>
                </a:lnTo>
                <a:cubicBezTo>
                  <a:pt x="79" y="0"/>
                  <a:pt x="88" y="0"/>
                  <a:pt x="98" y="10"/>
                </a:cubicBezTo>
                <a:lnTo>
                  <a:pt x="98" y="2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0" name="Google Shape;4220;p21"/>
          <p:cNvSpPr/>
          <p:nvPr/>
        </p:nvSpPr>
        <p:spPr>
          <a:xfrm>
            <a:off x="1498530" y="547375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1"/>
                </a:moveTo>
                <a:cubicBezTo>
                  <a:pt x="10" y="20"/>
                  <a:pt x="0" y="11"/>
                  <a:pt x="10" y="11"/>
                </a:cubicBezTo>
                <a:cubicBezTo>
                  <a:pt x="20" y="1"/>
                  <a:pt x="29" y="1"/>
                  <a:pt x="29" y="1"/>
                </a:cubicBezTo>
                <a:lnTo>
                  <a:pt x="98" y="50"/>
                </a:lnTo>
                <a:lnTo>
                  <a:pt x="98" y="79"/>
                </a:lnTo>
                <a:lnTo>
                  <a:pt x="7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1" name="Google Shape;4221;p21"/>
          <p:cNvSpPr/>
          <p:nvPr/>
        </p:nvSpPr>
        <p:spPr>
          <a:xfrm>
            <a:off x="7220434" y="5867550"/>
            <a:ext cx="288266" cy="302859"/>
          </a:xfrm>
          <a:custGeom>
            <a:avLst/>
            <a:gdLst/>
            <a:ahLst/>
            <a:cxnLst/>
            <a:rect l="l" t="t" r="r" b="b"/>
            <a:pathLst>
              <a:path w="1363" h="1432" extrusionOk="0">
                <a:moveTo>
                  <a:pt x="1363" y="1"/>
                </a:moveTo>
                <a:cubicBezTo>
                  <a:pt x="1020" y="50"/>
                  <a:pt x="686" y="207"/>
                  <a:pt x="432" y="481"/>
                </a:cubicBezTo>
                <a:cubicBezTo>
                  <a:pt x="177" y="756"/>
                  <a:pt x="30" y="1089"/>
                  <a:pt x="0" y="1431"/>
                </a:cubicBezTo>
                <a:cubicBezTo>
                  <a:pt x="344" y="1383"/>
                  <a:pt x="677" y="1226"/>
                  <a:pt x="932" y="961"/>
                </a:cubicBezTo>
                <a:cubicBezTo>
                  <a:pt x="1187" y="687"/>
                  <a:pt x="1333" y="353"/>
                  <a:pt x="1363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2" name="Google Shape;4222;p21"/>
          <p:cNvSpPr/>
          <p:nvPr/>
        </p:nvSpPr>
        <p:spPr>
          <a:xfrm>
            <a:off x="7220434" y="5867550"/>
            <a:ext cx="288266" cy="302859"/>
          </a:xfrm>
          <a:custGeom>
            <a:avLst/>
            <a:gdLst/>
            <a:ahLst/>
            <a:cxnLst/>
            <a:rect l="l" t="t" r="r" b="b"/>
            <a:pathLst>
              <a:path w="1363" h="1432" extrusionOk="0">
                <a:moveTo>
                  <a:pt x="1363" y="1"/>
                </a:moveTo>
                <a:cubicBezTo>
                  <a:pt x="843" y="364"/>
                  <a:pt x="314" y="1000"/>
                  <a:pt x="0" y="1431"/>
                </a:cubicBezTo>
                <a:cubicBezTo>
                  <a:pt x="726" y="1333"/>
                  <a:pt x="1294" y="736"/>
                  <a:pt x="1363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3" name="Google Shape;4223;p21"/>
          <p:cNvSpPr/>
          <p:nvPr/>
        </p:nvSpPr>
        <p:spPr>
          <a:xfrm>
            <a:off x="7255753" y="5867550"/>
            <a:ext cx="259080" cy="257176"/>
          </a:xfrm>
          <a:custGeom>
            <a:avLst/>
            <a:gdLst/>
            <a:ahLst/>
            <a:cxnLst/>
            <a:rect l="l" t="t" r="r" b="b"/>
            <a:pathLst>
              <a:path w="1225" h="1216" extrusionOk="0">
                <a:moveTo>
                  <a:pt x="1196" y="89"/>
                </a:moveTo>
                <a:cubicBezTo>
                  <a:pt x="1225" y="70"/>
                  <a:pt x="1196" y="1"/>
                  <a:pt x="1176" y="20"/>
                </a:cubicBezTo>
                <a:cubicBezTo>
                  <a:pt x="794" y="255"/>
                  <a:pt x="284" y="785"/>
                  <a:pt x="10" y="1187"/>
                </a:cubicBezTo>
                <a:cubicBezTo>
                  <a:pt x="0" y="1216"/>
                  <a:pt x="29" y="1216"/>
                  <a:pt x="49" y="1196"/>
                </a:cubicBezTo>
                <a:cubicBezTo>
                  <a:pt x="323" y="804"/>
                  <a:pt x="804" y="334"/>
                  <a:pt x="1196" y="8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4" name="Google Shape;4224;p21"/>
          <p:cNvSpPr/>
          <p:nvPr/>
        </p:nvSpPr>
        <p:spPr>
          <a:xfrm>
            <a:off x="7313702" y="6022996"/>
            <a:ext cx="29186" cy="95595"/>
          </a:xfrm>
          <a:custGeom>
            <a:avLst/>
            <a:gdLst/>
            <a:ahLst/>
            <a:cxnLst/>
            <a:rect l="l" t="t" r="r" b="b"/>
            <a:pathLst>
              <a:path w="138" h="452" extrusionOk="0">
                <a:moveTo>
                  <a:pt x="118" y="50"/>
                </a:moveTo>
                <a:cubicBezTo>
                  <a:pt x="138" y="21"/>
                  <a:pt x="108" y="1"/>
                  <a:pt x="89" y="21"/>
                </a:cubicBezTo>
                <a:cubicBezTo>
                  <a:pt x="1" y="119"/>
                  <a:pt x="1" y="314"/>
                  <a:pt x="60" y="422"/>
                </a:cubicBezTo>
                <a:cubicBezTo>
                  <a:pt x="79" y="452"/>
                  <a:pt x="99" y="432"/>
                  <a:pt x="89" y="402"/>
                </a:cubicBezTo>
                <a:cubicBezTo>
                  <a:pt x="30" y="314"/>
                  <a:pt x="49" y="128"/>
                  <a:pt x="118" y="5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5" name="Google Shape;4225;p21"/>
          <p:cNvSpPr/>
          <p:nvPr/>
        </p:nvSpPr>
        <p:spPr>
          <a:xfrm>
            <a:off x="7369535" y="5966951"/>
            <a:ext cx="33416" cy="93692"/>
          </a:xfrm>
          <a:custGeom>
            <a:avLst/>
            <a:gdLst/>
            <a:ahLst/>
            <a:cxnLst/>
            <a:rect l="l" t="t" r="r" b="b"/>
            <a:pathLst>
              <a:path w="158" h="443" extrusionOk="0">
                <a:moveTo>
                  <a:pt x="119" y="1"/>
                </a:moveTo>
                <a:cubicBezTo>
                  <a:pt x="109" y="1"/>
                  <a:pt x="90" y="1"/>
                  <a:pt x="90" y="11"/>
                </a:cubicBezTo>
                <a:cubicBezTo>
                  <a:pt x="21" y="119"/>
                  <a:pt x="40" y="325"/>
                  <a:pt x="109" y="423"/>
                </a:cubicBezTo>
                <a:cubicBezTo>
                  <a:pt x="129" y="442"/>
                  <a:pt x="158" y="423"/>
                  <a:pt x="138" y="403"/>
                </a:cubicBezTo>
                <a:cubicBezTo>
                  <a:pt x="1" y="236"/>
                  <a:pt x="148" y="31"/>
                  <a:pt x="119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6" name="Google Shape;4226;p21"/>
          <p:cNvSpPr/>
          <p:nvPr/>
        </p:nvSpPr>
        <p:spPr>
          <a:xfrm>
            <a:off x="7274364" y="5991907"/>
            <a:ext cx="105958" cy="41664"/>
          </a:xfrm>
          <a:custGeom>
            <a:avLst/>
            <a:gdLst/>
            <a:ahLst/>
            <a:cxnLst/>
            <a:rect l="l" t="t" r="r" b="b"/>
            <a:pathLst>
              <a:path w="501" h="197" extrusionOk="0">
                <a:moveTo>
                  <a:pt x="431" y="11"/>
                </a:moveTo>
                <a:cubicBezTo>
                  <a:pt x="422" y="1"/>
                  <a:pt x="402" y="20"/>
                  <a:pt x="402" y="30"/>
                </a:cubicBezTo>
                <a:cubicBezTo>
                  <a:pt x="324" y="109"/>
                  <a:pt x="137" y="148"/>
                  <a:pt x="39" y="99"/>
                </a:cubicBezTo>
                <a:cubicBezTo>
                  <a:pt x="10" y="89"/>
                  <a:pt x="0" y="109"/>
                  <a:pt x="30" y="128"/>
                </a:cubicBezTo>
                <a:cubicBezTo>
                  <a:pt x="187" y="197"/>
                  <a:pt x="500" y="70"/>
                  <a:pt x="431" y="1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7" name="Google Shape;4227;p21"/>
          <p:cNvSpPr/>
          <p:nvPr/>
        </p:nvSpPr>
        <p:spPr>
          <a:xfrm>
            <a:off x="7353039" y="5917251"/>
            <a:ext cx="95595" cy="39761"/>
          </a:xfrm>
          <a:custGeom>
            <a:avLst/>
            <a:gdLst/>
            <a:ahLst/>
            <a:cxnLst/>
            <a:rect l="l" t="t" r="r" b="b"/>
            <a:pathLst>
              <a:path w="452" h="188" extrusionOk="0">
                <a:moveTo>
                  <a:pt x="432" y="60"/>
                </a:moveTo>
                <a:cubicBezTo>
                  <a:pt x="451" y="31"/>
                  <a:pt x="412" y="1"/>
                  <a:pt x="393" y="31"/>
                </a:cubicBezTo>
                <a:cubicBezTo>
                  <a:pt x="324" y="109"/>
                  <a:pt x="128" y="148"/>
                  <a:pt x="30" y="109"/>
                </a:cubicBezTo>
                <a:cubicBezTo>
                  <a:pt x="1" y="99"/>
                  <a:pt x="1" y="129"/>
                  <a:pt x="20" y="138"/>
                </a:cubicBezTo>
                <a:cubicBezTo>
                  <a:pt x="138" y="187"/>
                  <a:pt x="344" y="148"/>
                  <a:pt x="432" y="6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8" name="Google Shape;4228;p21"/>
          <p:cNvSpPr/>
          <p:nvPr/>
        </p:nvSpPr>
        <p:spPr>
          <a:xfrm>
            <a:off x="7085714" y="5751441"/>
            <a:ext cx="416854" cy="153544"/>
          </a:xfrm>
          <a:custGeom>
            <a:avLst/>
            <a:gdLst/>
            <a:ahLst/>
            <a:cxnLst/>
            <a:rect l="l" t="t" r="r" b="b"/>
            <a:pathLst>
              <a:path w="1971" h="726" extrusionOk="0">
                <a:moveTo>
                  <a:pt x="1970" y="423"/>
                </a:moveTo>
                <a:cubicBezTo>
                  <a:pt x="1706" y="187"/>
                  <a:pt x="1373" y="40"/>
                  <a:pt x="1000" y="20"/>
                </a:cubicBezTo>
                <a:cubicBezTo>
                  <a:pt x="628" y="1"/>
                  <a:pt x="285" y="109"/>
                  <a:pt x="1" y="314"/>
                </a:cubicBezTo>
                <a:cubicBezTo>
                  <a:pt x="256" y="540"/>
                  <a:pt x="589" y="687"/>
                  <a:pt x="961" y="706"/>
                </a:cubicBezTo>
                <a:cubicBezTo>
                  <a:pt x="1334" y="726"/>
                  <a:pt x="1686" y="619"/>
                  <a:pt x="1970" y="42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9" name="Google Shape;4229;p21"/>
          <p:cNvSpPr/>
          <p:nvPr/>
        </p:nvSpPr>
        <p:spPr>
          <a:xfrm>
            <a:off x="7085714" y="5805372"/>
            <a:ext cx="416854" cy="124570"/>
          </a:xfrm>
          <a:custGeom>
            <a:avLst/>
            <a:gdLst/>
            <a:ahLst/>
            <a:cxnLst/>
            <a:rect l="l" t="t" r="r" b="b"/>
            <a:pathLst>
              <a:path w="1971" h="589" extrusionOk="0">
                <a:moveTo>
                  <a:pt x="1970" y="168"/>
                </a:moveTo>
                <a:cubicBezTo>
                  <a:pt x="1363" y="1"/>
                  <a:pt x="530" y="11"/>
                  <a:pt x="1" y="59"/>
                </a:cubicBezTo>
                <a:cubicBezTo>
                  <a:pt x="550" y="549"/>
                  <a:pt x="1373" y="589"/>
                  <a:pt x="1970" y="16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0" name="Google Shape;4230;p21"/>
          <p:cNvSpPr/>
          <p:nvPr/>
        </p:nvSpPr>
        <p:spPr>
          <a:xfrm>
            <a:off x="7143874" y="5801142"/>
            <a:ext cx="358693" cy="52239"/>
          </a:xfrm>
          <a:custGeom>
            <a:avLst/>
            <a:gdLst/>
            <a:ahLst/>
            <a:cxnLst/>
            <a:rect l="l" t="t" r="r" b="b"/>
            <a:pathLst>
              <a:path w="1696" h="247" extrusionOk="0">
                <a:moveTo>
                  <a:pt x="1636" y="236"/>
                </a:moveTo>
                <a:cubicBezTo>
                  <a:pt x="1666" y="246"/>
                  <a:pt x="1695" y="188"/>
                  <a:pt x="1666" y="177"/>
                </a:cubicBezTo>
                <a:cubicBezTo>
                  <a:pt x="1244" y="40"/>
                  <a:pt x="510" y="1"/>
                  <a:pt x="29" y="50"/>
                </a:cubicBezTo>
                <a:cubicBezTo>
                  <a:pt x="0" y="60"/>
                  <a:pt x="10" y="90"/>
                  <a:pt x="39" y="90"/>
                </a:cubicBezTo>
                <a:cubicBezTo>
                  <a:pt x="519" y="40"/>
                  <a:pt x="1196" y="99"/>
                  <a:pt x="1636" y="23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1" name="Google Shape;4231;p21"/>
          <p:cNvSpPr/>
          <p:nvPr/>
        </p:nvSpPr>
        <p:spPr>
          <a:xfrm>
            <a:off x="7195478" y="5809601"/>
            <a:ext cx="79099" cy="58161"/>
          </a:xfrm>
          <a:custGeom>
            <a:avLst/>
            <a:gdLst/>
            <a:ahLst/>
            <a:cxnLst/>
            <a:rect l="l" t="t" r="r" b="b"/>
            <a:pathLst>
              <a:path w="374" h="275" extrusionOk="0">
                <a:moveTo>
                  <a:pt x="344" y="39"/>
                </a:moveTo>
                <a:cubicBezTo>
                  <a:pt x="373" y="39"/>
                  <a:pt x="364" y="0"/>
                  <a:pt x="334" y="0"/>
                </a:cubicBezTo>
                <a:cubicBezTo>
                  <a:pt x="207" y="0"/>
                  <a:pt x="60" y="118"/>
                  <a:pt x="11" y="235"/>
                </a:cubicBezTo>
                <a:cubicBezTo>
                  <a:pt x="1" y="265"/>
                  <a:pt x="31" y="275"/>
                  <a:pt x="40" y="246"/>
                </a:cubicBezTo>
                <a:cubicBezTo>
                  <a:pt x="79" y="148"/>
                  <a:pt x="236" y="30"/>
                  <a:pt x="344" y="3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2" name="Google Shape;4232;p21"/>
          <p:cNvSpPr/>
          <p:nvPr/>
        </p:nvSpPr>
        <p:spPr>
          <a:xfrm>
            <a:off x="7282612" y="5813620"/>
            <a:ext cx="70639" cy="68735"/>
          </a:xfrm>
          <a:custGeom>
            <a:avLst/>
            <a:gdLst/>
            <a:ahLst/>
            <a:cxnLst/>
            <a:rect l="l" t="t" r="r" b="b"/>
            <a:pathLst>
              <a:path w="334" h="325" extrusionOk="0">
                <a:moveTo>
                  <a:pt x="334" y="20"/>
                </a:moveTo>
                <a:cubicBezTo>
                  <a:pt x="334" y="11"/>
                  <a:pt x="314" y="1"/>
                  <a:pt x="305" y="1"/>
                </a:cubicBezTo>
                <a:cubicBezTo>
                  <a:pt x="177" y="11"/>
                  <a:pt x="30" y="168"/>
                  <a:pt x="11" y="285"/>
                </a:cubicBezTo>
                <a:cubicBezTo>
                  <a:pt x="0" y="314"/>
                  <a:pt x="40" y="325"/>
                  <a:pt x="40" y="295"/>
                </a:cubicBezTo>
                <a:cubicBezTo>
                  <a:pt x="79" y="79"/>
                  <a:pt x="334" y="60"/>
                  <a:pt x="334" y="2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3" name="Google Shape;4233;p21"/>
          <p:cNvSpPr/>
          <p:nvPr/>
        </p:nvSpPr>
        <p:spPr>
          <a:xfrm>
            <a:off x="7239256" y="5755671"/>
            <a:ext cx="74657" cy="76984"/>
          </a:xfrm>
          <a:custGeom>
            <a:avLst/>
            <a:gdLst/>
            <a:ahLst/>
            <a:cxnLst/>
            <a:rect l="l" t="t" r="r" b="b"/>
            <a:pathLst>
              <a:path w="353" h="364" extrusionOk="0">
                <a:moveTo>
                  <a:pt x="353" y="275"/>
                </a:moveTo>
                <a:cubicBezTo>
                  <a:pt x="353" y="265"/>
                  <a:pt x="333" y="255"/>
                  <a:pt x="323" y="255"/>
                </a:cubicBezTo>
                <a:cubicBezTo>
                  <a:pt x="216" y="255"/>
                  <a:pt x="59" y="128"/>
                  <a:pt x="29" y="30"/>
                </a:cubicBezTo>
                <a:cubicBezTo>
                  <a:pt x="20" y="0"/>
                  <a:pt x="0" y="11"/>
                  <a:pt x="9" y="40"/>
                </a:cubicBezTo>
                <a:cubicBezTo>
                  <a:pt x="59" y="207"/>
                  <a:pt x="353" y="363"/>
                  <a:pt x="353" y="27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4" name="Google Shape;4234;p21"/>
          <p:cNvSpPr/>
          <p:nvPr/>
        </p:nvSpPr>
        <p:spPr>
          <a:xfrm>
            <a:off x="7342676" y="5766034"/>
            <a:ext cx="79099" cy="64506"/>
          </a:xfrm>
          <a:custGeom>
            <a:avLst/>
            <a:gdLst/>
            <a:ahLst/>
            <a:cxnLst/>
            <a:rect l="l" t="t" r="r" b="b"/>
            <a:pathLst>
              <a:path w="374" h="305" extrusionOk="0">
                <a:moveTo>
                  <a:pt x="334" y="304"/>
                </a:moveTo>
                <a:cubicBezTo>
                  <a:pt x="363" y="304"/>
                  <a:pt x="373" y="256"/>
                  <a:pt x="334" y="256"/>
                </a:cubicBezTo>
                <a:cubicBezTo>
                  <a:pt x="236" y="256"/>
                  <a:pt x="69" y="138"/>
                  <a:pt x="40" y="30"/>
                </a:cubicBezTo>
                <a:cubicBezTo>
                  <a:pt x="30" y="1"/>
                  <a:pt x="1" y="20"/>
                  <a:pt x="10" y="49"/>
                </a:cubicBezTo>
                <a:cubicBezTo>
                  <a:pt x="50" y="167"/>
                  <a:pt x="206" y="304"/>
                  <a:pt x="334" y="30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5" name="Google Shape;4235;p21"/>
          <p:cNvSpPr/>
          <p:nvPr/>
        </p:nvSpPr>
        <p:spPr>
          <a:xfrm>
            <a:off x="7481626" y="5790990"/>
            <a:ext cx="116110" cy="118225"/>
          </a:xfrm>
          <a:custGeom>
            <a:avLst/>
            <a:gdLst/>
            <a:ahLst/>
            <a:cxnLst/>
            <a:rect l="l" t="t" r="r" b="b"/>
            <a:pathLst>
              <a:path w="549" h="559" extrusionOk="0">
                <a:moveTo>
                  <a:pt x="304" y="20"/>
                </a:moveTo>
                <a:cubicBezTo>
                  <a:pt x="441" y="29"/>
                  <a:pt x="549" y="167"/>
                  <a:pt x="539" y="304"/>
                </a:cubicBezTo>
                <a:cubicBezTo>
                  <a:pt x="520" y="451"/>
                  <a:pt x="392" y="559"/>
                  <a:pt x="245" y="539"/>
                </a:cubicBezTo>
                <a:cubicBezTo>
                  <a:pt x="108" y="530"/>
                  <a:pt x="0" y="392"/>
                  <a:pt x="10" y="255"/>
                </a:cubicBezTo>
                <a:cubicBezTo>
                  <a:pt x="30" y="108"/>
                  <a:pt x="157" y="0"/>
                  <a:pt x="304" y="2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6" name="Google Shape;4236;p21"/>
          <p:cNvSpPr/>
          <p:nvPr/>
        </p:nvSpPr>
        <p:spPr>
          <a:xfrm>
            <a:off x="7496219" y="5813620"/>
            <a:ext cx="43568" cy="4166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118" y="1"/>
                </a:moveTo>
                <a:cubicBezTo>
                  <a:pt x="166" y="11"/>
                  <a:pt x="205" y="60"/>
                  <a:pt x="196" y="109"/>
                </a:cubicBezTo>
                <a:cubicBezTo>
                  <a:pt x="196" y="158"/>
                  <a:pt x="147" y="197"/>
                  <a:pt x="98" y="197"/>
                </a:cubicBezTo>
                <a:cubicBezTo>
                  <a:pt x="39" y="187"/>
                  <a:pt x="0" y="138"/>
                  <a:pt x="10" y="89"/>
                </a:cubicBezTo>
                <a:cubicBezTo>
                  <a:pt x="10" y="40"/>
                  <a:pt x="59" y="1"/>
                  <a:pt x="118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7" name="Google Shape;4237;p21"/>
          <p:cNvSpPr/>
          <p:nvPr/>
        </p:nvSpPr>
        <p:spPr>
          <a:xfrm>
            <a:off x="9118782" y="4994301"/>
            <a:ext cx="396128" cy="179347"/>
          </a:xfrm>
          <a:custGeom>
            <a:avLst/>
            <a:gdLst/>
            <a:ahLst/>
            <a:cxnLst/>
            <a:rect l="l" t="t" r="r" b="b"/>
            <a:pathLst>
              <a:path w="1873" h="848" extrusionOk="0">
                <a:moveTo>
                  <a:pt x="1146" y="1"/>
                </a:moveTo>
                <a:cubicBezTo>
                  <a:pt x="606" y="1"/>
                  <a:pt x="269" y="190"/>
                  <a:pt x="118" y="406"/>
                </a:cubicBezTo>
                <a:cubicBezTo>
                  <a:pt x="20" y="543"/>
                  <a:pt x="0" y="700"/>
                  <a:pt x="79" y="808"/>
                </a:cubicBezTo>
                <a:cubicBezTo>
                  <a:pt x="89" y="837"/>
                  <a:pt x="118" y="847"/>
                  <a:pt x="138" y="847"/>
                </a:cubicBezTo>
                <a:cubicBezTo>
                  <a:pt x="157" y="847"/>
                  <a:pt x="167" y="837"/>
                  <a:pt x="177" y="837"/>
                </a:cubicBezTo>
                <a:cubicBezTo>
                  <a:pt x="216" y="808"/>
                  <a:pt x="226" y="759"/>
                  <a:pt x="207" y="730"/>
                </a:cubicBezTo>
                <a:cubicBezTo>
                  <a:pt x="167" y="671"/>
                  <a:pt x="177" y="582"/>
                  <a:pt x="246" y="494"/>
                </a:cubicBezTo>
                <a:cubicBezTo>
                  <a:pt x="367" y="316"/>
                  <a:pt x="664" y="153"/>
                  <a:pt x="1150" y="153"/>
                </a:cubicBezTo>
                <a:cubicBezTo>
                  <a:pt x="1331" y="153"/>
                  <a:pt x="1540" y="176"/>
                  <a:pt x="1775" y="229"/>
                </a:cubicBezTo>
                <a:cubicBezTo>
                  <a:pt x="1780" y="231"/>
                  <a:pt x="1785" y="231"/>
                  <a:pt x="1790" y="231"/>
                </a:cubicBezTo>
                <a:cubicBezTo>
                  <a:pt x="1824" y="231"/>
                  <a:pt x="1854" y="205"/>
                  <a:pt x="1862" y="171"/>
                </a:cubicBezTo>
                <a:cubicBezTo>
                  <a:pt x="1873" y="131"/>
                  <a:pt x="1853" y="92"/>
                  <a:pt x="1814" y="83"/>
                </a:cubicBezTo>
                <a:cubicBezTo>
                  <a:pt x="1564" y="26"/>
                  <a:pt x="1341" y="1"/>
                  <a:pt x="1146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8" name="Google Shape;4238;p21"/>
          <p:cNvSpPr/>
          <p:nvPr/>
        </p:nvSpPr>
        <p:spPr>
          <a:xfrm>
            <a:off x="2947035" y="5374352"/>
            <a:ext cx="963988" cy="1884197"/>
          </a:xfrm>
          <a:custGeom>
            <a:avLst/>
            <a:gdLst/>
            <a:ahLst/>
            <a:cxnLst/>
            <a:rect l="l" t="t" r="r" b="b"/>
            <a:pathLst>
              <a:path w="4558" h="8909" extrusionOk="0">
                <a:moveTo>
                  <a:pt x="2676" y="4832"/>
                </a:moveTo>
                <a:lnTo>
                  <a:pt x="2676" y="4832"/>
                </a:lnTo>
                <a:cubicBezTo>
                  <a:pt x="4136" y="4891"/>
                  <a:pt x="4332" y="5498"/>
                  <a:pt x="4362" y="5694"/>
                </a:cubicBezTo>
                <a:cubicBezTo>
                  <a:pt x="4391" y="5997"/>
                  <a:pt x="4185" y="6302"/>
                  <a:pt x="3901" y="6370"/>
                </a:cubicBezTo>
                <a:cubicBezTo>
                  <a:pt x="3872" y="6378"/>
                  <a:pt x="3829" y="6385"/>
                  <a:pt x="3775" y="6385"/>
                </a:cubicBezTo>
                <a:cubicBezTo>
                  <a:pt x="3556" y="6385"/>
                  <a:pt x="3161" y="6256"/>
                  <a:pt x="2862" y="5468"/>
                </a:cubicBezTo>
                <a:cubicBezTo>
                  <a:pt x="2783" y="5272"/>
                  <a:pt x="2725" y="5057"/>
                  <a:pt x="2676" y="4832"/>
                </a:cubicBezTo>
                <a:close/>
                <a:moveTo>
                  <a:pt x="4445" y="1"/>
                </a:moveTo>
                <a:cubicBezTo>
                  <a:pt x="4432" y="1"/>
                  <a:pt x="4420" y="4"/>
                  <a:pt x="4410" y="11"/>
                </a:cubicBezTo>
                <a:cubicBezTo>
                  <a:pt x="3175" y="725"/>
                  <a:pt x="2705" y="1833"/>
                  <a:pt x="2529" y="2637"/>
                </a:cubicBezTo>
                <a:cubicBezTo>
                  <a:pt x="2382" y="3283"/>
                  <a:pt x="2362" y="4009"/>
                  <a:pt x="2489" y="4675"/>
                </a:cubicBezTo>
                <a:lnTo>
                  <a:pt x="2421" y="4675"/>
                </a:lnTo>
                <a:cubicBezTo>
                  <a:pt x="1529" y="4684"/>
                  <a:pt x="824" y="5076"/>
                  <a:pt x="432" y="5792"/>
                </a:cubicBezTo>
                <a:cubicBezTo>
                  <a:pt x="0" y="6566"/>
                  <a:pt x="30" y="7585"/>
                  <a:pt x="501" y="8340"/>
                </a:cubicBezTo>
                <a:cubicBezTo>
                  <a:pt x="765" y="8771"/>
                  <a:pt x="1049" y="8878"/>
                  <a:pt x="1235" y="8898"/>
                </a:cubicBezTo>
                <a:cubicBezTo>
                  <a:pt x="1255" y="8898"/>
                  <a:pt x="1274" y="8908"/>
                  <a:pt x="1294" y="8908"/>
                </a:cubicBezTo>
                <a:cubicBezTo>
                  <a:pt x="1441" y="8908"/>
                  <a:pt x="1588" y="8849"/>
                  <a:pt x="1686" y="8741"/>
                </a:cubicBezTo>
                <a:cubicBezTo>
                  <a:pt x="1716" y="8702"/>
                  <a:pt x="1716" y="8653"/>
                  <a:pt x="1686" y="8624"/>
                </a:cubicBezTo>
                <a:cubicBezTo>
                  <a:pt x="1674" y="8612"/>
                  <a:pt x="1658" y="8606"/>
                  <a:pt x="1642" y="8606"/>
                </a:cubicBezTo>
                <a:cubicBezTo>
                  <a:pt x="1619" y="8606"/>
                  <a:pt x="1595" y="8617"/>
                  <a:pt x="1579" y="8634"/>
                </a:cubicBezTo>
                <a:cubicBezTo>
                  <a:pt x="1499" y="8713"/>
                  <a:pt x="1395" y="8753"/>
                  <a:pt x="1282" y="8753"/>
                </a:cubicBezTo>
                <a:cubicBezTo>
                  <a:pt x="1270" y="8753"/>
                  <a:pt x="1258" y="8752"/>
                  <a:pt x="1245" y="8751"/>
                </a:cubicBezTo>
                <a:cubicBezTo>
                  <a:pt x="1039" y="8722"/>
                  <a:pt x="814" y="8555"/>
                  <a:pt x="638" y="8262"/>
                </a:cubicBezTo>
                <a:cubicBezTo>
                  <a:pt x="196" y="7546"/>
                  <a:pt x="167" y="6585"/>
                  <a:pt x="559" y="5860"/>
                </a:cubicBezTo>
                <a:cubicBezTo>
                  <a:pt x="932" y="5204"/>
                  <a:pt x="1588" y="4832"/>
                  <a:pt x="2421" y="4832"/>
                </a:cubicBezTo>
                <a:lnTo>
                  <a:pt x="2519" y="4832"/>
                </a:lnTo>
                <a:cubicBezTo>
                  <a:pt x="2568" y="5076"/>
                  <a:pt x="2637" y="5302"/>
                  <a:pt x="2715" y="5527"/>
                </a:cubicBezTo>
                <a:cubicBezTo>
                  <a:pt x="3047" y="6391"/>
                  <a:pt x="3500" y="6538"/>
                  <a:pt x="3768" y="6538"/>
                </a:cubicBezTo>
                <a:cubicBezTo>
                  <a:pt x="3841" y="6538"/>
                  <a:pt x="3900" y="6528"/>
                  <a:pt x="3940" y="6517"/>
                </a:cubicBezTo>
                <a:cubicBezTo>
                  <a:pt x="4303" y="6429"/>
                  <a:pt x="4557" y="6056"/>
                  <a:pt x="4508" y="5675"/>
                </a:cubicBezTo>
                <a:cubicBezTo>
                  <a:pt x="4479" y="5400"/>
                  <a:pt x="4283" y="5155"/>
                  <a:pt x="3979" y="4978"/>
                </a:cubicBezTo>
                <a:cubicBezTo>
                  <a:pt x="3656" y="4802"/>
                  <a:pt x="3205" y="4695"/>
                  <a:pt x="2646" y="4684"/>
                </a:cubicBezTo>
                <a:cubicBezTo>
                  <a:pt x="2519" y="4018"/>
                  <a:pt x="2529" y="3312"/>
                  <a:pt x="2676" y="2666"/>
                </a:cubicBezTo>
                <a:cubicBezTo>
                  <a:pt x="2852" y="1892"/>
                  <a:pt x="3303" y="823"/>
                  <a:pt x="4479" y="148"/>
                </a:cubicBezTo>
                <a:cubicBezTo>
                  <a:pt x="4518" y="118"/>
                  <a:pt x="4528" y="79"/>
                  <a:pt x="4508" y="40"/>
                </a:cubicBezTo>
                <a:cubicBezTo>
                  <a:pt x="4495" y="14"/>
                  <a:pt x="4469" y="1"/>
                  <a:pt x="4445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9" name="Google Shape;4239;p21"/>
          <p:cNvSpPr/>
          <p:nvPr/>
        </p:nvSpPr>
        <p:spPr>
          <a:xfrm>
            <a:off x="3966636" y="6553629"/>
            <a:ext cx="576320" cy="576320"/>
          </a:xfrm>
          <a:custGeom>
            <a:avLst/>
            <a:gdLst/>
            <a:ahLst/>
            <a:cxnLst/>
            <a:rect l="l" t="t" r="r" b="b"/>
            <a:pathLst>
              <a:path w="2725" h="2725" extrusionOk="0">
                <a:moveTo>
                  <a:pt x="1177" y="99"/>
                </a:moveTo>
                <a:cubicBezTo>
                  <a:pt x="1873" y="1"/>
                  <a:pt x="2519" y="490"/>
                  <a:pt x="2617" y="1186"/>
                </a:cubicBezTo>
                <a:cubicBezTo>
                  <a:pt x="2725" y="1882"/>
                  <a:pt x="2235" y="2529"/>
                  <a:pt x="1540" y="2627"/>
                </a:cubicBezTo>
                <a:cubicBezTo>
                  <a:pt x="843" y="2725"/>
                  <a:pt x="197" y="2244"/>
                  <a:pt x="99" y="1539"/>
                </a:cubicBezTo>
                <a:cubicBezTo>
                  <a:pt x="1" y="843"/>
                  <a:pt x="481" y="196"/>
                  <a:pt x="1177" y="99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0" name="Google Shape;4240;p21"/>
          <p:cNvSpPr/>
          <p:nvPr/>
        </p:nvSpPr>
        <p:spPr>
          <a:xfrm>
            <a:off x="4012318" y="6646896"/>
            <a:ext cx="151429" cy="194997"/>
          </a:xfrm>
          <a:custGeom>
            <a:avLst/>
            <a:gdLst/>
            <a:ahLst/>
            <a:cxnLst/>
            <a:rect l="l" t="t" r="r" b="b"/>
            <a:pathLst>
              <a:path w="716" h="922" extrusionOk="0">
                <a:moveTo>
                  <a:pt x="0" y="912"/>
                </a:moveTo>
                <a:cubicBezTo>
                  <a:pt x="0" y="745"/>
                  <a:pt x="39" y="588"/>
                  <a:pt x="98" y="441"/>
                </a:cubicBezTo>
                <a:lnTo>
                  <a:pt x="255" y="520"/>
                </a:lnTo>
                <a:cubicBezTo>
                  <a:pt x="196" y="637"/>
                  <a:pt x="167" y="775"/>
                  <a:pt x="167" y="912"/>
                </a:cubicBezTo>
                <a:close/>
                <a:moveTo>
                  <a:pt x="128" y="383"/>
                </a:moveTo>
                <a:lnTo>
                  <a:pt x="285" y="470"/>
                </a:lnTo>
                <a:cubicBezTo>
                  <a:pt x="304" y="422"/>
                  <a:pt x="333" y="372"/>
                  <a:pt x="363" y="333"/>
                </a:cubicBezTo>
                <a:cubicBezTo>
                  <a:pt x="422" y="255"/>
                  <a:pt x="490" y="196"/>
                  <a:pt x="569" y="137"/>
                </a:cubicBezTo>
                <a:lnTo>
                  <a:pt x="461" y="0"/>
                </a:lnTo>
                <a:cubicBezTo>
                  <a:pt x="324" y="98"/>
                  <a:pt x="206" y="235"/>
                  <a:pt x="128" y="383"/>
                </a:cubicBezTo>
                <a:close/>
                <a:moveTo>
                  <a:pt x="598" y="187"/>
                </a:moveTo>
                <a:lnTo>
                  <a:pt x="716" y="343"/>
                </a:lnTo>
                <a:cubicBezTo>
                  <a:pt x="627" y="402"/>
                  <a:pt x="559" y="490"/>
                  <a:pt x="510" y="588"/>
                </a:cubicBezTo>
                <a:lnTo>
                  <a:pt x="333" y="490"/>
                </a:lnTo>
                <a:cubicBezTo>
                  <a:pt x="353" y="451"/>
                  <a:pt x="383" y="412"/>
                  <a:pt x="412" y="372"/>
                </a:cubicBezTo>
                <a:cubicBezTo>
                  <a:pt x="461" y="304"/>
                  <a:pt x="529" y="235"/>
                  <a:pt x="598" y="187"/>
                </a:cubicBezTo>
                <a:close/>
                <a:moveTo>
                  <a:pt x="490" y="618"/>
                </a:moveTo>
                <a:lnTo>
                  <a:pt x="314" y="539"/>
                </a:lnTo>
                <a:cubicBezTo>
                  <a:pt x="255" y="657"/>
                  <a:pt x="226" y="784"/>
                  <a:pt x="226" y="912"/>
                </a:cubicBezTo>
                <a:lnTo>
                  <a:pt x="422" y="921"/>
                </a:lnTo>
                <a:cubicBezTo>
                  <a:pt x="422" y="814"/>
                  <a:pt x="451" y="716"/>
                  <a:pt x="490" y="6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1" name="Google Shape;4241;p21"/>
          <p:cNvSpPr/>
          <p:nvPr/>
        </p:nvSpPr>
        <p:spPr>
          <a:xfrm>
            <a:off x="4043408" y="6539036"/>
            <a:ext cx="151429" cy="110188"/>
          </a:xfrm>
          <a:custGeom>
            <a:avLst/>
            <a:gdLst/>
            <a:ahLst/>
            <a:cxnLst/>
            <a:rect l="l" t="t" r="r" b="b"/>
            <a:pathLst>
              <a:path w="716" h="521" extrusionOk="0">
                <a:moveTo>
                  <a:pt x="1" y="344"/>
                </a:moveTo>
                <a:lnTo>
                  <a:pt x="618" y="1"/>
                </a:lnTo>
                <a:lnTo>
                  <a:pt x="716" y="187"/>
                </a:lnTo>
                <a:lnTo>
                  <a:pt x="99" y="52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21"/>
          <p:cNvSpPr/>
          <p:nvPr/>
        </p:nvSpPr>
        <p:spPr>
          <a:xfrm>
            <a:off x="4004070" y="6428003"/>
            <a:ext cx="128588" cy="167292"/>
          </a:xfrm>
          <a:custGeom>
            <a:avLst/>
            <a:gdLst/>
            <a:ahLst/>
            <a:cxnLst/>
            <a:rect l="l" t="t" r="r" b="b"/>
            <a:pathLst>
              <a:path w="608" h="791" extrusionOk="0">
                <a:moveTo>
                  <a:pt x="245" y="85"/>
                </a:moveTo>
                <a:cubicBezTo>
                  <a:pt x="274" y="85"/>
                  <a:pt x="304" y="94"/>
                  <a:pt x="324" y="114"/>
                </a:cubicBezTo>
                <a:cubicBezTo>
                  <a:pt x="431" y="192"/>
                  <a:pt x="510" y="408"/>
                  <a:pt x="481" y="673"/>
                </a:cubicBezTo>
                <a:cubicBezTo>
                  <a:pt x="235" y="555"/>
                  <a:pt x="98" y="369"/>
                  <a:pt x="98" y="242"/>
                </a:cubicBezTo>
                <a:cubicBezTo>
                  <a:pt x="98" y="183"/>
                  <a:pt x="118" y="144"/>
                  <a:pt x="176" y="114"/>
                </a:cubicBezTo>
                <a:cubicBezTo>
                  <a:pt x="196" y="94"/>
                  <a:pt x="226" y="85"/>
                  <a:pt x="245" y="85"/>
                </a:cubicBezTo>
                <a:close/>
                <a:moveTo>
                  <a:pt x="253" y="0"/>
                </a:moveTo>
                <a:cubicBezTo>
                  <a:pt x="212" y="0"/>
                  <a:pt x="170" y="12"/>
                  <a:pt x="128" y="36"/>
                </a:cubicBezTo>
                <a:cubicBezTo>
                  <a:pt x="49" y="75"/>
                  <a:pt x="0" y="153"/>
                  <a:pt x="10" y="251"/>
                </a:cubicBezTo>
                <a:cubicBezTo>
                  <a:pt x="20" y="438"/>
                  <a:pt x="226" y="663"/>
                  <a:pt x="500" y="780"/>
                </a:cubicBezTo>
                <a:cubicBezTo>
                  <a:pt x="510" y="780"/>
                  <a:pt x="510" y="790"/>
                  <a:pt x="520" y="790"/>
                </a:cubicBezTo>
                <a:cubicBezTo>
                  <a:pt x="529" y="790"/>
                  <a:pt x="529" y="780"/>
                  <a:pt x="539" y="780"/>
                </a:cubicBezTo>
                <a:cubicBezTo>
                  <a:pt x="549" y="771"/>
                  <a:pt x="559" y="761"/>
                  <a:pt x="559" y="751"/>
                </a:cubicBezTo>
                <a:cubicBezTo>
                  <a:pt x="608" y="447"/>
                  <a:pt x="529" y="153"/>
                  <a:pt x="383" y="46"/>
                </a:cubicBezTo>
                <a:cubicBezTo>
                  <a:pt x="342" y="15"/>
                  <a:pt x="298" y="0"/>
                  <a:pt x="253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21"/>
          <p:cNvSpPr/>
          <p:nvPr/>
        </p:nvSpPr>
        <p:spPr>
          <a:xfrm>
            <a:off x="9208031" y="3538182"/>
            <a:ext cx="582454" cy="582665"/>
          </a:xfrm>
          <a:custGeom>
            <a:avLst/>
            <a:gdLst/>
            <a:ahLst/>
            <a:cxnLst/>
            <a:rect l="l" t="t" r="r" b="b"/>
            <a:pathLst>
              <a:path w="2754" h="2755" extrusionOk="0">
                <a:moveTo>
                  <a:pt x="1588" y="118"/>
                </a:moveTo>
                <a:cubicBezTo>
                  <a:pt x="2283" y="235"/>
                  <a:pt x="2753" y="892"/>
                  <a:pt x="2636" y="1588"/>
                </a:cubicBezTo>
                <a:cubicBezTo>
                  <a:pt x="2509" y="2284"/>
                  <a:pt x="1852" y="2754"/>
                  <a:pt x="1166" y="2637"/>
                </a:cubicBezTo>
                <a:cubicBezTo>
                  <a:pt x="471" y="2509"/>
                  <a:pt x="0" y="1853"/>
                  <a:pt x="118" y="1167"/>
                </a:cubicBezTo>
                <a:cubicBezTo>
                  <a:pt x="235" y="471"/>
                  <a:pt x="892" y="0"/>
                  <a:pt x="1588" y="118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21"/>
          <p:cNvSpPr/>
          <p:nvPr/>
        </p:nvSpPr>
        <p:spPr>
          <a:xfrm>
            <a:off x="9268095" y="3598246"/>
            <a:ext cx="182519" cy="182731"/>
          </a:xfrm>
          <a:custGeom>
            <a:avLst/>
            <a:gdLst/>
            <a:ahLst/>
            <a:cxnLst/>
            <a:rect l="l" t="t" r="r" b="b"/>
            <a:pathLst>
              <a:path w="863" h="864" extrusionOk="0">
                <a:moveTo>
                  <a:pt x="0" y="735"/>
                </a:moveTo>
                <a:cubicBezTo>
                  <a:pt x="59" y="579"/>
                  <a:pt x="137" y="432"/>
                  <a:pt x="245" y="314"/>
                </a:cubicBezTo>
                <a:lnTo>
                  <a:pt x="372" y="432"/>
                </a:lnTo>
                <a:cubicBezTo>
                  <a:pt x="274" y="530"/>
                  <a:pt x="206" y="657"/>
                  <a:pt x="167" y="785"/>
                </a:cubicBezTo>
                <a:close/>
                <a:moveTo>
                  <a:pt x="294" y="275"/>
                </a:moveTo>
                <a:lnTo>
                  <a:pt x="412" y="393"/>
                </a:lnTo>
                <a:cubicBezTo>
                  <a:pt x="441" y="354"/>
                  <a:pt x="481" y="324"/>
                  <a:pt x="529" y="295"/>
                </a:cubicBezTo>
                <a:cubicBezTo>
                  <a:pt x="608" y="236"/>
                  <a:pt x="686" y="197"/>
                  <a:pt x="784" y="167"/>
                </a:cubicBezTo>
                <a:lnTo>
                  <a:pt x="725" y="1"/>
                </a:lnTo>
                <a:cubicBezTo>
                  <a:pt x="559" y="60"/>
                  <a:pt x="412" y="147"/>
                  <a:pt x="294" y="275"/>
                </a:cubicBezTo>
                <a:close/>
                <a:moveTo>
                  <a:pt x="794" y="226"/>
                </a:moveTo>
                <a:lnTo>
                  <a:pt x="862" y="412"/>
                </a:lnTo>
                <a:cubicBezTo>
                  <a:pt x="755" y="441"/>
                  <a:pt x="666" y="500"/>
                  <a:pt x="588" y="579"/>
                </a:cubicBezTo>
                <a:lnTo>
                  <a:pt x="451" y="441"/>
                </a:lnTo>
                <a:cubicBezTo>
                  <a:pt x="481" y="402"/>
                  <a:pt x="520" y="373"/>
                  <a:pt x="559" y="343"/>
                </a:cubicBezTo>
                <a:cubicBezTo>
                  <a:pt x="637" y="295"/>
                  <a:pt x="716" y="256"/>
                  <a:pt x="794" y="226"/>
                </a:cubicBezTo>
                <a:close/>
                <a:moveTo>
                  <a:pt x="559" y="608"/>
                </a:moveTo>
                <a:lnTo>
                  <a:pt x="412" y="471"/>
                </a:lnTo>
                <a:cubicBezTo>
                  <a:pt x="333" y="569"/>
                  <a:pt x="265" y="677"/>
                  <a:pt x="226" y="804"/>
                </a:cubicBezTo>
                <a:lnTo>
                  <a:pt x="412" y="863"/>
                </a:lnTo>
                <a:cubicBezTo>
                  <a:pt x="441" y="765"/>
                  <a:pt x="490" y="677"/>
                  <a:pt x="559" y="6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21"/>
          <p:cNvSpPr/>
          <p:nvPr/>
        </p:nvSpPr>
        <p:spPr>
          <a:xfrm>
            <a:off x="9469012" y="3517456"/>
            <a:ext cx="153756" cy="68735"/>
          </a:xfrm>
          <a:custGeom>
            <a:avLst/>
            <a:gdLst/>
            <a:ahLst/>
            <a:cxnLst/>
            <a:rect l="l" t="t" r="r" b="b"/>
            <a:pathLst>
              <a:path w="727" h="325" extrusionOk="0">
                <a:moveTo>
                  <a:pt x="40" y="0"/>
                </a:moveTo>
                <a:lnTo>
                  <a:pt x="726" y="118"/>
                </a:lnTo>
                <a:lnTo>
                  <a:pt x="696" y="324"/>
                </a:lnTo>
                <a:lnTo>
                  <a:pt x="1" y="206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6" name="Google Shape;4246;p21"/>
          <p:cNvSpPr/>
          <p:nvPr/>
        </p:nvSpPr>
        <p:spPr>
          <a:xfrm>
            <a:off x="9504331" y="3371104"/>
            <a:ext cx="124570" cy="179770"/>
          </a:xfrm>
          <a:custGeom>
            <a:avLst/>
            <a:gdLst/>
            <a:ahLst/>
            <a:cxnLst/>
            <a:rect l="l" t="t" r="r" b="b"/>
            <a:pathLst>
              <a:path w="589" h="850" extrusionOk="0">
                <a:moveTo>
                  <a:pt x="294" y="85"/>
                </a:moveTo>
                <a:cubicBezTo>
                  <a:pt x="304" y="85"/>
                  <a:pt x="314" y="85"/>
                  <a:pt x="324" y="95"/>
                </a:cubicBezTo>
                <a:cubicBezTo>
                  <a:pt x="392" y="104"/>
                  <a:pt x="431" y="134"/>
                  <a:pt x="441" y="193"/>
                </a:cubicBezTo>
                <a:cubicBezTo>
                  <a:pt x="481" y="310"/>
                  <a:pt x="412" y="526"/>
                  <a:pt x="216" y="722"/>
                </a:cubicBezTo>
                <a:cubicBezTo>
                  <a:pt x="108" y="477"/>
                  <a:pt x="118" y="252"/>
                  <a:pt x="187" y="143"/>
                </a:cubicBezTo>
                <a:cubicBezTo>
                  <a:pt x="216" y="104"/>
                  <a:pt x="255" y="85"/>
                  <a:pt x="294" y="85"/>
                </a:cubicBezTo>
                <a:close/>
                <a:moveTo>
                  <a:pt x="287" y="0"/>
                </a:moveTo>
                <a:cubicBezTo>
                  <a:pt x="216" y="0"/>
                  <a:pt x="157" y="32"/>
                  <a:pt x="118" y="95"/>
                </a:cubicBezTo>
                <a:cubicBezTo>
                  <a:pt x="0" y="252"/>
                  <a:pt x="30" y="555"/>
                  <a:pt x="167" y="820"/>
                </a:cubicBezTo>
                <a:lnTo>
                  <a:pt x="196" y="849"/>
                </a:lnTo>
                <a:lnTo>
                  <a:pt x="206" y="849"/>
                </a:lnTo>
                <a:cubicBezTo>
                  <a:pt x="216" y="849"/>
                  <a:pt x="226" y="840"/>
                  <a:pt x="235" y="829"/>
                </a:cubicBezTo>
                <a:cubicBezTo>
                  <a:pt x="461" y="633"/>
                  <a:pt x="588" y="350"/>
                  <a:pt x="529" y="163"/>
                </a:cubicBezTo>
                <a:cubicBezTo>
                  <a:pt x="500" y="75"/>
                  <a:pt x="441" y="16"/>
                  <a:pt x="344" y="6"/>
                </a:cubicBezTo>
                <a:cubicBezTo>
                  <a:pt x="324" y="2"/>
                  <a:pt x="305" y="0"/>
                  <a:pt x="287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7" name="Google Shape;4247;p21"/>
          <p:cNvSpPr/>
          <p:nvPr/>
        </p:nvSpPr>
        <p:spPr>
          <a:xfrm>
            <a:off x="-758508" y="3449144"/>
            <a:ext cx="595143" cy="597047"/>
          </a:xfrm>
          <a:custGeom>
            <a:avLst/>
            <a:gdLst/>
            <a:ahLst/>
            <a:cxnLst/>
            <a:rect l="l" t="t" r="r" b="b"/>
            <a:pathLst>
              <a:path w="2814" h="2823" extrusionOk="0">
                <a:moveTo>
                  <a:pt x="1089" y="177"/>
                </a:moveTo>
                <a:cubicBezTo>
                  <a:pt x="1775" y="0"/>
                  <a:pt x="2460" y="412"/>
                  <a:pt x="2637" y="1088"/>
                </a:cubicBezTo>
                <a:cubicBezTo>
                  <a:pt x="2813" y="1774"/>
                  <a:pt x="2411" y="2470"/>
                  <a:pt x="1725" y="2646"/>
                </a:cubicBezTo>
                <a:cubicBezTo>
                  <a:pt x="1049" y="2822"/>
                  <a:pt x="353" y="2411"/>
                  <a:pt x="177" y="1725"/>
                </a:cubicBezTo>
                <a:cubicBezTo>
                  <a:pt x="0" y="1048"/>
                  <a:pt x="412" y="353"/>
                  <a:pt x="1089" y="177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8" name="Google Shape;4248;p21"/>
          <p:cNvSpPr/>
          <p:nvPr/>
        </p:nvSpPr>
        <p:spPr>
          <a:xfrm>
            <a:off x="-704578" y="3569271"/>
            <a:ext cx="141066" cy="203245"/>
          </a:xfrm>
          <a:custGeom>
            <a:avLst/>
            <a:gdLst/>
            <a:ahLst/>
            <a:cxnLst/>
            <a:rect l="l" t="t" r="r" b="b"/>
            <a:pathLst>
              <a:path w="667" h="961" extrusionOk="0">
                <a:moveTo>
                  <a:pt x="10" y="961"/>
                </a:moveTo>
                <a:cubicBezTo>
                  <a:pt x="0" y="794"/>
                  <a:pt x="10" y="637"/>
                  <a:pt x="69" y="480"/>
                </a:cubicBezTo>
                <a:lnTo>
                  <a:pt x="226" y="539"/>
                </a:lnTo>
                <a:cubicBezTo>
                  <a:pt x="187" y="667"/>
                  <a:pt x="167" y="804"/>
                  <a:pt x="187" y="941"/>
                </a:cubicBezTo>
                <a:close/>
                <a:moveTo>
                  <a:pt x="89" y="422"/>
                </a:moveTo>
                <a:lnTo>
                  <a:pt x="246" y="480"/>
                </a:lnTo>
                <a:cubicBezTo>
                  <a:pt x="265" y="432"/>
                  <a:pt x="285" y="393"/>
                  <a:pt x="314" y="343"/>
                </a:cubicBezTo>
                <a:cubicBezTo>
                  <a:pt x="363" y="265"/>
                  <a:pt x="422" y="186"/>
                  <a:pt x="490" y="128"/>
                </a:cubicBezTo>
                <a:lnTo>
                  <a:pt x="373" y="1"/>
                </a:lnTo>
                <a:cubicBezTo>
                  <a:pt x="246" y="118"/>
                  <a:pt x="148" y="265"/>
                  <a:pt x="89" y="422"/>
                </a:cubicBezTo>
                <a:close/>
                <a:moveTo>
                  <a:pt x="529" y="167"/>
                </a:moveTo>
                <a:lnTo>
                  <a:pt x="667" y="314"/>
                </a:lnTo>
                <a:cubicBezTo>
                  <a:pt x="579" y="382"/>
                  <a:pt x="520" y="480"/>
                  <a:pt x="481" y="578"/>
                </a:cubicBezTo>
                <a:lnTo>
                  <a:pt x="304" y="510"/>
                </a:lnTo>
                <a:cubicBezTo>
                  <a:pt x="314" y="461"/>
                  <a:pt x="333" y="412"/>
                  <a:pt x="363" y="373"/>
                </a:cubicBezTo>
                <a:cubicBezTo>
                  <a:pt x="412" y="295"/>
                  <a:pt x="461" y="226"/>
                  <a:pt x="529" y="167"/>
                </a:cubicBezTo>
                <a:close/>
                <a:moveTo>
                  <a:pt x="471" y="618"/>
                </a:moveTo>
                <a:lnTo>
                  <a:pt x="285" y="549"/>
                </a:lnTo>
                <a:cubicBezTo>
                  <a:pt x="246" y="676"/>
                  <a:pt x="226" y="804"/>
                  <a:pt x="246" y="941"/>
                </a:cubicBezTo>
                <a:lnTo>
                  <a:pt x="431" y="912"/>
                </a:lnTo>
                <a:cubicBezTo>
                  <a:pt x="422" y="814"/>
                  <a:pt x="442" y="706"/>
                  <a:pt x="471" y="6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21"/>
          <p:cNvSpPr/>
          <p:nvPr/>
        </p:nvSpPr>
        <p:spPr>
          <a:xfrm>
            <a:off x="-609195" y="3434551"/>
            <a:ext cx="155659" cy="78887"/>
          </a:xfrm>
          <a:custGeom>
            <a:avLst/>
            <a:gdLst/>
            <a:ahLst/>
            <a:cxnLst/>
            <a:rect l="l" t="t" r="r" b="b"/>
            <a:pathLst>
              <a:path w="736" h="373" extrusionOk="0">
                <a:moveTo>
                  <a:pt x="0" y="177"/>
                </a:moveTo>
                <a:lnTo>
                  <a:pt x="677" y="0"/>
                </a:lnTo>
                <a:lnTo>
                  <a:pt x="735" y="196"/>
                </a:lnTo>
                <a:lnTo>
                  <a:pt x="59" y="373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0" name="Google Shape;4250;p21"/>
          <p:cNvSpPr/>
          <p:nvPr/>
        </p:nvSpPr>
        <p:spPr>
          <a:xfrm>
            <a:off x="-621673" y="3296236"/>
            <a:ext cx="122455" cy="175751"/>
          </a:xfrm>
          <a:custGeom>
            <a:avLst/>
            <a:gdLst/>
            <a:ahLst/>
            <a:cxnLst/>
            <a:rect l="l" t="t" r="r" b="b"/>
            <a:pathLst>
              <a:path w="579" h="831" extrusionOk="0">
                <a:moveTo>
                  <a:pt x="275" y="86"/>
                </a:moveTo>
                <a:cubicBezTo>
                  <a:pt x="314" y="86"/>
                  <a:pt x="353" y="106"/>
                  <a:pt x="383" y="135"/>
                </a:cubicBezTo>
                <a:cubicBezTo>
                  <a:pt x="461" y="233"/>
                  <a:pt x="490" y="458"/>
                  <a:pt x="392" y="713"/>
                </a:cubicBezTo>
                <a:cubicBezTo>
                  <a:pt x="187" y="537"/>
                  <a:pt x="98" y="321"/>
                  <a:pt x="128" y="204"/>
                </a:cubicBezTo>
                <a:cubicBezTo>
                  <a:pt x="137" y="145"/>
                  <a:pt x="177" y="106"/>
                  <a:pt x="235" y="96"/>
                </a:cubicBezTo>
                <a:cubicBezTo>
                  <a:pt x="246" y="86"/>
                  <a:pt x="265" y="86"/>
                  <a:pt x="275" y="86"/>
                </a:cubicBezTo>
                <a:close/>
                <a:moveTo>
                  <a:pt x="280" y="0"/>
                </a:moveTo>
                <a:cubicBezTo>
                  <a:pt x="259" y="0"/>
                  <a:pt x="237" y="3"/>
                  <a:pt x="216" y="8"/>
                </a:cubicBezTo>
                <a:cubicBezTo>
                  <a:pt x="118" y="27"/>
                  <a:pt x="59" y="96"/>
                  <a:pt x="39" y="184"/>
                </a:cubicBezTo>
                <a:cubicBezTo>
                  <a:pt x="0" y="370"/>
                  <a:pt x="148" y="645"/>
                  <a:pt x="383" y="831"/>
                </a:cubicBezTo>
                <a:lnTo>
                  <a:pt x="422" y="831"/>
                </a:lnTo>
                <a:cubicBezTo>
                  <a:pt x="442" y="831"/>
                  <a:pt x="451" y="821"/>
                  <a:pt x="451" y="811"/>
                </a:cubicBezTo>
                <a:cubicBezTo>
                  <a:pt x="579" y="527"/>
                  <a:pt x="569" y="223"/>
                  <a:pt x="451" y="77"/>
                </a:cubicBezTo>
                <a:cubicBezTo>
                  <a:pt x="406" y="24"/>
                  <a:pt x="345" y="0"/>
                  <a:pt x="28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1" name="Google Shape;4251;p21"/>
          <p:cNvSpPr/>
          <p:nvPr/>
        </p:nvSpPr>
        <p:spPr>
          <a:xfrm>
            <a:off x="-994744" y="966233"/>
            <a:ext cx="584569" cy="586683"/>
          </a:xfrm>
          <a:custGeom>
            <a:avLst/>
            <a:gdLst/>
            <a:ahLst/>
            <a:cxnLst/>
            <a:rect l="l" t="t" r="r" b="b"/>
            <a:pathLst>
              <a:path w="2764" h="2774" extrusionOk="0">
                <a:moveTo>
                  <a:pt x="1627" y="138"/>
                </a:moveTo>
                <a:cubicBezTo>
                  <a:pt x="2313" y="275"/>
                  <a:pt x="2764" y="941"/>
                  <a:pt x="2637" y="1637"/>
                </a:cubicBezTo>
                <a:cubicBezTo>
                  <a:pt x="2500" y="2323"/>
                  <a:pt x="1833" y="2774"/>
                  <a:pt x="1137" y="2636"/>
                </a:cubicBezTo>
                <a:cubicBezTo>
                  <a:pt x="451" y="2509"/>
                  <a:pt x="0" y="1843"/>
                  <a:pt x="128" y="1147"/>
                </a:cubicBezTo>
                <a:cubicBezTo>
                  <a:pt x="265" y="461"/>
                  <a:pt x="932" y="1"/>
                  <a:pt x="1627" y="13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2" name="Google Shape;4252;p21"/>
          <p:cNvSpPr/>
          <p:nvPr/>
        </p:nvSpPr>
        <p:spPr>
          <a:xfrm>
            <a:off x="-930451" y="1028412"/>
            <a:ext cx="182519" cy="180404"/>
          </a:xfrm>
          <a:custGeom>
            <a:avLst/>
            <a:gdLst/>
            <a:ahLst/>
            <a:cxnLst/>
            <a:rect l="l" t="t" r="r" b="b"/>
            <a:pathLst>
              <a:path w="863" h="853" extrusionOk="0">
                <a:moveTo>
                  <a:pt x="1" y="716"/>
                </a:moveTo>
                <a:cubicBezTo>
                  <a:pt x="49" y="559"/>
                  <a:pt x="138" y="422"/>
                  <a:pt x="255" y="304"/>
                </a:cubicBezTo>
                <a:lnTo>
                  <a:pt x="373" y="422"/>
                </a:lnTo>
                <a:cubicBezTo>
                  <a:pt x="275" y="520"/>
                  <a:pt x="206" y="637"/>
                  <a:pt x="157" y="774"/>
                </a:cubicBezTo>
                <a:close/>
                <a:moveTo>
                  <a:pt x="295" y="256"/>
                </a:moveTo>
                <a:lnTo>
                  <a:pt x="412" y="383"/>
                </a:lnTo>
                <a:cubicBezTo>
                  <a:pt x="451" y="343"/>
                  <a:pt x="491" y="314"/>
                  <a:pt x="530" y="285"/>
                </a:cubicBezTo>
                <a:cubicBezTo>
                  <a:pt x="608" y="236"/>
                  <a:pt x="696" y="187"/>
                  <a:pt x="784" y="167"/>
                </a:cubicBezTo>
                <a:lnTo>
                  <a:pt x="735" y="1"/>
                </a:lnTo>
                <a:cubicBezTo>
                  <a:pt x="569" y="49"/>
                  <a:pt x="422" y="138"/>
                  <a:pt x="295" y="256"/>
                </a:cubicBezTo>
                <a:close/>
                <a:moveTo>
                  <a:pt x="804" y="216"/>
                </a:moveTo>
                <a:lnTo>
                  <a:pt x="863" y="402"/>
                </a:lnTo>
                <a:cubicBezTo>
                  <a:pt x="765" y="441"/>
                  <a:pt x="667" y="500"/>
                  <a:pt x="589" y="569"/>
                </a:cubicBezTo>
                <a:lnTo>
                  <a:pt x="451" y="422"/>
                </a:lnTo>
                <a:lnTo>
                  <a:pt x="569" y="334"/>
                </a:lnTo>
                <a:cubicBezTo>
                  <a:pt x="637" y="285"/>
                  <a:pt x="726" y="245"/>
                  <a:pt x="804" y="216"/>
                </a:cubicBezTo>
                <a:close/>
                <a:moveTo>
                  <a:pt x="559" y="598"/>
                </a:moveTo>
                <a:lnTo>
                  <a:pt x="412" y="461"/>
                </a:lnTo>
                <a:cubicBezTo>
                  <a:pt x="324" y="559"/>
                  <a:pt x="255" y="667"/>
                  <a:pt x="216" y="794"/>
                </a:cubicBezTo>
                <a:lnTo>
                  <a:pt x="402" y="853"/>
                </a:lnTo>
                <a:cubicBezTo>
                  <a:pt x="432" y="755"/>
                  <a:pt x="491" y="667"/>
                  <a:pt x="559" y="5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3" name="Google Shape;4253;p21"/>
          <p:cNvSpPr/>
          <p:nvPr/>
        </p:nvSpPr>
        <p:spPr>
          <a:xfrm>
            <a:off x="-725304" y="947622"/>
            <a:ext cx="153544" cy="70639"/>
          </a:xfrm>
          <a:custGeom>
            <a:avLst/>
            <a:gdLst/>
            <a:ahLst/>
            <a:cxnLst/>
            <a:rect l="l" t="t" r="r" b="b"/>
            <a:pathLst>
              <a:path w="726" h="334" extrusionOk="0">
                <a:moveTo>
                  <a:pt x="39" y="0"/>
                </a:moveTo>
                <a:lnTo>
                  <a:pt x="725" y="137"/>
                </a:lnTo>
                <a:lnTo>
                  <a:pt x="686" y="333"/>
                </a:lnTo>
                <a:lnTo>
                  <a:pt x="0" y="206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4" name="Google Shape;4254;p21"/>
          <p:cNvSpPr/>
          <p:nvPr/>
        </p:nvSpPr>
        <p:spPr>
          <a:xfrm>
            <a:off x="-688081" y="803385"/>
            <a:ext cx="122666" cy="179770"/>
          </a:xfrm>
          <a:custGeom>
            <a:avLst/>
            <a:gdLst/>
            <a:ahLst/>
            <a:cxnLst/>
            <a:rect l="l" t="t" r="r" b="b"/>
            <a:pathLst>
              <a:path w="580" h="850" extrusionOk="0">
                <a:moveTo>
                  <a:pt x="305" y="92"/>
                </a:moveTo>
                <a:cubicBezTo>
                  <a:pt x="315" y="92"/>
                  <a:pt x="324" y="93"/>
                  <a:pt x="334" y="94"/>
                </a:cubicBezTo>
                <a:cubicBezTo>
                  <a:pt x="353" y="94"/>
                  <a:pt x="364" y="104"/>
                  <a:pt x="373" y="104"/>
                </a:cubicBezTo>
                <a:cubicBezTo>
                  <a:pt x="412" y="124"/>
                  <a:pt x="432" y="153"/>
                  <a:pt x="451" y="192"/>
                </a:cubicBezTo>
                <a:cubicBezTo>
                  <a:pt x="481" y="320"/>
                  <a:pt x="403" y="536"/>
                  <a:pt x="207" y="721"/>
                </a:cubicBezTo>
                <a:cubicBezTo>
                  <a:pt x="99" y="477"/>
                  <a:pt x="118" y="242"/>
                  <a:pt x="187" y="144"/>
                </a:cubicBezTo>
                <a:cubicBezTo>
                  <a:pt x="220" y="111"/>
                  <a:pt x="259" y="92"/>
                  <a:pt x="305" y="92"/>
                </a:cubicBezTo>
                <a:close/>
                <a:moveTo>
                  <a:pt x="297" y="1"/>
                </a:moveTo>
                <a:cubicBezTo>
                  <a:pt x="225" y="1"/>
                  <a:pt x="165" y="32"/>
                  <a:pt x="118" y="94"/>
                </a:cubicBezTo>
                <a:cubicBezTo>
                  <a:pt x="1" y="242"/>
                  <a:pt x="20" y="555"/>
                  <a:pt x="157" y="819"/>
                </a:cubicBezTo>
                <a:cubicBezTo>
                  <a:pt x="157" y="830"/>
                  <a:pt x="168" y="839"/>
                  <a:pt x="177" y="839"/>
                </a:cubicBezTo>
                <a:cubicBezTo>
                  <a:pt x="177" y="839"/>
                  <a:pt x="187" y="839"/>
                  <a:pt x="187" y="849"/>
                </a:cubicBezTo>
                <a:cubicBezTo>
                  <a:pt x="207" y="849"/>
                  <a:pt x="216" y="839"/>
                  <a:pt x="226" y="830"/>
                </a:cubicBezTo>
                <a:cubicBezTo>
                  <a:pt x="451" y="634"/>
                  <a:pt x="579" y="359"/>
                  <a:pt x="530" y="173"/>
                </a:cubicBezTo>
                <a:cubicBezTo>
                  <a:pt x="510" y="85"/>
                  <a:pt x="442" y="26"/>
                  <a:pt x="353" y="6"/>
                </a:cubicBezTo>
                <a:cubicBezTo>
                  <a:pt x="334" y="2"/>
                  <a:pt x="315" y="1"/>
                  <a:pt x="29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5" name="Google Shape;4255;p21"/>
          <p:cNvSpPr/>
          <p:nvPr/>
        </p:nvSpPr>
        <p:spPr>
          <a:xfrm>
            <a:off x="9653433" y="2713365"/>
            <a:ext cx="597047" cy="597047"/>
          </a:xfrm>
          <a:custGeom>
            <a:avLst/>
            <a:gdLst/>
            <a:ahLst/>
            <a:cxnLst/>
            <a:rect l="l" t="t" r="r" b="b"/>
            <a:pathLst>
              <a:path w="2823" h="2823" extrusionOk="0">
                <a:moveTo>
                  <a:pt x="1089" y="177"/>
                </a:moveTo>
                <a:cubicBezTo>
                  <a:pt x="1775" y="0"/>
                  <a:pt x="2470" y="412"/>
                  <a:pt x="2646" y="1088"/>
                </a:cubicBezTo>
                <a:cubicBezTo>
                  <a:pt x="2823" y="1774"/>
                  <a:pt x="2411" y="2470"/>
                  <a:pt x="1725" y="2646"/>
                </a:cubicBezTo>
                <a:cubicBezTo>
                  <a:pt x="1050" y="2822"/>
                  <a:pt x="353" y="2411"/>
                  <a:pt x="177" y="1725"/>
                </a:cubicBezTo>
                <a:cubicBezTo>
                  <a:pt x="1" y="1049"/>
                  <a:pt x="412" y="353"/>
                  <a:pt x="1089" y="177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6" name="Google Shape;4256;p21"/>
          <p:cNvSpPr/>
          <p:nvPr/>
        </p:nvSpPr>
        <p:spPr>
          <a:xfrm>
            <a:off x="9707363" y="2833492"/>
            <a:ext cx="141066" cy="203245"/>
          </a:xfrm>
          <a:custGeom>
            <a:avLst/>
            <a:gdLst/>
            <a:ahLst/>
            <a:cxnLst/>
            <a:rect l="l" t="t" r="r" b="b"/>
            <a:pathLst>
              <a:path w="667" h="961" extrusionOk="0">
                <a:moveTo>
                  <a:pt x="20" y="961"/>
                </a:moveTo>
                <a:cubicBezTo>
                  <a:pt x="0" y="795"/>
                  <a:pt x="20" y="638"/>
                  <a:pt x="69" y="481"/>
                </a:cubicBezTo>
                <a:lnTo>
                  <a:pt x="226" y="540"/>
                </a:lnTo>
                <a:cubicBezTo>
                  <a:pt x="187" y="667"/>
                  <a:pt x="167" y="804"/>
                  <a:pt x="187" y="941"/>
                </a:cubicBezTo>
                <a:close/>
                <a:moveTo>
                  <a:pt x="89" y="422"/>
                </a:moveTo>
                <a:lnTo>
                  <a:pt x="246" y="481"/>
                </a:lnTo>
                <a:cubicBezTo>
                  <a:pt x="265" y="432"/>
                  <a:pt x="285" y="392"/>
                  <a:pt x="314" y="344"/>
                </a:cubicBezTo>
                <a:cubicBezTo>
                  <a:pt x="363" y="265"/>
                  <a:pt x="422" y="187"/>
                  <a:pt x="490" y="128"/>
                </a:cubicBezTo>
                <a:lnTo>
                  <a:pt x="373" y="0"/>
                </a:lnTo>
                <a:cubicBezTo>
                  <a:pt x="246" y="118"/>
                  <a:pt x="148" y="265"/>
                  <a:pt x="89" y="422"/>
                </a:cubicBezTo>
                <a:close/>
                <a:moveTo>
                  <a:pt x="530" y="167"/>
                </a:moveTo>
                <a:lnTo>
                  <a:pt x="667" y="314"/>
                </a:lnTo>
                <a:cubicBezTo>
                  <a:pt x="588" y="383"/>
                  <a:pt x="520" y="481"/>
                  <a:pt x="481" y="579"/>
                </a:cubicBezTo>
                <a:lnTo>
                  <a:pt x="305" y="510"/>
                </a:lnTo>
                <a:cubicBezTo>
                  <a:pt x="324" y="461"/>
                  <a:pt x="344" y="422"/>
                  <a:pt x="363" y="373"/>
                </a:cubicBezTo>
                <a:cubicBezTo>
                  <a:pt x="412" y="294"/>
                  <a:pt x="471" y="226"/>
                  <a:pt x="530" y="167"/>
                </a:cubicBezTo>
                <a:close/>
                <a:moveTo>
                  <a:pt x="471" y="618"/>
                </a:moveTo>
                <a:lnTo>
                  <a:pt x="285" y="559"/>
                </a:lnTo>
                <a:cubicBezTo>
                  <a:pt x="246" y="677"/>
                  <a:pt x="226" y="804"/>
                  <a:pt x="246" y="941"/>
                </a:cubicBezTo>
                <a:lnTo>
                  <a:pt x="442" y="922"/>
                </a:lnTo>
                <a:cubicBezTo>
                  <a:pt x="432" y="814"/>
                  <a:pt x="442" y="716"/>
                  <a:pt x="471" y="6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7" name="Google Shape;4257;p21"/>
          <p:cNvSpPr/>
          <p:nvPr/>
        </p:nvSpPr>
        <p:spPr>
          <a:xfrm>
            <a:off x="9804861" y="2698772"/>
            <a:ext cx="153544" cy="79099"/>
          </a:xfrm>
          <a:custGeom>
            <a:avLst/>
            <a:gdLst/>
            <a:ahLst/>
            <a:cxnLst/>
            <a:rect l="l" t="t" r="r" b="b"/>
            <a:pathLst>
              <a:path w="726" h="374" extrusionOk="0">
                <a:moveTo>
                  <a:pt x="0" y="177"/>
                </a:moveTo>
                <a:lnTo>
                  <a:pt x="676" y="1"/>
                </a:lnTo>
                <a:lnTo>
                  <a:pt x="726" y="197"/>
                </a:lnTo>
                <a:lnTo>
                  <a:pt x="49" y="373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8" name="Google Shape;4258;p21"/>
          <p:cNvSpPr/>
          <p:nvPr/>
        </p:nvSpPr>
        <p:spPr>
          <a:xfrm>
            <a:off x="9790268" y="2560457"/>
            <a:ext cx="122455" cy="177866"/>
          </a:xfrm>
          <a:custGeom>
            <a:avLst/>
            <a:gdLst/>
            <a:ahLst/>
            <a:cxnLst/>
            <a:rect l="l" t="t" r="r" b="b"/>
            <a:pathLst>
              <a:path w="579" h="841" extrusionOk="0">
                <a:moveTo>
                  <a:pt x="285" y="87"/>
                </a:moveTo>
                <a:cubicBezTo>
                  <a:pt x="324" y="87"/>
                  <a:pt x="353" y="106"/>
                  <a:pt x="383" y="135"/>
                </a:cubicBezTo>
                <a:cubicBezTo>
                  <a:pt x="461" y="233"/>
                  <a:pt x="490" y="459"/>
                  <a:pt x="403" y="723"/>
                </a:cubicBezTo>
                <a:cubicBezTo>
                  <a:pt x="187" y="537"/>
                  <a:pt x="109" y="322"/>
                  <a:pt x="128" y="204"/>
                </a:cubicBezTo>
                <a:cubicBezTo>
                  <a:pt x="138" y="145"/>
                  <a:pt x="177" y="106"/>
                  <a:pt x="236" y="96"/>
                </a:cubicBezTo>
                <a:cubicBezTo>
                  <a:pt x="255" y="87"/>
                  <a:pt x="265" y="87"/>
                  <a:pt x="285" y="87"/>
                </a:cubicBezTo>
                <a:close/>
                <a:moveTo>
                  <a:pt x="280" y="1"/>
                </a:moveTo>
                <a:cubicBezTo>
                  <a:pt x="259" y="1"/>
                  <a:pt x="238" y="3"/>
                  <a:pt x="216" y="8"/>
                </a:cubicBezTo>
                <a:cubicBezTo>
                  <a:pt x="118" y="28"/>
                  <a:pt x="59" y="96"/>
                  <a:pt x="40" y="185"/>
                </a:cubicBezTo>
                <a:cubicBezTo>
                  <a:pt x="0" y="370"/>
                  <a:pt x="148" y="645"/>
                  <a:pt x="392" y="831"/>
                </a:cubicBezTo>
                <a:cubicBezTo>
                  <a:pt x="403" y="831"/>
                  <a:pt x="403" y="841"/>
                  <a:pt x="412" y="841"/>
                </a:cubicBezTo>
                <a:cubicBezTo>
                  <a:pt x="422" y="841"/>
                  <a:pt x="422" y="841"/>
                  <a:pt x="432" y="831"/>
                </a:cubicBezTo>
                <a:cubicBezTo>
                  <a:pt x="442" y="831"/>
                  <a:pt x="451" y="821"/>
                  <a:pt x="461" y="812"/>
                </a:cubicBezTo>
                <a:cubicBezTo>
                  <a:pt x="579" y="527"/>
                  <a:pt x="579" y="224"/>
                  <a:pt x="451" y="76"/>
                </a:cubicBezTo>
                <a:cubicBezTo>
                  <a:pt x="407" y="25"/>
                  <a:pt x="346" y="1"/>
                  <a:pt x="28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9" name="Google Shape;4259;p21"/>
          <p:cNvSpPr/>
          <p:nvPr/>
        </p:nvSpPr>
        <p:spPr>
          <a:xfrm>
            <a:off x="-80678" y="-11915"/>
            <a:ext cx="597047" cy="597047"/>
          </a:xfrm>
          <a:custGeom>
            <a:avLst/>
            <a:gdLst/>
            <a:ahLst/>
            <a:cxnLst/>
            <a:rect l="l" t="t" r="r" b="b"/>
            <a:pathLst>
              <a:path w="2823" h="2823" extrusionOk="0">
                <a:moveTo>
                  <a:pt x="2646" y="1088"/>
                </a:moveTo>
                <a:cubicBezTo>
                  <a:pt x="2822" y="1774"/>
                  <a:pt x="2411" y="2470"/>
                  <a:pt x="1725" y="2646"/>
                </a:cubicBezTo>
                <a:cubicBezTo>
                  <a:pt x="1048" y="2823"/>
                  <a:pt x="353" y="2411"/>
                  <a:pt x="177" y="1735"/>
                </a:cubicBezTo>
                <a:cubicBezTo>
                  <a:pt x="0" y="1049"/>
                  <a:pt x="402" y="353"/>
                  <a:pt x="1088" y="177"/>
                </a:cubicBezTo>
                <a:cubicBezTo>
                  <a:pt x="1764" y="1"/>
                  <a:pt x="2459" y="412"/>
                  <a:pt x="2646" y="108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0" name="Google Shape;4260;p21"/>
          <p:cNvSpPr/>
          <p:nvPr/>
        </p:nvSpPr>
        <p:spPr>
          <a:xfrm>
            <a:off x="29086" y="42015"/>
            <a:ext cx="199016" cy="149315"/>
          </a:xfrm>
          <a:custGeom>
            <a:avLst/>
            <a:gdLst/>
            <a:ahLst/>
            <a:cxnLst/>
            <a:rect l="l" t="t" r="r" b="b"/>
            <a:pathLst>
              <a:path w="941" h="706" extrusionOk="0">
                <a:moveTo>
                  <a:pt x="0" y="431"/>
                </a:moveTo>
                <a:cubicBezTo>
                  <a:pt x="108" y="304"/>
                  <a:pt x="235" y="206"/>
                  <a:pt x="373" y="127"/>
                </a:cubicBezTo>
                <a:lnTo>
                  <a:pt x="451" y="284"/>
                </a:lnTo>
                <a:cubicBezTo>
                  <a:pt x="333" y="343"/>
                  <a:pt x="226" y="431"/>
                  <a:pt x="128" y="539"/>
                </a:cubicBezTo>
                <a:close/>
                <a:moveTo>
                  <a:pt x="431" y="108"/>
                </a:moveTo>
                <a:lnTo>
                  <a:pt x="500" y="265"/>
                </a:lnTo>
                <a:cubicBezTo>
                  <a:pt x="549" y="235"/>
                  <a:pt x="598" y="225"/>
                  <a:pt x="647" y="206"/>
                </a:cubicBezTo>
                <a:cubicBezTo>
                  <a:pt x="745" y="186"/>
                  <a:pt x="834" y="177"/>
                  <a:pt x="932" y="177"/>
                </a:cubicBezTo>
                <a:lnTo>
                  <a:pt x="941" y="10"/>
                </a:lnTo>
                <a:cubicBezTo>
                  <a:pt x="765" y="0"/>
                  <a:pt x="598" y="40"/>
                  <a:pt x="431" y="108"/>
                </a:cubicBezTo>
                <a:close/>
                <a:moveTo>
                  <a:pt x="932" y="245"/>
                </a:moveTo>
                <a:lnTo>
                  <a:pt x="921" y="441"/>
                </a:lnTo>
                <a:cubicBezTo>
                  <a:pt x="814" y="431"/>
                  <a:pt x="706" y="451"/>
                  <a:pt x="608" y="500"/>
                </a:cubicBezTo>
                <a:lnTo>
                  <a:pt x="529" y="314"/>
                </a:lnTo>
                <a:cubicBezTo>
                  <a:pt x="569" y="294"/>
                  <a:pt x="618" y="284"/>
                  <a:pt x="667" y="265"/>
                </a:cubicBezTo>
                <a:cubicBezTo>
                  <a:pt x="755" y="245"/>
                  <a:pt x="843" y="235"/>
                  <a:pt x="932" y="245"/>
                </a:cubicBezTo>
                <a:close/>
                <a:moveTo>
                  <a:pt x="569" y="510"/>
                </a:moveTo>
                <a:lnTo>
                  <a:pt x="481" y="333"/>
                </a:lnTo>
                <a:cubicBezTo>
                  <a:pt x="363" y="392"/>
                  <a:pt x="265" y="471"/>
                  <a:pt x="177" y="578"/>
                </a:cubicBezTo>
                <a:lnTo>
                  <a:pt x="333" y="706"/>
                </a:lnTo>
                <a:cubicBezTo>
                  <a:pt x="392" y="617"/>
                  <a:pt x="481" y="558"/>
                  <a:pt x="569" y="5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1" name="Google Shape;4261;p21"/>
          <p:cNvSpPr/>
          <p:nvPr/>
        </p:nvSpPr>
        <p:spPr>
          <a:xfrm>
            <a:off x="449743" y="139301"/>
            <a:ext cx="79099" cy="153544"/>
          </a:xfrm>
          <a:custGeom>
            <a:avLst/>
            <a:gdLst/>
            <a:ahLst/>
            <a:cxnLst/>
            <a:rect l="l" t="t" r="r" b="b"/>
            <a:pathLst>
              <a:path w="374" h="726" extrusionOk="0">
                <a:moveTo>
                  <a:pt x="197" y="0"/>
                </a:moveTo>
                <a:lnTo>
                  <a:pt x="373" y="677"/>
                </a:lnTo>
                <a:lnTo>
                  <a:pt x="177" y="726"/>
                </a:lnTo>
                <a:lnTo>
                  <a:pt x="1" y="5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2" name="Google Shape;4262;p21"/>
          <p:cNvSpPr/>
          <p:nvPr/>
        </p:nvSpPr>
        <p:spPr>
          <a:xfrm>
            <a:off x="491195" y="131899"/>
            <a:ext cx="180404" cy="109342"/>
          </a:xfrm>
          <a:custGeom>
            <a:avLst/>
            <a:gdLst/>
            <a:ahLst/>
            <a:cxnLst/>
            <a:rect l="l" t="t" r="r" b="b"/>
            <a:pathLst>
              <a:path w="853" h="517" extrusionOk="0">
                <a:moveTo>
                  <a:pt x="594" y="92"/>
                </a:moveTo>
                <a:cubicBezTo>
                  <a:pt x="606" y="92"/>
                  <a:pt x="617" y="93"/>
                  <a:pt x="628" y="94"/>
                </a:cubicBezTo>
                <a:cubicBezTo>
                  <a:pt x="687" y="104"/>
                  <a:pt x="726" y="144"/>
                  <a:pt x="746" y="202"/>
                </a:cubicBezTo>
                <a:cubicBezTo>
                  <a:pt x="755" y="261"/>
                  <a:pt x="746" y="310"/>
                  <a:pt x="696" y="349"/>
                </a:cubicBezTo>
                <a:cubicBezTo>
                  <a:pt x="646" y="394"/>
                  <a:pt x="548" y="423"/>
                  <a:pt x="425" y="423"/>
                </a:cubicBezTo>
                <a:cubicBezTo>
                  <a:pt x="333" y="423"/>
                  <a:pt x="227" y="407"/>
                  <a:pt x="118" y="369"/>
                </a:cubicBezTo>
                <a:cubicBezTo>
                  <a:pt x="279" y="182"/>
                  <a:pt x="472" y="92"/>
                  <a:pt x="594" y="92"/>
                </a:cubicBezTo>
                <a:close/>
                <a:moveTo>
                  <a:pt x="584" y="0"/>
                </a:moveTo>
                <a:cubicBezTo>
                  <a:pt x="405" y="0"/>
                  <a:pt x="177" y="140"/>
                  <a:pt x="10" y="359"/>
                </a:cubicBezTo>
                <a:cubicBezTo>
                  <a:pt x="1" y="369"/>
                  <a:pt x="1" y="379"/>
                  <a:pt x="1" y="398"/>
                </a:cubicBezTo>
                <a:cubicBezTo>
                  <a:pt x="1" y="408"/>
                  <a:pt x="10" y="418"/>
                  <a:pt x="30" y="427"/>
                </a:cubicBezTo>
                <a:cubicBezTo>
                  <a:pt x="167" y="486"/>
                  <a:pt x="304" y="516"/>
                  <a:pt x="432" y="516"/>
                </a:cubicBezTo>
                <a:cubicBezTo>
                  <a:pt x="569" y="516"/>
                  <a:pt x="687" y="477"/>
                  <a:pt x="755" y="418"/>
                </a:cubicBezTo>
                <a:cubicBezTo>
                  <a:pt x="824" y="359"/>
                  <a:pt x="853" y="271"/>
                  <a:pt x="824" y="183"/>
                </a:cubicBezTo>
                <a:cubicBezTo>
                  <a:pt x="804" y="85"/>
                  <a:pt x="746" y="26"/>
                  <a:pt x="648" y="6"/>
                </a:cubicBezTo>
                <a:cubicBezTo>
                  <a:pt x="627" y="2"/>
                  <a:pt x="606" y="0"/>
                  <a:pt x="584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3" name="Google Shape;4263;p21"/>
          <p:cNvSpPr/>
          <p:nvPr/>
        </p:nvSpPr>
        <p:spPr>
          <a:xfrm>
            <a:off x="8165378" y="595277"/>
            <a:ext cx="615870" cy="615870"/>
          </a:xfrm>
          <a:custGeom>
            <a:avLst/>
            <a:gdLst/>
            <a:ahLst/>
            <a:cxnLst/>
            <a:rect l="l" t="t" r="r" b="b"/>
            <a:pathLst>
              <a:path w="2912" h="2912" extrusionOk="0">
                <a:moveTo>
                  <a:pt x="2049" y="324"/>
                </a:moveTo>
                <a:cubicBezTo>
                  <a:pt x="2666" y="657"/>
                  <a:pt x="2912" y="1422"/>
                  <a:pt x="2578" y="2049"/>
                </a:cubicBezTo>
                <a:cubicBezTo>
                  <a:pt x="2255" y="2676"/>
                  <a:pt x="1481" y="2911"/>
                  <a:pt x="854" y="2578"/>
                </a:cubicBezTo>
                <a:cubicBezTo>
                  <a:pt x="236" y="2254"/>
                  <a:pt x="1" y="1480"/>
                  <a:pt x="325" y="863"/>
                </a:cubicBezTo>
                <a:cubicBezTo>
                  <a:pt x="658" y="235"/>
                  <a:pt x="1422" y="0"/>
                  <a:pt x="2049" y="32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4" name="Google Shape;4264;p21"/>
          <p:cNvSpPr/>
          <p:nvPr/>
        </p:nvSpPr>
        <p:spPr>
          <a:xfrm>
            <a:off x="8277469" y="659571"/>
            <a:ext cx="192882" cy="153544"/>
          </a:xfrm>
          <a:custGeom>
            <a:avLst/>
            <a:gdLst/>
            <a:ahLst/>
            <a:cxnLst/>
            <a:rect l="l" t="t" r="r" b="b"/>
            <a:pathLst>
              <a:path w="912" h="726" extrusionOk="0">
                <a:moveTo>
                  <a:pt x="0" y="471"/>
                </a:moveTo>
                <a:cubicBezTo>
                  <a:pt x="98" y="343"/>
                  <a:pt x="216" y="236"/>
                  <a:pt x="363" y="157"/>
                </a:cubicBezTo>
                <a:lnTo>
                  <a:pt x="441" y="304"/>
                </a:lnTo>
                <a:cubicBezTo>
                  <a:pt x="324" y="363"/>
                  <a:pt x="216" y="461"/>
                  <a:pt x="137" y="569"/>
                </a:cubicBezTo>
                <a:close/>
                <a:moveTo>
                  <a:pt x="412" y="127"/>
                </a:moveTo>
                <a:lnTo>
                  <a:pt x="490" y="275"/>
                </a:lnTo>
                <a:lnTo>
                  <a:pt x="637" y="216"/>
                </a:lnTo>
                <a:cubicBezTo>
                  <a:pt x="725" y="186"/>
                  <a:pt x="823" y="177"/>
                  <a:pt x="912" y="177"/>
                </a:cubicBezTo>
                <a:lnTo>
                  <a:pt x="912" y="0"/>
                </a:lnTo>
                <a:cubicBezTo>
                  <a:pt x="735" y="0"/>
                  <a:pt x="568" y="49"/>
                  <a:pt x="412" y="127"/>
                </a:cubicBezTo>
                <a:close/>
                <a:moveTo>
                  <a:pt x="912" y="236"/>
                </a:moveTo>
                <a:lnTo>
                  <a:pt x="912" y="432"/>
                </a:lnTo>
                <a:cubicBezTo>
                  <a:pt x="804" y="432"/>
                  <a:pt x="696" y="461"/>
                  <a:pt x="598" y="500"/>
                </a:cubicBezTo>
                <a:lnTo>
                  <a:pt x="520" y="334"/>
                </a:lnTo>
                <a:cubicBezTo>
                  <a:pt x="559" y="304"/>
                  <a:pt x="608" y="284"/>
                  <a:pt x="647" y="275"/>
                </a:cubicBezTo>
                <a:cubicBezTo>
                  <a:pt x="735" y="245"/>
                  <a:pt x="823" y="236"/>
                  <a:pt x="912" y="236"/>
                </a:cubicBezTo>
                <a:close/>
                <a:moveTo>
                  <a:pt x="568" y="519"/>
                </a:moveTo>
                <a:lnTo>
                  <a:pt x="470" y="353"/>
                </a:lnTo>
                <a:cubicBezTo>
                  <a:pt x="363" y="412"/>
                  <a:pt x="265" y="500"/>
                  <a:pt x="187" y="608"/>
                </a:cubicBezTo>
                <a:lnTo>
                  <a:pt x="343" y="726"/>
                </a:lnTo>
                <a:cubicBezTo>
                  <a:pt x="402" y="637"/>
                  <a:pt x="481" y="569"/>
                  <a:pt x="568" y="51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5" name="Google Shape;4265;p21"/>
          <p:cNvSpPr/>
          <p:nvPr/>
        </p:nvSpPr>
        <p:spPr>
          <a:xfrm>
            <a:off x="8528298" y="599296"/>
            <a:ext cx="151429" cy="108073"/>
          </a:xfrm>
          <a:custGeom>
            <a:avLst/>
            <a:gdLst/>
            <a:ahLst/>
            <a:cxnLst/>
            <a:rect l="l" t="t" r="r" b="b"/>
            <a:pathLst>
              <a:path w="716" h="511" extrusionOk="0">
                <a:moveTo>
                  <a:pt x="98" y="1"/>
                </a:moveTo>
                <a:lnTo>
                  <a:pt x="715" y="325"/>
                </a:lnTo>
                <a:lnTo>
                  <a:pt x="617" y="510"/>
                </a:lnTo>
                <a:lnTo>
                  <a:pt x="0" y="187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6" name="Google Shape;4266;p21"/>
          <p:cNvSpPr/>
          <p:nvPr/>
        </p:nvSpPr>
        <p:spPr>
          <a:xfrm>
            <a:off x="8588150" y="485936"/>
            <a:ext cx="128800" cy="167503"/>
          </a:xfrm>
          <a:custGeom>
            <a:avLst/>
            <a:gdLst/>
            <a:ahLst/>
            <a:cxnLst/>
            <a:rect l="l" t="t" r="r" b="b"/>
            <a:pathLst>
              <a:path w="609" h="792" extrusionOk="0">
                <a:moveTo>
                  <a:pt x="364" y="86"/>
                </a:moveTo>
                <a:cubicBezTo>
                  <a:pt x="383" y="86"/>
                  <a:pt x="412" y="96"/>
                  <a:pt x="432" y="106"/>
                </a:cubicBezTo>
                <a:cubicBezTo>
                  <a:pt x="491" y="136"/>
                  <a:pt x="510" y="184"/>
                  <a:pt x="510" y="243"/>
                </a:cubicBezTo>
                <a:cubicBezTo>
                  <a:pt x="510" y="361"/>
                  <a:pt x="373" y="557"/>
                  <a:pt x="138" y="684"/>
                </a:cubicBezTo>
                <a:cubicBezTo>
                  <a:pt x="99" y="410"/>
                  <a:pt x="177" y="194"/>
                  <a:pt x="285" y="116"/>
                </a:cubicBezTo>
                <a:cubicBezTo>
                  <a:pt x="305" y="96"/>
                  <a:pt x="334" y="86"/>
                  <a:pt x="364" y="86"/>
                </a:cubicBezTo>
                <a:close/>
                <a:moveTo>
                  <a:pt x="362" y="0"/>
                </a:moveTo>
                <a:cubicBezTo>
                  <a:pt x="316" y="0"/>
                  <a:pt x="270" y="15"/>
                  <a:pt x="227" y="47"/>
                </a:cubicBezTo>
                <a:cubicBezTo>
                  <a:pt x="79" y="155"/>
                  <a:pt x="1" y="459"/>
                  <a:pt x="50" y="752"/>
                </a:cubicBezTo>
                <a:cubicBezTo>
                  <a:pt x="60" y="772"/>
                  <a:pt x="70" y="782"/>
                  <a:pt x="79" y="782"/>
                </a:cubicBezTo>
                <a:cubicBezTo>
                  <a:pt x="89" y="792"/>
                  <a:pt x="89" y="792"/>
                  <a:pt x="99" y="792"/>
                </a:cubicBezTo>
                <a:lnTo>
                  <a:pt x="118" y="792"/>
                </a:lnTo>
                <a:cubicBezTo>
                  <a:pt x="393" y="665"/>
                  <a:pt x="599" y="430"/>
                  <a:pt x="599" y="243"/>
                </a:cubicBezTo>
                <a:cubicBezTo>
                  <a:pt x="608" y="155"/>
                  <a:pt x="560" y="77"/>
                  <a:pt x="471" y="27"/>
                </a:cubicBezTo>
                <a:cubicBezTo>
                  <a:pt x="436" y="10"/>
                  <a:pt x="399" y="0"/>
                  <a:pt x="36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7" name="Google Shape;4267;p21"/>
          <p:cNvSpPr/>
          <p:nvPr/>
        </p:nvSpPr>
        <p:spPr>
          <a:xfrm>
            <a:off x="770999" y="7189795"/>
            <a:ext cx="551364" cy="549461"/>
          </a:xfrm>
          <a:custGeom>
            <a:avLst/>
            <a:gdLst/>
            <a:ahLst/>
            <a:cxnLst/>
            <a:rect l="l" t="t" r="r" b="b"/>
            <a:pathLst>
              <a:path w="2607" h="2598" extrusionOk="0">
                <a:moveTo>
                  <a:pt x="1245" y="30"/>
                </a:moveTo>
                <a:cubicBezTo>
                  <a:pt x="1951" y="0"/>
                  <a:pt x="2548" y="540"/>
                  <a:pt x="2578" y="1245"/>
                </a:cubicBezTo>
                <a:cubicBezTo>
                  <a:pt x="2607" y="1951"/>
                  <a:pt x="2058" y="2548"/>
                  <a:pt x="1353" y="2568"/>
                </a:cubicBezTo>
                <a:cubicBezTo>
                  <a:pt x="647" y="2598"/>
                  <a:pt x="59" y="2058"/>
                  <a:pt x="30" y="1353"/>
                </a:cubicBezTo>
                <a:cubicBezTo>
                  <a:pt x="0" y="647"/>
                  <a:pt x="549" y="59"/>
                  <a:pt x="1245" y="30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8" name="Google Shape;4268;p21"/>
          <p:cNvSpPr/>
          <p:nvPr/>
        </p:nvSpPr>
        <p:spPr>
          <a:xfrm>
            <a:off x="806318" y="7256204"/>
            <a:ext cx="161793" cy="192882"/>
          </a:xfrm>
          <a:custGeom>
            <a:avLst/>
            <a:gdLst/>
            <a:ahLst/>
            <a:cxnLst/>
            <a:rect l="l" t="t" r="r" b="b"/>
            <a:pathLst>
              <a:path w="765" h="912" extrusionOk="0">
                <a:moveTo>
                  <a:pt x="0" y="862"/>
                </a:moveTo>
                <a:cubicBezTo>
                  <a:pt x="10" y="696"/>
                  <a:pt x="68" y="539"/>
                  <a:pt x="147" y="402"/>
                </a:cubicBezTo>
                <a:lnTo>
                  <a:pt x="294" y="490"/>
                </a:lnTo>
                <a:cubicBezTo>
                  <a:pt x="225" y="608"/>
                  <a:pt x="177" y="745"/>
                  <a:pt x="166" y="882"/>
                </a:cubicBezTo>
                <a:close/>
                <a:moveTo>
                  <a:pt x="177" y="353"/>
                </a:moveTo>
                <a:lnTo>
                  <a:pt x="323" y="441"/>
                </a:lnTo>
                <a:cubicBezTo>
                  <a:pt x="353" y="402"/>
                  <a:pt x="382" y="363"/>
                  <a:pt x="421" y="324"/>
                </a:cubicBezTo>
                <a:cubicBezTo>
                  <a:pt x="480" y="255"/>
                  <a:pt x="558" y="196"/>
                  <a:pt x="637" y="147"/>
                </a:cubicBezTo>
                <a:lnTo>
                  <a:pt x="549" y="0"/>
                </a:lnTo>
                <a:cubicBezTo>
                  <a:pt x="402" y="89"/>
                  <a:pt x="275" y="206"/>
                  <a:pt x="177" y="353"/>
                </a:cubicBezTo>
                <a:close/>
                <a:moveTo>
                  <a:pt x="667" y="196"/>
                </a:moveTo>
                <a:lnTo>
                  <a:pt x="765" y="363"/>
                </a:lnTo>
                <a:cubicBezTo>
                  <a:pt x="676" y="422"/>
                  <a:pt x="598" y="500"/>
                  <a:pt x="539" y="588"/>
                </a:cubicBezTo>
                <a:lnTo>
                  <a:pt x="373" y="481"/>
                </a:lnTo>
                <a:lnTo>
                  <a:pt x="460" y="363"/>
                </a:lnTo>
                <a:cubicBezTo>
                  <a:pt x="519" y="294"/>
                  <a:pt x="588" y="245"/>
                  <a:pt x="667" y="196"/>
                </a:cubicBezTo>
                <a:close/>
                <a:moveTo>
                  <a:pt x="510" y="618"/>
                </a:moveTo>
                <a:lnTo>
                  <a:pt x="343" y="520"/>
                </a:lnTo>
                <a:cubicBezTo>
                  <a:pt x="284" y="627"/>
                  <a:pt x="235" y="755"/>
                  <a:pt x="225" y="892"/>
                </a:cubicBezTo>
                <a:lnTo>
                  <a:pt x="421" y="912"/>
                </a:lnTo>
                <a:cubicBezTo>
                  <a:pt x="431" y="804"/>
                  <a:pt x="460" y="706"/>
                  <a:pt x="510" y="6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9" name="Google Shape;4269;p21"/>
          <p:cNvSpPr/>
          <p:nvPr/>
        </p:nvSpPr>
        <p:spPr>
          <a:xfrm>
            <a:off x="789610" y="7187892"/>
            <a:ext cx="141278" cy="130703"/>
          </a:xfrm>
          <a:custGeom>
            <a:avLst/>
            <a:gdLst/>
            <a:ahLst/>
            <a:cxnLst/>
            <a:rect l="l" t="t" r="r" b="b"/>
            <a:pathLst>
              <a:path w="668" h="618" extrusionOk="0">
                <a:moveTo>
                  <a:pt x="1" y="460"/>
                </a:moveTo>
                <a:lnTo>
                  <a:pt x="530" y="0"/>
                </a:lnTo>
                <a:lnTo>
                  <a:pt x="667" y="157"/>
                </a:lnTo>
                <a:lnTo>
                  <a:pt x="138" y="617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0" name="Google Shape;4270;p21"/>
          <p:cNvSpPr/>
          <p:nvPr/>
        </p:nvSpPr>
        <p:spPr>
          <a:xfrm>
            <a:off x="719183" y="7102661"/>
            <a:ext cx="143181" cy="151641"/>
          </a:xfrm>
          <a:custGeom>
            <a:avLst/>
            <a:gdLst/>
            <a:ahLst/>
            <a:cxnLst/>
            <a:rect l="l" t="t" r="r" b="b"/>
            <a:pathLst>
              <a:path w="677" h="717" extrusionOk="0">
                <a:moveTo>
                  <a:pt x="255" y="90"/>
                </a:moveTo>
                <a:cubicBezTo>
                  <a:pt x="275" y="90"/>
                  <a:pt x="285" y="99"/>
                  <a:pt x="304" y="99"/>
                </a:cubicBezTo>
                <a:cubicBezTo>
                  <a:pt x="422" y="148"/>
                  <a:pt x="549" y="344"/>
                  <a:pt x="578" y="619"/>
                </a:cubicBezTo>
                <a:cubicBezTo>
                  <a:pt x="314" y="550"/>
                  <a:pt x="147" y="393"/>
                  <a:pt x="108" y="275"/>
                </a:cubicBezTo>
                <a:cubicBezTo>
                  <a:pt x="99" y="217"/>
                  <a:pt x="108" y="168"/>
                  <a:pt x="158" y="129"/>
                </a:cubicBezTo>
                <a:cubicBezTo>
                  <a:pt x="187" y="109"/>
                  <a:pt x="216" y="90"/>
                  <a:pt x="255" y="90"/>
                </a:cubicBezTo>
                <a:close/>
                <a:moveTo>
                  <a:pt x="251" y="0"/>
                </a:moveTo>
                <a:cubicBezTo>
                  <a:pt x="195" y="0"/>
                  <a:pt x="143" y="22"/>
                  <a:pt x="99" y="60"/>
                </a:cubicBezTo>
                <a:cubicBezTo>
                  <a:pt x="30" y="129"/>
                  <a:pt x="1" y="207"/>
                  <a:pt x="20" y="305"/>
                </a:cubicBezTo>
                <a:cubicBezTo>
                  <a:pt x="79" y="481"/>
                  <a:pt x="324" y="658"/>
                  <a:pt x="628" y="717"/>
                </a:cubicBezTo>
                <a:lnTo>
                  <a:pt x="637" y="717"/>
                </a:lnTo>
                <a:cubicBezTo>
                  <a:pt x="647" y="717"/>
                  <a:pt x="657" y="717"/>
                  <a:pt x="667" y="706"/>
                </a:cubicBezTo>
                <a:cubicBezTo>
                  <a:pt x="676" y="697"/>
                  <a:pt x="676" y="687"/>
                  <a:pt x="676" y="667"/>
                </a:cubicBezTo>
                <a:cubicBezTo>
                  <a:pt x="657" y="364"/>
                  <a:pt x="520" y="90"/>
                  <a:pt x="343" y="21"/>
                </a:cubicBezTo>
                <a:cubicBezTo>
                  <a:pt x="312" y="7"/>
                  <a:pt x="281" y="0"/>
                  <a:pt x="25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1" name="Google Shape;4271;p21"/>
          <p:cNvSpPr/>
          <p:nvPr/>
        </p:nvSpPr>
        <p:spPr>
          <a:xfrm>
            <a:off x="8503342" y="7397057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69" y="0"/>
                </a:moveTo>
                <a:cubicBezTo>
                  <a:pt x="88" y="0"/>
                  <a:pt x="108" y="0"/>
                  <a:pt x="128" y="20"/>
                </a:cubicBezTo>
                <a:cubicBezTo>
                  <a:pt x="138" y="30"/>
                  <a:pt x="147" y="50"/>
                  <a:pt x="147" y="69"/>
                </a:cubicBezTo>
                <a:cubicBezTo>
                  <a:pt x="147" y="89"/>
                  <a:pt x="138" y="109"/>
                  <a:pt x="128" y="118"/>
                </a:cubicBezTo>
                <a:cubicBezTo>
                  <a:pt x="108" y="138"/>
                  <a:pt x="88" y="138"/>
                  <a:pt x="69" y="138"/>
                </a:cubicBezTo>
                <a:cubicBezTo>
                  <a:pt x="49" y="138"/>
                  <a:pt x="30" y="138"/>
                  <a:pt x="20" y="118"/>
                </a:cubicBezTo>
                <a:cubicBezTo>
                  <a:pt x="10" y="109"/>
                  <a:pt x="1" y="89"/>
                  <a:pt x="1" y="69"/>
                </a:cubicBezTo>
                <a:cubicBezTo>
                  <a:pt x="1" y="50"/>
                  <a:pt x="10" y="30"/>
                  <a:pt x="20" y="20"/>
                </a:cubicBezTo>
                <a:cubicBezTo>
                  <a:pt x="30" y="0"/>
                  <a:pt x="49" y="0"/>
                  <a:pt x="69" y="0"/>
                </a:cubicBezTo>
                <a:close/>
                <a:moveTo>
                  <a:pt x="99" y="40"/>
                </a:moveTo>
                <a:cubicBezTo>
                  <a:pt x="99" y="30"/>
                  <a:pt x="88" y="30"/>
                  <a:pt x="69" y="30"/>
                </a:cubicBezTo>
                <a:cubicBezTo>
                  <a:pt x="59" y="30"/>
                  <a:pt x="49" y="30"/>
                  <a:pt x="40" y="40"/>
                </a:cubicBezTo>
                <a:cubicBezTo>
                  <a:pt x="40" y="50"/>
                  <a:pt x="30" y="59"/>
                  <a:pt x="30" y="69"/>
                </a:cubicBezTo>
                <a:cubicBezTo>
                  <a:pt x="30" y="79"/>
                  <a:pt x="40" y="89"/>
                  <a:pt x="40" y="98"/>
                </a:cubicBezTo>
                <a:cubicBezTo>
                  <a:pt x="49" y="109"/>
                  <a:pt x="59" y="109"/>
                  <a:pt x="69" y="109"/>
                </a:cubicBezTo>
                <a:cubicBezTo>
                  <a:pt x="88" y="109"/>
                  <a:pt x="99" y="109"/>
                  <a:pt x="99" y="98"/>
                </a:cubicBezTo>
                <a:cubicBezTo>
                  <a:pt x="108" y="89"/>
                  <a:pt x="118" y="79"/>
                  <a:pt x="118" y="69"/>
                </a:cubicBezTo>
                <a:cubicBezTo>
                  <a:pt x="118" y="59"/>
                  <a:pt x="108" y="5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2" name="Google Shape;4272;p21"/>
          <p:cNvSpPr/>
          <p:nvPr/>
        </p:nvSpPr>
        <p:spPr>
          <a:xfrm>
            <a:off x="8515820" y="7305904"/>
            <a:ext cx="6345" cy="97710"/>
          </a:xfrm>
          <a:custGeom>
            <a:avLst/>
            <a:gdLst/>
            <a:ahLst/>
            <a:cxnLst/>
            <a:rect l="l" t="t" r="r" b="b"/>
            <a:pathLst>
              <a:path w="30" h="462" extrusionOk="0">
                <a:moveTo>
                  <a:pt x="0" y="20"/>
                </a:moveTo>
                <a:cubicBezTo>
                  <a:pt x="0" y="10"/>
                  <a:pt x="10" y="0"/>
                  <a:pt x="10" y="0"/>
                </a:cubicBezTo>
                <a:cubicBezTo>
                  <a:pt x="20" y="0"/>
                  <a:pt x="29" y="10"/>
                  <a:pt x="29" y="20"/>
                </a:cubicBezTo>
                <a:lnTo>
                  <a:pt x="29" y="442"/>
                </a:lnTo>
                <a:cubicBezTo>
                  <a:pt x="29" y="451"/>
                  <a:pt x="20" y="461"/>
                  <a:pt x="10" y="461"/>
                </a:cubicBezTo>
                <a:cubicBezTo>
                  <a:pt x="10" y="461"/>
                  <a:pt x="0" y="451"/>
                  <a:pt x="0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3" name="Google Shape;4273;p21"/>
          <p:cNvSpPr/>
          <p:nvPr/>
        </p:nvSpPr>
        <p:spPr>
          <a:xfrm>
            <a:off x="8503342" y="7318382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10" y="20"/>
                </a:moveTo>
                <a:cubicBezTo>
                  <a:pt x="1" y="20"/>
                  <a:pt x="1" y="10"/>
                  <a:pt x="10" y="0"/>
                </a:cubicBezTo>
                <a:lnTo>
                  <a:pt x="30" y="0"/>
                </a:lnTo>
                <a:lnTo>
                  <a:pt x="88" y="78"/>
                </a:lnTo>
                <a:cubicBezTo>
                  <a:pt x="88" y="78"/>
                  <a:pt x="88" y="89"/>
                  <a:pt x="79" y="98"/>
                </a:cubicBezTo>
                <a:lnTo>
                  <a:pt x="59" y="9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4" name="Google Shape;4274;p21"/>
          <p:cNvSpPr/>
          <p:nvPr/>
        </p:nvSpPr>
        <p:spPr>
          <a:xfrm>
            <a:off x="8515820" y="7318382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59" y="0"/>
                </a:moveTo>
                <a:lnTo>
                  <a:pt x="79" y="0"/>
                </a:lnTo>
                <a:cubicBezTo>
                  <a:pt x="88" y="10"/>
                  <a:pt x="88" y="20"/>
                  <a:pt x="79" y="20"/>
                </a:cubicBezTo>
                <a:lnTo>
                  <a:pt x="29" y="98"/>
                </a:lnTo>
                <a:lnTo>
                  <a:pt x="0" y="98"/>
                </a:lnTo>
                <a:lnTo>
                  <a:pt x="0" y="7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5" name="Google Shape;4275;p21"/>
          <p:cNvSpPr/>
          <p:nvPr/>
        </p:nvSpPr>
        <p:spPr>
          <a:xfrm>
            <a:off x="8503342" y="7332975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10" y="20"/>
                </a:moveTo>
                <a:cubicBezTo>
                  <a:pt x="1" y="20"/>
                  <a:pt x="1" y="9"/>
                  <a:pt x="10" y="0"/>
                </a:cubicBezTo>
                <a:lnTo>
                  <a:pt x="30" y="0"/>
                </a:lnTo>
                <a:lnTo>
                  <a:pt x="88" y="78"/>
                </a:lnTo>
                <a:cubicBezTo>
                  <a:pt x="88" y="78"/>
                  <a:pt x="88" y="88"/>
                  <a:pt x="79" y="98"/>
                </a:cubicBezTo>
                <a:lnTo>
                  <a:pt x="59" y="9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6" name="Google Shape;4276;p21"/>
          <p:cNvSpPr/>
          <p:nvPr/>
        </p:nvSpPr>
        <p:spPr>
          <a:xfrm>
            <a:off x="8515820" y="7332975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59" y="0"/>
                </a:moveTo>
                <a:lnTo>
                  <a:pt x="79" y="0"/>
                </a:lnTo>
                <a:cubicBezTo>
                  <a:pt x="88" y="9"/>
                  <a:pt x="88" y="20"/>
                  <a:pt x="79" y="20"/>
                </a:cubicBezTo>
                <a:lnTo>
                  <a:pt x="29" y="98"/>
                </a:lnTo>
                <a:lnTo>
                  <a:pt x="0" y="98"/>
                </a:lnTo>
                <a:lnTo>
                  <a:pt x="0" y="7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7" name="Google Shape;4277;p21"/>
          <p:cNvSpPr/>
          <p:nvPr/>
        </p:nvSpPr>
        <p:spPr>
          <a:xfrm>
            <a:off x="8525971" y="7357720"/>
            <a:ext cx="85443" cy="52027"/>
          </a:xfrm>
          <a:custGeom>
            <a:avLst/>
            <a:gdLst/>
            <a:ahLst/>
            <a:cxnLst/>
            <a:rect l="l" t="t" r="r" b="b"/>
            <a:pathLst>
              <a:path w="404" h="246" extrusionOk="0">
                <a:moveTo>
                  <a:pt x="373" y="1"/>
                </a:moveTo>
                <a:cubicBezTo>
                  <a:pt x="383" y="1"/>
                  <a:pt x="393" y="1"/>
                  <a:pt x="393" y="10"/>
                </a:cubicBezTo>
                <a:cubicBezTo>
                  <a:pt x="403" y="10"/>
                  <a:pt x="403" y="20"/>
                  <a:pt x="393" y="30"/>
                </a:cubicBezTo>
                <a:lnTo>
                  <a:pt x="21" y="236"/>
                </a:lnTo>
                <a:cubicBezTo>
                  <a:pt x="21" y="245"/>
                  <a:pt x="11" y="245"/>
                  <a:pt x="1" y="236"/>
                </a:cubicBezTo>
                <a:cubicBezTo>
                  <a:pt x="1" y="226"/>
                  <a:pt x="1" y="21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8" name="Google Shape;4278;p21"/>
          <p:cNvSpPr/>
          <p:nvPr/>
        </p:nvSpPr>
        <p:spPr>
          <a:xfrm>
            <a:off x="8579901" y="735370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9"/>
                </a:moveTo>
                <a:cubicBezTo>
                  <a:pt x="40" y="0"/>
                  <a:pt x="50" y="0"/>
                  <a:pt x="59" y="0"/>
                </a:cubicBezTo>
                <a:cubicBezTo>
                  <a:pt x="70" y="0"/>
                  <a:pt x="70" y="9"/>
                  <a:pt x="70" y="20"/>
                </a:cubicBezTo>
                <a:lnTo>
                  <a:pt x="30" y="98"/>
                </a:lnTo>
                <a:cubicBezTo>
                  <a:pt x="30" y="107"/>
                  <a:pt x="20" y="118"/>
                  <a:pt x="11" y="107"/>
                </a:cubicBezTo>
                <a:cubicBezTo>
                  <a:pt x="11" y="107"/>
                  <a:pt x="1" y="98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9" name="Google Shape;4279;p21"/>
          <p:cNvSpPr/>
          <p:nvPr/>
        </p:nvSpPr>
        <p:spPr>
          <a:xfrm>
            <a:off x="8579901" y="7370198"/>
            <a:ext cx="27283" cy="10575"/>
          </a:xfrm>
          <a:custGeom>
            <a:avLst/>
            <a:gdLst/>
            <a:ahLst/>
            <a:cxnLst/>
            <a:rect l="l" t="t" r="r" b="b"/>
            <a:pathLst>
              <a:path w="129" h="50" extrusionOk="0">
                <a:moveTo>
                  <a:pt x="109" y="20"/>
                </a:moveTo>
                <a:cubicBezTo>
                  <a:pt x="118" y="20"/>
                  <a:pt x="128" y="20"/>
                  <a:pt x="128" y="29"/>
                </a:cubicBezTo>
                <a:cubicBezTo>
                  <a:pt x="118" y="40"/>
                  <a:pt x="118" y="49"/>
                  <a:pt x="109" y="49"/>
                </a:cubicBezTo>
                <a:lnTo>
                  <a:pt x="20" y="29"/>
                </a:lnTo>
                <a:cubicBezTo>
                  <a:pt x="11" y="29"/>
                  <a:pt x="1" y="20"/>
                  <a:pt x="1" y="20"/>
                </a:cubicBezTo>
                <a:cubicBezTo>
                  <a:pt x="11" y="1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0" name="Google Shape;4280;p21"/>
          <p:cNvSpPr/>
          <p:nvPr/>
        </p:nvSpPr>
        <p:spPr>
          <a:xfrm>
            <a:off x="8567423" y="7359834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10"/>
                </a:moveTo>
                <a:cubicBezTo>
                  <a:pt x="40" y="0"/>
                  <a:pt x="50" y="0"/>
                  <a:pt x="60" y="0"/>
                </a:cubicBezTo>
                <a:cubicBezTo>
                  <a:pt x="70" y="10"/>
                  <a:pt x="70" y="20"/>
                  <a:pt x="70" y="20"/>
                </a:cubicBezTo>
                <a:lnTo>
                  <a:pt x="31" y="108"/>
                </a:lnTo>
                <a:cubicBezTo>
                  <a:pt x="31" y="118"/>
                  <a:pt x="20" y="118"/>
                  <a:pt x="11" y="118"/>
                </a:cubicBezTo>
                <a:cubicBezTo>
                  <a:pt x="1" y="10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1" name="Google Shape;4281;p21"/>
          <p:cNvSpPr/>
          <p:nvPr/>
        </p:nvSpPr>
        <p:spPr>
          <a:xfrm>
            <a:off x="8567423" y="7378446"/>
            <a:ext cx="27283" cy="8460"/>
          </a:xfrm>
          <a:custGeom>
            <a:avLst/>
            <a:gdLst/>
            <a:ahLst/>
            <a:cxnLst/>
            <a:rect l="l" t="t" r="r" b="b"/>
            <a:pathLst>
              <a:path w="129" h="40" extrusionOk="0">
                <a:moveTo>
                  <a:pt x="109" y="10"/>
                </a:moveTo>
                <a:cubicBezTo>
                  <a:pt x="118" y="10"/>
                  <a:pt x="129" y="20"/>
                  <a:pt x="118" y="30"/>
                </a:cubicBezTo>
                <a:cubicBezTo>
                  <a:pt x="118" y="40"/>
                  <a:pt x="118" y="40"/>
                  <a:pt x="109" y="40"/>
                </a:cubicBezTo>
                <a:lnTo>
                  <a:pt x="20" y="30"/>
                </a:lnTo>
                <a:cubicBezTo>
                  <a:pt x="11" y="30"/>
                  <a:pt x="1" y="20"/>
                  <a:pt x="1" y="10"/>
                </a:cubicBezTo>
                <a:cubicBezTo>
                  <a:pt x="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2" name="Google Shape;4282;p21"/>
          <p:cNvSpPr/>
          <p:nvPr/>
        </p:nvSpPr>
        <p:spPr>
          <a:xfrm>
            <a:off x="8525971" y="7413553"/>
            <a:ext cx="85443" cy="52239"/>
          </a:xfrm>
          <a:custGeom>
            <a:avLst/>
            <a:gdLst/>
            <a:ahLst/>
            <a:cxnLst/>
            <a:rect l="l" t="t" r="r" b="b"/>
            <a:pathLst>
              <a:path w="404" h="247" extrusionOk="0">
                <a:moveTo>
                  <a:pt x="393" y="216"/>
                </a:moveTo>
                <a:cubicBezTo>
                  <a:pt x="403" y="227"/>
                  <a:pt x="403" y="236"/>
                  <a:pt x="393" y="236"/>
                </a:cubicBezTo>
                <a:cubicBezTo>
                  <a:pt x="393" y="246"/>
                  <a:pt x="383" y="246"/>
                  <a:pt x="373" y="246"/>
                </a:cubicBezTo>
                <a:lnTo>
                  <a:pt x="11" y="31"/>
                </a:lnTo>
                <a:cubicBezTo>
                  <a:pt x="1" y="31"/>
                  <a:pt x="1" y="20"/>
                  <a:pt x="1" y="11"/>
                </a:cubicBezTo>
                <a:cubicBezTo>
                  <a:pt x="11" y="1"/>
                  <a:pt x="21" y="1"/>
                  <a:pt x="2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3" name="Google Shape;4283;p21"/>
          <p:cNvSpPr/>
          <p:nvPr/>
        </p:nvSpPr>
        <p:spPr>
          <a:xfrm>
            <a:off x="8579901" y="7442528"/>
            <a:ext cx="27283" cy="10786"/>
          </a:xfrm>
          <a:custGeom>
            <a:avLst/>
            <a:gdLst/>
            <a:ahLst/>
            <a:cxnLst/>
            <a:rect l="l" t="t" r="r" b="b"/>
            <a:pathLst>
              <a:path w="129" h="51" extrusionOk="0">
                <a:moveTo>
                  <a:pt x="109" y="1"/>
                </a:moveTo>
                <a:cubicBezTo>
                  <a:pt x="118" y="1"/>
                  <a:pt x="118" y="11"/>
                  <a:pt x="128" y="21"/>
                </a:cubicBezTo>
                <a:cubicBezTo>
                  <a:pt x="128" y="31"/>
                  <a:pt x="118" y="31"/>
                  <a:pt x="109" y="31"/>
                </a:cubicBezTo>
                <a:lnTo>
                  <a:pt x="20" y="50"/>
                </a:lnTo>
                <a:cubicBezTo>
                  <a:pt x="11" y="50"/>
                  <a:pt x="11" y="40"/>
                  <a:pt x="1" y="31"/>
                </a:cubicBezTo>
                <a:cubicBezTo>
                  <a:pt x="1" y="31"/>
                  <a:pt x="11" y="21"/>
                  <a:pt x="2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4" name="Google Shape;4284;p21"/>
          <p:cNvSpPr/>
          <p:nvPr/>
        </p:nvSpPr>
        <p:spPr>
          <a:xfrm>
            <a:off x="8579901" y="7444854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70" y="98"/>
                </a:moveTo>
                <a:cubicBezTo>
                  <a:pt x="70" y="108"/>
                  <a:pt x="70" y="118"/>
                  <a:pt x="59" y="118"/>
                </a:cubicBezTo>
                <a:cubicBezTo>
                  <a:pt x="50" y="118"/>
                  <a:pt x="40" y="118"/>
                  <a:pt x="40" y="108"/>
                </a:cubicBezTo>
                <a:lnTo>
                  <a:pt x="1" y="29"/>
                </a:lnTo>
                <a:cubicBezTo>
                  <a:pt x="1" y="20"/>
                  <a:pt x="11" y="10"/>
                  <a:pt x="11" y="10"/>
                </a:cubicBezTo>
                <a:cubicBezTo>
                  <a:pt x="20" y="0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5" name="Google Shape;4285;p21"/>
          <p:cNvSpPr/>
          <p:nvPr/>
        </p:nvSpPr>
        <p:spPr>
          <a:xfrm>
            <a:off x="8567423" y="7436394"/>
            <a:ext cx="27283" cy="8671"/>
          </a:xfrm>
          <a:custGeom>
            <a:avLst/>
            <a:gdLst/>
            <a:ahLst/>
            <a:cxnLst/>
            <a:rect l="l" t="t" r="r" b="b"/>
            <a:pathLst>
              <a:path w="129" h="41" extrusionOk="0">
                <a:moveTo>
                  <a:pt x="109" y="1"/>
                </a:moveTo>
                <a:cubicBezTo>
                  <a:pt x="118" y="1"/>
                  <a:pt x="118" y="1"/>
                  <a:pt x="118" y="10"/>
                </a:cubicBezTo>
                <a:cubicBezTo>
                  <a:pt x="129" y="21"/>
                  <a:pt x="118" y="30"/>
                  <a:pt x="109" y="30"/>
                </a:cubicBezTo>
                <a:lnTo>
                  <a:pt x="20" y="40"/>
                </a:lnTo>
                <a:cubicBezTo>
                  <a:pt x="11" y="40"/>
                  <a:pt x="1" y="40"/>
                  <a:pt x="1" y="30"/>
                </a:cubicBezTo>
                <a:cubicBezTo>
                  <a:pt x="1" y="21"/>
                  <a:pt x="11" y="1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6" name="Google Shape;4286;p21"/>
          <p:cNvSpPr/>
          <p:nvPr/>
        </p:nvSpPr>
        <p:spPr>
          <a:xfrm>
            <a:off x="8567423" y="7438509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70" y="98"/>
                </a:moveTo>
                <a:cubicBezTo>
                  <a:pt x="70" y="98"/>
                  <a:pt x="70" y="109"/>
                  <a:pt x="60" y="118"/>
                </a:cubicBezTo>
                <a:cubicBezTo>
                  <a:pt x="50" y="118"/>
                  <a:pt x="40" y="118"/>
                  <a:pt x="40" y="109"/>
                </a:cubicBezTo>
                <a:lnTo>
                  <a:pt x="1" y="20"/>
                </a:lnTo>
                <a:cubicBezTo>
                  <a:pt x="1" y="11"/>
                  <a:pt x="1" y="11"/>
                  <a:pt x="11" y="0"/>
                </a:cubicBezTo>
                <a:cubicBezTo>
                  <a:pt x="20" y="0"/>
                  <a:pt x="31" y="0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7" name="Google Shape;4287;p21"/>
          <p:cNvSpPr/>
          <p:nvPr/>
        </p:nvSpPr>
        <p:spPr>
          <a:xfrm>
            <a:off x="8515820" y="7419898"/>
            <a:ext cx="6345" cy="97499"/>
          </a:xfrm>
          <a:custGeom>
            <a:avLst/>
            <a:gdLst/>
            <a:ahLst/>
            <a:cxnLst/>
            <a:rect l="l" t="t" r="r" b="b"/>
            <a:pathLst>
              <a:path w="30" h="461" extrusionOk="0">
                <a:moveTo>
                  <a:pt x="29" y="441"/>
                </a:moveTo>
                <a:cubicBezTo>
                  <a:pt x="29" y="451"/>
                  <a:pt x="20" y="461"/>
                  <a:pt x="10" y="461"/>
                </a:cubicBezTo>
                <a:cubicBezTo>
                  <a:pt x="10" y="461"/>
                  <a:pt x="0" y="451"/>
                  <a:pt x="0" y="441"/>
                </a:cubicBezTo>
                <a:lnTo>
                  <a:pt x="0" y="20"/>
                </a:lnTo>
                <a:cubicBezTo>
                  <a:pt x="0" y="10"/>
                  <a:pt x="10" y="1"/>
                  <a:pt x="10" y="1"/>
                </a:cubicBezTo>
                <a:cubicBezTo>
                  <a:pt x="20" y="1"/>
                  <a:pt x="29" y="10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8" name="Google Shape;4288;p21"/>
          <p:cNvSpPr/>
          <p:nvPr/>
        </p:nvSpPr>
        <p:spPr>
          <a:xfrm>
            <a:off x="8515820" y="7483980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79" y="79"/>
                </a:moveTo>
                <a:cubicBezTo>
                  <a:pt x="88" y="79"/>
                  <a:pt x="88" y="90"/>
                  <a:pt x="79" y="99"/>
                </a:cubicBezTo>
                <a:lnTo>
                  <a:pt x="59" y="99"/>
                </a:lnTo>
                <a:lnTo>
                  <a:pt x="0" y="21"/>
                </a:lnTo>
                <a:lnTo>
                  <a:pt x="0" y="1"/>
                </a:lnTo>
                <a:lnTo>
                  <a:pt x="29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9" name="Google Shape;4289;p21"/>
          <p:cNvSpPr/>
          <p:nvPr/>
        </p:nvSpPr>
        <p:spPr>
          <a:xfrm>
            <a:off x="8503342" y="7483980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30" y="99"/>
                </a:moveTo>
                <a:lnTo>
                  <a:pt x="10" y="99"/>
                </a:lnTo>
                <a:cubicBezTo>
                  <a:pt x="1" y="90"/>
                  <a:pt x="1" y="79"/>
                  <a:pt x="10" y="79"/>
                </a:cubicBezTo>
                <a:lnTo>
                  <a:pt x="59" y="1"/>
                </a:lnTo>
                <a:lnTo>
                  <a:pt x="79" y="1"/>
                </a:lnTo>
                <a:cubicBezTo>
                  <a:pt x="88" y="11"/>
                  <a:pt x="88" y="21"/>
                  <a:pt x="88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0" name="Google Shape;4290;p21"/>
          <p:cNvSpPr/>
          <p:nvPr/>
        </p:nvSpPr>
        <p:spPr>
          <a:xfrm>
            <a:off x="8515820" y="7469599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79" y="79"/>
                </a:moveTo>
                <a:cubicBezTo>
                  <a:pt x="88" y="79"/>
                  <a:pt x="88" y="89"/>
                  <a:pt x="79" y="99"/>
                </a:cubicBezTo>
                <a:lnTo>
                  <a:pt x="59" y="99"/>
                </a:lnTo>
                <a:lnTo>
                  <a:pt x="0" y="20"/>
                </a:lnTo>
                <a:lnTo>
                  <a:pt x="0" y="1"/>
                </a:lnTo>
                <a:lnTo>
                  <a:pt x="29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1" name="Google Shape;4291;p21"/>
          <p:cNvSpPr/>
          <p:nvPr/>
        </p:nvSpPr>
        <p:spPr>
          <a:xfrm>
            <a:off x="8503342" y="7469599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30" y="99"/>
                </a:moveTo>
                <a:lnTo>
                  <a:pt x="10" y="99"/>
                </a:lnTo>
                <a:cubicBezTo>
                  <a:pt x="1" y="89"/>
                  <a:pt x="1" y="79"/>
                  <a:pt x="10" y="79"/>
                </a:cubicBezTo>
                <a:lnTo>
                  <a:pt x="59" y="1"/>
                </a:lnTo>
                <a:lnTo>
                  <a:pt x="79" y="1"/>
                </a:lnTo>
                <a:cubicBezTo>
                  <a:pt x="88" y="10"/>
                  <a:pt x="88" y="20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2" name="Google Shape;4292;p21"/>
          <p:cNvSpPr/>
          <p:nvPr/>
        </p:nvSpPr>
        <p:spPr>
          <a:xfrm>
            <a:off x="8426570" y="7413553"/>
            <a:ext cx="85232" cy="52239"/>
          </a:xfrm>
          <a:custGeom>
            <a:avLst/>
            <a:gdLst/>
            <a:ahLst/>
            <a:cxnLst/>
            <a:rect l="l" t="t" r="r" b="b"/>
            <a:pathLst>
              <a:path w="403" h="247" extrusionOk="0">
                <a:moveTo>
                  <a:pt x="20" y="246"/>
                </a:moveTo>
                <a:cubicBezTo>
                  <a:pt x="20" y="246"/>
                  <a:pt x="11" y="246"/>
                  <a:pt x="1" y="236"/>
                </a:cubicBezTo>
                <a:cubicBezTo>
                  <a:pt x="1" y="236"/>
                  <a:pt x="1" y="227"/>
                  <a:pt x="11" y="216"/>
                </a:cubicBezTo>
                <a:lnTo>
                  <a:pt x="383" y="11"/>
                </a:lnTo>
                <a:cubicBezTo>
                  <a:pt x="383" y="1"/>
                  <a:pt x="393" y="1"/>
                  <a:pt x="403" y="11"/>
                </a:cubicBezTo>
                <a:cubicBezTo>
                  <a:pt x="403" y="20"/>
                  <a:pt x="403" y="31"/>
                  <a:pt x="393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3" name="Google Shape;4293;p21"/>
          <p:cNvSpPr/>
          <p:nvPr/>
        </p:nvSpPr>
        <p:spPr>
          <a:xfrm>
            <a:off x="8443066" y="7444854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108"/>
                </a:moveTo>
                <a:cubicBezTo>
                  <a:pt x="31" y="118"/>
                  <a:pt x="21" y="118"/>
                  <a:pt x="11" y="118"/>
                </a:cubicBezTo>
                <a:cubicBezTo>
                  <a:pt x="1" y="118"/>
                  <a:pt x="1" y="108"/>
                  <a:pt x="1" y="98"/>
                </a:cubicBezTo>
                <a:lnTo>
                  <a:pt x="31" y="20"/>
                </a:lnTo>
                <a:cubicBezTo>
                  <a:pt x="40" y="10"/>
                  <a:pt x="50" y="0"/>
                  <a:pt x="50" y="10"/>
                </a:cubicBezTo>
                <a:cubicBezTo>
                  <a:pt x="60" y="10"/>
                  <a:pt x="70" y="20"/>
                  <a:pt x="6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4" name="Google Shape;4294;p21"/>
          <p:cNvSpPr/>
          <p:nvPr/>
        </p:nvSpPr>
        <p:spPr>
          <a:xfrm>
            <a:off x="8430800" y="7442528"/>
            <a:ext cx="27071" cy="10786"/>
          </a:xfrm>
          <a:custGeom>
            <a:avLst/>
            <a:gdLst/>
            <a:ahLst/>
            <a:cxnLst/>
            <a:rect l="l" t="t" r="r" b="b"/>
            <a:pathLst>
              <a:path w="128" h="51" extrusionOk="0">
                <a:moveTo>
                  <a:pt x="20" y="31"/>
                </a:moveTo>
                <a:cubicBezTo>
                  <a:pt x="10" y="31"/>
                  <a:pt x="0" y="31"/>
                  <a:pt x="0" y="21"/>
                </a:cubicBezTo>
                <a:cubicBezTo>
                  <a:pt x="0" y="11"/>
                  <a:pt x="10" y="1"/>
                  <a:pt x="20" y="1"/>
                </a:cubicBezTo>
                <a:lnTo>
                  <a:pt x="108" y="21"/>
                </a:lnTo>
                <a:cubicBezTo>
                  <a:pt x="118" y="21"/>
                  <a:pt x="128" y="31"/>
                  <a:pt x="118" y="31"/>
                </a:cubicBezTo>
                <a:cubicBezTo>
                  <a:pt x="118" y="40"/>
                  <a:pt x="118" y="50"/>
                  <a:pt x="1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5" name="Google Shape;4295;p21"/>
          <p:cNvSpPr/>
          <p:nvPr/>
        </p:nvSpPr>
        <p:spPr>
          <a:xfrm>
            <a:off x="8455544" y="7438509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109"/>
                </a:moveTo>
                <a:cubicBezTo>
                  <a:pt x="31" y="118"/>
                  <a:pt x="20" y="118"/>
                  <a:pt x="11" y="118"/>
                </a:cubicBezTo>
                <a:cubicBezTo>
                  <a:pt x="1" y="109"/>
                  <a:pt x="1" y="98"/>
                  <a:pt x="1" y="98"/>
                </a:cubicBezTo>
                <a:lnTo>
                  <a:pt x="40" y="11"/>
                </a:lnTo>
                <a:cubicBezTo>
                  <a:pt x="40" y="0"/>
                  <a:pt x="50" y="0"/>
                  <a:pt x="60" y="0"/>
                </a:cubicBezTo>
                <a:cubicBezTo>
                  <a:pt x="60" y="11"/>
                  <a:pt x="70" y="11"/>
                  <a:pt x="6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6" name="Google Shape;4296;p21"/>
          <p:cNvSpPr/>
          <p:nvPr/>
        </p:nvSpPr>
        <p:spPr>
          <a:xfrm>
            <a:off x="8443066" y="7436394"/>
            <a:ext cx="27283" cy="8671"/>
          </a:xfrm>
          <a:custGeom>
            <a:avLst/>
            <a:gdLst/>
            <a:ahLst/>
            <a:cxnLst/>
            <a:rect l="l" t="t" r="r" b="b"/>
            <a:pathLst>
              <a:path w="129" h="41" extrusionOk="0">
                <a:moveTo>
                  <a:pt x="21" y="30"/>
                </a:moveTo>
                <a:cubicBezTo>
                  <a:pt x="11" y="30"/>
                  <a:pt x="1" y="21"/>
                  <a:pt x="1" y="10"/>
                </a:cubicBezTo>
                <a:cubicBezTo>
                  <a:pt x="1" y="1"/>
                  <a:pt x="11" y="1"/>
                  <a:pt x="21" y="1"/>
                </a:cubicBezTo>
                <a:lnTo>
                  <a:pt x="109" y="10"/>
                </a:lnTo>
                <a:cubicBezTo>
                  <a:pt x="119" y="10"/>
                  <a:pt x="129" y="21"/>
                  <a:pt x="119" y="30"/>
                </a:cubicBezTo>
                <a:cubicBezTo>
                  <a:pt x="119" y="40"/>
                  <a:pt x="119" y="40"/>
                  <a:pt x="10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7" name="Google Shape;4297;p21"/>
          <p:cNvSpPr/>
          <p:nvPr/>
        </p:nvSpPr>
        <p:spPr>
          <a:xfrm>
            <a:off x="8426570" y="7357720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11" y="30"/>
                </a:moveTo>
                <a:cubicBezTo>
                  <a:pt x="1" y="20"/>
                  <a:pt x="1" y="10"/>
                  <a:pt x="1" y="10"/>
                </a:cubicBezTo>
                <a:cubicBezTo>
                  <a:pt x="11" y="1"/>
                  <a:pt x="20" y="1"/>
                  <a:pt x="20" y="1"/>
                </a:cubicBezTo>
                <a:lnTo>
                  <a:pt x="393" y="216"/>
                </a:lnTo>
                <a:cubicBezTo>
                  <a:pt x="403" y="216"/>
                  <a:pt x="403" y="226"/>
                  <a:pt x="403" y="236"/>
                </a:cubicBezTo>
                <a:cubicBezTo>
                  <a:pt x="393" y="245"/>
                  <a:pt x="383" y="245"/>
                  <a:pt x="383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8" name="Google Shape;4298;p21"/>
          <p:cNvSpPr/>
          <p:nvPr/>
        </p:nvSpPr>
        <p:spPr>
          <a:xfrm>
            <a:off x="8430800" y="7370198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49"/>
                </a:moveTo>
                <a:cubicBezTo>
                  <a:pt x="10" y="49"/>
                  <a:pt x="0" y="40"/>
                  <a:pt x="0" y="29"/>
                </a:cubicBezTo>
                <a:cubicBezTo>
                  <a:pt x="0" y="20"/>
                  <a:pt x="10" y="20"/>
                  <a:pt x="20" y="20"/>
                </a:cubicBezTo>
                <a:lnTo>
                  <a:pt x="108" y="0"/>
                </a:lnTo>
                <a:cubicBezTo>
                  <a:pt x="118" y="0"/>
                  <a:pt x="118" y="10"/>
                  <a:pt x="118" y="20"/>
                </a:cubicBezTo>
                <a:cubicBezTo>
                  <a:pt x="128" y="20"/>
                  <a:pt x="118" y="29"/>
                  <a:pt x="10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9" name="Google Shape;4299;p21"/>
          <p:cNvSpPr/>
          <p:nvPr/>
        </p:nvSpPr>
        <p:spPr>
          <a:xfrm>
            <a:off x="8443066" y="735370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" y="20"/>
                </a:moveTo>
                <a:cubicBezTo>
                  <a:pt x="1" y="9"/>
                  <a:pt x="1" y="0"/>
                  <a:pt x="11" y="0"/>
                </a:cubicBezTo>
                <a:cubicBezTo>
                  <a:pt x="21" y="0"/>
                  <a:pt x="31" y="0"/>
                  <a:pt x="31" y="9"/>
                </a:cubicBezTo>
                <a:lnTo>
                  <a:pt x="60" y="88"/>
                </a:lnTo>
                <a:cubicBezTo>
                  <a:pt x="70" y="98"/>
                  <a:pt x="60" y="107"/>
                  <a:pt x="50" y="107"/>
                </a:cubicBezTo>
                <a:cubicBezTo>
                  <a:pt x="50" y="118"/>
                  <a:pt x="40" y="107"/>
                  <a:pt x="3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0" name="Google Shape;4300;p21"/>
          <p:cNvSpPr/>
          <p:nvPr/>
        </p:nvSpPr>
        <p:spPr>
          <a:xfrm>
            <a:off x="8443066" y="7378446"/>
            <a:ext cx="27283" cy="8460"/>
          </a:xfrm>
          <a:custGeom>
            <a:avLst/>
            <a:gdLst/>
            <a:ahLst/>
            <a:cxnLst/>
            <a:rect l="l" t="t" r="r" b="b"/>
            <a:pathLst>
              <a:path w="129" h="40" extrusionOk="0">
                <a:moveTo>
                  <a:pt x="21" y="40"/>
                </a:moveTo>
                <a:cubicBezTo>
                  <a:pt x="11" y="40"/>
                  <a:pt x="1" y="40"/>
                  <a:pt x="1" y="30"/>
                </a:cubicBezTo>
                <a:cubicBezTo>
                  <a:pt x="1" y="20"/>
                  <a:pt x="11" y="10"/>
                  <a:pt x="21" y="10"/>
                </a:cubicBezTo>
                <a:lnTo>
                  <a:pt x="109" y="1"/>
                </a:lnTo>
                <a:cubicBezTo>
                  <a:pt x="119" y="1"/>
                  <a:pt x="119" y="1"/>
                  <a:pt x="119" y="10"/>
                </a:cubicBezTo>
                <a:cubicBezTo>
                  <a:pt x="129" y="20"/>
                  <a:pt x="119" y="30"/>
                  <a:pt x="10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1" name="Google Shape;4301;p21"/>
          <p:cNvSpPr/>
          <p:nvPr/>
        </p:nvSpPr>
        <p:spPr>
          <a:xfrm>
            <a:off x="8455544" y="7359834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" y="20"/>
                </a:moveTo>
                <a:cubicBezTo>
                  <a:pt x="1" y="20"/>
                  <a:pt x="1" y="10"/>
                  <a:pt x="11" y="0"/>
                </a:cubicBezTo>
                <a:cubicBezTo>
                  <a:pt x="20" y="0"/>
                  <a:pt x="31" y="0"/>
                  <a:pt x="31" y="10"/>
                </a:cubicBezTo>
                <a:lnTo>
                  <a:pt x="60" y="98"/>
                </a:lnTo>
                <a:cubicBezTo>
                  <a:pt x="70" y="108"/>
                  <a:pt x="60" y="108"/>
                  <a:pt x="60" y="118"/>
                </a:cubicBezTo>
                <a:cubicBezTo>
                  <a:pt x="50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2" name="Google Shape;4302;p21"/>
          <p:cNvSpPr/>
          <p:nvPr/>
        </p:nvSpPr>
        <p:spPr>
          <a:xfrm>
            <a:off x="8482615" y="7353701"/>
            <a:ext cx="33416" cy="51816"/>
          </a:xfrm>
          <a:custGeom>
            <a:avLst/>
            <a:gdLst/>
            <a:ahLst/>
            <a:cxnLst/>
            <a:rect l="l" t="t" r="r" b="b"/>
            <a:pathLst>
              <a:path w="158" h="245" extrusionOk="0">
                <a:moveTo>
                  <a:pt x="10" y="20"/>
                </a:moveTo>
                <a:cubicBezTo>
                  <a:pt x="1" y="20"/>
                  <a:pt x="10" y="9"/>
                  <a:pt x="10" y="0"/>
                </a:cubicBezTo>
                <a:cubicBezTo>
                  <a:pt x="20" y="0"/>
                  <a:pt x="30" y="0"/>
                  <a:pt x="40" y="9"/>
                </a:cubicBezTo>
                <a:lnTo>
                  <a:pt x="157" y="216"/>
                </a:lnTo>
                <a:cubicBezTo>
                  <a:pt x="157" y="225"/>
                  <a:pt x="157" y="235"/>
                  <a:pt x="147" y="235"/>
                </a:cubicBezTo>
                <a:cubicBezTo>
                  <a:pt x="138" y="245"/>
                  <a:pt x="138" y="235"/>
                  <a:pt x="128" y="23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3" name="Google Shape;4303;p21"/>
          <p:cNvSpPr/>
          <p:nvPr/>
        </p:nvSpPr>
        <p:spPr>
          <a:xfrm>
            <a:off x="8476271" y="7361949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1" y="29"/>
                </a:moveTo>
                <a:cubicBezTo>
                  <a:pt x="1" y="29"/>
                  <a:pt x="1" y="20"/>
                  <a:pt x="1" y="10"/>
                </a:cubicBezTo>
                <a:cubicBezTo>
                  <a:pt x="1" y="0"/>
                  <a:pt x="11" y="0"/>
                  <a:pt x="20" y="0"/>
                </a:cubicBezTo>
                <a:lnTo>
                  <a:pt x="99" y="29"/>
                </a:lnTo>
                <a:cubicBezTo>
                  <a:pt x="109" y="29"/>
                  <a:pt x="109" y="39"/>
                  <a:pt x="109" y="49"/>
                </a:cubicBezTo>
                <a:cubicBezTo>
                  <a:pt x="99" y="59"/>
                  <a:pt x="8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4" name="Google Shape;4304;p21"/>
          <p:cNvSpPr/>
          <p:nvPr/>
        </p:nvSpPr>
        <p:spPr>
          <a:xfrm>
            <a:off x="8492978" y="7351375"/>
            <a:ext cx="8460" cy="23264"/>
          </a:xfrm>
          <a:custGeom>
            <a:avLst/>
            <a:gdLst/>
            <a:ahLst/>
            <a:cxnLst/>
            <a:rect l="l" t="t" r="r" b="b"/>
            <a:pathLst>
              <a:path w="40" h="110" extrusionOk="0">
                <a:moveTo>
                  <a:pt x="10" y="11"/>
                </a:moveTo>
                <a:cubicBezTo>
                  <a:pt x="10" y="1"/>
                  <a:pt x="20" y="1"/>
                  <a:pt x="30" y="1"/>
                </a:cubicBezTo>
                <a:cubicBezTo>
                  <a:pt x="30" y="1"/>
                  <a:pt x="39" y="11"/>
                  <a:pt x="39" y="20"/>
                </a:cubicBezTo>
                <a:lnTo>
                  <a:pt x="30" y="99"/>
                </a:lnTo>
                <a:cubicBezTo>
                  <a:pt x="30" y="109"/>
                  <a:pt x="20" y="109"/>
                  <a:pt x="10" y="109"/>
                </a:cubicBezTo>
                <a:cubicBezTo>
                  <a:pt x="0" y="109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5" name="Google Shape;4305;p21"/>
          <p:cNvSpPr/>
          <p:nvPr/>
        </p:nvSpPr>
        <p:spPr>
          <a:xfrm>
            <a:off x="8482615" y="7372101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10" y="31"/>
                </a:moveTo>
                <a:cubicBezTo>
                  <a:pt x="1" y="31"/>
                  <a:pt x="1" y="20"/>
                  <a:pt x="1" y="11"/>
                </a:cubicBezTo>
                <a:cubicBezTo>
                  <a:pt x="10" y="11"/>
                  <a:pt x="10" y="1"/>
                  <a:pt x="20" y="1"/>
                </a:cubicBezTo>
                <a:lnTo>
                  <a:pt x="99" y="31"/>
                </a:lnTo>
                <a:cubicBezTo>
                  <a:pt x="108" y="40"/>
                  <a:pt x="108" y="50"/>
                  <a:pt x="108" y="50"/>
                </a:cubicBezTo>
                <a:cubicBezTo>
                  <a:pt x="99" y="60"/>
                  <a:pt x="99" y="70"/>
                  <a:pt x="88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6" name="Google Shape;4306;p21"/>
          <p:cNvSpPr/>
          <p:nvPr/>
        </p:nvSpPr>
        <p:spPr>
          <a:xfrm>
            <a:off x="8499112" y="7361949"/>
            <a:ext cx="8671" cy="24956"/>
          </a:xfrm>
          <a:custGeom>
            <a:avLst/>
            <a:gdLst/>
            <a:ahLst/>
            <a:cxnLst/>
            <a:rect l="l" t="t" r="r" b="b"/>
            <a:pathLst>
              <a:path w="41" h="118" extrusionOk="0">
                <a:moveTo>
                  <a:pt x="10" y="20"/>
                </a:moveTo>
                <a:cubicBezTo>
                  <a:pt x="10" y="10"/>
                  <a:pt x="21" y="0"/>
                  <a:pt x="30" y="0"/>
                </a:cubicBezTo>
                <a:cubicBezTo>
                  <a:pt x="40" y="0"/>
                  <a:pt x="40" y="10"/>
                  <a:pt x="40" y="20"/>
                </a:cubicBezTo>
                <a:lnTo>
                  <a:pt x="30" y="98"/>
                </a:lnTo>
                <a:cubicBezTo>
                  <a:pt x="30" y="108"/>
                  <a:pt x="21" y="118"/>
                  <a:pt x="10" y="108"/>
                </a:cubicBezTo>
                <a:cubicBezTo>
                  <a:pt x="1" y="10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7" name="Google Shape;4307;p21"/>
          <p:cNvSpPr/>
          <p:nvPr/>
        </p:nvSpPr>
        <p:spPr>
          <a:xfrm>
            <a:off x="8521953" y="7353701"/>
            <a:ext cx="31301" cy="51816"/>
          </a:xfrm>
          <a:custGeom>
            <a:avLst/>
            <a:gdLst/>
            <a:ahLst/>
            <a:cxnLst/>
            <a:rect l="l" t="t" r="r" b="b"/>
            <a:pathLst>
              <a:path w="148" h="245" extrusionOk="0">
                <a:moveTo>
                  <a:pt x="118" y="9"/>
                </a:moveTo>
                <a:cubicBezTo>
                  <a:pt x="128" y="0"/>
                  <a:pt x="138" y="0"/>
                  <a:pt x="138" y="0"/>
                </a:cubicBezTo>
                <a:cubicBezTo>
                  <a:pt x="148" y="9"/>
                  <a:pt x="148" y="20"/>
                  <a:pt x="148" y="20"/>
                </a:cubicBezTo>
                <a:lnTo>
                  <a:pt x="30" y="235"/>
                </a:lnTo>
                <a:cubicBezTo>
                  <a:pt x="20" y="235"/>
                  <a:pt x="11" y="245"/>
                  <a:pt x="11" y="235"/>
                </a:cubicBezTo>
                <a:cubicBezTo>
                  <a:pt x="0" y="235"/>
                  <a:pt x="0" y="225"/>
                  <a:pt x="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8" name="Google Shape;4308;p21"/>
          <p:cNvSpPr/>
          <p:nvPr/>
        </p:nvSpPr>
        <p:spPr>
          <a:xfrm>
            <a:off x="8536546" y="7351375"/>
            <a:ext cx="8460" cy="23264"/>
          </a:xfrm>
          <a:custGeom>
            <a:avLst/>
            <a:gdLst/>
            <a:ahLst/>
            <a:cxnLst/>
            <a:rect l="l" t="t" r="r" b="b"/>
            <a:pathLst>
              <a:path w="40" h="110" extrusionOk="0">
                <a:moveTo>
                  <a:pt x="0" y="20"/>
                </a:moveTo>
                <a:cubicBezTo>
                  <a:pt x="0" y="11"/>
                  <a:pt x="0" y="1"/>
                  <a:pt x="10" y="1"/>
                </a:cubicBezTo>
                <a:cubicBezTo>
                  <a:pt x="20" y="1"/>
                  <a:pt x="29" y="1"/>
                  <a:pt x="29" y="11"/>
                </a:cubicBezTo>
                <a:lnTo>
                  <a:pt x="40" y="89"/>
                </a:lnTo>
                <a:cubicBezTo>
                  <a:pt x="40" y="99"/>
                  <a:pt x="40" y="109"/>
                  <a:pt x="29" y="109"/>
                </a:cubicBezTo>
                <a:cubicBezTo>
                  <a:pt x="20" y="109"/>
                  <a:pt x="10" y="109"/>
                  <a:pt x="1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9" name="Google Shape;4309;p21"/>
          <p:cNvSpPr/>
          <p:nvPr/>
        </p:nvSpPr>
        <p:spPr>
          <a:xfrm>
            <a:off x="8538449" y="7361949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0"/>
                </a:moveTo>
                <a:cubicBezTo>
                  <a:pt x="89" y="0"/>
                  <a:pt x="99" y="0"/>
                  <a:pt x="109" y="10"/>
                </a:cubicBezTo>
                <a:cubicBezTo>
                  <a:pt x="109" y="20"/>
                  <a:pt x="109" y="29"/>
                  <a:pt x="99" y="29"/>
                </a:cubicBezTo>
                <a:lnTo>
                  <a:pt x="20" y="59"/>
                </a:lnTo>
                <a:cubicBezTo>
                  <a:pt x="11" y="59"/>
                  <a:pt x="11" y="59"/>
                  <a:pt x="1" y="49"/>
                </a:cubicBezTo>
                <a:cubicBezTo>
                  <a:pt x="1" y="39"/>
                  <a:pt x="1" y="29"/>
                  <a:pt x="1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0" name="Google Shape;4310;p21"/>
          <p:cNvSpPr/>
          <p:nvPr/>
        </p:nvSpPr>
        <p:spPr>
          <a:xfrm>
            <a:off x="8530201" y="7361949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1" y="20"/>
                </a:moveTo>
                <a:cubicBezTo>
                  <a:pt x="1" y="10"/>
                  <a:pt x="1" y="0"/>
                  <a:pt x="11" y="0"/>
                </a:cubicBezTo>
                <a:cubicBezTo>
                  <a:pt x="20" y="0"/>
                  <a:pt x="30" y="10"/>
                  <a:pt x="30" y="20"/>
                </a:cubicBezTo>
                <a:lnTo>
                  <a:pt x="40" y="98"/>
                </a:lnTo>
                <a:cubicBezTo>
                  <a:pt x="40" y="108"/>
                  <a:pt x="40" y="108"/>
                  <a:pt x="30" y="108"/>
                </a:cubicBezTo>
                <a:cubicBezTo>
                  <a:pt x="20" y="118"/>
                  <a:pt x="11" y="108"/>
                  <a:pt x="1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1" name="Google Shape;4311;p21"/>
          <p:cNvSpPr/>
          <p:nvPr/>
        </p:nvSpPr>
        <p:spPr>
          <a:xfrm>
            <a:off x="8532316" y="7372101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89" y="1"/>
                </a:moveTo>
                <a:cubicBezTo>
                  <a:pt x="89" y="1"/>
                  <a:pt x="99" y="11"/>
                  <a:pt x="108" y="11"/>
                </a:cubicBezTo>
                <a:cubicBezTo>
                  <a:pt x="108" y="20"/>
                  <a:pt x="99" y="31"/>
                  <a:pt x="99" y="31"/>
                </a:cubicBezTo>
                <a:lnTo>
                  <a:pt x="20" y="60"/>
                </a:lnTo>
                <a:cubicBezTo>
                  <a:pt x="10" y="70"/>
                  <a:pt x="1" y="60"/>
                  <a:pt x="1" y="50"/>
                </a:cubicBezTo>
                <a:cubicBezTo>
                  <a:pt x="1" y="50"/>
                  <a:pt x="1" y="40"/>
                  <a:pt x="10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2" name="Google Shape;4312;p21"/>
          <p:cNvSpPr/>
          <p:nvPr/>
        </p:nvSpPr>
        <p:spPr>
          <a:xfrm>
            <a:off x="8528298" y="7407420"/>
            <a:ext cx="56046" cy="8460"/>
          </a:xfrm>
          <a:custGeom>
            <a:avLst/>
            <a:gdLst/>
            <a:ahLst/>
            <a:cxnLst/>
            <a:rect l="l" t="t" r="r" b="b"/>
            <a:pathLst>
              <a:path w="265" h="40" extrusionOk="0">
                <a:moveTo>
                  <a:pt x="255" y="1"/>
                </a:moveTo>
                <a:cubicBezTo>
                  <a:pt x="264" y="1"/>
                  <a:pt x="264" y="10"/>
                  <a:pt x="264" y="20"/>
                </a:cubicBezTo>
                <a:cubicBezTo>
                  <a:pt x="264" y="30"/>
                  <a:pt x="264" y="40"/>
                  <a:pt x="255" y="40"/>
                </a:cubicBezTo>
                <a:lnTo>
                  <a:pt x="10" y="40"/>
                </a:lnTo>
                <a:cubicBezTo>
                  <a:pt x="0" y="40"/>
                  <a:pt x="0" y="30"/>
                  <a:pt x="0" y="20"/>
                </a:cubicBezTo>
                <a:cubicBezTo>
                  <a:pt x="0" y="10"/>
                  <a:pt x="0" y="1"/>
                  <a:pt x="1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3" name="Google Shape;4313;p21"/>
          <p:cNvSpPr/>
          <p:nvPr/>
        </p:nvSpPr>
        <p:spPr>
          <a:xfrm>
            <a:off x="8561290" y="7397057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69" y="11"/>
                </a:moveTo>
                <a:cubicBezTo>
                  <a:pt x="79" y="0"/>
                  <a:pt x="89" y="0"/>
                  <a:pt x="99" y="11"/>
                </a:cubicBezTo>
                <a:cubicBezTo>
                  <a:pt x="99" y="20"/>
                  <a:pt x="99" y="30"/>
                  <a:pt x="89" y="30"/>
                </a:cubicBezTo>
                <a:lnTo>
                  <a:pt x="30" y="79"/>
                </a:lnTo>
                <a:cubicBezTo>
                  <a:pt x="20" y="89"/>
                  <a:pt x="10" y="89"/>
                  <a:pt x="10" y="79"/>
                </a:cubicBezTo>
                <a:cubicBezTo>
                  <a:pt x="1" y="69"/>
                  <a:pt x="1" y="59"/>
                  <a:pt x="1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4" name="Google Shape;4314;p21"/>
          <p:cNvSpPr/>
          <p:nvPr/>
        </p:nvSpPr>
        <p:spPr>
          <a:xfrm>
            <a:off x="8561290" y="7407420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9" y="60"/>
                </a:moveTo>
                <a:cubicBezTo>
                  <a:pt x="99" y="60"/>
                  <a:pt x="99" y="69"/>
                  <a:pt x="99" y="79"/>
                </a:cubicBezTo>
                <a:cubicBezTo>
                  <a:pt x="89" y="89"/>
                  <a:pt x="79" y="89"/>
                  <a:pt x="69" y="79"/>
                </a:cubicBezTo>
                <a:lnTo>
                  <a:pt x="10" y="30"/>
                </a:lnTo>
                <a:cubicBezTo>
                  <a:pt x="1" y="30"/>
                  <a:pt x="1" y="20"/>
                  <a:pt x="10" y="10"/>
                </a:cubicBezTo>
                <a:cubicBezTo>
                  <a:pt x="10" y="1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5" name="Google Shape;4315;p21"/>
          <p:cNvSpPr/>
          <p:nvPr/>
        </p:nvSpPr>
        <p:spPr>
          <a:xfrm>
            <a:off x="8549024" y="7397057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68" y="11"/>
                </a:moveTo>
                <a:cubicBezTo>
                  <a:pt x="78" y="0"/>
                  <a:pt x="88" y="0"/>
                  <a:pt x="88" y="11"/>
                </a:cubicBezTo>
                <a:cubicBezTo>
                  <a:pt x="98" y="20"/>
                  <a:pt x="98" y="30"/>
                  <a:pt x="88" y="30"/>
                </a:cubicBezTo>
                <a:lnTo>
                  <a:pt x="29" y="79"/>
                </a:lnTo>
                <a:cubicBezTo>
                  <a:pt x="20" y="89"/>
                  <a:pt x="10" y="89"/>
                  <a:pt x="0" y="79"/>
                </a:cubicBezTo>
                <a:cubicBezTo>
                  <a:pt x="0" y="69"/>
                  <a:pt x="0" y="59"/>
                  <a:pt x="1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6" name="Google Shape;4316;p21"/>
          <p:cNvSpPr/>
          <p:nvPr/>
        </p:nvSpPr>
        <p:spPr>
          <a:xfrm>
            <a:off x="8549024" y="7407420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8" y="60"/>
                </a:moveTo>
                <a:cubicBezTo>
                  <a:pt x="98" y="60"/>
                  <a:pt x="98" y="69"/>
                  <a:pt x="88" y="79"/>
                </a:cubicBezTo>
                <a:cubicBezTo>
                  <a:pt x="88" y="89"/>
                  <a:pt x="78" y="89"/>
                  <a:pt x="68" y="79"/>
                </a:cubicBezTo>
                <a:lnTo>
                  <a:pt x="10" y="30"/>
                </a:lnTo>
                <a:cubicBezTo>
                  <a:pt x="0" y="30"/>
                  <a:pt x="0" y="20"/>
                  <a:pt x="0" y="10"/>
                </a:cubicBezTo>
                <a:cubicBezTo>
                  <a:pt x="10" y="1"/>
                  <a:pt x="20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7" name="Google Shape;4317;p21"/>
          <p:cNvSpPr/>
          <p:nvPr/>
        </p:nvSpPr>
        <p:spPr>
          <a:xfrm>
            <a:off x="8521953" y="7417783"/>
            <a:ext cx="31301" cy="52027"/>
          </a:xfrm>
          <a:custGeom>
            <a:avLst/>
            <a:gdLst/>
            <a:ahLst/>
            <a:cxnLst/>
            <a:rect l="l" t="t" r="r" b="b"/>
            <a:pathLst>
              <a:path w="148" h="246" extrusionOk="0">
                <a:moveTo>
                  <a:pt x="148" y="226"/>
                </a:moveTo>
                <a:cubicBezTo>
                  <a:pt x="148" y="226"/>
                  <a:pt x="148" y="236"/>
                  <a:pt x="138" y="246"/>
                </a:cubicBezTo>
                <a:cubicBezTo>
                  <a:pt x="138" y="246"/>
                  <a:pt x="128" y="246"/>
                  <a:pt x="118" y="236"/>
                </a:cubicBezTo>
                <a:lnTo>
                  <a:pt x="0" y="30"/>
                </a:lnTo>
                <a:cubicBezTo>
                  <a:pt x="0" y="20"/>
                  <a:pt x="0" y="11"/>
                  <a:pt x="11" y="11"/>
                </a:cubicBezTo>
                <a:cubicBezTo>
                  <a:pt x="11" y="0"/>
                  <a:pt x="2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8" name="Google Shape;4318;p21"/>
          <p:cNvSpPr/>
          <p:nvPr/>
        </p:nvSpPr>
        <p:spPr>
          <a:xfrm>
            <a:off x="8538449" y="7448872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9" y="30"/>
                </a:moveTo>
                <a:cubicBezTo>
                  <a:pt x="109" y="30"/>
                  <a:pt x="109" y="40"/>
                  <a:pt x="109" y="49"/>
                </a:cubicBezTo>
                <a:cubicBezTo>
                  <a:pt x="99" y="60"/>
                  <a:pt x="89" y="60"/>
                  <a:pt x="89" y="60"/>
                </a:cubicBezTo>
                <a:lnTo>
                  <a:pt x="11" y="30"/>
                </a:lnTo>
                <a:cubicBezTo>
                  <a:pt x="1" y="30"/>
                  <a:pt x="1" y="20"/>
                  <a:pt x="1" y="10"/>
                </a:cubicBezTo>
                <a:cubicBezTo>
                  <a:pt x="1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9" name="Google Shape;4319;p21"/>
          <p:cNvSpPr/>
          <p:nvPr/>
        </p:nvSpPr>
        <p:spPr>
          <a:xfrm>
            <a:off x="8536546" y="7448872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29" y="99"/>
                </a:moveTo>
                <a:cubicBezTo>
                  <a:pt x="29" y="108"/>
                  <a:pt x="20" y="108"/>
                  <a:pt x="10" y="108"/>
                </a:cubicBezTo>
                <a:cubicBezTo>
                  <a:pt x="0" y="108"/>
                  <a:pt x="0" y="99"/>
                  <a:pt x="0" y="89"/>
                </a:cubicBezTo>
                <a:lnTo>
                  <a:pt x="10" y="10"/>
                </a:lnTo>
                <a:cubicBezTo>
                  <a:pt x="10" y="1"/>
                  <a:pt x="20" y="1"/>
                  <a:pt x="29" y="1"/>
                </a:cubicBezTo>
                <a:cubicBezTo>
                  <a:pt x="40" y="1"/>
                  <a:pt x="40" y="1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0" name="Google Shape;4320;p21"/>
          <p:cNvSpPr/>
          <p:nvPr/>
        </p:nvSpPr>
        <p:spPr>
          <a:xfrm>
            <a:off x="8532316" y="7436394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99" y="40"/>
                </a:moveTo>
                <a:cubicBezTo>
                  <a:pt x="99" y="40"/>
                  <a:pt x="108" y="50"/>
                  <a:pt x="108" y="60"/>
                </a:cubicBezTo>
                <a:cubicBezTo>
                  <a:pt x="99" y="60"/>
                  <a:pt x="89" y="69"/>
                  <a:pt x="89" y="69"/>
                </a:cubicBezTo>
                <a:lnTo>
                  <a:pt x="10" y="40"/>
                </a:lnTo>
                <a:cubicBezTo>
                  <a:pt x="1" y="30"/>
                  <a:pt x="1" y="21"/>
                  <a:pt x="1" y="21"/>
                </a:cubicBezTo>
                <a:cubicBezTo>
                  <a:pt x="1" y="10"/>
                  <a:pt x="10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1" name="Google Shape;4321;p21"/>
          <p:cNvSpPr/>
          <p:nvPr/>
        </p:nvSpPr>
        <p:spPr>
          <a:xfrm>
            <a:off x="8530201" y="7436394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30" y="99"/>
                </a:moveTo>
                <a:cubicBezTo>
                  <a:pt x="30" y="108"/>
                  <a:pt x="20" y="119"/>
                  <a:pt x="11" y="119"/>
                </a:cubicBezTo>
                <a:cubicBezTo>
                  <a:pt x="1" y="119"/>
                  <a:pt x="1" y="108"/>
                  <a:pt x="1" y="99"/>
                </a:cubicBezTo>
                <a:lnTo>
                  <a:pt x="11" y="21"/>
                </a:lnTo>
                <a:cubicBezTo>
                  <a:pt x="11" y="10"/>
                  <a:pt x="20" y="1"/>
                  <a:pt x="30" y="10"/>
                </a:cubicBezTo>
                <a:cubicBezTo>
                  <a:pt x="40" y="10"/>
                  <a:pt x="40" y="10"/>
                  <a:pt x="4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2" name="Google Shape;4322;p21"/>
          <p:cNvSpPr/>
          <p:nvPr/>
        </p:nvSpPr>
        <p:spPr>
          <a:xfrm>
            <a:off x="8482615" y="7417783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40" y="236"/>
                </a:moveTo>
                <a:cubicBezTo>
                  <a:pt x="30" y="246"/>
                  <a:pt x="20" y="246"/>
                  <a:pt x="10" y="246"/>
                </a:cubicBezTo>
                <a:cubicBezTo>
                  <a:pt x="10" y="236"/>
                  <a:pt x="1" y="226"/>
                  <a:pt x="10" y="226"/>
                </a:cubicBezTo>
                <a:lnTo>
                  <a:pt x="128" y="11"/>
                </a:lnTo>
                <a:cubicBezTo>
                  <a:pt x="138" y="11"/>
                  <a:pt x="138" y="0"/>
                  <a:pt x="147" y="11"/>
                </a:cubicBezTo>
                <a:cubicBezTo>
                  <a:pt x="157" y="11"/>
                  <a:pt x="157" y="20"/>
                  <a:pt x="157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3" name="Google Shape;4323;p21"/>
          <p:cNvSpPr/>
          <p:nvPr/>
        </p:nvSpPr>
        <p:spPr>
          <a:xfrm>
            <a:off x="8492978" y="7448872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39" y="89"/>
                </a:moveTo>
                <a:cubicBezTo>
                  <a:pt x="39" y="99"/>
                  <a:pt x="30" y="108"/>
                  <a:pt x="30" y="108"/>
                </a:cubicBezTo>
                <a:cubicBezTo>
                  <a:pt x="20" y="108"/>
                  <a:pt x="10" y="108"/>
                  <a:pt x="10" y="99"/>
                </a:cubicBezTo>
                <a:lnTo>
                  <a:pt x="0" y="20"/>
                </a:lnTo>
                <a:cubicBezTo>
                  <a:pt x="0" y="10"/>
                  <a:pt x="0" y="1"/>
                  <a:pt x="10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4" name="Google Shape;4324;p21"/>
          <p:cNvSpPr/>
          <p:nvPr/>
        </p:nvSpPr>
        <p:spPr>
          <a:xfrm>
            <a:off x="8476271" y="7448872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60"/>
                </a:moveTo>
                <a:cubicBezTo>
                  <a:pt x="11" y="60"/>
                  <a:pt x="1" y="60"/>
                  <a:pt x="1" y="49"/>
                </a:cubicBezTo>
                <a:cubicBezTo>
                  <a:pt x="1" y="40"/>
                  <a:pt x="1" y="30"/>
                  <a:pt x="11" y="30"/>
                </a:cubicBezTo>
                <a:lnTo>
                  <a:pt x="89" y="1"/>
                </a:lnTo>
                <a:cubicBezTo>
                  <a:pt x="89" y="1"/>
                  <a:pt x="99" y="1"/>
                  <a:pt x="109" y="10"/>
                </a:cubicBezTo>
                <a:cubicBezTo>
                  <a:pt x="109" y="20"/>
                  <a:pt x="10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5" name="Google Shape;4325;p21"/>
          <p:cNvSpPr/>
          <p:nvPr/>
        </p:nvSpPr>
        <p:spPr>
          <a:xfrm>
            <a:off x="8499112" y="7436394"/>
            <a:ext cx="8671" cy="25168"/>
          </a:xfrm>
          <a:custGeom>
            <a:avLst/>
            <a:gdLst/>
            <a:ahLst/>
            <a:cxnLst/>
            <a:rect l="l" t="t" r="r" b="b"/>
            <a:pathLst>
              <a:path w="41" h="119" extrusionOk="0">
                <a:moveTo>
                  <a:pt x="40" y="99"/>
                </a:moveTo>
                <a:cubicBezTo>
                  <a:pt x="40" y="108"/>
                  <a:pt x="40" y="119"/>
                  <a:pt x="30" y="119"/>
                </a:cubicBezTo>
                <a:cubicBezTo>
                  <a:pt x="21" y="119"/>
                  <a:pt x="10" y="108"/>
                  <a:pt x="10" y="99"/>
                </a:cubicBezTo>
                <a:lnTo>
                  <a:pt x="1" y="21"/>
                </a:lnTo>
                <a:cubicBezTo>
                  <a:pt x="1" y="10"/>
                  <a:pt x="1" y="10"/>
                  <a:pt x="10" y="10"/>
                </a:cubicBezTo>
                <a:cubicBezTo>
                  <a:pt x="21" y="1"/>
                  <a:pt x="30" y="10"/>
                  <a:pt x="3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6" name="Google Shape;4326;p21"/>
          <p:cNvSpPr/>
          <p:nvPr/>
        </p:nvSpPr>
        <p:spPr>
          <a:xfrm>
            <a:off x="8482615" y="7436394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20" y="69"/>
                </a:moveTo>
                <a:cubicBezTo>
                  <a:pt x="10" y="69"/>
                  <a:pt x="10" y="60"/>
                  <a:pt x="1" y="60"/>
                </a:cubicBezTo>
                <a:cubicBezTo>
                  <a:pt x="1" y="50"/>
                  <a:pt x="1" y="40"/>
                  <a:pt x="10" y="40"/>
                </a:cubicBezTo>
                <a:lnTo>
                  <a:pt x="88" y="10"/>
                </a:lnTo>
                <a:cubicBezTo>
                  <a:pt x="99" y="1"/>
                  <a:pt x="99" y="10"/>
                  <a:pt x="108" y="21"/>
                </a:cubicBezTo>
                <a:cubicBezTo>
                  <a:pt x="108" y="21"/>
                  <a:pt x="108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7" name="Google Shape;4327;p21"/>
          <p:cNvSpPr/>
          <p:nvPr/>
        </p:nvSpPr>
        <p:spPr>
          <a:xfrm>
            <a:off x="8451526" y="7407420"/>
            <a:ext cx="58161" cy="8460"/>
          </a:xfrm>
          <a:custGeom>
            <a:avLst/>
            <a:gdLst/>
            <a:ahLst/>
            <a:cxnLst/>
            <a:rect l="l" t="t" r="r" b="b"/>
            <a:pathLst>
              <a:path w="275" h="40" extrusionOk="0">
                <a:moveTo>
                  <a:pt x="20" y="40"/>
                </a:moveTo>
                <a:cubicBezTo>
                  <a:pt x="10" y="40"/>
                  <a:pt x="0" y="30"/>
                  <a:pt x="0" y="20"/>
                </a:cubicBezTo>
                <a:cubicBezTo>
                  <a:pt x="0" y="10"/>
                  <a:pt x="10" y="1"/>
                  <a:pt x="20" y="1"/>
                </a:cubicBezTo>
                <a:lnTo>
                  <a:pt x="265" y="1"/>
                </a:lnTo>
                <a:cubicBezTo>
                  <a:pt x="265" y="1"/>
                  <a:pt x="275" y="10"/>
                  <a:pt x="275" y="20"/>
                </a:cubicBezTo>
                <a:cubicBezTo>
                  <a:pt x="275" y="30"/>
                  <a:pt x="265" y="40"/>
                  <a:pt x="265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8" name="Google Shape;4328;p21"/>
          <p:cNvSpPr/>
          <p:nvPr/>
        </p:nvSpPr>
        <p:spPr>
          <a:xfrm>
            <a:off x="8455544" y="7407420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0" y="79"/>
                </a:moveTo>
                <a:cubicBezTo>
                  <a:pt x="20" y="89"/>
                  <a:pt x="11" y="89"/>
                  <a:pt x="1" y="79"/>
                </a:cubicBezTo>
                <a:cubicBezTo>
                  <a:pt x="1" y="69"/>
                  <a:pt x="1" y="60"/>
                  <a:pt x="11" y="60"/>
                </a:cubicBezTo>
                <a:lnTo>
                  <a:pt x="70" y="10"/>
                </a:lnTo>
                <a:cubicBezTo>
                  <a:pt x="79" y="1"/>
                  <a:pt x="89" y="1"/>
                  <a:pt x="89" y="10"/>
                </a:cubicBezTo>
                <a:cubicBezTo>
                  <a:pt x="99" y="20"/>
                  <a:pt x="9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9" name="Google Shape;4329;p21"/>
          <p:cNvSpPr/>
          <p:nvPr/>
        </p:nvSpPr>
        <p:spPr>
          <a:xfrm>
            <a:off x="8455544" y="7397057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11" y="30"/>
                </a:moveTo>
                <a:cubicBezTo>
                  <a:pt x="1" y="30"/>
                  <a:pt x="1" y="20"/>
                  <a:pt x="1" y="11"/>
                </a:cubicBezTo>
                <a:cubicBezTo>
                  <a:pt x="11" y="0"/>
                  <a:pt x="20" y="0"/>
                  <a:pt x="20" y="11"/>
                </a:cubicBezTo>
                <a:lnTo>
                  <a:pt x="89" y="59"/>
                </a:lnTo>
                <a:cubicBezTo>
                  <a:pt x="99" y="59"/>
                  <a:pt x="99" y="69"/>
                  <a:pt x="89" y="79"/>
                </a:cubicBezTo>
                <a:cubicBezTo>
                  <a:pt x="89" y="89"/>
                  <a:pt x="79" y="89"/>
                  <a:pt x="7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0" name="Google Shape;4330;p21"/>
          <p:cNvSpPr/>
          <p:nvPr/>
        </p:nvSpPr>
        <p:spPr>
          <a:xfrm>
            <a:off x="8468022" y="7407420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0" y="79"/>
                </a:moveTo>
                <a:cubicBezTo>
                  <a:pt x="20" y="89"/>
                  <a:pt x="11" y="89"/>
                  <a:pt x="11" y="79"/>
                </a:cubicBezTo>
                <a:cubicBezTo>
                  <a:pt x="1" y="69"/>
                  <a:pt x="1" y="60"/>
                  <a:pt x="11" y="60"/>
                </a:cubicBezTo>
                <a:lnTo>
                  <a:pt x="70" y="10"/>
                </a:lnTo>
                <a:cubicBezTo>
                  <a:pt x="79" y="1"/>
                  <a:pt x="89" y="1"/>
                  <a:pt x="89" y="10"/>
                </a:cubicBezTo>
                <a:cubicBezTo>
                  <a:pt x="99" y="20"/>
                  <a:pt x="9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21"/>
          <p:cNvSpPr/>
          <p:nvPr/>
        </p:nvSpPr>
        <p:spPr>
          <a:xfrm>
            <a:off x="8468022" y="7397057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11" y="30"/>
                </a:moveTo>
                <a:cubicBezTo>
                  <a:pt x="1" y="30"/>
                  <a:pt x="1" y="20"/>
                  <a:pt x="11" y="11"/>
                </a:cubicBezTo>
                <a:cubicBezTo>
                  <a:pt x="11" y="0"/>
                  <a:pt x="20" y="0"/>
                  <a:pt x="30" y="11"/>
                </a:cubicBezTo>
                <a:lnTo>
                  <a:pt x="89" y="59"/>
                </a:lnTo>
                <a:cubicBezTo>
                  <a:pt x="99" y="59"/>
                  <a:pt x="99" y="69"/>
                  <a:pt x="89" y="79"/>
                </a:cubicBezTo>
                <a:cubicBezTo>
                  <a:pt x="89" y="89"/>
                  <a:pt x="79" y="89"/>
                  <a:pt x="7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21"/>
          <p:cNvSpPr/>
          <p:nvPr/>
        </p:nvSpPr>
        <p:spPr>
          <a:xfrm>
            <a:off x="8772782" y="-142617"/>
            <a:ext cx="221857" cy="371383"/>
          </a:xfrm>
          <a:custGeom>
            <a:avLst/>
            <a:gdLst/>
            <a:ahLst/>
            <a:cxnLst/>
            <a:rect l="l" t="t" r="r" b="b"/>
            <a:pathLst>
              <a:path w="1049" h="1756" extrusionOk="0">
                <a:moveTo>
                  <a:pt x="980" y="1"/>
                </a:moveTo>
                <a:cubicBezTo>
                  <a:pt x="667" y="138"/>
                  <a:pt x="392" y="383"/>
                  <a:pt x="216" y="717"/>
                </a:cubicBezTo>
                <a:cubicBezTo>
                  <a:pt x="49" y="1050"/>
                  <a:pt x="0" y="1412"/>
                  <a:pt x="69" y="1755"/>
                </a:cubicBezTo>
                <a:cubicBezTo>
                  <a:pt x="382" y="1608"/>
                  <a:pt x="657" y="1363"/>
                  <a:pt x="833" y="1040"/>
                </a:cubicBezTo>
                <a:cubicBezTo>
                  <a:pt x="1000" y="706"/>
                  <a:pt x="1049" y="344"/>
                  <a:pt x="98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3" name="Google Shape;4333;p21"/>
          <p:cNvSpPr/>
          <p:nvPr/>
        </p:nvSpPr>
        <p:spPr>
          <a:xfrm>
            <a:off x="8787163" y="-142617"/>
            <a:ext cx="222068" cy="371383"/>
          </a:xfrm>
          <a:custGeom>
            <a:avLst/>
            <a:gdLst/>
            <a:ahLst/>
            <a:cxnLst/>
            <a:rect l="l" t="t" r="r" b="b"/>
            <a:pathLst>
              <a:path w="1050" h="1756" extrusionOk="0">
                <a:moveTo>
                  <a:pt x="912" y="1"/>
                </a:moveTo>
                <a:cubicBezTo>
                  <a:pt x="510" y="481"/>
                  <a:pt x="177" y="1246"/>
                  <a:pt x="1" y="1755"/>
                </a:cubicBezTo>
                <a:cubicBezTo>
                  <a:pt x="667" y="1451"/>
                  <a:pt x="1050" y="726"/>
                  <a:pt x="912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4" name="Google Shape;4334;p21"/>
          <p:cNvSpPr/>
          <p:nvPr/>
        </p:nvSpPr>
        <p:spPr>
          <a:xfrm>
            <a:off x="8807889" y="-142617"/>
            <a:ext cx="180616" cy="315337"/>
          </a:xfrm>
          <a:custGeom>
            <a:avLst/>
            <a:gdLst/>
            <a:ahLst/>
            <a:cxnLst/>
            <a:rect l="l" t="t" r="r" b="b"/>
            <a:pathLst>
              <a:path w="854" h="1491" extrusionOk="0">
                <a:moveTo>
                  <a:pt x="843" y="79"/>
                </a:moveTo>
                <a:cubicBezTo>
                  <a:pt x="854" y="50"/>
                  <a:pt x="814" y="1"/>
                  <a:pt x="795" y="20"/>
                </a:cubicBezTo>
                <a:cubicBezTo>
                  <a:pt x="501" y="354"/>
                  <a:pt x="157" y="1011"/>
                  <a:pt x="11" y="1461"/>
                </a:cubicBezTo>
                <a:cubicBezTo>
                  <a:pt x="1" y="1490"/>
                  <a:pt x="30" y="1490"/>
                  <a:pt x="40" y="1461"/>
                </a:cubicBezTo>
                <a:cubicBezTo>
                  <a:pt x="197" y="1011"/>
                  <a:pt x="530" y="423"/>
                  <a:pt x="843" y="7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5" name="Google Shape;4335;p21"/>
          <p:cNvSpPr/>
          <p:nvPr/>
        </p:nvSpPr>
        <p:spPr>
          <a:xfrm>
            <a:off x="8843208" y="54493"/>
            <a:ext cx="37434" cy="93269"/>
          </a:xfrm>
          <a:custGeom>
            <a:avLst/>
            <a:gdLst/>
            <a:ahLst/>
            <a:cxnLst/>
            <a:rect l="l" t="t" r="r" b="b"/>
            <a:pathLst>
              <a:path w="177" h="441" extrusionOk="0">
                <a:moveTo>
                  <a:pt x="88" y="39"/>
                </a:moveTo>
                <a:cubicBezTo>
                  <a:pt x="99" y="10"/>
                  <a:pt x="69" y="0"/>
                  <a:pt x="59" y="20"/>
                </a:cubicBezTo>
                <a:cubicBezTo>
                  <a:pt x="1" y="137"/>
                  <a:pt x="49" y="333"/>
                  <a:pt x="138" y="421"/>
                </a:cubicBezTo>
                <a:cubicBezTo>
                  <a:pt x="157" y="441"/>
                  <a:pt x="177" y="412"/>
                  <a:pt x="157" y="392"/>
                </a:cubicBezTo>
                <a:cubicBezTo>
                  <a:pt x="79" y="323"/>
                  <a:pt x="40" y="137"/>
                  <a:pt x="88" y="3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21"/>
          <p:cNvSpPr/>
          <p:nvPr/>
        </p:nvSpPr>
        <p:spPr>
          <a:xfrm>
            <a:off x="8884661" y="-16145"/>
            <a:ext cx="45894" cy="89250"/>
          </a:xfrm>
          <a:custGeom>
            <a:avLst/>
            <a:gdLst/>
            <a:ahLst/>
            <a:cxnLst/>
            <a:rect l="l" t="t" r="r" b="b"/>
            <a:pathLst>
              <a:path w="217" h="422" extrusionOk="0">
                <a:moveTo>
                  <a:pt x="59" y="1"/>
                </a:moveTo>
                <a:cubicBezTo>
                  <a:pt x="49" y="1"/>
                  <a:pt x="40" y="10"/>
                  <a:pt x="30" y="21"/>
                </a:cubicBezTo>
                <a:cubicBezTo>
                  <a:pt x="1" y="138"/>
                  <a:pt x="69" y="334"/>
                  <a:pt x="177" y="413"/>
                </a:cubicBezTo>
                <a:cubicBezTo>
                  <a:pt x="197" y="422"/>
                  <a:pt x="216" y="402"/>
                  <a:pt x="197" y="383"/>
                </a:cubicBezTo>
                <a:cubicBezTo>
                  <a:pt x="20" y="256"/>
                  <a:pt x="99" y="21"/>
                  <a:pt x="59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7" name="Google Shape;4337;p21"/>
          <p:cNvSpPr/>
          <p:nvPr/>
        </p:nvSpPr>
        <p:spPr>
          <a:xfrm>
            <a:off x="8795411" y="17059"/>
            <a:ext cx="99825" cy="52027"/>
          </a:xfrm>
          <a:custGeom>
            <a:avLst/>
            <a:gdLst/>
            <a:ahLst/>
            <a:cxnLst/>
            <a:rect l="l" t="t" r="r" b="b"/>
            <a:pathLst>
              <a:path w="472" h="246" extrusionOk="0">
                <a:moveTo>
                  <a:pt x="393" y="10"/>
                </a:moveTo>
                <a:cubicBezTo>
                  <a:pt x="383" y="1"/>
                  <a:pt x="364" y="20"/>
                  <a:pt x="364" y="30"/>
                </a:cubicBezTo>
                <a:cubicBezTo>
                  <a:pt x="314" y="128"/>
                  <a:pt x="138" y="216"/>
                  <a:pt x="40" y="197"/>
                </a:cubicBezTo>
                <a:cubicBezTo>
                  <a:pt x="11" y="197"/>
                  <a:pt x="1" y="226"/>
                  <a:pt x="31" y="226"/>
                </a:cubicBezTo>
                <a:cubicBezTo>
                  <a:pt x="207" y="245"/>
                  <a:pt x="471" y="40"/>
                  <a:pt x="393" y="1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8" name="Google Shape;4338;p21"/>
          <p:cNvSpPr/>
          <p:nvPr/>
        </p:nvSpPr>
        <p:spPr>
          <a:xfrm>
            <a:off x="8849342" y="-76208"/>
            <a:ext cx="87347" cy="54142"/>
          </a:xfrm>
          <a:custGeom>
            <a:avLst/>
            <a:gdLst/>
            <a:ahLst/>
            <a:cxnLst/>
            <a:rect l="l" t="t" r="r" b="b"/>
            <a:pathLst>
              <a:path w="413" h="256" extrusionOk="0">
                <a:moveTo>
                  <a:pt x="403" y="50"/>
                </a:moveTo>
                <a:cubicBezTo>
                  <a:pt x="412" y="20"/>
                  <a:pt x="373" y="0"/>
                  <a:pt x="364" y="30"/>
                </a:cubicBezTo>
                <a:cubicBezTo>
                  <a:pt x="314" y="128"/>
                  <a:pt x="138" y="226"/>
                  <a:pt x="30" y="207"/>
                </a:cubicBezTo>
                <a:cubicBezTo>
                  <a:pt x="1" y="207"/>
                  <a:pt x="1" y="236"/>
                  <a:pt x="40" y="236"/>
                </a:cubicBezTo>
                <a:cubicBezTo>
                  <a:pt x="157" y="255"/>
                  <a:pt x="344" y="167"/>
                  <a:pt x="403" y="5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9" name="Google Shape;4339;p21"/>
          <p:cNvSpPr/>
          <p:nvPr/>
        </p:nvSpPr>
        <p:spPr>
          <a:xfrm>
            <a:off x="8942609" y="-229540"/>
            <a:ext cx="122455" cy="122455"/>
          </a:xfrm>
          <a:custGeom>
            <a:avLst/>
            <a:gdLst/>
            <a:ahLst/>
            <a:cxnLst/>
            <a:rect l="l" t="t" r="r" b="b"/>
            <a:pathLst>
              <a:path w="579" h="579" extrusionOk="0">
                <a:moveTo>
                  <a:pt x="108" y="108"/>
                </a:moveTo>
                <a:cubicBezTo>
                  <a:pt x="206" y="0"/>
                  <a:pt x="373" y="0"/>
                  <a:pt x="471" y="98"/>
                </a:cubicBezTo>
                <a:cubicBezTo>
                  <a:pt x="579" y="206"/>
                  <a:pt x="579" y="363"/>
                  <a:pt x="481" y="471"/>
                </a:cubicBezTo>
                <a:cubicBezTo>
                  <a:pt x="383" y="579"/>
                  <a:pt x="217" y="579"/>
                  <a:pt x="108" y="481"/>
                </a:cubicBezTo>
                <a:cubicBezTo>
                  <a:pt x="10" y="373"/>
                  <a:pt x="1" y="216"/>
                  <a:pt x="108" y="10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0" name="Google Shape;4340;p21"/>
          <p:cNvSpPr/>
          <p:nvPr/>
        </p:nvSpPr>
        <p:spPr>
          <a:xfrm>
            <a:off x="8957202" y="-184069"/>
            <a:ext cx="43779" cy="45894"/>
          </a:xfrm>
          <a:custGeom>
            <a:avLst/>
            <a:gdLst/>
            <a:ahLst/>
            <a:cxnLst/>
            <a:rect l="l" t="t" r="r" b="b"/>
            <a:pathLst>
              <a:path w="207" h="217" extrusionOk="0">
                <a:moveTo>
                  <a:pt x="39" y="40"/>
                </a:moveTo>
                <a:cubicBezTo>
                  <a:pt x="69" y="1"/>
                  <a:pt x="128" y="1"/>
                  <a:pt x="167" y="40"/>
                </a:cubicBezTo>
                <a:cubicBezTo>
                  <a:pt x="206" y="79"/>
                  <a:pt x="206" y="138"/>
                  <a:pt x="167" y="177"/>
                </a:cubicBezTo>
                <a:cubicBezTo>
                  <a:pt x="137" y="216"/>
                  <a:pt x="79" y="216"/>
                  <a:pt x="39" y="177"/>
                </a:cubicBezTo>
                <a:cubicBezTo>
                  <a:pt x="0" y="138"/>
                  <a:pt x="0" y="79"/>
                  <a:pt x="3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1" name="Google Shape;4341;p21"/>
          <p:cNvSpPr/>
          <p:nvPr/>
        </p:nvSpPr>
        <p:spPr>
          <a:xfrm>
            <a:off x="8476271" y="1322808"/>
            <a:ext cx="222068" cy="369056"/>
          </a:xfrm>
          <a:custGeom>
            <a:avLst/>
            <a:gdLst/>
            <a:ahLst/>
            <a:cxnLst/>
            <a:rect l="l" t="t" r="r" b="b"/>
            <a:pathLst>
              <a:path w="1050" h="1745" extrusionOk="0">
                <a:moveTo>
                  <a:pt x="981" y="0"/>
                </a:moveTo>
                <a:cubicBezTo>
                  <a:pt x="667" y="137"/>
                  <a:pt x="393" y="382"/>
                  <a:pt x="216" y="715"/>
                </a:cubicBezTo>
                <a:cubicBezTo>
                  <a:pt x="50" y="1048"/>
                  <a:pt x="1" y="1411"/>
                  <a:pt x="70" y="1745"/>
                </a:cubicBezTo>
                <a:cubicBezTo>
                  <a:pt x="383" y="1607"/>
                  <a:pt x="658" y="1362"/>
                  <a:pt x="834" y="1029"/>
                </a:cubicBezTo>
                <a:cubicBezTo>
                  <a:pt x="1000" y="706"/>
                  <a:pt x="1050" y="333"/>
                  <a:pt x="981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21"/>
          <p:cNvSpPr/>
          <p:nvPr/>
        </p:nvSpPr>
        <p:spPr>
          <a:xfrm>
            <a:off x="8490863" y="1322808"/>
            <a:ext cx="221857" cy="369056"/>
          </a:xfrm>
          <a:custGeom>
            <a:avLst/>
            <a:gdLst/>
            <a:ahLst/>
            <a:cxnLst/>
            <a:rect l="l" t="t" r="r" b="b"/>
            <a:pathLst>
              <a:path w="1049" h="1745" extrusionOk="0">
                <a:moveTo>
                  <a:pt x="912" y="0"/>
                </a:moveTo>
                <a:cubicBezTo>
                  <a:pt x="510" y="480"/>
                  <a:pt x="177" y="1244"/>
                  <a:pt x="1" y="1745"/>
                </a:cubicBezTo>
                <a:cubicBezTo>
                  <a:pt x="667" y="1451"/>
                  <a:pt x="1049" y="715"/>
                  <a:pt x="912" y="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21"/>
          <p:cNvSpPr/>
          <p:nvPr/>
        </p:nvSpPr>
        <p:spPr>
          <a:xfrm>
            <a:off x="8511590" y="1320693"/>
            <a:ext cx="182731" cy="317241"/>
          </a:xfrm>
          <a:custGeom>
            <a:avLst/>
            <a:gdLst/>
            <a:ahLst/>
            <a:cxnLst/>
            <a:rect l="l" t="t" r="r" b="b"/>
            <a:pathLst>
              <a:path w="864" h="1500" extrusionOk="0">
                <a:moveTo>
                  <a:pt x="843" y="78"/>
                </a:moveTo>
                <a:cubicBezTo>
                  <a:pt x="863" y="59"/>
                  <a:pt x="814" y="0"/>
                  <a:pt x="804" y="30"/>
                </a:cubicBezTo>
                <a:cubicBezTo>
                  <a:pt x="500" y="353"/>
                  <a:pt x="158" y="1010"/>
                  <a:pt x="10" y="1470"/>
                </a:cubicBezTo>
                <a:cubicBezTo>
                  <a:pt x="1" y="1500"/>
                  <a:pt x="30" y="1500"/>
                  <a:pt x="40" y="1470"/>
                </a:cubicBezTo>
                <a:cubicBezTo>
                  <a:pt x="197" y="1019"/>
                  <a:pt x="530" y="431"/>
                  <a:pt x="843" y="7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4" name="Google Shape;4344;p21"/>
          <p:cNvSpPr/>
          <p:nvPr/>
        </p:nvSpPr>
        <p:spPr>
          <a:xfrm>
            <a:off x="8546697" y="1517592"/>
            <a:ext cx="37646" cy="93269"/>
          </a:xfrm>
          <a:custGeom>
            <a:avLst/>
            <a:gdLst/>
            <a:ahLst/>
            <a:cxnLst/>
            <a:rect l="l" t="t" r="r" b="b"/>
            <a:pathLst>
              <a:path w="178" h="441" extrusionOk="0">
                <a:moveTo>
                  <a:pt x="89" y="40"/>
                </a:moveTo>
                <a:cubicBezTo>
                  <a:pt x="109" y="20"/>
                  <a:pt x="70" y="0"/>
                  <a:pt x="60" y="29"/>
                </a:cubicBezTo>
                <a:cubicBezTo>
                  <a:pt x="1" y="147"/>
                  <a:pt x="50" y="334"/>
                  <a:pt x="138" y="421"/>
                </a:cubicBezTo>
                <a:cubicBezTo>
                  <a:pt x="158" y="441"/>
                  <a:pt x="177" y="421"/>
                  <a:pt x="158" y="402"/>
                </a:cubicBezTo>
                <a:cubicBezTo>
                  <a:pt x="89" y="323"/>
                  <a:pt x="40" y="138"/>
                  <a:pt x="89" y="4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5" name="Google Shape;4345;p21"/>
          <p:cNvSpPr/>
          <p:nvPr/>
        </p:nvSpPr>
        <p:spPr>
          <a:xfrm>
            <a:off x="8588150" y="1449069"/>
            <a:ext cx="45894" cy="89462"/>
          </a:xfrm>
          <a:custGeom>
            <a:avLst/>
            <a:gdLst/>
            <a:ahLst/>
            <a:cxnLst/>
            <a:rect l="l" t="t" r="r" b="b"/>
            <a:pathLst>
              <a:path w="217" h="423" extrusionOk="0">
                <a:moveTo>
                  <a:pt x="60" y="1"/>
                </a:moveTo>
                <a:cubicBezTo>
                  <a:pt x="50" y="1"/>
                  <a:pt x="40" y="1"/>
                  <a:pt x="31" y="20"/>
                </a:cubicBezTo>
                <a:cubicBezTo>
                  <a:pt x="1" y="138"/>
                  <a:pt x="79" y="334"/>
                  <a:pt x="177" y="403"/>
                </a:cubicBezTo>
                <a:cubicBezTo>
                  <a:pt x="197" y="422"/>
                  <a:pt x="216" y="393"/>
                  <a:pt x="197" y="373"/>
                </a:cubicBezTo>
                <a:cubicBezTo>
                  <a:pt x="20" y="255"/>
                  <a:pt x="99" y="11"/>
                  <a:pt x="60" y="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6" name="Google Shape;4346;p21"/>
          <p:cNvSpPr/>
          <p:nvPr/>
        </p:nvSpPr>
        <p:spPr>
          <a:xfrm>
            <a:off x="8499112" y="1482273"/>
            <a:ext cx="99825" cy="52027"/>
          </a:xfrm>
          <a:custGeom>
            <a:avLst/>
            <a:gdLst/>
            <a:ahLst/>
            <a:cxnLst/>
            <a:rect l="l" t="t" r="r" b="b"/>
            <a:pathLst>
              <a:path w="472" h="246" extrusionOk="0">
                <a:moveTo>
                  <a:pt x="393" y="0"/>
                </a:moveTo>
                <a:cubicBezTo>
                  <a:pt x="383" y="0"/>
                  <a:pt x="363" y="11"/>
                  <a:pt x="363" y="20"/>
                </a:cubicBezTo>
                <a:cubicBezTo>
                  <a:pt x="314" y="118"/>
                  <a:pt x="138" y="207"/>
                  <a:pt x="40" y="196"/>
                </a:cubicBezTo>
                <a:cubicBezTo>
                  <a:pt x="10" y="196"/>
                  <a:pt x="1" y="216"/>
                  <a:pt x="30" y="226"/>
                </a:cubicBezTo>
                <a:cubicBezTo>
                  <a:pt x="206" y="246"/>
                  <a:pt x="471" y="40"/>
                  <a:pt x="393" y="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21"/>
          <p:cNvSpPr/>
          <p:nvPr/>
        </p:nvSpPr>
        <p:spPr>
          <a:xfrm>
            <a:off x="8553042" y="1389005"/>
            <a:ext cx="89250" cy="54142"/>
          </a:xfrm>
          <a:custGeom>
            <a:avLst/>
            <a:gdLst/>
            <a:ahLst/>
            <a:cxnLst/>
            <a:rect l="l" t="t" r="r" b="b"/>
            <a:pathLst>
              <a:path w="422" h="256" extrusionOk="0">
                <a:moveTo>
                  <a:pt x="402" y="49"/>
                </a:moveTo>
                <a:cubicBezTo>
                  <a:pt x="422" y="20"/>
                  <a:pt x="373" y="1"/>
                  <a:pt x="363" y="30"/>
                </a:cubicBezTo>
                <a:cubicBezTo>
                  <a:pt x="314" y="118"/>
                  <a:pt x="138" y="216"/>
                  <a:pt x="40" y="206"/>
                </a:cubicBezTo>
                <a:cubicBezTo>
                  <a:pt x="1" y="206"/>
                  <a:pt x="10" y="236"/>
                  <a:pt x="40" y="236"/>
                </a:cubicBezTo>
                <a:cubicBezTo>
                  <a:pt x="157" y="256"/>
                  <a:pt x="353" y="158"/>
                  <a:pt x="402" y="4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8" name="Google Shape;4348;p21"/>
          <p:cNvSpPr/>
          <p:nvPr/>
        </p:nvSpPr>
        <p:spPr>
          <a:xfrm>
            <a:off x="8648425" y="1235674"/>
            <a:ext cx="122455" cy="122455"/>
          </a:xfrm>
          <a:custGeom>
            <a:avLst/>
            <a:gdLst/>
            <a:ahLst/>
            <a:cxnLst/>
            <a:rect l="l" t="t" r="r" b="b"/>
            <a:pathLst>
              <a:path w="579" h="579" extrusionOk="0">
                <a:moveTo>
                  <a:pt x="98" y="108"/>
                </a:moveTo>
                <a:cubicBezTo>
                  <a:pt x="196" y="1"/>
                  <a:pt x="363" y="1"/>
                  <a:pt x="471" y="99"/>
                </a:cubicBezTo>
                <a:cubicBezTo>
                  <a:pt x="569" y="197"/>
                  <a:pt x="578" y="363"/>
                  <a:pt x="471" y="471"/>
                </a:cubicBezTo>
                <a:cubicBezTo>
                  <a:pt x="373" y="569"/>
                  <a:pt x="206" y="578"/>
                  <a:pt x="98" y="471"/>
                </a:cubicBezTo>
                <a:cubicBezTo>
                  <a:pt x="0" y="373"/>
                  <a:pt x="0" y="206"/>
                  <a:pt x="98" y="10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9" name="Google Shape;4349;p21"/>
          <p:cNvSpPr/>
          <p:nvPr/>
        </p:nvSpPr>
        <p:spPr>
          <a:xfrm>
            <a:off x="8660903" y="1281356"/>
            <a:ext cx="43568" cy="43568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39" y="39"/>
                </a:moveTo>
                <a:cubicBezTo>
                  <a:pt x="68" y="0"/>
                  <a:pt x="137" y="0"/>
                  <a:pt x="166" y="39"/>
                </a:cubicBezTo>
                <a:cubicBezTo>
                  <a:pt x="206" y="68"/>
                  <a:pt x="206" y="127"/>
                  <a:pt x="177" y="166"/>
                </a:cubicBezTo>
                <a:cubicBezTo>
                  <a:pt x="137" y="206"/>
                  <a:pt x="79" y="206"/>
                  <a:pt x="39" y="177"/>
                </a:cubicBezTo>
                <a:cubicBezTo>
                  <a:pt x="0" y="137"/>
                  <a:pt x="0" y="79"/>
                  <a:pt x="3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0" name="Google Shape;4350;p21"/>
          <p:cNvSpPr/>
          <p:nvPr/>
        </p:nvSpPr>
        <p:spPr>
          <a:xfrm>
            <a:off x="2810200" y="5339244"/>
            <a:ext cx="344312" cy="395916"/>
          </a:xfrm>
          <a:custGeom>
            <a:avLst/>
            <a:gdLst/>
            <a:ahLst/>
            <a:cxnLst/>
            <a:rect l="l" t="t" r="r" b="b"/>
            <a:pathLst>
              <a:path w="1628" h="1872" extrusionOk="0">
                <a:moveTo>
                  <a:pt x="1627" y="941"/>
                </a:moveTo>
                <a:cubicBezTo>
                  <a:pt x="1627" y="1852"/>
                  <a:pt x="589" y="1871"/>
                  <a:pt x="226" y="1431"/>
                </a:cubicBezTo>
                <a:cubicBezTo>
                  <a:pt x="1" y="1146"/>
                  <a:pt x="11" y="617"/>
                  <a:pt x="295" y="362"/>
                </a:cubicBezTo>
                <a:cubicBezTo>
                  <a:pt x="687" y="0"/>
                  <a:pt x="1627" y="147"/>
                  <a:pt x="162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1" name="Google Shape;4351;p21"/>
          <p:cNvSpPr/>
          <p:nvPr/>
        </p:nvSpPr>
        <p:spPr>
          <a:xfrm>
            <a:off x="2974106" y="5523453"/>
            <a:ext cx="51816" cy="50124"/>
          </a:xfrm>
          <a:custGeom>
            <a:avLst/>
            <a:gdLst/>
            <a:ahLst/>
            <a:cxnLst/>
            <a:rect l="l" t="t" r="r" b="b"/>
            <a:pathLst>
              <a:path w="245" h="237" extrusionOk="0">
                <a:moveTo>
                  <a:pt x="118" y="1"/>
                </a:moveTo>
                <a:cubicBezTo>
                  <a:pt x="49" y="1"/>
                  <a:pt x="0" y="60"/>
                  <a:pt x="0" y="118"/>
                </a:cubicBezTo>
                <a:cubicBezTo>
                  <a:pt x="0" y="187"/>
                  <a:pt x="49" y="236"/>
                  <a:pt x="118" y="236"/>
                </a:cubicBezTo>
                <a:cubicBezTo>
                  <a:pt x="186" y="236"/>
                  <a:pt x="245" y="187"/>
                  <a:pt x="245" y="118"/>
                </a:cubicBezTo>
                <a:cubicBezTo>
                  <a:pt x="245" y="60"/>
                  <a:pt x="186" y="1"/>
                  <a:pt x="118" y="1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21"/>
          <p:cNvSpPr/>
          <p:nvPr/>
        </p:nvSpPr>
        <p:spPr>
          <a:xfrm>
            <a:off x="2965858" y="5515205"/>
            <a:ext cx="51816" cy="49913"/>
          </a:xfrm>
          <a:custGeom>
            <a:avLst/>
            <a:gdLst/>
            <a:ahLst/>
            <a:cxnLst/>
            <a:rect l="l" t="t" r="r" b="b"/>
            <a:pathLst>
              <a:path w="245" h="236" extrusionOk="0">
                <a:moveTo>
                  <a:pt x="127" y="236"/>
                </a:moveTo>
                <a:cubicBezTo>
                  <a:pt x="186" y="236"/>
                  <a:pt x="245" y="187"/>
                  <a:pt x="245" y="118"/>
                </a:cubicBezTo>
                <a:cubicBezTo>
                  <a:pt x="245" y="59"/>
                  <a:pt x="186" y="1"/>
                  <a:pt x="127" y="1"/>
                </a:cubicBezTo>
                <a:cubicBezTo>
                  <a:pt x="59" y="1"/>
                  <a:pt x="0" y="59"/>
                  <a:pt x="0" y="118"/>
                </a:cubicBezTo>
                <a:cubicBezTo>
                  <a:pt x="0" y="187"/>
                  <a:pt x="59" y="236"/>
                  <a:pt x="127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21"/>
          <p:cNvSpPr/>
          <p:nvPr/>
        </p:nvSpPr>
        <p:spPr>
          <a:xfrm>
            <a:off x="2830927" y="5380697"/>
            <a:ext cx="319355" cy="317241"/>
          </a:xfrm>
          <a:custGeom>
            <a:avLst/>
            <a:gdLst/>
            <a:ahLst/>
            <a:cxnLst/>
            <a:rect l="l" t="t" r="r" b="b"/>
            <a:pathLst>
              <a:path w="1510" h="1500" extrusionOk="0">
                <a:moveTo>
                  <a:pt x="716" y="10"/>
                </a:moveTo>
                <a:cubicBezTo>
                  <a:pt x="854" y="20"/>
                  <a:pt x="883" y="108"/>
                  <a:pt x="873" y="216"/>
                </a:cubicBezTo>
                <a:cubicBezTo>
                  <a:pt x="873" y="245"/>
                  <a:pt x="873" y="284"/>
                  <a:pt x="863" y="314"/>
                </a:cubicBezTo>
                <a:cubicBezTo>
                  <a:pt x="854" y="392"/>
                  <a:pt x="854" y="471"/>
                  <a:pt x="873" y="490"/>
                </a:cubicBezTo>
                <a:lnTo>
                  <a:pt x="883" y="490"/>
                </a:lnTo>
                <a:cubicBezTo>
                  <a:pt x="912" y="460"/>
                  <a:pt x="941" y="421"/>
                  <a:pt x="971" y="362"/>
                </a:cubicBezTo>
                <a:cubicBezTo>
                  <a:pt x="1010" y="304"/>
                  <a:pt x="1050" y="245"/>
                  <a:pt x="1089" y="206"/>
                </a:cubicBezTo>
                <a:cubicBezTo>
                  <a:pt x="1148" y="157"/>
                  <a:pt x="1206" y="137"/>
                  <a:pt x="1255" y="196"/>
                </a:cubicBezTo>
                <a:cubicBezTo>
                  <a:pt x="1373" y="304"/>
                  <a:pt x="1246" y="421"/>
                  <a:pt x="1128" y="539"/>
                </a:cubicBezTo>
                <a:cubicBezTo>
                  <a:pt x="1069" y="598"/>
                  <a:pt x="1010" y="656"/>
                  <a:pt x="1010" y="686"/>
                </a:cubicBezTo>
                <a:cubicBezTo>
                  <a:pt x="1010" y="686"/>
                  <a:pt x="1030" y="686"/>
                  <a:pt x="1050" y="676"/>
                </a:cubicBezTo>
                <a:cubicBezTo>
                  <a:pt x="1089" y="666"/>
                  <a:pt x="1128" y="647"/>
                  <a:pt x="1177" y="627"/>
                </a:cubicBezTo>
                <a:cubicBezTo>
                  <a:pt x="1246" y="598"/>
                  <a:pt x="1324" y="569"/>
                  <a:pt x="1383" y="558"/>
                </a:cubicBezTo>
                <a:cubicBezTo>
                  <a:pt x="1451" y="558"/>
                  <a:pt x="1500" y="578"/>
                  <a:pt x="1500" y="647"/>
                </a:cubicBezTo>
                <a:cubicBezTo>
                  <a:pt x="1510" y="793"/>
                  <a:pt x="1383" y="804"/>
                  <a:pt x="1246" y="823"/>
                </a:cubicBezTo>
                <a:cubicBezTo>
                  <a:pt x="1167" y="833"/>
                  <a:pt x="1079" y="843"/>
                  <a:pt x="1059" y="891"/>
                </a:cubicBezTo>
                <a:cubicBezTo>
                  <a:pt x="1050" y="911"/>
                  <a:pt x="1079" y="921"/>
                  <a:pt x="1118" y="941"/>
                </a:cubicBezTo>
                <a:cubicBezTo>
                  <a:pt x="1148" y="950"/>
                  <a:pt x="1187" y="960"/>
                  <a:pt x="1216" y="970"/>
                </a:cubicBezTo>
                <a:cubicBezTo>
                  <a:pt x="1285" y="989"/>
                  <a:pt x="1353" y="1009"/>
                  <a:pt x="1392" y="1039"/>
                </a:cubicBezTo>
                <a:cubicBezTo>
                  <a:pt x="1451" y="1078"/>
                  <a:pt x="1461" y="1127"/>
                  <a:pt x="1412" y="1185"/>
                </a:cubicBezTo>
                <a:cubicBezTo>
                  <a:pt x="1344" y="1274"/>
                  <a:pt x="1265" y="1244"/>
                  <a:pt x="1177" y="1185"/>
                </a:cubicBezTo>
                <a:cubicBezTo>
                  <a:pt x="1148" y="1166"/>
                  <a:pt x="1118" y="1137"/>
                  <a:pt x="1089" y="1117"/>
                </a:cubicBezTo>
                <a:cubicBezTo>
                  <a:pt x="1020" y="1058"/>
                  <a:pt x="961" y="1000"/>
                  <a:pt x="922" y="1019"/>
                </a:cubicBezTo>
                <a:cubicBezTo>
                  <a:pt x="902" y="1029"/>
                  <a:pt x="922" y="1087"/>
                  <a:pt x="952" y="1166"/>
                </a:cubicBezTo>
                <a:cubicBezTo>
                  <a:pt x="961" y="1205"/>
                  <a:pt x="981" y="1244"/>
                  <a:pt x="991" y="1274"/>
                </a:cubicBezTo>
                <a:cubicBezTo>
                  <a:pt x="1010" y="1372"/>
                  <a:pt x="991" y="1450"/>
                  <a:pt x="873" y="1470"/>
                </a:cubicBezTo>
                <a:cubicBezTo>
                  <a:pt x="765" y="1499"/>
                  <a:pt x="726" y="1440"/>
                  <a:pt x="706" y="1362"/>
                </a:cubicBezTo>
                <a:cubicBezTo>
                  <a:pt x="687" y="1303"/>
                  <a:pt x="697" y="1235"/>
                  <a:pt x="697" y="1166"/>
                </a:cubicBezTo>
                <a:cubicBezTo>
                  <a:pt x="706" y="1098"/>
                  <a:pt x="706" y="1039"/>
                  <a:pt x="706" y="1039"/>
                </a:cubicBezTo>
                <a:cubicBezTo>
                  <a:pt x="697" y="1039"/>
                  <a:pt x="677" y="1098"/>
                  <a:pt x="647" y="1156"/>
                </a:cubicBezTo>
                <a:cubicBezTo>
                  <a:pt x="628" y="1196"/>
                  <a:pt x="608" y="1235"/>
                  <a:pt x="579" y="1264"/>
                </a:cubicBezTo>
                <a:cubicBezTo>
                  <a:pt x="520" y="1362"/>
                  <a:pt x="442" y="1421"/>
                  <a:pt x="334" y="1362"/>
                </a:cubicBezTo>
                <a:cubicBezTo>
                  <a:pt x="246" y="1303"/>
                  <a:pt x="246" y="1244"/>
                  <a:pt x="285" y="1176"/>
                </a:cubicBezTo>
                <a:cubicBezTo>
                  <a:pt x="314" y="1137"/>
                  <a:pt x="364" y="1098"/>
                  <a:pt x="412" y="1048"/>
                </a:cubicBezTo>
                <a:cubicBezTo>
                  <a:pt x="471" y="1000"/>
                  <a:pt x="530" y="950"/>
                  <a:pt x="520" y="921"/>
                </a:cubicBezTo>
                <a:cubicBezTo>
                  <a:pt x="520" y="921"/>
                  <a:pt x="520" y="931"/>
                  <a:pt x="510" y="931"/>
                </a:cubicBezTo>
                <a:cubicBezTo>
                  <a:pt x="481" y="931"/>
                  <a:pt x="432" y="950"/>
                  <a:pt x="383" y="960"/>
                </a:cubicBezTo>
                <a:cubicBezTo>
                  <a:pt x="334" y="980"/>
                  <a:pt x="275" y="1000"/>
                  <a:pt x="226" y="1009"/>
                </a:cubicBezTo>
                <a:cubicBezTo>
                  <a:pt x="128" y="1029"/>
                  <a:pt x="40" y="1019"/>
                  <a:pt x="20" y="921"/>
                </a:cubicBezTo>
                <a:cubicBezTo>
                  <a:pt x="1" y="843"/>
                  <a:pt x="50" y="804"/>
                  <a:pt x="128" y="784"/>
                </a:cubicBezTo>
                <a:cubicBezTo>
                  <a:pt x="177" y="774"/>
                  <a:pt x="236" y="774"/>
                  <a:pt x="295" y="774"/>
                </a:cubicBezTo>
                <a:cubicBezTo>
                  <a:pt x="393" y="774"/>
                  <a:pt x="491" y="774"/>
                  <a:pt x="501" y="735"/>
                </a:cubicBezTo>
                <a:cubicBezTo>
                  <a:pt x="510" y="706"/>
                  <a:pt x="432" y="666"/>
                  <a:pt x="344" y="627"/>
                </a:cubicBezTo>
                <a:cubicBezTo>
                  <a:pt x="324" y="617"/>
                  <a:pt x="295" y="598"/>
                  <a:pt x="266" y="588"/>
                </a:cubicBezTo>
                <a:cubicBezTo>
                  <a:pt x="158" y="529"/>
                  <a:pt x="60" y="451"/>
                  <a:pt x="128" y="343"/>
                </a:cubicBezTo>
                <a:cubicBezTo>
                  <a:pt x="177" y="255"/>
                  <a:pt x="246" y="255"/>
                  <a:pt x="314" y="294"/>
                </a:cubicBezTo>
                <a:lnTo>
                  <a:pt x="314" y="294"/>
                </a:lnTo>
                <a:cubicBezTo>
                  <a:pt x="373" y="323"/>
                  <a:pt x="422" y="373"/>
                  <a:pt x="481" y="421"/>
                </a:cubicBezTo>
                <a:cubicBezTo>
                  <a:pt x="530" y="480"/>
                  <a:pt x="589" y="529"/>
                  <a:pt x="599" y="519"/>
                </a:cubicBezTo>
                <a:cubicBezTo>
                  <a:pt x="618" y="510"/>
                  <a:pt x="599" y="421"/>
                  <a:pt x="589" y="343"/>
                </a:cubicBezTo>
                <a:cubicBezTo>
                  <a:pt x="579" y="264"/>
                  <a:pt x="569" y="196"/>
                  <a:pt x="579" y="137"/>
                </a:cubicBezTo>
                <a:cubicBezTo>
                  <a:pt x="589" y="59"/>
                  <a:pt x="628" y="0"/>
                  <a:pt x="716" y="10"/>
                </a:cubicBezTo>
                <a:close/>
                <a:moveTo>
                  <a:pt x="795" y="206"/>
                </a:moveTo>
                <a:cubicBezTo>
                  <a:pt x="804" y="147"/>
                  <a:pt x="785" y="88"/>
                  <a:pt x="716" y="88"/>
                </a:cubicBezTo>
                <a:lnTo>
                  <a:pt x="716" y="88"/>
                </a:lnTo>
                <a:cubicBezTo>
                  <a:pt x="677" y="79"/>
                  <a:pt x="658" y="108"/>
                  <a:pt x="658" y="147"/>
                </a:cubicBezTo>
                <a:cubicBezTo>
                  <a:pt x="647" y="196"/>
                  <a:pt x="658" y="264"/>
                  <a:pt x="667" y="333"/>
                </a:cubicBezTo>
                <a:cubicBezTo>
                  <a:pt x="677" y="431"/>
                  <a:pt x="697" y="529"/>
                  <a:pt x="647" y="578"/>
                </a:cubicBezTo>
                <a:cubicBezTo>
                  <a:pt x="589" y="627"/>
                  <a:pt x="510" y="558"/>
                  <a:pt x="422" y="471"/>
                </a:cubicBezTo>
                <a:cubicBezTo>
                  <a:pt x="373" y="431"/>
                  <a:pt x="324" y="382"/>
                  <a:pt x="285" y="353"/>
                </a:cubicBezTo>
                <a:lnTo>
                  <a:pt x="275" y="353"/>
                </a:lnTo>
                <a:cubicBezTo>
                  <a:pt x="246" y="343"/>
                  <a:pt x="216" y="343"/>
                  <a:pt x="197" y="373"/>
                </a:cubicBezTo>
                <a:cubicBezTo>
                  <a:pt x="168" y="441"/>
                  <a:pt x="226" y="480"/>
                  <a:pt x="305" y="529"/>
                </a:cubicBezTo>
                <a:cubicBezTo>
                  <a:pt x="324" y="539"/>
                  <a:pt x="353" y="549"/>
                  <a:pt x="383" y="558"/>
                </a:cubicBezTo>
                <a:cubicBezTo>
                  <a:pt x="491" y="617"/>
                  <a:pt x="599" y="666"/>
                  <a:pt x="569" y="754"/>
                </a:cubicBezTo>
                <a:cubicBezTo>
                  <a:pt x="549" y="843"/>
                  <a:pt x="422" y="843"/>
                  <a:pt x="295" y="843"/>
                </a:cubicBezTo>
                <a:cubicBezTo>
                  <a:pt x="236" y="843"/>
                  <a:pt x="187" y="843"/>
                  <a:pt x="138" y="852"/>
                </a:cubicBezTo>
                <a:cubicBezTo>
                  <a:pt x="109" y="862"/>
                  <a:pt x="79" y="882"/>
                  <a:pt x="89" y="911"/>
                </a:cubicBezTo>
                <a:cubicBezTo>
                  <a:pt x="99" y="950"/>
                  <a:pt x="148" y="950"/>
                  <a:pt x="216" y="941"/>
                </a:cubicBezTo>
                <a:cubicBezTo>
                  <a:pt x="255" y="931"/>
                  <a:pt x="305" y="911"/>
                  <a:pt x="353" y="891"/>
                </a:cubicBezTo>
                <a:cubicBezTo>
                  <a:pt x="412" y="882"/>
                  <a:pt x="462" y="862"/>
                  <a:pt x="501" y="852"/>
                </a:cubicBezTo>
                <a:cubicBezTo>
                  <a:pt x="560" y="852"/>
                  <a:pt x="599" y="862"/>
                  <a:pt x="599" y="911"/>
                </a:cubicBezTo>
                <a:cubicBezTo>
                  <a:pt x="608" y="980"/>
                  <a:pt x="540" y="1039"/>
                  <a:pt x="462" y="1107"/>
                </a:cubicBezTo>
                <a:cubicBezTo>
                  <a:pt x="422" y="1146"/>
                  <a:pt x="373" y="1185"/>
                  <a:pt x="353" y="1215"/>
                </a:cubicBezTo>
                <a:cubicBezTo>
                  <a:pt x="334" y="1244"/>
                  <a:pt x="334" y="1274"/>
                  <a:pt x="373" y="1294"/>
                </a:cubicBezTo>
                <a:cubicBezTo>
                  <a:pt x="432" y="1333"/>
                  <a:pt x="481" y="1283"/>
                  <a:pt x="520" y="1225"/>
                </a:cubicBezTo>
                <a:cubicBezTo>
                  <a:pt x="540" y="1196"/>
                  <a:pt x="560" y="1156"/>
                  <a:pt x="579" y="1127"/>
                </a:cubicBezTo>
                <a:cubicBezTo>
                  <a:pt x="618" y="1039"/>
                  <a:pt x="658" y="960"/>
                  <a:pt x="726" y="970"/>
                </a:cubicBezTo>
                <a:cubicBezTo>
                  <a:pt x="795" y="980"/>
                  <a:pt x="785" y="1068"/>
                  <a:pt x="775" y="1176"/>
                </a:cubicBezTo>
                <a:cubicBezTo>
                  <a:pt x="775" y="1235"/>
                  <a:pt x="765" y="1303"/>
                  <a:pt x="775" y="1352"/>
                </a:cubicBezTo>
                <a:cubicBezTo>
                  <a:pt x="785" y="1392"/>
                  <a:pt x="804" y="1411"/>
                  <a:pt x="854" y="1401"/>
                </a:cubicBezTo>
                <a:cubicBezTo>
                  <a:pt x="922" y="1392"/>
                  <a:pt x="922" y="1342"/>
                  <a:pt x="912" y="1294"/>
                </a:cubicBezTo>
                <a:cubicBezTo>
                  <a:pt x="902" y="1264"/>
                  <a:pt x="893" y="1225"/>
                  <a:pt x="873" y="1185"/>
                </a:cubicBezTo>
                <a:cubicBezTo>
                  <a:pt x="843" y="1087"/>
                  <a:pt x="804" y="989"/>
                  <a:pt x="893" y="950"/>
                </a:cubicBezTo>
                <a:cubicBezTo>
                  <a:pt x="932" y="931"/>
                  <a:pt x="971" y="941"/>
                  <a:pt x="1010" y="960"/>
                </a:cubicBezTo>
                <a:cubicBezTo>
                  <a:pt x="981" y="931"/>
                  <a:pt x="971" y="902"/>
                  <a:pt x="991" y="862"/>
                </a:cubicBezTo>
                <a:cubicBezTo>
                  <a:pt x="1020" y="774"/>
                  <a:pt x="1128" y="764"/>
                  <a:pt x="1235" y="754"/>
                </a:cubicBezTo>
                <a:cubicBezTo>
                  <a:pt x="1333" y="735"/>
                  <a:pt x="1431" y="725"/>
                  <a:pt x="1422" y="656"/>
                </a:cubicBezTo>
                <a:cubicBezTo>
                  <a:pt x="1422" y="637"/>
                  <a:pt x="1412" y="627"/>
                  <a:pt x="1392" y="637"/>
                </a:cubicBezTo>
                <a:cubicBezTo>
                  <a:pt x="1344" y="637"/>
                  <a:pt x="1275" y="666"/>
                  <a:pt x="1206" y="695"/>
                </a:cubicBezTo>
                <a:cubicBezTo>
                  <a:pt x="1157" y="715"/>
                  <a:pt x="1108" y="735"/>
                  <a:pt x="1069" y="745"/>
                </a:cubicBezTo>
                <a:cubicBezTo>
                  <a:pt x="1010" y="764"/>
                  <a:pt x="961" y="754"/>
                  <a:pt x="941" y="706"/>
                </a:cubicBezTo>
                <a:cubicBezTo>
                  <a:pt x="922" y="637"/>
                  <a:pt x="991" y="558"/>
                  <a:pt x="1079" y="480"/>
                </a:cubicBezTo>
                <a:cubicBezTo>
                  <a:pt x="1167" y="402"/>
                  <a:pt x="1265" y="304"/>
                  <a:pt x="1206" y="245"/>
                </a:cubicBezTo>
                <a:cubicBezTo>
                  <a:pt x="1187" y="225"/>
                  <a:pt x="1167" y="235"/>
                  <a:pt x="1148" y="255"/>
                </a:cubicBezTo>
                <a:cubicBezTo>
                  <a:pt x="1108" y="284"/>
                  <a:pt x="1069" y="343"/>
                  <a:pt x="1039" y="402"/>
                </a:cubicBezTo>
                <a:cubicBezTo>
                  <a:pt x="1000" y="460"/>
                  <a:pt x="971" y="510"/>
                  <a:pt x="932" y="539"/>
                </a:cubicBezTo>
                <a:cubicBezTo>
                  <a:pt x="893" y="578"/>
                  <a:pt x="854" y="578"/>
                  <a:pt x="824" y="539"/>
                </a:cubicBezTo>
                <a:cubicBezTo>
                  <a:pt x="765" y="490"/>
                  <a:pt x="775" y="402"/>
                  <a:pt x="795" y="304"/>
                </a:cubicBezTo>
                <a:close/>
                <a:moveTo>
                  <a:pt x="1089" y="1009"/>
                </a:moveTo>
                <a:cubicBezTo>
                  <a:pt x="1079" y="1000"/>
                  <a:pt x="1069" y="1000"/>
                  <a:pt x="1059" y="989"/>
                </a:cubicBezTo>
                <a:cubicBezTo>
                  <a:pt x="1089" y="1009"/>
                  <a:pt x="1108" y="1039"/>
                  <a:pt x="1137" y="1058"/>
                </a:cubicBezTo>
                <a:cubicBezTo>
                  <a:pt x="1167" y="1087"/>
                  <a:pt x="1196" y="1107"/>
                  <a:pt x="1226" y="1127"/>
                </a:cubicBezTo>
                <a:cubicBezTo>
                  <a:pt x="1275" y="1166"/>
                  <a:pt x="1324" y="1185"/>
                  <a:pt x="1353" y="1146"/>
                </a:cubicBezTo>
                <a:cubicBezTo>
                  <a:pt x="1373" y="1127"/>
                  <a:pt x="1363" y="1107"/>
                  <a:pt x="1353" y="1098"/>
                </a:cubicBezTo>
                <a:cubicBezTo>
                  <a:pt x="1314" y="1078"/>
                  <a:pt x="1255" y="1058"/>
                  <a:pt x="1196" y="1039"/>
                </a:cubicBezTo>
                <a:cubicBezTo>
                  <a:pt x="1157" y="1029"/>
                  <a:pt x="1118" y="1019"/>
                  <a:pt x="1089" y="10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21"/>
          <p:cNvSpPr/>
          <p:nvPr/>
        </p:nvSpPr>
        <p:spPr>
          <a:xfrm>
            <a:off x="6963471" y="6427157"/>
            <a:ext cx="344100" cy="394013"/>
          </a:xfrm>
          <a:custGeom>
            <a:avLst/>
            <a:gdLst/>
            <a:ahLst/>
            <a:cxnLst/>
            <a:rect l="l" t="t" r="r" b="b"/>
            <a:pathLst>
              <a:path w="1627" h="1863" extrusionOk="0">
                <a:moveTo>
                  <a:pt x="1627" y="941"/>
                </a:moveTo>
                <a:cubicBezTo>
                  <a:pt x="1627" y="1853"/>
                  <a:pt x="588" y="1862"/>
                  <a:pt x="226" y="1422"/>
                </a:cubicBezTo>
                <a:cubicBezTo>
                  <a:pt x="0" y="1147"/>
                  <a:pt x="20" y="618"/>
                  <a:pt x="294" y="363"/>
                </a:cubicBezTo>
                <a:cubicBezTo>
                  <a:pt x="696" y="0"/>
                  <a:pt x="1627" y="148"/>
                  <a:pt x="162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5" name="Google Shape;4355;p21"/>
          <p:cNvSpPr/>
          <p:nvPr/>
        </p:nvSpPr>
        <p:spPr>
          <a:xfrm>
            <a:off x="7127166" y="6611577"/>
            <a:ext cx="52027" cy="50124"/>
          </a:xfrm>
          <a:custGeom>
            <a:avLst/>
            <a:gdLst/>
            <a:ahLst/>
            <a:cxnLst/>
            <a:rect l="l" t="t" r="r" b="b"/>
            <a:pathLst>
              <a:path w="246" h="237" extrusionOk="0">
                <a:moveTo>
                  <a:pt x="128" y="1"/>
                </a:moveTo>
                <a:cubicBezTo>
                  <a:pt x="60" y="1"/>
                  <a:pt x="1" y="49"/>
                  <a:pt x="1" y="118"/>
                </a:cubicBezTo>
                <a:cubicBezTo>
                  <a:pt x="1" y="177"/>
                  <a:pt x="60" y="236"/>
                  <a:pt x="128" y="236"/>
                </a:cubicBezTo>
                <a:cubicBezTo>
                  <a:pt x="197" y="236"/>
                  <a:pt x="245" y="177"/>
                  <a:pt x="245" y="118"/>
                </a:cubicBezTo>
                <a:cubicBezTo>
                  <a:pt x="245" y="49"/>
                  <a:pt x="197" y="1"/>
                  <a:pt x="128" y="1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6" name="Google Shape;4356;p21"/>
          <p:cNvSpPr/>
          <p:nvPr/>
        </p:nvSpPr>
        <p:spPr>
          <a:xfrm>
            <a:off x="7118918" y="6603329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28" y="236"/>
                </a:moveTo>
                <a:cubicBezTo>
                  <a:pt x="197" y="236"/>
                  <a:pt x="245" y="177"/>
                  <a:pt x="245" y="118"/>
                </a:cubicBezTo>
                <a:cubicBezTo>
                  <a:pt x="245" y="49"/>
                  <a:pt x="197" y="1"/>
                  <a:pt x="128" y="1"/>
                </a:cubicBezTo>
                <a:cubicBezTo>
                  <a:pt x="59" y="1"/>
                  <a:pt x="1" y="49"/>
                  <a:pt x="1" y="118"/>
                </a:cubicBezTo>
                <a:cubicBezTo>
                  <a:pt x="1" y="177"/>
                  <a:pt x="59" y="236"/>
                  <a:pt x="128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7" name="Google Shape;4357;p21"/>
          <p:cNvSpPr/>
          <p:nvPr/>
        </p:nvSpPr>
        <p:spPr>
          <a:xfrm>
            <a:off x="6984198" y="6468609"/>
            <a:ext cx="321470" cy="315126"/>
          </a:xfrm>
          <a:custGeom>
            <a:avLst/>
            <a:gdLst/>
            <a:ahLst/>
            <a:cxnLst/>
            <a:rect l="l" t="t" r="r" b="b"/>
            <a:pathLst>
              <a:path w="1520" h="1490" extrusionOk="0">
                <a:moveTo>
                  <a:pt x="725" y="11"/>
                </a:moveTo>
                <a:cubicBezTo>
                  <a:pt x="853" y="11"/>
                  <a:pt x="882" y="98"/>
                  <a:pt x="882" y="207"/>
                </a:cubicBezTo>
                <a:cubicBezTo>
                  <a:pt x="873" y="246"/>
                  <a:pt x="873" y="275"/>
                  <a:pt x="873" y="314"/>
                </a:cubicBezTo>
                <a:cubicBezTo>
                  <a:pt x="863" y="383"/>
                  <a:pt x="853" y="461"/>
                  <a:pt x="882" y="490"/>
                </a:cubicBezTo>
                <a:lnTo>
                  <a:pt x="882" y="481"/>
                </a:lnTo>
                <a:cubicBezTo>
                  <a:pt x="912" y="461"/>
                  <a:pt x="941" y="412"/>
                  <a:pt x="971" y="363"/>
                </a:cubicBezTo>
                <a:cubicBezTo>
                  <a:pt x="1010" y="305"/>
                  <a:pt x="1049" y="236"/>
                  <a:pt x="1098" y="196"/>
                </a:cubicBezTo>
                <a:cubicBezTo>
                  <a:pt x="1147" y="148"/>
                  <a:pt x="1206" y="138"/>
                  <a:pt x="1265" y="196"/>
                </a:cubicBezTo>
                <a:cubicBezTo>
                  <a:pt x="1372" y="305"/>
                  <a:pt x="1245" y="422"/>
                  <a:pt x="1137" y="530"/>
                </a:cubicBezTo>
                <a:cubicBezTo>
                  <a:pt x="1069" y="598"/>
                  <a:pt x="1010" y="657"/>
                  <a:pt x="1019" y="677"/>
                </a:cubicBezTo>
                <a:cubicBezTo>
                  <a:pt x="1019" y="686"/>
                  <a:pt x="1030" y="677"/>
                  <a:pt x="1059" y="677"/>
                </a:cubicBezTo>
                <a:cubicBezTo>
                  <a:pt x="1088" y="667"/>
                  <a:pt x="1137" y="647"/>
                  <a:pt x="1176" y="628"/>
                </a:cubicBezTo>
                <a:cubicBezTo>
                  <a:pt x="1255" y="588"/>
                  <a:pt x="1324" y="559"/>
                  <a:pt x="1382" y="559"/>
                </a:cubicBezTo>
                <a:cubicBezTo>
                  <a:pt x="1451" y="549"/>
                  <a:pt x="1500" y="569"/>
                  <a:pt x="1500" y="647"/>
                </a:cubicBezTo>
                <a:cubicBezTo>
                  <a:pt x="1520" y="784"/>
                  <a:pt x="1382" y="804"/>
                  <a:pt x="1255" y="823"/>
                </a:cubicBezTo>
                <a:cubicBezTo>
                  <a:pt x="1167" y="834"/>
                  <a:pt x="1078" y="843"/>
                  <a:pt x="1059" y="882"/>
                </a:cubicBezTo>
                <a:cubicBezTo>
                  <a:pt x="1049" y="902"/>
                  <a:pt x="1078" y="921"/>
                  <a:pt x="1117" y="932"/>
                </a:cubicBezTo>
                <a:cubicBezTo>
                  <a:pt x="1147" y="951"/>
                  <a:pt x="1186" y="961"/>
                  <a:pt x="1226" y="971"/>
                </a:cubicBezTo>
                <a:cubicBezTo>
                  <a:pt x="1284" y="990"/>
                  <a:pt x="1353" y="1010"/>
                  <a:pt x="1402" y="1039"/>
                </a:cubicBezTo>
                <a:cubicBezTo>
                  <a:pt x="1451" y="1078"/>
                  <a:pt x="1470" y="1117"/>
                  <a:pt x="1422" y="1186"/>
                </a:cubicBezTo>
                <a:cubicBezTo>
                  <a:pt x="1343" y="1274"/>
                  <a:pt x="1265" y="1245"/>
                  <a:pt x="1186" y="1186"/>
                </a:cubicBezTo>
                <a:cubicBezTo>
                  <a:pt x="1147" y="1167"/>
                  <a:pt x="1117" y="1137"/>
                  <a:pt x="1088" y="1108"/>
                </a:cubicBezTo>
                <a:cubicBezTo>
                  <a:pt x="1019" y="1049"/>
                  <a:pt x="961" y="1000"/>
                  <a:pt x="932" y="1010"/>
                </a:cubicBezTo>
                <a:cubicBezTo>
                  <a:pt x="902" y="1019"/>
                  <a:pt x="932" y="1088"/>
                  <a:pt x="951" y="1157"/>
                </a:cubicBezTo>
                <a:cubicBezTo>
                  <a:pt x="971" y="1196"/>
                  <a:pt x="980" y="1235"/>
                  <a:pt x="990" y="1274"/>
                </a:cubicBezTo>
                <a:cubicBezTo>
                  <a:pt x="1010" y="1363"/>
                  <a:pt x="1000" y="1451"/>
                  <a:pt x="873" y="1470"/>
                </a:cubicBezTo>
                <a:cubicBezTo>
                  <a:pt x="765" y="1490"/>
                  <a:pt x="725" y="1441"/>
                  <a:pt x="706" y="1363"/>
                </a:cubicBezTo>
                <a:cubicBezTo>
                  <a:pt x="696" y="1304"/>
                  <a:pt x="696" y="1235"/>
                  <a:pt x="706" y="1167"/>
                </a:cubicBezTo>
                <a:cubicBezTo>
                  <a:pt x="706" y="1098"/>
                  <a:pt x="716" y="1039"/>
                  <a:pt x="706" y="1039"/>
                </a:cubicBezTo>
                <a:cubicBezTo>
                  <a:pt x="706" y="1039"/>
                  <a:pt x="677" y="1088"/>
                  <a:pt x="647" y="1147"/>
                </a:cubicBezTo>
                <a:cubicBezTo>
                  <a:pt x="627" y="1186"/>
                  <a:pt x="608" y="1226"/>
                  <a:pt x="579" y="1265"/>
                </a:cubicBezTo>
                <a:cubicBezTo>
                  <a:pt x="520" y="1353"/>
                  <a:pt x="442" y="1422"/>
                  <a:pt x="333" y="1353"/>
                </a:cubicBezTo>
                <a:cubicBezTo>
                  <a:pt x="246" y="1304"/>
                  <a:pt x="246" y="1245"/>
                  <a:pt x="294" y="1176"/>
                </a:cubicBezTo>
                <a:cubicBezTo>
                  <a:pt x="314" y="1137"/>
                  <a:pt x="363" y="1088"/>
                  <a:pt x="412" y="1049"/>
                </a:cubicBezTo>
                <a:cubicBezTo>
                  <a:pt x="471" y="1000"/>
                  <a:pt x="529" y="951"/>
                  <a:pt x="529" y="921"/>
                </a:cubicBezTo>
                <a:cubicBezTo>
                  <a:pt x="529" y="912"/>
                  <a:pt x="520" y="921"/>
                  <a:pt x="520" y="921"/>
                </a:cubicBezTo>
                <a:cubicBezTo>
                  <a:pt x="481" y="932"/>
                  <a:pt x="431" y="941"/>
                  <a:pt x="383" y="961"/>
                </a:cubicBezTo>
                <a:cubicBezTo>
                  <a:pt x="333" y="980"/>
                  <a:pt x="285" y="990"/>
                  <a:pt x="235" y="1000"/>
                </a:cubicBezTo>
                <a:cubicBezTo>
                  <a:pt x="128" y="1030"/>
                  <a:pt x="40" y="1019"/>
                  <a:pt x="20" y="921"/>
                </a:cubicBezTo>
                <a:cubicBezTo>
                  <a:pt x="0" y="834"/>
                  <a:pt x="50" y="794"/>
                  <a:pt x="128" y="784"/>
                </a:cubicBezTo>
                <a:cubicBezTo>
                  <a:pt x="177" y="775"/>
                  <a:pt x="235" y="775"/>
                  <a:pt x="294" y="765"/>
                </a:cubicBezTo>
                <a:cubicBezTo>
                  <a:pt x="392" y="765"/>
                  <a:pt x="490" y="765"/>
                  <a:pt x="500" y="725"/>
                </a:cubicBezTo>
                <a:cubicBezTo>
                  <a:pt x="510" y="696"/>
                  <a:pt x="431" y="657"/>
                  <a:pt x="344" y="618"/>
                </a:cubicBezTo>
                <a:cubicBezTo>
                  <a:pt x="324" y="608"/>
                  <a:pt x="294" y="598"/>
                  <a:pt x="275" y="588"/>
                </a:cubicBezTo>
                <a:cubicBezTo>
                  <a:pt x="157" y="520"/>
                  <a:pt x="69" y="451"/>
                  <a:pt x="138" y="334"/>
                </a:cubicBezTo>
                <a:cubicBezTo>
                  <a:pt x="187" y="255"/>
                  <a:pt x="246" y="255"/>
                  <a:pt x="314" y="285"/>
                </a:cubicBezTo>
                <a:lnTo>
                  <a:pt x="324" y="294"/>
                </a:lnTo>
                <a:cubicBezTo>
                  <a:pt x="373" y="314"/>
                  <a:pt x="431" y="373"/>
                  <a:pt x="481" y="422"/>
                </a:cubicBezTo>
                <a:cubicBezTo>
                  <a:pt x="540" y="471"/>
                  <a:pt x="588" y="530"/>
                  <a:pt x="598" y="520"/>
                </a:cubicBezTo>
                <a:cubicBezTo>
                  <a:pt x="618" y="501"/>
                  <a:pt x="608" y="422"/>
                  <a:pt x="588" y="334"/>
                </a:cubicBezTo>
                <a:cubicBezTo>
                  <a:pt x="579" y="265"/>
                  <a:pt x="569" y="196"/>
                  <a:pt x="579" y="138"/>
                </a:cubicBezTo>
                <a:cubicBezTo>
                  <a:pt x="588" y="50"/>
                  <a:pt x="627" y="0"/>
                  <a:pt x="725" y="11"/>
                </a:cubicBezTo>
                <a:close/>
                <a:moveTo>
                  <a:pt x="804" y="207"/>
                </a:moveTo>
                <a:cubicBezTo>
                  <a:pt x="804" y="138"/>
                  <a:pt x="794" y="89"/>
                  <a:pt x="716" y="79"/>
                </a:cubicBezTo>
                <a:lnTo>
                  <a:pt x="716" y="79"/>
                </a:lnTo>
                <a:cubicBezTo>
                  <a:pt x="677" y="79"/>
                  <a:pt x="657" y="98"/>
                  <a:pt x="657" y="138"/>
                </a:cubicBezTo>
                <a:cubicBezTo>
                  <a:pt x="647" y="187"/>
                  <a:pt x="657" y="255"/>
                  <a:pt x="667" y="324"/>
                </a:cubicBezTo>
                <a:cubicBezTo>
                  <a:pt x="686" y="432"/>
                  <a:pt x="696" y="530"/>
                  <a:pt x="647" y="569"/>
                </a:cubicBezTo>
                <a:cubicBezTo>
                  <a:pt x="588" y="628"/>
                  <a:pt x="510" y="549"/>
                  <a:pt x="422" y="471"/>
                </a:cubicBezTo>
                <a:cubicBezTo>
                  <a:pt x="373" y="422"/>
                  <a:pt x="324" y="373"/>
                  <a:pt x="285" y="353"/>
                </a:cubicBezTo>
                <a:lnTo>
                  <a:pt x="285" y="353"/>
                </a:lnTo>
                <a:cubicBezTo>
                  <a:pt x="246" y="334"/>
                  <a:pt x="226" y="334"/>
                  <a:pt x="206" y="373"/>
                </a:cubicBezTo>
                <a:cubicBezTo>
                  <a:pt x="167" y="432"/>
                  <a:pt x="226" y="481"/>
                  <a:pt x="304" y="520"/>
                </a:cubicBezTo>
                <a:cubicBezTo>
                  <a:pt x="333" y="530"/>
                  <a:pt x="353" y="549"/>
                  <a:pt x="383" y="559"/>
                </a:cubicBezTo>
                <a:cubicBezTo>
                  <a:pt x="490" y="608"/>
                  <a:pt x="598" y="657"/>
                  <a:pt x="579" y="745"/>
                </a:cubicBezTo>
                <a:cubicBezTo>
                  <a:pt x="549" y="834"/>
                  <a:pt x="422" y="843"/>
                  <a:pt x="294" y="843"/>
                </a:cubicBezTo>
                <a:cubicBezTo>
                  <a:pt x="246" y="843"/>
                  <a:pt x="187" y="843"/>
                  <a:pt x="148" y="853"/>
                </a:cubicBezTo>
                <a:cubicBezTo>
                  <a:pt x="108" y="863"/>
                  <a:pt x="89" y="873"/>
                  <a:pt x="89" y="902"/>
                </a:cubicBezTo>
                <a:cubicBezTo>
                  <a:pt x="98" y="941"/>
                  <a:pt x="157" y="941"/>
                  <a:pt x="216" y="932"/>
                </a:cubicBezTo>
                <a:cubicBezTo>
                  <a:pt x="265" y="921"/>
                  <a:pt x="314" y="912"/>
                  <a:pt x="363" y="892"/>
                </a:cubicBezTo>
                <a:cubicBezTo>
                  <a:pt x="412" y="873"/>
                  <a:pt x="471" y="853"/>
                  <a:pt x="510" y="853"/>
                </a:cubicBezTo>
                <a:cubicBezTo>
                  <a:pt x="559" y="843"/>
                  <a:pt x="598" y="863"/>
                  <a:pt x="598" y="912"/>
                </a:cubicBezTo>
                <a:cubicBezTo>
                  <a:pt x="608" y="971"/>
                  <a:pt x="540" y="1039"/>
                  <a:pt x="471" y="1098"/>
                </a:cubicBezTo>
                <a:cubicBezTo>
                  <a:pt x="422" y="1137"/>
                  <a:pt x="383" y="1176"/>
                  <a:pt x="353" y="1215"/>
                </a:cubicBezTo>
                <a:cubicBezTo>
                  <a:pt x="333" y="1245"/>
                  <a:pt x="333" y="1274"/>
                  <a:pt x="373" y="1294"/>
                </a:cubicBezTo>
                <a:cubicBezTo>
                  <a:pt x="431" y="1324"/>
                  <a:pt x="481" y="1284"/>
                  <a:pt x="520" y="1226"/>
                </a:cubicBezTo>
                <a:cubicBezTo>
                  <a:pt x="540" y="1196"/>
                  <a:pt x="559" y="1157"/>
                  <a:pt x="579" y="1117"/>
                </a:cubicBezTo>
                <a:cubicBezTo>
                  <a:pt x="618" y="1030"/>
                  <a:pt x="657" y="961"/>
                  <a:pt x="725" y="971"/>
                </a:cubicBezTo>
                <a:cubicBezTo>
                  <a:pt x="794" y="980"/>
                  <a:pt x="784" y="1069"/>
                  <a:pt x="784" y="1167"/>
                </a:cubicBezTo>
                <a:cubicBezTo>
                  <a:pt x="775" y="1235"/>
                  <a:pt x="775" y="1304"/>
                  <a:pt x="784" y="1343"/>
                </a:cubicBezTo>
                <a:cubicBezTo>
                  <a:pt x="794" y="1382"/>
                  <a:pt x="814" y="1411"/>
                  <a:pt x="863" y="1402"/>
                </a:cubicBezTo>
                <a:cubicBezTo>
                  <a:pt x="921" y="1382"/>
                  <a:pt x="932" y="1343"/>
                  <a:pt x="912" y="1294"/>
                </a:cubicBezTo>
                <a:cubicBezTo>
                  <a:pt x="912" y="1255"/>
                  <a:pt x="892" y="1215"/>
                  <a:pt x="882" y="1186"/>
                </a:cubicBezTo>
                <a:cubicBezTo>
                  <a:pt x="843" y="1078"/>
                  <a:pt x="804" y="990"/>
                  <a:pt x="892" y="951"/>
                </a:cubicBezTo>
                <a:cubicBezTo>
                  <a:pt x="932" y="932"/>
                  <a:pt x="971" y="932"/>
                  <a:pt x="1010" y="961"/>
                </a:cubicBezTo>
                <a:cubicBezTo>
                  <a:pt x="980" y="932"/>
                  <a:pt x="971" y="902"/>
                  <a:pt x="990" y="853"/>
                </a:cubicBezTo>
                <a:cubicBezTo>
                  <a:pt x="1030" y="775"/>
                  <a:pt x="1137" y="765"/>
                  <a:pt x="1245" y="745"/>
                </a:cubicBezTo>
                <a:cubicBezTo>
                  <a:pt x="1343" y="736"/>
                  <a:pt x="1431" y="725"/>
                  <a:pt x="1431" y="657"/>
                </a:cubicBezTo>
                <a:cubicBezTo>
                  <a:pt x="1431" y="638"/>
                  <a:pt x="1411" y="628"/>
                  <a:pt x="1392" y="628"/>
                </a:cubicBezTo>
                <a:cubicBezTo>
                  <a:pt x="1343" y="628"/>
                  <a:pt x="1274" y="667"/>
                  <a:pt x="1206" y="686"/>
                </a:cubicBezTo>
                <a:cubicBezTo>
                  <a:pt x="1167" y="716"/>
                  <a:pt x="1117" y="736"/>
                  <a:pt x="1078" y="745"/>
                </a:cubicBezTo>
                <a:cubicBezTo>
                  <a:pt x="1010" y="765"/>
                  <a:pt x="961" y="755"/>
                  <a:pt x="941" y="696"/>
                </a:cubicBezTo>
                <a:cubicBezTo>
                  <a:pt x="921" y="628"/>
                  <a:pt x="1000" y="559"/>
                  <a:pt x="1078" y="481"/>
                </a:cubicBezTo>
                <a:cubicBezTo>
                  <a:pt x="1167" y="392"/>
                  <a:pt x="1265" y="305"/>
                  <a:pt x="1206" y="246"/>
                </a:cubicBezTo>
                <a:cubicBezTo>
                  <a:pt x="1186" y="226"/>
                  <a:pt x="1167" y="236"/>
                  <a:pt x="1147" y="246"/>
                </a:cubicBezTo>
                <a:cubicBezTo>
                  <a:pt x="1108" y="285"/>
                  <a:pt x="1078" y="344"/>
                  <a:pt x="1039" y="403"/>
                </a:cubicBezTo>
                <a:cubicBezTo>
                  <a:pt x="1000" y="451"/>
                  <a:pt x="971" y="510"/>
                  <a:pt x="941" y="540"/>
                </a:cubicBezTo>
                <a:cubicBezTo>
                  <a:pt x="902" y="569"/>
                  <a:pt x="863" y="579"/>
                  <a:pt x="823" y="540"/>
                </a:cubicBezTo>
                <a:cubicBezTo>
                  <a:pt x="775" y="490"/>
                  <a:pt x="784" y="392"/>
                  <a:pt x="794" y="305"/>
                </a:cubicBezTo>
                <a:cubicBezTo>
                  <a:pt x="794" y="265"/>
                  <a:pt x="804" y="236"/>
                  <a:pt x="804" y="207"/>
                </a:cubicBezTo>
                <a:close/>
                <a:moveTo>
                  <a:pt x="1088" y="1000"/>
                </a:moveTo>
                <a:cubicBezTo>
                  <a:pt x="1078" y="1000"/>
                  <a:pt x="1069" y="990"/>
                  <a:pt x="1059" y="990"/>
                </a:cubicBezTo>
                <a:cubicBezTo>
                  <a:pt x="1088" y="1010"/>
                  <a:pt x="1117" y="1030"/>
                  <a:pt x="1137" y="1059"/>
                </a:cubicBezTo>
                <a:cubicBezTo>
                  <a:pt x="1167" y="1078"/>
                  <a:pt x="1196" y="1108"/>
                  <a:pt x="1226" y="1128"/>
                </a:cubicBezTo>
                <a:cubicBezTo>
                  <a:pt x="1274" y="1167"/>
                  <a:pt x="1324" y="1176"/>
                  <a:pt x="1353" y="1137"/>
                </a:cubicBezTo>
                <a:cubicBezTo>
                  <a:pt x="1372" y="1117"/>
                  <a:pt x="1363" y="1108"/>
                  <a:pt x="1353" y="1098"/>
                </a:cubicBezTo>
                <a:cubicBezTo>
                  <a:pt x="1324" y="1078"/>
                  <a:pt x="1255" y="1059"/>
                  <a:pt x="1196" y="1039"/>
                </a:cubicBezTo>
                <a:cubicBezTo>
                  <a:pt x="1157" y="1030"/>
                  <a:pt x="1117" y="1019"/>
                  <a:pt x="1088" y="100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8" name="Google Shape;4358;p21"/>
          <p:cNvSpPr/>
          <p:nvPr/>
        </p:nvSpPr>
        <p:spPr>
          <a:xfrm>
            <a:off x="3421622" y="-849210"/>
            <a:ext cx="346215" cy="395916"/>
          </a:xfrm>
          <a:custGeom>
            <a:avLst/>
            <a:gdLst/>
            <a:ahLst/>
            <a:cxnLst/>
            <a:rect l="l" t="t" r="r" b="b"/>
            <a:pathLst>
              <a:path w="1637" h="1872" extrusionOk="0">
                <a:moveTo>
                  <a:pt x="1637" y="941"/>
                </a:moveTo>
                <a:cubicBezTo>
                  <a:pt x="1637" y="1852"/>
                  <a:pt x="598" y="1872"/>
                  <a:pt x="236" y="1421"/>
                </a:cubicBezTo>
                <a:cubicBezTo>
                  <a:pt x="1" y="1147"/>
                  <a:pt x="20" y="618"/>
                  <a:pt x="295" y="363"/>
                </a:cubicBezTo>
                <a:cubicBezTo>
                  <a:pt x="696" y="1"/>
                  <a:pt x="1637" y="147"/>
                  <a:pt x="163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9" name="Google Shape;4359;p21"/>
          <p:cNvSpPr/>
          <p:nvPr/>
        </p:nvSpPr>
        <p:spPr>
          <a:xfrm>
            <a:off x="3585317" y="-664789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28" y="0"/>
                </a:moveTo>
                <a:cubicBezTo>
                  <a:pt x="59" y="0"/>
                  <a:pt x="1" y="50"/>
                  <a:pt x="1" y="118"/>
                </a:cubicBezTo>
                <a:cubicBezTo>
                  <a:pt x="1" y="187"/>
                  <a:pt x="59" y="236"/>
                  <a:pt x="128" y="236"/>
                </a:cubicBezTo>
                <a:cubicBezTo>
                  <a:pt x="197" y="236"/>
                  <a:pt x="246" y="187"/>
                  <a:pt x="246" y="118"/>
                </a:cubicBezTo>
                <a:cubicBezTo>
                  <a:pt x="246" y="50"/>
                  <a:pt x="197" y="0"/>
                  <a:pt x="128" y="0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0" name="Google Shape;4360;p21"/>
          <p:cNvSpPr/>
          <p:nvPr/>
        </p:nvSpPr>
        <p:spPr>
          <a:xfrm>
            <a:off x="3577069" y="-673038"/>
            <a:ext cx="54142" cy="49913"/>
          </a:xfrm>
          <a:custGeom>
            <a:avLst/>
            <a:gdLst/>
            <a:ahLst/>
            <a:cxnLst/>
            <a:rect l="l" t="t" r="r" b="b"/>
            <a:pathLst>
              <a:path w="256" h="236" extrusionOk="0">
                <a:moveTo>
                  <a:pt x="128" y="235"/>
                </a:moveTo>
                <a:cubicBezTo>
                  <a:pt x="196" y="235"/>
                  <a:pt x="255" y="187"/>
                  <a:pt x="255" y="118"/>
                </a:cubicBezTo>
                <a:cubicBezTo>
                  <a:pt x="255" y="50"/>
                  <a:pt x="196" y="0"/>
                  <a:pt x="128" y="0"/>
                </a:cubicBezTo>
                <a:cubicBezTo>
                  <a:pt x="59" y="0"/>
                  <a:pt x="0" y="50"/>
                  <a:pt x="0" y="118"/>
                </a:cubicBezTo>
                <a:cubicBezTo>
                  <a:pt x="0" y="187"/>
                  <a:pt x="59" y="235"/>
                  <a:pt x="128" y="23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1" name="Google Shape;4361;p21"/>
          <p:cNvSpPr/>
          <p:nvPr/>
        </p:nvSpPr>
        <p:spPr>
          <a:xfrm>
            <a:off x="3442349" y="-807758"/>
            <a:ext cx="321470" cy="315337"/>
          </a:xfrm>
          <a:custGeom>
            <a:avLst/>
            <a:gdLst/>
            <a:ahLst/>
            <a:cxnLst/>
            <a:rect l="l" t="t" r="r" b="b"/>
            <a:pathLst>
              <a:path w="1520" h="1491" extrusionOk="0">
                <a:moveTo>
                  <a:pt x="726" y="10"/>
                </a:moveTo>
                <a:cubicBezTo>
                  <a:pt x="853" y="20"/>
                  <a:pt x="883" y="99"/>
                  <a:pt x="883" y="206"/>
                </a:cubicBezTo>
                <a:cubicBezTo>
                  <a:pt x="883" y="245"/>
                  <a:pt x="873" y="275"/>
                  <a:pt x="873" y="314"/>
                </a:cubicBezTo>
                <a:cubicBezTo>
                  <a:pt x="863" y="393"/>
                  <a:pt x="853" y="461"/>
                  <a:pt x="883" y="491"/>
                </a:cubicBezTo>
                <a:lnTo>
                  <a:pt x="883" y="480"/>
                </a:lnTo>
                <a:cubicBezTo>
                  <a:pt x="912" y="461"/>
                  <a:pt x="942" y="412"/>
                  <a:pt x="971" y="363"/>
                </a:cubicBezTo>
                <a:cubicBezTo>
                  <a:pt x="1010" y="304"/>
                  <a:pt x="1049" y="236"/>
                  <a:pt x="1098" y="197"/>
                </a:cubicBezTo>
                <a:cubicBezTo>
                  <a:pt x="1147" y="147"/>
                  <a:pt x="1206" y="138"/>
                  <a:pt x="1265" y="197"/>
                </a:cubicBezTo>
                <a:cubicBezTo>
                  <a:pt x="1373" y="304"/>
                  <a:pt x="1245" y="422"/>
                  <a:pt x="1138" y="530"/>
                </a:cubicBezTo>
                <a:cubicBezTo>
                  <a:pt x="1069" y="598"/>
                  <a:pt x="1010" y="657"/>
                  <a:pt x="1020" y="687"/>
                </a:cubicBezTo>
                <a:cubicBezTo>
                  <a:pt x="1020" y="687"/>
                  <a:pt x="1029" y="676"/>
                  <a:pt x="1059" y="676"/>
                </a:cubicBezTo>
                <a:cubicBezTo>
                  <a:pt x="1088" y="667"/>
                  <a:pt x="1138" y="647"/>
                  <a:pt x="1177" y="628"/>
                </a:cubicBezTo>
                <a:cubicBezTo>
                  <a:pt x="1255" y="598"/>
                  <a:pt x="1323" y="559"/>
                  <a:pt x="1392" y="559"/>
                </a:cubicBezTo>
                <a:cubicBezTo>
                  <a:pt x="1451" y="549"/>
                  <a:pt x="1500" y="578"/>
                  <a:pt x="1510" y="647"/>
                </a:cubicBezTo>
                <a:cubicBezTo>
                  <a:pt x="1519" y="785"/>
                  <a:pt x="1382" y="804"/>
                  <a:pt x="1255" y="824"/>
                </a:cubicBezTo>
                <a:cubicBezTo>
                  <a:pt x="1167" y="833"/>
                  <a:pt x="1079" y="843"/>
                  <a:pt x="1059" y="883"/>
                </a:cubicBezTo>
                <a:cubicBezTo>
                  <a:pt x="1049" y="902"/>
                  <a:pt x="1079" y="922"/>
                  <a:pt x="1118" y="931"/>
                </a:cubicBezTo>
                <a:cubicBezTo>
                  <a:pt x="1147" y="951"/>
                  <a:pt x="1186" y="961"/>
                  <a:pt x="1225" y="970"/>
                </a:cubicBezTo>
                <a:cubicBezTo>
                  <a:pt x="1294" y="990"/>
                  <a:pt x="1353" y="1010"/>
                  <a:pt x="1402" y="1039"/>
                </a:cubicBezTo>
                <a:cubicBezTo>
                  <a:pt x="1451" y="1079"/>
                  <a:pt x="1471" y="1127"/>
                  <a:pt x="1421" y="1186"/>
                </a:cubicBezTo>
                <a:cubicBezTo>
                  <a:pt x="1353" y="1275"/>
                  <a:pt x="1265" y="1245"/>
                  <a:pt x="1186" y="1186"/>
                </a:cubicBezTo>
                <a:cubicBezTo>
                  <a:pt x="1157" y="1166"/>
                  <a:pt x="1118" y="1137"/>
                  <a:pt x="1088" y="1108"/>
                </a:cubicBezTo>
                <a:cubicBezTo>
                  <a:pt x="1029" y="1059"/>
                  <a:pt x="961" y="1000"/>
                  <a:pt x="931" y="1010"/>
                </a:cubicBezTo>
                <a:cubicBezTo>
                  <a:pt x="902" y="1029"/>
                  <a:pt x="931" y="1088"/>
                  <a:pt x="951" y="1157"/>
                </a:cubicBezTo>
                <a:cubicBezTo>
                  <a:pt x="971" y="1196"/>
                  <a:pt x="981" y="1235"/>
                  <a:pt x="990" y="1275"/>
                </a:cubicBezTo>
                <a:cubicBezTo>
                  <a:pt x="1010" y="1373"/>
                  <a:pt x="1000" y="1451"/>
                  <a:pt x="873" y="1471"/>
                </a:cubicBezTo>
                <a:cubicBezTo>
                  <a:pt x="775" y="1490"/>
                  <a:pt x="726" y="1441"/>
                  <a:pt x="706" y="1362"/>
                </a:cubicBezTo>
                <a:cubicBezTo>
                  <a:pt x="696" y="1304"/>
                  <a:pt x="696" y="1235"/>
                  <a:pt x="706" y="1166"/>
                </a:cubicBezTo>
                <a:cubicBezTo>
                  <a:pt x="706" y="1098"/>
                  <a:pt x="716" y="1039"/>
                  <a:pt x="716" y="1039"/>
                </a:cubicBezTo>
                <a:cubicBezTo>
                  <a:pt x="706" y="1039"/>
                  <a:pt x="677" y="1088"/>
                  <a:pt x="648" y="1147"/>
                </a:cubicBezTo>
                <a:lnTo>
                  <a:pt x="589" y="1264"/>
                </a:lnTo>
                <a:cubicBezTo>
                  <a:pt x="520" y="1362"/>
                  <a:pt x="452" y="1421"/>
                  <a:pt x="334" y="1353"/>
                </a:cubicBezTo>
                <a:cubicBezTo>
                  <a:pt x="245" y="1304"/>
                  <a:pt x="245" y="1245"/>
                  <a:pt x="295" y="1177"/>
                </a:cubicBezTo>
                <a:cubicBezTo>
                  <a:pt x="324" y="1137"/>
                  <a:pt x="363" y="1088"/>
                  <a:pt x="412" y="1049"/>
                </a:cubicBezTo>
                <a:cubicBezTo>
                  <a:pt x="471" y="1000"/>
                  <a:pt x="530" y="951"/>
                  <a:pt x="530" y="922"/>
                </a:cubicBezTo>
                <a:cubicBezTo>
                  <a:pt x="530" y="912"/>
                  <a:pt x="520" y="922"/>
                  <a:pt x="520" y="922"/>
                </a:cubicBezTo>
                <a:cubicBezTo>
                  <a:pt x="481" y="931"/>
                  <a:pt x="441" y="941"/>
                  <a:pt x="383" y="961"/>
                </a:cubicBezTo>
                <a:cubicBezTo>
                  <a:pt x="334" y="981"/>
                  <a:pt x="285" y="1000"/>
                  <a:pt x="236" y="1010"/>
                </a:cubicBezTo>
                <a:cubicBezTo>
                  <a:pt x="128" y="1029"/>
                  <a:pt x="40" y="1020"/>
                  <a:pt x="20" y="922"/>
                </a:cubicBezTo>
                <a:cubicBezTo>
                  <a:pt x="1" y="833"/>
                  <a:pt x="49" y="804"/>
                  <a:pt x="128" y="785"/>
                </a:cubicBezTo>
                <a:cubicBezTo>
                  <a:pt x="177" y="774"/>
                  <a:pt x="236" y="774"/>
                  <a:pt x="295" y="774"/>
                </a:cubicBezTo>
                <a:cubicBezTo>
                  <a:pt x="393" y="765"/>
                  <a:pt x="491" y="765"/>
                  <a:pt x="500" y="735"/>
                </a:cubicBezTo>
                <a:cubicBezTo>
                  <a:pt x="510" y="696"/>
                  <a:pt x="432" y="667"/>
                  <a:pt x="354" y="628"/>
                </a:cubicBezTo>
                <a:cubicBezTo>
                  <a:pt x="324" y="608"/>
                  <a:pt x="304" y="598"/>
                  <a:pt x="275" y="589"/>
                </a:cubicBezTo>
                <a:cubicBezTo>
                  <a:pt x="158" y="530"/>
                  <a:pt x="69" y="451"/>
                  <a:pt x="138" y="334"/>
                </a:cubicBezTo>
                <a:cubicBezTo>
                  <a:pt x="187" y="255"/>
                  <a:pt x="245" y="255"/>
                  <a:pt x="324" y="295"/>
                </a:cubicBezTo>
                <a:lnTo>
                  <a:pt x="324" y="295"/>
                </a:lnTo>
                <a:cubicBezTo>
                  <a:pt x="373" y="324"/>
                  <a:pt x="432" y="373"/>
                  <a:pt x="481" y="422"/>
                </a:cubicBezTo>
                <a:cubicBezTo>
                  <a:pt x="539" y="480"/>
                  <a:pt x="589" y="530"/>
                  <a:pt x="598" y="520"/>
                </a:cubicBezTo>
                <a:cubicBezTo>
                  <a:pt x="618" y="500"/>
                  <a:pt x="608" y="422"/>
                  <a:pt x="598" y="334"/>
                </a:cubicBezTo>
                <a:cubicBezTo>
                  <a:pt x="589" y="265"/>
                  <a:pt x="579" y="197"/>
                  <a:pt x="579" y="138"/>
                </a:cubicBezTo>
                <a:cubicBezTo>
                  <a:pt x="589" y="49"/>
                  <a:pt x="628" y="1"/>
                  <a:pt x="726" y="10"/>
                </a:cubicBezTo>
                <a:close/>
                <a:moveTo>
                  <a:pt x="804" y="206"/>
                </a:moveTo>
                <a:cubicBezTo>
                  <a:pt x="804" y="138"/>
                  <a:pt x="794" y="88"/>
                  <a:pt x="726" y="79"/>
                </a:cubicBezTo>
                <a:lnTo>
                  <a:pt x="716" y="79"/>
                </a:lnTo>
                <a:cubicBezTo>
                  <a:pt x="677" y="79"/>
                  <a:pt x="657" y="108"/>
                  <a:pt x="657" y="147"/>
                </a:cubicBezTo>
                <a:cubicBezTo>
                  <a:pt x="648" y="197"/>
                  <a:pt x="657" y="265"/>
                  <a:pt x="667" y="324"/>
                </a:cubicBezTo>
                <a:cubicBezTo>
                  <a:pt x="687" y="432"/>
                  <a:pt x="696" y="530"/>
                  <a:pt x="648" y="569"/>
                </a:cubicBezTo>
                <a:cubicBezTo>
                  <a:pt x="589" y="628"/>
                  <a:pt x="510" y="559"/>
                  <a:pt x="422" y="471"/>
                </a:cubicBezTo>
                <a:cubicBezTo>
                  <a:pt x="383" y="432"/>
                  <a:pt x="324" y="382"/>
                  <a:pt x="285" y="353"/>
                </a:cubicBezTo>
                <a:lnTo>
                  <a:pt x="285" y="353"/>
                </a:lnTo>
                <a:cubicBezTo>
                  <a:pt x="256" y="334"/>
                  <a:pt x="226" y="334"/>
                  <a:pt x="206" y="373"/>
                </a:cubicBezTo>
                <a:cubicBezTo>
                  <a:pt x="167" y="432"/>
                  <a:pt x="226" y="480"/>
                  <a:pt x="304" y="520"/>
                </a:cubicBezTo>
                <a:cubicBezTo>
                  <a:pt x="334" y="530"/>
                  <a:pt x="354" y="549"/>
                  <a:pt x="383" y="559"/>
                </a:cubicBezTo>
                <a:cubicBezTo>
                  <a:pt x="491" y="608"/>
                  <a:pt x="598" y="657"/>
                  <a:pt x="579" y="745"/>
                </a:cubicBezTo>
                <a:cubicBezTo>
                  <a:pt x="559" y="843"/>
                  <a:pt x="432" y="843"/>
                  <a:pt x="304" y="843"/>
                </a:cubicBezTo>
                <a:cubicBezTo>
                  <a:pt x="245" y="843"/>
                  <a:pt x="187" y="843"/>
                  <a:pt x="147" y="853"/>
                </a:cubicBezTo>
                <a:cubicBezTo>
                  <a:pt x="108" y="863"/>
                  <a:pt x="89" y="872"/>
                  <a:pt x="99" y="902"/>
                </a:cubicBezTo>
                <a:cubicBezTo>
                  <a:pt x="108" y="951"/>
                  <a:pt x="158" y="951"/>
                  <a:pt x="216" y="931"/>
                </a:cubicBezTo>
                <a:cubicBezTo>
                  <a:pt x="265" y="922"/>
                  <a:pt x="314" y="912"/>
                  <a:pt x="363" y="892"/>
                </a:cubicBezTo>
                <a:cubicBezTo>
                  <a:pt x="412" y="872"/>
                  <a:pt x="471" y="853"/>
                  <a:pt x="510" y="853"/>
                </a:cubicBezTo>
                <a:cubicBezTo>
                  <a:pt x="559" y="853"/>
                  <a:pt x="598" y="863"/>
                  <a:pt x="598" y="912"/>
                </a:cubicBezTo>
                <a:cubicBezTo>
                  <a:pt x="608" y="981"/>
                  <a:pt x="539" y="1039"/>
                  <a:pt x="471" y="1108"/>
                </a:cubicBezTo>
                <a:cubicBezTo>
                  <a:pt x="422" y="1137"/>
                  <a:pt x="383" y="1177"/>
                  <a:pt x="354" y="1216"/>
                </a:cubicBezTo>
                <a:cubicBezTo>
                  <a:pt x="334" y="1245"/>
                  <a:pt x="334" y="1275"/>
                  <a:pt x="373" y="1294"/>
                </a:cubicBezTo>
                <a:cubicBezTo>
                  <a:pt x="432" y="1333"/>
                  <a:pt x="481" y="1284"/>
                  <a:pt x="520" y="1225"/>
                </a:cubicBezTo>
                <a:cubicBezTo>
                  <a:pt x="539" y="1196"/>
                  <a:pt x="559" y="1157"/>
                  <a:pt x="579" y="1118"/>
                </a:cubicBezTo>
                <a:cubicBezTo>
                  <a:pt x="618" y="1029"/>
                  <a:pt x="657" y="961"/>
                  <a:pt x="726" y="970"/>
                </a:cubicBezTo>
                <a:cubicBezTo>
                  <a:pt x="794" y="981"/>
                  <a:pt x="785" y="1068"/>
                  <a:pt x="785" y="1166"/>
                </a:cubicBezTo>
                <a:cubicBezTo>
                  <a:pt x="775" y="1235"/>
                  <a:pt x="775" y="1304"/>
                  <a:pt x="785" y="1353"/>
                </a:cubicBezTo>
                <a:cubicBezTo>
                  <a:pt x="794" y="1382"/>
                  <a:pt x="814" y="1412"/>
                  <a:pt x="863" y="1402"/>
                </a:cubicBezTo>
                <a:cubicBezTo>
                  <a:pt x="922" y="1392"/>
                  <a:pt x="931" y="1343"/>
                  <a:pt x="912" y="1294"/>
                </a:cubicBezTo>
                <a:cubicBezTo>
                  <a:pt x="912" y="1255"/>
                  <a:pt x="892" y="1216"/>
                  <a:pt x="883" y="1186"/>
                </a:cubicBezTo>
                <a:cubicBezTo>
                  <a:pt x="844" y="1079"/>
                  <a:pt x="814" y="990"/>
                  <a:pt x="892" y="951"/>
                </a:cubicBezTo>
                <a:cubicBezTo>
                  <a:pt x="931" y="931"/>
                  <a:pt x="971" y="941"/>
                  <a:pt x="1010" y="961"/>
                </a:cubicBezTo>
                <a:cubicBezTo>
                  <a:pt x="981" y="931"/>
                  <a:pt x="971" y="902"/>
                  <a:pt x="990" y="863"/>
                </a:cubicBezTo>
                <a:cubicBezTo>
                  <a:pt x="1029" y="774"/>
                  <a:pt x="1138" y="765"/>
                  <a:pt x="1245" y="745"/>
                </a:cubicBezTo>
                <a:cubicBezTo>
                  <a:pt x="1343" y="735"/>
                  <a:pt x="1432" y="726"/>
                  <a:pt x="1432" y="657"/>
                </a:cubicBezTo>
                <a:cubicBezTo>
                  <a:pt x="1432" y="637"/>
                  <a:pt x="1412" y="628"/>
                  <a:pt x="1392" y="628"/>
                </a:cubicBezTo>
                <a:cubicBezTo>
                  <a:pt x="1343" y="637"/>
                  <a:pt x="1275" y="667"/>
                  <a:pt x="1216" y="696"/>
                </a:cubicBezTo>
                <a:cubicBezTo>
                  <a:pt x="1167" y="716"/>
                  <a:pt x="1118" y="735"/>
                  <a:pt x="1079" y="745"/>
                </a:cubicBezTo>
                <a:cubicBezTo>
                  <a:pt x="1010" y="765"/>
                  <a:pt x="961" y="755"/>
                  <a:pt x="942" y="706"/>
                </a:cubicBezTo>
                <a:cubicBezTo>
                  <a:pt x="922" y="637"/>
                  <a:pt x="1000" y="559"/>
                  <a:pt x="1079" y="480"/>
                </a:cubicBezTo>
                <a:cubicBezTo>
                  <a:pt x="1167" y="393"/>
                  <a:pt x="1265" y="304"/>
                  <a:pt x="1206" y="245"/>
                </a:cubicBezTo>
                <a:cubicBezTo>
                  <a:pt x="1186" y="226"/>
                  <a:pt x="1167" y="236"/>
                  <a:pt x="1147" y="255"/>
                </a:cubicBezTo>
                <a:cubicBezTo>
                  <a:pt x="1118" y="284"/>
                  <a:pt x="1079" y="343"/>
                  <a:pt x="1040" y="402"/>
                </a:cubicBezTo>
                <a:cubicBezTo>
                  <a:pt x="1010" y="461"/>
                  <a:pt x="971" y="510"/>
                  <a:pt x="942" y="539"/>
                </a:cubicBezTo>
                <a:cubicBezTo>
                  <a:pt x="902" y="569"/>
                  <a:pt x="863" y="578"/>
                  <a:pt x="824" y="539"/>
                </a:cubicBezTo>
                <a:cubicBezTo>
                  <a:pt x="775" y="491"/>
                  <a:pt x="785" y="393"/>
                  <a:pt x="794" y="304"/>
                </a:cubicBezTo>
                <a:cubicBezTo>
                  <a:pt x="794" y="275"/>
                  <a:pt x="804" y="236"/>
                  <a:pt x="804" y="206"/>
                </a:cubicBezTo>
                <a:close/>
                <a:moveTo>
                  <a:pt x="1088" y="1000"/>
                </a:moveTo>
                <a:cubicBezTo>
                  <a:pt x="1079" y="1000"/>
                  <a:pt x="1069" y="1000"/>
                  <a:pt x="1059" y="990"/>
                </a:cubicBezTo>
                <a:cubicBezTo>
                  <a:pt x="1088" y="1010"/>
                  <a:pt x="1118" y="1039"/>
                  <a:pt x="1147" y="1059"/>
                </a:cubicBezTo>
                <a:cubicBezTo>
                  <a:pt x="1177" y="1088"/>
                  <a:pt x="1206" y="1108"/>
                  <a:pt x="1225" y="1127"/>
                </a:cubicBezTo>
                <a:cubicBezTo>
                  <a:pt x="1275" y="1166"/>
                  <a:pt x="1323" y="1186"/>
                  <a:pt x="1353" y="1147"/>
                </a:cubicBezTo>
                <a:cubicBezTo>
                  <a:pt x="1373" y="1127"/>
                  <a:pt x="1373" y="1108"/>
                  <a:pt x="1353" y="1098"/>
                </a:cubicBezTo>
                <a:cubicBezTo>
                  <a:pt x="1323" y="1079"/>
                  <a:pt x="1265" y="1059"/>
                  <a:pt x="1196" y="1039"/>
                </a:cubicBezTo>
                <a:cubicBezTo>
                  <a:pt x="1157" y="1029"/>
                  <a:pt x="1127" y="1020"/>
                  <a:pt x="1088" y="100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2" name="Google Shape;4362;p21"/>
          <p:cNvSpPr/>
          <p:nvPr/>
        </p:nvSpPr>
        <p:spPr>
          <a:xfrm>
            <a:off x="8613106" y="3374488"/>
            <a:ext cx="344312" cy="394013"/>
          </a:xfrm>
          <a:custGeom>
            <a:avLst/>
            <a:gdLst/>
            <a:ahLst/>
            <a:cxnLst/>
            <a:rect l="l" t="t" r="r" b="b"/>
            <a:pathLst>
              <a:path w="1628" h="1863" extrusionOk="0">
                <a:moveTo>
                  <a:pt x="1627" y="941"/>
                </a:moveTo>
                <a:cubicBezTo>
                  <a:pt x="1627" y="1852"/>
                  <a:pt x="588" y="1862"/>
                  <a:pt x="226" y="1421"/>
                </a:cubicBezTo>
                <a:cubicBezTo>
                  <a:pt x="0" y="1147"/>
                  <a:pt x="11" y="617"/>
                  <a:pt x="294" y="363"/>
                </a:cubicBezTo>
                <a:cubicBezTo>
                  <a:pt x="686" y="0"/>
                  <a:pt x="1627" y="147"/>
                  <a:pt x="162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3" name="Google Shape;4363;p21"/>
          <p:cNvSpPr/>
          <p:nvPr/>
        </p:nvSpPr>
        <p:spPr>
          <a:xfrm>
            <a:off x="8777012" y="3558908"/>
            <a:ext cx="51816" cy="49913"/>
          </a:xfrm>
          <a:custGeom>
            <a:avLst/>
            <a:gdLst/>
            <a:ahLst/>
            <a:cxnLst/>
            <a:rect l="l" t="t" r="r" b="b"/>
            <a:pathLst>
              <a:path w="245" h="236" extrusionOk="0">
                <a:moveTo>
                  <a:pt x="118" y="0"/>
                </a:moveTo>
                <a:cubicBezTo>
                  <a:pt x="49" y="0"/>
                  <a:pt x="0" y="50"/>
                  <a:pt x="0" y="118"/>
                </a:cubicBezTo>
                <a:cubicBezTo>
                  <a:pt x="0" y="187"/>
                  <a:pt x="49" y="235"/>
                  <a:pt x="118" y="235"/>
                </a:cubicBezTo>
                <a:cubicBezTo>
                  <a:pt x="186" y="235"/>
                  <a:pt x="245" y="187"/>
                  <a:pt x="245" y="118"/>
                </a:cubicBezTo>
                <a:cubicBezTo>
                  <a:pt x="245" y="50"/>
                  <a:pt x="186" y="0"/>
                  <a:pt x="118" y="0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4" name="Google Shape;4364;p21"/>
          <p:cNvSpPr/>
          <p:nvPr/>
        </p:nvSpPr>
        <p:spPr>
          <a:xfrm>
            <a:off x="8768552" y="3550660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28" y="235"/>
                </a:moveTo>
                <a:cubicBezTo>
                  <a:pt x="197" y="235"/>
                  <a:pt x="245" y="176"/>
                  <a:pt x="245" y="118"/>
                </a:cubicBezTo>
                <a:cubicBezTo>
                  <a:pt x="245" y="49"/>
                  <a:pt x="197" y="0"/>
                  <a:pt x="128" y="0"/>
                </a:cubicBezTo>
                <a:cubicBezTo>
                  <a:pt x="60" y="0"/>
                  <a:pt x="1" y="49"/>
                  <a:pt x="1" y="118"/>
                </a:cubicBezTo>
                <a:cubicBezTo>
                  <a:pt x="1" y="176"/>
                  <a:pt x="60" y="235"/>
                  <a:pt x="128" y="23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5" name="Google Shape;4365;p21"/>
          <p:cNvSpPr/>
          <p:nvPr/>
        </p:nvSpPr>
        <p:spPr>
          <a:xfrm>
            <a:off x="8633832" y="3415940"/>
            <a:ext cx="319355" cy="315126"/>
          </a:xfrm>
          <a:custGeom>
            <a:avLst/>
            <a:gdLst/>
            <a:ahLst/>
            <a:cxnLst/>
            <a:rect l="l" t="t" r="r" b="b"/>
            <a:pathLst>
              <a:path w="1510" h="1490" extrusionOk="0">
                <a:moveTo>
                  <a:pt x="726" y="10"/>
                </a:moveTo>
                <a:cubicBezTo>
                  <a:pt x="853" y="10"/>
                  <a:pt x="882" y="98"/>
                  <a:pt x="873" y="206"/>
                </a:cubicBezTo>
                <a:cubicBezTo>
                  <a:pt x="873" y="245"/>
                  <a:pt x="873" y="275"/>
                  <a:pt x="863" y="314"/>
                </a:cubicBezTo>
                <a:cubicBezTo>
                  <a:pt x="853" y="382"/>
                  <a:pt x="853" y="461"/>
                  <a:pt x="873" y="490"/>
                </a:cubicBezTo>
                <a:lnTo>
                  <a:pt x="882" y="480"/>
                </a:lnTo>
                <a:cubicBezTo>
                  <a:pt x="912" y="461"/>
                  <a:pt x="941" y="412"/>
                  <a:pt x="971" y="363"/>
                </a:cubicBezTo>
                <a:cubicBezTo>
                  <a:pt x="1010" y="304"/>
                  <a:pt x="1049" y="236"/>
                  <a:pt x="1089" y="196"/>
                </a:cubicBezTo>
                <a:cubicBezTo>
                  <a:pt x="1147" y="147"/>
                  <a:pt x="1206" y="138"/>
                  <a:pt x="1265" y="196"/>
                </a:cubicBezTo>
                <a:cubicBezTo>
                  <a:pt x="1372" y="304"/>
                  <a:pt x="1245" y="421"/>
                  <a:pt x="1128" y="530"/>
                </a:cubicBezTo>
                <a:cubicBezTo>
                  <a:pt x="1069" y="598"/>
                  <a:pt x="1010" y="657"/>
                  <a:pt x="1010" y="676"/>
                </a:cubicBezTo>
                <a:cubicBezTo>
                  <a:pt x="1010" y="686"/>
                  <a:pt x="1030" y="676"/>
                  <a:pt x="1049" y="676"/>
                </a:cubicBezTo>
                <a:cubicBezTo>
                  <a:pt x="1089" y="667"/>
                  <a:pt x="1128" y="647"/>
                  <a:pt x="1176" y="628"/>
                </a:cubicBezTo>
                <a:cubicBezTo>
                  <a:pt x="1245" y="598"/>
                  <a:pt x="1324" y="559"/>
                  <a:pt x="1383" y="559"/>
                </a:cubicBezTo>
                <a:cubicBezTo>
                  <a:pt x="1451" y="549"/>
                  <a:pt x="1500" y="578"/>
                  <a:pt x="1500" y="647"/>
                </a:cubicBezTo>
                <a:cubicBezTo>
                  <a:pt x="1510" y="784"/>
                  <a:pt x="1383" y="804"/>
                  <a:pt x="1245" y="824"/>
                </a:cubicBezTo>
                <a:cubicBezTo>
                  <a:pt x="1167" y="833"/>
                  <a:pt x="1078" y="843"/>
                  <a:pt x="1059" y="882"/>
                </a:cubicBezTo>
                <a:cubicBezTo>
                  <a:pt x="1049" y="902"/>
                  <a:pt x="1078" y="922"/>
                  <a:pt x="1118" y="931"/>
                </a:cubicBezTo>
                <a:cubicBezTo>
                  <a:pt x="1147" y="951"/>
                  <a:pt x="1187" y="961"/>
                  <a:pt x="1216" y="970"/>
                </a:cubicBezTo>
                <a:cubicBezTo>
                  <a:pt x="1285" y="990"/>
                  <a:pt x="1353" y="1009"/>
                  <a:pt x="1392" y="1039"/>
                </a:cubicBezTo>
                <a:cubicBezTo>
                  <a:pt x="1451" y="1078"/>
                  <a:pt x="1461" y="1118"/>
                  <a:pt x="1412" y="1186"/>
                </a:cubicBezTo>
                <a:cubicBezTo>
                  <a:pt x="1343" y="1274"/>
                  <a:pt x="1265" y="1245"/>
                  <a:pt x="1176" y="1186"/>
                </a:cubicBezTo>
                <a:cubicBezTo>
                  <a:pt x="1147" y="1166"/>
                  <a:pt x="1118" y="1137"/>
                  <a:pt x="1089" y="1107"/>
                </a:cubicBezTo>
                <a:cubicBezTo>
                  <a:pt x="1020" y="1049"/>
                  <a:pt x="961" y="1000"/>
                  <a:pt x="922" y="1009"/>
                </a:cubicBezTo>
                <a:cubicBezTo>
                  <a:pt x="902" y="1020"/>
                  <a:pt x="922" y="1088"/>
                  <a:pt x="951" y="1157"/>
                </a:cubicBezTo>
                <a:cubicBezTo>
                  <a:pt x="961" y="1196"/>
                  <a:pt x="980" y="1235"/>
                  <a:pt x="991" y="1274"/>
                </a:cubicBezTo>
                <a:cubicBezTo>
                  <a:pt x="1010" y="1372"/>
                  <a:pt x="991" y="1451"/>
                  <a:pt x="873" y="1470"/>
                </a:cubicBezTo>
                <a:cubicBezTo>
                  <a:pt x="765" y="1490"/>
                  <a:pt x="726" y="1441"/>
                  <a:pt x="706" y="1362"/>
                </a:cubicBezTo>
                <a:cubicBezTo>
                  <a:pt x="686" y="1303"/>
                  <a:pt x="697" y="1235"/>
                  <a:pt x="697" y="1166"/>
                </a:cubicBezTo>
                <a:cubicBezTo>
                  <a:pt x="706" y="1098"/>
                  <a:pt x="706" y="1039"/>
                  <a:pt x="706" y="1039"/>
                </a:cubicBezTo>
                <a:cubicBezTo>
                  <a:pt x="697" y="1039"/>
                  <a:pt x="677" y="1088"/>
                  <a:pt x="647" y="1147"/>
                </a:cubicBezTo>
                <a:cubicBezTo>
                  <a:pt x="628" y="1186"/>
                  <a:pt x="608" y="1225"/>
                  <a:pt x="579" y="1264"/>
                </a:cubicBezTo>
                <a:cubicBezTo>
                  <a:pt x="520" y="1353"/>
                  <a:pt x="442" y="1421"/>
                  <a:pt x="334" y="1353"/>
                </a:cubicBezTo>
                <a:cubicBezTo>
                  <a:pt x="246" y="1303"/>
                  <a:pt x="246" y="1245"/>
                  <a:pt x="285" y="1176"/>
                </a:cubicBezTo>
                <a:cubicBezTo>
                  <a:pt x="314" y="1137"/>
                  <a:pt x="363" y="1088"/>
                  <a:pt x="412" y="1049"/>
                </a:cubicBezTo>
                <a:cubicBezTo>
                  <a:pt x="471" y="1000"/>
                  <a:pt x="530" y="951"/>
                  <a:pt x="520" y="922"/>
                </a:cubicBezTo>
                <a:cubicBezTo>
                  <a:pt x="520" y="911"/>
                  <a:pt x="520" y="922"/>
                  <a:pt x="510" y="922"/>
                </a:cubicBezTo>
                <a:cubicBezTo>
                  <a:pt x="481" y="931"/>
                  <a:pt x="432" y="941"/>
                  <a:pt x="383" y="961"/>
                </a:cubicBezTo>
                <a:cubicBezTo>
                  <a:pt x="334" y="980"/>
                  <a:pt x="275" y="990"/>
                  <a:pt x="226" y="1009"/>
                </a:cubicBezTo>
                <a:cubicBezTo>
                  <a:pt x="128" y="1029"/>
                  <a:pt x="40" y="1020"/>
                  <a:pt x="20" y="922"/>
                </a:cubicBezTo>
                <a:cubicBezTo>
                  <a:pt x="0" y="833"/>
                  <a:pt x="50" y="794"/>
                  <a:pt x="128" y="784"/>
                </a:cubicBezTo>
                <a:cubicBezTo>
                  <a:pt x="177" y="774"/>
                  <a:pt x="236" y="774"/>
                  <a:pt x="294" y="765"/>
                </a:cubicBezTo>
                <a:cubicBezTo>
                  <a:pt x="392" y="765"/>
                  <a:pt x="490" y="765"/>
                  <a:pt x="501" y="735"/>
                </a:cubicBezTo>
                <a:cubicBezTo>
                  <a:pt x="510" y="696"/>
                  <a:pt x="432" y="667"/>
                  <a:pt x="344" y="617"/>
                </a:cubicBezTo>
                <a:cubicBezTo>
                  <a:pt x="324" y="608"/>
                  <a:pt x="294" y="598"/>
                  <a:pt x="265" y="588"/>
                </a:cubicBezTo>
                <a:cubicBezTo>
                  <a:pt x="157" y="519"/>
                  <a:pt x="69" y="451"/>
                  <a:pt x="128" y="334"/>
                </a:cubicBezTo>
                <a:cubicBezTo>
                  <a:pt x="177" y="255"/>
                  <a:pt x="246" y="255"/>
                  <a:pt x="314" y="284"/>
                </a:cubicBezTo>
                <a:lnTo>
                  <a:pt x="314" y="294"/>
                </a:lnTo>
                <a:cubicBezTo>
                  <a:pt x="373" y="323"/>
                  <a:pt x="422" y="373"/>
                  <a:pt x="481" y="421"/>
                </a:cubicBezTo>
                <a:cubicBezTo>
                  <a:pt x="540" y="480"/>
                  <a:pt x="588" y="530"/>
                  <a:pt x="599" y="519"/>
                </a:cubicBezTo>
                <a:cubicBezTo>
                  <a:pt x="618" y="500"/>
                  <a:pt x="599" y="421"/>
                  <a:pt x="588" y="334"/>
                </a:cubicBezTo>
                <a:cubicBezTo>
                  <a:pt x="579" y="265"/>
                  <a:pt x="569" y="196"/>
                  <a:pt x="579" y="138"/>
                </a:cubicBezTo>
                <a:cubicBezTo>
                  <a:pt x="588" y="49"/>
                  <a:pt x="628" y="0"/>
                  <a:pt x="726" y="10"/>
                </a:cubicBezTo>
                <a:close/>
                <a:moveTo>
                  <a:pt x="795" y="206"/>
                </a:moveTo>
                <a:cubicBezTo>
                  <a:pt x="804" y="138"/>
                  <a:pt x="784" y="88"/>
                  <a:pt x="716" y="79"/>
                </a:cubicBezTo>
                <a:lnTo>
                  <a:pt x="716" y="79"/>
                </a:lnTo>
                <a:cubicBezTo>
                  <a:pt x="677" y="79"/>
                  <a:pt x="657" y="98"/>
                  <a:pt x="657" y="138"/>
                </a:cubicBezTo>
                <a:cubicBezTo>
                  <a:pt x="647" y="186"/>
                  <a:pt x="657" y="255"/>
                  <a:pt x="667" y="323"/>
                </a:cubicBezTo>
                <a:cubicBezTo>
                  <a:pt x="677" y="432"/>
                  <a:pt x="697" y="530"/>
                  <a:pt x="647" y="569"/>
                </a:cubicBezTo>
                <a:cubicBezTo>
                  <a:pt x="588" y="628"/>
                  <a:pt x="510" y="549"/>
                  <a:pt x="422" y="471"/>
                </a:cubicBezTo>
                <a:cubicBezTo>
                  <a:pt x="373" y="421"/>
                  <a:pt x="324" y="373"/>
                  <a:pt x="285" y="353"/>
                </a:cubicBezTo>
                <a:lnTo>
                  <a:pt x="275" y="353"/>
                </a:lnTo>
                <a:cubicBezTo>
                  <a:pt x="246" y="334"/>
                  <a:pt x="216" y="334"/>
                  <a:pt x="196" y="373"/>
                </a:cubicBezTo>
                <a:cubicBezTo>
                  <a:pt x="167" y="432"/>
                  <a:pt x="226" y="480"/>
                  <a:pt x="305" y="519"/>
                </a:cubicBezTo>
                <a:cubicBezTo>
                  <a:pt x="324" y="530"/>
                  <a:pt x="353" y="549"/>
                  <a:pt x="383" y="559"/>
                </a:cubicBezTo>
                <a:cubicBezTo>
                  <a:pt x="490" y="608"/>
                  <a:pt x="599" y="657"/>
                  <a:pt x="569" y="745"/>
                </a:cubicBezTo>
                <a:cubicBezTo>
                  <a:pt x="549" y="833"/>
                  <a:pt x="422" y="843"/>
                  <a:pt x="294" y="843"/>
                </a:cubicBezTo>
                <a:cubicBezTo>
                  <a:pt x="236" y="843"/>
                  <a:pt x="187" y="843"/>
                  <a:pt x="148" y="853"/>
                </a:cubicBezTo>
                <a:cubicBezTo>
                  <a:pt x="109" y="863"/>
                  <a:pt x="89" y="872"/>
                  <a:pt x="89" y="902"/>
                </a:cubicBezTo>
                <a:cubicBezTo>
                  <a:pt x="98" y="941"/>
                  <a:pt x="148" y="951"/>
                  <a:pt x="216" y="931"/>
                </a:cubicBezTo>
                <a:cubicBezTo>
                  <a:pt x="255" y="922"/>
                  <a:pt x="305" y="911"/>
                  <a:pt x="353" y="892"/>
                </a:cubicBezTo>
                <a:cubicBezTo>
                  <a:pt x="412" y="872"/>
                  <a:pt x="461" y="853"/>
                  <a:pt x="501" y="853"/>
                </a:cubicBezTo>
                <a:cubicBezTo>
                  <a:pt x="559" y="843"/>
                  <a:pt x="599" y="863"/>
                  <a:pt x="599" y="911"/>
                </a:cubicBezTo>
                <a:cubicBezTo>
                  <a:pt x="608" y="980"/>
                  <a:pt x="540" y="1039"/>
                  <a:pt x="461" y="1098"/>
                </a:cubicBezTo>
                <a:cubicBezTo>
                  <a:pt x="422" y="1137"/>
                  <a:pt x="373" y="1176"/>
                  <a:pt x="353" y="1216"/>
                </a:cubicBezTo>
                <a:cubicBezTo>
                  <a:pt x="334" y="1245"/>
                  <a:pt x="334" y="1274"/>
                  <a:pt x="373" y="1294"/>
                </a:cubicBezTo>
                <a:cubicBezTo>
                  <a:pt x="432" y="1323"/>
                  <a:pt x="481" y="1284"/>
                  <a:pt x="520" y="1225"/>
                </a:cubicBezTo>
                <a:cubicBezTo>
                  <a:pt x="540" y="1196"/>
                  <a:pt x="559" y="1157"/>
                  <a:pt x="579" y="1118"/>
                </a:cubicBezTo>
                <a:cubicBezTo>
                  <a:pt x="618" y="1029"/>
                  <a:pt x="657" y="961"/>
                  <a:pt x="726" y="970"/>
                </a:cubicBezTo>
                <a:cubicBezTo>
                  <a:pt x="795" y="980"/>
                  <a:pt x="784" y="1068"/>
                  <a:pt x="775" y="1166"/>
                </a:cubicBezTo>
                <a:cubicBezTo>
                  <a:pt x="775" y="1235"/>
                  <a:pt x="765" y="1303"/>
                  <a:pt x="775" y="1343"/>
                </a:cubicBezTo>
                <a:cubicBezTo>
                  <a:pt x="784" y="1382"/>
                  <a:pt x="804" y="1412"/>
                  <a:pt x="853" y="1401"/>
                </a:cubicBezTo>
                <a:cubicBezTo>
                  <a:pt x="922" y="1392"/>
                  <a:pt x="922" y="1343"/>
                  <a:pt x="912" y="1294"/>
                </a:cubicBezTo>
                <a:cubicBezTo>
                  <a:pt x="902" y="1255"/>
                  <a:pt x="893" y="1216"/>
                  <a:pt x="882" y="1186"/>
                </a:cubicBezTo>
                <a:cubicBezTo>
                  <a:pt x="843" y="1078"/>
                  <a:pt x="804" y="990"/>
                  <a:pt x="893" y="951"/>
                </a:cubicBezTo>
                <a:cubicBezTo>
                  <a:pt x="932" y="931"/>
                  <a:pt x="971" y="941"/>
                  <a:pt x="1010" y="961"/>
                </a:cubicBezTo>
                <a:cubicBezTo>
                  <a:pt x="980" y="931"/>
                  <a:pt x="971" y="902"/>
                  <a:pt x="991" y="863"/>
                </a:cubicBezTo>
                <a:cubicBezTo>
                  <a:pt x="1020" y="774"/>
                  <a:pt x="1128" y="765"/>
                  <a:pt x="1235" y="745"/>
                </a:cubicBezTo>
                <a:cubicBezTo>
                  <a:pt x="1333" y="735"/>
                  <a:pt x="1431" y="726"/>
                  <a:pt x="1422" y="657"/>
                </a:cubicBezTo>
                <a:cubicBezTo>
                  <a:pt x="1422" y="637"/>
                  <a:pt x="1412" y="628"/>
                  <a:pt x="1392" y="628"/>
                </a:cubicBezTo>
                <a:cubicBezTo>
                  <a:pt x="1343" y="637"/>
                  <a:pt x="1274" y="667"/>
                  <a:pt x="1206" y="686"/>
                </a:cubicBezTo>
                <a:cubicBezTo>
                  <a:pt x="1157" y="715"/>
                  <a:pt x="1118" y="735"/>
                  <a:pt x="1069" y="745"/>
                </a:cubicBezTo>
                <a:cubicBezTo>
                  <a:pt x="1010" y="765"/>
                  <a:pt x="961" y="755"/>
                  <a:pt x="941" y="706"/>
                </a:cubicBezTo>
                <a:cubicBezTo>
                  <a:pt x="922" y="628"/>
                  <a:pt x="1000" y="559"/>
                  <a:pt x="1078" y="480"/>
                </a:cubicBezTo>
                <a:cubicBezTo>
                  <a:pt x="1167" y="392"/>
                  <a:pt x="1265" y="304"/>
                  <a:pt x="1206" y="245"/>
                </a:cubicBezTo>
                <a:cubicBezTo>
                  <a:pt x="1187" y="225"/>
                  <a:pt x="1167" y="236"/>
                  <a:pt x="1147" y="255"/>
                </a:cubicBezTo>
                <a:cubicBezTo>
                  <a:pt x="1108" y="284"/>
                  <a:pt x="1069" y="343"/>
                  <a:pt x="1039" y="402"/>
                </a:cubicBezTo>
                <a:cubicBezTo>
                  <a:pt x="1000" y="451"/>
                  <a:pt x="971" y="510"/>
                  <a:pt x="932" y="539"/>
                </a:cubicBezTo>
                <a:cubicBezTo>
                  <a:pt x="893" y="569"/>
                  <a:pt x="853" y="578"/>
                  <a:pt x="824" y="539"/>
                </a:cubicBezTo>
                <a:cubicBezTo>
                  <a:pt x="765" y="490"/>
                  <a:pt x="775" y="392"/>
                  <a:pt x="795" y="304"/>
                </a:cubicBezTo>
                <a:close/>
                <a:moveTo>
                  <a:pt x="1089" y="1000"/>
                </a:moveTo>
                <a:cubicBezTo>
                  <a:pt x="1078" y="1000"/>
                  <a:pt x="1069" y="990"/>
                  <a:pt x="1059" y="990"/>
                </a:cubicBezTo>
                <a:cubicBezTo>
                  <a:pt x="1089" y="1009"/>
                  <a:pt x="1108" y="1029"/>
                  <a:pt x="1137" y="1059"/>
                </a:cubicBezTo>
                <a:cubicBezTo>
                  <a:pt x="1167" y="1078"/>
                  <a:pt x="1196" y="1107"/>
                  <a:pt x="1226" y="1127"/>
                </a:cubicBezTo>
                <a:cubicBezTo>
                  <a:pt x="1274" y="1166"/>
                  <a:pt x="1324" y="1186"/>
                  <a:pt x="1353" y="1137"/>
                </a:cubicBezTo>
                <a:cubicBezTo>
                  <a:pt x="1372" y="1118"/>
                  <a:pt x="1363" y="1107"/>
                  <a:pt x="1353" y="1098"/>
                </a:cubicBezTo>
                <a:cubicBezTo>
                  <a:pt x="1314" y="1078"/>
                  <a:pt x="1255" y="1059"/>
                  <a:pt x="1196" y="1039"/>
                </a:cubicBezTo>
                <a:cubicBezTo>
                  <a:pt x="1157" y="1029"/>
                  <a:pt x="1118" y="1020"/>
                  <a:pt x="1089" y="100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21"/>
          <p:cNvSpPr/>
          <p:nvPr/>
        </p:nvSpPr>
        <p:spPr>
          <a:xfrm>
            <a:off x="8005913" y="1546566"/>
            <a:ext cx="346215" cy="395916"/>
          </a:xfrm>
          <a:custGeom>
            <a:avLst/>
            <a:gdLst/>
            <a:ahLst/>
            <a:cxnLst/>
            <a:rect l="l" t="t" r="r" b="b"/>
            <a:pathLst>
              <a:path w="1637" h="1872" extrusionOk="0">
                <a:moveTo>
                  <a:pt x="1637" y="941"/>
                </a:moveTo>
                <a:cubicBezTo>
                  <a:pt x="1637" y="1852"/>
                  <a:pt x="598" y="1872"/>
                  <a:pt x="236" y="1431"/>
                </a:cubicBezTo>
                <a:cubicBezTo>
                  <a:pt x="1" y="1147"/>
                  <a:pt x="20" y="618"/>
                  <a:pt x="295" y="363"/>
                </a:cubicBezTo>
                <a:cubicBezTo>
                  <a:pt x="696" y="1"/>
                  <a:pt x="1637" y="147"/>
                  <a:pt x="163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21"/>
          <p:cNvSpPr/>
          <p:nvPr/>
        </p:nvSpPr>
        <p:spPr>
          <a:xfrm>
            <a:off x="8169608" y="1730987"/>
            <a:ext cx="54142" cy="49913"/>
          </a:xfrm>
          <a:custGeom>
            <a:avLst/>
            <a:gdLst/>
            <a:ahLst/>
            <a:cxnLst/>
            <a:rect l="l" t="t" r="r" b="b"/>
            <a:pathLst>
              <a:path w="256" h="236" extrusionOk="0">
                <a:moveTo>
                  <a:pt x="128" y="0"/>
                </a:moveTo>
                <a:cubicBezTo>
                  <a:pt x="59" y="0"/>
                  <a:pt x="0" y="59"/>
                  <a:pt x="0" y="118"/>
                </a:cubicBezTo>
                <a:cubicBezTo>
                  <a:pt x="0" y="187"/>
                  <a:pt x="59" y="235"/>
                  <a:pt x="128" y="235"/>
                </a:cubicBezTo>
                <a:cubicBezTo>
                  <a:pt x="196" y="235"/>
                  <a:pt x="255" y="187"/>
                  <a:pt x="255" y="118"/>
                </a:cubicBezTo>
                <a:cubicBezTo>
                  <a:pt x="255" y="59"/>
                  <a:pt x="196" y="0"/>
                  <a:pt x="128" y="0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21"/>
          <p:cNvSpPr/>
          <p:nvPr/>
        </p:nvSpPr>
        <p:spPr>
          <a:xfrm>
            <a:off x="8163475" y="1722739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18" y="235"/>
                </a:moveTo>
                <a:cubicBezTo>
                  <a:pt x="186" y="235"/>
                  <a:pt x="245" y="187"/>
                  <a:pt x="245" y="118"/>
                </a:cubicBezTo>
                <a:cubicBezTo>
                  <a:pt x="245" y="59"/>
                  <a:pt x="186" y="0"/>
                  <a:pt x="118" y="0"/>
                </a:cubicBezTo>
                <a:cubicBezTo>
                  <a:pt x="49" y="0"/>
                  <a:pt x="0" y="59"/>
                  <a:pt x="0" y="118"/>
                </a:cubicBezTo>
                <a:cubicBezTo>
                  <a:pt x="0" y="187"/>
                  <a:pt x="49" y="235"/>
                  <a:pt x="118" y="23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21"/>
          <p:cNvSpPr/>
          <p:nvPr/>
        </p:nvSpPr>
        <p:spPr>
          <a:xfrm>
            <a:off x="8026640" y="1588019"/>
            <a:ext cx="321470" cy="317241"/>
          </a:xfrm>
          <a:custGeom>
            <a:avLst/>
            <a:gdLst/>
            <a:ahLst/>
            <a:cxnLst/>
            <a:rect l="l" t="t" r="r" b="b"/>
            <a:pathLst>
              <a:path w="1520" h="1500" extrusionOk="0">
                <a:moveTo>
                  <a:pt x="726" y="10"/>
                </a:moveTo>
                <a:cubicBezTo>
                  <a:pt x="863" y="20"/>
                  <a:pt x="883" y="108"/>
                  <a:pt x="883" y="216"/>
                </a:cubicBezTo>
                <a:cubicBezTo>
                  <a:pt x="883" y="245"/>
                  <a:pt x="872" y="284"/>
                  <a:pt x="872" y="314"/>
                </a:cubicBezTo>
                <a:cubicBezTo>
                  <a:pt x="863" y="393"/>
                  <a:pt x="853" y="471"/>
                  <a:pt x="883" y="491"/>
                </a:cubicBezTo>
                <a:lnTo>
                  <a:pt x="892" y="491"/>
                </a:lnTo>
                <a:cubicBezTo>
                  <a:pt x="912" y="461"/>
                  <a:pt x="941" y="422"/>
                  <a:pt x="981" y="363"/>
                </a:cubicBezTo>
                <a:cubicBezTo>
                  <a:pt x="1010" y="304"/>
                  <a:pt x="1059" y="236"/>
                  <a:pt x="1098" y="206"/>
                </a:cubicBezTo>
                <a:cubicBezTo>
                  <a:pt x="1147" y="157"/>
                  <a:pt x="1206" y="138"/>
                  <a:pt x="1264" y="197"/>
                </a:cubicBezTo>
                <a:cubicBezTo>
                  <a:pt x="1373" y="304"/>
                  <a:pt x="1245" y="422"/>
                  <a:pt x="1137" y="539"/>
                </a:cubicBezTo>
                <a:cubicBezTo>
                  <a:pt x="1068" y="598"/>
                  <a:pt x="1010" y="657"/>
                  <a:pt x="1020" y="686"/>
                </a:cubicBezTo>
                <a:cubicBezTo>
                  <a:pt x="1020" y="686"/>
                  <a:pt x="1039" y="686"/>
                  <a:pt x="1059" y="676"/>
                </a:cubicBezTo>
                <a:cubicBezTo>
                  <a:pt x="1088" y="667"/>
                  <a:pt x="1137" y="647"/>
                  <a:pt x="1177" y="628"/>
                </a:cubicBezTo>
                <a:cubicBezTo>
                  <a:pt x="1255" y="598"/>
                  <a:pt x="1333" y="569"/>
                  <a:pt x="1392" y="559"/>
                </a:cubicBezTo>
                <a:cubicBezTo>
                  <a:pt x="1451" y="559"/>
                  <a:pt x="1500" y="578"/>
                  <a:pt x="1510" y="647"/>
                </a:cubicBezTo>
                <a:cubicBezTo>
                  <a:pt x="1519" y="794"/>
                  <a:pt x="1392" y="804"/>
                  <a:pt x="1255" y="824"/>
                </a:cubicBezTo>
                <a:cubicBezTo>
                  <a:pt x="1166" y="833"/>
                  <a:pt x="1079" y="843"/>
                  <a:pt x="1059" y="892"/>
                </a:cubicBezTo>
                <a:cubicBezTo>
                  <a:pt x="1059" y="902"/>
                  <a:pt x="1079" y="922"/>
                  <a:pt x="1118" y="941"/>
                </a:cubicBezTo>
                <a:cubicBezTo>
                  <a:pt x="1147" y="951"/>
                  <a:pt x="1186" y="961"/>
                  <a:pt x="1225" y="970"/>
                </a:cubicBezTo>
                <a:cubicBezTo>
                  <a:pt x="1294" y="990"/>
                  <a:pt x="1362" y="1009"/>
                  <a:pt x="1402" y="1039"/>
                </a:cubicBezTo>
                <a:cubicBezTo>
                  <a:pt x="1451" y="1078"/>
                  <a:pt x="1471" y="1127"/>
                  <a:pt x="1421" y="1186"/>
                </a:cubicBezTo>
                <a:cubicBezTo>
                  <a:pt x="1353" y="1274"/>
                  <a:pt x="1264" y="1245"/>
                  <a:pt x="1186" y="1186"/>
                </a:cubicBezTo>
                <a:cubicBezTo>
                  <a:pt x="1157" y="1166"/>
                  <a:pt x="1127" y="1137"/>
                  <a:pt x="1088" y="1118"/>
                </a:cubicBezTo>
                <a:cubicBezTo>
                  <a:pt x="1029" y="1059"/>
                  <a:pt x="961" y="1000"/>
                  <a:pt x="931" y="1020"/>
                </a:cubicBezTo>
                <a:cubicBezTo>
                  <a:pt x="902" y="1029"/>
                  <a:pt x="931" y="1088"/>
                  <a:pt x="951" y="1166"/>
                </a:cubicBezTo>
                <a:cubicBezTo>
                  <a:pt x="970" y="1205"/>
                  <a:pt x="981" y="1245"/>
                  <a:pt x="990" y="1274"/>
                </a:cubicBezTo>
                <a:cubicBezTo>
                  <a:pt x="1010" y="1372"/>
                  <a:pt x="1000" y="1451"/>
                  <a:pt x="883" y="1470"/>
                </a:cubicBezTo>
                <a:cubicBezTo>
                  <a:pt x="774" y="1499"/>
                  <a:pt x="726" y="1441"/>
                  <a:pt x="706" y="1362"/>
                </a:cubicBezTo>
                <a:cubicBezTo>
                  <a:pt x="696" y="1303"/>
                  <a:pt x="706" y="1235"/>
                  <a:pt x="706" y="1166"/>
                </a:cubicBezTo>
                <a:cubicBezTo>
                  <a:pt x="716" y="1098"/>
                  <a:pt x="716" y="1039"/>
                  <a:pt x="716" y="1039"/>
                </a:cubicBezTo>
                <a:cubicBezTo>
                  <a:pt x="706" y="1039"/>
                  <a:pt x="676" y="1098"/>
                  <a:pt x="647" y="1157"/>
                </a:cubicBezTo>
                <a:cubicBezTo>
                  <a:pt x="628" y="1196"/>
                  <a:pt x="608" y="1235"/>
                  <a:pt x="589" y="1264"/>
                </a:cubicBezTo>
                <a:cubicBezTo>
                  <a:pt x="530" y="1362"/>
                  <a:pt x="451" y="1421"/>
                  <a:pt x="334" y="1362"/>
                </a:cubicBezTo>
                <a:cubicBezTo>
                  <a:pt x="245" y="1303"/>
                  <a:pt x="255" y="1245"/>
                  <a:pt x="295" y="1176"/>
                </a:cubicBezTo>
                <a:cubicBezTo>
                  <a:pt x="324" y="1137"/>
                  <a:pt x="373" y="1098"/>
                  <a:pt x="412" y="1049"/>
                </a:cubicBezTo>
                <a:cubicBezTo>
                  <a:pt x="471" y="1000"/>
                  <a:pt x="530" y="951"/>
                  <a:pt x="530" y="922"/>
                </a:cubicBezTo>
                <a:cubicBezTo>
                  <a:pt x="530" y="922"/>
                  <a:pt x="530" y="931"/>
                  <a:pt x="520" y="931"/>
                </a:cubicBezTo>
                <a:cubicBezTo>
                  <a:pt x="491" y="931"/>
                  <a:pt x="441" y="951"/>
                  <a:pt x="382" y="961"/>
                </a:cubicBezTo>
                <a:cubicBezTo>
                  <a:pt x="334" y="980"/>
                  <a:pt x="284" y="1000"/>
                  <a:pt x="236" y="1009"/>
                </a:cubicBezTo>
                <a:cubicBezTo>
                  <a:pt x="128" y="1029"/>
                  <a:pt x="40" y="1020"/>
                  <a:pt x="20" y="922"/>
                </a:cubicBezTo>
                <a:cubicBezTo>
                  <a:pt x="1" y="843"/>
                  <a:pt x="49" y="804"/>
                  <a:pt x="128" y="784"/>
                </a:cubicBezTo>
                <a:cubicBezTo>
                  <a:pt x="177" y="774"/>
                  <a:pt x="236" y="774"/>
                  <a:pt x="304" y="774"/>
                </a:cubicBezTo>
                <a:cubicBezTo>
                  <a:pt x="402" y="774"/>
                  <a:pt x="491" y="765"/>
                  <a:pt x="500" y="735"/>
                </a:cubicBezTo>
                <a:cubicBezTo>
                  <a:pt x="510" y="706"/>
                  <a:pt x="432" y="667"/>
                  <a:pt x="353" y="628"/>
                </a:cubicBezTo>
                <a:cubicBezTo>
                  <a:pt x="324" y="618"/>
                  <a:pt x="304" y="598"/>
                  <a:pt x="275" y="588"/>
                </a:cubicBezTo>
                <a:cubicBezTo>
                  <a:pt x="157" y="530"/>
                  <a:pt x="69" y="451"/>
                  <a:pt x="138" y="343"/>
                </a:cubicBezTo>
                <a:cubicBezTo>
                  <a:pt x="186" y="255"/>
                  <a:pt x="255" y="255"/>
                  <a:pt x="324" y="295"/>
                </a:cubicBezTo>
                <a:lnTo>
                  <a:pt x="324" y="295"/>
                </a:lnTo>
                <a:cubicBezTo>
                  <a:pt x="373" y="324"/>
                  <a:pt x="432" y="373"/>
                  <a:pt x="480" y="422"/>
                </a:cubicBezTo>
                <a:cubicBezTo>
                  <a:pt x="539" y="480"/>
                  <a:pt x="589" y="530"/>
                  <a:pt x="598" y="520"/>
                </a:cubicBezTo>
                <a:cubicBezTo>
                  <a:pt x="618" y="510"/>
                  <a:pt x="608" y="422"/>
                  <a:pt x="598" y="343"/>
                </a:cubicBezTo>
                <a:cubicBezTo>
                  <a:pt x="589" y="265"/>
                  <a:pt x="578" y="197"/>
                  <a:pt x="578" y="138"/>
                </a:cubicBezTo>
                <a:cubicBezTo>
                  <a:pt x="589" y="59"/>
                  <a:pt x="628" y="1"/>
                  <a:pt x="726" y="10"/>
                </a:cubicBezTo>
                <a:close/>
                <a:moveTo>
                  <a:pt x="804" y="206"/>
                </a:moveTo>
                <a:cubicBezTo>
                  <a:pt x="804" y="147"/>
                  <a:pt x="794" y="88"/>
                  <a:pt x="726" y="88"/>
                </a:cubicBezTo>
                <a:lnTo>
                  <a:pt x="716" y="88"/>
                </a:lnTo>
                <a:cubicBezTo>
                  <a:pt x="676" y="79"/>
                  <a:pt x="667" y="108"/>
                  <a:pt x="657" y="147"/>
                </a:cubicBezTo>
                <a:cubicBezTo>
                  <a:pt x="657" y="197"/>
                  <a:pt x="667" y="265"/>
                  <a:pt x="676" y="334"/>
                </a:cubicBezTo>
                <a:cubicBezTo>
                  <a:pt x="687" y="432"/>
                  <a:pt x="696" y="530"/>
                  <a:pt x="657" y="578"/>
                </a:cubicBezTo>
                <a:cubicBezTo>
                  <a:pt x="589" y="628"/>
                  <a:pt x="510" y="559"/>
                  <a:pt x="432" y="471"/>
                </a:cubicBezTo>
                <a:cubicBezTo>
                  <a:pt x="382" y="432"/>
                  <a:pt x="334" y="382"/>
                  <a:pt x="284" y="353"/>
                </a:cubicBezTo>
                <a:lnTo>
                  <a:pt x="284" y="353"/>
                </a:lnTo>
                <a:cubicBezTo>
                  <a:pt x="255" y="343"/>
                  <a:pt x="226" y="343"/>
                  <a:pt x="206" y="373"/>
                </a:cubicBezTo>
                <a:cubicBezTo>
                  <a:pt x="167" y="441"/>
                  <a:pt x="236" y="480"/>
                  <a:pt x="314" y="530"/>
                </a:cubicBezTo>
                <a:cubicBezTo>
                  <a:pt x="334" y="539"/>
                  <a:pt x="363" y="549"/>
                  <a:pt x="382" y="559"/>
                </a:cubicBezTo>
                <a:cubicBezTo>
                  <a:pt x="500" y="618"/>
                  <a:pt x="598" y="667"/>
                  <a:pt x="578" y="755"/>
                </a:cubicBezTo>
                <a:cubicBezTo>
                  <a:pt x="559" y="843"/>
                  <a:pt x="432" y="843"/>
                  <a:pt x="304" y="843"/>
                </a:cubicBezTo>
                <a:cubicBezTo>
                  <a:pt x="245" y="843"/>
                  <a:pt x="186" y="843"/>
                  <a:pt x="147" y="853"/>
                </a:cubicBezTo>
                <a:cubicBezTo>
                  <a:pt x="108" y="863"/>
                  <a:pt x="89" y="882"/>
                  <a:pt x="99" y="911"/>
                </a:cubicBezTo>
                <a:cubicBezTo>
                  <a:pt x="108" y="951"/>
                  <a:pt x="157" y="951"/>
                  <a:pt x="216" y="941"/>
                </a:cubicBezTo>
                <a:cubicBezTo>
                  <a:pt x="265" y="931"/>
                  <a:pt x="314" y="911"/>
                  <a:pt x="363" y="892"/>
                </a:cubicBezTo>
                <a:cubicBezTo>
                  <a:pt x="422" y="882"/>
                  <a:pt x="471" y="863"/>
                  <a:pt x="510" y="853"/>
                </a:cubicBezTo>
                <a:cubicBezTo>
                  <a:pt x="569" y="853"/>
                  <a:pt x="598" y="863"/>
                  <a:pt x="608" y="911"/>
                </a:cubicBezTo>
                <a:cubicBezTo>
                  <a:pt x="608" y="980"/>
                  <a:pt x="539" y="1039"/>
                  <a:pt x="471" y="1107"/>
                </a:cubicBezTo>
                <a:cubicBezTo>
                  <a:pt x="422" y="1147"/>
                  <a:pt x="382" y="1186"/>
                  <a:pt x="353" y="1216"/>
                </a:cubicBezTo>
                <a:cubicBezTo>
                  <a:pt x="343" y="1245"/>
                  <a:pt x="343" y="1274"/>
                  <a:pt x="382" y="1294"/>
                </a:cubicBezTo>
                <a:cubicBezTo>
                  <a:pt x="432" y="1333"/>
                  <a:pt x="480" y="1284"/>
                  <a:pt x="520" y="1225"/>
                </a:cubicBezTo>
                <a:cubicBezTo>
                  <a:pt x="539" y="1196"/>
                  <a:pt x="559" y="1157"/>
                  <a:pt x="578" y="1127"/>
                </a:cubicBezTo>
                <a:cubicBezTo>
                  <a:pt x="628" y="1039"/>
                  <a:pt x="667" y="961"/>
                  <a:pt x="726" y="970"/>
                </a:cubicBezTo>
                <a:cubicBezTo>
                  <a:pt x="794" y="980"/>
                  <a:pt x="794" y="1068"/>
                  <a:pt x="785" y="1176"/>
                </a:cubicBezTo>
                <a:cubicBezTo>
                  <a:pt x="774" y="1235"/>
                  <a:pt x="774" y="1303"/>
                  <a:pt x="785" y="1353"/>
                </a:cubicBezTo>
                <a:cubicBezTo>
                  <a:pt x="794" y="1392"/>
                  <a:pt x="814" y="1412"/>
                  <a:pt x="863" y="1401"/>
                </a:cubicBezTo>
                <a:cubicBezTo>
                  <a:pt x="922" y="1392"/>
                  <a:pt x="931" y="1343"/>
                  <a:pt x="922" y="1294"/>
                </a:cubicBezTo>
                <a:cubicBezTo>
                  <a:pt x="912" y="1264"/>
                  <a:pt x="892" y="1225"/>
                  <a:pt x="883" y="1186"/>
                </a:cubicBezTo>
                <a:cubicBezTo>
                  <a:pt x="843" y="1088"/>
                  <a:pt x="814" y="990"/>
                  <a:pt x="892" y="951"/>
                </a:cubicBezTo>
                <a:cubicBezTo>
                  <a:pt x="931" y="931"/>
                  <a:pt x="970" y="941"/>
                  <a:pt x="1010" y="961"/>
                </a:cubicBezTo>
                <a:cubicBezTo>
                  <a:pt x="981" y="931"/>
                  <a:pt x="970" y="902"/>
                  <a:pt x="990" y="863"/>
                </a:cubicBezTo>
                <a:cubicBezTo>
                  <a:pt x="1029" y="774"/>
                  <a:pt x="1137" y="765"/>
                  <a:pt x="1245" y="755"/>
                </a:cubicBezTo>
                <a:cubicBezTo>
                  <a:pt x="1343" y="735"/>
                  <a:pt x="1441" y="726"/>
                  <a:pt x="1431" y="657"/>
                </a:cubicBezTo>
                <a:cubicBezTo>
                  <a:pt x="1431" y="637"/>
                  <a:pt x="1412" y="628"/>
                  <a:pt x="1392" y="637"/>
                </a:cubicBezTo>
                <a:cubicBezTo>
                  <a:pt x="1353" y="637"/>
                  <a:pt x="1275" y="667"/>
                  <a:pt x="1216" y="696"/>
                </a:cubicBezTo>
                <a:cubicBezTo>
                  <a:pt x="1166" y="715"/>
                  <a:pt x="1118" y="735"/>
                  <a:pt x="1079" y="745"/>
                </a:cubicBezTo>
                <a:cubicBezTo>
                  <a:pt x="1010" y="765"/>
                  <a:pt x="961" y="755"/>
                  <a:pt x="941" y="706"/>
                </a:cubicBezTo>
                <a:cubicBezTo>
                  <a:pt x="922" y="637"/>
                  <a:pt x="1000" y="559"/>
                  <a:pt x="1079" y="480"/>
                </a:cubicBezTo>
                <a:cubicBezTo>
                  <a:pt x="1166" y="402"/>
                  <a:pt x="1264" y="304"/>
                  <a:pt x="1206" y="245"/>
                </a:cubicBezTo>
                <a:cubicBezTo>
                  <a:pt x="1186" y="226"/>
                  <a:pt x="1166" y="236"/>
                  <a:pt x="1147" y="255"/>
                </a:cubicBezTo>
                <a:cubicBezTo>
                  <a:pt x="1118" y="284"/>
                  <a:pt x="1079" y="343"/>
                  <a:pt x="1039" y="402"/>
                </a:cubicBezTo>
                <a:cubicBezTo>
                  <a:pt x="1010" y="461"/>
                  <a:pt x="970" y="510"/>
                  <a:pt x="941" y="539"/>
                </a:cubicBezTo>
                <a:cubicBezTo>
                  <a:pt x="902" y="578"/>
                  <a:pt x="863" y="578"/>
                  <a:pt x="824" y="539"/>
                </a:cubicBezTo>
                <a:cubicBezTo>
                  <a:pt x="774" y="491"/>
                  <a:pt x="785" y="402"/>
                  <a:pt x="794" y="304"/>
                </a:cubicBezTo>
                <a:cubicBezTo>
                  <a:pt x="804" y="275"/>
                  <a:pt x="804" y="236"/>
                  <a:pt x="804" y="206"/>
                </a:cubicBezTo>
                <a:close/>
                <a:moveTo>
                  <a:pt x="1088" y="1009"/>
                </a:moveTo>
                <a:cubicBezTo>
                  <a:pt x="1079" y="1000"/>
                  <a:pt x="1068" y="1000"/>
                  <a:pt x="1068" y="990"/>
                </a:cubicBezTo>
                <a:cubicBezTo>
                  <a:pt x="1088" y="1009"/>
                  <a:pt x="1118" y="1039"/>
                  <a:pt x="1147" y="1059"/>
                </a:cubicBezTo>
                <a:cubicBezTo>
                  <a:pt x="1177" y="1088"/>
                  <a:pt x="1206" y="1107"/>
                  <a:pt x="1235" y="1127"/>
                </a:cubicBezTo>
                <a:cubicBezTo>
                  <a:pt x="1284" y="1166"/>
                  <a:pt x="1323" y="1186"/>
                  <a:pt x="1362" y="1147"/>
                </a:cubicBezTo>
                <a:cubicBezTo>
                  <a:pt x="1373" y="1127"/>
                  <a:pt x="1373" y="1107"/>
                  <a:pt x="1353" y="1098"/>
                </a:cubicBezTo>
                <a:cubicBezTo>
                  <a:pt x="1323" y="1078"/>
                  <a:pt x="1264" y="1059"/>
                  <a:pt x="1206" y="10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21"/>
          <p:cNvSpPr/>
          <p:nvPr/>
        </p:nvSpPr>
        <p:spPr>
          <a:xfrm>
            <a:off x="-1116986" y="3243786"/>
            <a:ext cx="346215" cy="396128"/>
          </a:xfrm>
          <a:custGeom>
            <a:avLst/>
            <a:gdLst/>
            <a:ahLst/>
            <a:cxnLst/>
            <a:rect l="l" t="t" r="r" b="b"/>
            <a:pathLst>
              <a:path w="1637" h="1873" extrusionOk="0">
                <a:moveTo>
                  <a:pt x="1637" y="941"/>
                </a:moveTo>
                <a:cubicBezTo>
                  <a:pt x="1637" y="1853"/>
                  <a:pt x="598" y="1873"/>
                  <a:pt x="236" y="1431"/>
                </a:cubicBezTo>
                <a:cubicBezTo>
                  <a:pt x="1" y="1148"/>
                  <a:pt x="20" y="618"/>
                  <a:pt x="295" y="364"/>
                </a:cubicBezTo>
                <a:cubicBezTo>
                  <a:pt x="696" y="1"/>
                  <a:pt x="1637" y="148"/>
                  <a:pt x="163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21"/>
          <p:cNvSpPr/>
          <p:nvPr/>
        </p:nvSpPr>
        <p:spPr>
          <a:xfrm>
            <a:off x="-953292" y="3428418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28" y="0"/>
                </a:moveTo>
                <a:cubicBezTo>
                  <a:pt x="59" y="0"/>
                  <a:pt x="0" y="59"/>
                  <a:pt x="0" y="118"/>
                </a:cubicBezTo>
                <a:cubicBezTo>
                  <a:pt x="0" y="186"/>
                  <a:pt x="59" y="235"/>
                  <a:pt x="128" y="235"/>
                </a:cubicBezTo>
                <a:cubicBezTo>
                  <a:pt x="196" y="235"/>
                  <a:pt x="246" y="186"/>
                  <a:pt x="246" y="118"/>
                </a:cubicBezTo>
                <a:cubicBezTo>
                  <a:pt x="246" y="59"/>
                  <a:pt x="196" y="0"/>
                  <a:pt x="128" y="0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2" name="Google Shape;4372;p21"/>
          <p:cNvSpPr/>
          <p:nvPr/>
        </p:nvSpPr>
        <p:spPr>
          <a:xfrm>
            <a:off x="-961540" y="3420170"/>
            <a:ext cx="53931" cy="49913"/>
          </a:xfrm>
          <a:custGeom>
            <a:avLst/>
            <a:gdLst/>
            <a:ahLst/>
            <a:cxnLst/>
            <a:rect l="l" t="t" r="r" b="b"/>
            <a:pathLst>
              <a:path w="255" h="236" extrusionOk="0">
                <a:moveTo>
                  <a:pt x="128" y="235"/>
                </a:moveTo>
                <a:cubicBezTo>
                  <a:pt x="196" y="235"/>
                  <a:pt x="255" y="186"/>
                  <a:pt x="255" y="118"/>
                </a:cubicBezTo>
                <a:cubicBezTo>
                  <a:pt x="255" y="59"/>
                  <a:pt x="196" y="0"/>
                  <a:pt x="128" y="0"/>
                </a:cubicBezTo>
                <a:cubicBezTo>
                  <a:pt x="59" y="0"/>
                  <a:pt x="0" y="59"/>
                  <a:pt x="0" y="118"/>
                </a:cubicBezTo>
                <a:cubicBezTo>
                  <a:pt x="0" y="186"/>
                  <a:pt x="59" y="235"/>
                  <a:pt x="128" y="23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3" name="Google Shape;4373;p21"/>
          <p:cNvSpPr/>
          <p:nvPr/>
        </p:nvSpPr>
        <p:spPr>
          <a:xfrm>
            <a:off x="-1096260" y="3285238"/>
            <a:ext cx="321470" cy="317452"/>
          </a:xfrm>
          <a:custGeom>
            <a:avLst/>
            <a:gdLst/>
            <a:ahLst/>
            <a:cxnLst/>
            <a:rect l="l" t="t" r="r" b="b"/>
            <a:pathLst>
              <a:path w="1520" h="1501" extrusionOk="0">
                <a:moveTo>
                  <a:pt x="726" y="11"/>
                </a:moveTo>
                <a:cubicBezTo>
                  <a:pt x="863" y="20"/>
                  <a:pt x="883" y="109"/>
                  <a:pt x="883" y="216"/>
                </a:cubicBezTo>
                <a:cubicBezTo>
                  <a:pt x="883" y="246"/>
                  <a:pt x="872" y="285"/>
                  <a:pt x="872" y="314"/>
                </a:cubicBezTo>
                <a:cubicBezTo>
                  <a:pt x="863" y="393"/>
                  <a:pt x="853" y="471"/>
                  <a:pt x="883" y="501"/>
                </a:cubicBezTo>
                <a:lnTo>
                  <a:pt x="892" y="491"/>
                </a:lnTo>
                <a:cubicBezTo>
                  <a:pt x="912" y="471"/>
                  <a:pt x="941" y="422"/>
                  <a:pt x="981" y="364"/>
                </a:cubicBezTo>
                <a:cubicBezTo>
                  <a:pt x="1010" y="305"/>
                  <a:pt x="1059" y="246"/>
                  <a:pt x="1098" y="207"/>
                </a:cubicBezTo>
                <a:cubicBezTo>
                  <a:pt x="1147" y="158"/>
                  <a:pt x="1206" y="138"/>
                  <a:pt x="1264" y="197"/>
                </a:cubicBezTo>
                <a:cubicBezTo>
                  <a:pt x="1373" y="305"/>
                  <a:pt x="1245" y="432"/>
                  <a:pt x="1137" y="540"/>
                </a:cubicBezTo>
                <a:cubicBezTo>
                  <a:pt x="1068" y="599"/>
                  <a:pt x="1010" y="658"/>
                  <a:pt x="1020" y="687"/>
                </a:cubicBezTo>
                <a:cubicBezTo>
                  <a:pt x="1020" y="687"/>
                  <a:pt x="1039" y="687"/>
                  <a:pt x="1059" y="677"/>
                </a:cubicBezTo>
                <a:cubicBezTo>
                  <a:pt x="1088" y="667"/>
                  <a:pt x="1137" y="647"/>
                  <a:pt x="1177" y="628"/>
                </a:cubicBezTo>
                <a:cubicBezTo>
                  <a:pt x="1255" y="599"/>
                  <a:pt x="1333" y="569"/>
                  <a:pt x="1392" y="560"/>
                </a:cubicBezTo>
                <a:cubicBezTo>
                  <a:pt x="1451" y="560"/>
                  <a:pt x="1500" y="579"/>
                  <a:pt x="1510" y="658"/>
                </a:cubicBezTo>
                <a:cubicBezTo>
                  <a:pt x="1519" y="795"/>
                  <a:pt x="1392" y="804"/>
                  <a:pt x="1255" y="824"/>
                </a:cubicBezTo>
                <a:cubicBezTo>
                  <a:pt x="1166" y="834"/>
                  <a:pt x="1079" y="843"/>
                  <a:pt x="1059" y="893"/>
                </a:cubicBezTo>
                <a:cubicBezTo>
                  <a:pt x="1059" y="912"/>
                  <a:pt x="1079" y="922"/>
                  <a:pt x="1118" y="941"/>
                </a:cubicBezTo>
                <a:cubicBezTo>
                  <a:pt x="1147" y="952"/>
                  <a:pt x="1186" y="961"/>
                  <a:pt x="1225" y="971"/>
                </a:cubicBezTo>
                <a:cubicBezTo>
                  <a:pt x="1294" y="991"/>
                  <a:pt x="1362" y="1010"/>
                  <a:pt x="1402" y="1039"/>
                </a:cubicBezTo>
                <a:cubicBezTo>
                  <a:pt x="1451" y="1079"/>
                  <a:pt x="1471" y="1128"/>
                  <a:pt x="1421" y="1187"/>
                </a:cubicBezTo>
                <a:cubicBezTo>
                  <a:pt x="1353" y="1275"/>
                  <a:pt x="1264" y="1255"/>
                  <a:pt x="1186" y="1187"/>
                </a:cubicBezTo>
                <a:cubicBezTo>
                  <a:pt x="1157" y="1167"/>
                  <a:pt x="1127" y="1137"/>
                  <a:pt x="1088" y="1118"/>
                </a:cubicBezTo>
                <a:cubicBezTo>
                  <a:pt x="1029" y="1059"/>
                  <a:pt x="961" y="1000"/>
                  <a:pt x="931" y="1020"/>
                </a:cubicBezTo>
                <a:cubicBezTo>
                  <a:pt x="902" y="1030"/>
                  <a:pt x="931" y="1098"/>
                  <a:pt x="951" y="1167"/>
                </a:cubicBezTo>
                <a:cubicBezTo>
                  <a:pt x="970" y="1206"/>
                  <a:pt x="981" y="1246"/>
                  <a:pt x="990" y="1285"/>
                </a:cubicBezTo>
                <a:cubicBezTo>
                  <a:pt x="1010" y="1373"/>
                  <a:pt x="1000" y="1451"/>
                  <a:pt x="883" y="1481"/>
                </a:cubicBezTo>
                <a:cubicBezTo>
                  <a:pt x="774" y="1500"/>
                  <a:pt x="726" y="1451"/>
                  <a:pt x="706" y="1363"/>
                </a:cubicBezTo>
                <a:cubicBezTo>
                  <a:pt x="696" y="1314"/>
                  <a:pt x="706" y="1235"/>
                  <a:pt x="706" y="1167"/>
                </a:cubicBezTo>
                <a:cubicBezTo>
                  <a:pt x="716" y="1098"/>
                  <a:pt x="716" y="1050"/>
                  <a:pt x="716" y="1050"/>
                </a:cubicBezTo>
                <a:cubicBezTo>
                  <a:pt x="706" y="1039"/>
                  <a:pt x="676" y="1098"/>
                  <a:pt x="647" y="1157"/>
                </a:cubicBezTo>
                <a:cubicBezTo>
                  <a:pt x="628" y="1196"/>
                  <a:pt x="608" y="1235"/>
                  <a:pt x="589" y="1265"/>
                </a:cubicBezTo>
                <a:cubicBezTo>
                  <a:pt x="530" y="1363"/>
                  <a:pt x="451" y="1422"/>
                  <a:pt x="334" y="1363"/>
                </a:cubicBezTo>
                <a:cubicBezTo>
                  <a:pt x="245" y="1304"/>
                  <a:pt x="255" y="1246"/>
                  <a:pt x="295" y="1187"/>
                </a:cubicBezTo>
                <a:cubicBezTo>
                  <a:pt x="324" y="1137"/>
                  <a:pt x="373" y="1098"/>
                  <a:pt x="412" y="1050"/>
                </a:cubicBezTo>
                <a:cubicBezTo>
                  <a:pt x="471" y="1000"/>
                  <a:pt x="530" y="952"/>
                  <a:pt x="530" y="922"/>
                </a:cubicBezTo>
                <a:cubicBezTo>
                  <a:pt x="530" y="922"/>
                  <a:pt x="530" y="932"/>
                  <a:pt x="520" y="932"/>
                </a:cubicBezTo>
                <a:cubicBezTo>
                  <a:pt x="491" y="932"/>
                  <a:pt x="441" y="952"/>
                  <a:pt x="382" y="971"/>
                </a:cubicBezTo>
                <a:cubicBezTo>
                  <a:pt x="334" y="981"/>
                  <a:pt x="284" y="1000"/>
                  <a:pt x="236" y="1010"/>
                </a:cubicBezTo>
                <a:cubicBezTo>
                  <a:pt x="128" y="1030"/>
                  <a:pt x="40" y="1020"/>
                  <a:pt x="20" y="922"/>
                </a:cubicBezTo>
                <a:cubicBezTo>
                  <a:pt x="1" y="843"/>
                  <a:pt x="49" y="804"/>
                  <a:pt x="128" y="785"/>
                </a:cubicBezTo>
                <a:cubicBezTo>
                  <a:pt x="177" y="775"/>
                  <a:pt x="236" y="775"/>
                  <a:pt x="304" y="775"/>
                </a:cubicBezTo>
                <a:cubicBezTo>
                  <a:pt x="402" y="775"/>
                  <a:pt x="491" y="775"/>
                  <a:pt x="500" y="736"/>
                </a:cubicBezTo>
                <a:cubicBezTo>
                  <a:pt x="510" y="706"/>
                  <a:pt x="432" y="667"/>
                  <a:pt x="353" y="628"/>
                </a:cubicBezTo>
                <a:cubicBezTo>
                  <a:pt x="324" y="618"/>
                  <a:pt x="304" y="608"/>
                  <a:pt x="275" y="589"/>
                </a:cubicBezTo>
                <a:cubicBezTo>
                  <a:pt x="157" y="530"/>
                  <a:pt x="69" y="462"/>
                  <a:pt x="138" y="344"/>
                </a:cubicBezTo>
                <a:cubicBezTo>
                  <a:pt x="186" y="256"/>
                  <a:pt x="255" y="256"/>
                  <a:pt x="324" y="295"/>
                </a:cubicBezTo>
                <a:lnTo>
                  <a:pt x="324" y="295"/>
                </a:lnTo>
                <a:cubicBezTo>
                  <a:pt x="373" y="324"/>
                  <a:pt x="432" y="373"/>
                  <a:pt x="480" y="422"/>
                </a:cubicBezTo>
                <a:cubicBezTo>
                  <a:pt x="539" y="481"/>
                  <a:pt x="589" y="530"/>
                  <a:pt x="598" y="520"/>
                </a:cubicBezTo>
                <a:cubicBezTo>
                  <a:pt x="618" y="510"/>
                  <a:pt x="608" y="422"/>
                  <a:pt x="598" y="344"/>
                </a:cubicBezTo>
                <a:cubicBezTo>
                  <a:pt x="589" y="275"/>
                  <a:pt x="578" y="197"/>
                  <a:pt x="578" y="138"/>
                </a:cubicBezTo>
                <a:cubicBezTo>
                  <a:pt x="589" y="60"/>
                  <a:pt x="628" y="1"/>
                  <a:pt x="726" y="11"/>
                </a:cubicBezTo>
                <a:close/>
                <a:moveTo>
                  <a:pt x="804" y="216"/>
                </a:moveTo>
                <a:cubicBezTo>
                  <a:pt x="804" y="148"/>
                  <a:pt x="794" y="89"/>
                  <a:pt x="726" y="89"/>
                </a:cubicBezTo>
                <a:lnTo>
                  <a:pt x="716" y="89"/>
                </a:lnTo>
                <a:cubicBezTo>
                  <a:pt x="676" y="79"/>
                  <a:pt x="667" y="109"/>
                  <a:pt x="657" y="148"/>
                </a:cubicBezTo>
                <a:cubicBezTo>
                  <a:pt x="657" y="197"/>
                  <a:pt x="667" y="266"/>
                  <a:pt x="676" y="334"/>
                </a:cubicBezTo>
                <a:cubicBezTo>
                  <a:pt x="687" y="432"/>
                  <a:pt x="696" y="530"/>
                  <a:pt x="657" y="579"/>
                </a:cubicBezTo>
                <a:cubicBezTo>
                  <a:pt x="589" y="638"/>
                  <a:pt x="510" y="560"/>
                  <a:pt x="432" y="481"/>
                </a:cubicBezTo>
                <a:cubicBezTo>
                  <a:pt x="382" y="432"/>
                  <a:pt x="334" y="383"/>
                  <a:pt x="284" y="364"/>
                </a:cubicBezTo>
                <a:lnTo>
                  <a:pt x="284" y="353"/>
                </a:lnTo>
                <a:cubicBezTo>
                  <a:pt x="255" y="344"/>
                  <a:pt x="226" y="344"/>
                  <a:pt x="206" y="373"/>
                </a:cubicBezTo>
                <a:cubicBezTo>
                  <a:pt x="167" y="442"/>
                  <a:pt x="236" y="481"/>
                  <a:pt x="314" y="530"/>
                </a:cubicBezTo>
                <a:cubicBezTo>
                  <a:pt x="334" y="540"/>
                  <a:pt x="363" y="549"/>
                  <a:pt x="382" y="560"/>
                </a:cubicBezTo>
                <a:cubicBezTo>
                  <a:pt x="500" y="618"/>
                  <a:pt x="598" y="667"/>
                  <a:pt x="578" y="756"/>
                </a:cubicBezTo>
                <a:cubicBezTo>
                  <a:pt x="559" y="843"/>
                  <a:pt x="432" y="843"/>
                  <a:pt x="304" y="843"/>
                </a:cubicBezTo>
                <a:cubicBezTo>
                  <a:pt x="245" y="843"/>
                  <a:pt x="186" y="854"/>
                  <a:pt x="147" y="854"/>
                </a:cubicBezTo>
                <a:cubicBezTo>
                  <a:pt x="108" y="863"/>
                  <a:pt x="88" y="883"/>
                  <a:pt x="99" y="912"/>
                </a:cubicBezTo>
                <a:cubicBezTo>
                  <a:pt x="108" y="952"/>
                  <a:pt x="157" y="952"/>
                  <a:pt x="216" y="941"/>
                </a:cubicBezTo>
                <a:cubicBezTo>
                  <a:pt x="265" y="932"/>
                  <a:pt x="314" y="912"/>
                  <a:pt x="363" y="902"/>
                </a:cubicBezTo>
                <a:cubicBezTo>
                  <a:pt x="422" y="883"/>
                  <a:pt x="471" y="863"/>
                  <a:pt x="510" y="854"/>
                </a:cubicBezTo>
                <a:cubicBezTo>
                  <a:pt x="569" y="854"/>
                  <a:pt x="598" y="863"/>
                  <a:pt x="608" y="912"/>
                </a:cubicBezTo>
                <a:cubicBezTo>
                  <a:pt x="608" y="981"/>
                  <a:pt x="539" y="1039"/>
                  <a:pt x="471" y="1108"/>
                </a:cubicBezTo>
                <a:cubicBezTo>
                  <a:pt x="422" y="1148"/>
                  <a:pt x="382" y="1187"/>
                  <a:pt x="353" y="1216"/>
                </a:cubicBezTo>
                <a:cubicBezTo>
                  <a:pt x="343" y="1246"/>
                  <a:pt x="343" y="1275"/>
                  <a:pt x="382" y="1294"/>
                </a:cubicBezTo>
                <a:cubicBezTo>
                  <a:pt x="432" y="1333"/>
                  <a:pt x="480" y="1294"/>
                  <a:pt x="520" y="1226"/>
                </a:cubicBezTo>
                <a:cubicBezTo>
                  <a:pt x="539" y="1196"/>
                  <a:pt x="559" y="1157"/>
                  <a:pt x="578" y="1128"/>
                </a:cubicBezTo>
                <a:cubicBezTo>
                  <a:pt x="628" y="1039"/>
                  <a:pt x="667" y="961"/>
                  <a:pt x="726" y="971"/>
                </a:cubicBezTo>
                <a:cubicBezTo>
                  <a:pt x="794" y="981"/>
                  <a:pt x="794" y="1069"/>
                  <a:pt x="785" y="1177"/>
                </a:cubicBezTo>
                <a:cubicBezTo>
                  <a:pt x="774" y="1235"/>
                  <a:pt x="774" y="1304"/>
                  <a:pt x="785" y="1353"/>
                </a:cubicBezTo>
                <a:cubicBezTo>
                  <a:pt x="794" y="1392"/>
                  <a:pt x="814" y="1412"/>
                  <a:pt x="863" y="1402"/>
                </a:cubicBezTo>
                <a:cubicBezTo>
                  <a:pt x="922" y="1392"/>
                  <a:pt x="931" y="1344"/>
                  <a:pt x="922" y="1294"/>
                </a:cubicBezTo>
                <a:cubicBezTo>
                  <a:pt x="912" y="1265"/>
                  <a:pt x="892" y="1226"/>
                  <a:pt x="883" y="1187"/>
                </a:cubicBezTo>
                <a:cubicBezTo>
                  <a:pt x="843" y="1089"/>
                  <a:pt x="814" y="991"/>
                  <a:pt x="892" y="952"/>
                </a:cubicBezTo>
                <a:cubicBezTo>
                  <a:pt x="931" y="932"/>
                  <a:pt x="970" y="941"/>
                  <a:pt x="1010" y="961"/>
                </a:cubicBezTo>
                <a:cubicBezTo>
                  <a:pt x="981" y="932"/>
                  <a:pt x="970" y="902"/>
                  <a:pt x="990" y="863"/>
                </a:cubicBezTo>
                <a:cubicBezTo>
                  <a:pt x="1029" y="775"/>
                  <a:pt x="1137" y="765"/>
                  <a:pt x="1245" y="756"/>
                </a:cubicBezTo>
                <a:cubicBezTo>
                  <a:pt x="1343" y="745"/>
                  <a:pt x="1441" y="726"/>
                  <a:pt x="1431" y="658"/>
                </a:cubicBezTo>
                <a:cubicBezTo>
                  <a:pt x="1431" y="638"/>
                  <a:pt x="1412" y="628"/>
                  <a:pt x="1392" y="638"/>
                </a:cubicBezTo>
                <a:cubicBezTo>
                  <a:pt x="1353" y="638"/>
                  <a:pt x="1275" y="667"/>
                  <a:pt x="1216" y="697"/>
                </a:cubicBezTo>
                <a:cubicBezTo>
                  <a:pt x="1166" y="716"/>
                  <a:pt x="1118" y="736"/>
                  <a:pt x="1079" y="745"/>
                </a:cubicBezTo>
                <a:cubicBezTo>
                  <a:pt x="1010" y="765"/>
                  <a:pt x="961" y="765"/>
                  <a:pt x="941" y="706"/>
                </a:cubicBezTo>
                <a:cubicBezTo>
                  <a:pt x="922" y="638"/>
                  <a:pt x="1000" y="569"/>
                  <a:pt x="1079" y="481"/>
                </a:cubicBezTo>
                <a:cubicBezTo>
                  <a:pt x="1166" y="403"/>
                  <a:pt x="1264" y="305"/>
                  <a:pt x="1206" y="246"/>
                </a:cubicBezTo>
                <a:cubicBezTo>
                  <a:pt x="1186" y="227"/>
                  <a:pt x="1166" y="236"/>
                  <a:pt x="1147" y="256"/>
                </a:cubicBezTo>
                <a:cubicBezTo>
                  <a:pt x="1118" y="285"/>
                  <a:pt x="1079" y="344"/>
                  <a:pt x="1039" y="403"/>
                </a:cubicBezTo>
                <a:cubicBezTo>
                  <a:pt x="1010" y="462"/>
                  <a:pt x="970" y="510"/>
                  <a:pt x="941" y="540"/>
                </a:cubicBezTo>
                <a:cubicBezTo>
                  <a:pt x="902" y="579"/>
                  <a:pt x="863" y="589"/>
                  <a:pt x="824" y="549"/>
                </a:cubicBezTo>
                <a:cubicBezTo>
                  <a:pt x="774" y="491"/>
                  <a:pt x="785" y="403"/>
                  <a:pt x="794" y="305"/>
                </a:cubicBezTo>
                <a:cubicBezTo>
                  <a:pt x="794" y="275"/>
                  <a:pt x="804" y="246"/>
                  <a:pt x="804" y="216"/>
                </a:cubicBezTo>
                <a:close/>
                <a:moveTo>
                  <a:pt x="1088" y="1010"/>
                </a:moveTo>
                <a:cubicBezTo>
                  <a:pt x="1079" y="1000"/>
                  <a:pt x="1068" y="1000"/>
                  <a:pt x="1059" y="991"/>
                </a:cubicBezTo>
                <a:cubicBezTo>
                  <a:pt x="1088" y="1010"/>
                  <a:pt x="1118" y="1039"/>
                  <a:pt x="1147" y="1059"/>
                </a:cubicBezTo>
                <a:cubicBezTo>
                  <a:pt x="1177" y="1089"/>
                  <a:pt x="1206" y="1108"/>
                  <a:pt x="1235" y="1137"/>
                </a:cubicBezTo>
                <a:cubicBezTo>
                  <a:pt x="1284" y="1167"/>
                  <a:pt x="1323" y="1187"/>
                  <a:pt x="1362" y="1148"/>
                </a:cubicBezTo>
                <a:cubicBezTo>
                  <a:pt x="1373" y="1128"/>
                  <a:pt x="1373" y="1108"/>
                  <a:pt x="1353" y="1098"/>
                </a:cubicBezTo>
                <a:cubicBezTo>
                  <a:pt x="1323" y="1079"/>
                  <a:pt x="1264" y="1059"/>
                  <a:pt x="1206" y="10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4" name="Google Shape;4374;p21"/>
          <p:cNvSpPr/>
          <p:nvPr/>
        </p:nvSpPr>
        <p:spPr>
          <a:xfrm>
            <a:off x="-617655" y="6346367"/>
            <a:ext cx="344312" cy="395916"/>
          </a:xfrm>
          <a:custGeom>
            <a:avLst/>
            <a:gdLst/>
            <a:ahLst/>
            <a:cxnLst/>
            <a:rect l="l" t="t" r="r" b="b"/>
            <a:pathLst>
              <a:path w="1628" h="1872" extrusionOk="0">
                <a:moveTo>
                  <a:pt x="1628" y="941"/>
                </a:moveTo>
                <a:cubicBezTo>
                  <a:pt x="1628" y="1852"/>
                  <a:pt x="589" y="1872"/>
                  <a:pt x="227" y="1431"/>
                </a:cubicBezTo>
                <a:cubicBezTo>
                  <a:pt x="1" y="1147"/>
                  <a:pt x="11" y="618"/>
                  <a:pt x="295" y="363"/>
                </a:cubicBezTo>
                <a:cubicBezTo>
                  <a:pt x="697" y="1"/>
                  <a:pt x="1628" y="147"/>
                  <a:pt x="1628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5" name="Google Shape;4375;p21"/>
          <p:cNvSpPr/>
          <p:nvPr/>
        </p:nvSpPr>
        <p:spPr>
          <a:xfrm>
            <a:off x="-453749" y="6530788"/>
            <a:ext cx="51816" cy="49913"/>
          </a:xfrm>
          <a:custGeom>
            <a:avLst/>
            <a:gdLst/>
            <a:ahLst/>
            <a:cxnLst/>
            <a:rect l="l" t="t" r="r" b="b"/>
            <a:pathLst>
              <a:path w="245" h="236" extrusionOk="0">
                <a:moveTo>
                  <a:pt x="118" y="0"/>
                </a:moveTo>
                <a:cubicBezTo>
                  <a:pt x="59" y="0"/>
                  <a:pt x="0" y="59"/>
                  <a:pt x="0" y="118"/>
                </a:cubicBezTo>
                <a:cubicBezTo>
                  <a:pt x="0" y="187"/>
                  <a:pt x="59" y="236"/>
                  <a:pt x="118" y="236"/>
                </a:cubicBezTo>
                <a:cubicBezTo>
                  <a:pt x="186" y="236"/>
                  <a:pt x="245" y="187"/>
                  <a:pt x="245" y="118"/>
                </a:cubicBezTo>
                <a:cubicBezTo>
                  <a:pt x="245" y="59"/>
                  <a:pt x="186" y="0"/>
                  <a:pt x="118" y="0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6" name="Google Shape;4376;p21"/>
          <p:cNvSpPr/>
          <p:nvPr/>
        </p:nvSpPr>
        <p:spPr>
          <a:xfrm>
            <a:off x="-461997" y="6522539"/>
            <a:ext cx="51816" cy="49913"/>
          </a:xfrm>
          <a:custGeom>
            <a:avLst/>
            <a:gdLst/>
            <a:ahLst/>
            <a:cxnLst/>
            <a:rect l="l" t="t" r="r" b="b"/>
            <a:pathLst>
              <a:path w="245" h="236" extrusionOk="0">
                <a:moveTo>
                  <a:pt x="127" y="235"/>
                </a:moveTo>
                <a:cubicBezTo>
                  <a:pt x="196" y="235"/>
                  <a:pt x="245" y="187"/>
                  <a:pt x="245" y="118"/>
                </a:cubicBezTo>
                <a:cubicBezTo>
                  <a:pt x="245" y="59"/>
                  <a:pt x="196" y="0"/>
                  <a:pt x="127" y="0"/>
                </a:cubicBezTo>
                <a:cubicBezTo>
                  <a:pt x="59" y="0"/>
                  <a:pt x="0" y="59"/>
                  <a:pt x="0" y="118"/>
                </a:cubicBezTo>
                <a:cubicBezTo>
                  <a:pt x="0" y="187"/>
                  <a:pt x="59" y="235"/>
                  <a:pt x="127" y="23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7" name="Google Shape;4377;p21"/>
          <p:cNvSpPr/>
          <p:nvPr/>
        </p:nvSpPr>
        <p:spPr>
          <a:xfrm>
            <a:off x="-596929" y="6387819"/>
            <a:ext cx="321682" cy="317241"/>
          </a:xfrm>
          <a:custGeom>
            <a:avLst/>
            <a:gdLst/>
            <a:ahLst/>
            <a:cxnLst/>
            <a:rect l="l" t="t" r="r" b="b"/>
            <a:pathLst>
              <a:path w="1521" h="1500" extrusionOk="0">
                <a:moveTo>
                  <a:pt x="726" y="10"/>
                </a:moveTo>
                <a:cubicBezTo>
                  <a:pt x="854" y="20"/>
                  <a:pt x="883" y="108"/>
                  <a:pt x="873" y="216"/>
                </a:cubicBezTo>
                <a:cubicBezTo>
                  <a:pt x="873" y="245"/>
                  <a:pt x="873" y="284"/>
                  <a:pt x="863" y="314"/>
                </a:cubicBezTo>
                <a:cubicBezTo>
                  <a:pt x="863" y="393"/>
                  <a:pt x="854" y="471"/>
                  <a:pt x="883" y="491"/>
                </a:cubicBezTo>
                <a:lnTo>
                  <a:pt x="883" y="491"/>
                </a:lnTo>
                <a:cubicBezTo>
                  <a:pt x="913" y="461"/>
                  <a:pt x="942" y="422"/>
                  <a:pt x="971" y="363"/>
                </a:cubicBezTo>
                <a:cubicBezTo>
                  <a:pt x="1011" y="304"/>
                  <a:pt x="1050" y="236"/>
                  <a:pt x="1098" y="197"/>
                </a:cubicBezTo>
                <a:cubicBezTo>
                  <a:pt x="1148" y="157"/>
                  <a:pt x="1207" y="138"/>
                  <a:pt x="1265" y="197"/>
                </a:cubicBezTo>
                <a:cubicBezTo>
                  <a:pt x="1373" y="304"/>
                  <a:pt x="1246" y="422"/>
                  <a:pt x="1138" y="539"/>
                </a:cubicBezTo>
                <a:cubicBezTo>
                  <a:pt x="1069" y="598"/>
                  <a:pt x="1011" y="657"/>
                  <a:pt x="1020" y="687"/>
                </a:cubicBezTo>
                <a:cubicBezTo>
                  <a:pt x="1020" y="687"/>
                  <a:pt x="1030" y="687"/>
                  <a:pt x="1050" y="676"/>
                </a:cubicBezTo>
                <a:cubicBezTo>
                  <a:pt x="1089" y="667"/>
                  <a:pt x="1128" y="647"/>
                  <a:pt x="1177" y="628"/>
                </a:cubicBezTo>
                <a:cubicBezTo>
                  <a:pt x="1246" y="598"/>
                  <a:pt x="1324" y="569"/>
                  <a:pt x="1383" y="559"/>
                </a:cubicBezTo>
                <a:cubicBezTo>
                  <a:pt x="1451" y="559"/>
                  <a:pt x="1501" y="578"/>
                  <a:pt x="1501" y="647"/>
                </a:cubicBezTo>
                <a:cubicBezTo>
                  <a:pt x="1520" y="794"/>
                  <a:pt x="1383" y="804"/>
                  <a:pt x="1246" y="824"/>
                </a:cubicBezTo>
                <a:cubicBezTo>
                  <a:pt x="1167" y="833"/>
                  <a:pt x="1079" y="843"/>
                  <a:pt x="1059" y="892"/>
                </a:cubicBezTo>
                <a:cubicBezTo>
                  <a:pt x="1050" y="902"/>
                  <a:pt x="1079" y="922"/>
                  <a:pt x="1118" y="941"/>
                </a:cubicBezTo>
                <a:cubicBezTo>
                  <a:pt x="1148" y="951"/>
                  <a:pt x="1187" y="961"/>
                  <a:pt x="1226" y="970"/>
                </a:cubicBezTo>
                <a:cubicBezTo>
                  <a:pt x="1285" y="990"/>
                  <a:pt x="1353" y="1010"/>
                  <a:pt x="1403" y="1039"/>
                </a:cubicBezTo>
                <a:cubicBezTo>
                  <a:pt x="1451" y="1078"/>
                  <a:pt x="1471" y="1127"/>
                  <a:pt x="1412" y="1186"/>
                </a:cubicBezTo>
                <a:cubicBezTo>
                  <a:pt x="1344" y="1274"/>
                  <a:pt x="1265" y="1245"/>
                  <a:pt x="1177" y="1186"/>
                </a:cubicBezTo>
                <a:cubicBezTo>
                  <a:pt x="1148" y="1166"/>
                  <a:pt x="1118" y="1137"/>
                  <a:pt x="1089" y="1118"/>
                </a:cubicBezTo>
                <a:cubicBezTo>
                  <a:pt x="1020" y="1059"/>
                  <a:pt x="961" y="1000"/>
                  <a:pt x="922" y="1020"/>
                </a:cubicBezTo>
                <a:cubicBezTo>
                  <a:pt x="902" y="1029"/>
                  <a:pt x="922" y="1088"/>
                  <a:pt x="952" y="1166"/>
                </a:cubicBezTo>
                <a:cubicBezTo>
                  <a:pt x="971" y="1205"/>
                  <a:pt x="981" y="1245"/>
                  <a:pt x="991" y="1274"/>
                </a:cubicBezTo>
                <a:cubicBezTo>
                  <a:pt x="1011" y="1372"/>
                  <a:pt x="1000" y="1451"/>
                  <a:pt x="873" y="1470"/>
                </a:cubicBezTo>
                <a:cubicBezTo>
                  <a:pt x="765" y="1499"/>
                  <a:pt x="726" y="1441"/>
                  <a:pt x="706" y="1362"/>
                </a:cubicBezTo>
                <a:cubicBezTo>
                  <a:pt x="697" y="1303"/>
                  <a:pt x="697" y="1235"/>
                  <a:pt x="706" y="1166"/>
                </a:cubicBezTo>
                <a:cubicBezTo>
                  <a:pt x="706" y="1098"/>
                  <a:pt x="717" y="1039"/>
                  <a:pt x="706" y="1039"/>
                </a:cubicBezTo>
                <a:lnTo>
                  <a:pt x="648" y="1157"/>
                </a:lnTo>
                <a:cubicBezTo>
                  <a:pt x="628" y="1196"/>
                  <a:pt x="608" y="1235"/>
                  <a:pt x="579" y="1264"/>
                </a:cubicBezTo>
                <a:cubicBezTo>
                  <a:pt x="521" y="1362"/>
                  <a:pt x="442" y="1421"/>
                  <a:pt x="334" y="1362"/>
                </a:cubicBezTo>
                <a:cubicBezTo>
                  <a:pt x="246" y="1303"/>
                  <a:pt x="246" y="1245"/>
                  <a:pt x="285" y="1176"/>
                </a:cubicBezTo>
                <a:cubicBezTo>
                  <a:pt x="314" y="1137"/>
                  <a:pt x="364" y="1098"/>
                  <a:pt x="412" y="1049"/>
                </a:cubicBezTo>
                <a:cubicBezTo>
                  <a:pt x="471" y="1000"/>
                  <a:pt x="530" y="951"/>
                  <a:pt x="521" y="922"/>
                </a:cubicBezTo>
                <a:cubicBezTo>
                  <a:pt x="521" y="922"/>
                  <a:pt x="521" y="931"/>
                  <a:pt x="510" y="931"/>
                </a:cubicBezTo>
                <a:cubicBezTo>
                  <a:pt x="481" y="931"/>
                  <a:pt x="432" y="951"/>
                  <a:pt x="383" y="961"/>
                </a:cubicBezTo>
                <a:cubicBezTo>
                  <a:pt x="334" y="980"/>
                  <a:pt x="275" y="1000"/>
                  <a:pt x="227" y="1010"/>
                </a:cubicBezTo>
                <a:cubicBezTo>
                  <a:pt x="129" y="1029"/>
                  <a:pt x="40" y="1020"/>
                  <a:pt x="20" y="922"/>
                </a:cubicBezTo>
                <a:cubicBezTo>
                  <a:pt x="1" y="843"/>
                  <a:pt x="50" y="804"/>
                  <a:pt x="129" y="785"/>
                </a:cubicBezTo>
                <a:cubicBezTo>
                  <a:pt x="177" y="774"/>
                  <a:pt x="236" y="774"/>
                  <a:pt x="295" y="774"/>
                </a:cubicBezTo>
                <a:cubicBezTo>
                  <a:pt x="393" y="774"/>
                  <a:pt x="491" y="765"/>
                  <a:pt x="501" y="735"/>
                </a:cubicBezTo>
                <a:cubicBezTo>
                  <a:pt x="510" y="706"/>
                  <a:pt x="432" y="667"/>
                  <a:pt x="344" y="628"/>
                </a:cubicBezTo>
                <a:cubicBezTo>
                  <a:pt x="325" y="618"/>
                  <a:pt x="295" y="598"/>
                  <a:pt x="266" y="589"/>
                </a:cubicBezTo>
                <a:cubicBezTo>
                  <a:pt x="158" y="530"/>
                  <a:pt x="70" y="451"/>
                  <a:pt x="138" y="343"/>
                </a:cubicBezTo>
                <a:cubicBezTo>
                  <a:pt x="187" y="255"/>
                  <a:pt x="246" y="255"/>
                  <a:pt x="314" y="295"/>
                </a:cubicBezTo>
                <a:lnTo>
                  <a:pt x="325" y="295"/>
                </a:lnTo>
                <a:cubicBezTo>
                  <a:pt x="373" y="324"/>
                  <a:pt x="432" y="373"/>
                  <a:pt x="481" y="422"/>
                </a:cubicBezTo>
                <a:cubicBezTo>
                  <a:pt x="540" y="480"/>
                  <a:pt x="589" y="530"/>
                  <a:pt x="599" y="520"/>
                </a:cubicBezTo>
                <a:cubicBezTo>
                  <a:pt x="619" y="510"/>
                  <a:pt x="608" y="422"/>
                  <a:pt x="589" y="343"/>
                </a:cubicBezTo>
                <a:cubicBezTo>
                  <a:pt x="579" y="265"/>
                  <a:pt x="569" y="197"/>
                  <a:pt x="579" y="138"/>
                </a:cubicBezTo>
                <a:cubicBezTo>
                  <a:pt x="589" y="59"/>
                  <a:pt x="628" y="1"/>
                  <a:pt x="726" y="10"/>
                </a:cubicBezTo>
                <a:close/>
                <a:moveTo>
                  <a:pt x="804" y="206"/>
                </a:moveTo>
                <a:cubicBezTo>
                  <a:pt x="804" y="147"/>
                  <a:pt x="785" y="88"/>
                  <a:pt x="717" y="88"/>
                </a:cubicBezTo>
                <a:lnTo>
                  <a:pt x="717" y="88"/>
                </a:lnTo>
                <a:cubicBezTo>
                  <a:pt x="677" y="79"/>
                  <a:pt x="658" y="108"/>
                  <a:pt x="658" y="147"/>
                </a:cubicBezTo>
                <a:cubicBezTo>
                  <a:pt x="648" y="197"/>
                  <a:pt x="658" y="265"/>
                  <a:pt x="667" y="334"/>
                </a:cubicBezTo>
                <a:cubicBezTo>
                  <a:pt x="687" y="432"/>
                  <a:pt x="697" y="530"/>
                  <a:pt x="648" y="578"/>
                </a:cubicBezTo>
                <a:cubicBezTo>
                  <a:pt x="589" y="628"/>
                  <a:pt x="510" y="559"/>
                  <a:pt x="423" y="471"/>
                </a:cubicBezTo>
                <a:cubicBezTo>
                  <a:pt x="373" y="432"/>
                  <a:pt x="325" y="382"/>
                  <a:pt x="285" y="353"/>
                </a:cubicBezTo>
                <a:lnTo>
                  <a:pt x="285" y="353"/>
                </a:lnTo>
                <a:cubicBezTo>
                  <a:pt x="246" y="343"/>
                  <a:pt x="216" y="343"/>
                  <a:pt x="197" y="373"/>
                </a:cubicBezTo>
                <a:cubicBezTo>
                  <a:pt x="168" y="441"/>
                  <a:pt x="227" y="480"/>
                  <a:pt x="305" y="530"/>
                </a:cubicBezTo>
                <a:cubicBezTo>
                  <a:pt x="325" y="539"/>
                  <a:pt x="354" y="549"/>
                  <a:pt x="383" y="559"/>
                </a:cubicBezTo>
                <a:cubicBezTo>
                  <a:pt x="491" y="618"/>
                  <a:pt x="599" y="667"/>
                  <a:pt x="579" y="755"/>
                </a:cubicBezTo>
                <a:cubicBezTo>
                  <a:pt x="550" y="843"/>
                  <a:pt x="423" y="843"/>
                  <a:pt x="295" y="843"/>
                </a:cubicBezTo>
                <a:cubicBezTo>
                  <a:pt x="246" y="843"/>
                  <a:pt x="187" y="843"/>
                  <a:pt x="148" y="853"/>
                </a:cubicBezTo>
                <a:cubicBezTo>
                  <a:pt x="109" y="863"/>
                  <a:pt x="89" y="883"/>
                  <a:pt x="89" y="912"/>
                </a:cubicBezTo>
                <a:cubicBezTo>
                  <a:pt x="99" y="951"/>
                  <a:pt x="158" y="951"/>
                  <a:pt x="216" y="941"/>
                </a:cubicBezTo>
                <a:cubicBezTo>
                  <a:pt x="266" y="931"/>
                  <a:pt x="314" y="912"/>
                  <a:pt x="354" y="892"/>
                </a:cubicBezTo>
                <a:cubicBezTo>
                  <a:pt x="412" y="883"/>
                  <a:pt x="471" y="863"/>
                  <a:pt x="510" y="853"/>
                </a:cubicBezTo>
                <a:cubicBezTo>
                  <a:pt x="560" y="853"/>
                  <a:pt x="599" y="863"/>
                  <a:pt x="599" y="912"/>
                </a:cubicBezTo>
                <a:cubicBezTo>
                  <a:pt x="608" y="980"/>
                  <a:pt x="540" y="1039"/>
                  <a:pt x="462" y="1107"/>
                </a:cubicBezTo>
                <a:cubicBezTo>
                  <a:pt x="423" y="1147"/>
                  <a:pt x="373" y="1186"/>
                  <a:pt x="354" y="1216"/>
                </a:cubicBezTo>
                <a:cubicBezTo>
                  <a:pt x="334" y="1245"/>
                  <a:pt x="334" y="1274"/>
                  <a:pt x="373" y="1294"/>
                </a:cubicBezTo>
                <a:cubicBezTo>
                  <a:pt x="432" y="1333"/>
                  <a:pt x="481" y="1284"/>
                  <a:pt x="521" y="1225"/>
                </a:cubicBezTo>
                <a:cubicBezTo>
                  <a:pt x="540" y="1196"/>
                  <a:pt x="560" y="1157"/>
                  <a:pt x="579" y="1127"/>
                </a:cubicBezTo>
                <a:cubicBezTo>
                  <a:pt x="619" y="1039"/>
                  <a:pt x="658" y="961"/>
                  <a:pt x="726" y="970"/>
                </a:cubicBezTo>
                <a:cubicBezTo>
                  <a:pt x="795" y="980"/>
                  <a:pt x="785" y="1068"/>
                  <a:pt x="775" y="1176"/>
                </a:cubicBezTo>
                <a:cubicBezTo>
                  <a:pt x="775" y="1235"/>
                  <a:pt x="765" y="1303"/>
                  <a:pt x="785" y="1353"/>
                </a:cubicBezTo>
                <a:cubicBezTo>
                  <a:pt x="785" y="1392"/>
                  <a:pt x="815" y="1412"/>
                  <a:pt x="863" y="1401"/>
                </a:cubicBezTo>
                <a:cubicBezTo>
                  <a:pt x="922" y="1392"/>
                  <a:pt x="922" y="1343"/>
                  <a:pt x="913" y="1294"/>
                </a:cubicBezTo>
                <a:cubicBezTo>
                  <a:pt x="902" y="1264"/>
                  <a:pt x="893" y="1225"/>
                  <a:pt x="883" y="1186"/>
                </a:cubicBezTo>
                <a:cubicBezTo>
                  <a:pt x="844" y="1088"/>
                  <a:pt x="804" y="990"/>
                  <a:pt x="893" y="951"/>
                </a:cubicBezTo>
                <a:cubicBezTo>
                  <a:pt x="932" y="931"/>
                  <a:pt x="971" y="941"/>
                  <a:pt x="1011" y="961"/>
                </a:cubicBezTo>
                <a:cubicBezTo>
                  <a:pt x="981" y="931"/>
                  <a:pt x="971" y="902"/>
                  <a:pt x="991" y="863"/>
                </a:cubicBezTo>
                <a:cubicBezTo>
                  <a:pt x="1020" y="774"/>
                  <a:pt x="1138" y="765"/>
                  <a:pt x="1236" y="755"/>
                </a:cubicBezTo>
                <a:cubicBezTo>
                  <a:pt x="1334" y="735"/>
                  <a:pt x="1432" y="726"/>
                  <a:pt x="1432" y="657"/>
                </a:cubicBezTo>
                <a:cubicBezTo>
                  <a:pt x="1422" y="637"/>
                  <a:pt x="1412" y="628"/>
                  <a:pt x="1392" y="637"/>
                </a:cubicBezTo>
                <a:cubicBezTo>
                  <a:pt x="1344" y="637"/>
                  <a:pt x="1275" y="667"/>
                  <a:pt x="1207" y="696"/>
                </a:cubicBezTo>
                <a:cubicBezTo>
                  <a:pt x="1157" y="716"/>
                  <a:pt x="1118" y="735"/>
                  <a:pt x="1079" y="745"/>
                </a:cubicBezTo>
                <a:cubicBezTo>
                  <a:pt x="1011" y="765"/>
                  <a:pt x="961" y="755"/>
                  <a:pt x="942" y="706"/>
                </a:cubicBezTo>
                <a:cubicBezTo>
                  <a:pt x="922" y="637"/>
                  <a:pt x="1000" y="559"/>
                  <a:pt x="1079" y="480"/>
                </a:cubicBezTo>
                <a:cubicBezTo>
                  <a:pt x="1167" y="402"/>
                  <a:pt x="1265" y="304"/>
                  <a:pt x="1207" y="245"/>
                </a:cubicBezTo>
                <a:cubicBezTo>
                  <a:pt x="1187" y="226"/>
                  <a:pt x="1167" y="236"/>
                  <a:pt x="1148" y="255"/>
                </a:cubicBezTo>
                <a:cubicBezTo>
                  <a:pt x="1109" y="284"/>
                  <a:pt x="1079" y="343"/>
                  <a:pt x="1040" y="402"/>
                </a:cubicBezTo>
                <a:cubicBezTo>
                  <a:pt x="1000" y="461"/>
                  <a:pt x="971" y="510"/>
                  <a:pt x="942" y="539"/>
                </a:cubicBezTo>
                <a:cubicBezTo>
                  <a:pt x="902" y="578"/>
                  <a:pt x="863" y="578"/>
                  <a:pt x="824" y="539"/>
                </a:cubicBezTo>
                <a:cubicBezTo>
                  <a:pt x="775" y="491"/>
                  <a:pt x="785" y="402"/>
                  <a:pt x="795" y="304"/>
                </a:cubicBezTo>
                <a:cubicBezTo>
                  <a:pt x="795" y="275"/>
                  <a:pt x="795" y="236"/>
                  <a:pt x="804" y="206"/>
                </a:cubicBezTo>
                <a:close/>
                <a:moveTo>
                  <a:pt x="1089" y="1010"/>
                </a:moveTo>
                <a:cubicBezTo>
                  <a:pt x="1079" y="1000"/>
                  <a:pt x="1069" y="1000"/>
                  <a:pt x="1059" y="990"/>
                </a:cubicBezTo>
                <a:cubicBezTo>
                  <a:pt x="1089" y="1010"/>
                  <a:pt x="1118" y="1039"/>
                  <a:pt x="1138" y="1059"/>
                </a:cubicBezTo>
                <a:cubicBezTo>
                  <a:pt x="1167" y="1088"/>
                  <a:pt x="1196" y="1107"/>
                  <a:pt x="1226" y="1127"/>
                </a:cubicBezTo>
                <a:cubicBezTo>
                  <a:pt x="1275" y="1166"/>
                  <a:pt x="1324" y="1186"/>
                  <a:pt x="1353" y="1147"/>
                </a:cubicBezTo>
                <a:cubicBezTo>
                  <a:pt x="1373" y="1127"/>
                  <a:pt x="1363" y="1107"/>
                  <a:pt x="1353" y="1098"/>
                </a:cubicBezTo>
                <a:cubicBezTo>
                  <a:pt x="1324" y="1078"/>
                  <a:pt x="1255" y="1059"/>
                  <a:pt x="1196" y="1039"/>
                </a:cubicBezTo>
                <a:cubicBezTo>
                  <a:pt x="1157" y="1029"/>
                  <a:pt x="1118" y="1020"/>
                  <a:pt x="1089" y="10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21"/>
          <p:cNvSpPr/>
          <p:nvPr/>
        </p:nvSpPr>
        <p:spPr>
          <a:xfrm>
            <a:off x="3944007" y="7144113"/>
            <a:ext cx="565957" cy="649074"/>
          </a:xfrm>
          <a:custGeom>
            <a:avLst/>
            <a:gdLst/>
            <a:ahLst/>
            <a:cxnLst/>
            <a:rect l="l" t="t" r="r" b="b"/>
            <a:pathLst>
              <a:path w="2676" h="3069" extrusionOk="0">
                <a:moveTo>
                  <a:pt x="2675" y="1540"/>
                </a:moveTo>
                <a:cubicBezTo>
                  <a:pt x="2675" y="3039"/>
                  <a:pt x="970" y="3068"/>
                  <a:pt x="373" y="2333"/>
                </a:cubicBezTo>
                <a:cubicBezTo>
                  <a:pt x="0" y="1873"/>
                  <a:pt x="20" y="1011"/>
                  <a:pt x="480" y="589"/>
                </a:cubicBezTo>
                <a:cubicBezTo>
                  <a:pt x="1137" y="1"/>
                  <a:pt x="2675" y="236"/>
                  <a:pt x="2675" y="154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9" name="Google Shape;4379;p21"/>
          <p:cNvSpPr/>
          <p:nvPr/>
        </p:nvSpPr>
        <p:spPr>
          <a:xfrm>
            <a:off x="4211120" y="7446757"/>
            <a:ext cx="87347" cy="81214"/>
          </a:xfrm>
          <a:custGeom>
            <a:avLst/>
            <a:gdLst/>
            <a:ahLst/>
            <a:cxnLst/>
            <a:rect l="l" t="t" r="r" b="b"/>
            <a:pathLst>
              <a:path w="413" h="384" extrusionOk="0">
                <a:moveTo>
                  <a:pt x="207" y="1"/>
                </a:moveTo>
                <a:cubicBezTo>
                  <a:pt x="90" y="1"/>
                  <a:pt x="1" y="89"/>
                  <a:pt x="1" y="197"/>
                </a:cubicBezTo>
                <a:cubicBezTo>
                  <a:pt x="1" y="295"/>
                  <a:pt x="90" y="383"/>
                  <a:pt x="207" y="383"/>
                </a:cubicBezTo>
                <a:cubicBezTo>
                  <a:pt x="315" y="383"/>
                  <a:pt x="413" y="295"/>
                  <a:pt x="413" y="197"/>
                </a:cubicBezTo>
                <a:cubicBezTo>
                  <a:pt x="413" y="89"/>
                  <a:pt x="315" y="1"/>
                  <a:pt x="207" y="1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0" name="Google Shape;4380;p21"/>
          <p:cNvSpPr/>
          <p:nvPr/>
        </p:nvSpPr>
        <p:spPr>
          <a:xfrm>
            <a:off x="4198854" y="7432376"/>
            <a:ext cx="85232" cy="81002"/>
          </a:xfrm>
          <a:custGeom>
            <a:avLst/>
            <a:gdLst/>
            <a:ahLst/>
            <a:cxnLst/>
            <a:rect l="l" t="t" r="r" b="b"/>
            <a:pathLst>
              <a:path w="403" h="383" extrusionOk="0">
                <a:moveTo>
                  <a:pt x="206" y="382"/>
                </a:moveTo>
                <a:cubicBezTo>
                  <a:pt x="314" y="382"/>
                  <a:pt x="402" y="304"/>
                  <a:pt x="402" y="196"/>
                </a:cubicBezTo>
                <a:cubicBezTo>
                  <a:pt x="402" y="88"/>
                  <a:pt x="314" y="0"/>
                  <a:pt x="206" y="0"/>
                </a:cubicBezTo>
                <a:cubicBezTo>
                  <a:pt x="89" y="0"/>
                  <a:pt x="0" y="88"/>
                  <a:pt x="0" y="196"/>
                </a:cubicBezTo>
                <a:cubicBezTo>
                  <a:pt x="0" y="304"/>
                  <a:pt x="89" y="382"/>
                  <a:pt x="206" y="38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1" name="Google Shape;4381;p21"/>
          <p:cNvSpPr/>
          <p:nvPr/>
        </p:nvSpPr>
        <p:spPr>
          <a:xfrm>
            <a:off x="3977211" y="7210521"/>
            <a:ext cx="526619" cy="520486"/>
          </a:xfrm>
          <a:custGeom>
            <a:avLst/>
            <a:gdLst/>
            <a:ahLst/>
            <a:cxnLst/>
            <a:rect l="l" t="t" r="r" b="b"/>
            <a:pathLst>
              <a:path w="2490" h="2461" extrusionOk="0">
                <a:moveTo>
                  <a:pt x="1185" y="20"/>
                </a:moveTo>
                <a:cubicBezTo>
                  <a:pt x="1401" y="30"/>
                  <a:pt x="1440" y="177"/>
                  <a:pt x="1440" y="353"/>
                </a:cubicBezTo>
                <a:cubicBezTo>
                  <a:pt x="1440" y="403"/>
                  <a:pt x="1431" y="461"/>
                  <a:pt x="1421" y="510"/>
                </a:cubicBezTo>
                <a:cubicBezTo>
                  <a:pt x="1411" y="638"/>
                  <a:pt x="1401" y="765"/>
                  <a:pt x="1440" y="814"/>
                </a:cubicBezTo>
                <a:lnTo>
                  <a:pt x="1450" y="804"/>
                </a:lnTo>
                <a:cubicBezTo>
                  <a:pt x="1499" y="765"/>
                  <a:pt x="1548" y="686"/>
                  <a:pt x="1597" y="599"/>
                </a:cubicBezTo>
                <a:cubicBezTo>
                  <a:pt x="1656" y="501"/>
                  <a:pt x="1725" y="392"/>
                  <a:pt x="1793" y="334"/>
                </a:cubicBezTo>
                <a:cubicBezTo>
                  <a:pt x="1882" y="255"/>
                  <a:pt x="1980" y="226"/>
                  <a:pt x="2067" y="324"/>
                </a:cubicBezTo>
                <a:cubicBezTo>
                  <a:pt x="2254" y="501"/>
                  <a:pt x="2048" y="697"/>
                  <a:pt x="1862" y="882"/>
                </a:cubicBezTo>
                <a:cubicBezTo>
                  <a:pt x="1754" y="980"/>
                  <a:pt x="1656" y="1078"/>
                  <a:pt x="1666" y="1128"/>
                </a:cubicBezTo>
                <a:lnTo>
                  <a:pt x="1725" y="1108"/>
                </a:lnTo>
                <a:cubicBezTo>
                  <a:pt x="1784" y="1098"/>
                  <a:pt x="1862" y="1069"/>
                  <a:pt x="1930" y="1030"/>
                </a:cubicBezTo>
                <a:cubicBezTo>
                  <a:pt x="2058" y="980"/>
                  <a:pt x="2175" y="932"/>
                  <a:pt x="2273" y="922"/>
                </a:cubicBezTo>
                <a:cubicBezTo>
                  <a:pt x="2381" y="912"/>
                  <a:pt x="2459" y="951"/>
                  <a:pt x="2469" y="1069"/>
                </a:cubicBezTo>
                <a:cubicBezTo>
                  <a:pt x="2489" y="1304"/>
                  <a:pt x="2273" y="1324"/>
                  <a:pt x="2048" y="1353"/>
                </a:cubicBezTo>
                <a:cubicBezTo>
                  <a:pt x="1911" y="1372"/>
                  <a:pt x="1773" y="1383"/>
                  <a:pt x="1734" y="1461"/>
                </a:cubicBezTo>
                <a:cubicBezTo>
                  <a:pt x="1725" y="1490"/>
                  <a:pt x="1773" y="1520"/>
                  <a:pt x="1832" y="1539"/>
                </a:cubicBezTo>
                <a:cubicBezTo>
                  <a:pt x="1882" y="1559"/>
                  <a:pt x="1940" y="1579"/>
                  <a:pt x="2009" y="1598"/>
                </a:cubicBezTo>
                <a:cubicBezTo>
                  <a:pt x="2117" y="1627"/>
                  <a:pt x="2224" y="1666"/>
                  <a:pt x="2293" y="1716"/>
                </a:cubicBezTo>
                <a:cubicBezTo>
                  <a:pt x="2381" y="1775"/>
                  <a:pt x="2411" y="1853"/>
                  <a:pt x="2322" y="1951"/>
                </a:cubicBezTo>
                <a:cubicBezTo>
                  <a:pt x="2215" y="2098"/>
                  <a:pt x="2077" y="2049"/>
                  <a:pt x="1940" y="1951"/>
                </a:cubicBezTo>
                <a:cubicBezTo>
                  <a:pt x="1891" y="1921"/>
                  <a:pt x="1842" y="1873"/>
                  <a:pt x="1793" y="1833"/>
                </a:cubicBezTo>
                <a:cubicBezTo>
                  <a:pt x="1675" y="1735"/>
                  <a:pt x="1577" y="1647"/>
                  <a:pt x="1519" y="1666"/>
                </a:cubicBezTo>
                <a:cubicBezTo>
                  <a:pt x="1479" y="1686"/>
                  <a:pt x="1519" y="1794"/>
                  <a:pt x="1568" y="1912"/>
                </a:cubicBezTo>
                <a:cubicBezTo>
                  <a:pt x="1588" y="1971"/>
                  <a:pt x="1607" y="2039"/>
                  <a:pt x="1627" y="2098"/>
                </a:cubicBezTo>
                <a:cubicBezTo>
                  <a:pt x="1656" y="2254"/>
                  <a:pt x="1636" y="2382"/>
                  <a:pt x="1440" y="2421"/>
                </a:cubicBezTo>
                <a:cubicBezTo>
                  <a:pt x="1264" y="2460"/>
                  <a:pt x="1185" y="2372"/>
                  <a:pt x="1156" y="2245"/>
                </a:cubicBezTo>
                <a:cubicBezTo>
                  <a:pt x="1137" y="2147"/>
                  <a:pt x="1146" y="2029"/>
                  <a:pt x="1156" y="1921"/>
                </a:cubicBezTo>
                <a:cubicBezTo>
                  <a:pt x="1166" y="1814"/>
                  <a:pt x="1166" y="1716"/>
                  <a:pt x="1166" y="1716"/>
                </a:cubicBezTo>
                <a:cubicBezTo>
                  <a:pt x="1156" y="1716"/>
                  <a:pt x="1107" y="1794"/>
                  <a:pt x="1058" y="1892"/>
                </a:cubicBezTo>
                <a:cubicBezTo>
                  <a:pt x="1029" y="1960"/>
                  <a:pt x="989" y="2019"/>
                  <a:pt x="960" y="2078"/>
                </a:cubicBezTo>
                <a:cubicBezTo>
                  <a:pt x="852" y="2235"/>
                  <a:pt x="735" y="2343"/>
                  <a:pt x="549" y="2235"/>
                </a:cubicBezTo>
                <a:cubicBezTo>
                  <a:pt x="401" y="2147"/>
                  <a:pt x="401" y="2049"/>
                  <a:pt x="470" y="1941"/>
                </a:cubicBezTo>
                <a:cubicBezTo>
                  <a:pt x="519" y="1862"/>
                  <a:pt x="597" y="1794"/>
                  <a:pt x="676" y="1725"/>
                </a:cubicBezTo>
                <a:cubicBezTo>
                  <a:pt x="774" y="1647"/>
                  <a:pt x="862" y="1559"/>
                  <a:pt x="862" y="1520"/>
                </a:cubicBezTo>
                <a:cubicBezTo>
                  <a:pt x="862" y="1510"/>
                  <a:pt x="852" y="1520"/>
                  <a:pt x="843" y="1529"/>
                </a:cubicBezTo>
                <a:cubicBezTo>
                  <a:pt x="793" y="1529"/>
                  <a:pt x="715" y="1559"/>
                  <a:pt x="627" y="1588"/>
                </a:cubicBezTo>
                <a:cubicBezTo>
                  <a:pt x="549" y="1608"/>
                  <a:pt x="460" y="1637"/>
                  <a:pt x="382" y="1657"/>
                </a:cubicBezTo>
                <a:cubicBezTo>
                  <a:pt x="205" y="1696"/>
                  <a:pt x="68" y="1677"/>
                  <a:pt x="29" y="1520"/>
                </a:cubicBezTo>
                <a:cubicBezTo>
                  <a:pt x="0" y="1372"/>
                  <a:pt x="78" y="1314"/>
                  <a:pt x="205" y="1294"/>
                </a:cubicBezTo>
                <a:cubicBezTo>
                  <a:pt x="284" y="1274"/>
                  <a:pt x="392" y="1274"/>
                  <a:pt x="490" y="1274"/>
                </a:cubicBezTo>
                <a:cubicBezTo>
                  <a:pt x="647" y="1265"/>
                  <a:pt x="804" y="1265"/>
                  <a:pt x="823" y="1206"/>
                </a:cubicBezTo>
                <a:cubicBezTo>
                  <a:pt x="833" y="1157"/>
                  <a:pt x="706" y="1098"/>
                  <a:pt x="568" y="1030"/>
                </a:cubicBezTo>
                <a:cubicBezTo>
                  <a:pt x="529" y="1010"/>
                  <a:pt x="490" y="991"/>
                  <a:pt x="441" y="971"/>
                </a:cubicBezTo>
                <a:cubicBezTo>
                  <a:pt x="255" y="863"/>
                  <a:pt x="107" y="745"/>
                  <a:pt x="216" y="559"/>
                </a:cubicBezTo>
                <a:cubicBezTo>
                  <a:pt x="294" y="422"/>
                  <a:pt x="401" y="422"/>
                  <a:pt x="519" y="481"/>
                </a:cubicBezTo>
                <a:lnTo>
                  <a:pt x="529" y="481"/>
                </a:lnTo>
                <a:cubicBezTo>
                  <a:pt x="617" y="530"/>
                  <a:pt x="706" y="618"/>
                  <a:pt x="784" y="697"/>
                </a:cubicBezTo>
                <a:cubicBezTo>
                  <a:pt x="882" y="784"/>
                  <a:pt x="970" y="873"/>
                  <a:pt x="980" y="863"/>
                </a:cubicBezTo>
                <a:cubicBezTo>
                  <a:pt x="1009" y="834"/>
                  <a:pt x="989" y="697"/>
                  <a:pt x="970" y="559"/>
                </a:cubicBezTo>
                <a:cubicBezTo>
                  <a:pt x="960" y="442"/>
                  <a:pt x="941" y="324"/>
                  <a:pt x="950" y="226"/>
                </a:cubicBezTo>
                <a:cubicBezTo>
                  <a:pt x="960" y="89"/>
                  <a:pt x="1029" y="0"/>
                  <a:pt x="1185" y="20"/>
                </a:cubicBezTo>
                <a:close/>
                <a:moveTo>
                  <a:pt x="1313" y="344"/>
                </a:moveTo>
                <a:cubicBezTo>
                  <a:pt x="1313" y="236"/>
                  <a:pt x="1294" y="148"/>
                  <a:pt x="1185" y="138"/>
                </a:cubicBezTo>
                <a:lnTo>
                  <a:pt x="1176" y="138"/>
                </a:lnTo>
                <a:cubicBezTo>
                  <a:pt x="1107" y="128"/>
                  <a:pt x="1078" y="177"/>
                  <a:pt x="1078" y="236"/>
                </a:cubicBezTo>
                <a:cubicBezTo>
                  <a:pt x="1068" y="324"/>
                  <a:pt x="1078" y="432"/>
                  <a:pt x="1098" y="540"/>
                </a:cubicBezTo>
                <a:cubicBezTo>
                  <a:pt x="1117" y="716"/>
                  <a:pt x="1146" y="873"/>
                  <a:pt x="1068" y="941"/>
                </a:cubicBezTo>
                <a:cubicBezTo>
                  <a:pt x="960" y="1039"/>
                  <a:pt x="833" y="912"/>
                  <a:pt x="695" y="775"/>
                </a:cubicBezTo>
                <a:cubicBezTo>
                  <a:pt x="617" y="706"/>
                  <a:pt x="539" y="628"/>
                  <a:pt x="460" y="588"/>
                </a:cubicBezTo>
                <a:lnTo>
                  <a:pt x="460" y="588"/>
                </a:lnTo>
                <a:cubicBezTo>
                  <a:pt x="412" y="559"/>
                  <a:pt x="362" y="559"/>
                  <a:pt x="333" y="618"/>
                </a:cubicBezTo>
                <a:cubicBezTo>
                  <a:pt x="274" y="716"/>
                  <a:pt x="372" y="795"/>
                  <a:pt x="499" y="863"/>
                </a:cubicBezTo>
                <a:cubicBezTo>
                  <a:pt x="539" y="882"/>
                  <a:pt x="578" y="902"/>
                  <a:pt x="627" y="922"/>
                </a:cubicBezTo>
                <a:cubicBezTo>
                  <a:pt x="813" y="1010"/>
                  <a:pt x="980" y="1089"/>
                  <a:pt x="941" y="1235"/>
                </a:cubicBezTo>
                <a:cubicBezTo>
                  <a:pt x="911" y="1383"/>
                  <a:pt x="695" y="1383"/>
                  <a:pt x="490" y="1392"/>
                </a:cubicBezTo>
                <a:cubicBezTo>
                  <a:pt x="401" y="1392"/>
                  <a:pt x="303" y="1392"/>
                  <a:pt x="235" y="1402"/>
                </a:cubicBezTo>
                <a:cubicBezTo>
                  <a:pt x="176" y="1422"/>
                  <a:pt x="137" y="1441"/>
                  <a:pt x="147" y="1490"/>
                </a:cubicBezTo>
                <a:cubicBezTo>
                  <a:pt x="166" y="1559"/>
                  <a:pt x="255" y="1559"/>
                  <a:pt x="353" y="1539"/>
                </a:cubicBezTo>
                <a:cubicBezTo>
                  <a:pt x="431" y="1520"/>
                  <a:pt x="510" y="1500"/>
                  <a:pt x="588" y="1470"/>
                </a:cubicBezTo>
                <a:cubicBezTo>
                  <a:pt x="676" y="1441"/>
                  <a:pt x="764" y="1412"/>
                  <a:pt x="833" y="1402"/>
                </a:cubicBezTo>
                <a:cubicBezTo>
                  <a:pt x="921" y="1402"/>
                  <a:pt x="980" y="1422"/>
                  <a:pt x="989" y="1500"/>
                </a:cubicBezTo>
                <a:cubicBezTo>
                  <a:pt x="1000" y="1608"/>
                  <a:pt x="882" y="1706"/>
                  <a:pt x="764" y="1814"/>
                </a:cubicBezTo>
                <a:cubicBezTo>
                  <a:pt x="695" y="1882"/>
                  <a:pt x="617" y="1941"/>
                  <a:pt x="578" y="2000"/>
                </a:cubicBezTo>
                <a:cubicBezTo>
                  <a:pt x="549" y="2049"/>
                  <a:pt x="549" y="2098"/>
                  <a:pt x="617" y="2127"/>
                </a:cubicBezTo>
                <a:cubicBezTo>
                  <a:pt x="706" y="2186"/>
                  <a:pt x="784" y="2117"/>
                  <a:pt x="852" y="2019"/>
                </a:cubicBezTo>
                <a:cubicBezTo>
                  <a:pt x="882" y="1971"/>
                  <a:pt x="911" y="1902"/>
                  <a:pt x="950" y="1843"/>
                </a:cubicBezTo>
                <a:cubicBezTo>
                  <a:pt x="1019" y="1706"/>
                  <a:pt x="1078" y="1579"/>
                  <a:pt x="1185" y="1598"/>
                </a:cubicBezTo>
                <a:cubicBezTo>
                  <a:pt x="1303" y="1618"/>
                  <a:pt x="1294" y="1764"/>
                  <a:pt x="1283" y="1931"/>
                </a:cubicBezTo>
                <a:cubicBezTo>
                  <a:pt x="1274" y="2029"/>
                  <a:pt x="1264" y="2137"/>
                  <a:pt x="1283" y="2215"/>
                </a:cubicBezTo>
                <a:cubicBezTo>
                  <a:pt x="1294" y="2284"/>
                  <a:pt x="1333" y="2323"/>
                  <a:pt x="1411" y="2304"/>
                </a:cubicBezTo>
                <a:cubicBezTo>
                  <a:pt x="1509" y="2284"/>
                  <a:pt x="1519" y="2215"/>
                  <a:pt x="1499" y="2127"/>
                </a:cubicBezTo>
                <a:cubicBezTo>
                  <a:pt x="1490" y="2069"/>
                  <a:pt x="1470" y="2010"/>
                  <a:pt x="1440" y="1951"/>
                </a:cubicBezTo>
                <a:cubicBezTo>
                  <a:pt x="1381" y="1784"/>
                  <a:pt x="1323" y="1627"/>
                  <a:pt x="1470" y="1559"/>
                </a:cubicBezTo>
                <a:cubicBezTo>
                  <a:pt x="1529" y="1529"/>
                  <a:pt x="1588" y="1549"/>
                  <a:pt x="1656" y="1579"/>
                </a:cubicBezTo>
                <a:cubicBezTo>
                  <a:pt x="1607" y="1539"/>
                  <a:pt x="1588" y="1481"/>
                  <a:pt x="1617" y="1412"/>
                </a:cubicBezTo>
                <a:cubicBezTo>
                  <a:pt x="1686" y="1274"/>
                  <a:pt x="1862" y="1255"/>
                  <a:pt x="2038" y="1235"/>
                </a:cubicBezTo>
                <a:cubicBezTo>
                  <a:pt x="2195" y="1216"/>
                  <a:pt x="2352" y="1196"/>
                  <a:pt x="2342" y="1078"/>
                </a:cubicBezTo>
                <a:cubicBezTo>
                  <a:pt x="2342" y="1049"/>
                  <a:pt x="2322" y="1039"/>
                  <a:pt x="2283" y="1039"/>
                </a:cubicBezTo>
                <a:cubicBezTo>
                  <a:pt x="2204" y="1049"/>
                  <a:pt x="2097" y="1098"/>
                  <a:pt x="1989" y="1137"/>
                </a:cubicBezTo>
                <a:cubicBezTo>
                  <a:pt x="1911" y="1176"/>
                  <a:pt x="1832" y="1206"/>
                  <a:pt x="1764" y="1226"/>
                </a:cubicBezTo>
                <a:cubicBezTo>
                  <a:pt x="1656" y="1255"/>
                  <a:pt x="1577" y="1245"/>
                  <a:pt x="1548" y="1157"/>
                </a:cubicBezTo>
                <a:cubicBezTo>
                  <a:pt x="1509" y="1049"/>
                  <a:pt x="1636" y="922"/>
                  <a:pt x="1773" y="795"/>
                </a:cubicBezTo>
                <a:cubicBezTo>
                  <a:pt x="1921" y="657"/>
                  <a:pt x="2077" y="501"/>
                  <a:pt x="1980" y="403"/>
                </a:cubicBezTo>
                <a:cubicBezTo>
                  <a:pt x="1950" y="373"/>
                  <a:pt x="1921" y="383"/>
                  <a:pt x="1882" y="422"/>
                </a:cubicBezTo>
                <a:cubicBezTo>
                  <a:pt x="1823" y="471"/>
                  <a:pt x="1764" y="569"/>
                  <a:pt x="1705" y="657"/>
                </a:cubicBezTo>
                <a:cubicBezTo>
                  <a:pt x="1646" y="755"/>
                  <a:pt x="1597" y="843"/>
                  <a:pt x="1538" y="893"/>
                </a:cubicBezTo>
                <a:cubicBezTo>
                  <a:pt x="1470" y="941"/>
                  <a:pt x="1411" y="961"/>
                  <a:pt x="1352" y="893"/>
                </a:cubicBezTo>
                <a:cubicBezTo>
                  <a:pt x="1264" y="804"/>
                  <a:pt x="1283" y="657"/>
                  <a:pt x="1303" y="501"/>
                </a:cubicBezTo>
                <a:cubicBezTo>
                  <a:pt x="1303" y="451"/>
                  <a:pt x="1313" y="392"/>
                  <a:pt x="1313" y="344"/>
                </a:cubicBezTo>
                <a:close/>
                <a:moveTo>
                  <a:pt x="1784" y="1657"/>
                </a:moveTo>
                <a:cubicBezTo>
                  <a:pt x="1773" y="1647"/>
                  <a:pt x="1754" y="1637"/>
                  <a:pt x="1744" y="1627"/>
                </a:cubicBezTo>
                <a:cubicBezTo>
                  <a:pt x="1784" y="1666"/>
                  <a:pt x="1832" y="1706"/>
                  <a:pt x="1871" y="1745"/>
                </a:cubicBezTo>
                <a:lnTo>
                  <a:pt x="2019" y="1862"/>
                </a:lnTo>
                <a:cubicBezTo>
                  <a:pt x="2097" y="1921"/>
                  <a:pt x="2175" y="1951"/>
                  <a:pt x="2224" y="1882"/>
                </a:cubicBezTo>
                <a:cubicBezTo>
                  <a:pt x="2254" y="1853"/>
                  <a:pt x="2244" y="1823"/>
                  <a:pt x="2215" y="1804"/>
                </a:cubicBezTo>
                <a:cubicBezTo>
                  <a:pt x="2165" y="1775"/>
                  <a:pt x="2067" y="1745"/>
                  <a:pt x="1969" y="1716"/>
                </a:cubicBezTo>
                <a:cubicBezTo>
                  <a:pt x="1901" y="1696"/>
                  <a:pt x="1842" y="1677"/>
                  <a:pt x="1784" y="16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21"/>
          <p:cNvSpPr/>
          <p:nvPr/>
        </p:nvSpPr>
        <p:spPr>
          <a:xfrm>
            <a:off x="3430082" y="5500824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07" y="1"/>
                </a:moveTo>
                <a:cubicBezTo>
                  <a:pt x="147" y="1"/>
                  <a:pt x="166" y="10"/>
                  <a:pt x="186" y="30"/>
                </a:cubicBezTo>
                <a:cubicBezTo>
                  <a:pt x="216" y="49"/>
                  <a:pt x="225" y="79"/>
                  <a:pt x="225" y="108"/>
                </a:cubicBezTo>
                <a:cubicBezTo>
                  <a:pt x="225" y="147"/>
                  <a:pt x="216" y="167"/>
                  <a:pt x="186" y="196"/>
                </a:cubicBezTo>
                <a:cubicBezTo>
                  <a:pt x="166" y="216"/>
                  <a:pt x="147" y="225"/>
                  <a:pt x="107" y="225"/>
                </a:cubicBezTo>
                <a:cubicBezTo>
                  <a:pt x="78" y="225"/>
                  <a:pt x="49" y="216"/>
                  <a:pt x="29" y="196"/>
                </a:cubicBezTo>
                <a:cubicBezTo>
                  <a:pt x="9" y="167"/>
                  <a:pt x="0" y="147"/>
                  <a:pt x="0" y="108"/>
                </a:cubicBezTo>
                <a:cubicBezTo>
                  <a:pt x="0" y="79"/>
                  <a:pt x="9" y="49"/>
                  <a:pt x="29" y="30"/>
                </a:cubicBezTo>
                <a:cubicBezTo>
                  <a:pt x="49" y="10"/>
                  <a:pt x="78" y="1"/>
                  <a:pt x="107" y="1"/>
                </a:cubicBezTo>
                <a:close/>
                <a:moveTo>
                  <a:pt x="157" y="69"/>
                </a:moveTo>
                <a:cubicBezTo>
                  <a:pt x="147" y="59"/>
                  <a:pt x="127" y="49"/>
                  <a:pt x="107" y="49"/>
                </a:cubicBezTo>
                <a:cubicBezTo>
                  <a:pt x="98" y="49"/>
                  <a:pt x="78" y="59"/>
                  <a:pt x="68" y="69"/>
                </a:cubicBezTo>
                <a:cubicBezTo>
                  <a:pt x="49" y="79"/>
                  <a:pt x="49" y="98"/>
                  <a:pt x="49" y="108"/>
                </a:cubicBezTo>
                <a:cubicBezTo>
                  <a:pt x="49" y="127"/>
                  <a:pt x="49" y="147"/>
                  <a:pt x="68" y="157"/>
                </a:cubicBezTo>
                <a:cubicBezTo>
                  <a:pt x="78" y="167"/>
                  <a:pt x="98" y="177"/>
                  <a:pt x="107" y="177"/>
                </a:cubicBezTo>
                <a:cubicBezTo>
                  <a:pt x="127" y="177"/>
                  <a:pt x="147" y="167"/>
                  <a:pt x="157" y="157"/>
                </a:cubicBezTo>
                <a:cubicBezTo>
                  <a:pt x="166" y="147"/>
                  <a:pt x="176" y="127"/>
                  <a:pt x="176" y="108"/>
                </a:cubicBezTo>
                <a:cubicBezTo>
                  <a:pt x="176" y="98"/>
                  <a:pt x="166" y="7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3" name="Google Shape;4383;p21"/>
          <p:cNvSpPr/>
          <p:nvPr/>
        </p:nvSpPr>
        <p:spPr>
          <a:xfrm>
            <a:off x="3448482" y="5361874"/>
            <a:ext cx="10786" cy="149526"/>
          </a:xfrm>
          <a:custGeom>
            <a:avLst/>
            <a:gdLst/>
            <a:ahLst/>
            <a:cxnLst/>
            <a:rect l="l" t="t" r="r" b="b"/>
            <a:pathLst>
              <a:path w="51" h="707" extrusionOk="0">
                <a:moveTo>
                  <a:pt x="1" y="30"/>
                </a:moveTo>
                <a:cubicBezTo>
                  <a:pt x="1" y="11"/>
                  <a:pt x="11" y="1"/>
                  <a:pt x="20" y="1"/>
                </a:cubicBezTo>
                <a:cubicBezTo>
                  <a:pt x="40" y="1"/>
                  <a:pt x="50" y="11"/>
                  <a:pt x="50" y="30"/>
                </a:cubicBezTo>
                <a:lnTo>
                  <a:pt x="50" y="677"/>
                </a:lnTo>
                <a:cubicBezTo>
                  <a:pt x="50" y="697"/>
                  <a:pt x="40" y="706"/>
                  <a:pt x="20" y="706"/>
                </a:cubicBezTo>
                <a:cubicBezTo>
                  <a:pt x="11" y="706"/>
                  <a:pt x="1" y="697"/>
                  <a:pt x="1" y="67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4" name="Google Shape;4384;p21"/>
          <p:cNvSpPr/>
          <p:nvPr/>
        </p:nvSpPr>
        <p:spPr>
          <a:xfrm>
            <a:off x="3430082" y="5380697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9" y="39"/>
                </a:moveTo>
                <a:cubicBezTo>
                  <a:pt x="0" y="29"/>
                  <a:pt x="0" y="10"/>
                  <a:pt x="9" y="10"/>
                </a:cubicBezTo>
                <a:cubicBezTo>
                  <a:pt x="20" y="0"/>
                  <a:pt x="39" y="0"/>
                  <a:pt x="39" y="10"/>
                </a:cubicBezTo>
                <a:lnTo>
                  <a:pt x="127" y="118"/>
                </a:lnTo>
                <a:cubicBezTo>
                  <a:pt x="137" y="127"/>
                  <a:pt x="137" y="147"/>
                  <a:pt x="127" y="147"/>
                </a:cubicBezTo>
                <a:cubicBezTo>
                  <a:pt x="118" y="157"/>
                  <a:pt x="98" y="157"/>
                  <a:pt x="88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5" name="Google Shape;4385;p21"/>
          <p:cNvSpPr/>
          <p:nvPr/>
        </p:nvSpPr>
        <p:spPr>
          <a:xfrm>
            <a:off x="3448482" y="5380697"/>
            <a:ext cx="29398" cy="33205"/>
          </a:xfrm>
          <a:custGeom>
            <a:avLst/>
            <a:gdLst/>
            <a:ahLst/>
            <a:cxnLst/>
            <a:rect l="l" t="t" r="r" b="b"/>
            <a:pathLst>
              <a:path w="139" h="157" extrusionOk="0">
                <a:moveTo>
                  <a:pt x="89" y="10"/>
                </a:moveTo>
                <a:cubicBezTo>
                  <a:pt x="99" y="0"/>
                  <a:pt x="118" y="0"/>
                  <a:pt x="129" y="10"/>
                </a:cubicBezTo>
                <a:cubicBezTo>
                  <a:pt x="138" y="10"/>
                  <a:pt x="138" y="29"/>
                  <a:pt x="129" y="39"/>
                </a:cubicBezTo>
                <a:lnTo>
                  <a:pt x="40" y="147"/>
                </a:lnTo>
                <a:cubicBezTo>
                  <a:pt x="31" y="157"/>
                  <a:pt x="20" y="157"/>
                  <a:pt x="11" y="147"/>
                </a:cubicBezTo>
                <a:cubicBezTo>
                  <a:pt x="1" y="147"/>
                  <a:pt x="1" y="127"/>
                  <a:pt x="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6" name="Google Shape;4386;p21"/>
          <p:cNvSpPr/>
          <p:nvPr/>
        </p:nvSpPr>
        <p:spPr>
          <a:xfrm>
            <a:off x="3430082" y="5403326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" y="40"/>
                </a:moveTo>
                <a:cubicBezTo>
                  <a:pt x="0" y="30"/>
                  <a:pt x="0" y="11"/>
                  <a:pt x="9" y="1"/>
                </a:cubicBezTo>
                <a:cubicBezTo>
                  <a:pt x="20" y="1"/>
                  <a:pt x="39" y="1"/>
                  <a:pt x="39" y="11"/>
                </a:cubicBezTo>
                <a:lnTo>
                  <a:pt x="127" y="118"/>
                </a:lnTo>
                <a:cubicBezTo>
                  <a:pt x="137" y="128"/>
                  <a:pt x="137" y="138"/>
                  <a:pt x="127" y="148"/>
                </a:cubicBezTo>
                <a:cubicBezTo>
                  <a:pt x="118" y="157"/>
                  <a:pt x="98" y="157"/>
                  <a:pt x="88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7" name="Google Shape;4387;p21"/>
          <p:cNvSpPr/>
          <p:nvPr/>
        </p:nvSpPr>
        <p:spPr>
          <a:xfrm>
            <a:off x="3448482" y="5403326"/>
            <a:ext cx="29398" cy="33416"/>
          </a:xfrm>
          <a:custGeom>
            <a:avLst/>
            <a:gdLst/>
            <a:ahLst/>
            <a:cxnLst/>
            <a:rect l="l" t="t" r="r" b="b"/>
            <a:pathLst>
              <a:path w="139" h="158" extrusionOk="0">
                <a:moveTo>
                  <a:pt x="89" y="11"/>
                </a:moveTo>
                <a:cubicBezTo>
                  <a:pt x="99" y="1"/>
                  <a:pt x="118" y="1"/>
                  <a:pt x="129" y="1"/>
                </a:cubicBezTo>
                <a:cubicBezTo>
                  <a:pt x="138" y="11"/>
                  <a:pt x="138" y="30"/>
                  <a:pt x="129" y="40"/>
                </a:cubicBezTo>
                <a:lnTo>
                  <a:pt x="40" y="148"/>
                </a:lnTo>
                <a:cubicBezTo>
                  <a:pt x="31" y="157"/>
                  <a:pt x="20" y="157"/>
                  <a:pt x="11" y="148"/>
                </a:cubicBezTo>
                <a:cubicBezTo>
                  <a:pt x="1" y="138"/>
                  <a:pt x="1" y="128"/>
                  <a:pt x="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8" name="Google Shape;4388;p21"/>
          <p:cNvSpPr/>
          <p:nvPr/>
        </p:nvSpPr>
        <p:spPr>
          <a:xfrm>
            <a:off x="3463075" y="5440549"/>
            <a:ext cx="132818" cy="81214"/>
          </a:xfrm>
          <a:custGeom>
            <a:avLst/>
            <a:gdLst/>
            <a:ahLst/>
            <a:cxnLst/>
            <a:rect l="l" t="t" r="r" b="b"/>
            <a:pathLst>
              <a:path w="628" h="384" extrusionOk="0">
                <a:moveTo>
                  <a:pt x="589" y="11"/>
                </a:moveTo>
                <a:cubicBezTo>
                  <a:pt x="598" y="1"/>
                  <a:pt x="608" y="1"/>
                  <a:pt x="618" y="11"/>
                </a:cubicBezTo>
                <a:cubicBezTo>
                  <a:pt x="628" y="31"/>
                  <a:pt x="618" y="40"/>
                  <a:pt x="608" y="50"/>
                </a:cubicBezTo>
                <a:lnTo>
                  <a:pt x="40" y="373"/>
                </a:lnTo>
                <a:cubicBezTo>
                  <a:pt x="30" y="383"/>
                  <a:pt x="20" y="373"/>
                  <a:pt x="10" y="364"/>
                </a:cubicBezTo>
                <a:cubicBezTo>
                  <a:pt x="1" y="354"/>
                  <a:pt x="10" y="34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9" name="Google Shape;4389;p21"/>
          <p:cNvSpPr/>
          <p:nvPr/>
        </p:nvSpPr>
        <p:spPr>
          <a:xfrm>
            <a:off x="3548094" y="5434415"/>
            <a:ext cx="23053" cy="37646"/>
          </a:xfrm>
          <a:custGeom>
            <a:avLst/>
            <a:gdLst/>
            <a:ahLst/>
            <a:cxnLst/>
            <a:rect l="l" t="t" r="r" b="b"/>
            <a:pathLst>
              <a:path w="109" h="178" extrusionOk="0">
                <a:moveTo>
                  <a:pt x="59" y="21"/>
                </a:moveTo>
                <a:cubicBezTo>
                  <a:pt x="59" y="1"/>
                  <a:pt x="79" y="1"/>
                  <a:pt x="89" y="1"/>
                </a:cubicBezTo>
                <a:cubicBezTo>
                  <a:pt x="98" y="10"/>
                  <a:pt x="108" y="21"/>
                  <a:pt x="98" y="30"/>
                </a:cubicBezTo>
                <a:lnTo>
                  <a:pt x="50" y="158"/>
                </a:lnTo>
                <a:cubicBezTo>
                  <a:pt x="39" y="177"/>
                  <a:pt x="30" y="177"/>
                  <a:pt x="20" y="177"/>
                </a:cubicBezTo>
                <a:cubicBezTo>
                  <a:pt x="10" y="167"/>
                  <a:pt x="0" y="158"/>
                  <a:pt x="1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0" name="Google Shape;4390;p21"/>
          <p:cNvSpPr/>
          <p:nvPr/>
        </p:nvSpPr>
        <p:spPr>
          <a:xfrm>
            <a:off x="3548094" y="546127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1"/>
                </a:moveTo>
                <a:cubicBezTo>
                  <a:pt x="177" y="21"/>
                  <a:pt x="187" y="40"/>
                  <a:pt x="187" y="50"/>
                </a:cubicBezTo>
                <a:cubicBezTo>
                  <a:pt x="187" y="60"/>
                  <a:pt x="177" y="70"/>
                  <a:pt x="157" y="70"/>
                </a:cubicBezTo>
                <a:lnTo>
                  <a:pt x="20" y="50"/>
                </a:lnTo>
                <a:cubicBezTo>
                  <a:pt x="10" y="50"/>
                  <a:pt x="0" y="31"/>
                  <a:pt x="0" y="21"/>
                </a:cubicBezTo>
                <a:cubicBezTo>
                  <a:pt x="10" y="1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1" name="Google Shape;4391;p21"/>
          <p:cNvSpPr/>
          <p:nvPr/>
        </p:nvSpPr>
        <p:spPr>
          <a:xfrm>
            <a:off x="3529483" y="5444778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49" y="20"/>
                </a:moveTo>
                <a:cubicBezTo>
                  <a:pt x="59" y="11"/>
                  <a:pt x="69" y="1"/>
                  <a:pt x="88" y="11"/>
                </a:cubicBezTo>
                <a:cubicBezTo>
                  <a:pt x="98" y="11"/>
                  <a:pt x="98" y="20"/>
                  <a:pt x="98" y="40"/>
                </a:cubicBezTo>
                <a:lnTo>
                  <a:pt x="49" y="168"/>
                </a:lnTo>
                <a:cubicBezTo>
                  <a:pt x="40" y="177"/>
                  <a:pt x="29" y="187"/>
                  <a:pt x="20" y="177"/>
                </a:cubicBezTo>
                <a:cubicBezTo>
                  <a:pt x="0" y="177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2" name="Google Shape;4392;p21"/>
          <p:cNvSpPr/>
          <p:nvPr/>
        </p:nvSpPr>
        <p:spPr>
          <a:xfrm>
            <a:off x="3529483" y="5471849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67" y="29"/>
                </a:moveTo>
                <a:cubicBezTo>
                  <a:pt x="177" y="29"/>
                  <a:pt x="186" y="40"/>
                  <a:pt x="186" y="49"/>
                </a:cubicBezTo>
                <a:cubicBezTo>
                  <a:pt x="186" y="69"/>
                  <a:pt x="167" y="69"/>
                  <a:pt x="157" y="69"/>
                </a:cubicBezTo>
                <a:lnTo>
                  <a:pt x="20" y="49"/>
                </a:lnTo>
                <a:cubicBezTo>
                  <a:pt x="10" y="49"/>
                  <a:pt x="0" y="40"/>
                  <a:pt x="0" y="29"/>
                </a:cubicBezTo>
                <a:cubicBezTo>
                  <a:pt x="0" y="10"/>
                  <a:pt x="1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3" name="Google Shape;4393;p21"/>
          <p:cNvSpPr/>
          <p:nvPr/>
        </p:nvSpPr>
        <p:spPr>
          <a:xfrm>
            <a:off x="3463075" y="5527683"/>
            <a:ext cx="132818" cy="81214"/>
          </a:xfrm>
          <a:custGeom>
            <a:avLst/>
            <a:gdLst/>
            <a:ahLst/>
            <a:cxnLst/>
            <a:rect l="l" t="t" r="r" b="b"/>
            <a:pathLst>
              <a:path w="628" h="384" extrusionOk="0">
                <a:moveTo>
                  <a:pt x="608" y="334"/>
                </a:moveTo>
                <a:cubicBezTo>
                  <a:pt x="618" y="344"/>
                  <a:pt x="628" y="353"/>
                  <a:pt x="618" y="373"/>
                </a:cubicBezTo>
                <a:cubicBezTo>
                  <a:pt x="608" y="383"/>
                  <a:pt x="598" y="383"/>
                  <a:pt x="589" y="373"/>
                </a:cubicBezTo>
                <a:lnTo>
                  <a:pt x="20" y="50"/>
                </a:lnTo>
                <a:cubicBezTo>
                  <a:pt x="10" y="40"/>
                  <a:pt x="1" y="30"/>
                  <a:pt x="10" y="20"/>
                </a:cubicBezTo>
                <a:cubicBezTo>
                  <a:pt x="20" y="11"/>
                  <a:pt x="30" y="0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4" name="Google Shape;4394;p21"/>
          <p:cNvSpPr/>
          <p:nvPr/>
        </p:nvSpPr>
        <p:spPr>
          <a:xfrm>
            <a:off x="3548094" y="557336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7" y="0"/>
                </a:moveTo>
                <a:cubicBezTo>
                  <a:pt x="177" y="0"/>
                  <a:pt x="187" y="10"/>
                  <a:pt x="187" y="20"/>
                </a:cubicBezTo>
                <a:cubicBezTo>
                  <a:pt x="187" y="30"/>
                  <a:pt x="177" y="49"/>
                  <a:pt x="167" y="49"/>
                </a:cubicBezTo>
                <a:lnTo>
                  <a:pt x="30" y="69"/>
                </a:lnTo>
                <a:cubicBezTo>
                  <a:pt x="20" y="69"/>
                  <a:pt x="10" y="59"/>
                  <a:pt x="0" y="49"/>
                </a:cubicBezTo>
                <a:cubicBezTo>
                  <a:pt x="0" y="30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5" name="Google Shape;4395;p21"/>
          <p:cNvSpPr/>
          <p:nvPr/>
        </p:nvSpPr>
        <p:spPr>
          <a:xfrm>
            <a:off x="3548094" y="5577384"/>
            <a:ext cx="23053" cy="37646"/>
          </a:xfrm>
          <a:custGeom>
            <a:avLst/>
            <a:gdLst/>
            <a:ahLst/>
            <a:cxnLst/>
            <a:rect l="l" t="t" r="r" b="b"/>
            <a:pathLst>
              <a:path w="109" h="178" extrusionOk="0">
                <a:moveTo>
                  <a:pt x="98" y="148"/>
                </a:moveTo>
                <a:cubicBezTo>
                  <a:pt x="108" y="157"/>
                  <a:pt x="98" y="168"/>
                  <a:pt x="89" y="177"/>
                </a:cubicBezTo>
                <a:cubicBezTo>
                  <a:pt x="79" y="177"/>
                  <a:pt x="59" y="177"/>
                  <a:pt x="59" y="157"/>
                </a:cubicBezTo>
                <a:lnTo>
                  <a:pt x="10" y="30"/>
                </a:lnTo>
                <a:cubicBezTo>
                  <a:pt x="0" y="20"/>
                  <a:pt x="10" y="11"/>
                  <a:pt x="20" y="1"/>
                </a:cubicBezTo>
                <a:cubicBezTo>
                  <a:pt x="30" y="1"/>
                  <a:pt x="39" y="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6" name="Google Shape;4396;p21"/>
          <p:cNvSpPr/>
          <p:nvPr/>
        </p:nvSpPr>
        <p:spPr>
          <a:xfrm>
            <a:off x="3529483" y="5560887"/>
            <a:ext cx="39549" cy="16708"/>
          </a:xfrm>
          <a:custGeom>
            <a:avLst/>
            <a:gdLst/>
            <a:ahLst/>
            <a:cxnLst/>
            <a:rect l="l" t="t" r="r" b="b"/>
            <a:pathLst>
              <a:path w="187" h="79" extrusionOk="0">
                <a:moveTo>
                  <a:pt x="157" y="10"/>
                </a:moveTo>
                <a:cubicBezTo>
                  <a:pt x="167" y="0"/>
                  <a:pt x="186" y="10"/>
                  <a:pt x="186" y="30"/>
                </a:cubicBezTo>
                <a:cubicBezTo>
                  <a:pt x="186" y="39"/>
                  <a:pt x="177" y="50"/>
                  <a:pt x="167" y="50"/>
                </a:cubicBezTo>
                <a:lnTo>
                  <a:pt x="29" y="69"/>
                </a:lnTo>
                <a:cubicBezTo>
                  <a:pt x="10" y="79"/>
                  <a:pt x="0" y="69"/>
                  <a:pt x="0" y="50"/>
                </a:cubicBezTo>
                <a:cubicBezTo>
                  <a:pt x="0" y="39"/>
                  <a:pt x="10" y="3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7" name="Google Shape;4397;p21"/>
          <p:cNvSpPr/>
          <p:nvPr/>
        </p:nvSpPr>
        <p:spPr>
          <a:xfrm>
            <a:off x="3529483" y="5564906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98" y="148"/>
                </a:moveTo>
                <a:cubicBezTo>
                  <a:pt x="98" y="158"/>
                  <a:pt x="98" y="177"/>
                  <a:pt x="88" y="177"/>
                </a:cubicBezTo>
                <a:cubicBezTo>
                  <a:pt x="69" y="187"/>
                  <a:pt x="59" y="177"/>
                  <a:pt x="49" y="168"/>
                </a:cubicBezTo>
                <a:lnTo>
                  <a:pt x="0" y="40"/>
                </a:lnTo>
                <a:cubicBezTo>
                  <a:pt x="0" y="31"/>
                  <a:pt x="0" y="11"/>
                  <a:pt x="20" y="11"/>
                </a:cubicBezTo>
                <a:cubicBezTo>
                  <a:pt x="29" y="1"/>
                  <a:pt x="40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8" name="Google Shape;4398;p21"/>
          <p:cNvSpPr/>
          <p:nvPr/>
        </p:nvSpPr>
        <p:spPr>
          <a:xfrm>
            <a:off x="3448482" y="5538046"/>
            <a:ext cx="10786" cy="149526"/>
          </a:xfrm>
          <a:custGeom>
            <a:avLst/>
            <a:gdLst/>
            <a:ahLst/>
            <a:cxnLst/>
            <a:rect l="l" t="t" r="r" b="b"/>
            <a:pathLst>
              <a:path w="51" h="707" extrusionOk="0">
                <a:moveTo>
                  <a:pt x="50" y="677"/>
                </a:moveTo>
                <a:cubicBezTo>
                  <a:pt x="50" y="687"/>
                  <a:pt x="40" y="706"/>
                  <a:pt x="20" y="706"/>
                </a:cubicBezTo>
                <a:cubicBezTo>
                  <a:pt x="11" y="706"/>
                  <a:pt x="1" y="687"/>
                  <a:pt x="1" y="677"/>
                </a:cubicBezTo>
                <a:lnTo>
                  <a:pt x="1" y="30"/>
                </a:lnTo>
                <a:cubicBezTo>
                  <a:pt x="1" y="10"/>
                  <a:pt x="11" y="1"/>
                  <a:pt x="20" y="1"/>
                </a:cubicBezTo>
                <a:cubicBezTo>
                  <a:pt x="40" y="1"/>
                  <a:pt x="50" y="10"/>
                  <a:pt x="5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9" name="Google Shape;4399;p21"/>
          <p:cNvSpPr/>
          <p:nvPr/>
        </p:nvSpPr>
        <p:spPr>
          <a:xfrm>
            <a:off x="3448482" y="5635544"/>
            <a:ext cx="29398" cy="33205"/>
          </a:xfrm>
          <a:custGeom>
            <a:avLst/>
            <a:gdLst/>
            <a:ahLst/>
            <a:cxnLst/>
            <a:rect l="l" t="t" r="r" b="b"/>
            <a:pathLst>
              <a:path w="139" h="157" extrusionOk="0">
                <a:moveTo>
                  <a:pt x="129" y="118"/>
                </a:moveTo>
                <a:cubicBezTo>
                  <a:pt x="138" y="128"/>
                  <a:pt x="138" y="137"/>
                  <a:pt x="129" y="147"/>
                </a:cubicBezTo>
                <a:cubicBezTo>
                  <a:pt x="118" y="157"/>
                  <a:pt x="99" y="157"/>
                  <a:pt x="89" y="147"/>
                </a:cubicBezTo>
                <a:lnTo>
                  <a:pt x="1" y="39"/>
                </a:lnTo>
                <a:cubicBezTo>
                  <a:pt x="1" y="30"/>
                  <a:pt x="1" y="10"/>
                  <a:pt x="11" y="0"/>
                </a:cubicBezTo>
                <a:cubicBezTo>
                  <a:pt x="20" y="0"/>
                  <a:pt x="31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0" name="Google Shape;4400;p21"/>
          <p:cNvSpPr/>
          <p:nvPr/>
        </p:nvSpPr>
        <p:spPr>
          <a:xfrm>
            <a:off x="3430082" y="5635544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39" y="147"/>
                </a:moveTo>
                <a:cubicBezTo>
                  <a:pt x="39" y="157"/>
                  <a:pt x="20" y="157"/>
                  <a:pt x="9" y="147"/>
                </a:cubicBezTo>
                <a:cubicBezTo>
                  <a:pt x="0" y="137"/>
                  <a:pt x="0" y="128"/>
                  <a:pt x="9" y="118"/>
                </a:cubicBezTo>
                <a:lnTo>
                  <a:pt x="88" y="10"/>
                </a:lnTo>
                <a:cubicBezTo>
                  <a:pt x="98" y="0"/>
                  <a:pt x="118" y="0"/>
                  <a:pt x="127" y="0"/>
                </a:cubicBezTo>
                <a:cubicBezTo>
                  <a:pt x="137" y="10"/>
                  <a:pt x="137" y="30"/>
                  <a:pt x="12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1" name="Google Shape;4401;p21"/>
          <p:cNvSpPr/>
          <p:nvPr/>
        </p:nvSpPr>
        <p:spPr>
          <a:xfrm>
            <a:off x="3448482" y="5612703"/>
            <a:ext cx="29398" cy="33416"/>
          </a:xfrm>
          <a:custGeom>
            <a:avLst/>
            <a:gdLst/>
            <a:ahLst/>
            <a:cxnLst/>
            <a:rect l="l" t="t" r="r" b="b"/>
            <a:pathLst>
              <a:path w="139" h="158" extrusionOk="0">
                <a:moveTo>
                  <a:pt x="129" y="118"/>
                </a:moveTo>
                <a:cubicBezTo>
                  <a:pt x="138" y="128"/>
                  <a:pt x="138" y="147"/>
                  <a:pt x="129" y="157"/>
                </a:cubicBezTo>
                <a:cubicBezTo>
                  <a:pt x="118" y="157"/>
                  <a:pt x="99" y="157"/>
                  <a:pt x="89" y="147"/>
                </a:cubicBezTo>
                <a:lnTo>
                  <a:pt x="1" y="40"/>
                </a:lnTo>
                <a:cubicBezTo>
                  <a:pt x="1" y="30"/>
                  <a:pt x="1" y="20"/>
                  <a:pt x="11" y="10"/>
                </a:cubicBezTo>
                <a:cubicBezTo>
                  <a:pt x="20" y="1"/>
                  <a:pt x="31" y="1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2" name="Google Shape;4402;p21"/>
          <p:cNvSpPr/>
          <p:nvPr/>
        </p:nvSpPr>
        <p:spPr>
          <a:xfrm>
            <a:off x="3430082" y="5612703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39" y="147"/>
                </a:moveTo>
                <a:cubicBezTo>
                  <a:pt x="39" y="157"/>
                  <a:pt x="20" y="157"/>
                  <a:pt x="9" y="157"/>
                </a:cubicBezTo>
                <a:cubicBezTo>
                  <a:pt x="0" y="147"/>
                  <a:pt x="0" y="128"/>
                  <a:pt x="9" y="118"/>
                </a:cubicBezTo>
                <a:lnTo>
                  <a:pt x="88" y="10"/>
                </a:lnTo>
                <a:cubicBezTo>
                  <a:pt x="98" y="1"/>
                  <a:pt x="118" y="1"/>
                  <a:pt x="127" y="10"/>
                </a:cubicBezTo>
                <a:cubicBezTo>
                  <a:pt x="137" y="20"/>
                  <a:pt x="137" y="30"/>
                  <a:pt x="12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3" name="Google Shape;4403;p21"/>
          <p:cNvSpPr/>
          <p:nvPr/>
        </p:nvSpPr>
        <p:spPr>
          <a:xfrm>
            <a:off x="3311858" y="5527683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39" y="373"/>
                </a:moveTo>
                <a:cubicBezTo>
                  <a:pt x="30" y="383"/>
                  <a:pt x="10" y="383"/>
                  <a:pt x="10" y="373"/>
                </a:cubicBezTo>
                <a:cubicBezTo>
                  <a:pt x="0" y="353"/>
                  <a:pt x="0" y="344"/>
                  <a:pt x="20" y="334"/>
                </a:cubicBezTo>
                <a:lnTo>
                  <a:pt x="579" y="11"/>
                </a:lnTo>
                <a:cubicBezTo>
                  <a:pt x="588" y="0"/>
                  <a:pt x="608" y="11"/>
                  <a:pt x="618" y="20"/>
                </a:cubicBezTo>
                <a:cubicBezTo>
                  <a:pt x="618" y="30"/>
                  <a:pt x="618" y="40"/>
                  <a:pt x="6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4" name="Google Shape;4404;p21"/>
          <p:cNvSpPr/>
          <p:nvPr/>
        </p:nvSpPr>
        <p:spPr>
          <a:xfrm>
            <a:off x="3336603" y="5577384"/>
            <a:ext cx="23053" cy="37646"/>
          </a:xfrm>
          <a:custGeom>
            <a:avLst/>
            <a:gdLst/>
            <a:ahLst/>
            <a:cxnLst/>
            <a:rect l="l" t="t" r="r" b="b"/>
            <a:pathLst>
              <a:path w="109" h="178" extrusionOk="0">
                <a:moveTo>
                  <a:pt x="50" y="157"/>
                </a:moveTo>
                <a:cubicBezTo>
                  <a:pt x="40" y="177"/>
                  <a:pt x="31" y="177"/>
                  <a:pt x="20" y="177"/>
                </a:cubicBezTo>
                <a:cubicBezTo>
                  <a:pt x="11" y="168"/>
                  <a:pt x="1" y="157"/>
                  <a:pt x="11" y="148"/>
                </a:cubicBezTo>
                <a:lnTo>
                  <a:pt x="60" y="20"/>
                </a:lnTo>
                <a:cubicBezTo>
                  <a:pt x="60" y="1"/>
                  <a:pt x="79" y="1"/>
                  <a:pt x="89" y="1"/>
                </a:cubicBezTo>
                <a:cubicBezTo>
                  <a:pt x="99" y="11"/>
                  <a:pt x="109" y="2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5" name="Google Shape;4405;p21"/>
          <p:cNvSpPr/>
          <p:nvPr/>
        </p:nvSpPr>
        <p:spPr>
          <a:xfrm>
            <a:off x="3317992" y="557336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49"/>
                </a:moveTo>
                <a:cubicBezTo>
                  <a:pt x="10" y="49"/>
                  <a:pt x="1" y="30"/>
                  <a:pt x="10" y="20"/>
                </a:cubicBezTo>
                <a:cubicBezTo>
                  <a:pt x="10" y="10"/>
                  <a:pt x="21" y="0"/>
                  <a:pt x="30" y="0"/>
                </a:cubicBezTo>
                <a:lnTo>
                  <a:pt x="167" y="20"/>
                </a:lnTo>
                <a:cubicBezTo>
                  <a:pt x="187" y="20"/>
                  <a:pt x="187" y="30"/>
                  <a:pt x="187" y="49"/>
                </a:cubicBezTo>
                <a:cubicBezTo>
                  <a:pt x="187" y="59"/>
                  <a:pt x="177" y="69"/>
                  <a:pt x="16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6" name="Google Shape;4406;p21"/>
          <p:cNvSpPr/>
          <p:nvPr/>
        </p:nvSpPr>
        <p:spPr>
          <a:xfrm>
            <a:off x="3355426" y="5564906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49" y="168"/>
                </a:moveTo>
                <a:cubicBezTo>
                  <a:pt x="49" y="177"/>
                  <a:pt x="29" y="187"/>
                  <a:pt x="20" y="177"/>
                </a:cubicBezTo>
                <a:cubicBezTo>
                  <a:pt x="10" y="177"/>
                  <a:pt x="0" y="158"/>
                  <a:pt x="10" y="148"/>
                </a:cubicBezTo>
                <a:lnTo>
                  <a:pt x="59" y="20"/>
                </a:lnTo>
                <a:cubicBezTo>
                  <a:pt x="69" y="11"/>
                  <a:pt x="79" y="1"/>
                  <a:pt x="88" y="11"/>
                </a:cubicBezTo>
                <a:cubicBezTo>
                  <a:pt x="98" y="11"/>
                  <a:pt x="108" y="31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7" name="Google Shape;4407;p21"/>
          <p:cNvSpPr/>
          <p:nvPr/>
        </p:nvSpPr>
        <p:spPr>
          <a:xfrm>
            <a:off x="3338718" y="5560887"/>
            <a:ext cx="39549" cy="16708"/>
          </a:xfrm>
          <a:custGeom>
            <a:avLst/>
            <a:gdLst/>
            <a:ahLst/>
            <a:cxnLst/>
            <a:rect l="l" t="t" r="r" b="b"/>
            <a:pathLst>
              <a:path w="187" h="79" extrusionOk="0">
                <a:moveTo>
                  <a:pt x="21" y="50"/>
                </a:moveTo>
                <a:cubicBezTo>
                  <a:pt x="10" y="50"/>
                  <a:pt x="1" y="39"/>
                  <a:pt x="1" y="30"/>
                </a:cubicBezTo>
                <a:cubicBezTo>
                  <a:pt x="1" y="10"/>
                  <a:pt x="10" y="0"/>
                  <a:pt x="30" y="10"/>
                </a:cubicBezTo>
                <a:lnTo>
                  <a:pt x="167" y="30"/>
                </a:lnTo>
                <a:cubicBezTo>
                  <a:pt x="177" y="30"/>
                  <a:pt x="187" y="39"/>
                  <a:pt x="187" y="50"/>
                </a:cubicBezTo>
                <a:cubicBezTo>
                  <a:pt x="177" y="69"/>
                  <a:pt x="167" y="79"/>
                  <a:pt x="15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8" name="Google Shape;4408;p21"/>
          <p:cNvSpPr/>
          <p:nvPr/>
        </p:nvSpPr>
        <p:spPr>
          <a:xfrm>
            <a:off x="3311858" y="5440549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20" y="50"/>
                </a:moveTo>
                <a:cubicBezTo>
                  <a:pt x="0" y="40"/>
                  <a:pt x="0" y="31"/>
                  <a:pt x="10" y="11"/>
                </a:cubicBezTo>
                <a:cubicBezTo>
                  <a:pt x="10" y="1"/>
                  <a:pt x="30" y="1"/>
                  <a:pt x="39" y="11"/>
                </a:cubicBezTo>
                <a:lnTo>
                  <a:pt x="608" y="334"/>
                </a:lnTo>
                <a:cubicBezTo>
                  <a:pt x="618" y="344"/>
                  <a:pt x="618" y="354"/>
                  <a:pt x="618" y="364"/>
                </a:cubicBezTo>
                <a:cubicBezTo>
                  <a:pt x="608" y="373"/>
                  <a:pt x="588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9" name="Google Shape;4409;p21"/>
          <p:cNvSpPr/>
          <p:nvPr/>
        </p:nvSpPr>
        <p:spPr>
          <a:xfrm>
            <a:off x="3317992" y="5461275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70"/>
                </a:moveTo>
                <a:cubicBezTo>
                  <a:pt x="21" y="70"/>
                  <a:pt x="10" y="60"/>
                  <a:pt x="10" y="50"/>
                </a:cubicBezTo>
                <a:cubicBezTo>
                  <a:pt x="1" y="40"/>
                  <a:pt x="10" y="21"/>
                  <a:pt x="30" y="21"/>
                </a:cubicBezTo>
                <a:lnTo>
                  <a:pt x="167" y="1"/>
                </a:lnTo>
                <a:cubicBezTo>
                  <a:pt x="177" y="1"/>
                  <a:pt x="187" y="11"/>
                  <a:pt x="187" y="21"/>
                </a:cubicBezTo>
                <a:cubicBezTo>
                  <a:pt x="187" y="31"/>
                  <a:pt x="18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0" name="Google Shape;4410;p21"/>
          <p:cNvSpPr/>
          <p:nvPr/>
        </p:nvSpPr>
        <p:spPr>
          <a:xfrm>
            <a:off x="3336603" y="5434415"/>
            <a:ext cx="23053" cy="37646"/>
          </a:xfrm>
          <a:custGeom>
            <a:avLst/>
            <a:gdLst/>
            <a:ahLst/>
            <a:cxnLst/>
            <a:rect l="l" t="t" r="r" b="b"/>
            <a:pathLst>
              <a:path w="109" h="178" extrusionOk="0">
                <a:moveTo>
                  <a:pt x="11" y="30"/>
                </a:moveTo>
                <a:cubicBezTo>
                  <a:pt x="1" y="21"/>
                  <a:pt x="11" y="10"/>
                  <a:pt x="20" y="1"/>
                </a:cubicBezTo>
                <a:cubicBezTo>
                  <a:pt x="31" y="1"/>
                  <a:pt x="40" y="1"/>
                  <a:pt x="50" y="21"/>
                </a:cubicBezTo>
                <a:lnTo>
                  <a:pt x="99" y="148"/>
                </a:lnTo>
                <a:cubicBezTo>
                  <a:pt x="109" y="158"/>
                  <a:pt x="99" y="167"/>
                  <a:pt x="89" y="177"/>
                </a:cubicBezTo>
                <a:cubicBezTo>
                  <a:pt x="79" y="177"/>
                  <a:pt x="60" y="177"/>
                  <a:pt x="60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1" name="Google Shape;4411;p21"/>
          <p:cNvSpPr/>
          <p:nvPr/>
        </p:nvSpPr>
        <p:spPr>
          <a:xfrm>
            <a:off x="3338718" y="5471849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30" y="69"/>
                </a:moveTo>
                <a:cubicBezTo>
                  <a:pt x="10" y="69"/>
                  <a:pt x="1" y="69"/>
                  <a:pt x="1" y="49"/>
                </a:cubicBezTo>
                <a:cubicBezTo>
                  <a:pt x="1" y="40"/>
                  <a:pt x="10" y="29"/>
                  <a:pt x="21" y="29"/>
                </a:cubicBezTo>
                <a:lnTo>
                  <a:pt x="158" y="10"/>
                </a:lnTo>
                <a:cubicBezTo>
                  <a:pt x="167" y="0"/>
                  <a:pt x="177" y="10"/>
                  <a:pt x="187" y="29"/>
                </a:cubicBezTo>
                <a:cubicBezTo>
                  <a:pt x="187" y="40"/>
                  <a:pt x="177" y="49"/>
                  <a:pt x="16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21"/>
          <p:cNvSpPr/>
          <p:nvPr/>
        </p:nvSpPr>
        <p:spPr>
          <a:xfrm>
            <a:off x="3355426" y="5444778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10" y="40"/>
                </a:moveTo>
                <a:cubicBezTo>
                  <a:pt x="0" y="20"/>
                  <a:pt x="10" y="11"/>
                  <a:pt x="20" y="11"/>
                </a:cubicBezTo>
                <a:cubicBezTo>
                  <a:pt x="29" y="1"/>
                  <a:pt x="49" y="11"/>
                  <a:pt x="49" y="20"/>
                </a:cubicBezTo>
                <a:lnTo>
                  <a:pt x="98" y="148"/>
                </a:lnTo>
                <a:cubicBezTo>
                  <a:pt x="108" y="157"/>
                  <a:pt x="98" y="177"/>
                  <a:pt x="88" y="177"/>
                </a:cubicBezTo>
                <a:cubicBezTo>
                  <a:pt x="79" y="187"/>
                  <a:pt x="69" y="177"/>
                  <a:pt x="59" y="1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3" name="Google Shape;4413;p21"/>
          <p:cNvSpPr/>
          <p:nvPr/>
        </p:nvSpPr>
        <p:spPr>
          <a:xfrm>
            <a:off x="3398781" y="5434415"/>
            <a:ext cx="52239" cy="79099"/>
          </a:xfrm>
          <a:custGeom>
            <a:avLst/>
            <a:gdLst/>
            <a:ahLst/>
            <a:cxnLst/>
            <a:rect l="l" t="t" r="r" b="b"/>
            <a:pathLst>
              <a:path w="247" h="374" extrusionOk="0">
                <a:moveTo>
                  <a:pt x="11" y="40"/>
                </a:moveTo>
                <a:cubicBezTo>
                  <a:pt x="1" y="30"/>
                  <a:pt x="11" y="21"/>
                  <a:pt x="20" y="10"/>
                </a:cubicBezTo>
                <a:cubicBezTo>
                  <a:pt x="30" y="1"/>
                  <a:pt x="40" y="10"/>
                  <a:pt x="50" y="21"/>
                </a:cubicBezTo>
                <a:lnTo>
                  <a:pt x="236" y="334"/>
                </a:lnTo>
                <a:cubicBezTo>
                  <a:pt x="246" y="354"/>
                  <a:pt x="236" y="363"/>
                  <a:pt x="226" y="373"/>
                </a:cubicBezTo>
                <a:cubicBezTo>
                  <a:pt x="216" y="373"/>
                  <a:pt x="197" y="373"/>
                  <a:pt x="197" y="36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4" name="Google Shape;4414;p21"/>
          <p:cNvSpPr/>
          <p:nvPr/>
        </p:nvSpPr>
        <p:spPr>
          <a:xfrm>
            <a:off x="3388630" y="544689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49"/>
                </a:moveTo>
                <a:cubicBezTo>
                  <a:pt x="0" y="49"/>
                  <a:pt x="0" y="30"/>
                  <a:pt x="0" y="20"/>
                </a:cubicBezTo>
                <a:cubicBezTo>
                  <a:pt x="9" y="10"/>
                  <a:pt x="20" y="1"/>
                  <a:pt x="29" y="10"/>
                </a:cubicBezTo>
                <a:lnTo>
                  <a:pt x="147" y="49"/>
                </a:lnTo>
                <a:cubicBezTo>
                  <a:pt x="157" y="60"/>
                  <a:pt x="166" y="69"/>
                  <a:pt x="157" y="79"/>
                </a:cubicBezTo>
                <a:cubicBezTo>
                  <a:pt x="157" y="99"/>
                  <a:pt x="137" y="99"/>
                  <a:pt x="127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5" name="Google Shape;4415;p21"/>
          <p:cNvSpPr/>
          <p:nvPr/>
        </p:nvSpPr>
        <p:spPr>
          <a:xfrm>
            <a:off x="3413374" y="5432300"/>
            <a:ext cx="12690" cy="35531"/>
          </a:xfrm>
          <a:custGeom>
            <a:avLst/>
            <a:gdLst/>
            <a:ahLst/>
            <a:cxnLst/>
            <a:rect l="l" t="t" r="r" b="b"/>
            <a:pathLst>
              <a:path w="60" h="168" extrusionOk="0">
                <a:moveTo>
                  <a:pt x="20" y="20"/>
                </a:moveTo>
                <a:cubicBezTo>
                  <a:pt x="20" y="11"/>
                  <a:pt x="30" y="1"/>
                  <a:pt x="40" y="1"/>
                </a:cubicBezTo>
                <a:cubicBezTo>
                  <a:pt x="59" y="1"/>
                  <a:pt x="59" y="11"/>
                  <a:pt x="59" y="31"/>
                </a:cubicBezTo>
                <a:lnTo>
                  <a:pt x="40" y="148"/>
                </a:lnTo>
                <a:cubicBezTo>
                  <a:pt x="40" y="158"/>
                  <a:pt x="30" y="168"/>
                  <a:pt x="20" y="168"/>
                </a:cubicBezTo>
                <a:cubicBezTo>
                  <a:pt x="1" y="168"/>
                  <a:pt x="1" y="158"/>
                  <a:pt x="1" y="1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6" name="Google Shape;4416;p21"/>
          <p:cNvSpPr/>
          <p:nvPr/>
        </p:nvSpPr>
        <p:spPr>
          <a:xfrm>
            <a:off x="3398781" y="546550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1" y="40"/>
                </a:moveTo>
                <a:cubicBezTo>
                  <a:pt x="1" y="40"/>
                  <a:pt x="1" y="30"/>
                  <a:pt x="1" y="11"/>
                </a:cubicBezTo>
                <a:cubicBezTo>
                  <a:pt x="11" y="1"/>
                  <a:pt x="20" y="1"/>
                  <a:pt x="30" y="1"/>
                </a:cubicBezTo>
                <a:lnTo>
                  <a:pt x="148" y="50"/>
                </a:lnTo>
                <a:cubicBezTo>
                  <a:pt x="157" y="50"/>
                  <a:pt x="168" y="70"/>
                  <a:pt x="157" y="79"/>
                </a:cubicBezTo>
                <a:cubicBezTo>
                  <a:pt x="157" y="89"/>
                  <a:pt x="138" y="99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7" name="Google Shape;4417;p21"/>
          <p:cNvSpPr/>
          <p:nvPr/>
        </p:nvSpPr>
        <p:spPr>
          <a:xfrm>
            <a:off x="3421622" y="544900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20" y="20"/>
                </a:moveTo>
                <a:cubicBezTo>
                  <a:pt x="20" y="10"/>
                  <a:pt x="40" y="0"/>
                  <a:pt x="49" y="0"/>
                </a:cubicBezTo>
                <a:cubicBezTo>
                  <a:pt x="60" y="0"/>
                  <a:pt x="69" y="20"/>
                  <a:pt x="69" y="30"/>
                </a:cubicBezTo>
                <a:lnTo>
                  <a:pt x="49" y="148"/>
                </a:lnTo>
                <a:cubicBezTo>
                  <a:pt x="49" y="157"/>
                  <a:pt x="40" y="167"/>
                  <a:pt x="30" y="167"/>
                </a:cubicBezTo>
                <a:cubicBezTo>
                  <a:pt x="10" y="167"/>
                  <a:pt x="1" y="157"/>
                  <a:pt x="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8" name="Google Shape;4418;p21"/>
          <p:cNvSpPr/>
          <p:nvPr/>
        </p:nvSpPr>
        <p:spPr>
          <a:xfrm>
            <a:off x="3456942" y="5434415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196" y="21"/>
                </a:moveTo>
                <a:cubicBezTo>
                  <a:pt x="196" y="10"/>
                  <a:pt x="216" y="1"/>
                  <a:pt x="226" y="10"/>
                </a:cubicBezTo>
                <a:cubicBezTo>
                  <a:pt x="235" y="21"/>
                  <a:pt x="235" y="30"/>
                  <a:pt x="235" y="40"/>
                </a:cubicBezTo>
                <a:lnTo>
                  <a:pt x="49" y="363"/>
                </a:lnTo>
                <a:cubicBezTo>
                  <a:pt x="39" y="373"/>
                  <a:pt x="30" y="373"/>
                  <a:pt x="20" y="373"/>
                </a:cubicBezTo>
                <a:cubicBezTo>
                  <a:pt x="10" y="363"/>
                  <a:pt x="0" y="354"/>
                  <a:pt x="1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9" name="Google Shape;4419;p21"/>
          <p:cNvSpPr/>
          <p:nvPr/>
        </p:nvSpPr>
        <p:spPr>
          <a:xfrm>
            <a:off x="3479783" y="5432300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0" y="31"/>
                </a:moveTo>
                <a:cubicBezTo>
                  <a:pt x="0" y="11"/>
                  <a:pt x="10" y="1"/>
                  <a:pt x="20" y="1"/>
                </a:cubicBezTo>
                <a:cubicBezTo>
                  <a:pt x="39" y="1"/>
                  <a:pt x="49" y="11"/>
                  <a:pt x="49" y="20"/>
                </a:cubicBezTo>
                <a:lnTo>
                  <a:pt x="68" y="138"/>
                </a:lnTo>
                <a:cubicBezTo>
                  <a:pt x="68" y="158"/>
                  <a:pt x="59" y="168"/>
                  <a:pt x="49" y="168"/>
                </a:cubicBezTo>
                <a:cubicBezTo>
                  <a:pt x="39" y="168"/>
                  <a:pt x="20" y="158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0" name="Google Shape;4420;p21"/>
          <p:cNvSpPr/>
          <p:nvPr/>
        </p:nvSpPr>
        <p:spPr>
          <a:xfrm>
            <a:off x="3483801" y="544689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8" y="10"/>
                </a:moveTo>
                <a:cubicBezTo>
                  <a:pt x="147" y="1"/>
                  <a:pt x="158" y="10"/>
                  <a:pt x="158" y="20"/>
                </a:cubicBezTo>
                <a:cubicBezTo>
                  <a:pt x="167" y="30"/>
                  <a:pt x="158" y="49"/>
                  <a:pt x="147" y="49"/>
                </a:cubicBezTo>
                <a:lnTo>
                  <a:pt x="30" y="99"/>
                </a:lnTo>
                <a:cubicBezTo>
                  <a:pt x="20" y="99"/>
                  <a:pt x="10" y="99"/>
                  <a:pt x="1" y="79"/>
                </a:cubicBezTo>
                <a:cubicBezTo>
                  <a:pt x="1" y="69"/>
                  <a:pt x="10" y="60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21"/>
          <p:cNvSpPr/>
          <p:nvPr/>
        </p:nvSpPr>
        <p:spPr>
          <a:xfrm>
            <a:off x="3469208" y="544900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11" y="30"/>
                </a:moveTo>
                <a:cubicBezTo>
                  <a:pt x="1" y="20"/>
                  <a:pt x="11" y="0"/>
                  <a:pt x="31" y="0"/>
                </a:cubicBezTo>
                <a:cubicBezTo>
                  <a:pt x="40" y="0"/>
                  <a:pt x="50" y="10"/>
                  <a:pt x="50" y="20"/>
                </a:cubicBezTo>
                <a:lnTo>
                  <a:pt x="70" y="148"/>
                </a:lnTo>
                <a:cubicBezTo>
                  <a:pt x="70" y="157"/>
                  <a:pt x="60" y="167"/>
                  <a:pt x="50" y="167"/>
                </a:cubicBezTo>
                <a:cubicBezTo>
                  <a:pt x="40" y="167"/>
                  <a:pt x="31" y="157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2" name="Google Shape;4422;p21"/>
          <p:cNvSpPr/>
          <p:nvPr/>
        </p:nvSpPr>
        <p:spPr>
          <a:xfrm>
            <a:off x="3473438" y="546550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8" y="1"/>
                </a:moveTo>
                <a:cubicBezTo>
                  <a:pt x="148" y="1"/>
                  <a:pt x="157" y="1"/>
                  <a:pt x="167" y="11"/>
                </a:cubicBezTo>
                <a:cubicBezTo>
                  <a:pt x="167" y="30"/>
                  <a:pt x="167" y="40"/>
                  <a:pt x="148" y="40"/>
                </a:cubicBezTo>
                <a:lnTo>
                  <a:pt x="40" y="89"/>
                </a:lnTo>
                <a:cubicBezTo>
                  <a:pt x="20" y="99"/>
                  <a:pt x="11" y="89"/>
                  <a:pt x="11" y="79"/>
                </a:cubicBezTo>
                <a:cubicBezTo>
                  <a:pt x="0" y="70"/>
                  <a:pt x="11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3" name="Google Shape;4423;p21"/>
          <p:cNvSpPr/>
          <p:nvPr/>
        </p:nvSpPr>
        <p:spPr>
          <a:xfrm>
            <a:off x="3467305" y="5519435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392" y="0"/>
                </a:moveTo>
                <a:cubicBezTo>
                  <a:pt x="402" y="0"/>
                  <a:pt x="412" y="10"/>
                  <a:pt x="412" y="20"/>
                </a:cubicBezTo>
                <a:cubicBezTo>
                  <a:pt x="412" y="39"/>
                  <a:pt x="402" y="50"/>
                  <a:pt x="392" y="50"/>
                </a:cubicBezTo>
                <a:lnTo>
                  <a:pt x="20" y="50"/>
                </a:lnTo>
                <a:cubicBezTo>
                  <a:pt x="10" y="50"/>
                  <a:pt x="0" y="39"/>
                  <a:pt x="0" y="20"/>
                </a:cubicBezTo>
                <a:cubicBezTo>
                  <a:pt x="0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4" name="Google Shape;4424;p21"/>
          <p:cNvSpPr/>
          <p:nvPr/>
        </p:nvSpPr>
        <p:spPr>
          <a:xfrm>
            <a:off x="3519120" y="5502727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8" y="11"/>
                </a:moveTo>
                <a:cubicBezTo>
                  <a:pt x="118" y="1"/>
                  <a:pt x="137" y="1"/>
                  <a:pt x="147" y="11"/>
                </a:cubicBezTo>
                <a:cubicBezTo>
                  <a:pt x="147" y="21"/>
                  <a:pt x="147" y="40"/>
                  <a:pt x="137" y="50"/>
                </a:cubicBezTo>
                <a:lnTo>
                  <a:pt x="39" y="118"/>
                </a:lnTo>
                <a:cubicBezTo>
                  <a:pt x="30" y="129"/>
                  <a:pt x="20" y="129"/>
                  <a:pt x="10" y="118"/>
                </a:cubicBezTo>
                <a:cubicBezTo>
                  <a:pt x="0" y="109"/>
                  <a:pt x="0" y="8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5" name="Google Shape;4425;p21"/>
          <p:cNvSpPr/>
          <p:nvPr/>
        </p:nvSpPr>
        <p:spPr>
          <a:xfrm>
            <a:off x="3519120" y="5519435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7" y="79"/>
                </a:moveTo>
                <a:cubicBezTo>
                  <a:pt x="147" y="89"/>
                  <a:pt x="147" y="108"/>
                  <a:pt x="147" y="118"/>
                </a:cubicBezTo>
                <a:cubicBezTo>
                  <a:pt x="137" y="128"/>
                  <a:pt x="118" y="128"/>
                  <a:pt x="108" y="118"/>
                </a:cubicBezTo>
                <a:lnTo>
                  <a:pt x="10" y="39"/>
                </a:lnTo>
                <a:cubicBezTo>
                  <a:pt x="0" y="39"/>
                  <a:pt x="0" y="20"/>
                  <a:pt x="10" y="10"/>
                </a:cubicBezTo>
                <a:cubicBezTo>
                  <a:pt x="20" y="0"/>
                  <a:pt x="30" y="0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6" name="Google Shape;4426;p21"/>
          <p:cNvSpPr/>
          <p:nvPr/>
        </p:nvSpPr>
        <p:spPr>
          <a:xfrm>
            <a:off x="3500509" y="5502727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08" y="11"/>
                </a:moveTo>
                <a:cubicBezTo>
                  <a:pt x="118" y="1"/>
                  <a:pt x="127" y="1"/>
                  <a:pt x="137" y="11"/>
                </a:cubicBezTo>
                <a:cubicBezTo>
                  <a:pt x="147" y="21"/>
                  <a:pt x="147" y="40"/>
                  <a:pt x="137" y="50"/>
                </a:cubicBezTo>
                <a:lnTo>
                  <a:pt x="39" y="118"/>
                </a:lnTo>
                <a:cubicBezTo>
                  <a:pt x="29" y="129"/>
                  <a:pt x="10" y="129"/>
                  <a:pt x="0" y="118"/>
                </a:cubicBezTo>
                <a:cubicBezTo>
                  <a:pt x="0" y="109"/>
                  <a:pt x="0" y="8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7" name="Google Shape;4427;p21"/>
          <p:cNvSpPr/>
          <p:nvPr/>
        </p:nvSpPr>
        <p:spPr>
          <a:xfrm>
            <a:off x="3500509" y="5519435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37" y="79"/>
                </a:moveTo>
                <a:cubicBezTo>
                  <a:pt x="147" y="89"/>
                  <a:pt x="147" y="108"/>
                  <a:pt x="137" y="118"/>
                </a:cubicBezTo>
                <a:cubicBezTo>
                  <a:pt x="127" y="128"/>
                  <a:pt x="118" y="128"/>
                  <a:pt x="108" y="118"/>
                </a:cubicBezTo>
                <a:lnTo>
                  <a:pt x="10" y="39"/>
                </a:lnTo>
                <a:cubicBezTo>
                  <a:pt x="0" y="39"/>
                  <a:pt x="0" y="20"/>
                  <a:pt x="0" y="10"/>
                </a:cubicBezTo>
                <a:cubicBezTo>
                  <a:pt x="10" y="0"/>
                  <a:pt x="29" y="0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8" name="Google Shape;4428;p21"/>
          <p:cNvSpPr/>
          <p:nvPr/>
        </p:nvSpPr>
        <p:spPr>
          <a:xfrm>
            <a:off x="3456942" y="5535931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235" y="334"/>
                </a:moveTo>
                <a:cubicBezTo>
                  <a:pt x="235" y="344"/>
                  <a:pt x="235" y="353"/>
                  <a:pt x="226" y="364"/>
                </a:cubicBezTo>
                <a:cubicBezTo>
                  <a:pt x="216" y="373"/>
                  <a:pt x="196" y="364"/>
                  <a:pt x="196" y="353"/>
                </a:cubicBezTo>
                <a:lnTo>
                  <a:pt x="10" y="30"/>
                </a:lnTo>
                <a:cubicBezTo>
                  <a:pt x="0" y="20"/>
                  <a:pt x="10" y="11"/>
                  <a:pt x="20" y="1"/>
                </a:cubicBezTo>
                <a:cubicBezTo>
                  <a:pt x="30" y="1"/>
                  <a:pt x="39" y="1"/>
                  <a:pt x="4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9" name="Google Shape;4429;p21"/>
          <p:cNvSpPr/>
          <p:nvPr/>
        </p:nvSpPr>
        <p:spPr>
          <a:xfrm>
            <a:off x="3483801" y="558161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7" y="50"/>
                </a:moveTo>
                <a:cubicBezTo>
                  <a:pt x="158" y="50"/>
                  <a:pt x="167" y="69"/>
                  <a:pt x="158" y="79"/>
                </a:cubicBezTo>
                <a:cubicBezTo>
                  <a:pt x="158" y="89"/>
                  <a:pt x="147" y="98"/>
                  <a:pt x="128" y="89"/>
                </a:cubicBezTo>
                <a:lnTo>
                  <a:pt x="20" y="50"/>
                </a:lnTo>
                <a:cubicBezTo>
                  <a:pt x="10" y="39"/>
                  <a:pt x="1" y="30"/>
                  <a:pt x="1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0" name="Google Shape;4430;p21"/>
          <p:cNvSpPr/>
          <p:nvPr/>
        </p:nvSpPr>
        <p:spPr>
          <a:xfrm>
            <a:off x="3479783" y="5581613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49" y="148"/>
                </a:moveTo>
                <a:cubicBezTo>
                  <a:pt x="49" y="157"/>
                  <a:pt x="39" y="167"/>
                  <a:pt x="20" y="167"/>
                </a:cubicBezTo>
                <a:cubicBezTo>
                  <a:pt x="10" y="167"/>
                  <a:pt x="0" y="157"/>
                  <a:pt x="0" y="137"/>
                </a:cubicBezTo>
                <a:lnTo>
                  <a:pt x="20" y="20"/>
                </a:lnTo>
                <a:cubicBezTo>
                  <a:pt x="20" y="10"/>
                  <a:pt x="39" y="0"/>
                  <a:pt x="49" y="0"/>
                </a:cubicBezTo>
                <a:cubicBezTo>
                  <a:pt x="59" y="0"/>
                  <a:pt x="68" y="10"/>
                  <a:pt x="6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1" name="Google Shape;4431;p21"/>
          <p:cNvSpPr/>
          <p:nvPr/>
        </p:nvSpPr>
        <p:spPr>
          <a:xfrm>
            <a:off x="3473438" y="556300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49"/>
                </a:moveTo>
                <a:cubicBezTo>
                  <a:pt x="167" y="59"/>
                  <a:pt x="167" y="69"/>
                  <a:pt x="167" y="88"/>
                </a:cubicBezTo>
                <a:cubicBezTo>
                  <a:pt x="157" y="98"/>
                  <a:pt x="148" y="98"/>
                  <a:pt x="138" y="98"/>
                </a:cubicBezTo>
                <a:lnTo>
                  <a:pt x="20" y="49"/>
                </a:lnTo>
                <a:cubicBezTo>
                  <a:pt x="11" y="49"/>
                  <a:pt x="0" y="29"/>
                  <a:pt x="11" y="20"/>
                </a:cubicBezTo>
                <a:cubicBezTo>
                  <a:pt x="11" y="10"/>
                  <a:pt x="2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2" name="Google Shape;4432;p21"/>
          <p:cNvSpPr/>
          <p:nvPr/>
        </p:nvSpPr>
        <p:spPr>
          <a:xfrm>
            <a:off x="3469208" y="5564906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8"/>
                  <a:pt x="40" y="168"/>
                  <a:pt x="31" y="168"/>
                </a:cubicBezTo>
                <a:cubicBezTo>
                  <a:pt x="11" y="168"/>
                  <a:pt x="1" y="148"/>
                  <a:pt x="11" y="138"/>
                </a:cubicBezTo>
                <a:lnTo>
                  <a:pt x="20" y="20"/>
                </a:lnTo>
                <a:cubicBezTo>
                  <a:pt x="31" y="1"/>
                  <a:pt x="40" y="1"/>
                  <a:pt x="50" y="1"/>
                </a:cubicBezTo>
                <a:cubicBezTo>
                  <a:pt x="60" y="1"/>
                  <a:pt x="70" y="11"/>
                  <a:pt x="7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3" name="Google Shape;4433;p21"/>
          <p:cNvSpPr/>
          <p:nvPr/>
        </p:nvSpPr>
        <p:spPr>
          <a:xfrm>
            <a:off x="3398781" y="5535931"/>
            <a:ext cx="52239" cy="79099"/>
          </a:xfrm>
          <a:custGeom>
            <a:avLst/>
            <a:gdLst/>
            <a:ahLst/>
            <a:cxnLst/>
            <a:rect l="l" t="t" r="r" b="b"/>
            <a:pathLst>
              <a:path w="247" h="374" extrusionOk="0">
                <a:moveTo>
                  <a:pt x="50" y="353"/>
                </a:moveTo>
                <a:cubicBezTo>
                  <a:pt x="40" y="364"/>
                  <a:pt x="30" y="373"/>
                  <a:pt x="20" y="364"/>
                </a:cubicBezTo>
                <a:cubicBezTo>
                  <a:pt x="11" y="353"/>
                  <a:pt x="1" y="344"/>
                  <a:pt x="11" y="334"/>
                </a:cubicBezTo>
                <a:lnTo>
                  <a:pt x="197" y="11"/>
                </a:lnTo>
                <a:cubicBezTo>
                  <a:pt x="197" y="1"/>
                  <a:pt x="216" y="1"/>
                  <a:pt x="226" y="1"/>
                </a:cubicBezTo>
                <a:cubicBezTo>
                  <a:pt x="236" y="11"/>
                  <a:pt x="246" y="20"/>
                  <a:pt x="236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4" name="Google Shape;4434;p21"/>
          <p:cNvSpPr/>
          <p:nvPr/>
        </p:nvSpPr>
        <p:spPr>
          <a:xfrm>
            <a:off x="3413374" y="5581613"/>
            <a:ext cx="12690" cy="35531"/>
          </a:xfrm>
          <a:custGeom>
            <a:avLst/>
            <a:gdLst/>
            <a:ahLst/>
            <a:cxnLst/>
            <a:rect l="l" t="t" r="r" b="b"/>
            <a:pathLst>
              <a:path w="60" h="168" extrusionOk="0">
                <a:moveTo>
                  <a:pt x="59" y="137"/>
                </a:moveTo>
                <a:cubicBezTo>
                  <a:pt x="59" y="157"/>
                  <a:pt x="59" y="167"/>
                  <a:pt x="40" y="167"/>
                </a:cubicBezTo>
                <a:cubicBezTo>
                  <a:pt x="30" y="167"/>
                  <a:pt x="20" y="157"/>
                  <a:pt x="20" y="148"/>
                </a:cubicBezTo>
                <a:lnTo>
                  <a:pt x="1" y="30"/>
                </a:lnTo>
                <a:cubicBezTo>
                  <a:pt x="1" y="10"/>
                  <a:pt x="1" y="0"/>
                  <a:pt x="20" y="0"/>
                </a:cubicBezTo>
                <a:cubicBezTo>
                  <a:pt x="30" y="0"/>
                  <a:pt x="40" y="1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5" name="Google Shape;4435;p21"/>
          <p:cNvSpPr/>
          <p:nvPr/>
        </p:nvSpPr>
        <p:spPr>
          <a:xfrm>
            <a:off x="3388630" y="558161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9" y="89"/>
                </a:moveTo>
                <a:cubicBezTo>
                  <a:pt x="20" y="98"/>
                  <a:pt x="9" y="89"/>
                  <a:pt x="0" y="79"/>
                </a:cubicBezTo>
                <a:cubicBezTo>
                  <a:pt x="0" y="69"/>
                  <a:pt x="0" y="50"/>
                  <a:pt x="20" y="50"/>
                </a:cubicBezTo>
                <a:lnTo>
                  <a:pt x="127" y="0"/>
                </a:lnTo>
                <a:cubicBezTo>
                  <a:pt x="137" y="0"/>
                  <a:pt x="157" y="0"/>
                  <a:pt x="157" y="10"/>
                </a:cubicBezTo>
                <a:cubicBezTo>
                  <a:pt x="166" y="30"/>
                  <a:pt x="157" y="39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6" name="Google Shape;4436;p21"/>
          <p:cNvSpPr/>
          <p:nvPr/>
        </p:nvSpPr>
        <p:spPr>
          <a:xfrm>
            <a:off x="3421622" y="5564906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69" y="138"/>
                </a:moveTo>
                <a:cubicBezTo>
                  <a:pt x="69" y="148"/>
                  <a:pt x="60" y="168"/>
                  <a:pt x="49" y="168"/>
                </a:cubicBezTo>
                <a:cubicBezTo>
                  <a:pt x="40" y="168"/>
                  <a:pt x="20" y="158"/>
                  <a:pt x="20" y="148"/>
                </a:cubicBezTo>
                <a:lnTo>
                  <a:pt x="1" y="20"/>
                </a:lnTo>
                <a:cubicBezTo>
                  <a:pt x="1" y="11"/>
                  <a:pt x="10" y="1"/>
                  <a:pt x="30" y="1"/>
                </a:cubicBezTo>
                <a:cubicBezTo>
                  <a:pt x="40" y="1"/>
                  <a:pt x="49" y="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7" name="Google Shape;4437;p21"/>
          <p:cNvSpPr/>
          <p:nvPr/>
        </p:nvSpPr>
        <p:spPr>
          <a:xfrm>
            <a:off x="3398781" y="556300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0" y="98"/>
                </a:moveTo>
                <a:cubicBezTo>
                  <a:pt x="20" y="98"/>
                  <a:pt x="11" y="98"/>
                  <a:pt x="1" y="88"/>
                </a:cubicBezTo>
                <a:cubicBezTo>
                  <a:pt x="1" y="69"/>
                  <a:pt x="1" y="59"/>
                  <a:pt x="11" y="49"/>
                </a:cubicBezTo>
                <a:lnTo>
                  <a:pt x="128" y="10"/>
                </a:lnTo>
                <a:cubicBezTo>
                  <a:pt x="138" y="0"/>
                  <a:pt x="157" y="10"/>
                  <a:pt x="157" y="20"/>
                </a:cubicBezTo>
                <a:cubicBezTo>
                  <a:pt x="168" y="29"/>
                  <a:pt x="157" y="49"/>
                  <a:pt x="14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21"/>
          <p:cNvSpPr/>
          <p:nvPr/>
        </p:nvSpPr>
        <p:spPr>
          <a:xfrm>
            <a:off x="3351196" y="5519435"/>
            <a:ext cx="89250" cy="10575"/>
          </a:xfrm>
          <a:custGeom>
            <a:avLst/>
            <a:gdLst/>
            <a:ahLst/>
            <a:cxnLst/>
            <a:rect l="l" t="t" r="r" b="b"/>
            <a:pathLst>
              <a:path w="422" h="50" extrusionOk="0">
                <a:moveTo>
                  <a:pt x="30" y="50"/>
                </a:moveTo>
                <a:cubicBezTo>
                  <a:pt x="10" y="50"/>
                  <a:pt x="1" y="39"/>
                  <a:pt x="1" y="20"/>
                </a:cubicBezTo>
                <a:cubicBezTo>
                  <a:pt x="1" y="10"/>
                  <a:pt x="10" y="0"/>
                  <a:pt x="30" y="0"/>
                </a:cubicBezTo>
                <a:lnTo>
                  <a:pt x="393" y="0"/>
                </a:lnTo>
                <a:cubicBezTo>
                  <a:pt x="412" y="0"/>
                  <a:pt x="422" y="10"/>
                  <a:pt x="422" y="20"/>
                </a:cubicBezTo>
                <a:cubicBezTo>
                  <a:pt x="422" y="39"/>
                  <a:pt x="412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9" name="Google Shape;4439;p21"/>
          <p:cNvSpPr/>
          <p:nvPr/>
        </p:nvSpPr>
        <p:spPr>
          <a:xfrm>
            <a:off x="3355426" y="5519435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40" y="118"/>
                </a:moveTo>
                <a:cubicBezTo>
                  <a:pt x="29" y="128"/>
                  <a:pt x="20" y="128"/>
                  <a:pt x="10" y="118"/>
                </a:cubicBezTo>
                <a:cubicBezTo>
                  <a:pt x="0" y="108"/>
                  <a:pt x="10" y="89"/>
                  <a:pt x="20" y="79"/>
                </a:cubicBezTo>
                <a:lnTo>
                  <a:pt x="108" y="10"/>
                </a:lnTo>
                <a:cubicBezTo>
                  <a:pt x="118" y="0"/>
                  <a:pt x="137" y="0"/>
                  <a:pt x="147" y="10"/>
                </a:cubicBezTo>
                <a:cubicBezTo>
                  <a:pt x="157" y="20"/>
                  <a:pt x="147" y="39"/>
                  <a:pt x="13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0" name="Google Shape;4440;p21"/>
          <p:cNvSpPr/>
          <p:nvPr/>
        </p:nvSpPr>
        <p:spPr>
          <a:xfrm>
            <a:off x="3355426" y="5502727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20" y="50"/>
                </a:moveTo>
                <a:cubicBezTo>
                  <a:pt x="10" y="40"/>
                  <a:pt x="0" y="21"/>
                  <a:pt x="10" y="11"/>
                </a:cubicBezTo>
                <a:cubicBezTo>
                  <a:pt x="20" y="1"/>
                  <a:pt x="29" y="1"/>
                  <a:pt x="40" y="11"/>
                </a:cubicBezTo>
                <a:lnTo>
                  <a:pt x="137" y="89"/>
                </a:lnTo>
                <a:cubicBezTo>
                  <a:pt x="147" y="89"/>
                  <a:pt x="157" y="109"/>
                  <a:pt x="147" y="118"/>
                </a:cubicBezTo>
                <a:cubicBezTo>
                  <a:pt x="137" y="129"/>
                  <a:pt x="118" y="129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1" name="Google Shape;4441;p21"/>
          <p:cNvSpPr/>
          <p:nvPr/>
        </p:nvSpPr>
        <p:spPr>
          <a:xfrm>
            <a:off x="3376152" y="5519435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39" y="118"/>
                </a:moveTo>
                <a:cubicBezTo>
                  <a:pt x="29" y="128"/>
                  <a:pt x="20" y="128"/>
                  <a:pt x="10" y="118"/>
                </a:cubicBezTo>
                <a:cubicBezTo>
                  <a:pt x="0" y="108"/>
                  <a:pt x="0" y="89"/>
                  <a:pt x="10" y="79"/>
                </a:cubicBezTo>
                <a:lnTo>
                  <a:pt x="108" y="10"/>
                </a:lnTo>
                <a:cubicBezTo>
                  <a:pt x="118" y="0"/>
                  <a:pt x="127" y="0"/>
                  <a:pt x="137" y="10"/>
                </a:cubicBezTo>
                <a:cubicBezTo>
                  <a:pt x="147" y="20"/>
                  <a:pt x="147" y="39"/>
                  <a:pt x="13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2" name="Google Shape;4442;p21"/>
          <p:cNvSpPr/>
          <p:nvPr/>
        </p:nvSpPr>
        <p:spPr>
          <a:xfrm>
            <a:off x="3376152" y="5502727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0" y="50"/>
                </a:moveTo>
                <a:cubicBezTo>
                  <a:pt x="0" y="40"/>
                  <a:pt x="0" y="21"/>
                  <a:pt x="10" y="11"/>
                </a:cubicBezTo>
                <a:cubicBezTo>
                  <a:pt x="20" y="1"/>
                  <a:pt x="29" y="1"/>
                  <a:pt x="39" y="11"/>
                </a:cubicBezTo>
                <a:lnTo>
                  <a:pt x="137" y="89"/>
                </a:lnTo>
                <a:cubicBezTo>
                  <a:pt x="147" y="89"/>
                  <a:pt x="147" y="109"/>
                  <a:pt x="137" y="118"/>
                </a:cubicBezTo>
                <a:cubicBezTo>
                  <a:pt x="127" y="129"/>
                  <a:pt x="118" y="129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3" name="Google Shape;4443;p21"/>
          <p:cNvSpPr/>
          <p:nvPr/>
        </p:nvSpPr>
        <p:spPr>
          <a:xfrm>
            <a:off x="6366642" y="5484327"/>
            <a:ext cx="31301" cy="31090"/>
          </a:xfrm>
          <a:custGeom>
            <a:avLst/>
            <a:gdLst/>
            <a:ahLst/>
            <a:cxnLst/>
            <a:rect l="l" t="t" r="r" b="b"/>
            <a:pathLst>
              <a:path w="148" h="147" extrusionOk="0">
                <a:moveTo>
                  <a:pt x="69" y="0"/>
                </a:moveTo>
                <a:cubicBezTo>
                  <a:pt x="89" y="0"/>
                  <a:pt x="108" y="10"/>
                  <a:pt x="128" y="20"/>
                </a:cubicBezTo>
                <a:cubicBezTo>
                  <a:pt x="137" y="39"/>
                  <a:pt x="148" y="59"/>
                  <a:pt x="148" y="79"/>
                </a:cubicBezTo>
                <a:cubicBezTo>
                  <a:pt x="148" y="98"/>
                  <a:pt x="137" y="118"/>
                  <a:pt x="128" y="127"/>
                </a:cubicBezTo>
                <a:cubicBezTo>
                  <a:pt x="108" y="137"/>
                  <a:pt x="89" y="147"/>
                  <a:pt x="69" y="147"/>
                </a:cubicBezTo>
                <a:cubicBezTo>
                  <a:pt x="50" y="147"/>
                  <a:pt x="39" y="137"/>
                  <a:pt x="20" y="127"/>
                </a:cubicBezTo>
                <a:cubicBezTo>
                  <a:pt x="10" y="118"/>
                  <a:pt x="0" y="98"/>
                  <a:pt x="0" y="79"/>
                </a:cubicBezTo>
                <a:cubicBezTo>
                  <a:pt x="0" y="59"/>
                  <a:pt x="10" y="39"/>
                  <a:pt x="20" y="20"/>
                </a:cubicBezTo>
                <a:cubicBezTo>
                  <a:pt x="39" y="10"/>
                  <a:pt x="50" y="0"/>
                  <a:pt x="69" y="0"/>
                </a:cubicBezTo>
                <a:close/>
                <a:moveTo>
                  <a:pt x="108" y="49"/>
                </a:moveTo>
                <a:cubicBezTo>
                  <a:pt x="98" y="39"/>
                  <a:pt x="89" y="29"/>
                  <a:pt x="69" y="29"/>
                </a:cubicBezTo>
                <a:cubicBezTo>
                  <a:pt x="59" y="29"/>
                  <a:pt x="50" y="39"/>
                  <a:pt x="39" y="49"/>
                </a:cubicBezTo>
                <a:cubicBezTo>
                  <a:pt x="39" y="49"/>
                  <a:pt x="30" y="59"/>
                  <a:pt x="30" y="79"/>
                </a:cubicBezTo>
                <a:cubicBezTo>
                  <a:pt x="30" y="88"/>
                  <a:pt x="39" y="98"/>
                  <a:pt x="39" y="108"/>
                </a:cubicBezTo>
                <a:cubicBezTo>
                  <a:pt x="50" y="118"/>
                  <a:pt x="59" y="118"/>
                  <a:pt x="69" y="118"/>
                </a:cubicBezTo>
                <a:cubicBezTo>
                  <a:pt x="89" y="118"/>
                  <a:pt x="98" y="118"/>
                  <a:pt x="108" y="108"/>
                </a:cubicBezTo>
                <a:cubicBezTo>
                  <a:pt x="108" y="98"/>
                  <a:pt x="118" y="88"/>
                  <a:pt x="118" y="79"/>
                </a:cubicBezTo>
                <a:cubicBezTo>
                  <a:pt x="118" y="59"/>
                  <a:pt x="108" y="49"/>
                  <a:pt x="10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4" name="Google Shape;4444;p21"/>
          <p:cNvSpPr/>
          <p:nvPr/>
        </p:nvSpPr>
        <p:spPr>
          <a:xfrm>
            <a:off x="6378909" y="5395078"/>
            <a:ext cx="6556" cy="95595"/>
          </a:xfrm>
          <a:custGeom>
            <a:avLst/>
            <a:gdLst/>
            <a:ahLst/>
            <a:cxnLst/>
            <a:rect l="l" t="t" r="r" b="b"/>
            <a:pathLst>
              <a:path w="31" h="452" extrusionOk="0">
                <a:moveTo>
                  <a:pt x="1" y="11"/>
                </a:moveTo>
                <a:lnTo>
                  <a:pt x="11" y="0"/>
                </a:lnTo>
                <a:cubicBezTo>
                  <a:pt x="21" y="0"/>
                  <a:pt x="31" y="11"/>
                  <a:pt x="31" y="11"/>
                </a:cubicBezTo>
                <a:lnTo>
                  <a:pt x="31" y="442"/>
                </a:lnTo>
                <a:cubicBezTo>
                  <a:pt x="31" y="451"/>
                  <a:pt x="21" y="451"/>
                  <a:pt x="11" y="451"/>
                </a:cubicBezTo>
                <a:cubicBezTo>
                  <a:pt x="11" y="451"/>
                  <a:pt x="1" y="451"/>
                  <a:pt x="1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5" name="Google Shape;4445;p21"/>
          <p:cNvSpPr/>
          <p:nvPr/>
        </p:nvSpPr>
        <p:spPr>
          <a:xfrm>
            <a:off x="6366642" y="540544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10" y="30"/>
                </a:moveTo>
                <a:cubicBezTo>
                  <a:pt x="0" y="20"/>
                  <a:pt x="0" y="10"/>
                  <a:pt x="10" y="10"/>
                </a:cubicBezTo>
                <a:cubicBezTo>
                  <a:pt x="10" y="1"/>
                  <a:pt x="20" y="1"/>
                  <a:pt x="30" y="10"/>
                </a:cubicBezTo>
                <a:lnTo>
                  <a:pt x="89" y="79"/>
                </a:lnTo>
                <a:cubicBezTo>
                  <a:pt x="89" y="89"/>
                  <a:pt x="89" y="99"/>
                  <a:pt x="79" y="99"/>
                </a:cubicBezTo>
                <a:cubicBezTo>
                  <a:pt x="79" y="108"/>
                  <a:pt x="69" y="108"/>
                  <a:pt x="5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6" name="Google Shape;4446;p21"/>
          <p:cNvSpPr/>
          <p:nvPr/>
        </p:nvSpPr>
        <p:spPr>
          <a:xfrm>
            <a:off x="6378909" y="5405441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60" y="10"/>
                </a:moveTo>
                <a:cubicBezTo>
                  <a:pt x="60" y="1"/>
                  <a:pt x="70" y="1"/>
                  <a:pt x="79" y="10"/>
                </a:cubicBezTo>
                <a:cubicBezTo>
                  <a:pt x="90" y="10"/>
                  <a:pt x="90" y="20"/>
                  <a:pt x="79" y="30"/>
                </a:cubicBezTo>
                <a:lnTo>
                  <a:pt x="31" y="99"/>
                </a:lnTo>
                <a:cubicBezTo>
                  <a:pt x="21" y="108"/>
                  <a:pt x="11" y="108"/>
                  <a:pt x="1" y="99"/>
                </a:cubicBezTo>
                <a:lnTo>
                  <a:pt x="1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7" name="Google Shape;4447;p21"/>
          <p:cNvSpPr/>
          <p:nvPr/>
        </p:nvSpPr>
        <p:spPr>
          <a:xfrm>
            <a:off x="6366642" y="5419822"/>
            <a:ext cx="18823" cy="23264"/>
          </a:xfrm>
          <a:custGeom>
            <a:avLst/>
            <a:gdLst/>
            <a:ahLst/>
            <a:cxnLst/>
            <a:rect l="l" t="t" r="r" b="b"/>
            <a:pathLst>
              <a:path w="89" h="110" extrusionOk="0">
                <a:moveTo>
                  <a:pt x="10" y="31"/>
                </a:moveTo>
                <a:cubicBezTo>
                  <a:pt x="0" y="21"/>
                  <a:pt x="0" y="11"/>
                  <a:pt x="10" y="11"/>
                </a:cubicBezTo>
                <a:cubicBezTo>
                  <a:pt x="10" y="1"/>
                  <a:pt x="20" y="1"/>
                  <a:pt x="30" y="11"/>
                </a:cubicBezTo>
                <a:lnTo>
                  <a:pt x="89" y="79"/>
                </a:lnTo>
                <a:cubicBezTo>
                  <a:pt x="89" y="90"/>
                  <a:pt x="89" y="99"/>
                  <a:pt x="79" y="109"/>
                </a:cubicBezTo>
                <a:cubicBezTo>
                  <a:pt x="79" y="109"/>
                  <a:pt x="69" y="109"/>
                  <a:pt x="5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8" name="Google Shape;4448;p21"/>
          <p:cNvSpPr/>
          <p:nvPr/>
        </p:nvSpPr>
        <p:spPr>
          <a:xfrm>
            <a:off x="6378909" y="5419822"/>
            <a:ext cx="19034" cy="23264"/>
          </a:xfrm>
          <a:custGeom>
            <a:avLst/>
            <a:gdLst/>
            <a:ahLst/>
            <a:cxnLst/>
            <a:rect l="l" t="t" r="r" b="b"/>
            <a:pathLst>
              <a:path w="90" h="110" extrusionOk="0">
                <a:moveTo>
                  <a:pt x="60" y="11"/>
                </a:moveTo>
                <a:cubicBezTo>
                  <a:pt x="60" y="1"/>
                  <a:pt x="70" y="1"/>
                  <a:pt x="79" y="11"/>
                </a:cubicBezTo>
                <a:cubicBezTo>
                  <a:pt x="90" y="11"/>
                  <a:pt x="90" y="21"/>
                  <a:pt x="79" y="31"/>
                </a:cubicBezTo>
                <a:lnTo>
                  <a:pt x="31" y="99"/>
                </a:lnTo>
                <a:cubicBezTo>
                  <a:pt x="21" y="109"/>
                  <a:pt x="11" y="109"/>
                  <a:pt x="1" y="109"/>
                </a:cubicBezTo>
                <a:lnTo>
                  <a:pt x="1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9" name="Google Shape;4449;p21"/>
          <p:cNvSpPr/>
          <p:nvPr/>
        </p:nvSpPr>
        <p:spPr>
          <a:xfrm>
            <a:off x="6389483" y="5444778"/>
            <a:ext cx="85020" cy="54142"/>
          </a:xfrm>
          <a:custGeom>
            <a:avLst/>
            <a:gdLst/>
            <a:ahLst/>
            <a:cxnLst/>
            <a:rect l="l" t="t" r="r" b="b"/>
            <a:pathLst>
              <a:path w="402" h="256" extrusionOk="0">
                <a:moveTo>
                  <a:pt x="373" y="11"/>
                </a:moveTo>
                <a:cubicBezTo>
                  <a:pt x="382" y="1"/>
                  <a:pt x="392" y="11"/>
                  <a:pt x="392" y="11"/>
                </a:cubicBezTo>
                <a:cubicBezTo>
                  <a:pt x="402" y="20"/>
                  <a:pt x="402" y="30"/>
                  <a:pt x="392" y="30"/>
                </a:cubicBezTo>
                <a:lnTo>
                  <a:pt x="20" y="246"/>
                </a:lnTo>
                <a:cubicBezTo>
                  <a:pt x="20" y="255"/>
                  <a:pt x="10" y="246"/>
                  <a:pt x="0" y="246"/>
                </a:cubicBezTo>
                <a:cubicBezTo>
                  <a:pt x="0" y="236"/>
                  <a:pt x="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0" name="Google Shape;4450;p21"/>
          <p:cNvSpPr/>
          <p:nvPr/>
        </p:nvSpPr>
        <p:spPr>
          <a:xfrm>
            <a:off x="6443414" y="5440549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9" y="11"/>
                </a:moveTo>
                <a:cubicBezTo>
                  <a:pt x="39" y="11"/>
                  <a:pt x="49" y="1"/>
                  <a:pt x="59" y="11"/>
                </a:cubicBezTo>
                <a:cubicBezTo>
                  <a:pt x="68" y="11"/>
                  <a:pt x="68" y="21"/>
                  <a:pt x="68" y="31"/>
                </a:cubicBezTo>
                <a:lnTo>
                  <a:pt x="29" y="109"/>
                </a:lnTo>
                <a:cubicBezTo>
                  <a:pt x="29" y="119"/>
                  <a:pt x="20" y="119"/>
                  <a:pt x="10" y="119"/>
                </a:cubicBezTo>
                <a:cubicBezTo>
                  <a:pt x="10" y="119"/>
                  <a:pt x="0" y="109"/>
                  <a:pt x="1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1" name="Google Shape;4451;p21"/>
          <p:cNvSpPr/>
          <p:nvPr/>
        </p:nvSpPr>
        <p:spPr>
          <a:xfrm>
            <a:off x="6443414" y="5459371"/>
            <a:ext cx="27071" cy="8460"/>
          </a:xfrm>
          <a:custGeom>
            <a:avLst/>
            <a:gdLst/>
            <a:ahLst/>
            <a:cxnLst/>
            <a:rect l="l" t="t" r="r" b="b"/>
            <a:pathLst>
              <a:path w="128" h="40" extrusionOk="0">
                <a:moveTo>
                  <a:pt x="108" y="10"/>
                </a:moveTo>
                <a:cubicBezTo>
                  <a:pt x="118" y="10"/>
                  <a:pt x="127" y="20"/>
                  <a:pt x="127" y="30"/>
                </a:cubicBezTo>
                <a:cubicBezTo>
                  <a:pt x="118" y="40"/>
                  <a:pt x="118" y="40"/>
                  <a:pt x="108" y="40"/>
                </a:cubicBezTo>
                <a:lnTo>
                  <a:pt x="20" y="30"/>
                </a:lnTo>
                <a:cubicBezTo>
                  <a:pt x="10" y="30"/>
                  <a:pt x="0" y="20"/>
                  <a:pt x="0" y="10"/>
                </a:cubicBezTo>
                <a:cubicBezTo>
                  <a:pt x="1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2" name="Google Shape;4452;p21"/>
          <p:cNvSpPr/>
          <p:nvPr/>
        </p:nvSpPr>
        <p:spPr>
          <a:xfrm>
            <a:off x="6430936" y="544900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40" y="10"/>
                </a:moveTo>
                <a:cubicBezTo>
                  <a:pt x="40" y="0"/>
                  <a:pt x="49" y="0"/>
                  <a:pt x="59" y="0"/>
                </a:cubicBezTo>
                <a:cubicBezTo>
                  <a:pt x="69" y="0"/>
                  <a:pt x="69" y="10"/>
                  <a:pt x="69" y="20"/>
                </a:cubicBezTo>
                <a:lnTo>
                  <a:pt x="29" y="108"/>
                </a:lnTo>
                <a:cubicBezTo>
                  <a:pt x="29" y="108"/>
                  <a:pt x="20" y="118"/>
                  <a:pt x="10" y="108"/>
                </a:cubicBezTo>
                <a:cubicBezTo>
                  <a:pt x="10" y="108"/>
                  <a:pt x="0" y="98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3" name="Google Shape;4453;p21"/>
          <p:cNvSpPr/>
          <p:nvPr/>
        </p:nvSpPr>
        <p:spPr>
          <a:xfrm>
            <a:off x="6430936" y="5465505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20"/>
                </a:moveTo>
                <a:cubicBezTo>
                  <a:pt x="118" y="20"/>
                  <a:pt x="127" y="30"/>
                  <a:pt x="127" y="40"/>
                </a:cubicBezTo>
                <a:cubicBezTo>
                  <a:pt x="118" y="40"/>
                  <a:pt x="118" y="50"/>
                  <a:pt x="108" y="50"/>
                </a:cubicBezTo>
                <a:lnTo>
                  <a:pt x="20" y="40"/>
                </a:ln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21"/>
          <p:cNvSpPr/>
          <p:nvPr/>
        </p:nvSpPr>
        <p:spPr>
          <a:xfrm>
            <a:off x="6389483" y="5502727"/>
            <a:ext cx="85020" cy="52239"/>
          </a:xfrm>
          <a:custGeom>
            <a:avLst/>
            <a:gdLst/>
            <a:ahLst/>
            <a:cxnLst/>
            <a:rect l="l" t="t" r="r" b="b"/>
            <a:pathLst>
              <a:path w="402" h="247" extrusionOk="0">
                <a:moveTo>
                  <a:pt x="392" y="216"/>
                </a:moveTo>
                <a:cubicBezTo>
                  <a:pt x="402" y="216"/>
                  <a:pt x="402" y="227"/>
                  <a:pt x="392" y="236"/>
                </a:cubicBezTo>
                <a:cubicBezTo>
                  <a:pt x="392" y="246"/>
                  <a:pt x="382" y="246"/>
                  <a:pt x="373" y="246"/>
                </a:cubicBezTo>
                <a:lnTo>
                  <a:pt x="10" y="31"/>
                </a:lnTo>
                <a:cubicBezTo>
                  <a:pt x="0" y="31"/>
                  <a:pt x="0" y="21"/>
                  <a:pt x="0" y="11"/>
                </a:cubicBezTo>
                <a:cubicBezTo>
                  <a:pt x="10" y="1"/>
                  <a:pt x="2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21"/>
          <p:cNvSpPr/>
          <p:nvPr/>
        </p:nvSpPr>
        <p:spPr>
          <a:xfrm>
            <a:off x="6443414" y="5531913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0"/>
                </a:moveTo>
                <a:cubicBezTo>
                  <a:pt x="118" y="0"/>
                  <a:pt x="118" y="0"/>
                  <a:pt x="127" y="10"/>
                </a:cubicBezTo>
                <a:cubicBezTo>
                  <a:pt x="127" y="20"/>
                  <a:pt x="118" y="30"/>
                  <a:pt x="108" y="30"/>
                </a:cubicBezTo>
                <a:lnTo>
                  <a:pt x="20" y="39"/>
                </a:lnTo>
                <a:cubicBezTo>
                  <a:pt x="10" y="49"/>
                  <a:pt x="10" y="39"/>
                  <a:pt x="0" y="30"/>
                </a:cubicBezTo>
                <a:cubicBezTo>
                  <a:pt x="0" y="20"/>
                  <a:pt x="10" y="1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21"/>
          <p:cNvSpPr/>
          <p:nvPr/>
        </p:nvSpPr>
        <p:spPr>
          <a:xfrm>
            <a:off x="6443414" y="553402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68" y="98"/>
                </a:moveTo>
                <a:cubicBezTo>
                  <a:pt x="68" y="108"/>
                  <a:pt x="68" y="118"/>
                  <a:pt x="59" y="118"/>
                </a:cubicBezTo>
                <a:cubicBezTo>
                  <a:pt x="49" y="118"/>
                  <a:pt x="39" y="118"/>
                  <a:pt x="39" y="108"/>
                </a:cubicBezTo>
                <a:lnTo>
                  <a:pt x="10" y="20"/>
                </a:lnTo>
                <a:cubicBezTo>
                  <a:pt x="0" y="20"/>
                  <a:pt x="10" y="10"/>
                  <a:pt x="10" y="0"/>
                </a:cubicBezTo>
                <a:cubicBezTo>
                  <a:pt x="20" y="0"/>
                  <a:pt x="29" y="1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7" name="Google Shape;4457;p21"/>
          <p:cNvSpPr/>
          <p:nvPr/>
        </p:nvSpPr>
        <p:spPr>
          <a:xfrm>
            <a:off x="6430936" y="5523453"/>
            <a:ext cx="27071" cy="10786"/>
          </a:xfrm>
          <a:custGeom>
            <a:avLst/>
            <a:gdLst/>
            <a:ahLst/>
            <a:cxnLst/>
            <a:rect l="l" t="t" r="r" b="b"/>
            <a:pathLst>
              <a:path w="128" h="51" extrusionOk="0">
                <a:moveTo>
                  <a:pt x="108" y="11"/>
                </a:moveTo>
                <a:cubicBezTo>
                  <a:pt x="118" y="1"/>
                  <a:pt x="118" y="11"/>
                  <a:pt x="127" y="20"/>
                </a:cubicBezTo>
                <a:cubicBezTo>
                  <a:pt x="127" y="31"/>
                  <a:pt x="118" y="31"/>
                  <a:pt x="108" y="40"/>
                </a:cubicBezTo>
                <a:lnTo>
                  <a:pt x="20" y="50"/>
                </a:lnTo>
                <a:cubicBezTo>
                  <a:pt x="10" y="50"/>
                  <a:pt x="0" y="40"/>
                  <a:pt x="0" y="40"/>
                </a:cubicBezTo>
                <a:cubicBezTo>
                  <a:pt x="0" y="31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8" name="Google Shape;4458;p21"/>
          <p:cNvSpPr/>
          <p:nvPr/>
        </p:nvSpPr>
        <p:spPr>
          <a:xfrm>
            <a:off x="6430936" y="5527683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69" y="89"/>
                </a:moveTo>
                <a:cubicBezTo>
                  <a:pt x="69" y="98"/>
                  <a:pt x="69" y="109"/>
                  <a:pt x="59" y="109"/>
                </a:cubicBezTo>
                <a:cubicBezTo>
                  <a:pt x="49" y="118"/>
                  <a:pt x="40" y="109"/>
                  <a:pt x="40" y="98"/>
                </a:cubicBezTo>
                <a:lnTo>
                  <a:pt x="0" y="20"/>
                </a:lnTo>
                <a:cubicBezTo>
                  <a:pt x="0" y="11"/>
                  <a:pt x="10" y="0"/>
                  <a:pt x="10" y="0"/>
                </a:cubicBezTo>
                <a:cubicBezTo>
                  <a:pt x="20" y="0"/>
                  <a:pt x="29" y="0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9" name="Google Shape;4459;p21"/>
          <p:cNvSpPr/>
          <p:nvPr/>
        </p:nvSpPr>
        <p:spPr>
          <a:xfrm>
            <a:off x="6378909" y="5509072"/>
            <a:ext cx="6556" cy="97499"/>
          </a:xfrm>
          <a:custGeom>
            <a:avLst/>
            <a:gdLst/>
            <a:ahLst/>
            <a:cxnLst/>
            <a:rect l="l" t="t" r="r" b="b"/>
            <a:pathLst>
              <a:path w="31" h="461" extrusionOk="0">
                <a:moveTo>
                  <a:pt x="31" y="441"/>
                </a:moveTo>
                <a:cubicBezTo>
                  <a:pt x="31" y="451"/>
                  <a:pt x="21" y="461"/>
                  <a:pt x="11" y="461"/>
                </a:cubicBezTo>
                <a:cubicBezTo>
                  <a:pt x="11" y="461"/>
                  <a:pt x="1" y="451"/>
                  <a:pt x="1" y="441"/>
                </a:cubicBezTo>
                <a:lnTo>
                  <a:pt x="1" y="20"/>
                </a:lnTo>
                <a:cubicBezTo>
                  <a:pt x="1" y="10"/>
                  <a:pt x="11" y="1"/>
                  <a:pt x="11" y="1"/>
                </a:cubicBezTo>
                <a:cubicBezTo>
                  <a:pt x="21" y="1"/>
                  <a:pt x="31" y="10"/>
                  <a:pt x="3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0" name="Google Shape;4460;p21"/>
          <p:cNvSpPr/>
          <p:nvPr/>
        </p:nvSpPr>
        <p:spPr>
          <a:xfrm>
            <a:off x="6378909" y="5571250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79" y="79"/>
                </a:moveTo>
                <a:cubicBezTo>
                  <a:pt x="90" y="88"/>
                  <a:pt x="90" y="99"/>
                  <a:pt x="79" y="108"/>
                </a:cubicBezTo>
                <a:cubicBezTo>
                  <a:pt x="70" y="108"/>
                  <a:pt x="60" y="108"/>
                  <a:pt x="60" y="99"/>
                </a:cubicBezTo>
                <a:lnTo>
                  <a:pt x="1" y="30"/>
                </a:lnTo>
                <a:lnTo>
                  <a:pt x="1" y="10"/>
                </a:lnTo>
                <a:cubicBezTo>
                  <a:pt x="11" y="1"/>
                  <a:pt x="21" y="1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1" name="Google Shape;4461;p21"/>
          <p:cNvSpPr/>
          <p:nvPr/>
        </p:nvSpPr>
        <p:spPr>
          <a:xfrm>
            <a:off x="6366642" y="5571250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30" y="99"/>
                </a:moveTo>
                <a:cubicBezTo>
                  <a:pt x="20" y="108"/>
                  <a:pt x="10" y="108"/>
                  <a:pt x="10" y="108"/>
                </a:cubicBezTo>
                <a:cubicBezTo>
                  <a:pt x="0" y="99"/>
                  <a:pt x="0" y="88"/>
                  <a:pt x="10" y="79"/>
                </a:cubicBezTo>
                <a:lnTo>
                  <a:pt x="59" y="10"/>
                </a:lnTo>
                <a:cubicBezTo>
                  <a:pt x="69" y="1"/>
                  <a:pt x="79" y="1"/>
                  <a:pt x="79" y="10"/>
                </a:cubicBezTo>
                <a:cubicBezTo>
                  <a:pt x="89" y="10"/>
                  <a:pt x="8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2" name="Google Shape;4462;p21"/>
          <p:cNvSpPr/>
          <p:nvPr/>
        </p:nvSpPr>
        <p:spPr>
          <a:xfrm>
            <a:off x="6378909" y="5556657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79" y="79"/>
                </a:moveTo>
                <a:cubicBezTo>
                  <a:pt x="90" y="89"/>
                  <a:pt x="90" y="99"/>
                  <a:pt x="79" y="99"/>
                </a:cubicBezTo>
                <a:cubicBezTo>
                  <a:pt x="70" y="109"/>
                  <a:pt x="60" y="109"/>
                  <a:pt x="60" y="99"/>
                </a:cubicBezTo>
                <a:lnTo>
                  <a:pt x="1" y="30"/>
                </a:lnTo>
                <a:lnTo>
                  <a:pt x="1" y="11"/>
                </a:lnTo>
                <a:cubicBezTo>
                  <a:pt x="11" y="1"/>
                  <a:pt x="21" y="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3" name="Google Shape;4463;p21"/>
          <p:cNvSpPr/>
          <p:nvPr/>
        </p:nvSpPr>
        <p:spPr>
          <a:xfrm>
            <a:off x="6366642" y="5556657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30" y="99"/>
                </a:moveTo>
                <a:cubicBezTo>
                  <a:pt x="20" y="109"/>
                  <a:pt x="10" y="109"/>
                  <a:pt x="10" y="99"/>
                </a:cubicBezTo>
                <a:cubicBezTo>
                  <a:pt x="0" y="99"/>
                  <a:pt x="0" y="89"/>
                  <a:pt x="10" y="79"/>
                </a:cubicBezTo>
                <a:lnTo>
                  <a:pt x="59" y="11"/>
                </a:lnTo>
                <a:cubicBezTo>
                  <a:pt x="69" y="1"/>
                  <a:pt x="79" y="1"/>
                  <a:pt x="79" y="11"/>
                </a:cubicBezTo>
                <a:cubicBezTo>
                  <a:pt x="89" y="11"/>
                  <a:pt x="8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4" name="Google Shape;4464;p21"/>
          <p:cNvSpPr/>
          <p:nvPr/>
        </p:nvSpPr>
        <p:spPr>
          <a:xfrm>
            <a:off x="6289871" y="5502727"/>
            <a:ext cx="85232" cy="52239"/>
          </a:xfrm>
          <a:custGeom>
            <a:avLst/>
            <a:gdLst/>
            <a:ahLst/>
            <a:cxnLst/>
            <a:rect l="l" t="t" r="r" b="b"/>
            <a:pathLst>
              <a:path w="403" h="247" extrusionOk="0">
                <a:moveTo>
                  <a:pt x="30" y="246"/>
                </a:moveTo>
                <a:cubicBezTo>
                  <a:pt x="21" y="246"/>
                  <a:pt x="10" y="246"/>
                  <a:pt x="1" y="236"/>
                </a:cubicBezTo>
                <a:cubicBezTo>
                  <a:pt x="1" y="227"/>
                  <a:pt x="1" y="216"/>
                  <a:pt x="10" y="216"/>
                </a:cubicBezTo>
                <a:lnTo>
                  <a:pt x="383" y="1"/>
                </a:lnTo>
                <a:cubicBezTo>
                  <a:pt x="383" y="1"/>
                  <a:pt x="393" y="1"/>
                  <a:pt x="402" y="11"/>
                </a:cubicBezTo>
                <a:cubicBezTo>
                  <a:pt x="402" y="21"/>
                  <a:pt x="402" y="31"/>
                  <a:pt x="393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21"/>
          <p:cNvSpPr/>
          <p:nvPr/>
        </p:nvSpPr>
        <p:spPr>
          <a:xfrm>
            <a:off x="6306579" y="553402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29" y="108"/>
                </a:moveTo>
                <a:cubicBezTo>
                  <a:pt x="29" y="118"/>
                  <a:pt x="20" y="118"/>
                  <a:pt x="10" y="118"/>
                </a:cubicBezTo>
                <a:cubicBezTo>
                  <a:pt x="0" y="118"/>
                  <a:pt x="0" y="108"/>
                  <a:pt x="0" y="98"/>
                </a:cubicBezTo>
                <a:lnTo>
                  <a:pt x="29" y="10"/>
                </a:lnTo>
                <a:cubicBezTo>
                  <a:pt x="40" y="10"/>
                  <a:pt x="49" y="0"/>
                  <a:pt x="49" y="0"/>
                </a:cubicBezTo>
                <a:cubicBezTo>
                  <a:pt x="59" y="10"/>
                  <a:pt x="69" y="20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21"/>
          <p:cNvSpPr/>
          <p:nvPr/>
        </p:nvSpPr>
        <p:spPr>
          <a:xfrm>
            <a:off x="6294101" y="5531913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30"/>
                </a:moveTo>
                <a:cubicBezTo>
                  <a:pt x="10" y="30"/>
                  <a:pt x="1" y="20"/>
                  <a:pt x="1" y="10"/>
                </a:cubicBezTo>
                <a:cubicBezTo>
                  <a:pt x="1" y="0"/>
                  <a:pt x="10" y="0"/>
                  <a:pt x="20" y="0"/>
                </a:cubicBezTo>
                <a:lnTo>
                  <a:pt x="108" y="10"/>
                </a:lnTo>
                <a:cubicBezTo>
                  <a:pt x="118" y="10"/>
                  <a:pt x="128" y="20"/>
                  <a:pt x="118" y="30"/>
                </a:cubicBezTo>
                <a:cubicBezTo>
                  <a:pt x="118" y="39"/>
                  <a:pt x="118" y="49"/>
                  <a:pt x="10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21"/>
          <p:cNvSpPr/>
          <p:nvPr/>
        </p:nvSpPr>
        <p:spPr>
          <a:xfrm>
            <a:off x="6319057" y="5527683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29" y="98"/>
                </a:moveTo>
                <a:cubicBezTo>
                  <a:pt x="29" y="109"/>
                  <a:pt x="20" y="118"/>
                  <a:pt x="10" y="109"/>
                </a:cubicBezTo>
                <a:cubicBezTo>
                  <a:pt x="0" y="109"/>
                  <a:pt x="0" y="98"/>
                  <a:pt x="0" y="89"/>
                </a:cubicBezTo>
                <a:lnTo>
                  <a:pt x="39" y="11"/>
                </a:lnTo>
                <a:cubicBezTo>
                  <a:pt x="39" y="0"/>
                  <a:pt x="49" y="0"/>
                  <a:pt x="59" y="0"/>
                </a:cubicBezTo>
                <a:cubicBezTo>
                  <a:pt x="59" y="0"/>
                  <a:pt x="68" y="11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21"/>
          <p:cNvSpPr/>
          <p:nvPr/>
        </p:nvSpPr>
        <p:spPr>
          <a:xfrm>
            <a:off x="6306579" y="5523453"/>
            <a:ext cx="27071" cy="10786"/>
          </a:xfrm>
          <a:custGeom>
            <a:avLst/>
            <a:gdLst/>
            <a:ahLst/>
            <a:cxnLst/>
            <a:rect l="l" t="t" r="r" b="b"/>
            <a:pathLst>
              <a:path w="128" h="51" extrusionOk="0">
                <a:moveTo>
                  <a:pt x="20" y="40"/>
                </a:moveTo>
                <a:cubicBezTo>
                  <a:pt x="10" y="31"/>
                  <a:pt x="0" y="31"/>
                  <a:pt x="0" y="20"/>
                </a:cubicBezTo>
                <a:cubicBezTo>
                  <a:pt x="0" y="11"/>
                  <a:pt x="10" y="1"/>
                  <a:pt x="20" y="11"/>
                </a:cubicBezTo>
                <a:lnTo>
                  <a:pt x="108" y="20"/>
                </a:lnTo>
                <a:cubicBezTo>
                  <a:pt x="118" y="20"/>
                  <a:pt x="127" y="31"/>
                  <a:pt x="127" y="40"/>
                </a:cubicBezTo>
                <a:cubicBezTo>
                  <a:pt x="118" y="40"/>
                  <a:pt x="118" y="50"/>
                  <a:pt x="1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21"/>
          <p:cNvSpPr/>
          <p:nvPr/>
        </p:nvSpPr>
        <p:spPr>
          <a:xfrm>
            <a:off x="6289871" y="5444778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10" y="30"/>
                </a:moveTo>
                <a:cubicBezTo>
                  <a:pt x="1" y="30"/>
                  <a:pt x="1" y="20"/>
                  <a:pt x="1" y="11"/>
                </a:cubicBezTo>
                <a:cubicBezTo>
                  <a:pt x="10" y="11"/>
                  <a:pt x="21" y="1"/>
                  <a:pt x="30" y="11"/>
                </a:cubicBezTo>
                <a:lnTo>
                  <a:pt x="393" y="216"/>
                </a:lnTo>
                <a:cubicBezTo>
                  <a:pt x="402" y="226"/>
                  <a:pt x="402" y="236"/>
                  <a:pt x="402" y="246"/>
                </a:cubicBezTo>
                <a:cubicBezTo>
                  <a:pt x="393" y="246"/>
                  <a:pt x="383" y="255"/>
                  <a:pt x="383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21"/>
          <p:cNvSpPr/>
          <p:nvPr/>
        </p:nvSpPr>
        <p:spPr>
          <a:xfrm>
            <a:off x="6294101" y="5459371"/>
            <a:ext cx="27071" cy="8460"/>
          </a:xfrm>
          <a:custGeom>
            <a:avLst/>
            <a:gdLst/>
            <a:ahLst/>
            <a:cxnLst/>
            <a:rect l="l" t="t" r="r" b="b"/>
            <a:pathLst>
              <a:path w="128" h="40" extrusionOk="0">
                <a:moveTo>
                  <a:pt x="20" y="40"/>
                </a:moveTo>
                <a:cubicBezTo>
                  <a:pt x="10" y="40"/>
                  <a:pt x="1" y="40"/>
                  <a:pt x="1" y="30"/>
                </a:cubicBezTo>
                <a:cubicBezTo>
                  <a:pt x="1" y="20"/>
                  <a:pt x="10" y="10"/>
                  <a:pt x="20" y="10"/>
                </a:cubicBezTo>
                <a:lnTo>
                  <a:pt x="108" y="1"/>
                </a:lnTo>
                <a:cubicBezTo>
                  <a:pt x="118" y="1"/>
                  <a:pt x="118" y="1"/>
                  <a:pt x="118" y="10"/>
                </a:cubicBezTo>
                <a:cubicBezTo>
                  <a:pt x="128" y="2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21"/>
          <p:cNvSpPr/>
          <p:nvPr/>
        </p:nvSpPr>
        <p:spPr>
          <a:xfrm>
            <a:off x="6306579" y="5440549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0" y="31"/>
                </a:moveTo>
                <a:cubicBezTo>
                  <a:pt x="0" y="21"/>
                  <a:pt x="0" y="11"/>
                  <a:pt x="10" y="11"/>
                </a:cubicBezTo>
                <a:cubicBezTo>
                  <a:pt x="20" y="1"/>
                  <a:pt x="29" y="11"/>
                  <a:pt x="29" y="11"/>
                </a:cubicBezTo>
                <a:lnTo>
                  <a:pt x="59" y="99"/>
                </a:lnTo>
                <a:cubicBezTo>
                  <a:pt x="69" y="109"/>
                  <a:pt x="59" y="119"/>
                  <a:pt x="49" y="119"/>
                </a:cubicBezTo>
                <a:cubicBezTo>
                  <a:pt x="49" y="119"/>
                  <a:pt x="40" y="119"/>
                  <a:pt x="29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21"/>
          <p:cNvSpPr/>
          <p:nvPr/>
        </p:nvSpPr>
        <p:spPr>
          <a:xfrm>
            <a:off x="6306579" y="5465505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50"/>
                </a:moveTo>
                <a:cubicBezTo>
                  <a:pt x="10" y="50"/>
                  <a:pt x="0" y="40"/>
                  <a:pt x="0" y="40"/>
                </a:cubicBezTo>
                <a:cubicBezTo>
                  <a:pt x="0" y="30"/>
                  <a:pt x="10" y="20"/>
                  <a:pt x="20" y="20"/>
                </a:cubicBezTo>
                <a:lnTo>
                  <a:pt x="108" y="1"/>
                </a:lnTo>
                <a:cubicBezTo>
                  <a:pt x="118" y="1"/>
                  <a:pt x="118" y="11"/>
                  <a:pt x="127" y="20"/>
                </a:cubicBezTo>
                <a:cubicBezTo>
                  <a:pt x="127" y="30"/>
                  <a:pt x="118" y="3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21"/>
          <p:cNvSpPr/>
          <p:nvPr/>
        </p:nvSpPr>
        <p:spPr>
          <a:xfrm>
            <a:off x="6319057" y="544900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0" y="20"/>
                </a:moveTo>
                <a:cubicBezTo>
                  <a:pt x="0" y="10"/>
                  <a:pt x="0" y="0"/>
                  <a:pt x="10" y="0"/>
                </a:cubicBezTo>
                <a:cubicBezTo>
                  <a:pt x="20" y="0"/>
                  <a:pt x="29" y="0"/>
                  <a:pt x="29" y="10"/>
                </a:cubicBezTo>
                <a:lnTo>
                  <a:pt x="59" y="89"/>
                </a:lnTo>
                <a:cubicBezTo>
                  <a:pt x="68" y="98"/>
                  <a:pt x="59" y="108"/>
                  <a:pt x="59" y="108"/>
                </a:cubicBezTo>
                <a:cubicBezTo>
                  <a:pt x="49" y="118"/>
                  <a:pt x="39" y="108"/>
                  <a:pt x="39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21"/>
          <p:cNvSpPr/>
          <p:nvPr/>
        </p:nvSpPr>
        <p:spPr>
          <a:xfrm>
            <a:off x="6345916" y="5442875"/>
            <a:ext cx="33205" cy="49913"/>
          </a:xfrm>
          <a:custGeom>
            <a:avLst/>
            <a:gdLst/>
            <a:ahLst/>
            <a:cxnLst/>
            <a:rect l="l" t="t" r="r" b="b"/>
            <a:pathLst>
              <a:path w="157" h="236" extrusionOk="0">
                <a:moveTo>
                  <a:pt x="10" y="20"/>
                </a:moveTo>
                <a:cubicBezTo>
                  <a:pt x="0" y="10"/>
                  <a:pt x="10" y="0"/>
                  <a:pt x="10" y="0"/>
                </a:cubicBezTo>
                <a:cubicBezTo>
                  <a:pt x="20" y="0"/>
                  <a:pt x="30" y="0"/>
                  <a:pt x="39" y="10"/>
                </a:cubicBezTo>
                <a:lnTo>
                  <a:pt x="157" y="216"/>
                </a:lnTo>
                <a:cubicBezTo>
                  <a:pt x="157" y="225"/>
                  <a:pt x="157" y="235"/>
                  <a:pt x="148" y="235"/>
                </a:cubicBezTo>
                <a:cubicBezTo>
                  <a:pt x="148" y="235"/>
                  <a:pt x="137" y="235"/>
                  <a:pt x="128" y="22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21"/>
          <p:cNvSpPr/>
          <p:nvPr/>
        </p:nvSpPr>
        <p:spPr>
          <a:xfrm>
            <a:off x="6339783" y="5449008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10" y="39"/>
                </a:moveTo>
                <a:cubicBezTo>
                  <a:pt x="0" y="30"/>
                  <a:pt x="0" y="20"/>
                  <a:pt x="0" y="20"/>
                </a:cubicBezTo>
                <a:cubicBezTo>
                  <a:pt x="10" y="10"/>
                  <a:pt x="10" y="0"/>
                  <a:pt x="20" y="10"/>
                </a:cubicBezTo>
                <a:lnTo>
                  <a:pt x="98" y="39"/>
                </a:lnTo>
                <a:cubicBezTo>
                  <a:pt x="108" y="39"/>
                  <a:pt x="108" y="50"/>
                  <a:pt x="108" y="59"/>
                </a:cubicBezTo>
                <a:cubicBezTo>
                  <a:pt x="98" y="69"/>
                  <a:pt x="88" y="69"/>
                  <a:pt x="8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21"/>
          <p:cNvSpPr/>
          <p:nvPr/>
        </p:nvSpPr>
        <p:spPr>
          <a:xfrm>
            <a:off x="6356279" y="5438645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10" y="20"/>
                </a:moveTo>
                <a:cubicBezTo>
                  <a:pt x="10" y="10"/>
                  <a:pt x="20" y="1"/>
                  <a:pt x="30" y="10"/>
                </a:cubicBezTo>
                <a:lnTo>
                  <a:pt x="40" y="20"/>
                </a:lnTo>
                <a:lnTo>
                  <a:pt x="30" y="99"/>
                </a:lnTo>
                <a:cubicBezTo>
                  <a:pt x="30" y="108"/>
                  <a:pt x="20" y="118"/>
                  <a:pt x="10" y="118"/>
                </a:cubicBezTo>
                <a:cubicBezTo>
                  <a:pt x="1" y="118"/>
                  <a:pt x="1" y="108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21"/>
          <p:cNvSpPr/>
          <p:nvPr/>
        </p:nvSpPr>
        <p:spPr>
          <a:xfrm>
            <a:off x="6345916" y="5461275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0" y="31"/>
                </a:moveTo>
                <a:cubicBezTo>
                  <a:pt x="0" y="31"/>
                  <a:pt x="0" y="21"/>
                  <a:pt x="0" y="11"/>
                </a:cubicBezTo>
                <a:cubicBezTo>
                  <a:pt x="10" y="1"/>
                  <a:pt x="20" y="1"/>
                  <a:pt x="20" y="1"/>
                </a:cubicBezTo>
                <a:lnTo>
                  <a:pt x="98" y="31"/>
                </a:lnTo>
                <a:cubicBezTo>
                  <a:pt x="108" y="31"/>
                  <a:pt x="108" y="40"/>
                  <a:pt x="108" y="50"/>
                </a:cubicBezTo>
                <a:cubicBezTo>
                  <a:pt x="98" y="60"/>
                  <a:pt x="98" y="60"/>
                  <a:pt x="8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21"/>
          <p:cNvSpPr/>
          <p:nvPr/>
        </p:nvSpPr>
        <p:spPr>
          <a:xfrm>
            <a:off x="6362412" y="5451123"/>
            <a:ext cx="8460" cy="22841"/>
          </a:xfrm>
          <a:custGeom>
            <a:avLst/>
            <a:gdLst/>
            <a:ahLst/>
            <a:cxnLst/>
            <a:rect l="l" t="t" r="r" b="b"/>
            <a:pathLst>
              <a:path w="40" h="108" extrusionOk="0">
                <a:moveTo>
                  <a:pt x="11" y="10"/>
                </a:moveTo>
                <a:cubicBezTo>
                  <a:pt x="11" y="0"/>
                  <a:pt x="20" y="0"/>
                  <a:pt x="30" y="0"/>
                </a:cubicBezTo>
                <a:cubicBezTo>
                  <a:pt x="40" y="0"/>
                  <a:pt x="40" y="10"/>
                  <a:pt x="40" y="20"/>
                </a:cubicBezTo>
                <a:lnTo>
                  <a:pt x="30" y="98"/>
                </a:lnTo>
                <a:cubicBezTo>
                  <a:pt x="30" y="108"/>
                  <a:pt x="20" y="108"/>
                  <a:pt x="11" y="108"/>
                </a:cubicBezTo>
                <a:cubicBezTo>
                  <a:pt x="1" y="108"/>
                  <a:pt x="1" y="98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21"/>
          <p:cNvSpPr/>
          <p:nvPr/>
        </p:nvSpPr>
        <p:spPr>
          <a:xfrm>
            <a:off x="6385254" y="5442875"/>
            <a:ext cx="31301" cy="49913"/>
          </a:xfrm>
          <a:custGeom>
            <a:avLst/>
            <a:gdLst/>
            <a:ahLst/>
            <a:cxnLst/>
            <a:rect l="l" t="t" r="r" b="b"/>
            <a:pathLst>
              <a:path w="148" h="236" extrusionOk="0">
                <a:moveTo>
                  <a:pt x="118" y="10"/>
                </a:moveTo>
                <a:cubicBezTo>
                  <a:pt x="128" y="0"/>
                  <a:pt x="138" y="0"/>
                  <a:pt x="138" y="0"/>
                </a:cubicBezTo>
                <a:cubicBezTo>
                  <a:pt x="147" y="0"/>
                  <a:pt x="147" y="10"/>
                  <a:pt x="147" y="20"/>
                </a:cubicBezTo>
                <a:lnTo>
                  <a:pt x="30" y="225"/>
                </a:lnTo>
                <a:cubicBezTo>
                  <a:pt x="20" y="235"/>
                  <a:pt x="10" y="235"/>
                  <a:pt x="10" y="235"/>
                </a:cubicBezTo>
                <a:cubicBezTo>
                  <a:pt x="1" y="235"/>
                  <a:pt x="1" y="225"/>
                  <a:pt x="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21"/>
          <p:cNvSpPr/>
          <p:nvPr/>
        </p:nvSpPr>
        <p:spPr>
          <a:xfrm>
            <a:off x="6399635" y="5438645"/>
            <a:ext cx="8671" cy="25168"/>
          </a:xfrm>
          <a:custGeom>
            <a:avLst/>
            <a:gdLst/>
            <a:ahLst/>
            <a:cxnLst/>
            <a:rect l="l" t="t" r="r" b="b"/>
            <a:pathLst>
              <a:path w="41" h="119" extrusionOk="0">
                <a:moveTo>
                  <a:pt x="1" y="20"/>
                </a:moveTo>
                <a:cubicBezTo>
                  <a:pt x="1" y="20"/>
                  <a:pt x="1" y="10"/>
                  <a:pt x="11" y="10"/>
                </a:cubicBezTo>
                <a:cubicBezTo>
                  <a:pt x="21" y="1"/>
                  <a:pt x="31" y="10"/>
                  <a:pt x="31" y="20"/>
                </a:cubicBezTo>
                <a:lnTo>
                  <a:pt x="40" y="99"/>
                </a:lnTo>
                <a:cubicBezTo>
                  <a:pt x="40" y="108"/>
                  <a:pt x="40" y="118"/>
                  <a:pt x="31" y="118"/>
                </a:cubicBezTo>
                <a:cubicBezTo>
                  <a:pt x="21" y="118"/>
                  <a:pt x="11" y="108"/>
                  <a:pt x="1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21"/>
          <p:cNvSpPr/>
          <p:nvPr/>
        </p:nvSpPr>
        <p:spPr>
          <a:xfrm>
            <a:off x="6401961" y="5449008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88" y="10"/>
                </a:moveTo>
                <a:cubicBezTo>
                  <a:pt x="88" y="0"/>
                  <a:pt x="98" y="10"/>
                  <a:pt x="108" y="20"/>
                </a:cubicBezTo>
                <a:cubicBezTo>
                  <a:pt x="108" y="20"/>
                  <a:pt x="108" y="30"/>
                  <a:pt x="98" y="39"/>
                </a:cubicBezTo>
                <a:lnTo>
                  <a:pt x="20" y="69"/>
                </a:lnTo>
                <a:cubicBezTo>
                  <a:pt x="10" y="69"/>
                  <a:pt x="10" y="69"/>
                  <a:pt x="0" y="59"/>
                </a:cubicBezTo>
                <a:cubicBezTo>
                  <a:pt x="0" y="50"/>
                  <a:pt x="0" y="39"/>
                  <a:pt x="1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21"/>
          <p:cNvSpPr/>
          <p:nvPr/>
        </p:nvSpPr>
        <p:spPr>
          <a:xfrm>
            <a:off x="6393502" y="5451123"/>
            <a:ext cx="8671" cy="22841"/>
          </a:xfrm>
          <a:custGeom>
            <a:avLst/>
            <a:gdLst/>
            <a:ahLst/>
            <a:cxnLst/>
            <a:rect l="l" t="t" r="r" b="b"/>
            <a:pathLst>
              <a:path w="41" h="108" extrusionOk="0">
                <a:moveTo>
                  <a:pt x="1" y="20"/>
                </a:moveTo>
                <a:cubicBezTo>
                  <a:pt x="1" y="10"/>
                  <a:pt x="1" y="0"/>
                  <a:pt x="10" y="0"/>
                </a:cubicBezTo>
                <a:cubicBezTo>
                  <a:pt x="21" y="0"/>
                  <a:pt x="30" y="0"/>
                  <a:pt x="30" y="10"/>
                </a:cubicBezTo>
                <a:lnTo>
                  <a:pt x="40" y="88"/>
                </a:lnTo>
                <a:cubicBezTo>
                  <a:pt x="40" y="98"/>
                  <a:pt x="40" y="108"/>
                  <a:pt x="30" y="108"/>
                </a:cubicBezTo>
                <a:cubicBezTo>
                  <a:pt x="21" y="108"/>
                  <a:pt x="10" y="108"/>
                  <a:pt x="1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21"/>
          <p:cNvSpPr/>
          <p:nvPr/>
        </p:nvSpPr>
        <p:spPr>
          <a:xfrm>
            <a:off x="6395617" y="5461275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1"/>
                </a:moveTo>
                <a:cubicBezTo>
                  <a:pt x="89" y="1"/>
                  <a:pt x="98" y="1"/>
                  <a:pt x="109" y="11"/>
                </a:cubicBezTo>
                <a:cubicBezTo>
                  <a:pt x="109" y="21"/>
                  <a:pt x="109" y="31"/>
                  <a:pt x="98" y="31"/>
                </a:cubicBezTo>
                <a:lnTo>
                  <a:pt x="20" y="60"/>
                </a:lnTo>
                <a:cubicBezTo>
                  <a:pt x="11" y="60"/>
                  <a:pt x="0" y="60"/>
                  <a:pt x="0" y="50"/>
                </a:cubicBezTo>
                <a:cubicBezTo>
                  <a:pt x="0" y="40"/>
                  <a:pt x="0" y="31"/>
                  <a:pt x="11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21"/>
          <p:cNvSpPr/>
          <p:nvPr/>
        </p:nvSpPr>
        <p:spPr>
          <a:xfrm>
            <a:off x="6391387" y="5496594"/>
            <a:ext cx="56257" cy="6345"/>
          </a:xfrm>
          <a:custGeom>
            <a:avLst/>
            <a:gdLst/>
            <a:ahLst/>
            <a:cxnLst/>
            <a:rect l="l" t="t" r="r" b="b"/>
            <a:pathLst>
              <a:path w="266" h="30" extrusionOk="0">
                <a:moveTo>
                  <a:pt x="256" y="1"/>
                </a:moveTo>
                <a:cubicBezTo>
                  <a:pt x="266" y="1"/>
                  <a:pt x="266" y="10"/>
                  <a:pt x="266" y="21"/>
                </a:cubicBezTo>
                <a:cubicBezTo>
                  <a:pt x="266" y="30"/>
                  <a:pt x="266" y="30"/>
                  <a:pt x="256" y="30"/>
                </a:cubicBezTo>
                <a:lnTo>
                  <a:pt x="11" y="30"/>
                </a:lnTo>
                <a:cubicBezTo>
                  <a:pt x="1" y="30"/>
                  <a:pt x="1" y="30"/>
                  <a:pt x="1" y="21"/>
                </a:cubicBezTo>
                <a:cubicBezTo>
                  <a:pt x="1" y="10"/>
                  <a:pt x="1" y="1"/>
                  <a:pt x="1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21"/>
          <p:cNvSpPr/>
          <p:nvPr/>
        </p:nvSpPr>
        <p:spPr>
          <a:xfrm>
            <a:off x="6424591" y="548623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70" y="1"/>
                </a:moveTo>
                <a:cubicBezTo>
                  <a:pt x="79" y="1"/>
                  <a:pt x="89" y="1"/>
                  <a:pt x="99" y="11"/>
                </a:cubicBezTo>
                <a:cubicBezTo>
                  <a:pt x="99" y="11"/>
                  <a:pt x="99" y="20"/>
                  <a:pt x="89" y="30"/>
                </a:cubicBezTo>
                <a:lnTo>
                  <a:pt x="30" y="79"/>
                </a:lnTo>
                <a:lnTo>
                  <a:pt x="11" y="79"/>
                </a:lnTo>
                <a:cubicBezTo>
                  <a:pt x="1" y="70"/>
                  <a:pt x="1" y="59"/>
                  <a:pt x="11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21"/>
          <p:cNvSpPr/>
          <p:nvPr/>
        </p:nvSpPr>
        <p:spPr>
          <a:xfrm>
            <a:off x="6424591" y="5496594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89" y="60"/>
                </a:moveTo>
                <a:cubicBezTo>
                  <a:pt x="99" y="60"/>
                  <a:pt x="99" y="69"/>
                  <a:pt x="99" y="79"/>
                </a:cubicBezTo>
                <a:lnTo>
                  <a:pt x="70" y="79"/>
                </a:lnTo>
                <a:lnTo>
                  <a:pt x="11" y="30"/>
                </a:lnTo>
                <a:cubicBezTo>
                  <a:pt x="1" y="21"/>
                  <a:pt x="1" y="10"/>
                  <a:pt x="11" y="10"/>
                </a:cubicBezTo>
                <a:cubicBezTo>
                  <a:pt x="11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21"/>
          <p:cNvSpPr/>
          <p:nvPr/>
        </p:nvSpPr>
        <p:spPr>
          <a:xfrm>
            <a:off x="6412113" y="548623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70" y="1"/>
                </a:moveTo>
                <a:cubicBezTo>
                  <a:pt x="79" y="1"/>
                  <a:pt x="89" y="1"/>
                  <a:pt x="89" y="11"/>
                </a:cubicBezTo>
                <a:cubicBezTo>
                  <a:pt x="99" y="11"/>
                  <a:pt x="99" y="20"/>
                  <a:pt x="89" y="30"/>
                </a:cubicBezTo>
                <a:lnTo>
                  <a:pt x="31" y="79"/>
                </a:lnTo>
                <a:lnTo>
                  <a:pt x="1" y="79"/>
                </a:lnTo>
                <a:cubicBezTo>
                  <a:pt x="1" y="70"/>
                  <a:pt x="1" y="59"/>
                  <a:pt x="11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21"/>
          <p:cNvSpPr/>
          <p:nvPr/>
        </p:nvSpPr>
        <p:spPr>
          <a:xfrm>
            <a:off x="6412113" y="5496594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89" y="60"/>
                </a:moveTo>
                <a:cubicBezTo>
                  <a:pt x="99" y="60"/>
                  <a:pt x="99" y="69"/>
                  <a:pt x="89" y="79"/>
                </a:cubicBezTo>
                <a:lnTo>
                  <a:pt x="70" y="79"/>
                </a:lnTo>
                <a:lnTo>
                  <a:pt x="11" y="30"/>
                </a:lnTo>
                <a:cubicBezTo>
                  <a:pt x="1" y="21"/>
                  <a:pt x="1" y="10"/>
                  <a:pt x="1" y="10"/>
                </a:cubicBezTo>
                <a:cubicBezTo>
                  <a:pt x="11" y="1"/>
                  <a:pt x="20" y="1"/>
                  <a:pt x="3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21"/>
          <p:cNvSpPr/>
          <p:nvPr/>
        </p:nvSpPr>
        <p:spPr>
          <a:xfrm>
            <a:off x="6385254" y="5506957"/>
            <a:ext cx="31301" cy="52027"/>
          </a:xfrm>
          <a:custGeom>
            <a:avLst/>
            <a:gdLst/>
            <a:ahLst/>
            <a:cxnLst/>
            <a:rect l="l" t="t" r="r" b="b"/>
            <a:pathLst>
              <a:path w="148" h="246" extrusionOk="0">
                <a:moveTo>
                  <a:pt x="147" y="216"/>
                </a:moveTo>
                <a:cubicBezTo>
                  <a:pt x="147" y="226"/>
                  <a:pt x="147" y="236"/>
                  <a:pt x="138" y="236"/>
                </a:cubicBezTo>
                <a:cubicBezTo>
                  <a:pt x="138" y="246"/>
                  <a:pt x="128" y="236"/>
                  <a:pt x="118" y="236"/>
                </a:cubicBezTo>
                <a:lnTo>
                  <a:pt x="1" y="30"/>
                </a:lnTo>
                <a:cubicBezTo>
                  <a:pt x="1" y="20"/>
                  <a:pt x="1" y="11"/>
                  <a:pt x="10" y="1"/>
                </a:cubicBezTo>
                <a:cubicBezTo>
                  <a:pt x="10" y="1"/>
                  <a:pt x="2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21"/>
          <p:cNvSpPr/>
          <p:nvPr/>
        </p:nvSpPr>
        <p:spPr>
          <a:xfrm>
            <a:off x="6401961" y="5535931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98" y="40"/>
                </a:moveTo>
                <a:cubicBezTo>
                  <a:pt x="108" y="40"/>
                  <a:pt x="108" y="50"/>
                  <a:pt x="108" y="59"/>
                </a:cubicBezTo>
                <a:cubicBezTo>
                  <a:pt x="98" y="70"/>
                  <a:pt x="88" y="70"/>
                  <a:pt x="88" y="70"/>
                </a:cubicBezTo>
                <a:lnTo>
                  <a:pt x="10" y="40"/>
                </a:lnTo>
                <a:cubicBezTo>
                  <a:pt x="0" y="30"/>
                  <a:pt x="0" y="20"/>
                  <a:pt x="0" y="20"/>
                </a:cubicBezTo>
                <a:cubicBezTo>
                  <a:pt x="10" y="11"/>
                  <a:pt x="10" y="1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21"/>
          <p:cNvSpPr/>
          <p:nvPr/>
        </p:nvSpPr>
        <p:spPr>
          <a:xfrm>
            <a:off x="6399635" y="5535931"/>
            <a:ext cx="8671" cy="25168"/>
          </a:xfrm>
          <a:custGeom>
            <a:avLst/>
            <a:gdLst/>
            <a:ahLst/>
            <a:cxnLst/>
            <a:rect l="l" t="t" r="r" b="b"/>
            <a:pathLst>
              <a:path w="41" h="119" extrusionOk="0">
                <a:moveTo>
                  <a:pt x="31" y="99"/>
                </a:moveTo>
                <a:cubicBezTo>
                  <a:pt x="31" y="109"/>
                  <a:pt x="21" y="118"/>
                  <a:pt x="11" y="118"/>
                </a:cubicBezTo>
                <a:cubicBezTo>
                  <a:pt x="1" y="118"/>
                  <a:pt x="1" y="109"/>
                  <a:pt x="1" y="99"/>
                </a:cubicBezTo>
                <a:lnTo>
                  <a:pt x="11" y="20"/>
                </a:lnTo>
                <a:cubicBezTo>
                  <a:pt x="11" y="11"/>
                  <a:pt x="21" y="1"/>
                  <a:pt x="31" y="11"/>
                </a:cubicBezTo>
                <a:cubicBezTo>
                  <a:pt x="40" y="11"/>
                  <a:pt x="40" y="2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21"/>
          <p:cNvSpPr/>
          <p:nvPr/>
        </p:nvSpPr>
        <p:spPr>
          <a:xfrm>
            <a:off x="6395617" y="5525780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98" y="29"/>
                </a:moveTo>
                <a:cubicBezTo>
                  <a:pt x="109" y="39"/>
                  <a:pt x="109" y="49"/>
                  <a:pt x="109" y="49"/>
                </a:cubicBezTo>
                <a:cubicBezTo>
                  <a:pt x="98" y="59"/>
                  <a:pt x="89" y="68"/>
                  <a:pt x="89" y="59"/>
                </a:cubicBezTo>
                <a:lnTo>
                  <a:pt x="11" y="29"/>
                </a:lnTo>
                <a:cubicBezTo>
                  <a:pt x="0" y="29"/>
                  <a:pt x="0" y="20"/>
                  <a:pt x="0" y="9"/>
                </a:cubicBezTo>
                <a:cubicBezTo>
                  <a:pt x="0" y="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21"/>
          <p:cNvSpPr/>
          <p:nvPr/>
        </p:nvSpPr>
        <p:spPr>
          <a:xfrm>
            <a:off x="6393502" y="5525780"/>
            <a:ext cx="8671" cy="22841"/>
          </a:xfrm>
          <a:custGeom>
            <a:avLst/>
            <a:gdLst/>
            <a:ahLst/>
            <a:cxnLst/>
            <a:rect l="l" t="t" r="r" b="b"/>
            <a:pathLst>
              <a:path w="41" h="108" extrusionOk="0">
                <a:moveTo>
                  <a:pt x="30" y="98"/>
                </a:moveTo>
                <a:cubicBezTo>
                  <a:pt x="30" y="107"/>
                  <a:pt x="21" y="107"/>
                  <a:pt x="10" y="107"/>
                </a:cubicBezTo>
                <a:cubicBezTo>
                  <a:pt x="1" y="107"/>
                  <a:pt x="1" y="98"/>
                  <a:pt x="1" y="98"/>
                </a:cubicBezTo>
                <a:lnTo>
                  <a:pt x="10" y="20"/>
                </a:lnTo>
                <a:cubicBezTo>
                  <a:pt x="10" y="9"/>
                  <a:pt x="21" y="0"/>
                  <a:pt x="30" y="0"/>
                </a:cubicBezTo>
                <a:cubicBezTo>
                  <a:pt x="40" y="0"/>
                  <a:pt x="40" y="9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21"/>
          <p:cNvSpPr/>
          <p:nvPr/>
        </p:nvSpPr>
        <p:spPr>
          <a:xfrm>
            <a:off x="6345916" y="5506957"/>
            <a:ext cx="33205" cy="52027"/>
          </a:xfrm>
          <a:custGeom>
            <a:avLst/>
            <a:gdLst/>
            <a:ahLst/>
            <a:cxnLst/>
            <a:rect l="l" t="t" r="r" b="b"/>
            <a:pathLst>
              <a:path w="157" h="246" extrusionOk="0">
                <a:moveTo>
                  <a:pt x="39" y="236"/>
                </a:moveTo>
                <a:cubicBezTo>
                  <a:pt x="30" y="236"/>
                  <a:pt x="20" y="246"/>
                  <a:pt x="10" y="236"/>
                </a:cubicBezTo>
                <a:cubicBezTo>
                  <a:pt x="10" y="236"/>
                  <a:pt x="0" y="226"/>
                  <a:pt x="10" y="216"/>
                </a:cubicBezTo>
                <a:lnTo>
                  <a:pt x="128" y="11"/>
                </a:lnTo>
                <a:cubicBezTo>
                  <a:pt x="137" y="1"/>
                  <a:pt x="148" y="1"/>
                  <a:pt x="148" y="1"/>
                </a:cubicBezTo>
                <a:cubicBezTo>
                  <a:pt x="157" y="11"/>
                  <a:pt x="157" y="20"/>
                  <a:pt x="157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21"/>
          <p:cNvSpPr/>
          <p:nvPr/>
        </p:nvSpPr>
        <p:spPr>
          <a:xfrm>
            <a:off x="6356279" y="5535931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40" y="99"/>
                </a:moveTo>
                <a:cubicBezTo>
                  <a:pt x="40" y="109"/>
                  <a:pt x="30" y="118"/>
                  <a:pt x="30" y="118"/>
                </a:cubicBezTo>
                <a:cubicBezTo>
                  <a:pt x="20" y="118"/>
                  <a:pt x="10" y="109"/>
                  <a:pt x="10" y="99"/>
                </a:cubicBezTo>
                <a:lnTo>
                  <a:pt x="1" y="20"/>
                </a:lnTo>
                <a:cubicBezTo>
                  <a:pt x="1" y="20"/>
                  <a:pt x="1" y="11"/>
                  <a:pt x="10" y="1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21"/>
          <p:cNvSpPr/>
          <p:nvPr/>
        </p:nvSpPr>
        <p:spPr>
          <a:xfrm>
            <a:off x="6339783" y="5535931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20" y="70"/>
                </a:moveTo>
                <a:cubicBezTo>
                  <a:pt x="10" y="70"/>
                  <a:pt x="10" y="70"/>
                  <a:pt x="0" y="59"/>
                </a:cubicBezTo>
                <a:cubicBezTo>
                  <a:pt x="0" y="50"/>
                  <a:pt x="0" y="40"/>
                  <a:pt x="10" y="40"/>
                </a:cubicBezTo>
                <a:lnTo>
                  <a:pt x="88" y="11"/>
                </a:lnTo>
                <a:cubicBezTo>
                  <a:pt x="88" y="1"/>
                  <a:pt x="98" y="11"/>
                  <a:pt x="108" y="20"/>
                </a:cubicBezTo>
                <a:cubicBezTo>
                  <a:pt x="108" y="20"/>
                  <a:pt x="108" y="3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21"/>
          <p:cNvSpPr/>
          <p:nvPr/>
        </p:nvSpPr>
        <p:spPr>
          <a:xfrm>
            <a:off x="6362412" y="5525780"/>
            <a:ext cx="8460" cy="22841"/>
          </a:xfrm>
          <a:custGeom>
            <a:avLst/>
            <a:gdLst/>
            <a:ahLst/>
            <a:cxnLst/>
            <a:rect l="l" t="t" r="r" b="b"/>
            <a:pathLst>
              <a:path w="40" h="108" extrusionOk="0">
                <a:moveTo>
                  <a:pt x="40" y="98"/>
                </a:moveTo>
                <a:cubicBezTo>
                  <a:pt x="40" y="98"/>
                  <a:pt x="40" y="107"/>
                  <a:pt x="30" y="107"/>
                </a:cubicBezTo>
                <a:cubicBezTo>
                  <a:pt x="20" y="107"/>
                  <a:pt x="11" y="107"/>
                  <a:pt x="11" y="98"/>
                </a:cubicBezTo>
                <a:lnTo>
                  <a:pt x="1" y="20"/>
                </a:lnTo>
                <a:cubicBezTo>
                  <a:pt x="1" y="9"/>
                  <a:pt x="1" y="0"/>
                  <a:pt x="11" y="0"/>
                </a:cubicBezTo>
                <a:cubicBezTo>
                  <a:pt x="20" y="0"/>
                  <a:pt x="30" y="9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21"/>
          <p:cNvSpPr/>
          <p:nvPr/>
        </p:nvSpPr>
        <p:spPr>
          <a:xfrm>
            <a:off x="6345916" y="5525780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20" y="59"/>
                </a:moveTo>
                <a:cubicBezTo>
                  <a:pt x="20" y="68"/>
                  <a:pt x="10" y="59"/>
                  <a:pt x="0" y="49"/>
                </a:cubicBezTo>
                <a:cubicBezTo>
                  <a:pt x="0" y="49"/>
                  <a:pt x="0" y="39"/>
                  <a:pt x="10" y="29"/>
                </a:cubicBezTo>
                <a:lnTo>
                  <a:pt x="89" y="0"/>
                </a:lnTo>
                <a:cubicBezTo>
                  <a:pt x="98" y="0"/>
                  <a:pt x="98" y="0"/>
                  <a:pt x="108" y="9"/>
                </a:cubicBezTo>
                <a:cubicBezTo>
                  <a:pt x="108" y="20"/>
                  <a:pt x="108" y="29"/>
                  <a:pt x="9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21"/>
          <p:cNvSpPr/>
          <p:nvPr/>
        </p:nvSpPr>
        <p:spPr>
          <a:xfrm>
            <a:off x="6316730" y="5496594"/>
            <a:ext cx="56257" cy="6345"/>
          </a:xfrm>
          <a:custGeom>
            <a:avLst/>
            <a:gdLst/>
            <a:ahLst/>
            <a:cxnLst/>
            <a:rect l="l" t="t" r="r" b="b"/>
            <a:pathLst>
              <a:path w="266" h="30" extrusionOk="0">
                <a:moveTo>
                  <a:pt x="11" y="30"/>
                </a:moveTo>
                <a:cubicBezTo>
                  <a:pt x="1" y="30"/>
                  <a:pt x="1" y="30"/>
                  <a:pt x="1" y="21"/>
                </a:cubicBezTo>
                <a:cubicBezTo>
                  <a:pt x="1" y="10"/>
                  <a:pt x="1" y="1"/>
                  <a:pt x="11" y="1"/>
                </a:cubicBezTo>
                <a:lnTo>
                  <a:pt x="256" y="1"/>
                </a:lnTo>
                <a:cubicBezTo>
                  <a:pt x="256" y="1"/>
                  <a:pt x="266" y="10"/>
                  <a:pt x="266" y="21"/>
                </a:cubicBezTo>
                <a:cubicBezTo>
                  <a:pt x="266" y="30"/>
                  <a:pt x="256" y="30"/>
                  <a:pt x="256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21"/>
          <p:cNvSpPr/>
          <p:nvPr/>
        </p:nvSpPr>
        <p:spPr>
          <a:xfrm>
            <a:off x="6319057" y="5496594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29" y="79"/>
                </a:moveTo>
                <a:lnTo>
                  <a:pt x="0" y="79"/>
                </a:lnTo>
                <a:cubicBezTo>
                  <a:pt x="0" y="69"/>
                  <a:pt x="0" y="60"/>
                  <a:pt x="10" y="60"/>
                </a:cubicBezTo>
                <a:lnTo>
                  <a:pt x="68" y="1"/>
                </a:lnTo>
                <a:cubicBezTo>
                  <a:pt x="79" y="1"/>
                  <a:pt x="88" y="1"/>
                  <a:pt x="88" y="10"/>
                </a:cubicBezTo>
                <a:cubicBezTo>
                  <a:pt x="98" y="10"/>
                  <a:pt x="98" y="21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21"/>
          <p:cNvSpPr/>
          <p:nvPr/>
        </p:nvSpPr>
        <p:spPr>
          <a:xfrm>
            <a:off x="6319057" y="548623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0" y="30"/>
                </a:moveTo>
                <a:cubicBezTo>
                  <a:pt x="0" y="20"/>
                  <a:pt x="0" y="11"/>
                  <a:pt x="0" y="11"/>
                </a:cubicBezTo>
                <a:cubicBezTo>
                  <a:pt x="10" y="1"/>
                  <a:pt x="20" y="1"/>
                  <a:pt x="29" y="1"/>
                </a:cubicBezTo>
                <a:lnTo>
                  <a:pt x="88" y="50"/>
                </a:lnTo>
                <a:cubicBezTo>
                  <a:pt x="98" y="59"/>
                  <a:pt x="98" y="70"/>
                  <a:pt x="88" y="79"/>
                </a:cubicBezTo>
                <a:lnTo>
                  <a:pt x="68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21"/>
          <p:cNvSpPr/>
          <p:nvPr/>
        </p:nvSpPr>
        <p:spPr>
          <a:xfrm>
            <a:off x="6331323" y="5496594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30" y="79"/>
                </a:moveTo>
                <a:lnTo>
                  <a:pt x="10" y="79"/>
                </a:lnTo>
                <a:cubicBezTo>
                  <a:pt x="1" y="69"/>
                  <a:pt x="1" y="60"/>
                  <a:pt x="10" y="60"/>
                </a:cubicBezTo>
                <a:lnTo>
                  <a:pt x="69" y="1"/>
                </a:lnTo>
                <a:cubicBezTo>
                  <a:pt x="79" y="1"/>
                  <a:pt x="89" y="1"/>
                  <a:pt x="89" y="10"/>
                </a:cubicBezTo>
                <a:cubicBezTo>
                  <a:pt x="99" y="10"/>
                  <a:pt x="99" y="21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21"/>
          <p:cNvSpPr/>
          <p:nvPr/>
        </p:nvSpPr>
        <p:spPr>
          <a:xfrm>
            <a:off x="6331323" y="5486231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0" y="30"/>
                </a:moveTo>
                <a:cubicBezTo>
                  <a:pt x="1" y="20"/>
                  <a:pt x="1" y="11"/>
                  <a:pt x="10" y="11"/>
                </a:cubicBezTo>
                <a:cubicBezTo>
                  <a:pt x="10" y="1"/>
                  <a:pt x="21" y="1"/>
                  <a:pt x="30" y="1"/>
                </a:cubicBezTo>
                <a:lnTo>
                  <a:pt x="89" y="50"/>
                </a:lnTo>
                <a:cubicBezTo>
                  <a:pt x="99" y="59"/>
                  <a:pt x="99" y="70"/>
                  <a:pt x="89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21"/>
          <p:cNvSpPr/>
          <p:nvPr/>
        </p:nvSpPr>
        <p:spPr>
          <a:xfrm>
            <a:off x="4534491" y="1399368"/>
            <a:ext cx="31513" cy="31301"/>
          </a:xfrm>
          <a:custGeom>
            <a:avLst/>
            <a:gdLst/>
            <a:ahLst/>
            <a:cxnLst/>
            <a:rect l="l" t="t" r="r" b="b"/>
            <a:pathLst>
              <a:path w="149" h="148" extrusionOk="0">
                <a:moveTo>
                  <a:pt x="70" y="0"/>
                </a:moveTo>
                <a:cubicBezTo>
                  <a:pt x="89" y="0"/>
                  <a:pt x="109" y="11"/>
                  <a:pt x="128" y="20"/>
                </a:cubicBezTo>
                <a:cubicBezTo>
                  <a:pt x="138" y="40"/>
                  <a:pt x="148" y="59"/>
                  <a:pt x="148" y="79"/>
                </a:cubicBezTo>
                <a:cubicBezTo>
                  <a:pt x="148" y="98"/>
                  <a:pt x="138" y="118"/>
                  <a:pt x="128" y="128"/>
                </a:cubicBezTo>
                <a:cubicBezTo>
                  <a:pt x="109" y="138"/>
                  <a:pt x="89" y="148"/>
                  <a:pt x="70" y="148"/>
                </a:cubicBezTo>
                <a:cubicBezTo>
                  <a:pt x="50" y="148"/>
                  <a:pt x="30" y="138"/>
                  <a:pt x="20" y="128"/>
                </a:cubicBezTo>
                <a:cubicBezTo>
                  <a:pt x="11" y="118"/>
                  <a:pt x="1" y="98"/>
                  <a:pt x="1" y="79"/>
                </a:cubicBezTo>
                <a:cubicBezTo>
                  <a:pt x="1" y="59"/>
                  <a:pt x="11" y="40"/>
                  <a:pt x="20" y="20"/>
                </a:cubicBezTo>
                <a:cubicBezTo>
                  <a:pt x="30" y="11"/>
                  <a:pt x="50" y="0"/>
                  <a:pt x="70" y="0"/>
                </a:cubicBezTo>
                <a:close/>
                <a:moveTo>
                  <a:pt x="99" y="50"/>
                </a:moveTo>
                <a:cubicBezTo>
                  <a:pt x="99" y="40"/>
                  <a:pt x="89" y="30"/>
                  <a:pt x="70" y="30"/>
                </a:cubicBezTo>
                <a:cubicBezTo>
                  <a:pt x="59" y="30"/>
                  <a:pt x="50" y="40"/>
                  <a:pt x="40" y="50"/>
                </a:cubicBezTo>
                <a:cubicBezTo>
                  <a:pt x="40" y="50"/>
                  <a:pt x="30" y="59"/>
                  <a:pt x="30" y="79"/>
                </a:cubicBezTo>
                <a:cubicBezTo>
                  <a:pt x="30" y="89"/>
                  <a:pt x="40" y="98"/>
                  <a:pt x="40" y="109"/>
                </a:cubicBezTo>
                <a:cubicBezTo>
                  <a:pt x="50" y="109"/>
                  <a:pt x="59" y="118"/>
                  <a:pt x="70" y="118"/>
                </a:cubicBezTo>
                <a:cubicBezTo>
                  <a:pt x="89" y="118"/>
                  <a:pt x="99" y="109"/>
                  <a:pt x="99" y="109"/>
                </a:cubicBezTo>
                <a:cubicBezTo>
                  <a:pt x="109" y="98"/>
                  <a:pt x="118" y="89"/>
                  <a:pt x="118" y="79"/>
                </a:cubicBezTo>
                <a:cubicBezTo>
                  <a:pt x="118" y="59"/>
                  <a:pt x="109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21"/>
          <p:cNvSpPr/>
          <p:nvPr/>
        </p:nvSpPr>
        <p:spPr>
          <a:xfrm>
            <a:off x="4546969" y="1310330"/>
            <a:ext cx="6556" cy="95595"/>
          </a:xfrm>
          <a:custGeom>
            <a:avLst/>
            <a:gdLst/>
            <a:ahLst/>
            <a:cxnLst/>
            <a:rect l="l" t="t" r="r" b="b"/>
            <a:pathLst>
              <a:path w="31" h="452" extrusionOk="0">
                <a:moveTo>
                  <a:pt x="0" y="10"/>
                </a:moveTo>
                <a:cubicBezTo>
                  <a:pt x="0" y="0"/>
                  <a:pt x="11" y="0"/>
                  <a:pt x="11" y="0"/>
                </a:cubicBezTo>
                <a:cubicBezTo>
                  <a:pt x="20" y="0"/>
                  <a:pt x="30" y="0"/>
                  <a:pt x="30" y="10"/>
                </a:cubicBezTo>
                <a:lnTo>
                  <a:pt x="30" y="441"/>
                </a:lnTo>
                <a:cubicBezTo>
                  <a:pt x="30" y="451"/>
                  <a:pt x="20" y="451"/>
                  <a:pt x="11" y="451"/>
                </a:cubicBezTo>
                <a:cubicBezTo>
                  <a:pt x="11" y="451"/>
                  <a:pt x="0" y="451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21"/>
          <p:cNvSpPr/>
          <p:nvPr/>
        </p:nvSpPr>
        <p:spPr>
          <a:xfrm>
            <a:off x="4534491" y="1320693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11" y="30"/>
                </a:moveTo>
                <a:cubicBezTo>
                  <a:pt x="1" y="20"/>
                  <a:pt x="1" y="10"/>
                  <a:pt x="11" y="10"/>
                </a:cubicBezTo>
                <a:cubicBezTo>
                  <a:pt x="11" y="0"/>
                  <a:pt x="20" y="0"/>
                  <a:pt x="30" y="10"/>
                </a:cubicBezTo>
                <a:lnTo>
                  <a:pt x="89" y="78"/>
                </a:lnTo>
                <a:cubicBezTo>
                  <a:pt x="89" y="89"/>
                  <a:pt x="89" y="98"/>
                  <a:pt x="79" y="98"/>
                </a:cubicBezTo>
                <a:cubicBezTo>
                  <a:pt x="79" y="108"/>
                  <a:pt x="70" y="10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21"/>
          <p:cNvSpPr/>
          <p:nvPr/>
        </p:nvSpPr>
        <p:spPr>
          <a:xfrm>
            <a:off x="4546969" y="1320693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59" y="10"/>
                </a:moveTo>
                <a:cubicBezTo>
                  <a:pt x="59" y="0"/>
                  <a:pt x="69" y="0"/>
                  <a:pt x="79" y="10"/>
                </a:cubicBezTo>
                <a:cubicBezTo>
                  <a:pt x="89" y="10"/>
                  <a:pt x="89" y="20"/>
                  <a:pt x="79" y="30"/>
                </a:cubicBezTo>
                <a:lnTo>
                  <a:pt x="30" y="98"/>
                </a:lnTo>
                <a:cubicBezTo>
                  <a:pt x="20" y="108"/>
                  <a:pt x="11" y="108"/>
                  <a:pt x="0" y="98"/>
                </a:cubicBezTo>
                <a:lnTo>
                  <a:pt x="0" y="7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21"/>
          <p:cNvSpPr/>
          <p:nvPr/>
        </p:nvSpPr>
        <p:spPr>
          <a:xfrm>
            <a:off x="4534491" y="1335286"/>
            <a:ext cx="19034" cy="22841"/>
          </a:xfrm>
          <a:custGeom>
            <a:avLst/>
            <a:gdLst/>
            <a:ahLst/>
            <a:cxnLst/>
            <a:rect l="l" t="t" r="r" b="b"/>
            <a:pathLst>
              <a:path w="90" h="108" extrusionOk="0">
                <a:moveTo>
                  <a:pt x="11" y="29"/>
                </a:moveTo>
                <a:cubicBezTo>
                  <a:pt x="1" y="20"/>
                  <a:pt x="1" y="9"/>
                  <a:pt x="11" y="9"/>
                </a:cubicBezTo>
                <a:cubicBezTo>
                  <a:pt x="11" y="0"/>
                  <a:pt x="20" y="0"/>
                  <a:pt x="30" y="9"/>
                </a:cubicBezTo>
                <a:lnTo>
                  <a:pt x="89" y="78"/>
                </a:lnTo>
                <a:cubicBezTo>
                  <a:pt x="89" y="88"/>
                  <a:pt x="89" y="98"/>
                  <a:pt x="79" y="98"/>
                </a:cubicBezTo>
                <a:cubicBezTo>
                  <a:pt x="79" y="107"/>
                  <a:pt x="70" y="107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9" name="Google Shape;4509;p21"/>
          <p:cNvSpPr/>
          <p:nvPr/>
        </p:nvSpPr>
        <p:spPr>
          <a:xfrm>
            <a:off x="4546969" y="1335286"/>
            <a:ext cx="19034" cy="22841"/>
          </a:xfrm>
          <a:custGeom>
            <a:avLst/>
            <a:gdLst/>
            <a:ahLst/>
            <a:cxnLst/>
            <a:rect l="l" t="t" r="r" b="b"/>
            <a:pathLst>
              <a:path w="90" h="108" extrusionOk="0">
                <a:moveTo>
                  <a:pt x="59" y="9"/>
                </a:moveTo>
                <a:cubicBezTo>
                  <a:pt x="59" y="0"/>
                  <a:pt x="69" y="0"/>
                  <a:pt x="79" y="9"/>
                </a:cubicBezTo>
                <a:cubicBezTo>
                  <a:pt x="89" y="9"/>
                  <a:pt x="89" y="20"/>
                  <a:pt x="79" y="29"/>
                </a:cubicBezTo>
                <a:lnTo>
                  <a:pt x="30" y="98"/>
                </a:lnTo>
                <a:cubicBezTo>
                  <a:pt x="20" y="107"/>
                  <a:pt x="11" y="107"/>
                  <a:pt x="0" y="98"/>
                </a:cubicBezTo>
                <a:lnTo>
                  <a:pt x="0" y="7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0" name="Google Shape;4510;p21"/>
          <p:cNvSpPr/>
          <p:nvPr/>
        </p:nvSpPr>
        <p:spPr>
          <a:xfrm>
            <a:off x="4557332" y="1360031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73" y="10"/>
                </a:moveTo>
                <a:cubicBezTo>
                  <a:pt x="383" y="1"/>
                  <a:pt x="393" y="1"/>
                  <a:pt x="393" y="10"/>
                </a:cubicBezTo>
                <a:cubicBezTo>
                  <a:pt x="402" y="20"/>
                  <a:pt x="402" y="30"/>
                  <a:pt x="393" y="30"/>
                </a:cubicBezTo>
                <a:lnTo>
                  <a:pt x="20" y="245"/>
                </a:lnTo>
                <a:cubicBezTo>
                  <a:pt x="20" y="245"/>
                  <a:pt x="10" y="245"/>
                  <a:pt x="1" y="236"/>
                </a:cubicBezTo>
                <a:cubicBezTo>
                  <a:pt x="1" y="236"/>
                  <a:pt x="1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21"/>
          <p:cNvSpPr/>
          <p:nvPr/>
        </p:nvSpPr>
        <p:spPr>
          <a:xfrm>
            <a:off x="4611262" y="1356012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40" y="9"/>
                </a:moveTo>
                <a:cubicBezTo>
                  <a:pt x="40" y="9"/>
                  <a:pt x="49" y="0"/>
                  <a:pt x="59" y="0"/>
                </a:cubicBezTo>
                <a:cubicBezTo>
                  <a:pt x="69" y="9"/>
                  <a:pt x="69" y="20"/>
                  <a:pt x="69" y="20"/>
                </a:cubicBezTo>
                <a:lnTo>
                  <a:pt x="30" y="107"/>
                </a:lnTo>
                <a:cubicBezTo>
                  <a:pt x="30" y="118"/>
                  <a:pt x="20" y="118"/>
                  <a:pt x="10" y="118"/>
                </a:cubicBezTo>
                <a:cubicBezTo>
                  <a:pt x="10" y="118"/>
                  <a:pt x="1" y="107"/>
                  <a:pt x="1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21"/>
          <p:cNvSpPr/>
          <p:nvPr/>
        </p:nvSpPr>
        <p:spPr>
          <a:xfrm>
            <a:off x="4611262" y="1374412"/>
            <a:ext cx="27071" cy="8671"/>
          </a:xfrm>
          <a:custGeom>
            <a:avLst/>
            <a:gdLst/>
            <a:ahLst/>
            <a:cxnLst/>
            <a:rect l="l" t="t" r="r" b="b"/>
            <a:pathLst>
              <a:path w="128" h="41" extrusionOk="0">
                <a:moveTo>
                  <a:pt x="108" y="11"/>
                </a:moveTo>
                <a:cubicBezTo>
                  <a:pt x="118" y="11"/>
                  <a:pt x="128" y="20"/>
                  <a:pt x="128" y="31"/>
                </a:cubicBezTo>
                <a:cubicBezTo>
                  <a:pt x="118" y="40"/>
                  <a:pt x="118" y="40"/>
                  <a:pt x="108" y="40"/>
                </a:cubicBezTo>
                <a:lnTo>
                  <a:pt x="20" y="31"/>
                </a:lnTo>
                <a:cubicBezTo>
                  <a:pt x="10" y="31"/>
                  <a:pt x="1" y="20"/>
                  <a:pt x="1" y="11"/>
                </a:cubicBezTo>
                <a:cubicBezTo>
                  <a:pt x="1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21"/>
          <p:cNvSpPr/>
          <p:nvPr/>
        </p:nvSpPr>
        <p:spPr>
          <a:xfrm>
            <a:off x="4598784" y="1364260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10"/>
                </a:moveTo>
                <a:cubicBezTo>
                  <a:pt x="40" y="0"/>
                  <a:pt x="49" y="0"/>
                  <a:pt x="60" y="0"/>
                </a:cubicBezTo>
                <a:cubicBezTo>
                  <a:pt x="69" y="0"/>
                  <a:pt x="69" y="10"/>
                  <a:pt x="69" y="20"/>
                </a:cubicBezTo>
                <a:lnTo>
                  <a:pt x="30" y="98"/>
                </a:lnTo>
                <a:cubicBezTo>
                  <a:pt x="30" y="108"/>
                  <a:pt x="20" y="118"/>
                  <a:pt x="10" y="108"/>
                </a:cubicBezTo>
                <a:cubicBezTo>
                  <a:pt x="10" y="108"/>
                  <a:pt x="1" y="98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4" name="Google Shape;4514;p21"/>
          <p:cNvSpPr/>
          <p:nvPr/>
        </p:nvSpPr>
        <p:spPr>
          <a:xfrm>
            <a:off x="4598784" y="1380757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20"/>
                </a:moveTo>
                <a:cubicBezTo>
                  <a:pt x="118" y="20"/>
                  <a:pt x="128" y="30"/>
                  <a:pt x="118" y="30"/>
                </a:cubicBezTo>
                <a:cubicBezTo>
                  <a:pt x="118" y="40"/>
                  <a:pt x="118" y="49"/>
                  <a:pt x="108" y="49"/>
                </a:cubicBezTo>
                <a:lnTo>
                  <a:pt x="20" y="30"/>
                </a:lnTo>
                <a:cubicBezTo>
                  <a:pt x="10" y="30"/>
                  <a:pt x="1" y="30"/>
                  <a:pt x="1" y="20"/>
                </a:cubicBezTo>
                <a:cubicBezTo>
                  <a:pt x="1" y="10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5" name="Google Shape;4515;p21"/>
          <p:cNvSpPr/>
          <p:nvPr/>
        </p:nvSpPr>
        <p:spPr>
          <a:xfrm>
            <a:off x="4557332" y="1418191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393" y="216"/>
                </a:moveTo>
                <a:cubicBezTo>
                  <a:pt x="402" y="216"/>
                  <a:pt x="402" y="225"/>
                  <a:pt x="393" y="235"/>
                </a:cubicBezTo>
                <a:cubicBezTo>
                  <a:pt x="393" y="245"/>
                  <a:pt x="383" y="245"/>
                  <a:pt x="373" y="245"/>
                </a:cubicBezTo>
                <a:lnTo>
                  <a:pt x="10" y="29"/>
                </a:lnTo>
                <a:cubicBezTo>
                  <a:pt x="1" y="20"/>
                  <a:pt x="1" y="20"/>
                  <a:pt x="1" y="9"/>
                </a:cubicBezTo>
                <a:cubicBezTo>
                  <a:pt x="10" y="0"/>
                  <a:pt x="2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6" name="Google Shape;4516;p21"/>
          <p:cNvSpPr/>
          <p:nvPr/>
        </p:nvSpPr>
        <p:spPr>
          <a:xfrm>
            <a:off x="4611262" y="1447165"/>
            <a:ext cx="27071" cy="8460"/>
          </a:xfrm>
          <a:custGeom>
            <a:avLst/>
            <a:gdLst/>
            <a:ahLst/>
            <a:cxnLst/>
            <a:rect l="l" t="t" r="r" b="b"/>
            <a:pathLst>
              <a:path w="128" h="40" extrusionOk="0">
                <a:moveTo>
                  <a:pt x="108" y="0"/>
                </a:moveTo>
                <a:cubicBezTo>
                  <a:pt x="118" y="0"/>
                  <a:pt x="118" y="0"/>
                  <a:pt x="128" y="10"/>
                </a:cubicBezTo>
                <a:cubicBezTo>
                  <a:pt x="128" y="20"/>
                  <a:pt x="118" y="29"/>
                  <a:pt x="108" y="29"/>
                </a:cubicBezTo>
                <a:lnTo>
                  <a:pt x="20" y="39"/>
                </a:lnTo>
                <a:cubicBezTo>
                  <a:pt x="10" y="39"/>
                  <a:pt x="10" y="39"/>
                  <a:pt x="1" y="29"/>
                </a:cubicBezTo>
                <a:cubicBezTo>
                  <a:pt x="1" y="20"/>
                  <a:pt x="10" y="1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7" name="Google Shape;4517;p21"/>
          <p:cNvSpPr/>
          <p:nvPr/>
        </p:nvSpPr>
        <p:spPr>
          <a:xfrm>
            <a:off x="4611262" y="1449069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69" y="99"/>
                </a:moveTo>
                <a:cubicBezTo>
                  <a:pt x="69" y="109"/>
                  <a:pt x="69" y="109"/>
                  <a:pt x="59" y="118"/>
                </a:cubicBezTo>
                <a:cubicBezTo>
                  <a:pt x="49" y="118"/>
                  <a:pt x="40" y="118"/>
                  <a:pt x="40" y="109"/>
                </a:cubicBezTo>
                <a:lnTo>
                  <a:pt x="10" y="20"/>
                </a:lnTo>
                <a:cubicBezTo>
                  <a:pt x="1" y="20"/>
                  <a:pt x="10" y="11"/>
                  <a:pt x="10" y="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8" name="Google Shape;4518;p21"/>
          <p:cNvSpPr/>
          <p:nvPr/>
        </p:nvSpPr>
        <p:spPr>
          <a:xfrm>
            <a:off x="4598784" y="1438705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1"/>
                </a:moveTo>
                <a:cubicBezTo>
                  <a:pt x="118" y="1"/>
                  <a:pt x="118" y="10"/>
                  <a:pt x="118" y="21"/>
                </a:cubicBezTo>
                <a:cubicBezTo>
                  <a:pt x="128" y="30"/>
                  <a:pt x="118" y="30"/>
                  <a:pt x="108" y="40"/>
                </a:cubicBezTo>
                <a:lnTo>
                  <a:pt x="20" y="50"/>
                </a:lnTo>
                <a:cubicBezTo>
                  <a:pt x="10" y="50"/>
                  <a:pt x="1" y="40"/>
                  <a:pt x="1" y="40"/>
                </a:cubicBezTo>
                <a:cubicBezTo>
                  <a:pt x="1" y="30"/>
                  <a:pt x="10" y="21"/>
                  <a:pt x="2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9" name="Google Shape;4519;p21"/>
          <p:cNvSpPr/>
          <p:nvPr/>
        </p:nvSpPr>
        <p:spPr>
          <a:xfrm>
            <a:off x="4598784" y="144293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9" y="88"/>
                </a:moveTo>
                <a:cubicBezTo>
                  <a:pt x="69" y="99"/>
                  <a:pt x="69" y="108"/>
                  <a:pt x="60" y="108"/>
                </a:cubicBezTo>
                <a:cubicBezTo>
                  <a:pt x="49" y="118"/>
                  <a:pt x="40" y="108"/>
                  <a:pt x="40" y="99"/>
                </a:cubicBezTo>
                <a:lnTo>
                  <a:pt x="1" y="20"/>
                </a:lnTo>
                <a:cubicBezTo>
                  <a:pt x="1" y="10"/>
                  <a:pt x="10" y="1"/>
                  <a:pt x="10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0" name="Google Shape;4520;p21"/>
          <p:cNvSpPr/>
          <p:nvPr/>
        </p:nvSpPr>
        <p:spPr>
          <a:xfrm>
            <a:off x="4546969" y="1424324"/>
            <a:ext cx="6556" cy="95384"/>
          </a:xfrm>
          <a:custGeom>
            <a:avLst/>
            <a:gdLst/>
            <a:ahLst/>
            <a:cxnLst/>
            <a:rect l="l" t="t" r="r" b="b"/>
            <a:pathLst>
              <a:path w="31" h="451" extrusionOk="0">
                <a:moveTo>
                  <a:pt x="30" y="441"/>
                </a:moveTo>
                <a:cubicBezTo>
                  <a:pt x="30" y="451"/>
                  <a:pt x="20" y="451"/>
                  <a:pt x="11" y="451"/>
                </a:cubicBezTo>
                <a:cubicBezTo>
                  <a:pt x="11" y="451"/>
                  <a:pt x="0" y="451"/>
                  <a:pt x="0" y="441"/>
                </a:cubicBezTo>
                <a:lnTo>
                  <a:pt x="0" y="10"/>
                </a:lnTo>
                <a:lnTo>
                  <a:pt x="11" y="0"/>
                </a:lnTo>
                <a:cubicBezTo>
                  <a:pt x="20" y="0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1" name="Google Shape;4521;p21"/>
          <p:cNvSpPr/>
          <p:nvPr/>
        </p:nvSpPr>
        <p:spPr>
          <a:xfrm>
            <a:off x="4546969" y="1486291"/>
            <a:ext cx="19034" cy="23264"/>
          </a:xfrm>
          <a:custGeom>
            <a:avLst/>
            <a:gdLst/>
            <a:ahLst/>
            <a:cxnLst/>
            <a:rect l="l" t="t" r="r" b="b"/>
            <a:pathLst>
              <a:path w="90" h="110" extrusionOk="0">
                <a:moveTo>
                  <a:pt x="79" y="79"/>
                </a:moveTo>
                <a:cubicBezTo>
                  <a:pt x="89" y="90"/>
                  <a:pt x="89" y="99"/>
                  <a:pt x="79" y="99"/>
                </a:cubicBezTo>
                <a:cubicBezTo>
                  <a:pt x="69" y="109"/>
                  <a:pt x="59" y="109"/>
                  <a:pt x="59" y="99"/>
                </a:cubicBezTo>
                <a:lnTo>
                  <a:pt x="0" y="31"/>
                </a:lnTo>
                <a:lnTo>
                  <a:pt x="0" y="11"/>
                </a:lnTo>
                <a:cubicBezTo>
                  <a:pt x="11" y="1"/>
                  <a:pt x="2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2" name="Google Shape;4522;p21"/>
          <p:cNvSpPr/>
          <p:nvPr/>
        </p:nvSpPr>
        <p:spPr>
          <a:xfrm>
            <a:off x="4534491" y="1486291"/>
            <a:ext cx="19034" cy="23264"/>
          </a:xfrm>
          <a:custGeom>
            <a:avLst/>
            <a:gdLst/>
            <a:ahLst/>
            <a:cxnLst/>
            <a:rect l="l" t="t" r="r" b="b"/>
            <a:pathLst>
              <a:path w="90" h="110" extrusionOk="0">
                <a:moveTo>
                  <a:pt x="30" y="99"/>
                </a:moveTo>
                <a:cubicBezTo>
                  <a:pt x="20" y="109"/>
                  <a:pt x="11" y="109"/>
                  <a:pt x="11" y="99"/>
                </a:cubicBezTo>
                <a:cubicBezTo>
                  <a:pt x="1" y="99"/>
                  <a:pt x="1" y="90"/>
                  <a:pt x="11" y="79"/>
                </a:cubicBezTo>
                <a:lnTo>
                  <a:pt x="59" y="11"/>
                </a:lnTo>
                <a:cubicBezTo>
                  <a:pt x="70" y="1"/>
                  <a:pt x="79" y="1"/>
                  <a:pt x="79" y="11"/>
                </a:cubicBezTo>
                <a:cubicBezTo>
                  <a:pt x="89" y="11"/>
                  <a:pt x="89" y="21"/>
                  <a:pt x="8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3" name="Google Shape;4523;p21"/>
          <p:cNvSpPr/>
          <p:nvPr/>
        </p:nvSpPr>
        <p:spPr>
          <a:xfrm>
            <a:off x="4546969" y="1471910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79" y="79"/>
                </a:moveTo>
                <a:cubicBezTo>
                  <a:pt x="89" y="89"/>
                  <a:pt x="89" y="99"/>
                  <a:pt x="79" y="99"/>
                </a:cubicBezTo>
                <a:cubicBezTo>
                  <a:pt x="69" y="108"/>
                  <a:pt x="59" y="108"/>
                  <a:pt x="59" y="99"/>
                </a:cubicBezTo>
                <a:lnTo>
                  <a:pt x="0" y="30"/>
                </a:lnTo>
                <a:lnTo>
                  <a:pt x="0" y="10"/>
                </a:lnTo>
                <a:cubicBezTo>
                  <a:pt x="11" y="1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4" name="Google Shape;4524;p21"/>
          <p:cNvSpPr/>
          <p:nvPr/>
        </p:nvSpPr>
        <p:spPr>
          <a:xfrm>
            <a:off x="4534491" y="1471910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30" y="99"/>
                </a:moveTo>
                <a:cubicBezTo>
                  <a:pt x="20" y="108"/>
                  <a:pt x="11" y="108"/>
                  <a:pt x="11" y="99"/>
                </a:cubicBezTo>
                <a:cubicBezTo>
                  <a:pt x="1" y="99"/>
                  <a:pt x="1" y="89"/>
                  <a:pt x="11" y="79"/>
                </a:cubicBezTo>
                <a:lnTo>
                  <a:pt x="59" y="10"/>
                </a:lnTo>
                <a:cubicBezTo>
                  <a:pt x="70" y="1"/>
                  <a:pt x="79" y="1"/>
                  <a:pt x="79" y="10"/>
                </a:cubicBezTo>
                <a:cubicBezTo>
                  <a:pt x="89" y="10"/>
                  <a:pt x="8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21"/>
          <p:cNvSpPr/>
          <p:nvPr/>
        </p:nvSpPr>
        <p:spPr>
          <a:xfrm>
            <a:off x="4457931" y="1418191"/>
            <a:ext cx="85020" cy="51816"/>
          </a:xfrm>
          <a:custGeom>
            <a:avLst/>
            <a:gdLst/>
            <a:ahLst/>
            <a:cxnLst/>
            <a:rect l="l" t="t" r="r" b="b"/>
            <a:pathLst>
              <a:path w="402" h="245" extrusionOk="0">
                <a:moveTo>
                  <a:pt x="29" y="245"/>
                </a:moveTo>
                <a:cubicBezTo>
                  <a:pt x="20" y="245"/>
                  <a:pt x="10" y="245"/>
                  <a:pt x="0" y="235"/>
                </a:cubicBezTo>
                <a:cubicBezTo>
                  <a:pt x="0" y="225"/>
                  <a:pt x="0" y="216"/>
                  <a:pt x="10" y="216"/>
                </a:cubicBezTo>
                <a:lnTo>
                  <a:pt x="382" y="0"/>
                </a:lnTo>
                <a:cubicBezTo>
                  <a:pt x="382" y="0"/>
                  <a:pt x="392" y="0"/>
                  <a:pt x="402" y="9"/>
                </a:cubicBezTo>
                <a:cubicBezTo>
                  <a:pt x="402" y="20"/>
                  <a:pt x="402" y="20"/>
                  <a:pt x="392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6" name="Google Shape;4526;p21"/>
          <p:cNvSpPr/>
          <p:nvPr/>
        </p:nvSpPr>
        <p:spPr>
          <a:xfrm>
            <a:off x="4474427" y="1449069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9"/>
                </a:moveTo>
                <a:cubicBezTo>
                  <a:pt x="30" y="118"/>
                  <a:pt x="20" y="118"/>
                  <a:pt x="10" y="118"/>
                </a:cubicBezTo>
                <a:cubicBezTo>
                  <a:pt x="1" y="109"/>
                  <a:pt x="1" y="109"/>
                  <a:pt x="1" y="99"/>
                </a:cubicBezTo>
                <a:lnTo>
                  <a:pt x="30" y="11"/>
                </a:lnTo>
                <a:cubicBezTo>
                  <a:pt x="40" y="1"/>
                  <a:pt x="49" y="1"/>
                  <a:pt x="49" y="1"/>
                </a:cubicBezTo>
                <a:cubicBezTo>
                  <a:pt x="60" y="11"/>
                  <a:pt x="69" y="20"/>
                  <a:pt x="6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7" name="Google Shape;4527;p21"/>
          <p:cNvSpPr/>
          <p:nvPr/>
        </p:nvSpPr>
        <p:spPr>
          <a:xfrm>
            <a:off x="4462161" y="1447165"/>
            <a:ext cx="27071" cy="8460"/>
          </a:xfrm>
          <a:custGeom>
            <a:avLst/>
            <a:gdLst/>
            <a:ahLst/>
            <a:cxnLst/>
            <a:rect l="l" t="t" r="r" b="b"/>
            <a:pathLst>
              <a:path w="128" h="40" extrusionOk="0">
                <a:moveTo>
                  <a:pt x="20" y="29"/>
                </a:moveTo>
                <a:cubicBezTo>
                  <a:pt x="9" y="29"/>
                  <a:pt x="0" y="20"/>
                  <a:pt x="0" y="10"/>
                </a:cubicBezTo>
                <a:cubicBezTo>
                  <a:pt x="0" y="0"/>
                  <a:pt x="9" y="0"/>
                  <a:pt x="20" y="0"/>
                </a:cubicBezTo>
                <a:lnTo>
                  <a:pt x="107" y="10"/>
                </a:lnTo>
                <a:cubicBezTo>
                  <a:pt x="118" y="10"/>
                  <a:pt x="127" y="20"/>
                  <a:pt x="118" y="29"/>
                </a:cubicBezTo>
                <a:cubicBezTo>
                  <a:pt x="118" y="39"/>
                  <a:pt x="118" y="39"/>
                  <a:pt x="10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21"/>
          <p:cNvSpPr/>
          <p:nvPr/>
        </p:nvSpPr>
        <p:spPr>
          <a:xfrm>
            <a:off x="4486905" y="1442935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0" y="99"/>
                </a:moveTo>
                <a:cubicBezTo>
                  <a:pt x="30" y="108"/>
                  <a:pt x="20" y="118"/>
                  <a:pt x="10" y="108"/>
                </a:cubicBezTo>
                <a:cubicBezTo>
                  <a:pt x="1" y="108"/>
                  <a:pt x="1" y="99"/>
                  <a:pt x="1" y="88"/>
                </a:cubicBezTo>
                <a:lnTo>
                  <a:pt x="40" y="10"/>
                </a:lnTo>
                <a:cubicBezTo>
                  <a:pt x="40" y="1"/>
                  <a:pt x="49" y="1"/>
                  <a:pt x="59" y="1"/>
                </a:cubicBezTo>
                <a:cubicBezTo>
                  <a:pt x="59" y="1"/>
                  <a:pt x="69" y="10"/>
                  <a:pt x="5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21"/>
          <p:cNvSpPr/>
          <p:nvPr/>
        </p:nvSpPr>
        <p:spPr>
          <a:xfrm>
            <a:off x="4474427" y="1438705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40"/>
                </a:moveTo>
                <a:cubicBezTo>
                  <a:pt x="10" y="30"/>
                  <a:pt x="1" y="30"/>
                  <a:pt x="1" y="21"/>
                </a:cubicBezTo>
                <a:cubicBezTo>
                  <a:pt x="1" y="10"/>
                  <a:pt x="10" y="1"/>
                  <a:pt x="20" y="1"/>
                </a:cubicBezTo>
                <a:lnTo>
                  <a:pt x="108" y="21"/>
                </a:lnTo>
                <a:cubicBezTo>
                  <a:pt x="118" y="21"/>
                  <a:pt x="128" y="30"/>
                  <a:pt x="128" y="40"/>
                </a:cubicBezTo>
                <a:cubicBezTo>
                  <a:pt x="118" y="40"/>
                  <a:pt x="118" y="50"/>
                  <a:pt x="1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0" name="Google Shape;4530;p21"/>
          <p:cNvSpPr/>
          <p:nvPr/>
        </p:nvSpPr>
        <p:spPr>
          <a:xfrm>
            <a:off x="4457931" y="1360031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10" y="30"/>
                </a:moveTo>
                <a:cubicBezTo>
                  <a:pt x="0" y="30"/>
                  <a:pt x="0" y="20"/>
                  <a:pt x="0" y="10"/>
                </a:cubicBezTo>
                <a:cubicBezTo>
                  <a:pt x="10" y="1"/>
                  <a:pt x="20" y="1"/>
                  <a:pt x="29" y="10"/>
                </a:cubicBezTo>
                <a:lnTo>
                  <a:pt x="392" y="216"/>
                </a:lnTo>
                <a:cubicBezTo>
                  <a:pt x="402" y="226"/>
                  <a:pt x="402" y="236"/>
                  <a:pt x="402" y="236"/>
                </a:cubicBezTo>
                <a:cubicBezTo>
                  <a:pt x="392" y="245"/>
                  <a:pt x="382" y="245"/>
                  <a:pt x="382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1" name="Google Shape;4531;p21"/>
          <p:cNvSpPr/>
          <p:nvPr/>
        </p:nvSpPr>
        <p:spPr>
          <a:xfrm>
            <a:off x="4462161" y="1374412"/>
            <a:ext cx="27071" cy="8671"/>
          </a:xfrm>
          <a:custGeom>
            <a:avLst/>
            <a:gdLst/>
            <a:ahLst/>
            <a:cxnLst/>
            <a:rect l="l" t="t" r="r" b="b"/>
            <a:pathLst>
              <a:path w="128" h="41" extrusionOk="0">
                <a:moveTo>
                  <a:pt x="20" y="40"/>
                </a:moveTo>
                <a:cubicBezTo>
                  <a:pt x="9" y="40"/>
                  <a:pt x="0" y="40"/>
                  <a:pt x="0" y="31"/>
                </a:cubicBezTo>
                <a:cubicBezTo>
                  <a:pt x="0" y="20"/>
                  <a:pt x="9" y="11"/>
                  <a:pt x="20" y="11"/>
                </a:cubicBezTo>
                <a:lnTo>
                  <a:pt x="107" y="1"/>
                </a:lnTo>
                <a:cubicBezTo>
                  <a:pt x="118" y="1"/>
                  <a:pt x="118" y="1"/>
                  <a:pt x="118" y="11"/>
                </a:cubicBezTo>
                <a:cubicBezTo>
                  <a:pt x="127" y="20"/>
                  <a:pt x="118" y="31"/>
                  <a:pt x="107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2" name="Google Shape;4532;p21"/>
          <p:cNvSpPr/>
          <p:nvPr/>
        </p:nvSpPr>
        <p:spPr>
          <a:xfrm>
            <a:off x="4474427" y="1356012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" y="20"/>
                </a:moveTo>
                <a:cubicBezTo>
                  <a:pt x="1" y="20"/>
                  <a:pt x="1" y="9"/>
                  <a:pt x="10" y="0"/>
                </a:cubicBezTo>
                <a:cubicBezTo>
                  <a:pt x="20" y="0"/>
                  <a:pt x="30" y="9"/>
                  <a:pt x="30" y="9"/>
                </a:cubicBezTo>
                <a:lnTo>
                  <a:pt x="60" y="98"/>
                </a:lnTo>
                <a:cubicBezTo>
                  <a:pt x="69" y="107"/>
                  <a:pt x="60" y="118"/>
                  <a:pt x="49" y="118"/>
                </a:cubicBezTo>
                <a:cubicBezTo>
                  <a:pt x="49" y="118"/>
                  <a:pt x="40" y="118"/>
                  <a:pt x="30" y="10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3" name="Google Shape;4533;p21"/>
          <p:cNvSpPr/>
          <p:nvPr/>
        </p:nvSpPr>
        <p:spPr>
          <a:xfrm>
            <a:off x="4474427" y="1380757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49"/>
                </a:moveTo>
                <a:cubicBezTo>
                  <a:pt x="10" y="49"/>
                  <a:pt x="1" y="40"/>
                  <a:pt x="1" y="30"/>
                </a:cubicBezTo>
                <a:cubicBezTo>
                  <a:pt x="1" y="30"/>
                  <a:pt x="10" y="20"/>
                  <a:pt x="20" y="20"/>
                </a:cubicBezTo>
                <a:lnTo>
                  <a:pt x="108" y="1"/>
                </a:lnTo>
                <a:cubicBezTo>
                  <a:pt x="118" y="1"/>
                  <a:pt x="118" y="10"/>
                  <a:pt x="128" y="20"/>
                </a:cubicBezTo>
                <a:cubicBezTo>
                  <a:pt x="128" y="3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4" name="Google Shape;4534;p21"/>
          <p:cNvSpPr/>
          <p:nvPr/>
        </p:nvSpPr>
        <p:spPr>
          <a:xfrm>
            <a:off x="4486905" y="1364260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" y="20"/>
                </a:moveTo>
                <a:cubicBezTo>
                  <a:pt x="1" y="10"/>
                  <a:pt x="1" y="0"/>
                  <a:pt x="10" y="0"/>
                </a:cubicBezTo>
                <a:cubicBezTo>
                  <a:pt x="20" y="0"/>
                  <a:pt x="30" y="0"/>
                  <a:pt x="30" y="10"/>
                </a:cubicBezTo>
                <a:lnTo>
                  <a:pt x="59" y="88"/>
                </a:lnTo>
                <a:cubicBezTo>
                  <a:pt x="69" y="98"/>
                  <a:pt x="59" y="108"/>
                  <a:pt x="59" y="108"/>
                </a:cubicBezTo>
                <a:cubicBezTo>
                  <a:pt x="49" y="118"/>
                  <a:pt x="40" y="108"/>
                  <a:pt x="4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5" name="Google Shape;4535;p21"/>
          <p:cNvSpPr/>
          <p:nvPr/>
        </p:nvSpPr>
        <p:spPr>
          <a:xfrm>
            <a:off x="4513765" y="1357916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1" y="20"/>
                </a:moveTo>
                <a:cubicBezTo>
                  <a:pt x="1" y="11"/>
                  <a:pt x="11" y="0"/>
                  <a:pt x="11" y="0"/>
                </a:cubicBezTo>
                <a:cubicBezTo>
                  <a:pt x="20" y="0"/>
                  <a:pt x="30" y="0"/>
                  <a:pt x="40" y="11"/>
                </a:cubicBezTo>
                <a:lnTo>
                  <a:pt x="157" y="216"/>
                </a:lnTo>
                <a:cubicBezTo>
                  <a:pt x="157" y="216"/>
                  <a:pt x="157" y="226"/>
                  <a:pt x="148" y="236"/>
                </a:cubicBezTo>
                <a:cubicBezTo>
                  <a:pt x="148" y="236"/>
                  <a:pt x="138" y="236"/>
                  <a:pt x="128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" name="Google Shape;4536;p21"/>
          <p:cNvSpPr/>
          <p:nvPr/>
        </p:nvSpPr>
        <p:spPr>
          <a:xfrm>
            <a:off x="4507632" y="1364260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10" y="39"/>
                </a:moveTo>
                <a:cubicBezTo>
                  <a:pt x="1" y="29"/>
                  <a:pt x="1" y="20"/>
                  <a:pt x="1" y="20"/>
                </a:cubicBezTo>
                <a:cubicBezTo>
                  <a:pt x="1" y="10"/>
                  <a:pt x="10" y="0"/>
                  <a:pt x="20" y="10"/>
                </a:cubicBezTo>
                <a:lnTo>
                  <a:pt x="99" y="39"/>
                </a:lnTo>
                <a:cubicBezTo>
                  <a:pt x="108" y="39"/>
                  <a:pt x="108" y="49"/>
                  <a:pt x="108" y="59"/>
                </a:cubicBezTo>
                <a:cubicBezTo>
                  <a:pt x="99" y="59"/>
                  <a:pt x="88" y="68"/>
                  <a:pt x="88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7" name="Google Shape;4537;p21"/>
          <p:cNvSpPr/>
          <p:nvPr/>
        </p:nvSpPr>
        <p:spPr>
          <a:xfrm>
            <a:off x="4524339" y="1353686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9" y="20"/>
                </a:moveTo>
                <a:cubicBezTo>
                  <a:pt x="9" y="11"/>
                  <a:pt x="20" y="1"/>
                  <a:pt x="29" y="11"/>
                </a:cubicBezTo>
                <a:cubicBezTo>
                  <a:pt x="29" y="11"/>
                  <a:pt x="39" y="11"/>
                  <a:pt x="39" y="20"/>
                </a:cubicBezTo>
                <a:lnTo>
                  <a:pt x="29" y="99"/>
                </a:lnTo>
                <a:cubicBezTo>
                  <a:pt x="29" y="109"/>
                  <a:pt x="20" y="118"/>
                  <a:pt x="9" y="118"/>
                </a:cubicBezTo>
                <a:cubicBezTo>
                  <a:pt x="0" y="118"/>
                  <a:pt x="0" y="109"/>
                  <a:pt x="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8" name="Google Shape;4538;p21"/>
          <p:cNvSpPr/>
          <p:nvPr/>
        </p:nvSpPr>
        <p:spPr>
          <a:xfrm>
            <a:off x="4513765" y="1376738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11" y="29"/>
                </a:moveTo>
                <a:cubicBezTo>
                  <a:pt x="1" y="29"/>
                  <a:pt x="1" y="20"/>
                  <a:pt x="1" y="9"/>
                </a:cubicBezTo>
                <a:cubicBezTo>
                  <a:pt x="11" y="0"/>
                  <a:pt x="11" y="0"/>
                  <a:pt x="20" y="0"/>
                </a:cubicBezTo>
                <a:lnTo>
                  <a:pt x="99" y="29"/>
                </a:lnTo>
                <a:cubicBezTo>
                  <a:pt x="109" y="29"/>
                  <a:pt x="109" y="39"/>
                  <a:pt x="109" y="49"/>
                </a:cubicBezTo>
                <a:cubicBezTo>
                  <a:pt x="99" y="59"/>
                  <a:pt x="9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9" name="Google Shape;4539;p21"/>
          <p:cNvSpPr/>
          <p:nvPr/>
        </p:nvSpPr>
        <p:spPr>
          <a:xfrm>
            <a:off x="4530473" y="1366164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10" y="11"/>
                </a:moveTo>
                <a:cubicBezTo>
                  <a:pt x="10" y="1"/>
                  <a:pt x="20" y="1"/>
                  <a:pt x="30" y="1"/>
                </a:cubicBezTo>
                <a:cubicBezTo>
                  <a:pt x="39" y="1"/>
                  <a:pt x="39" y="11"/>
                  <a:pt x="39" y="20"/>
                </a:cubicBezTo>
                <a:lnTo>
                  <a:pt x="30" y="99"/>
                </a:lnTo>
                <a:cubicBezTo>
                  <a:pt x="30" y="109"/>
                  <a:pt x="20" y="109"/>
                  <a:pt x="10" y="109"/>
                </a:cubicBezTo>
                <a:cubicBezTo>
                  <a:pt x="0" y="109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21"/>
          <p:cNvSpPr/>
          <p:nvPr/>
        </p:nvSpPr>
        <p:spPr>
          <a:xfrm>
            <a:off x="4553314" y="1357916"/>
            <a:ext cx="31090" cy="49913"/>
          </a:xfrm>
          <a:custGeom>
            <a:avLst/>
            <a:gdLst/>
            <a:ahLst/>
            <a:cxnLst/>
            <a:rect l="l" t="t" r="r" b="b"/>
            <a:pathLst>
              <a:path w="147" h="236" extrusionOk="0">
                <a:moveTo>
                  <a:pt x="118" y="11"/>
                </a:moveTo>
                <a:cubicBezTo>
                  <a:pt x="127" y="0"/>
                  <a:pt x="137" y="0"/>
                  <a:pt x="137" y="0"/>
                </a:cubicBezTo>
                <a:cubicBezTo>
                  <a:pt x="147" y="0"/>
                  <a:pt x="147" y="11"/>
                  <a:pt x="147" y="20"/>
                </a:cubicBezTo>
                <a:lnTo>
                  <a:pt x="29" y="226"/>
                </a:lnTo>
                <a:cubicBezTo>
                  <a:pt x="20" y="236"/>
                  <a:pt x="10" y="236"/>
                  <a:pt x="10" y="236"/>
                </a:cubicBezTo>
                <a:cubicBezTo>
                  <a:pt x="0" y="226"/>
                  <a:pt x="0" y="216"/>
                  <a:pt x="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1" name="Google Shape;4541;p21"/>
          <p:cNvSpPr/>
          <p:nvPr/>
        </p:nvSpPr>
        <p:spPr>
          <a:xfrm>
            <a:off x="4567695" y="1353686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0" y="20"/>
                </a:moveTo>
                <a:cubicBezTo>
                  <a:pt x="0" y="11"/>
                  <a:pt x="0" y="11"/>
                  <a:pt x="11" y="11"/>
                </a:cubicBezTo>
                <a:cubicBezTo>
                  <a:pt x="20" y="1"/>
                  <a:pt x="30" y="11"/>
                  <a:pt x="30" y="20"/>
                </a:cubicBezTo>
                <a:lnTo>
                  <a:pt x="40" y="99"/>
                </a:lnTo>
                <a:cubicBezTo>
                  <a:pt x="40" y="109"/>
                  <a:pt x="40" y="118"/>
                  <a:pt x="30" y="118"/>
                </a:cubicBezTo>
                <a:cubicBezTo>
                  <a:pt x="20" y="118"/>
                  <a:pt x="11" y="109"/>
                  <a:pt x="1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2" name="Google Shape;4542;p21"/>
          <p:cNvSpPr/>
          <p:nvPr/>
        </p:nvSpPr>
        <p:spPr>
          <a:xfrm>
            <a:off x="4569810" y="1364260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88" y="10"/>
                </a:moveTo>
                <a:cubicBezTo>
                  <a:pt x="88" y="0"/>
                  <a:pt x="99" y="10"/>
                  <a:pt x="108" y="20"/>
                </a:cubicBezTo>
                <a:cubicBezTo>
                  <a:pt x="108" y="20"/>
                  <a:pt x="108" y="29"/>
                  <a:pt x="99" y="39"/>
                </a:cubicBezTo>
                <a:lnTo>
                  <a:pt x="20" y="68"/>
                </a:lnTo>
                <a:cubicBezTo>
                  <a:pt x="10" y="68"/>
                  <a:pt x="10" y="59"/>
                  <a:pt x="1" y="59"/>
                </a:cubicBezTo>
                <a:cubicBezTo>
                  <a:pt x="1" y="49"/>
                  <a:pt x="1" y="39"/>
                  <a:pt x="1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3" name="Google Shape;4543;p21"/>
          <p:cNvSpPr/>
          <p:nvPr/>
        </p:nvSpPr>
        <p:spPr>
          <a:xfrm>
            <a:off x="4561562" y="1366164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0" y="20"/>
                </a:moveTo>
                <a:cubicBezTo>
                  <a:pt x="0" y="11"/>
                  <a:pt x="0" y="1"/>
                  <a:pt x="10" y="1"/>
                </a:cubicBezTo>
                <a:cubicBezTo>
                  <a:pt x="20" y="1"/>
                  <a:pt x="29" y="1"/>
                  <a:pt x="29" y="11"/>
                </a:cubicBezTo>
                <a:lnTo>
                  <a:pt x="40" y="89"/>
                </a:lnTo>
                <a:cubicBezTo>
                  <a:pt x="40" y="99"/>
                  <a:pt x="40" y="109"/>
                  <a:pt x="29" y="109"/>
                </a:cubicBezTo>
                <a:cubicBezTo>
                  <a:pt x="20" y="109"/>
                  <a:pt x="10" y="109"/>
                  <a:pt x="1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4" name="Google Shape;4544;p21"/>
          <p:cNvSpPr/>
          <p:nvPr/>
        </p:nvSpPr>
        <p:spPr>
          <a:xfrm>
            <a:off x="4563465" y="1376738"/>
            <a:ext cx="23264" cy="12478"/>
          </a:xfrm>
          <a:custGeom>
            <a:avLst/>
            <a:gdLst/>
            <a:ahLst/>
            <a:cxnLst/>
            <a:rect l="l" t="t" r="r" b="b"/>
            <a:pathLst>
              <a:path w="110" h="59" extrusionOk="0">
                <a:moveTo>
                  <a:pt x="89" y="0"/>
                </a:moveTo>
                <a:cubicBezTo>
                  <a:pt x="89" y="0"/>
                  <a:pt x="99" y="0"/>
                  <a:pt x="109" y="9"/>
                </a:cubicBezTo>
                <a:cubicBezTo>
                  <a:pt x="109" y="20"/>
                  <a:pt x="99" y="29"/>
                  <a:pt x="99" y="29"/>
                </a:cubicBezTo>
                <a:lnTo>
                  <a:pt x="20" y="59"/>
                </a:lnTo>
                <a:cubicBezTo>
                  <a:pt x="11" y="59"/>
                  <a:pt x="1" y="59"/>
                  <a:pt x="1" y="49"/>
                </a:cubicBezTo>
                <a:cubicBezTo>
                  <a:pt x="1" y="39"/>
                  <a:pt x="1" y="29"/>
                  <a:pt x="11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5" name="Google Shape;4545;p21"/>
          <p:cNvSpPr/>
          <p:nvPr/>
        </p:nvSpPr>
        <p:spPr>
          <a:xfrm>
            <a:off x="4559447" y="1411846"/>
            <a:ext cx="56257" cy="6556"/>
          </a:xfrm>
          <a:custGeom>
            <a:avLst/>
            <a:gdLst/>
            <a:ahLst/>
            <a:cxnLst/>
            <a:rect l="l" t="t" r="r" b="b"/>
            <a:pathLst>
              <a:path w="266" h="31" extrusionOk="0">
                <a:moveTo>
                  <a:pt x="255" y="0"/>
                </a:moveTo>
                <a:cubicBezTo>
                  <a:pt x="265" y="0"/>
                  <a:pt x="265" y="10"/>
                  <a:pt x="265" y="20"/>
                </a:cubicBezTo>
                <a:cubicBezTo>
                  <a:pt x="265" y="20"/>
                  <a:pt x="265" y="30"/>
                  <a:pt x="255" y="30"/>
                </a:cubicBezTo>
                <a:lnTo>
                  <a:pt x="10" y="30"/>
                </a:lnTo>
                <a:cubicBezTo>
                  <a:pt x="0" y="30"/>
                  <a:pt x="0" y="20"/>
                  <a:pt x="0" y="20"/>
                </a:cubicBezTo>
                <a:cubicBezTo>
                  <a:pt x="0" y="10"/>
                  <a:pt x="0" y="0"/>
                  <a:pt x="1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6" name="Google Shape;4546;p21"/>
          <p:cNvSpPr/>
          <p:nvPr/>
        </p:nvSpPr>
        <p:spPr>
          <a:xfrm>
            <a:off x="4592651" y="140148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69" y="1"/>
                </a:moveTo>
                <a:cubicBezTo>
                  <a:pt x="78" y="1"/>
                  <a:pt x="89" y="1"/>
                  <a:pt x="98" y="10"/>
                </a:cubicBezTo>
                <a:cubicBezTo>
                  <a:pt x="98" y="10"/>
                  <a:pt x="98" y="20"/>
                  <a:pt x="89" y="30"/>
                </a:cubicBezTo>
                <a:lnTo>
                  <a:pt x="30" y="79"/>
                </a:lnTo>
                <a:lnTo>
                  <a:pt x="10" y="79"/>
                </a:lnTo>
                <a:cubicBezTo>
                  <a:pt x="0" y="69"/>
                  <a:pt x="0" y="59"/>
                  <a:pt x="1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7" name="Google Shape;4547;p21"/>
          <p:cNvSpPr/>
          <p:nvPr/>
        </p:nvSpPr>
        <p:spPr>
          <a:xfrm>
            <a:off x="4592651" y="14118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9" y="50"/>
                </a:moveTo>
                <a:cubicBezTo>
                  <a:pt x="98" y="59"/>
                  <a:pt x="98" y="69"/>
                  <a:pt x="98" y="79"/>
                </a:cubicBezTo>
                <a:lnTo>
                  <a:pt x="69" y="79"/>
                </a:lnTo>
                <a:lnTo>
                  <a:pt x="10" y="30"/>
                </a:lnTo>
                <a:cubicBezTo>
                  <a:pt x="0" y="20"/>
                  <a:pt x="0" y="10"/>
                  <a:pt x="10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8" name="Google Shape;4548;p21"/>
          <p:cNvSpPr/>
          <p:nvPr/>
        </p:nvSpPr>
        <p:spPr>
          <a:xfrm>
            <a:off x="4580173" y="140148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69" y="1"/>
                </a:moveTo>
                <a:cubicBezTo>
                  <a:pt x="79" y="1"/>
                  <a:pt x="89" y="1"/>
                  <a:pt x="89" y="10"/>
                </a:cubicBezTo>
                <a:cubicBezTo>
                  <a:pt x="98" y="10"/>
                  <a:pt x="98" y="20"/>
                  <a:pt x="89" y="30"/>
                </a:cubicBezTo>
                <a:lnTo>
                  <a:pt x="30" y="79"/>
                </a:lnTo>
                <a:lnTo>
                  <a:pt x="0" y="79"/>
                </a:lnTo>
                <a:cubicBezTo>
                  <a:pt x="0" y="69"/>
                  <a:pt x="0" y="59"/>
                  <a:pt x="1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9" name="Google Shape;4549;p21"/>
          <p:cNvSpPr/>
          <p:nvPr/>
        </p:nvSpPr>
        <p:spPr>
          <a:xfrm>
            <a:off x="4580173" y="14118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9" y="50"/>
                </a:moveTo>
                <a:cubicBezTo>
                  <a:pt x="98" y="59"/>
                  <a:pt x="98" y="69"/>
                  <a:pt x="89" y="79"/>
                </a:cubicBezTo>
                <a:lnTo>
                  <a:pt x="69" y="79"/>
                </a:lnTo>
                <a:lnTo>
                  <a:pt x="10" y="30"/>
                </a:lnTo>
                <a:cubicBezTo>
                  <a:pt x="0" y="20"/>
                  <a:pt x="0" y="10"/>
                  <a:pt x="0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0" name="Google Shape;4550;p21"/>
          <p:cNvSpPr/>
          <p:nvPr/>
        </p:nvSpPr>
        <p:spPr>
          <a:xfrm>
            <a:off x="4553314" y="1422209"/>
            <a:ext cx="31090" cy="52027"/>
          </a:xfrm>
          <a:custGeom>
            <a:avLst/>
            <a:gdLst/>
            <a:ahLst/>
            <a:cxnLst/>
            <a:rect l="l" t="t" r="r" b="b"/>
            <a:pathLst>
              <a:path w="147" h="246" extrusionOk="0">
                <a:moveTo>
                  <a:pt x="147" y="216"/>
                </a:moveTo>
                <a:cubicBezTo>
                  <a:pt x="147" y="226"/>
                  <a:pt x="147" y="236"/>
                  <a:pt x="137" y="236"/>
                </a:cubicBezTo>
                <a:cubicBezTo>
                  <a:pt x="137" y="245"/>
                  <a:pt x="127" y="236"/>
                  <a:pt x="118" y="236"/>
                </a:cubicBezTo>
                <a:lnTo>
                  <a:pt x="0" y="20"/>
                </a:lnTo>
                <a:cubicBezTo>
                  <a:pt x="0" y="20"/>
                  <a:pt x="0" y="10"/>
                  <a:pt x="10" y="1"/>
                </a:cubicBezTo>
                <a:cubicBezTo>
                  <a:pt x="10" y="1"/>
                  <a:pt x="20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1" name="Google Shape;4551;p21"/>
          <p:cNvSpPr/>
          <p:nvPr/>
        </p:nvSpPr>
        <p:spPr>
          <a:xfrm>
            <a:off x="4569810" y="1451183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99" y="40"/>
                </a:moveTo>
                <a:cubicBezTo>
                  <a:pt x="108" y="40"/>
                  <a:pt x="108" y="49"/>
                  <a:pt x="108" y="60"/>
                </a:cubicBezTo>
                <a:cubicBezTo>
                  <a:pt x="99" y="60"/>
                  <a:pt x="88" y="69"/>
                  <a:pt x="88" y="69"/>
                </a:cubicBezTo>
                <a:lnTo>
                  <a:pt x="10" y="40"/>
                </a:lnTo>
                <a:cubicBezTo>
                  <a:pt x="1" y="30"/>
                  <a:pt x="1" y="20"/>
                  <a:pt x="1" y="10"/>
                </a:cubicBezTo>
                <a:cubicBezTo>
                  <a:pt x="10" y="10"/>
                  <a:pt x="10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2" name="Google Shape;4552;p21"/>
          <p:cNvSpPr/>
          <p:nvPr/>
        </p:nvSpPr>
        <p:spPr>
          <a:xfrm>
            <a:off x="4567695" y="1451183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30" y="99"/>
                </a:moveTo>
                <a:cubicBezTo>
                  <a:pt x="30" y="108"/>
                  <a:pt x="20" y="118"/>
                  <a:pt x="11" y="118"/>
                </a:cubicBezTo>
                <a:cubicBezTo>
                  <a:pt x="0" y="118"/>
                  <a:pt x="0" y="108"/>
                  <a:pt x="0" y="99"/>
                </a:cubicBezTo>
                <a:lnTo>
                  <a:pt x="11" y="20"/>
                </a:lnTo>
                <a:cubicBezTo>
                  <a:pt x="11" y="10"/>
                  <a:pt x="20" y="1"/>
                  <a:pt x="30" y="10"/>
                </a:cubicBezTo>
                <a:cubicBezTo>
                  <a:pt x="40" y="10"/>
                  <a:pt x="40" y="1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3" name="Google Shape;4553;p21"/>
          <p:cNvSpPr/>
          <p:nvPr/>
        </p:nvSpPr>
        <p:spPr>
          <a:xfrm>
            <a:off x="4563465" y="1440820"/>
            <a:ext cx="23264" cy="12690"/>
          </a:xfrm>
          <a:custGeom>
            <a:avLst/>
            <a:gdLst/>
            <a:ahLst/>
            <a:cxnLst/>
            <a:rect l="l" t="t" r="r" b="b"/>
            <a:pathLst>
              <a:path w="110" h="60" extrusionOk="0">
                <a:moveTo>
                  <a:pt x="99" y="30"/>
                </a:moveTo>
                <a:cubicBezTo>
                  <a:pt x="99" y="40"/>
                  <a:pt x="109" y="40"/>
                  <a:pt x="109" y="50"/>
                </a:cubicBezTo>
                <a:cubicBezTo>
                  <a:pt x="99" y="59"/>
                  <a:pt x="89" y="59"/>
                  <a:pt x="89" y="59"/>
                </a:cubicBezTo>
                <a:lnTo>
                  <a:pt x="11" y="30"/>
                </a:lnTo>
                <a:cubicBezTo>
                  <a:pt x="1" y="30"/>
                  <a:pt x="1" y="20"/>
                  <a:pt x="1" y="11"/>
                </a:cubicBezTo>
                <a:cubicBezTo>
                  <a:pt x="1" y="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4" name="Google Shape;4554;p21"/>
          <p:cNvSpPr/>
          <p:nvPr/>
        </p:nvSpPr>
        <p:spPr>
          <a:xfrm>
            <a:off x="4561562" y="1440820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29" y="98"/>
                </a:moveTo>
                <a:cubicBezTo>
                  <a:pt x="29" y="109"/>
                  <a:pt x="20" y="109"/>
                  <a:pt x="10" y="109"/>
                </a:cubicBezTo>
                <a:cubicBezTo>
                  <a:pt x="0" y="109"/>
                  <a:pt x="0" y="98"/>
                  <a:pt x="0" y="98"/>
                </a:cubicBezTo>
                <a:lnTo>
                  <a:pt x="10" y="11"/>
                </a:lnTo>
                <a:cubicBezTo>
                  <a:pt x="10" y="11"/>
                  <a:pt x="20" y="0"/>
                  <a:pt x="29" y="0"/>
                </a:cubicBezTo>
                <a:cubicBezTo>
                  <a:pt x="40" y="0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5" name="Google Shape;4555;p21"/>
          <p:cNvSpPr/>
          <p:nvPr/>
        </p:nvSpPr>
        <p:spPr>
          <a:xfrm>
            <a:off x="4513765" y="1422209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40" y="236"/>
                </a:moveTo>
                <a:cubicBezTo>
                  <a:pt x="30" y="236"/>
                  <a:pt x="20" y="245"/>
                  <a:pt x="11" y="236"/>
                </a:cubicBezTo>
                <a:cubicBezTo>
                  <a:pt x="11" y="236"/>
                  <a:pt x="1" y="226"/>
                  <a:pt x="11" y="216"/>
                </a:cubicBezTo>
                <a:lnTo>
                  <a:pt x="128" y="10"/>
                </a:lnTo>
                <a:cubicBezTo>
                  <a:pt x="138" y="1"/>
                  <a:pt x="148" y="1"/>
                  <a:pt x="148" y="1"/>
                </a:cubicBezTo>
                <a:cubicBezTo>
                  <a:pt x="157" y="10"/>
                  <a:pt x="157" y="20"/>
                  <a:pt x="157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6" name="Google Shape;4556;p21"/>
          <p:cNvSpPr/>
          <p:nvPr/>
        </p:nvSpPr>
        <p:spPr>
          <a:xfrm>
            <a:off x="4524339" y="1451183"/>
            <a:ext cx="8460" cy="25168"/>
          </a:xfrm>
          <a:custGeom>
            <a:avLst/>
            <a:gdLst/>
            <a:ahLst/>
            <a:cxnLst/>
            <a:rect l="l" t="t" r="r" b="b"/>
            <a:pathLst>
              <a:path w="40" h="119" extrusionOk="0">
                <a:moveTo>
                  <a:pt x="39" y="99"/>
                </a:moveTo>
                <a:cubicBezTo>
                  <a:pt x="39" y="108"/>
                  <a:pt x="29" y="118"/>
                  <a:pt x="29" y="118"/>
                </a:cubicBezTo>
                <a:cubicBezTo>
                  <a:pt x="20" y="118"/>
                  <a:pt x="9" y="108"/>
                  <a:pt x="9" y="99"/>
                </a:cubicBezTo>
                <a:lnTo>
                  <a:pt x="0" y="20"/>
                </a:lnTo>
                <a:cubicBezTo>
                  <a:pt x="0" y="10"/>
                  <a:pt x="0" y="10"/>
                  <a:pt x="9" y="10"/>
                </a:cubicBezTo>
                <a:cubicBezTo>
                  <a:pt x="20" y="1"/>
                  <a:pt x="29" y="10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7" name="Google Shape;4557;p21"/>
          <p:cNvSpPr/>
          <p:nvPr/>
        </p:nvSpPr>
        <p:spPr>
          <a:xfrm>
            <a:off x="4507632" y="1451183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20" y="69"/>
                </a:moveTo>
                <a:cubicBezTo>
                  <a:pt x="10" y="69"/>
                  <a:pt x="1" y="60"/>
                  <a:pt x="1" y="60"/>
                </a:cubicBezTo>
                <a:cubicBezTo>
                  <a:pt x="1" y="49"/>
                  <a:pt x="1" y="40"/>
                  <a:pt x="10" y="40"/>
                </a:cubicBezTo>
                <a:lnTo>
                  <a:pt x="88" y="10"/>
                </a:lnTo>
                <a:cubicBezTo>
                  <a:pt x="88" y="1"/>
                  <a:pt x="99" y="10"/>
                  <a:pt x="108" y="10"/>
                </a:cubicBezTo>
                <a:cubicBezTo>
                  <a:pt x="108" y="20"/>
                  <a:pt x="108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8" name="Google Shape;4558;p21"/>
          <p:cNvSpPr/>
          <p:nvPr/>
        </p:nvSpPr>
        <p:spPr>
          <a:xfrm>
            <a:off x="4530473" y="1440820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39" y="98"/>
                </a:moveTo>
                <a:cubicBezTo>
                  <a:pt x="39" y="98"/>
                  <a:pt x="39" y="109"/>
                  <a:pt x="30" y="109"/>
                </a:cubicBezTo>
                <a:cubicBezTo>
                  <a:pt x="20" y="109"/>
                  <a:pt x="10" y="109"/>
                  <a:pt x="10" y="98"/>
                </a:cubicBezTo>
                <a:lnTo>
                  <a:pt x="0" y="20"/>
                </a:lnTo>
                <a:cubicBezTo>
                  <a:pt x="0" y="11"/>
                  <a:pt x="0" y="0"/>
                  <a:pt x="10" y="0"/>
                </a:cubicBezTo>
                <a:cubicBezTo>
                  <a:pt x="20" y="0"/>
                  <a:pt x="3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1"/>
          <p:cNvSpPr/>
          <p:nvPr/>
        </p:nvSpPr>
        <p:spPr>
          <a:xfrm>
            <a:off x="4513765" y="1440820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59"/>
                </a:moveTo>
                <a:cubicBezTo>
                  <a:pt x="11" y="59"/>
                  <a:pt x="11" y="59"/>
                  <a:pt x="1" y="50"/>
                </a:cubicBezTo>
                <a:cubicBezTo>
                  <a:pt x="1" y="40"/>
                  <a:pt x="1" y="40"/>
                  <a:pt x="11" y="30"/>
                </a:cubicBezTo>
                <a:lnTo>
                  <a:pt x="89" y="0"/>
                </a:lnTo>
                <a:cubicBezTo>
                  <a:pt x="99" y="0"/>
                  <a:pt x="99" y="0"/>
                  <a:pt x="109" y="11"/>
                </a:cubicBezTo>
                <a:cubicBezTo>
                  <a:pt x="109" y="20"/>
                  <a:pt x="10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0" name="Google Shape;4560;p21"/>
          <p:cNvSpPr/>
          <p:nvPr/>
        </p:nvSpPr>
        <p:spPr>
          <a:xfrm>
            <a:off x="4484790" y="1411846"/>
            <a:ext cx="56257" cy="6556"/>
          </a:xfrm>
          <a:custGeom>
            <a:avLst/>
            <a:gdLst/>
            <a:ahLst/>
            <a:cxnLst/>
            <a:rect l="l" t="t" r="r" b="b"/>
            <a:pathLst>
              <a:path w="266" h="31" extrusionOk="0">
                <a:moveTo>
                  <a:pt x="11" y="30"/>
                </a:moveTo>
                <a:cubicBezTo>
                  <a:pt x="0" y="30"/>
                  <a:pt x="0" y="20"/>
                  <a:pt x="0" y="20"/>
                </a:cubicBezTo>
                <a:cubicBezTo>
                  <a:pt x="0" y="10"/>
                  <a:pt x="0" y="0"/>
                  <a:pt x="11" y="0"/>
                </a:cubicBezTo>
                <a:lnTo>
                  <a:pt x="255" y="0"/>
                </a:lnTo>
                <a:cubicBezTo>
                  <a:pt x="255" y="0"/>
                  <a:pt x="265" y="10"/>
                  <a:pt x="265" y="20"/>
                </a:cubicBezTo>
                <a:lnTo>
                  <a:pt x="255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1" name="Google Shape;4561;p21"/>
          <p:cNvSpPr/>
          <p:nvPr/>
        </p:nvSpPr>
        <p:spPr>
          <a:xfrm>
            <a:off x="4486905" y="14118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30" y="79"/>
                </a:moveTo>
                <a:lnTo>
                  <a:pt x="1" y="79"/>
                </a:lnTo>
                <a:cubicBezTo>
                  <a:pt x="1" y="69"/>
                  <a:pt x="1" y="59"/>
                  <a:pt x="10" y="50"/>
                </a:cubicBezTo>
                <a:lnTo>
                  <a:pt x="69" y="0"/>
                </a:lnTo>
                <a:cubicBezTo>
                  <a:pt x="79" y="0"/>
                  <a:pt x="88" y="0"/>
                  <a:pt x="88" y="10"/>
                </a:cubicBezTo>
                <a:cubicBezTo>
                  <a:pt x="99" y="10"/>
                  <a:pt x="99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2" name="Google Shape;4562;p21"/>
          <p:cNvSpPr/>
          <p:nvPr/>
        </p:nvSpPr>
        <p:spPr>
          <a:xfrm>
            <a:off x="4486905" y="140148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0"/>
                </a:moveTo>
                <a:cubicBezTo>
                  <a:pt x="1" y="20"/>
                  <a:pt x="1" y="10"/>
                  <a:pt x="1" y="10"/>
                </a:cubicBezTo>
                <a:cubicBezTo>
                  <a:pt x="10" y="1"/>
                  <a:pt x="20" y="1"/>
                  <a:pt x="30" y="1"/>
                </a:cubicBezTo>
                <a:lnTo>
                  <a:pt x="88" y="49"/>
                </a:lnTo>
                <a:cubicBezTo>
                  <a:pt x="99" y="59"/>
                  <a:pt x="99" y="69"/>
                  <a:pt x="88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3" name="Google Shape;4563;p21"/>
          <p:cNvSpPr/>
          <p:nvPr/>
        </p:nvSpPr>
        <p:spPr>
          <a:xfrm>
            <a:off x="4499383" y="14118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29" y="79"/>
                </a:moveTo>
                <a:lnTo>
                  <a:pt x="10" y="79"/>
                </a:lnTo>
                <a:cubicBezTo>
                  <a:pt x="0" y="69"/>
                  <a:pt x="0" y="59"/>
                  <a:pt x="10" y="50"/>
                </a:cubicBezTo>
                <a:lnTo>
                  <a:pt x="69" y="0"/>
                </a:lnTo>
                <a:cubicBezTo>
                  <a:pt x="79" y="0"/>
                  <a:pt x="88" y="0"/>
                  <a:pt x="88" y="10"/>
                </a:cubicBezTo>
                <a:cubicBezTo>
                  <a:pt x="98" y="10"/>
                  <a:pt x="9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4" name="Google Shape;4564;p21"/>
          <p:cNvSpPr/>
          <p:nvPr/>
        </p:nvSpPr>
        <p:spPr>
          <a:xfrm>
            <a:off x="4499383" y="140148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10" y="30"/>
                </a:moveTo>
                <a:cubicBezTo>
                  <a:pt x="0" y="20"/>
                  <a:pt x="0" y="10"/>
                  <a:pt x="10" y="10"/>
                </a:cubicBezTo>
                <a:cubicBezTo>
                  <a:pt x="10" y="1"/>
                  <a:pt x="20" y="1"/>
                  <a:pt x="29" y="1"/>
                </a:cubicBezTo>
                <a:lnTo>
                  <a:pt x="88" y="49"/>
                </a:lnTo>
                <a:cubicBezTo>
                  <a:pt x="98" y="59"/>
                  <a:pt x="98" y="69"/>
                  <a:pt x="88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5" name="Google Shape;4565;p21"/>
          <p:cNvGrpSpPr/>
          <p:nvPr/>
        </p:nvGrpSpPr>
        <p:grpSpPr>
          <a:xfrm>
            <a:off x="10212794" y="2406415"/>
            <a:ext cx="184629" cy="211699"/>
            <a:chOff x="8498763" y="2524246"/>
            <a:chExt cx="135343" cy="155187"/>
          </a:xfrm>
        </p:grpSpPr>
        <p:sp>
          <p:nvSpPr>
            <p:cNvPr id="4566" name="Google Shape;4566;p21"/>
            <p:cNvSpPr/>
            <p:nvPr/>
          </p:nvSpPr>
          <p:spPr>
            <a:xfrm>
              <a:off x="8555040" y="2589669"/>
              <a:ext cx="22945" cy="2294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69" y="1"/>
                  </a:moveTo>
                  <a:cubicBezTo>
                    <a:pt x="88" y="1"/>
                    <a:pt x="108" y="10"/>
                    <a:pt x="127" y="30"/>
                  </a:cubicBezTo>
                  <a:cubicBezTo>
                    <a:pt x="138" y="40"/>
                    <a:pt x="147" y="59"/>
                    <a:pt x="147" y="79"/>
                  </a:cubicBezTo>
                  <a:cubicBezTo>
                    <a:pt x="147" y="99"/>
                    <a:pt x="138" y="118"/>
                    <a:pt x="127" y="128"/>
                  </a:cubicBezTo>
                  <a:cubicBezTo>
                    <a:pt x="108" y="138"/>
                    <a:pt x="88" y="147"/>
                    <a:pt x="69" y="147"/>
                  </a:cubicBezTo>
                  <a:cubicBezTo>
                    <a:pt x="49" y="147"/>
                    <a:pt x="29" y="138"/>
                    <a:pt x="20" y="128"/>
                  </a:cubicBezTo>
                  <a:cubicBezTo>
                    <a:pt x="10" y="118"/>
                    <a:pt x="0" y="99"/>
                    <a:pt x="0" y="79"/>
                  </a:cubicBezTo>
                  <a:cubicBezTo>
                    <a:pt x="0" y="59"/>
                    <a:pt x="10" y="40"/>
                    <a:pt x="20" y="30"/>
                  </a:cubicBezTo>
                  <a:cubicBezTo>
                    <a:pt x="29" y="10"/>
                    <a:pt x="49" y="1"/>
                    <a:pt x="69" y="1"/>
                  </a:cubicBezTo>
                  <a:close/>
                  <a:moveTo>
                    <a:pt x="98" y="49"/>
                  </a:moveTo>
                  <a:cubicBezTo>
                    <a:pt x="98" y="40"/>
                    <a:pt x="88" y="30"/>
                    <a:pt x="69" y="30"/>
                  </a:cubicBezTo>
                  <a:cubicBezTo>
                    <a:pt x="59" y="30"/>
                    <a:pt x="49" y="40"/>
                    <a:pt x="40" y="49"/>
                  </a:cubicBezTo>
                  <a:cubicBezTo>
                    <a:pt x="40" y="59"/>
                    <a:pt x="29" y="69"/>
                    <a:pt x="29" y="79"/>
                  </a:cubicBezTo>
                  <a:cubicBezTo>
                    <a:pt x="29" y="88"/>
                    <a:pt x="40" y="99"/>
                    <a:pt x="40" y="108"/>
                  </a:cubicBezTo>
                  <a:cubicBezTo>
                    <a:pt x="49" y="118"/>
                    <a:pt x="59" y="118"/>
                    <a:pt x="69" y="118"/>
                  </a:cubicBezTo>
                  <a:cubicBezTo>
                    <a:pt x="88" y="118"/>
                    <a:pt x="98" y="118"/>
                    <a:pt x="98" y="108"/>
                  </a:cubicBezTo>
                  <a:cubicBezTo>
                    <a:pt x="108" y="99"/>
                    <a:pt x="118" y="88"/>
                    <a:pt x="118" y="79"/>
                  </a:cubicBezTo>
                  <a:cubicBezTo>
                    <a:pt x="118" y="69"/>
                    <a:pt x="108" y="59"/>
                    <a:pt x="98" y="4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1"/>
            <p:cNvSpPr/>
            <p:nvPr/>
          </p:nvSpPr>
          <p:spPr>
            <a:xfrm>
              <a:off x="8564187" y="2524246"/>
              <a:ext cx="4651" cy="70075"/>
            </a:xfrm>
            <a:custGeom>
              <a:avLst/>
              <a:gdLst/>
              <a:ahLst/>
              <a:cxnLst/>
              <a:rect l="l" t="t" r="r" b="b"/>
              <a:pathLst>
                <a:path w="30" h="452" extrusionOk="0">
                  <a:moveTo>
                    <a:pt x="0" y="11"/>
                  </a:moveTo>
                  <a:lnTo>
                    <a:pt x="10" y="1"/>
                  </a:lnTo>
                  <a:cubicBezTo>
                    <a:pt x="20" y="1"/>
                    <a:pt x="29" y="11"/>
                    <a:pt x="29" y="11"/>
                  </a:cubicBezTo>
                  <a:lnTo>
                    <a:pt x="29" y="442"/>
                  </a:lnTo>
                  <a:cubicBezTo>
                    <a:pt x="29" y="452"/>
                    <a:pt x="20" y="452"/>
                    <a:pt x="10" y="452"/>
                  </a:cubicBezTo>
                  <a:cubicBezTo>
                    <a:pt x="10" y="452"/>
                    <a:pt x="0" y="452"/>
                    <a:pt x="0" y="442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1"/>
            <p:cNvSpPr/>
            <p:nvPr/>
          </p:nvSpPr>
          <p:spPr>
            <a:xfrm>
              <a:off x="8555040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10" y="29"/>
                  </a:move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10"/>
                    <a:pt x="29" y="10"/>
                  </a:cubicBezTo>
                  <a:lnTo>
                    <a:pt x="88" y="79"/>
                  </a:lnTo>
                  <a:cubicBezTo>
                    <a:pt x="88" y="88"/>
                    <a:pt x="88" y="98"/>
                    <a:pt x="79" y="108"/>
                  </a:cubicBezTo>
                  <a:cubicBezTo>
                    <a:pt x="79" y="108"/>
                    <a:pt x="69" y="108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1"/>
            <p:cNvSpPr/>
            <p:nvPr/>
          </p:nvSpPr>
          <p:spPr>
            <a:xfrm>
              <a:off x="8564187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59" y="10"/>
                  </a:moveTo>
                  <a:cubicBezTo>
                    <a:pt x="59" y="10"/>
                    <a:pt x="68" y="0"/>
                    <a:pt x="79" y="10"/>
                  </a:cubicBezTo>
                  <a:cubicBezTo>
                    <a:pt x="88" y="10"/>
                    <a:pt x="88" y="20"/>
                    <a:pt x="79" y="29"/>
                  </a:cubicBezTo>
                  <a:lnTo>
                    <a:pt x="29" y="98"/>
                  </a:lnTo>
                  <a:cubicBezTo>
                    <a:pt x="20" y="108"/>
                    <a:pt x="10" y="108"/>
                    <a:pt x="0" y="108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1"/>
            <p:cNvSpPr/>
            <p:nvPr/>
          </p:nvSpPr>
          <p:spPr>
            <a:xfrm>
              <a:off x="8555040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10" y="30"/>
                  </a:moveTo>
                  <a:cubicBezTo>
                    <a:pt x="0" y="20"/>
                    <a:pt x="0" y="20"/>
                    <a:pt x="10" y="11"/>
                  </a:cubicBezTo>
                  <a:cubicBezTo>
                    <a:pt x="10" y="0"/>
                    <a:pt x="20" y="11"/>
                    <a:pt x="29" y="11"/>
                  </a:cubicBezTo>
                  <a:lnTo>
                    <a:pt x="88" y="79"/>
                  </a:lnTo>
                  <a:cubicBezTo>
                    <a:pt x="88" y="89"/>
                    <a:pt x="88" y="98"/>
                    <a:pt x="79" y="109"/>
                  </a:cubicBezTo>
                  <a:cubicBezTo>
                    <a:pt x="79" y="109"/>
                    <a:pt x="69" y="109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1"/>
            <p:cNvSpPr/>
            <p:nvPr/>
          </p:nvSpPr>
          <p:spPr>
            <a:xfrm>
              <a:off x="8564187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59" y="11"/>
                  </a:moveTo>
                  <a:cubicBezTo>
                    <a:pt x="59" y="11"/>
                    <a:pt x="68" y="0"/>
                    <a:pt x="79" y="11"/>
                  </a:cubicBezTo>
                  <a:cubicBezTo>
                    <a:pt x="88" y="20"/>
                    <a:pt x="88" y="20"/>
                    <a:pt x="79" y="30"/>
                  </a:cubicBezTo>
                  <a:lnTo>
                    <a:pt x="29" y="98"/>
                  </a:lnTo>
                  <a:cubicBezTo>
                    <a:pt x="20" y="109"/>
                    <a:pt x="10" y="109"/>
                    <a:pt x="0" y="10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1"/>
            <p:cNvSpPr/>
            <p:nvPr/>
          </p:nvSpPr>
          <p:spPr>
            <a:xfrm>
              <a:off x="8571628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373" y="10"/>
                  </a:moveTo>
                  <a:cubicBezTo>
                    <a:pt x="383" y="0"/>
                    <a:pt x="393" y="10"/>
                    <a:pt x="393" y="10"/>
                  </a:cubicBezTo>
                  <a:cubicBezTo>
                    <a:pt x="403" y="20"/>
                    <a:pt x="403" y="30"/>
                    <a:pt x="393" y="30"/>
                  </a:cubicBezTo>
                  <a:lnTo>
                    <a:pt x="20" y="245"/>
                  </a:lnTo>
                  <a:cubicBezTo>
                    <a:pt x="20" y="255"/>
                    <a:pt x="11" y="245"/>
                    <a:pt x="1" y="245"/>
                  </a:cubicBezTo>
                  <a:cubicBezTo>
                    <a:pt x="1" y="235"/>
                    <a:pt x="1" y="226"/>
                    <a:pt x="11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1"/>
            <p:cNvSpPr/>
            <p:nvPr/>
          </p:nvSpPr>
          <p:spPr>
            <a:xfrm>
              <a:off x="8611161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1"/>
                    <a:pt x="50" y="0"/>
                    <a:pt x="59" y="11"/>
                  </a:cubicBezTo>
                  <a:cubicBezTo>
                    <a:pt x="70" y="11"/>
                    <a:pt x="70" y="20"/>
                    <a:pt x="70" y="30"/>
                  </a:cubicBezTo>
                  <a:lnTo>
                    <a:pt x="30" y="109"/>
                  </a:lnTo>
                  <a:cubicBezTo>
                    <a:pt x="30" y="118"/>
                    <a:pt x="20" y="118"/>
                    <a:pt x="11" y="118"/>
                  </a:cubicBezTo>
                  <a:cubicBezTo>
                    <a:pt x="11" y="118"/>
                    <a:pt x="1" y="109"/>
                    <a:pt x="1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1"/>
            <p:cNvSpPr/>
            <p:nvPr/>
          </p:nvSpPr>
          <p:spPr>
            <a:xfrm>
              <a:off x="8611161" y="2571531"/>
              <a:ext cx="19999" cy="7597"/>
            </a:xfrm>
            <a:custGeom>
              <a:avLst/>
              <a:gdLst/>
              <a:ahLst/>
              <a:cxnLst/>
              <a:rect l="l" t="t" r="r" b="b"/>
              <a:pathLst>
                <a:path w="129" h="49" extrusionOk="0">
                  <a:moveTo>
                    <a:pt x="109" y="9"/>
                  </a:moveTo>
                  <a:cubicBezTo>
                    <a:pt x="118" y="9"/>
                    <a:pt x="128" y="20"/>
                    <a:pt x="128" y="29"/>
                  </a:cubicBezTo>
                  <a:cubicBezTo>
                    <a:pt x="118" y="39"/>
                    <a:pt x="118" y="49"/>
                    <a:pt x="109" y="39"/>
                  </a:cubicBezTo>
                  <a:lnTo>
                    <a:pt x="20" y="29"/>
                  </a:lnTo>
                  <a:cubicBezTo>
                    <a:pt x="11" y="29"/>
                    <a:pt x="1" y="20"/>
                    <a:pt x="1" y="9"/>
                  </a:cubicBezTo>
                  <a:cubicBezTo>
                    <a:pt x="11" y="9"/>
                    <a:pt x="11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1"/>
            <p:cNvSpPr/>
            <p:nvPr/>
          </p:nvSpPr>
          <p:spPr>
            <a:xfrm>
              <a:off x="8602014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"/>
                    <a:pt x="50" y="1"/>
                    <a:pt x="60" y="1"/>
                  </a:cubicBezTo>
                  <a:cubicBezTo>
                    <a:pt x="70" y="1"/>
                    <a:pt x="70" y="11"/>
                    <a:pt x="70" y="20"/>
                  </a:cubicBezTo>
                  <a:lnTo>
                    <a:pt x="31" y="109"/>
                  </a:lnTo>
                  <a:cubicBezTo>
                    <a:pt x="31" y="109"/>
                    <a:pt x="20" y="118"/>
                    <a:pt x="11" y="118"/>
                  </a:cubicBezTo>
                  <a:cubicBezTo>
                    <a:pt x="1" y="109"/>
                    <a:pt x="1" y="99"/>
                    <a:pt x="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1"/>
            <p:cNvSpPr/>
            <p:nvPr/>
          </p:nvSpPr>
          <p:spPr>
            <a:xfrm>
              <a:off x="8602014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20"/>
                  </a:moveTo>
                  <a:cubicBezTo>
                    <a:pt x="118" y="20"/>
                    <a:pt x="129" y="30"/>
                    <a:pt x="118" y="39"/>
                  </a:cubicBezTo>
                  <a:cubicBezTo>
                    <a:pt x="118" y="39"/>
                    <a:pt x="118" y="49"/>
                    <a:pt x="109" y="49"/>
                  </a:cubicBezTo>
                  <a:lnTo>
                    <a:pt x="20" y="39"/>
                  </a:lnTo>
                  <a:cubicBezTo>
                    <a:pt x="11" y="39"/>
                    <a:pt x="1" y="30"/>
                    <a:pt x="1" y="20"/>
                  </a:cubicBezTo>
                  <a:cubicBezTo>
                    <a:pt x="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1"/>
            <p:cNvSpPr/>
            <p:nvPr/>
          </p:nvSpPr>
          <p:spPr>
            <a:xfrm>
              <a:off x="8571628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93" y="216"/>
                  </a:moveTo>
                  <a:cubicBezTo>
                    <a:pt x="403" y="226"/>
                    <a:pt x="403" y="226"/>
                    <a:pt x="393" y="236"/>
                  </a:cubicBezTo>
                  <a:cubicBezTo>
                    <a:pt x="393" y="246"/>
                    <a:pt x="383" y="246"/>
                    <a:pt x="373" y="246"/>
                  </a:cubicBezTo>
                  <a:lnTo>
                    <a:pt x="11" y="30"/>
                  </a:lnTo>
                  <a:cubicBezTo>
                    <a:pt x="1" y="30"/>
                    <a:pt x="1" y="20"/>
                    <a:pt x="1" y="11"/>
                  </a:cubicBezTo>
                  <a:cubicBezTo>
                    <a:pt x="11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1"/>
            <p:cNvSpPr/>
            <p:nvPr/>
          </p:nvSpPr>
          <p:spPr>
            <a:xfrm>
              <a:off x="8611161" y="2624551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"/>
                  </a:moveTo>
                  <a:cubicBezTo>
                    <a:pt x="118" y="1"/>
                    <a:pt x="118" y="11"/>
                    <a:pt x="128" y="11"/>
                  </a:cubicBezTo>
                  <a:cubicBezTo>
                    <a:pt x="128" y="20"/>
                    <a:pt x="118" y="30"/>
                    <a:pt x="109" y="30"/>
                  </a:cubicBezTo>
                  <a:lnTo>
                    <a:pt x="20" y="50"/>
                  </a:lnTo>
                  <a:cubicBezTo>
                    <a:pt x="11" y="50"/>
                    <a:pt x="11" y="40"/>
                    <a:pt x="1" y="30"/>
                  </a:cubicBezTo>
                  <a:cubicBezTo>
                    <a:pt x="1" y="20"/>
                    <a:pt x="11" y="20"/>
                    <a:pt x="20" y="1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1"/>
            <p:cNvSpPr/>
            <p:nvPr/>
          </p:nvSpPr>
          <p:spPr>
            <a:xfrm>
              <a:off x="8611161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70" y="99"/>
                  </a:moveTo>
                  <a:cubicBezTo>
                    <a:pt x="70" y="108"/>
                    <a:pt x="70" y="118"/>
                    <a:pt x="59" y="118"/>
                  </a:cubicBezTo>
                  <a:cubicBezTo>
                    <a:pt x="50" y="118"/>
                    <a:pt x="40" y="118"/>
                    <a:pt x="40" y="108"/>
                  </a:cubicBezTo>
                  <a:lnTo>
                    <a:pt x="1" y="30"/>
                  </a:lnTo>
                  <a:cubicBezTo>
                    <a:pt x="1" y="20"/>
                    <a:pt x="11" y="10"/>
                    <a:pt x="11" y="10"/>
                  </a:cubicBezTo>
                  <a:cubicBezTo>
                    <a:pt x="20" y="1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1"/>
            <p:cNvSpPr/>
            <p:nvPr/>
          </p:nvSpPr>
          <p:spPr>
            <a:xfrm>
              <a:off x="8602014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1"/>
                  </a:moveTo>
                  <a:cubicBezTo>
                    <a:pt x="118" y="0"/>
                    <a:pt x="118" y="11"/>
                    <a:pt x="118" y="20"/>
                  </a:cubicBezTo>
                  <a:cubicBezTo>
                    <a:pt x="129" y="30"/>
                    <a:pt x="118" y="40"/>
                    <a:pt x="109" y="40"/>
                  </a:cubicBezTo>
                  <a:lnTo>
                    <a:pt x="20" y="50"/>
                  </a:lnTo>
                  <a:cubicBezTo>
                    <a:pt x="11" y="50"/>
                    <a:pt x="1" y="50"/>
                    <a:pt x="1" y="40"/>
                  </a:cubicBezTo>
                  <a:cubicBezTo>
                    <a:pt x="1" y="30"/>
                    <a:pt x="11" y="20"/>
                    <a:pt x="2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1"/>
            <p:cNvSpPr/>
            <p:nvPr/>
          </p:nvSpPr>
          <p:spPr>
            <a:xfrm>
              <a:off x="8602014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70" y="89"/>
                  </a:moveTo>
                  <a:cubicBezTo>
                    <a:pt x="70" y="98"/>
                    <a:pt x="70" y="108"/>
                    <a:pt x="60" y="108"/>
                  </a:cubicBezTo>
                  <a:cubicBezTo>
                    <a:pt x="50" y="118"/>
                    <a:pt x="40" y="108"/>
                    <a:pt x="40" y="108"/>
                  </a:cubicBezTo>
                  <a:lnTo>
                    <a:pt x="1" y="20"/>
                  </a:lnTo>
                  <a:cubicBezTo>
                    <a:pt x="1" y="10"/>
                    <a:pt x="1" y="0"/>
                    <a:pt x="11" y="0"/>
                  </a:cubicBezTo>
                  <a:cubicBezTo>
                    <a:pt x="20" y="0"/>
                    <a:pt x="31" y="0"/>
                    <a:pt x="31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1"/>
            <p:cNvSpPr/>
            <p:nvPr/>
          </p:nvSpPr>
          <p:spPr>
            <a:xfrm>
              <a:off x="8564187" y="2607963"/>
              <a:ext cx="4651" cy="71470"/>
            </a:xfrm>
            <a:custGeom>
              <a:avLst/>
              <a:gdLst/>
              <a:ahLst/>
              <a:cxnLst/>
              <a:rect l="l" t="t" r="r" b="b"/>
              <a:pathLst>
                <a:path w="30" h="461" extrusionOk="0">
                  <a:moveTo>
                    <a:pt x="29" y="441"/>
                  </a:moveTo>
                  <a:cubicBezTo>
                    <a:pt x="29" y="451"/>
                    <a:pt x="20" y="460"/>
                    <a:pt x="10" y="460"/>
                  </a:cubicBezTo>
                  <a:cubicBezTo>
                    <a:pt x="10" y="460"/>
                    <a:pt x="0" y="451"/>
                    <a:pt x="0" y="441"/>
                  </a:cubicBezTo>
                  <a:lnTo>
                    <a:pt x="0" y="20"/>
                  </a:lnTo>
                  <a:cubicBezTo>
                    <a:pt x="0" y="10"/>
                    <a:pt x="10" y="0"/>
                    <a:pt x="10" y="0"/>
                  </a:cubicBezTo>
                  <a:cubicBezTo>
                    <a:pt x="20" y="0"/>
                    <a:pt x="29" y="10"/>
                    <a:pt x="2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1"/>
            <p:cNvSpPr/>
            <p:nvPr/>
          </p:nvSpPr>
          <p:spPr>
            <a:xfrm>
              <a:off x="8564187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79" y="79"/>
                  </a:moveTo>
                  <a:cubicBezTo>
                    <a:pt x="88" y="88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29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1"/>
            <p:cNvSpPr/>
            <p:nvPr/>
          </p:nvSpPr>
          <p:spPr>
            <a:xfrm>
              <a:off x="8555040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8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20"/>
                    <a:pt x="88" y="20"/>
                    <a:pt x="8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1"/>
            <p:cNvSpPr/>
            <p:nvPr/>
          </p:nvSpPr>
          <p:spPr>
            <a:xfrm>
              <a:off x="8564187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79" y="79"/>
                  </a:moveTo>
                  <a:cubicBezTo>
                    <a:pt x="88" y="89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30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1"/>
            <p:cNvSpPr/>
            <p:nvPr/>
          </p:nvSpPr>
          <p:spPr>
            <a:xfrm>
              <a:off x="8555040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9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10"/>
                    <a:pt x="88" y="20"/>
                    <a:pt x="8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1"/>
            <p:cNvSpPr/>
            <p:nvPr/>
          </p:nvSpPr>
          <p:spPr>
            <a:xfrm>
              <a:off x="8498763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0" y="246"/>
                  </a:moveTo>
                  <a:cubicBezTo>
                    <a:pt x="20" y="246"/>
                    <a:pt x="11" y="246"/>
                    <a:pt x="0" y="236"/>
                  </a:cubicBezTo>
                  <a:cubicBezTo>
                    <a:pt x="0" y="226"/>
                    <a:pt x="0" y="226"/>
                    <a:pt x="11" y="216"/>
                  </a:cubicBezTo>
                  <a:lnTo>
                    <a:pt x="383" y="0"/>
                  </a:lnTo>
                  <a:cubicBezTo>
                    <a:pt x="383" y="0"/>
                    <a:pt x="392" y="0"/>
                    <a:pt x="403" y="11"/>
                  </a:cubicBezTo>
                  <a:cubicBezTo>
                    <a:pt x="403" y="20"/>
                    <a:pt x="403" y="30"/>
                    <a:pt x="392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8510856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31" y="108"/>
                  </a:moveTo>
                  <a:cubicBezTo>
                    <a:pt x="31" y="118"/>
                    <a:pt x="20" y="118"/>
                    <a:pt x="11" y="118"/>
                  </a:cubicBezTo>
                  <a:cubicBezTo>
                    <a:pt x="1" y="118"/>
                    <a:pt x="1" y="108"/>
                    <a:pt x="1" y="99"/>
                  </a:cubicBezTo>
                  <a:lnTo>
                    <a:pt x="31" y="10"/>
                  </a:lnTo>
                  <a:cubicBezTo>
                    <a:pt x="40" y="10"/>
                    <a:pt x="50" y="1"/>
                    <a:pt x="50" y="10"/>
                  </a:cubicBezTo>
                  <a:cubicBezTo>
                    <a:pt x="60" y="10"/>
                    <a:pt x="70" y="20"/>
                    <a:pt x="6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1"/>
            <p:cNvSpPr/>
            <p:nvPr/>
          </p:nvSpPr>
          <p:spPr>
            <a:xfrm>
              <a:off x="8501864" y="2624551"/>
              <a:ext cx="19844" cy="7752"/>
            </a:xfrm>
            <a:custGeom>
              <a:avLst/>
              <a:gdLst/>
              <a:ahLst/>
              <a:cxnLst/>
              <a:rect l="l" t="t" r="r" b="b"/>
              <a:pathLst>
                <a:path w="128" h="50" extrusionOk="0">
                  <a:moveTo>
                    <a:pt x="20" y="30"/>
                  </a:moveTo>
                  <a:cubicBezTo>
                    <a:pt x="10" y="30"/>
                    <a:pt x="0" y="20"/>
                    <a:pt x="0" y="11"/>
                  </a:cubicBezTo>
                  <a:cubicBezTo>
                    <a:pt x="0" y="11"/>
                    <a:pt x="10" y="1"/>
                    <a:pt x="20" y="1"/>
                  </a:cubicBezTo>
                  <a:lnTo>
                    <a:pt x="108" y="11"/>
                  </a:lnTo>
                  <a:cubicBezTo>
                    <a:pt x="118" y="20"/>
                    <a:pt x="128" y="20"/>
                    <a:pt x="118" y="30"/>
                  </a:cubicBezTo>
                  <a:cubicBezTo>
                    <a:pt x="118" y="40"/>
                    <a:pt x="118" y="50"/>
                    <a:pt x="108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1"/>
            <p:cNvSpPr/>
            <p:nvPr/>
          </p:nvSpPr>
          <p:spPr>
            <a:xfrm>
              <a:off x="8520003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30" y="108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1" y="108"/>
                    <a:pt x="1" y="98"/>
                    <a:pt x="1" y="89"/>
                  </a:cubicBezTo>
                  <a:lnTo>
                    <a:pt x="40" y="10"/>
                  </a:lnTo>
                  <a:cubicBezTo>
                    <a:pt x="40" y="0"/>
                    <a:pt x="50" y="0"/>
                    <a:pt x="59" y="0"/>
                  </a:cubicBezTo>
                  <a:cubicBezTo>
                    <a:pt x="59" y="0"/>
                    <a:pt x="70" y="10"/>
                    <a:pt x="5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1"/>
            <p:cNvSpPr/>
            <p:nvPr/>
          </p:nvSpPr>
          <p:spPr>
            <a:xfrm>
              <a:off x="8510856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0"/>
                  </a:moveTo>
                  <a:cubicBezTo>
                    <a:pt x="11" y="40"/>
                    <a:pt x="1" y="30"/>
                    <a:pt x="1" y="20"/>
                  </a:cubicBezTo>
                  <a:cubicBezTo>
                    <a:pt x="1" y="11"/>
                    <a:pt x="11" y="0"/>
                    <a:pt x="20" y="11"/>
                  </a:cubicBezTo>
                  <a:lnTo>
                    <a:pt x="109" y="20"/>
                  </a:lnTo>
                  <a:cubicBezTo>
                    <a:pt x="118" y="20"/>
                    <a:pt x="129" y="30"/>
                    <a:pt x="118" y="40"/>
                  </a:cubicBezTo>
                  <a:cubicBezTo>
                    <a:pt x="118" y="50"/>
                    <a:pt x="118" y="50"/>
                    <a:pt x="109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1"/>
            <p:cNvSpPr/>
            <p:nvPr/>
          </p:nvSpPr>
          <p:spPr>
            <a:xfrm>
              <a:off x="8498763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11" y="30"/>
                  </a:moveTo>
                  <a:cubicBezTo>
                    <a:pt x="0" y="30"/>
                    <a:pt x="0" y="20"/>
                    <a:pt x="0" y="10"/>
                  </a:cubicBezTo>
                  <a:cubicBezTo>
                    <a:pt x="11" y="10"/>
                    <a:pt x="20" y="0"/>
                    <a:pt x="30" y="10"/>
                  </a:cubicBezTo>
                  <a:lnTo>
                    <a:pt x="392" y="216"/>
                  </a:lnTo>
                  <a:cubicBezTo>
                    <a:pt x="403" y="226"/>
                    <a:pt x="403" y="235"/>
                    <a:pt x="403" y="245"/>
                  </a:cubicBezTo>
                  <a:cubicBezTo>
                    <a:pt x="392" y="245"/>
                    <a:pt x="383" y="255"/>
                    <a:pt x="383" y="24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1"/>
            <p:cNvSpPr/>
            <p:nvPr/>
          </p:nvSpPr>
          <p:spPr>
            <a:xfrm>
              <a:off x="8501864" y="2571531"/>
              <a:ext cx="19844" cy="7597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20" y="39"/>
                  </a:moveTo>
                  <a:cubicBezTo>
                    <a:pt x="10" y="49"/>
                    <a:pt x="0" y="39"/>
                    <a:pt x="0" y="29"/>
                  </a:cubicBezTo>
                  <a:cubicBezTo>
                    <a:pt x="0" y="20"/>
                    <a:pt x="10" y="9"/>
                    <a:pt x="20" y="9"/>
                  </a:cubicBezTo>
                  <a:lnTo>
                    <a:pt x="108" y="0"/>
                  </a:lnTo>
                  <a:cubicBezTo>
                    <a:pt x="118" y="0"/>
                    <a:pt x="118" y="9"/>
                    <a:pt x="118" y="9"/>
                  </a:cubicBezTo>
                  <a:cubicBezTo>
                    <a:pt x="128" y="20"/>
                    <a:pt x="118" y="29"/>
                    <a:pt x="10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1"/>
            <p:cNvSpPr/>
            <p:nvPr/>
          </p:nvSpPr>
          <p:spPr>
            <a:xfrm>
              <a:off x="8510856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30"/>
                  </a:moveTo>
                  <a:cubicBezTo>
                    <a:pt x="1" y="20"/>
                    <a:pt x="1" y="11"/>
                    <a:pt x="11" y="11"/>
                  </a:cubicBezTo>
                  <a:cubicBezTo>
                    <a:pt x="20" y="0"/>
                    <a:pt x="31" y="11"/>
                    <a:pt x="31" y="11"/>
                  </a:cubicBezTo>
                  <a:lnTo>
                    <a:pt x="60" y="98"/>
                  </a:lnTo>
                  <a:cubicBezTo>
                    <a:pt x="70" y="109"/>
                    <a:pt x="60" y="118"/>
                    <a:pt x="50" y="118"/>
                  </a:cubicBezTo>
                  <a:cubicBezTo>
                    <a:pt x="50" y="118"/>
                    <a:pt x="40" y="118"/>
                    <a:pt x="31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1"/>
            <p:cNvSpPr/>
            <p:nvPr/>
          </p:nvSpPr>
          <p:spPr>
            <a:xfrm>
              <a:off x="8510856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9"/>
                  </a:moveTo>
                  <a:cubicBezTo>
                    <a:pt x="11" y="49"/>
                    <a:pt x="1" y="39"/>
                    <a:pt x="1" y="39"/>
                  </a:cubicBezTo>
                  <a:cubicBezTo>
                    <a:pt x="1" y="30"/>
                    <a:pt x="11" y="20"/>
                    <a:pt x="20" y="20"/>
                  </a:cubicBezTo>
                  <a:lnTo>
                    <a:pt x="109" y="10"/>
                  </a:lnTo>
                  <a:cubicBezTo>
                    <a:pt x="118" y="0"/>
                    <a:pt x="118" y="10"/>
                    <a:pt x="118" y="20"/>
                  </a:cubicBezTo>
                  <a:cubicBezTo>
                    <a:pt x="129" y="30"/>
                    <a:pt x="118" y="39"/>
                    <a:pt x="10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1"/>
            <p:cNvSpPr/>
            <p:nvPr/>
          </p:nvSpPr>
          <p:spPr>
            <a:xfrm>
              <a:off x="8520003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20"/>
                  </a:moveTo>
                  <a:cubicBezTo>
                    <a:pt x="1" y="11"/>
                    <a:pt x="1" y="1"/>
                    <a:pt x="11" y="1"/>
                  </a:cubicBezTo>
                  <a:cubicBezTo>
                    <a:pt x="20" y="1"/>
                    <a:pt x="30" y="1"/>
                    <a:pt x="30" y="11"/>
                  </a:cubicBezTo>
                  <a:lnTo>
                    <a:pt x="59" y="99"/>
                  </a:lnTo>
                  <a:cubicBezTo>
                    <a:pt x="70" y="99"/>
                    <a:pt x="59" y="109"/>
                    <a:pt x="59" y="118"/>
                  </a:cubicBezTo>
                  <a:cubicBezTo>
                    <a:pt x="50" y="118"/>
                    <a:pt x="40" y="109"/>
                    <a:pt x="40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1"/>
            <p:cNvSpPr/>
            <p:nvPr/>
          </p:nvSpPr>
          <p:spPr>
            <a:xfrm>
              <a:off x="8539847" y="2559283"/>
              <a:ext cx="24495" cy="36588"/>
            </a:xfrm>
            <a:custGeom>
              <a:avLst/>
              <a:gdLst/>
              <a:ahLst/>
              <a:cxnLst/>
              <a:rect l="l" t="t" r="r" b="b"/>
              <a:pathLst>
                <a:path w="158" h="236" extrusionOk="0">
                  <a:moveTo>
                    <a:pt x="10" y="20"/>
                  </a:moveTo>
                  <a:cubicBezTo>
                    <a:pt x="0" y="20"/>
                    <a:pt x="10" y="10"/>
                    <a:pt x="10" y="1"/>
                  </a:cubicBezTo>
                  <a:cubicBezTo>
                    <a:pt x="20" y="1"/>
                    <a:pt x="29" y="1"/>
                    <a:pt x="40" y="10"/>
                  </a:cubicBezTo>
                  <a:lnTo>
                    <a:pt x="157" y="216"/>
                  </a:lnTo>
                  <a:cubicBezTo>
                    <a:pt x="157" y="226"/>
                    <a:pt x="157" y="236"/>
                    <a:pt x="147" y="236"/>
                  </a:cubicBezTo>
                  <a:cubicBezTo>
                    <a:pt x="138" y="236"/>
                    <a:pt x="138" y="236"/>
                    <a:pt x="127" y="22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1"/>
            <p:cNvSpPr/>
            <p:nvPr/>
          </p:nvSpPr>
          <p:spPr>
            <a:xfrm>
              <a:off x="8535196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11" y="30"/>
                  </a:moveTo>
                  <a:cubicBezTo>
                    <a:pt x="1" y="20"/>
                    <a:pt x="1" y="20"/>
                    <a:pt x="1" y="10"/>
                  </a:cubicBezTo>
                  <a:cubicBezTo>
                    <a:pt x="1" y="1"/>
                    <a:pt x="11" y="1"/>
                    <a:pt x="20" y="1"/>
                  </a:cubicBezTo>
                  <a:lnTo>
                    <a:pt x="99" y="30"/>
                  </a:lnTo>
                  <a:cubicBezTo>
                    <a:pt x="109" y="30"/>
                    <a:pt x="109" y="40"/>
                    <a:pt x="109" y="49"/>
                  </a:cubicBezTo>
                  <a:cubicBezTo>
                    <a:pt x="99" y="60"/>
                    <a:pt x="89" y="60"/>
                    <a:pt x="89" y="6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1"/>
            <p:cNvSpPr/>
            <p:nvPr/>
          </p:nvSpPr>
          <p:spPr>
            <a:xfrm>
              <a:off x="8547443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10" y="11"/>
                  </a:moveTo>
                  <a:cubicBezTo>
                    <a:pt x="10" y="0"/>
                    <a:pt x="20" y="0"/>
                    <a:pt x="30" y="0"/>
                  </a:cubicBezTo>
                  <a:lnTo>
                    <a:pt x="39" y="11"/>
                  </a:lnTo>
                  <a:lnTo>
                    <a:pt x="30" y="98"/>
                  </a:lnTo>
                  <a:cubicBezTo>
                    <a:pt x="30" y="98"/>
                    <a:pt x="20" y="109"/>
                    <a:pt x="10" y="109"/>
                  </a:cubicBezTo>
                  <a:cubicBezTo>
                    <a:pt x="0" y="109"/>
                    <a:pt x="0" y="98"/>
                    <a:pt x="0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1"/>
            <p:cNvSpPr/>
            <p:nvPr/>
          </p:nvSpPr>
          <p:spPr>
            <a:xfrm>
              <a:off x="8539847" y="2572926"/>
              <a:ext cx="16744" cy="9302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10" y="30"/>
                  </a:moveTo>
                  <a:cubicBezTo>
                    <a:pt x="0" y="30"/>
                    <a:pt x="0" y="20"/>
                    <a:pt x="0" y="11"/>
                  </a:cubicBezTo>
                  <a:cubicBezTo>
                    <a:pt x="10" y="0"/>
                    <a:pt x="10" y="0"/>
                    <a:pt x="20" y="0"/>
                  </a:cubicBezTo>
                  <a:lnTo>
                    <a:pt x="98" y="30"/>
                  </a:lnTo>
                  <a:cubicBezTo>
                    <a:pt x="108" y="40"/>
                    <a:pt x="108" y="40"/>
                    <a:pt x="108" y="50"/>
                  </a:cubicBezTo>
                  <a:cubicBezTo>
                    <a:pt x="98" y="59"/>
                    <a:pt x="98" y="59"/>
                    <a:pt x="88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1"/>
            <p:cNvSpPr/>
            <p:nvPr/>
          </p:nvSpPr>
          <p:spPr>
            <a:xfrm>
              <a:off x="8551939" y="2565330"/>
              <a:ext cx="6356" cy="16899"/>
            </a:xfrm>
            <a:custGeom>
              <a:avLst/>
              <a:gdLst/>
              <a:ahLst/>
              <a:cxnLst/>
              <a:rect l="l" t="t" r="r" b="b"/>
              <a:pathLst>
                <a:path w="41" h="109" extrusionOk="0">
                  <a:moveTo>
                    <a:pt x="10" y="10"/>
                  </a:moveTo>
                  <a:cubicBezTo>
                    <a:pt x="10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lnTo>
                    <a:pt x="30" y="99"/>
                  </a:lnTo>
                  <a:cubicBezTo>
                    <a:pt x="30" y="108"/>
                    <a:pt x="20" y="108"/>
                    <a:pt x="10" y="108"/>
                  </a:cubicBezTo>
                  <a:cubicBezTo>
                    <a:pt x="1" y="108"/>
                    <a:pt x="1" y="99"/>
                    <a:pt x="1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1"/>
            <p:cNvSpPr/>
            <p:nvPr/>
          </p:nvSpPr>
          <p:spPr>
            <a:xfrm>
              <a:off x="8568683" y="2559283"/>
              <a:ext cx="22945" cy="36588"/>
            </a:xfrm>
            <a:custGeom>
              <a:avLst/>
              <a:gdLst/>
              <a:ahLst/>
              <a:cxnLst/>
              <a:rect l="l" t="t" r="r" b="b"/>
              <a:pathLst>
                <a:path w="148" h="236" extrusionOk="0">
                  <a:moveTo>
                    <a:pt x="118" y="10"/>
                  </a:moveTo>
                  <a:cubicBezTo>
                    <a:pt x="128" y="1"/>
                    <a:pt x="137" y="1"/>
                    <a:pt x="137" y="1"/>
                  </a:cubicBezTo>
                  <a:cubicBezTo>
                    <a:pt x="148" y="10"/>
                    <a:pt x="148" y="20"/>
                    <a:pt x="148" y="20"/>
                  </a:cubicBezTo>
                  <a:lnTo>
                    <a:pt x="30" y="226"/>
                  </a:lnTo>
                  <a:cubicBezTo>
                    <a:pt x="20" y="236"/>
                    <a:pt x="10" y="236"/>
                    <a:pt x="10" y="236"/>
                  </a:cubicBezTo>
                  <a:cubicBezTo>
                    <a:pt x="0" y="236"/>
                    <a:pt x="0" y="226"/>
                    <a:pt x="0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1"/>
            <p:cNvSpPr/>
            <p:nvPr/>
          </p:nvSpPr>
          <p:spPr>
            <a:xfrm>
              <a:off x="8579380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11"/>
                  </a:moveTo>
                  <a:cubicBezTo>
                    <a:pt x="0" y="11"/>
                    <a:pt x="0" y="0"/>
                    <a:pt x="10" y="0"/>
                  </a:cubicBezTo>
                  <a:cubicBezTo>
                    <a:pt x="20" y="0"/>
                    <a:pt x="29" y="0"/>
                    <a:pt x="29" y="11"/>
                  </a:cubicBezTo>
                  <a:lnTo>
                    <a:pt x="39" y="89"/>
                  </a:lnTo>
                  <a:cubicBezTo>
                    <a:pt x="39" y="98"/>
                    <a:pt x="39" y="109"/>
                    <a:pt x="29" y="109"/>
                  </a:cubicBezTo>
                  <a:cubicBezTo>
                    <a:pt x="20" y="109"/>
                    <a:pt x="10" y="98"/>
                    <a:pt x="10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1"/>
            <p:cNvSpPr/>
            <p:nvPr/>
          </p:nvSpPr>
          <p:spPr>
            <a:xfrm>
              <a:off x="8580775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9" y="1"/>
                  </a:moveTo>
                  <a:cubicBezTo>
                    <a:pt x="89" y="1"/>
                    <a:pt x="99" y="1"/>
                    <a:pt x="109" y="10"/>
                  </a:cubicBezTo>
                  <a:cubicBezTo>
                    <a:pt x="109" y="20"/>
                    <a:pt x="109" y="20"/>
                    <a:pt x="99" y="30"/>
                  </a:cubicBezTo>
                  <a:lnTo>
                    <a:pt x="20" y="60"/>
                  </a:lnTo>
                  <a:cubicBezTo>
                    <a:pt x="11" y="60"/>
                    <a:pt x="11" y="60"/>
                    <a:pt x="1" y="49"/>
                  </a:cubicBezTo>
                  <a:cubicBezTo>
                    <a:pt x="1" y="40"/>
                    <a:pt x="1" y="30"/>
                    <a:pt x="11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1"/>
            <p:cNvSpPr/>
            <p:nvPr/>
          </p:nvSpPr>
          <p:spPr>
            <a:xfrm>
              <a:off x="8574729" y="2565330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20"/>
                  </a:moveTo>
                  <a:cubicBezTo>
                    <a:pt x="0" y="10"/>
                    <a:pt x="0" y="1"/>
                    <a:pt x="11" y="1"/>
                  </a:cubicBezTo>
                  <a:cubicBezTo>
                    <a:pt x="20" y="1"/>
                    <a:pt x="30" y="10"/>
                    <a:pt x="30" y="10"/>
                  </a:cubicBezTo>
                  <a:lnTo>
                    <a:pt x="40" y="89"/>
                  </a:lnTo>
                  <a:cubicBezTo>
                    <a:pt x="40" y="99"/>
                    <a:pt x="40" y="108"/>
                    <a:pt x="30" y="108"/>
                  </a:cubicBezTo>
                  <a:cubicBezTo>
                    <a:pt x="20" y="108"/>
                    <a:pt x="11" y="108"/>
                    <a:pt x="1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1"/>
            <p:cNvSpPr/>
            <p:nvPr/>
          </p:nvSpPr>
          <p:spPr>
            <a:xfrm>
              <a:off x="8576279" y="2572926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8" y="0"/>
                  </a:moveTo>
                  <a:cubicBezTo>
                    <a:pt x="88" y="0"/>
                    <a:pt x="99" y="0"/>
                    <a:pt x="108" y="11"/>
                  </a:cubicBezTo>
                  <a:cubicBezTo>
                    <a:pt x="108" y="20"/>
                    <a:pt x="99" y="30"/>
                    <a:pt x="99" y="30"/>
                  </a:cubicBezTo>
                  <a:lnTo>
                    <a:pt x="20" y="59"/>
                  </a:lnTo>
                  <a:cubicBezTo>
                    <a:pt x="10" y="59"/>
                    <a:pt x="1" y="59"/>
                    <a:pt x="1" y="50"/>
                  </a:cubicBezTo>
                  <a:cubicBezTo>
                    <a:pt x="1" y="40"/>
                    <a:pt x="1" y="40"/>
                    <a:pt x="1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1"/>
            <p:cNvSpPr/>
            <p:nvPr/>
          </p:nvSpPr>
          <p:spPr>
            <a:xfrm>
              <a:off x="8573334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255" y="0"/>
                  </a:moveTo>
                  <a:cubicBezTo>
                    <a:pt x="264" y="0"/>
                    <a:pt x="264" y="10"/>
                    <a:pt x="264" y="20"/>
                  </a:cubicBezTo>
                  <a:cubicBezTo>
                    <a:pt x="264" y="29"/>
                    <a:pt x="264" y="29"/>
                    <a:pt x="255" y="29"/>
                  </a:cubicBezTo>
                  <a:lnTo>
                    <a:pt x="9" y="29"/>
                  </a:ln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1"/>
            <p:cNvSpPr/>
            <p:nvPr/>
          </p:nvSpPr>
          <p:spPr>
            <a:xfrm>
              <a:off x="8597518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69" y="10"/>
                  </a:moveTo>
                  <a:cubicBezTo>
                    <a:pt x="79" y="0"/>
                    <a:pt x="89" y="0"/>
                    <a:pt x="99" y="10"/>
                  </a:cubicBezTo>
                  <a:cubicBezTo>
                    <a:pt x="99" y="10"/>
                    <a:pt x="99" y="20"/>
                    <a:pt x="89" y="30"/>
                  </a:cubicBezTo>
                  <a:lnTo>
                    <a:pt x="30" y="78"/>
                  </a:lnTo>
                  <a:cubicBezTo>
                    <a:pt x="20" y="89"/>
                    <a:pt x="10" y="78"/>
                    <a:pt x="10" y="78"/>
                  </a:cubicBezTo>
                  <a:cubicBezTo>
                    <a:pt x="1" y="69"/>
                    <a:pt x="1" y="59"/>
                    <a:pt x="10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1"/>
            <p:cNvSpPr/>
            <p:nvPr/>
          </p:nvSpPr>
          <p:spPr>
            <a:xfrm>
              <a:off x="8597518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89" y="59"/>
                  </a:moveTo>
                  <a:cubicBezTo>
                    <a:pt x="99" y="59"/>
                    <a:pt x="99" y="69"/>
                    <a:pt x="99" y="79"/>
                  </a:cubicBezTo>
                  <a:cubicBezTo>
                    <a:pt x="89" y="79"/>
                    <a:pt x="79" y="88"/>
                    <a:pt x="69" y="79"/>
                  </a:cubicBezTo>
                  <a:lnTo>
                    <a:pt x="10" y="29"/>
                  </a:lnTo>
                  <a:cubicBezTo>
                    <a:pt x="1" y="20"/>
                    <a:pt x="1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1"/>
            <p:cNvSpPr/>
            <p:nvPr/>
          </p:nvSpPr>
          <p:spPr>
            <a:xfrm>
              <a:off x="8588527" y="2591220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68" y="10"/>
                  </a:moveTo>
                  <a:cubicBezTo>
                    <a:pt x="78" y="0"/>
                    <a:pt x="88" y="0"/>
                    <a:pt x="88" y="10"/>
                  </a:cubicBezTo>
                  <a:cubicBezTo>
                    <a:pt x="98" y="10"/>
                    <a:pt x="98" y="20"/>
                    <a:pt x="88" y="30"/>
                  </a:cubicBezTo>
                  <a:lnTo>
                    <a:pt x="29" y="78"/>
                  </a:lnTo>
                  <a:cubicBezTo>
                    <a:pt x="20" y="89"/>
                    <a:pt x="9" y="78"/>
                    <a:pt x="0" y="78"/>
                  </a:cubicBezTo>
                  <a:cubicBezTo>
                    <a:pt x="0" y="69"/>
                    <a:pt x="0" y="59"/>
                    <a:pt x="9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1"/>
            <p:cNvSpPr/>
            <p:nvPr/>
          </p:nvSpPr>
          <p:spPr>
            <a:xfrm>
              <a:off x="8588527" y="2598816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88" y="59"/>
                  </a:moveTo>
                  <a:cubicBezTo>
                    <a:pt x="98" y="59"/>
                    <a:pt x="98" y="69"/>
                    <a:pt x="88" y="79"/>
                  </a:cubicBezTo>
                  <a:cubicBezTo>
                    <a:pt x="88" y="79"/>
                    <a:pt x="78" y="88"/>
                    <a:pt x="68" y="79"/>
                  </a:cubicBezTo>
                  <a:lnTo>
                    <a:pt x="9" y="29"/>
                  </a:lnTo>
                  <a:cubicBezTo>
                    <a:pt x="0" y="20"/>
                    <a:pt x="0" y="10"/>
                    <a:pt x="0" y="10"/>
                  </a:cubicBezTo>
                  <a:cubicBezTo>
                    <a:pt x="9" y="0"/>
                    <a:pt x="20" y="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1"/>
            <p:cNvSpPr/>
            <p:nvPr/>
          </p:nvSpPr>
          <p:spPr>
            <a:xfrm>
              <a:off x="8568683" y="2606413"/>
              <a:ext cx="22945" cy="38138"/>
            </a:xfrm>
            <a:custGeom>
              <a:avLst/>
              <a:gdLst/>
              <a:ahLst/>
              <a:cxnLst/>
              <a:rect l="l" t="t" r="r" b="b"/>
              <a:pathLst>
                <a:path w="148" h="246" extrusionOk="0">
                  <a:moveTo>
                    <a:pt x="148" y="216"/>
                  </a:moveTo>
                  <a:cubicBezTo>
                    <a:pt x="148" y="226"/>
                    <a:pt x="148" y="235"/>
                    <a:pt x="137" y="235"/>
                  </a:cubicBezTo>
                  <a:cubicBezTo>
                    <a:pt x="137" y="245"/>
                    <a:pt x="128" y="245"/>
                    <a:pt x="118" y="235"/>
                  </a:cubicBezTo>
                  <a:lnTo>
                    <a:pt x="0" y="30"/>
                  </a:ln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1"/>
            <p:cNvSpPr/>
            <p:nvPr/>
          </p:nvSpPr>
          <p:spPr>
            <a:xfrm>
              <a:off x="8580775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99" y="39"/>
                  </a:moveTo>
                  <a:cubicBezTo>
                    <a:pt x="109" y="39"/>
                    <a:pt x="109" y="50"/>
                    <a:pt x="109" y="59"/>
                  </a:cubicBezTo>
                  <a:cubicBezTo>
                    <a:pt x="99" y="69"/>
                    <a:pt x="89" y="69"/>
                    <a:pt x="89" y="69"/>
                  </a:cubicBezTo>
                  <a:lnTo>
                    <a:pt x="11" y="39"/>
                  </a:lnTo>
                  <a:cubicBezTo>
                    <a:pt x="1" y="30"/>
                    <a:pt x="1" y="20"/>
                    <a:pt x="1" y="20"/>
                  </a:cubicBezTo>
                  <a:cubicBezTo>
                    <a:pt x="1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1"/>
            <p:cNvSpPr/>
            <p:nvPr/>
          </p:nvSpPr>
          <p:spPr>
            <a:xfrm>
              <a:off x="8579380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29" y="98"/>
                  </a:moveTo>
                  <a:cubicBezTo>
                    <a:pt x="29" y="98"/>
                    <a:pt x="20" y="108"/>
                    <a:pt x="10" y="108"/>
                  </a:cubicBezTo>
                  <a:cubicBezTo>
                    <a:pt x="0" y="108"/>
                    <a:pt x="0" y="98"/>
                    <a:pt x="0" y="88"/>
                  </a:cubicBezTo>
                  <a:lnTo>
                    <a:pt x="10" y="10"/>
                  </a:lnTo>
                  <a:cubicBezTo>
                    <a:pt x="10" y="0"/>
                    <a:pt x="20" y="0"/>
                    <a:pt x="29" y="0"/>
                  </a:cubicBezTo>
                  <a:cubicBezTo>
                    <a:pt x="39" y="0"/>
                    <a:pt x="39" y="10"/>
                    <a:pt x="3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1"/>
            <p:cNvSpPr/>
            <p:nvPr/>
          </p:nvSpPr>
          <p:spPr>
            <a:xfrm>
              <a:off x="8576279" y="2620056"/>
              <a:ext cx="16899" cy="10697"/>
            </a:xfrm>
            <a:custGeom>
              <a:avLst/>
              <a:gdLst/>
              <a:ahLst/>
              <a:cxnLst/>
              <a:rect l="l" t="t" r="r" b="b"/>
              <a:pathLst>
                <a:path w="109" h="69" extrusionOk="0">
                  <a:moveTo>
                    <a:pt x="99" y="30"/>
                  </a:moveTo>
                  <a:cubicBezTo>
                    <a:pt x="99" y="40"/>
                    <a:pt x="108" y="49"/>
                    <a:pt x="108" y="49"/>
                  </a:cubicBezTo>
                  <a:cubicBezTo>
                    <a:pt x="99" y="59"/>
                    <a:pt x="88" y="69"/>
                    <a:pt x="88" y="59"/>
                  </a:cubicBezTo>
                  <a:lnTo>
                    <a:pt x="10" y="30"/>
                  </a:lnTo>
                  <a:cubicBezTo>
                    <a:pt x="1" y="30"/>
                    <a:pt x="1" y="20"/>
                    <a:pt x="1" y="10"/>
                  </a:cubicBezTo>
                  <a:cubicBezTo>
                    <a:pt x="1" y="1"/>
                    <a:pt x="10" y="1"/>
                    <a:pt x="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1"/>
            <p:cNvSpPr/>
            <p:nvPr/>
          </p:nvSpPr>
          <p:spPr>
            <a:xfrm>
              <a:off x="8574729" y="2620056"/>
              <a:ext cx="6201" cy="18449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30" y="99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0" y="108"/>
                    <a:pt x="0" y="108"/>
                    <a:pt x="0" y="99"/>
                  </a:cubicBezTo>
                  <a:lnTo>
                    <a:pt x="11" y="20"/>
                  </a:lnTo>
                  <a:cubicBezTo>
                    <a:pt x="11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1"/>
            <p:cNvSpPr/>
            <p:nvPr/>
          </p:nvSpPr>
          <p:spPr>
            <a:xfrm>
              <a:off x="8539847" y="2606413"/>
              <a:ext cx="24495" cy="38138"/>
            </a:xfrm>
            <a:custGeom>
              <a:avLst/>
              <a:gdLst/>
              <a:ahLst/>
              <a:cxnLst/>
              <a:rect l="l" t="t" r="r" b="b"/>
              <a:pathLst>
                <a:path w="158" h="246" extrusionOk="0">
                  <a:moveTo>
                    <a:pt x="40" y="235"/>
                  </a:moveTo>
                  <a:cubicBezTo>
                    <a:pt x="29" y="245"/>
                    <a:pt x="20" y="245"/>
                    <a:pt x="10" y="235"/>
                  </a:cubicBezTo>
                  <a:cubicBezTo>
                    <a:pt x="10" y="235"/>
                    <a:pt x="0" y="226"/>
                    <a:pt x="10" y="216"/>
                  </a:cubicBezTo>
                  <a:lnTo>
                    <a:pt x="127" y="10"/>
                  </a:lnTo>
                  <a:cubicBezTo>
                    <a:pt x="138" y="0"/>
                    <a:pt x="138" y="0"/>
                    <a:pt x="147" y="1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1"/>
            <p:cNvSpPr/>
            <p:nvPr/>
          </p:nvSpPr>
          <p:spPr>
            <a:xfrm>
              <a:off x="8547443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39" y="88"/>
                  </a:moveTo>
                  <a:cubicBezTo>
                    <a:pt x="39" y="98"/>
                    <a:pt x="30" y="108"/>
                    <a:pt x="30" y="108"/>
                  </a:cubicBezTo>
                  <a:cubicBezTo>
                    <a:pt x="20" y="108"/>
                    <a:pt x="10" y="98"/>
                    <a:pt x="10" y="98"/>
                  </a:cubicBezTo>
                  <a:lnTo>
                    <a:pt x="0" y="10"/>
                  </a:lnTo>
                  <a:cubicBezTo>
                    <a:pt x="0" y="10"/>
                    <a:pt x="0" y="0"/>
                    <a:pt x="10" y="0"/>
                  </a:cubicBezTo>
                  <a:cubicBezTo>
                    <a:pt x="20" y="0"/>
                    <a:pt x="3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1"/>
            <p:cNvSpPr/>
            <p:nvPr/>
          </p:nvSpPr>
          <p:spPr>
            <a:xfrm>
              <a:off x="8535196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20" y="69"/>
                  </a:moveTo>
                  <a:cubicBezTo>
                    <a:pt x="11" y="69"/>
                    <a:pt x="1" y="69"/>
                    <a:pt x="1" y="59"/>
                  </a:cubicBezTo>
                  <a:cubicBezTo>
                    <a:pt x="1" y="50"/>
                    <a:pt x="1" y="39"/>
                    <a:pt x="11" y="39"/>
                  </a:cubicBezTo>
                  <a:lnTo>
                    <a:pt x="89" y="10"/>
                  </a:lnTo>
                  <a:cubicBezTo>
                    <a:pt x="89" y="0"/>
                    <a:pt x="99" y="10"/>
                    <a:pt x="109" y="20"/>
                  </a:cubicBezTo>
                  <a:cubicBezTo>
                    <a:pt x="109" y="20"/>
                    <a:pt x="109" y="30"/>
                    <a:pt x="9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1"/>
            <p:cNvSpPr/>
            <p:nvPr/>
          </p:nvSpPr>
          <p:spPr>
            <a:xfrm>
              <a:off x="8551939" y="2620056"/>
              <a:ext cx="6356" cy="18449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40" y="99"/>
                  </a:moveTo>
                  <a:cubicBezTo>
                    <a:pt x="40" y="108"/>
                    <a:pt x="40" y="108"/>
                    <a:pt x="30" y="108"/>
                  </a:cubicBezTo>
                  <a:cubicBezTo>
                    <a:pt x="20" y="118"/>
                    <a:pt x="10" y="108"/>
                    <a:pt x="10" y="99"/>
                  </a:cubicBezTo>
                  <a:lnTo>
                    <a:pt x="1" y="20"/>
                  </a:lnTo>
                  <a:cubicBezTo>
                    <a:pt x="1" y="10"/>
                    <a:pt x="1" y="1"/>
                    <a:pt x="10" y="1"/>
                  </a:cubicBezTo>
                  <a:cubicBezTo>
                    <a:pt x="20" y="1"/>
                    <a:pt x="30" y="10"/>
                    <a:pt x="3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1"/>
            <p:cNvSpPr/>
            <p:nvPr/>
          </p:nvSpPr>
          <p:spPr>
            <a:xfrm>
              <a:off x="8539847" y="2620056"/>
              <a:ext cx="16744" cy="10697"/>
            </a:xfrm>
            <a:custGeom>
              <a:avLst/>
              <a:gdLst/>
              <a:ahLst/>
              <a:cxnLst/>
              <a:rect l="l" t="t" r="r" b="b"/>
              <a:pathLst>
                <a:path w="108" h="69" extrusionOk="0">
                  <a:moveTo>
                    <a:pt x="20" y="59"/>
                  </a:moveTo>
                  <a:cubicBezTo>
                    <a:pt x="10" y="69"/>
                    <a:pt x="10" y="59"/>
                    <a:pt x="0" y="49"/>
                  </a:cubicBezTo>
                  <a:cubicBezTo>
                    <a:pt x="0" y="49"/>
                    <a:pt x="0" y="40"/>
                    <a:pt x="10" y="30"/>
                  </a:cubicBezTo>
                  <a:lnTo>
                    <a:pt x="88" y="1"/>
                  </a:lnTo>
                  <a:cubicBezTo>
                    <a:pt x="98" y="1"/>
                    <a:pt x="98" y="1"/>
                    <a:pt x="108" y="10"/>
                  </a:cubicBezTo>
                  <a:cubicBezTo>
                    <a:pt x="108" y="20"/>
                    <a:pt x="108" y="30"/>
                    <a:pt x="9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1"/>
            <p:cNvSpPr/>
            <p:nvPr/>
          </p:nvSpPr>
          <p:spPr>
            <a:xfrm>
              <a:off x="8518607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10" y="29"/>
                  </a:move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10" y="0"/>
                  </a:cubicBezTo>
                  <a:lnTo>
                    <a:pt x="255" y="0"/>
                  </a:lnTo>
                  <a:cubicBezTo>
                    <a:pt x="255" y="0"/>
                    <a:pt x="264" y="10"/>
                    <a:pt x="264" y="20"/>
                  </a:cubicBezTo>
                  <a:cubicBezTo>
                    <a:pt x="264" y="29"/>
                    <a:pt x="255" y="29"/>
                    <a:pt x="255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1"/>
            <p:cNvSpPr/>
            <p:nvPr/>
          </p:nvSpPr>
          <p:spPr>
            <a:xfrm>
              <a:off x="8520003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20" y="79"/>
                  </a:moveTo>
                  <a:cubicBezTo>
                    <a:pt x="20" y="88"/>
                    <a:pt x="11" y="79"/>
                    <a:pt x="1" y="79"/>
                  </a:cubicBezTo>
                  <a:cubicBezTo>
                    <a:pt x="1" y="69"/>
                    <a:pt x="1" y="59"/>
                    <a:pt x="11" y="59"/>
                  </a:cubicBezTo>
                  <a:lnTo>
                    <a:pt x="70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9" y="10"/>
                    <a:pt x="99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1"/>
            <p:cNvSpPr/>
            <p:nvPr/>
          </p:nvSpPr>
          <p:spPr>
            <a:xfrm>
              <a:off x="8520003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1" y="20"/>
                    <a:pt x="1" y="10"/>
                    <a:pt x="1" y="10"/>
                  </a:cubicBezTo>
                  <a:cubicBezTo>
                    <a:pt x="11" y="0"/>
                    <a:pt x="20" y="0"/>
                    <a:pt x="20" y="10"/>
                  </a:cubicBezTo>
                  <a:lnTo>
                    <a:pt x="89" y="59"/>
                  </a:lnTo>
                  <a:cubicBezTo>
                    <a:pt x="99" y="59"/>
                    <a:pt x="99" y="69"/>
                    <a:pt x="89" y="78"/>
                  </a:cubicBezTo>
                  <a:cubicBezTo>
                    <a:pt x="89" y="78"/>
                    <a:pt x="79" y="89"/>
                    <a:pt x="70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1"/>
            <p:cNvSpPr/>
            <p:nvPr/>
          </p:nvSpPr>
          <p:spPr>
            <a:xfrm>
              <a:off x="8529150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30" y="79"/>
                  </a:moveTo>
                  <a:cubicBezTo>
                    <a:pt x="20" y="88"/>
                    <a:pt x="11" y="79"/>
                    <a:pt x="11" y="79"/>
                  </a:cubicBezTo>
                  <a:cubicBezTo>
                    <a:pt x="0" y="69"/>
                    <a:pt x="0" y="59"/>
                    <a:pt x="11" y="59"/>
                  </a:cubicBezTo>
                  <a:lnTo>
                    <a:pt x="69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8" y="10"/>
                    <a:pt x="98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1"/>
            <p:cNvSpPr/>
            <p:nvPr/>
          </p:nvSpPr>
          <p:spPr>
            <a:xfrm>
              <a:off x="8529150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0" y="20"/>
                    <a:pt x="0" y="10"/>
                    <a:pt x="11" y="10"/>
                  </a:cubicBezTo>
                  <a:cubicBezTo>
                    <a:pt x="11" y="0"/>
                    <a:pt x="20" y="0"/>
                    <a:pt x="30" y="10"/>
                  </a:cubicBezTo>
                  <a:lnTo>
                    <a:pt x="89" y="59"/>
                  </a:lnTo>
                  <a:cubicBezTo>
                    <a:pt x="98" y="59"/>
                    <a:pt x="98" y="69"/>
                    <a:pt x="89" y="78"/>
                  </a:cubicBezTo>
                  <a:cubicBezTo>
                    <a:pt x="89" y="78"/>
                    <a:pt x="79" y="89"/>
                    <a:pt x="69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7" name="Google Shape;4627;p21"/>
          <p:cNvSpPr/>
          <p:nvPr/>
        </p:nvSpPr>
        <p:spPr>
          <a:xfrm>
            <a:off x="2899450" y="-814103"/>
            <a:ext cx="418757" cy="149526"/>
          </a:xfrm>
          <a:custGeom>
            <a:avLst/>
            <a:gdLst/>
            <a:ahLst/>
            <a:cxnLst/>
            <a:rect l="l" t="t" r="r" b="b"/>
            <a:pathLst>
              <a:path w="1980" h="707" extrusionOk="0">
                <a:moveTo>
                  <a:pt x="0" y="334"/>
                </a:moveTo>
                <a:cubicBezTo>
                  <a:pt x="275" y="118"/>
                  <a:pt x="628" y="1"/>
                  <a:pt x="1000" y="11"/>
                </a:cubicBezTo>
                <a:cubicBezTo>
                  <a:pt x="1372" y="20"/>
                  <a:pt x="1715" y="148"/>
                  <a:pt x="1980" y="373"/>
                </a:cubicBezTo>
                <a:cubicBezTo>
                  <a:pt x="1706" y="579"/>
                  <a:pt x="1353" y="706"/>
                  <a:pt x="980" y="697"/>
                </a:cubicBezTo>
                <a:cubicBezTo>
                  <a:pt x="608" y="687"/>
                  <a:pt x="275" y="550"/>
                  <a:pt x="0" y="33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8" name="Google Shape;4628;p21"/>
          <p:cNvSpPr/>
          <p:nvPr/>
        </p:nvSpPr>
        <p:spPr>
          <a:xfrm>
            <a:off x="2899450" y="-768420"/>
            <a:ext cx="418757" cy="126685"/>
          </a:xfrm>
          <a:custGeom>
            <a:avLst/>
            <a:gdLst/>
            <a:ahLst/>
            <a:cxnLst/>
            <a:rect l="l" t="t" r="r" b="b"/>
            <a:pathLst>
              <a:path w="1980" h="599" extrusionOk="0">
                <a:moveTo>
                  <a:pt x="0" y="118"/>
                </a:moveTo>
                <a:cubicBezTo>
                  <a:pt x="617" y="0"/>
                  <a:pt x="1451" y="69"/>
                  <a:pt x="1980" y="157"/>
                </a:cubicBezTo>
                <a:cubicBezTo>
                  <a:pt x="1392" y="599"/>
                  <a:pt x="569" y="588"/>
                  <a:pt x="0" y="1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9" name="Google Shape;4629;p21"/>
          <p:cNvSpPr/>
          <p:nvPr/>
        </p:nvSpPr>
        <p:spPr>
          <a:xfrm>
            <a:off x="2899450" y="-766305"/>
            <a:ext cx="360808" cy="35319"/>
          </a:xfrm>
          <a:custGeom>
            <a:avLst/>
            <a:gdLst/>
            <a:ahLst/>
            <a:cxnLst/>
            <a:rect l="l" t="t" r="r" b="b"/>
            <a:pathLst>
              <a:path w="1706" h="167" extrusionOk="0">
                <a:moveTo>
                  <a:pt x="59" y="167"/>
                </a:moveTo>
                <a:cubicBezTo>
                  <a:pt x="29" y="167"/>
                  <a:pt x="0" y="108"/>
                  <a:pt x="29" y="108"/>
                </a:cubicBezTo>
                <a:cubicBezTo>
                  <a:pt x="461" y="1"/>
                  <a:pt x="1205" y="20"/>
                  <a:pt x="1676" y="99"/>
                </a:cubicBezTo>
                <a:cubicBezTo>
                  <a:pt x="1706" y="108"/>
                  <a:pt x="1686" y="138"/>
                  <a:pt x="1656" y="128"/>
                </a:cubicBezTo>
                <a:cubicBezTo>
                  <a:pt x="1186" y="49"/>
                  <a:pt x="510" y="59"/>
                  <a:pt x="59" y="16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0" name="Google Shape;4630;p21"/>
          <p:cNvSpPr/>
          <p:nvPr/>
        </p:nvSpPr>
        <p:spPr>
          <a:xfrm>
            <a:off x="3129341" y="-755942"/>
            <a:ext cx="74869" cy="62391"/>
          </a:xfrm>
          <a:custGeom>
            <a:avLst/>
            <a:gdLst/>
            <a:ahLst/>
            <a:cxnLst/>
            <a:rect l="l" t="t" r="r" b="b"/>
            <a:pathLst>
              <a:path w="354" h="295" extrusionOk="0">
                <a:moveTo>
                  <a:pt x="31" y="39"/>
                </a:moveTo>
                <a:cubicBezTo>
                  <a:pt x="1" y="30"/>
                  <a:pt x="11" y="0"/>
                  <a:pt x="40" y="0"/>
                </a:cubicBezTo>
                <a:cubicBezTo>
                  <a:pt x="168" y="0"/>
                  <a:pt x="305" y="137"/>
                  <a:pt x="344" y="255"/>
                </a:cubicBezTo>
                <a:cubicBezTo>
                  <a:pt x="354" y="285"/>
                  <a:pt x="314" y="294"/>
                  <a:pt x="314" y="265"/>
                </a:cubicBezTo>
                <a:cubicBezTo>
                  <a:pt x="285" y="167"/>
                  <a:pt x="138" y="39"/>
                  <a:pt x="31" y="3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1" name="Google Shape;4631;p21"/>
          <p:cNvSpPr/>
          <p:nvPr/>
        </p:nvSpPr>
        <p:spPr>
          <a:xfrm>
            <a:off x="3048763" y="-760172"/>
            <a:ext cx="66409" cy="74869"/>
          </a:xfrm>
          <a:custGeom>
            <a:avLst/>
            <a:gdLst/>
            <a:ahLst/>
            <a:cxnLst/>
            <a:rect l="l" t="t" r="r" b="b"/>
            <a:pathLst>
              <a:path w="314" h="354" extrusionOk="0">
                <a:moveTo>
                  <a:pt x="9" y="20"/>
                </a:moveTo>
                <a:cubicBezTo>
                  <a:pt x="9" y="11"/>
                  <a:pt x="29" y="1"/>
                  <a:pt x="39" y="11"/>
                </a:cubicBezTo>
                <a:cubicBezTo>
                  <a:pt x="166" y="30"/>
                  <a:pt x="294" y="197"/>
                  <a:pt x="314" y="314"/>
                </a:cubicBezTo>
                <a:cubicBezTo>
                  <a:pt x="314" y="344"/>
                  <a:pt x="284" y="353"/>
                  <a:pt x="274" y="324"/>
                </a:cubicBezTo>
                <a:cubicBezTo>
                  <a:pt x="255" y="109"/>
                  <a:pt x="0" y="70"/>
                  <a:pt x="9" y="2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2" name="Google Shape;4632;p21"/>
          <p:cNvSpPr/>
          <p:nvPr/>
        </p:nvSpPr>
        <p:spPr>
          <a:xfrm>
            <a:off x="3087889" y="-807758"/>
            <a:ext cx="81214" cy="70639"/>
          </a:xfrm>
          <a:custGeom>
            <a:avLst/>
            <a:gdLst/>
            <a:ahLst/>
            <a:cxnLst/>
            <a:rect l="l" t="t" r="r" b="b"/>
            <a:pathLst>
              <a:path w="384" h="334" extrusionOk="0">
                <a:moveTo>
                  <a:pt x="11" y="245"/>
                </a:moveTo>
                <a:cubicBezTo>
                  <a:pt x="11" y="236"/>
                  <a:pt x="31" y="226"/>
                  <a:pt x="40" y="226"/>
                </a:cubicBezTo>
                <a:cubicBezTo>
                  <a:pt x="148" y="236"/>
                  <a:pt x="314" y="128"/>
                  <a:pt x="354" y="30"/>
                </a:cubicBezTo>
                <a:cubicBezTo>
                  <a:pt x="364" y="1"/>
                  <a:pt x="383" y="10"/>
                  <a:pt x="373" y="40"/>
                </a:cubicBezTo>
                <a:cubicBezTo>
                  <a:pt x="314" y="197"/>
                  <a:pt x="1" y="334"/>
                  <a:pt x="11" y="24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3" name="Google Shape;4633;p21"/>
          <p:cNvSpPr/>
          <p:nvPr/>
        </p:nvSpPr>
        <p:spPr>
          <a:xfrm>
            <a:off x="2982354" y="-805643"/>
            <a:ext cx="81002" cy="60276"/>
          </a:xfrm>
          <a:custGeom>
            <a:avLst/>
            <a:gdLst/>
            <a:ahLst/>
            <a:cxnLst/>
            <a:rect l="l" t="t" r="r" b="b"/>
            <a:pathLst>
              <a:path w="383" h="285" extrusionOk="0">
                <a:moveTo>
                  <a:pt x="29" y="274"/>
                </a:moveTo>
                <a:cubicBezTo>
                  <a:pt x="0" y="274"/>
                  <a:pt x="0" y="235"/>
                  <a:pt x="29" y="235"/>
                </a:cubicBezTo>
                <a:cubicBezTo>
                  <a:pt x="138" y="235"/>
                  <a:pt x="314" y="128"/>
                  <a:pt x="353" y="30"/>
                </a:cubicBezTo>
                <a:cubicBezTo>
                  <a:pt x="363" y="0"/>
                  <a:pt x="382" y="20"/>
                  <a:pt x="373" y="49"/>
                </a:cubicBezTo>
                <a:cubicBezTo>
                  <a:pt x="334" y="167"/>
                  <a:pt x="157" y="285"/>
                  <a:pt x="29" y="27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4" name="Google Shape;4634;p21"/>
          <p:cNvSpPr/>
          <p:nvPr/>
        </p:nvSpPr>
        <p:spPr>
          <a:xfrm>
            <a:off x="2806182" y="-793376"/>
            <a:ext cx="118436" cy="118436"/>
          </a:xfrm>
          <a:custGeom>
            <a:avLst/>
            <a:gdLst/>
            <a:ahLst/>
            <a:cxnLst/>
            <a:rect l="l" t="t" r="r" b="b"/>
            <a:pathLst>
              <a:path w="560" h="560" extrusionOk="0">
                <a:moveTo>
                  <a:pt x="20" y="314"/>
                </a:moveTo>
                <a:cubicBezTo>
                  <a:pt x="39" y="452"/>
                  <a:pt x="167" y="560"/>
                  <a:pt x="314" y="540"/>
                </a:cubicBezTo>
                <a:cubicBezTo>
                  <a:pt x="451" y="521"/>
                  <a:pt x="559" y="393"/>
                  <a:pt x="539" y="246"/>
                </a:cubicBezTo>
                <a:cubicBezTo>
                  <a:pt x="520" y="99"/>
                  <a:pt x="392" y="1"/>
                  <a:pt x="245" y="20"/>
                </a:cubicBezTo>
                <a:cubicBezTo>
                  <a:pt x="108" y="40"/>
                  <a:pt x="0" y="168"/>
                  <a:pt x="20" y="31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5" name="Google Shape;4635;p21"/>
          <p:cNvSpPr/>
          <p:nvPr/>
        </p:nvSpPr>
        <p:spPr>
          <a:xfrm>
            <a:off x="2826908" y="-776669"/>
            <a:ext cx="43779" cy="41664"/>
          </a:xfrm>
          <a:custGeom>
            <a:avLst/>
            <a:gdLst/>
            <a:ahLst/>
            <a:cxnLst/>
            <a:rect l="l" t="t" r="r" b="b"/>
            <a:pathLst>
              <a:path w="207" h="197" extrusionOk="0">
                <a:moveTo>
                  <a:pt x="10" y="108"/>
                </a:moveTo>
                <a:cubicBezTo>
                  <a:pt x="20" y="167"/>
                  <a:pt x="69" y="196"/>
                  <a:pt x="118" y="196"/>
                </a:cubicBezTo>
                <a:cubicBezTo>
                  <a:pt x="167" y="187"/>
                  <a:pt x="206" y="137"/>
                  <a:pt x="196" y="89"/>
                </a:cubicBezTo>
                <a:cubicBezTo>
                  <a:pt x="196" y="39"/>
                  <a:pt x="147" y="0"/>
                  <a:pt x="98" y="10"/>
                </a:cubicBezTo>
                <a:cubicBezTo>
                  <a:pt x="39" y="10"/>
                  <a:pt x="0" y="59"/>
                  <a:pt x="1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6" name="Google Shape;4636;p21"/>
          <p:cNvSpPr/>
          <p:nvPr/>
        </p:nvSpPr>
        <p:spPr>
          <a:xfrm>
            <a:off x="1989613" y="-834829"/>
            <a:ext cx="582665" cy="582665"/>
          </a:xfrm>
          <a:custGeom>
            <a:avLst/>
            <a:gdLst/>
            <a:ahLst/>
            <a:cxnLst/>
            <a:rect l="l" t="t" r="r" b="b"/>
            <a:pathLst>
              <a:path w="2755" h="2755" extrusionOk="0">
                <a:moveTo>
                  <a:pt x="1598" y="129"/>
                </a:moveTo>
                <a:cubicBezTo>
                  <a:pt x="2293" y="246"/>
                  <a:pt x="2754" y="902"/>
                  <a:pt x="2637" y="1599"/>
                </a:cubicBezTo>
                <a:cubicBezTo>
                  <a:pt x="2519" y="2294"/>
                  <a:pt x="1853" y="2755"/>
                  <a:pt x="1157" y="2637"/>
                </a:cubicBezTo>
                <a:cubicBezTo>
                  <a:pt x="471" y="2520"/>
                  <a:pt x="0" y="1853"/>
                  <a:pt x="128" y="1167"/>
                </a:cubicBezTo>
                <a:cubicBezTo>
                  <a:pt x="246" y="471"/>
                  <a:pt x="902" y="1"/>
                  <a:pt x="1598" y="129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7" name="Google Shape;4637;p21"/>
          <p:cNvSpPr/>
          <p:nvPr/>
        </p:nvSpPr>
        <p:spPr>
          <a:xfrm>
            <a:off x="2051792" y="-772650"/>
            <a:ext cx="182519" cy="182731"/>
          </a:xfrm>
          <a:custGeom>
            <a:avLst/>
            <a:gdLst/>
            <a:ahLst/>
            <a:cxnLst/>
            <a:rect l="l" t="t" r="r" b="b"/>
            <a:pathLst>
              <a:path w="863" h="864" extrusionOk="0">
                <a:moveTo>
                  <a:pt x="0" y="726"/>
                </a:moveTo>
                <a:cubicBezTo>
                  <a:pt x="50" y="569"/>
                  <a:pt x="137" y="432"/>
                  <a:pt x="246" y="314"/>
                </a:cubicBezTo>
                <a:lnTo>
                  <a:pt x="363" y="423"/>
                </a:lnTo>
                <a:cubicBezTo>
                  <a:pt x="275" y="530"/>
                  <a:pt x="206" y="648"/>
                  <a:pt x="157" y="775"/>
                </a:cubicBezTo>
                <a:close/>
                <a:moveTo>
                  <a:pt x="285" y="266"/>
                </a:moveTo>
                <a:lnTo>
                  <a:pt x="402" y="383"/>
                </a:lnTo>
                <a:cubicBezTo>
                  <a:pt x="442" y="354"/>
                  <a:pt x="481" y="314"/>
                  <a:pt x="520" y="285"/>
                </a:cubicBezTo>
                <a:cubicBezTo>
                  <a:pt x="598" y="236"/>
                  <a:pt x="686" y="187"/>
                  <a:pt x="775" y="158"/>
                </a:cubicBezTo>
                <a:lnTo>
                  <a:pt x="725" y="1"/>
                </a:lnTo>
                <a:cubicBezTo>
                  <a:pt x="559" y="50"/>
                  <a:pt x="412" y="148"/>
                  <a:pt x="285" y="266"/>
                </a:cubicBezTo>
                <a:close/>
                <a:moveTo>
                  <a:pt x="794" y="216"/>
                </a:moveTo>
                <a:lnTo>
                  <a:pt x="863" y="403"/>
                </a:lnTo>
                <a:cubicBezTo>
                  <a:pt x="755" y="432"/>
                  <a:pt x="657" y="491"/>
                  <a:pt x="579" y="569"/>
                </a:cubicBezTo>
                <a:lnTo>
                  <a:pt x="451" y="432"/>
                </a:lnTo>
                <a:cubicBezTo>
                  <a:pt x="481" y="393"/>
                  <a:pt x="520" y="364"/>
                  <a:pt x="559" y="334"/>
                </a:cubicBezTo>
                <a:cubicBezTo>
                  <a:pt x="627" y="285"/>
                  <a:pt x="716" y="246"/>
                  <a:pt x="794" y="216"/>
                </a:cubicBezTo>
                <a:close/>
                <a:moveTo>
                  <a:pt x="559" y="599"/>
                </a:moveTo>
                <a:lnTo>
                  <a:pt x="412" y="462"/>
                </a:lnTo>
                <a:cubicBezTo>
                  <a:pt x="324" y="560"/>
                  <a:pt x="255" y="667"/>
                  <a:pt x="216" y="795"/>
                </a:cubicBezTo>
                <a:lnTo>
                  <a:pt x="402" y="863"/>
                </a:lnTo>
                <a:cubicBezTo>
                  <a:pt x="431" y="765"/>
                  <a:pt x="490" y="677"/>
                  <a:pt x="559" y="5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8" name="Google Shape;4638;p21"/>
          <p:cNvSpPr/>
          <p:nvPr/>
        </p:nvSpPr>
        <p:spPr>
          <a:xfrm>
            <a:off x="2460182" y="-768420"/>
            <a:ext cx="116110" cy="147411"/>
          </a:xfrm>
          <a:custGeom>
            <a:avLst/>
            <a:gdLst/>
            <a:ahLst/>
            <a:cxnLst/>
            <a:rect l="l" t="t" r="r" b="b"/>
            <a:pathLst>
              <a:path w="549" h="697" extrusionOk="0">
                <a:moveTo>
                  <a:pt x="176" y="0"/>
                </a:moveTo>
                <a:lnTo>
                  <a:pt x="549" y="588"/>
                </a:lnTo>
                <a:lnTo>
                  <a:pt x="382" y="697"/>
                </a:lnTo>
                <a:lnTo>
                  <a:pt x="0" y="10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9" name="Google Shape;4639;p21"/>
          <p:cNvSpPr/>
          <p:nvPr/>
        </p:nvSpPr>
        <p:spPr>
          <a:xfrm>
            <a:off x="2518130" y="-816429"/>
            <a:ext cx="166023" cy="126896"/>
          </a:xfrm>
          <a:custGeom>
            <a:avLst/>
            <a:gdLst/>
            <a:ahLst/>
            <a:cxnLst/>
            <a:rect l="l" t="t" r="r" b="b"/>
            <a:pathLst>
              <a:path w="785" h="600" extrusionOk="0">
                <a:moveTo>
                  <a:pt x="519" y="90"/>
                </a:moveTo>
                <a:cubicBezTo>
                  <a:pt x="578" y="90"/>
                  <a:pt x="628" y="110"/>
                  <a:pt x="657" y="159"/>
                </a:cubicBezTo>
                <a:cubicBezTo>
                  <a:pt x="686" y="218"/>
                  <a:pt x="686" y="267"/>
                  <a:pt x="657" y="316"/>
                </a:cubicBezTo>
                <a:cubicBezTo>
                  <a:pt x="600" y="419"/>
                  <a:pt x="401" y="513"/>
                  <a:pt x="144" y="513"/>
                </a:cubicBezTo>
                <a:cubicBezTo>
                  <a:pt x="132" y="513"/>
                  <a:pt x="120" y="512"/>
                  <a:pt x="108" y="512"/>
                </a:cubicBezTo>
                <a:cubicBezTo>
                  <a:pt x="216" y="257"/>
                  <a:pt x="392" y="110"/>
                  <a:pt x="519" y="90"/>
                </a:cubicBezTo>
                <a:close/>
                <a:moveTo>
                  <a:pt x="537" y="1"/>
                </a:moveTo>
                <a:cubicBezTo>
                  <a:pt x="528" y="1"/>
                  <a:pt x="519" y="1"/>
                  <a:pt x="510" y="2"/>
                </a:cubicBezTo>
                <a:cubicBezTo>
                  <a:pt x="323" y="31"/>
                  <a:pt x="108" y="247"/>
                  <a:pt x="10" y="532"/>
                </a:cubicBezTo>
                <a:cubicBezTo>
                  <a:pt x="0" y="551"/>
                  <a:pt x="0" y="561"/>
                  <a:pt x="10" y="571"/>
                </a:cubicBezTo>
                <a:cubicBezTo>
                  <a:pt x="20" y="580"/>
                  <a:pt x="29" y="590"/>
                  <a:pt x="49" y="590"/>
                </a:cubicBezTo>
                <a:cubicBezTo>
                  <a:pt x="79" y="600"/>
                  <a:pt x="118" y="600"/>
                  <a:pt x="147" y="600"/>
                </a:cubicBezTo>
                <a:cubicBezTo>
                  <a:pt x="412" y="600"/>
                  <a:pt x="647" y="502"/>
                  <a:pt x="735" y="365"/>
                </a:cubicBezTo>
                <a:cubicBezTo>
                  <a:pt x="784" y="286"/>
                  <a:pt x="784" y="198"/>
                  <a:pt x="735" y="110"/>
                </a:cubicBezTo>
                <a:cubicBezTo>
                  <a:pt x="682" y="40"/>
                  <a:pt x="614" y="1"/>
                  <a:pt x="53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0" name="Google Shape;4640;p21"/>
          <p:cNvSpPr/>
          <p:nvPr/>
        </p:nvSpPr>
        <p:spPr>
          <a:xfrm>
            <a:off x="9199783" y="5803468"/>
            <a:ext cx="553479" cy="553479"/>
          </a:xfrm>
          <a:custGeom>
            <a:avLst/>
            <a:gdLst/>
            <a:ahLst/>
            <a:cxnLst/>
            <a:rect l="l" t="t" r="r" b="b"/>
            <a:pathLst>
              <a:path w="2617" h="2617" extrusionOk="0">
                <a:moveTo>
                  <a:pt x="1372" y="39"/>
                </a:moveTo>
                <a:cubicBezTo>
                  <a:pt x="2077" y="79"/>
                  <a:pt x="2616" y="676"/>
                  <a:pt x="2577" y="1381"/>
                </a:cubicBezTo>
                <a:cubicBezTo>
                  <a:pt x="2538" y="2078"/>
                  <a:pt x="1940" y="2616"/>
                  <a:pt x="1235" y="2587"/>
                </a:cubicBezTo>
                <a:cubicBezTo>
                  <a:pt x="539" y="2548"/>
                  <a:pt x="0" y="1950"/>
                  <a:pt x="29" y="1244"/>
                </a:cubicBezTo>
                <a:cubicBezTo>
                  <a:pt x="68" y="549"/>
                  <a:pt x="666" y="0"/>
                  <a:pt x="1372" y="39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1" name="Google Shape;4641;p21"/>
          <p:cNvSpPr/>
          <p:nvPr/>
        </p:nvSpPr>
        <p:spPr>
          <a:xfrm>
            <a:off x="9238909" y="5861417"/>
            <a:ext cx="172367" cy="188652"/>
          </a:xfrm>
          <a:custGeom>
            <a:avLst/>
            <a:gdLst/>
            <a:ahLst/>
            <a:cxnLst/>
            <a:rect l="l" t="t" r="r" b="b"/>
            <a:pathLst>
              <a:path w="815" h="892" extrusionOk="0">
                <a:moveTo>
                  <a:pt x="1" y="814"/>
                </a:moveTo>
                <a:cubicBezTo>
                  <a:pt x="31" y="647"/>
                  <a:pt x="99" y="500"/>
                  <a:pt x="187" y="373"/>
                </a:cubicBezTo>
                <a:lnTo>
                  <a:pt x="325" y="471"/>
                </a:lnTo>
                <a:cubicBezTo>
                  <a:pt x="246" y="578"/>
                  <a:pt x="187" y="706"/>
                  <a:pt x="158" y="843"/>
                </a:cubicBezTo>
                <a:close/>
                <a:moveTo>
                  <a:pt x="227" y="324"/>
                </a:moveTo>
                <a:lnTo>
                  <a:pt x="364" y="422"/>
                </a:lnTo>
                <a:cubicBezTo>
                  <a:pt x="393" y="382"/>
                  <a:pt x="423" y="343"/>
                  <a:pt x="462" y="314"/>
                </a:cubicBezTo>
                <a:cubicBezTo>
                  <a:pt x="540" y="245"/>
                  <a:pt x="619" y="197"/>
                  <a:pt x="697" y="157"/>
                </a:cubicBezTo>
                <a:lnTo>
                  <a:pt x="628" y="1"/>
                </a:lnTo>
                <a:cubicBezTo>
                  <a:pt x="471" y="79"/>
                  <a:pt x="334" y="186"/>
                  <a:pt x="227" y="324"/>
                </a:cubicBezTo>
                <a:close/>
                <a:moveTo>
                  <a:pt x="726" y="206"/>
                </a:moveTo>
                <a:lnTo>
                  <a:pt x="815" y="382"/>
                </a:lnTo>
                <a:cubicBezTo>
                  <a:pt x="717" y="432"/>
                  <a:pt x="628" y="500"/>
                  <a:pt x="560" y="589"/>
                </a:cubicBezTo>
                <a:lnTo>
                  <a:pt x="403" y="461"/>
                </a:lnTo>
                <a:cubicBezTo>
                  <a:pt x="432" y="422"/>
                  <a:pt x="471" y="393"/>
                  <a:pt x="501" y="353"/>
                </a:cubicBezTo>
                <a:cubicBezTo>
                  <a:pt x="569" y="295"/>
                  <a:pt x="648" y="245"/>
                  <a:pt x="726" y="206"/>
                </a:cubicBezTo>
                <a:close/>
                <a:moveTo>
                  <a:pt x="530" y="618"/>
                </a:moveTo>
                <a:lnTo>
                  <a:pt x="373" y="500"/>
                </a:lnTo>
                <a:cubicBezTo>
                  <a:pt x="305" y="608"/>
                  <a:pt x="246" y="726"/>
                  <a:pt x="216" y="853"/>
                </a:cubicBezTo>
                <a:lnTo>
                  <a:pt x="412" y="892"/>
                </a:lnTo>
                <a:cubicBezTo>
                  <a:pt x="432" y="794"/>
                  <a:pt x="471" y="696"/>
                  <a:pt x="530" y="6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2" name="Google Shape;4642;p21"/>
          <p:cNvSpPr/>
          <p:nvPr/>
        </p:nvSpPr>
        <p:spPr>
          <a:xfrm>
            <a:off x="9697000" y="6097653"/>
            <a:ext cx="89250" cy="153544"/>
          </a:xfrm>
          <a:custGeom>
            <a:avLst/>
            <a:gdLst/>
            <a:ahLst/>
            <a:cxnLst/>
            <a:rect l="l" t="t" r="r" b="b"/>
            <a:pathLst>
              <a:path w="422" h="726" extrusionOk="0">
                <a:moveTo>
                  <a:pt x="422" y="69"/>
                </a:moveTo>
                <a:lnTo>
                  <a:pt x="187" y="726"/>
                </a:lnTo>
                <a:lnTo>
                  <a:pt x="1" y="657"/>
                </a:lnTo>
                <a:lnTo>
                  <a:pt x="226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3" name="Google Shape;4643;p21"/>
          <p:cNvSpPr/>
          <p:nvPr/>
        </p:nvSpPr>
        <p:spPr>
          <a:xfrm>
            <a:off x="9742682" y="6157928"/>
            <a:ext cx="176174" cy="111880"/>
          </a:xfrm>
          <a:custGeom>
            <a:avLst/>
            <a:gdLst/>
            <a:ahLst/>
            <a:cxnLst/>
            <a:rect l="l" t="t" r="r" b="b"/>
            <a:pathLst>
              <a:path w="833" h="529" extrusionOk="0">
                <a:moveTo>
                  <a:pt x="378" y="88"/>
                </a:moveTo>
                <a:cubicBezTo>
                  <a:pt x="524" y="88"/>
                  <a:pt x="639" y="129"/>
                  <a:pt x="696" y="186"/>
                </a:cubicBezTo>
                <a:cubicBezTo>
                  <a:pt x="735" y="235"/>
                  <a:pt x="745" y="284"/>
                  <a:pt x="726" y="343"/>
                </a:cubicBezTo>
                <a:cubicBezTo>
                  <a:pt x="706" y="391"/>
                  <a:pt x="667" y="431"/>
                  <a:pt x="608" y="441"/>
                </a:cubicBezTo>
                <a:cubicBezTo>
                  <a:pt x="603" y="441"/>
                  <a:pt x="598" y="441"/>
                  <a:pt x="592" y="441"/>
                </a:cubicBezTo>
                <a:cubicBezTo>
                  <a:pt x="464" y="441"/>
                  <a:pt x="268" y="334"/>
                  <a:pt x="118" y="127"/>
                </a:cubicBezTo>
                <a:cubicBezTo>
                  <a:pt x="211" y="100"/>
                  <a:pt x="299" y="88"/>
                  <a:pt x="378" y="88"/>
                </a:cubicBezTo>
                <a:close/>
                <a:moveTo>
                  <a:pt x="365" y="1"/>
                </a:moveTo>
                <a:cubicBezTo>
                  <a:pt x="258" y="1"/>
                  <a:pt x="142" y="19"/>
                  <a:pt x="29" y="58"/>
                </a:cubicBezTo>
                <a:cubicBezTo>
                  <a:pt x="20" y="58"/>
                  <a:pt x="10" y="68"/>
                  <a:pt x="0" y="88"/>
                </a:cubicBezTo>
                <a:cubicBezTo>
                  <a:pt x="0" y="97"/>
                  <a:pt x="0" y="108"/>
                  <a:pt x="10" y="127"/>
                </a:cubicBezTo>
                <a:cubicBezTo>
                  <a:pt x="157" y="362"/>
                  <a:pt x="392" y="529"/>
                  <a:pt x="578" y="529"/>
                </a:cubicBezTo>
                <a:lnTo>
                  <a:pt x="617" y="529"/>
                </a:lnTo>
                <a:cubicBezTo>
                  <a:pt x="706" y="509"/>
                  <a:pt x="774" y="460"/>
                  <a:pt x="804" y="372"/>
                </a:cubicBezTo>
                <a:cubicBezTo>
                  <a:pt x="833" y="274"/>
                  <a:pt x="824" y="195"/>
                  <a:pt x="755" y="127"/>
                </a:cubicBezTo>
                <a:cubicBezTo>
                  <a:pt x="672" y="44"/>
                  <a:pt x="528" y="1"/>
                  <a:pt x="365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4" name="Google Shape;4644;p21"/>
          <p:cNvSpPr/>
          <p:nvPr/>
        </p:nvSpPr>
        <p:spPr>
          <a:xfrm>
            <a:off x="9655547" y="4514427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18" y="0"/>
                </a:moveTo>
                <a:cubicBezTo>
                  <a:pt x="147" y="0"/>
                  <a:pt x="177" y="20"/>
                  <a:pt x="197" y="39"/>
                </a:cubicBezTo>
                <a:cubicBezTo>
                  <a:pt x="216" y="59"/>
                  <a:pt x="226" y="88"/>
                  <a:pt x="226" y="118"/>
                </a:cubicBezTo>
                <a:cubicBezTo>
                  <a:pt x="226" y="147"/>
                  <a:pt x="216" y="176"/>
                  <a:pt x="197" y="196"/>
                </a:cubicBezTo>
                <a:cubicBezTo>
                  <a:pt x="177" y="216"/>
                  <a:pt x="147" y="225"/>
                  <a:pt x="118" y="225"/>
                </a:cubicBezTo>
                <a:cubicBezTo>
                  <a:pt x="79" y="225"/>
                  <a:pt x="60" y="216"/>
                  <a:pt x="40" y="196"/>
                </a:cubicBezTo>
                <a:cubicBezTo>
                  <a:pt x="10" y="176"/>
                  <a:pt x="1" y="147"/>
                  <a:pt x="1" y="118"/>
                </a:cubicBezTo>
                <a:cubicBezTo>
                  <a:pt x="1" y="88"/>
                  <a:pt x="10" y="59"/>
                  <a:pt x="40" y="39"/>
                </a:cubicBezTo>
                <a:cubicBezTo>
                  <a:pt x="60" y="20"/>
                  <a:pt x="79" y="0"/>
                  <a:pt x="118" y="0"/>
                </a:cubicBezTo>
                <a:close/>
                <a:moveTo>
                  <a:pt x="158" y="68"/>
                </a:moveTo>
                <a:cubicBezTo>
                  <a:pt x="147" y="59"/>
                  <a:pt x="128" y="49"/>
                  <a:pt x="118" y="49"/>
                </a:cubicBezTo>
                <a:cubicBezTo>
                  <a:pt x="99" y="49"/>
                  <a:pt x="79" y="59"/>
                  <a:pt x="69" y="68"/>
                </a:cubicBezTo>
                <a:cubicBezTo>
                  <a:pt x="60" y="78"/>
                  <a:pt x="49" y="98"/>
                  <a:pt x="49" y="118"/>
                </a:cubicBezTo>
                <a:cubicBezTo>
                  <a:pt x="49" y="137"/>
                  <a:pt x="60" y="147"/>
                  <a:pt x="69" y="166"/>
                </a:cubicBezTo>
                <a:cubicBezTo>
                  <a:pt x="79" y="176"/>
                  <a:pt x="99" y="186"/>
                  <a:pt x="118" y="186"/>
                </a:cubicBezTo>
                <a:cubicBezTo>
                  <a:pt x="128" y="186"/>
                  <a:pt x="147" y="176"/>
                  <a:pt x="158" y="166"/>
                </a:cubicBezTo>
                <a:cubicBezTo>
                  <a:pt x="177" y="147"/>
                  <a:pt x="177" y="137"/>
                  <a:pt x="177" y="118"/>
                </a:cubicBezTo>
                <a:cubicBezTo>
                  <a:pt x="177" y="98"/>
                  <a:pt x="177" y="78"/>
                  <a:pt x="158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5" name="Google Shape;4645;p21"/>
          <p:cNvSpPr/>
          <p:nvPr/>
        </p:nvSpPr>
        <p:spPr>
          <a:xfrm>
            <a:off x="9674159" y="4377592"/>
            <a:ext cx="10786" cy="147200"/>
          </a:xfrm>
          <a:custGeom>
            <a:avLst/>
            <a:gdLst/>
            <a:ahLst/>
            <a:cxnLst/>
            <a:rect l="l" t="t" r="r" b="b"/>
            <a:pathLst>
              <a:path w="51" h="696" extrusionOk="0">
                <a:moveTo>
                  <a:pt x="1" y="20"/>
                </a:moveTo>
                <a:cubicBezTo>
                  <a:pt x="1" y="10"/>
                  <a:pt x="11" y="0"/>
                  <a:pt x="30" y="0"/>
                </a:cubicBezTo>
                <a:cubicBezTo>
                  <a:pt x="40" y="0"/>
                  <a:pt x="50" y="10"/>
                  <a:pt x="50" y="20"/>
                </a:cubicBezTo>
                <a:lnTo>
                  <a:pt x="50" y="676"/>
                </a:lnTo>
                <a:cubicBezTo>
                  <a:pt x="50" y="686"/>
                  <a:pt x="40" y="696"/>
                  <a:pt x="30" y="696"/>
                </a:cubicBezTo>
                <a:cubicBezTo>
                  <a:pt x="11" y="696"/>
                  <a:pt x="1" y="686"/>
                  <a:pt x="1" y="67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6" name="Google Shape;4646;p21"/>
          <p:cNvSpPr/>
          <p:nvPr/>
        </p:nvSpPr>
        <p:spPr>
          <a:xfrm>
            <a:off x="9655547" y="4394088"/>
            <a:ext cx="29398" cy="35319"/>
          </a:xfrm>
          <a:custGeom>
            <a:avLst/>
            <a:gdLst/>
            <a:ahLst/>
            <a:cxnLst/>
            <a:rect l="l" t="t" r="r" b="b"/>
            <a:pathLst>
              <a:path w="139" h="167" extrusionOk="0">
                <a:moveTo>
                  <a:pt x="10" y="40"/>
                </a:moveTo>
                <a:cubicBezTo>
                  <a:pt x="1" y="30"/>
                  <a:pt x="1" y="20"/>
                  <a:pt x="10" y="10"/>
                </a:cubicBezTo>
                <a:cubicBezTo>
                  <a:pt x="20" y="1"/>
                  <a:pt x="40" y="1"/>
                  <a:pt x="49" y="10"/>
                </a:cubicBezTo>
                <a:lnTo>
                  <a:pt x="128" y="128"/>
                </a:lnTo>
                <a:cubicBezTo>
                  <a:pt x="138" y="138"/>
                  <a:pt x="138" y="147"/>
                  <a:pt x="128" y="157"/>
                </a:cubicBezTo>
                <a:cubicBezTo>
                  <a:pt x="118" y="167"/>
                  <a:pt x="108" y="167"/>
                  <a:pt x="9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7" name="Google Shape;4647;p21"/>
          <p:cNvSpPr/>
          <p:nvPr/>
        </p:nvSpPr>
        <p:spPr>
          <a:xfrm>
            <a:off x="9674159" y="4394088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89" y="10"/>
                </a:moveTo>
                <a:cubicBezTo>
                  <a:pt x="99" y="1"/>
                  <a:pt x="118" y="1"/>
                  <a:pt x="128" y="10"/>
                </a:cubicBezTo>
                <a:cubicBezTo>
                  <a:pt x="138" y="20"/>
                  <a:pt x="138" y="30"/>
                  <a:pt x="128" y="40"/>
                </a:cubicBezTo>
                <a:lnTo>
                  <a:pt x="40" y="147"/>
                </a:lnTo>
                <a:cubicBezTo>
                  <a:pt x="40" y="167"/>
                  <a:pt x="20" y="167"/>
                  <a:pt x="11" y="157"/>
                </a:cubicBezTo>
                <a:cubicBezTo>
                  <a:pt x="1" y="147"/>
                  <a:pt x="1" y="138"/>
                  <a:pt x="11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8" name="Google Shape;4648;p21"/>
          <p:cNvSpPr/>
          <p:nvPr/>
        </p:nvSpPr>
        <p:spPr>
          <a:xfrm>
            <a:off x="9655547" y="4416930"/>
            <a:ext cx="29398" cy="33205"/>
          </a:xfrm>
          <a:custGeom>
            <a:avLst/>
            <a:gdLst/>
            <a:ahLst/>
            <a:cxnLst/>
            <a:rect l="l" t="t" r="r" b="b"/>
            <a:pathLst>
              <a:path w="139" h="157" extrusionOk="0">
                <a:moveTo>
                  <a:pt x="10" y="39"/>
                </a:moveTo>
                <a:cubicBezTo>
                  <a:pt x="1" y="30"/>
                  <a:pt x="1" y="20"/>
                  <a:pt x="10" y="10"/>
                </a:cubicBezTo>
                <a:cubicBezTo>
                  <a:pt x="20" y="0"/>
                  <a:pt x="40" y="0"/>
                  <a:pt x="49" y="10"/>
                </a:cubicBezTo>
                <a:lnTo>
                  <a:pt x="128" y="118"/>
                </a:lnTo>
                <a:cubicBezTo>
                  <a:pt x="138" y="128"/>
                  <a:pt x="138" y="147"/>
                  <a:pt x="128" y="157"/>
                </a:cubicBezTo>
                <a:cubicBezTo>
                  <a:pt x="118" y="157"/>
                  <a:pt x="108" y="157"/>
                  <a:pt x="9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9" name="Google Shape;4649;p21"/>
          <p:cNvSpPr/>
          <p:nvPr/>
        </p:nvSpPr>
        <p:spPr>
          <a:xfrm>
            <a:off x="9674159" y="4416930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89" y="10"/>
                </a:moveTo>
                <a:cubicBezTo>
                  <a:pt x="99" y="0"/>
                  <a:pt x="118" y="0"/>
                  <a:pt x="128" y="10"/>
                </a:cubicBezTo>
                <a:cubicBezTo>
                  <a:pt x="138" y="20"/>
                  <a:pt x="138" y="30"/>
                  <a:pt x="128" y="39"/>
                </a:cubicBezTo>
                <a:lnTo>
                  <a:pt x="40" y="147"/>
                </a:lnTo>
                <a:cubicBezTo>
                  <a:pt x="40" y="157"/>
                  <a:pt x="20" y="157"/>
                  <a:pt x="11" y="157"/>
                </a:cubicBezTo>
                <a:cubicBezTo>
                  <a:pt x="1" y="147"/>
                  <a:pt x="1" y="128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0" name="Google Shape;4650;p21"/>
          <p:cNvSpPr/>
          <p:nvPr/>
        </p:nvSpPr>
        <p:spPr>
          <a:xfrm>
            <a:off x="9690867" y="4454152"/>
            <a:ext cx="130703" cy="81214"/>
          </a:xfrm>
          <a:custGeom>
            <a:avLst/>
            <a:gdLst/>
            <a:ahLst/>
            <a:cxnLst/>
            <a:rect l="l" t="t" r="r" b="b"/>
            <a:pathLst>
              <a:path w="618" h="384" extrusionOk="0">
                <a:moveTo>
                  <a:pt x="579" y="11"/>
                </a:moveTo>
                <a:cubicBezTo>
                  <a:pt x="588" y="0"/>
                  <a:pt x="608" y="11"/>
                  <a:pt x="608" y="20"/>
                </a:cubicBezTo>
                <a:cubicBezTo>
                  <a:pt x="618" y="30"/>
                  <a:pt x="608" y="40"/>
                  <a:pt x="598" y="50"/>
                </a:cubicBezTo>
                <a:lnTo>
                  <a:pt x="39" y="373"/>
                </a:lnTo>
                <a:cubicBezTo>
                  <a:pt x="20" y="383"/>
                  <a:pt x="10" y="383"/>
                  <a:pt x="0" y="373"/>
                </a:cubicBezTo>
                <a:cubicBezTo>
                  <a:pt x="0" y="353"/>
                  <a:pt x="0" y="344"/>
                  <a:pt x="1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1" name="Google Shape;4651;p21"/>
          <p:cNvSpPr/>
          <p:nvPr/>
        </p:nvSpPr>
        <p:spPr>
          <a:xfrm>
            <a:off x="9773771" y="4448019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9" y="20"/>
                </a:moveTo>
                <a:cubicBezTo>
                  <a:pt x="59" y="10"/>
                  <a:pt x="78" y="0"/>
                  <a:pt x="89" y="10"/>
                </a:cubicBezTo>
                <a:cubicBezTo>
                  <a:pt x="98" y="10"/>
                  <a:pt x="108" y="29"/>
                  <a:pt x="98" y="40"/>
                </a:cubicBezTo>
                <a:lnTo>
                  <a:pt x="49" y="167"/>
                </a:lnTo>
                <a:cubicBezTo>
                  <a:pt x="49" y="177"/>
                  <a:pt x="30" y="186"/>
                  <a:pt x="20" y="177"/>
                </a:cubicBezTo>
                <a:cubicBezTo>
                  <a:pt x="10" y="177"/>
                  <a:pt x="0" y="157"/>
                  <a:pt x="1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2" name="Google Shape;4652;p21"/>
          <p:cNvSpPr/>
          <p:nvPr/>
        </p:nvSpPr>
        <p:spPr>
          <a:xfrm>
            <a:off x="9773771" y="4474878"/>
            <a:ext cx="39549" cy="16708"/>
          </a:xfrm>
          <a:custGeom>
            <a:avLst/>
            <a:gdLst/>
            <a:ahLst/>
            <a:cxnLst/>
            <a:rect l="l" t="t" r="r" b="b"/>
            <a:pathLst>
              <a:path w="187" h="79" extrusionOk="0">
                <a:moveTo>
                  <a:pt x="167" y="30"/>
                </a:moveTo>
                <a:cubicBezTo>
                  <a:pt x="187" y="30"/>
                  <a:pt x="187" y="40"/>
                  <a:pt x="187" y="50"/>
                </a:cubicBezTo>
                <a:cubicBezTo>
                  <a:pt x="187" y="69"/>
                  <a:pt x="176" y="79"/>
                  <a:pt x="167" y="69"/>
                </a:cubicBezTo>
                <a:lnTo>
                  <a:pt x="30" y="50"/>
                </a:lnTo>
                <a:cubicBezTo>
                  <a:pt x="10" y="50"/>
                  <a:pt x="0" y="40"/>
                  <a:pt x="10" y="30"/>
                </a:cubicBezTo>
                <a:cubicBezTo>
                  <a:pt x="10" y="11"/>
                  <a:pt x="2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3" name="Google Shape;4653;p21"/>
          <p:cNvSpPr/>
          <p:nvPr/>
        </p:nvSpPr>
        <p:spPr>
          <a:xfrm>
            <a:off x="9755160" y="4460497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59" y="10"/>
                </a:moveTo>
                <a:cubicBezTo>
                  <a:pt x="59" y="0"/>
                  <a:pt x="79" y="0"/>
                  <a:pt x="88" y="0"/>
                </a:cubicBezTo>
                <a:cubicBezTo>
                  <a:pt x="98" y="10"/>
                  <a:pt x="108" y="20"/>
                  <a:pt x="98" y="29"/>
                </a:cubicBezTo>
                <a:lnTo>
                  <a:pt x="49" y="157"/>
                </a:lnTo>
                <a:cubicBezTo>
                  <a:pt x="39" y="166"/>
                  <a:pt x="29" y="177"/>
                  <a:pt x="20" y="177"/>
                </a:cubicBezTo>
                <a:cubicBezTo>
                  <a:pt x="10" y="166"/>
                  <a:pt x="0" y="157"/>
                  <a:pt x="0" y="13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4" name="Google Shape;4654;p21"/>
          <p:cNvSpPr/>
          <p:nvPr/>
        </p:nvSpPr>
        <p:spPr>
          <a:xfrm>
            <a:off x="9755160" y="448735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6" y="20"/>
                </a:moveTo>
                <a:cubicBezTo>
                  <a:pt x="177" y="20"/>
                  <a:pt x="186" y="30"/>
                  <a:pt x="186" y="50"/>
                </a:cubicBezTo>
                <a:cubicBezTo>
                  <a:pt x="186" y="59"/>
                  <a:pt x="177" y="69"/>
                  <a:pt x="157" y="69"/>
                </a:cubicBezTo>
                <a:lnTo>
                  <a:pt x="20" y="50"/>
                </a:lnTo>
                <a:cubicBezTo>
                  <a:pt x="10" y="50"/>
                  <a:pt x="0" y="30"/>
                  <a:pt x="0" y="20"/>
                </a:cubicBezTo>
                <a:cubicBezTo>
                  <a:pt x="10" y="10"/>
                  <a:pt x="2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5" name="Google Shape;4655;p21"/>
          <p:cNvSpPr/>
          <p:nvPr/>
        </p:nvSpPr>
        <p:spPr>
          <a:xfrm>
            <a:off x="9690867" y="4543401"/>
            <a:ext cx="130703" cy="78887"/>
          </a:xfrm>
          <a:custGeom>
            <a:avLst/>
            <a:gdLst/>
            <a:ahLst/>
            <a:cxnLst/>
            <a:rect l="l" t="t" r="r" b="b"/>
            <a:pathLst>
              <a:path w="618" h="373" extrusionOk="0">
                <a:moveTo>
                  <a:pt x="598" y="333"/>
                </a:moveTo>
                <a:cubicBezTo>
                  <a:pt x="608" y="333"/>
                  <a:pt x="618" y="353"/>
                  <a:pt x="608" y="362"/>
                </a:cubicBezTo>
                <a:cubicBezTo>
                  <a:pt x="608" y="373"/>
                  <a:pt x="588" y="373"/>
                  <a:pt x="579" y="373"/>
                </a:cubicBezTo>
                <a:lnTo>
                  <a:pt x="10" y="39"/>
                </a:lnTo>
                <a:cubicBezTo>
                  <a:pt x="0" y="39"/>
                  <a:pt x="0" y="20"/>
                  <a:pt x="0" y="10"/>
                </a:cubicBezTo>
                <a:cubicBezTo>
                  <a:pt x="10" y="0"/>
                  <a:pt x="20" y="0"/>
                  <a:pt x="3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6" name="Google Shape;4656;p21"/>
          <p:cNvSpPr/>
          <p:nvPr/>
        </p:nvSpPr>
        <p:spPr>
          <a:xfrm>
            <a:off x="9773771" y="4586757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1"/>
                </a:moveTo>
                <a:cubicBezTo>
                  <a:pt x="176" y="1"/>
                  <a:pt x="187" y="11"/>
                  <a:pt x="187" y="20"/>
                </a:cubicBezTo>
                <a:cubicBezTo>
                  <a:pt x="187" y="40"/>
                  <a:pt x="187" y="50"/>
                  <a:pt x="167" y="50"/>
                </a:cubicBezTo>
                <a:lnTo>
                  <a:pt x="30" y="70"/>
                </a:lnTo>
                <a:cubicBezTo>
                  <a:pt x="20" y="70"/>
                  <a:pt x="10" y="59"/>
                  <a:pt x="10" y="50"/>
                </a:cubicBezTo>
                <a:cubicBezTo>
                  <a:pt x="0" y="40"/>
                  <a:pt x="10" y="3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7" name="Google Shape;4657;p21"/>
          <p:cNvSpPr/>
          <p:nvPr/>
        </p:nvSpPr>
        <p:spPr>
          <a:xfrm>
            <a:off x="9773771" y="4590987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98" y="148"/>
                </a:moveTo>
                <a:cubicBezTo>
                  <a:pt x="108" y="157"/>
                  <a:pt x="98" y="177"/>
                  <a:pt x="89" y="177"/>
                </a:cubicBezTo>
                <a:cubicBezTo>
                  <a:pt x="78" y="187"/>
                  <a:pt x="59" y="177"/>
                  <a:pt x="59" y="167"/>
                </a:cubicBezTo>
                <a:lnTo>
                  <a:pt x="10" y="39"/>
                </a:lnTo>
                <a:cubicBezTo>
                  <a:pt x="0" y="20"/>
                  <a:pt x="10" y="10"/>
                  <a:pt x="20" y="10"/>
                </a:cubicBezTo>
                <a:cubicBezTo>
                  <a:pt x="30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21"/>
          <p:cNvSpPr/>
          <p:nvPr/>
        </p:nvSpPr>
        <p:spPr>
          <a:xfrm>
            <a:off x="9755160" y="4576606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0"/>
                </a:moveTo>
                <a:cubicBezTo>
                  <a:pt x="177" y="0"/>
                  <a:pt x="186" y="9"/>
                  <a:pt x="186" y="20"/>
                </a:cubicBezTo>
                <a:cubicBezTo>
                  <a:pt x="186" y="29"/>
                  <a:pt x="177" y="49"/>
                  <a:pt x="166" y="49"/>
                </a:cubicBezTo>
                <a:lnTo>
                  <a:pt x="29" y="68"/>
                </a:lnTo>
                <a:cubicBezTo>
                  <a:pt x="20" y="68"/>
                  <a:pt x="10" y="59"/>
                  <a:pt x="0" y="49"/>
                </a:cubicBezTo>
                <a:cubicBezTo>
                  <a:pt x="0" y="29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21"/>
          <p:cNvSpPr/>
          <p:nvPr/>
        </p:nvSpPr>
        <p:spPr>
          <a:xfrm>
            <a:off x="9755160" y="4580624"/>
            <a:ext cx="22841" cy="37646"/>
          </a:xfrm>
          <a:custGeom>
            <a:avLst/>
            <a:gdLst/>
            <a:ahLst/>
            <a:cxnLst/>
            <a:rect l="l" t="t" r="r" b="b"/>
            <a:pathLst>
              <a:path w="108" h="178" extrusionOk="0">
                <a:moveTo>
                  <a:pt x="98" y="147"/>
                </a:moveTo>
                <a:cubicBezTo>
                  <a:pt x="108" y="157"/>
                  <a:pt x="98" y="167"/>
                  <a:pt x="88" y="177"/>
                </a:cubicBezTo>
                <a:cubicBezTo>
                  <a:pt x="79" y="177"/>
                  <a:pt x="59" y="177"/>
                  <a:pt x="59" y="157"/>
                </a:cubicBezTo>
                <a:lnTo>
                  <a:pt x="0" y="30"/>
                </a:lnTo>
                <a:cubicBezTo>
                  <a:pt x="0" y="20"/>
                  <a:pt x="10" y="10"/>
                  <a:pt x="20" y="1"/>
                </a:cubicBezTo>
                <a:cubicBezTo>
                  <a:pt x="29" y="1"/>
                  <a:pt x="39" y="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21"/>
          <p:cNvSpPr/>
          <p:nvPr/>
        </p:nvSpPr>
        <p:spPr>
          <a:xfrm>
            <a:off x="9674159" y="4553553"/>
            <a:ext cx="10786" cy="147411"/>
          </a:xfrm>
          <a:custGeom>
            <a:avLst/>
            <a:gdLst/>
            <a:ahLst/>
            <a:cxnLst/>
            <a:rect l="l" t="t" r="r" b="b"/>
            <a:pathLst>
              <a:path w="51" h="697" extrusionOk="0">
                <a:moveTo>
                  <a:pt x="50" y="677"/>
                </a:moveTo>
                <a:cubicBezTo>
                  <a:pt x="50" y="687"/>
                  <a:pt x="40" y="697"/>
                  <a:pt x="30" y="697"/>
                </a:cubicBezTo>
                <a:cubicBezTo>
                  <a:pt x="11" y="697"/>
                  <a:pt x="1" y="687"/>
                  <a:pt x="1" y="677"/>
                </a:cubicBezTo>
                <a:lnTo>
                  <a:pt x="1" y="20"/>
                </a:lnTo>
                <a:cubicBezTo>
                  <a:pt x="1" y="11"/>
                  <a:pt x="11" y="1"/>
                  <a:pt x="30" y="1"/>
                </a:cubicBezTo>
                <a:cubicBezTo>
                  <a:pt x="4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1" name="Google Shape;4661;p21"/>
          <p:cNvSpPr/>
          <p:nvPr/>
        </p:nvSpPr>
        <p:spPr>
          <a:xfrm>
            <a:off x="9674159" y="4648936"/>
            <a:ext cx="29186" cy="35531"/>
          </a:xfrm>
          <a:custGeom>
            <a:avLst/>
            <a:gdLst/>
            <a:ahLst/>
            <a:cxnLst/>
            <a:rect l="l" t="t" r="r" b="b"/>
            <a:pathLst>
              <a:path w="138" h="168" extrusionOk="0">
                <a:moveTo>
                  <a:pt x="128" y="118"/>
                </a:moveTo>
                <a:cubicBezTo>
                  <a:pt x="138" y="128"/>
                  <a:pt x="138" y="148"/>
                  <a:pt x="128" y="157"/>
                </a:cubicBezTo>
                <a:cubicBezTo>
                  <a:pt x="118" y="168"/>
                  <a:pt x="99" y="157"/>
                  <a:pt x="89" y="148"/>
                </a:cubicBezTo>
                <a:lnTo>
                  <a:pt x="11" y="40"/>
                </a:lnTo>
                <a:cubicBezTo>
                  <a:pt x="1" y="30"/>
                  <a:pt x="1" y="20"/>
                  <a:pt x="11" y="11"/>
                </a:cubicBezTo>
                <a:cubicBezTo>
                  <a:pt x="20" y="1"/>
                  <a:pt x="4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2" name="Google Shape;4662;p21"/>
          <p:cNvSpPr/>
          <p:nvPr/>
        </p:nvSpPr>
        <p:spPr>
          <a:xfrm>
            <a:off x="9655547" y="4648936"/>
            <a:ext cx="29398" cy="35531"/>
          </a:xfrm>
          <a:custGeom>
            <a:avLst/>
            <a:gdLst/>
            <a:ahLst/>
            <a:cxnLst/>
            <a:rect l="l" t="t" r="r" b="b"/>
            <a:pathLst>
              <a:path w="139" h="168" extrusionOk="0">
                <a:moveTo>
                  <a:pt x="49" y="148"/>
                </a:moveTo>
                <a:cubicBezTo>
                  <a:pt x="40" y="157"/>
                  <a:pt x="20" y="168"/>
                  <a:pt x="10" y="157"/>
                </a:cubicBezTo>
                <a:cubicBezTo>
                  <a:pt x="1" y="148"/>
                  <a:pt x="1" y="128"/>
                  <a:pt x="10" y="118"/>
                </a:cubicBezTo>
                <a:lnTo>
                  <a:pt x="99" y="11"/>
                </a:lnTo>
                <a:cubicBezTo>
                  <a:pt x="108" y="1"/>
                  <a:pt x="118" y="1"/>
                  <a:pt x="128" y="11"/>
                </a:cubicBezTo>
                <a:cubicBezTo>
                  <a:pt x="138" y="20"/>
                  <a:pt x="138" y="30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3" name="Google Shape;4663;p21"/>
          <p:cNvSpPr/>
          <p:nvPr/>
        </p:nvSpPr>
        <p:spPr>
          <a:xfrm>
            <a:off x="9674159" y="4626306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28" y="127"/>
                </a:moveTo>
                <a:cubicBezTo>
                  <a:pt x="138" y="137"/>
                  <a:pt x="138" y="147"/>
                  <a:pt x="128" y="157"/>
                </a:cubicBezTo>
                <a:cubicBezTo>
                  <a:pt x="118" y="166"/>
                  <a:pt x="99" y="166"/>
                  <a:pt x="89" y="157"/>
                </a:cubicBezTo>
                <a:lnTo>
                  <a:pt x="11" y="39"/>
                </a:lnTo>
                <a:cubicBezTo>
                  <a:pt x="1" y="29"/>
                  <a:pt x="1" y="20"/>
                  <a:pt x="11" y="10"/>
                </a:cubicBezTo>
                <a:cubicBezTo>
                  <a:pt x="20" y="0"/>
                  <a:pt x="40" y="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4" name="Google Shape;4664;p21"/>
          <p:cNvSpPr/>
          <p:nvPr/>
        </p:nvSpPr>
        <p:spPr>
          <a:xfrm>
            <a:off x="9655547" y="4626306"/>
            <a:ext cx="29398" cy="35319"/>
          </a:xfrm>
          <a:custGeom>
            <a:avLst/>
            <a:gdLst/>
            <a:ahLst/>
            <a:cxnLst/>
            <a:rect l="l" t="t" r="r" b="b"/>
            <a:pathLst>
              <a:path w="139" h="167" extrusionOk="0">
                <a:moveTo>
                  <a:pt x="49" y="157"/>
                </a:moveTo>
                <a:cubicBezTo>
                  <a:pt x="40" y="166"/>
                  <a:pt x="20" y="166"/>
                  <a:pt x="10" y="157"/>
                </a:cubicBezTo>
                <a:cubicBezTo>
                  <a:pt x="1" y="147"/>
                  <a:pt x="1" y="137"/>
                  <a:pt x="10" y="127"/>
                </a:cubicBezTo>
                <a:lnTo>
                  <a:pt x="99" y="20"/>
                </a:lnTo>
                <a:cubicBezTo>
                  <a:pt x="108" y="0"/>
                  <a:pt x="118" y="0"/>
                  <a:pt x="128" y="10"/>
                </a:cubicBezTo>
                <a:cubicBezTo>
                  <a:pt x="138" y="20"/>
                  <a:pt x="138" y="29"/>
                  <a:pt x="12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5" name="Google Shape;4665;p21"/>
          <p:cNvSpPr/>
          <p:nvPr/>
        </p:nvSpPr>
        <p:spPr>
          <a:xfrm>
            <a:off x="9537324" y="4543401"/>
            <a:ext cx="133030" cy="78887"/>
          </a:xfrm>
          <a:custGeom>
            <a:avLst/>
            <a:gdLst/>
            <a:ahLst/>
            <a:cxnLst/>
            <a:rect l="l" t="t" r="r" b="b"/>
            <a:pathLst>
              <a:path w="629" h="373" extrusionOk="0">
                <a:moveTo>
                  <a:pt x="40" y="373"/>
                </a:moveTo>
                <a:cubicBezTo>
                  <a:pt x="31" y="373"/>
                  <a:pt x="21" y="373"/>
                  <a:pt x="11" y="362"/>
                </a:cubicBezTo>
                <a:cubicBezTo>
                  <a:pt x="1" y="353"/>
                  <a:pt x="11" y="333"/>
                  <a:pt x="21" y="333"/>
                </a:cubicBezTo>
                <a:lnTo>
                  <a:pt x="589" y="0"/>
                </a:lnTo>
                <a:cubicBezTo>
                  <a:pt x="599" y="0"/>
                  <a:pt x="608" y="0"/>
                  <a:pt x="619" y="10"/>
                </a:cubicBezTo>
                <a:cubicBezTo>
                  <a:pt x="628" y="20"/>
                  <a:pt x="619" y="39"/>
                  <a:pt x="60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6" name="Google Shape;4666;p21"/>
          <p:cNvSpPr/>
          <p:nvPr/>
        </p:nvSpPr>
        <p:spPr>
          <a:xfrm>
            <a:off x="9562280" y="4590987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0" y="167"/>
                </a:moveTo>
                <a:cubicBezTo>
                  <a:pt x="50" y="177"/>
                  <a:pt x="30" y="187"/>
                  <a:pt x="20" y="177"/>
                </a:cubicBezTo>
                <a:cubicBezTo>
                  <a:pt x="11" y="177"/>
                  <a:pt x="1" y="157"/>
                  <a:pt x="11" y="148"/>
                </a:cubicBezTo>
                <a:lnTo>
                  <a:pt x="59" y="20"/>
                </a:lnTo>
                <a:cubicBezTo>
                  <a:pt x="59" y="10"/>
                  <a:pt x="79" y="0"/>
                  <a:pt x="89" y="10"/>
                </a:cubicBezTo>
                <a:cubicBezTo>
                  <a:pt x="99" y="10"/>
                  <a:pt x="109" y="20"/>
                  <a:pt x="9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7" name="Google Shape;4667;p21"/>
          <p:cNvSpPr/>
          <p:nvPr/>
        </p:nvSpPr>
        <p:spPr>
          <a:xfrm>
            <a:off x="9545783" y="4586757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20" y="50"/>
                </a:moveTo>
                <a:cubicBezTo>
                  <a:pt x="10" y="50"/>
                  <a:pt x="0" y="40"/>
                  <a:pt x="0" y="20"/>
                </a:cubicBezTo>
                <a:cubicBezTo>
                  <a:pt x="0" y="11"/>
                  <a:pt x="10" y="1"/>
                  <a:pt x="30" y="1"/>
                </a:cubicBezTo>
                <a:lnTo>
                  <a:pt x="167" y="20"/>
                </a:lnTo>
                <a:cubicBezTo>
                  <a:pt x="177" y="30"/>
                  <a:pt x="187" y="40"/>
                  <a:pt x="187" y="50"/>
                </a:cubicBezTo>
                <a:cubicBezTo>
                  <a:pt x="177" y="59"/>
                  <a:pt x="167" y="70"/>
                  <a:pt x="157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8" name="Google Shape;4668;p21"/>
          <p:cNvSpPr/>
          <p:nvPr/>
        </p:nvSpPr>
        <p:spPr>
          <a:xfrm>
            <a:off x="9583006" y="4580624"/>
            <a:ext cx="20938" cy="37646"/>
          </a:xfrm>
          <a:custGeom>
            <a:avLst/>
            <a:gdLst/>
            <a:ahLst/>
            <a:cxnLst/>
            <a:rect l="l" t="t" r="r" b="b"/>
            <a:pathLst>
              <a:path w="99" h="178" extrusionOk="0">
                <a:moveTo>
                  <a:pt x="50" y="157"/>
                </a:moveTo>
                <a:cubicBezTo>
                  <a:pt x="40" y="177"/>
                  <a:pt x="30" y="177"/>
                  <a:pt x="11" y="177"/>
                </a:cubicBezTo>
                <a:cubicBezTo>
                  <a:pt x="1" y="167"/>
                  <a:pt x="1" y="157"/>
                  <a:pt x="1" y="147"/>
                </a:cubicBezTo>
                <a:lnTo>
                  <a:pt x="50" y="20"/>
                </a:lnTo>
                <a:cubicBezTo>
                  <a:pt x="59" y="1"/>
                  <a:pt x="69" y="1"/>
                  <a:pt x="79" y="1"/>
                </a:cubicBezTo>
                <a:cubicBezTo>
                  <a:pt x="99" y="10"/>
                  <a:pt x="99" y="2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9" name="Google Shape;4669;p21"/>
          <p:cNvSpPr/>
          <p:nvPr/>
        </p:nvSpPr>
        <p:spPr>
          <a:xfrm>
            <a:off x="9564395" y="4576606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20" y="49"/>
                </a:moveTo>
                <a:cubicBezTo>
                  <a:pt x="10" y="49"/>
                  <a:pt x="1" y="29"/>
                  <a:pt x="1" y="20"/>
                </a:cubicBezTo>
                <a:cubicBezTo>
                  <a:pt x="1" y="9"/>
                  <a:pt x="20" y="0"/>
                  <a:pt x="30" y="0"/>
                </a:cubicBezTo>
                <a:lnTo>
                  <a:pt x="167" y="20"/>
                </a:lnTo>
                <a:cubicBezTo>
                  <a:pt x="177" y="20"/>
                  <a:pt x="187" y="29"/>
                  <a:pt x="187" y="49"/>
                </a:cubicBezTo>
                <a:cubicBezTo>
                  <a:pt x="187" y="59"/>
                  <a:pt x="167" y="68"/>
                  <a:pt x="157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0" name="Google Shape;4670;p21"/>
          <p:cNvSpPr/>
          <p:nvPr/>
        </p:nvSpPr>
        <p:spPr>
          <a:xfrm>
            <a:off x="9537324" y="4454152"/>
            <a:ext cx="133030" cy="81214"/>
          </a:xfrm>
          <a:custGeom>
            <a:avLst/>
            <a:gdLst/>
            <a:ahLst/>
            <a:cxnLst/>
            <a:rect l="l" t="t" r="r" b="b"/>
            <a:pathLst>
              <a:path w="629" h="384" extrusionOk="0">
                <a:moveTo>
                  <a:pt x="21" y="50"/>
                </a:moveTo>
                <a:cubicBezTo>
                  <a:pt x="11" y="40"/>
                  <a:pt x="1" y="30"/>
                  <a:pt x="11" y="20"/>
                </a:cubicBezTo>
                <a:cubicBezTo>
                  <a:pt x="21" y="11"/>
                  <a:pt x="31" y="0"/>
                  <a:pt x="40" y="11"/>
                </a:cubicBezTo>
                <a:lnTo>
                  <a:pt x="608" y="334"/>
                </a:lnTo>
                <a:cubicBezTo>
                  <a:pt x="619" y="344"/>
                  <a:pt x="628" y="353"/>
                  <a:pt x="619" y="373"/>
                </a:cubicBezTo>
                <a:cubicBezTo>
                  <a:pt x="608" y="383"/>
                  <a:pt x="599" y="383"/>
                  <a:pt x="58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1" name="Google Shape;4671;p21"/>
          <p:cNvSpPr/>
          <p:nvPr/>
        </p:nvSpPr>
        <p:spPr>
          <a:xfrm>
            <a:off x="9545783" y="4474878"/>
            <a:ext cx="39549" cy="16708"/>
          </a:xfrm>
          <a:custGeom>
            <a:avLst/>
            <a:gdLst/>
            <a:ahLst/>
            <a:cxnLst/>
            <a:rect l="l" t="t" r="r" b="b"/>
            <a:pathLst>
              <a:path w="187" h="79" extrusionOk="0">
                <a:moveTo>
                  <a:pt x="30" y="69"/>
                </a:moveTo>
                <a:cubicBezTo>
                  <a:pt x="10" y="79"/>
                  <a:pt x="0" y="69"/>
                  <a:pt x="0" y="50"/>
                </a:cubicBezTo>
                <a:cubicBezTo>
                  <a:pt x="0" y="40"/>
                  <a:pt x="10" y="30"/>
                  <a:pt x="20" y="30"/>
                </a:cubicBezTo>
                <a:lnTo>
                  <a:pt x="157" y="11"/>
                </a:lnTo>
                <a:cubicBezTo>
                  <a:pt x="167" y="0"/>
                  <a:pt x="177" y="11"/>
                  <a:pt x="187" y="30"/>
                </a:cubicBezTo>
                <a:cubicBezTo>
                  <a:pt x="187" y="40"/>
                  <a:pt x="17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2" name="Google Shape;4672;p21"/>
          <p:cNvSpPr/>
          <p:nvPr/>
        </p:nvSpPr>
        <p:spPr>
          <a:xfrm>
            <a:off x="9562280" y="4448019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11" y="40"/>
                </a:moveTo>
                <a:cubicBezTo>
                  <a:pt x="1" y="29"/>
                  <a:pt x="11" y="10"/>
                  <a:pt x="20" y="10"/>
                </a:cubicBezTo>
                <a:cubicBezTo>
                  <a:pt x="30" y="0"/>
                  <a:pt x="50" y="10"/>
                  <a:pt x="50" y="20"/>
                </a:cubicBezTo>
                <a:lnTo>
                  <a:pt x="99" y="147"/>
                </a:lnTo>
                <a:cubicBezTo>
                  <a:pt x="109" y="157"/>
                  <a:pt x="99" y="177"/>
                  <a:pt x="89" y="177"/>
                </a:cubicBezTo>
                <a:cubicBezTo>
                  <a:pt x="79" y="186"/>
                  <a:pt x="59" y="177"/>
                  <a:pt x="5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3" name="Google Shape;4673;p21"/>
          <p:cNvSpPr/>
          <p:nvPr/>
        </p:nvSpPr>
        <p:spPr>
          <a:xfrm>
            <a:off x="9564395" y="448735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69"/>
                </a:moveTo>
                <a:cubicBezTo>
                  <a:pt x="20" y="69"/>
                  <a:pt x="1" y="59"/>
                  <a:pt x="1" y="50"/>
                </a:cubicBezTo>
                <a:cubicBezTo>
                  <a:pt x="1" y="30"/>
                  <a:pt x="10" y="20"/>
                  <a:pt x="20" y="20"/>
                </a:cubicBezTo>
                <a:lnTo>
                  <a:pt x="157" y="0"/>
                </a:lnTo>
                <a:cubicBezTo>
                  <a:pt x="167" y="0"/>
                  <a:pt x="187" y="10"/>
                  <a:pt x="187" y="20"/>
                </a:cubicBezTo>
                <a:cubicBezTo>
                  <a:pt x="187" y="30"/>
                  <a:pt x="177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4" name="Google Shape;4674;p21"/>
          <p:cNvSpPr/>
          <p:nvPr/>
        </p:nvSpPr>
        <p:spPr>
          <a:xfrm>
            <a:off x="9583006" y="4460497"/>
            <a:ext cx="20938" cy="37434"/>
          </a:xfrm>
          <a:custGeom>
            <a:avLst/>
            <a:gdLst/>
            <a:ahLst/>
            <a:cxnLst/>
            <a:rect l="l" t="t" r="r" b="b"/>
            <a:pathLst>
              <a:path w="99" h="177" extrusionOk="0">
                <a:moveTo>
                  <a:pt x="1" y="29"/>
                </a:moveTo>
                <a:cubicBezTo>
                  <a:pt x="1" y="20"/>
                  <a:pt x="1" y="10"/>
                  <a:pt x="11" y="0"/>
                </a:cubicBezTo>
                <a:cubicBezTo>
                  <a:pt x="30" y="0"/>
                  <a:pt x="40" y="0"/>
                  <a:pt x="50" y="10"/>
                </a:cubicBezTo>
                <a:lnTo>
                  <a:pt x="99" y="137"/>
                </a:lnTo>
                <a:cubicBezTo>
                  <a:pt x="99" y="157"/>
                  <a:pt x="99" y="166"/>
                  <a:pt x="79" y="177"/>
                </a:cubicBezTo>
                <a:cubicBezTo>
                  <a:pt x="69" y="177"/>
                  <a:pt x="59" y="166"/>
                  <a:pt x="5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5" name="Google Shape;4675;p21"/>
          <p:cNvSpPr/>
          <p:nvPr/>
        </p:nvSpPr>
        <p:spPr>
          <a:xfrm>
            <a:off x="9626573" y="4449922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1" y="40"/>
                </a:moveTo>
                <a:cubicBezTo>
                  <a:pt x="1" y="31"/>
                  <a:pt x="1" y="11"/>
                  <a:pt x="10" y="1"/>
                </a:cubicBezTo>
                <a:cubicBezTo>
                  <a:pt x="20" y="1"/>
                  <a:pt x="40" y="1"/>
                  <a:pt x="40" y="11"/>
                </a:cubicBezTo>
                <a:lnTo>
                  <a:pt x="226" y="334"/>
                </a:lnTo>
                <a:cubicBezTo>
                  <a:pt x="236" y="344"/>
                  <a:pt x="226" y="354"/>
                  <a:pt x="216" y="364"/>
                </a:cubicBezTo>
                <a:cubicBezTo>
                  <a:pt x="206" y="373"/>
                  <a:pt x="197" y="364"/>
                  <a:pt x="186" y="35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6" name="Google Shape;4676;p21"/>
          <p:cNvSpPr/>
          <p:nvPr/>
        </p:nvSpPr>
        <p:spPr>
          <a:xfrm>
            <a:off x="9614095" y="4462400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50"/>
                </a:moveTo>
                <a:cubicBezTo>
                  <a:pt x="10" y="40"/>
                  <a:pt x="1" y="30"/>
                  <a:pt x="10" y="11"/>
                </a:cubicBezTo>
                <a:cubicBezTo>
                  <a:pt x="10" y="1"/>
                  <a:pt x="20" y="1"/>
                  <a:pt x="40" y="1"/>
                </a:cubicBezTo>
                <a:lnTo>
                  <a:pt x="147" y="50"/>
                </a:lnTo>
                <a:cubicBezTo>
                  <a:pt x="158" y="50"/>
                  <a:pt x="167" y="70"/>
                  <a:pt x="167" y="79"/>
                </a:cubicBezTo>
                <a:cubicBezTo>
                  <a:pt x="158" y="89"/>
                  <a:pt x="147" y="99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7" name="Google Shape;4677;p21"/>
          <p:cNvSpPr/>
          <p:nvPr/>
        </p:nvSpPr>
        <p:spPr>
          <a:xfrm>
            <a:off x="9639051" y="4445904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20" y="20"/>
                </a:moveTo>
                <a:cubicBezTo>
                  <a:pt x="20" y="10"/>
                  <a:pt x="29" y="0"/>
                  <a:pt x="40" y="0"/>
                </a:cubicBezTo>
                <a:cubicBezTo>
                  <a:pt x="59" y="0"/>
                  <a:pt x="69" y="20"/>
                  <a:pt x="69" y="30"/>
                </a:cubicBezTo>
                <a:lnTo>
                  <a:pt x="49" y="148"/>
                </a:lnTo>
                <a:cubicBezTo>
                  <a:pt x="49" y="167"/>
                  <a:pt x="29" y="177"/>
                  <a:pt x="20" y="167"/>
                </a:cubicBezTo>
                <a:cubicBezTo>
                  <a:pt x="10" y="167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8" name="Google Shape;4678;p21"/>
          <p:cNvSpPr/>
          <p:nvPr/>
        </p:nvSpPr>
        <p:spPr>
          <a:xfrm>
            <a:off x="9624458" y="4479108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49"/>
                </a:moveTo>
                <a:cubicBezTo>
                  <a:pt x="0" y="39"/>
                  <a:pt x="0" y="30"/>
                  <a:pt x="0" y="20"/>
                </a:cubicBezTo>
                <a:cubicBezTo>
                  <a:pt x="11" y="10"/>
                  <a:pt x="20" y="0"/>
                  <a:pt x="30" y="0"/>
                </a:cubicBezTo>
                <a:lnTo>
                  <a:pt x="148" y="49"/>
                </a:lnTo>
                <a:cubicBezTo>
                  <a:pt x="157" y="59"/>
                  <a:pt x="167" y="69"/>
                  <a:pt x="157" y="78"/>
                </a:cubicBezTo>
                <a:cubicBezTo>
                  <a:pt x="157" y="89"/>
                  <a:pt x="138" y="98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9" name="Google Shape;4679;p21"/>
          <p:cNvSpPr/>
          <p:nvPr/>
        </p:nvSpPr>
        <p:spPr>
          <a:xfrm>
            <a:off x="9649414" y="4462400"/>
            <a:ext cx="12478" cy="37646"/>
          </a:xfrm>
          <a:custGeom>
            <a:avLst/>
            <a:gdLst/>
            <a:ahLst/>
            <a:cxnLst/>
            <a:rect l="l" t="t" r="r" b="b"/>
            <a:pathLst>
              <a:path w="59" h="178" extrusionOk="0">
                <a:moveTo>
                  <a:pt x="20" y="30"/>
                </a:moveTo>
                <a:cubicBezTo>
                  <a:pt x="20" y="11"/>
                  <a:pt x="30" y="1"/>
                  <a:pt x="39" y="11"/>
                </a:cubicBezTo>
                <a:cubicBezTo>
                  <a:pt x="59" y="11"/>
                  <a:pt x="59" y="20"/>
                  <a:pt x="59" y="30"/>
                </a:cubicBezTo>
                <a:lnTo>
                  <a:pt x="39" y="157"/>
                </a:lnTo>
                <a:cubicBezTo>
                  <a:pt x="39" y="168"/>
                  <a:pt x="30" y="177"/>
                  <a:pt x="20" y="177"/>
                </a:cubicBezTo>
                <a:cubicBezTo>
                  <a:pt x="0" y="168"/>
                  <a:pt x="0" y="15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0" name="Google Shape;4680;p21"/>
          <p:cNvSpPr/>
          <p:nvPr/>
        </p:nvSpPr>
        <p:spPr>
          <a:xfrm>
            <a:off x="9682407" y="4449922"/>
            <a:ext cx="52239" cy="79099"/>
          </a:xfrm>
          <a:custGeom>
            <a:avLst/>
            <a:gdLst/>
            <a:ahLst/>
            <a:cxnLst/>
            <a:rect l="l" t="t" r="r" b="b"/>
            <a:pathLst>
              <a:path w="247" h="374" extrusionOk="0">
                <a:moveTo>
                  <a:pt x="197" y="11"/>
                </a:moveTo>
                <a:cubicBezTo>
                  <a:pt x="197" y="1"/>
                  <a:pt x="216" y="1"/>
                  <a:pt x="227" y="1"/>
                </a:cubicBezTo>
                <a:cubicBezTo>
                  <a:pt x="236" y="11"/>
                  <a:pt x="246" y="31"/>
                  <a:pt x="236" y="40"/>
                </a:cubicBezTo>
                <a:lnTo>
                  <a:pt x="50" y="354"/>
                </a:lnTo>
                <a:cubicBezTo>
                  <a:pt x="50" y="364"/>
                  <a:pt x="31" y="373"/>
                  <a:pt x="20" y="364"/>
                </a:cubicBezTo>
                <a:cubicBezTo>
                  <a:pt x="11" y="354"/>
                  <a:pt x="1" y="344"/>
                  <a:pt x="11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1" name="Google Shape;4681;p21"/>
          <p:cNvSpPr/>
          <p:nvPr/>
        </p:nvSpPr>
        <p:spPr>
          <a:xfrm>
            <a:off x="9707363" y="4445904"/>
            <a:ext cx="12690" cy="37434"/>
          </a:xfrm>
          <a:custGeom>
            <a:avLst/>
            <a:gdLst/>
            <a:ahLst/>
            <a:cxnLst/>
            <a:rect l="l" t="t" r="r" b="b"/>
            <a:pathLst>
              <a:path w="60" h="177" extrusionOk="0">
                <a:moveTo>
                  <a:pt x="0" y="30"/>
                </a:moveTo>
                <a:cubicBezTo>
                  <a:pt x="0" y="20"/>
                  <a:pt x="0" y="0"/>
                  <a:pt x="20" y="0"/>
                </a:cubicBezTo>
                <a:cubicBezTo>
                  <a:pt x="30" y="0"/>
                  <a:pt x="40" y="10"/>
                  <a:pt x="40" y="20"/>
                </a:cubicBezTo>
                <a:lnTo>
                  <a:pt x="59" y="148"/>
                </a:lnTo>
                <a:cubicBezTo>
                  <a:pt x="59" y="157"/>
                  <a:pt x="59" y="167"/>
                  <a:pt x="40" y="167"/>
                </a:cubicBezTo>
                <a:cubicBezTo>
                  <a:pt x="30" y="177"/>
                  <a:pt x="20" y="167"/>
                  <a:pt x="1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2" name="Google Shape;4682;p21"/>
          <p:cNvSpPr/>
          <p:nvPr/>
        </p:nvSpPr>
        <p:spPr>
          <a:xfrm>
            <a:off x="9709478" y="4462400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38" y="1"/>
                </a:moveTo>
                <a:cubicBezTo>
                  <a:pt x="147" y="1"/>
                  <a:pt x="157" y="1"/>
                  <a:pt x="167" y="11"/>
                </a:cubicBezTo>
                <a:cubicBezTo>
                  <a:pt x="167" y="30"/>
                  <a:pt x="167" y="40"/>
                  <a:pt x="147" y="50"/>
                </a:cubicBezTo>
                <a:lnTo>
                  <a:pt x="40" y="89"/>
                </a:lnTo>
                <a:cubicBezTo>
                  <a:pt x="30" y="99"/>
                  <a:pt x="10" y="89"/>
                  <a:pt x="10" y="79"/>
                </a:cubicBezTo>
                <a:cubicBezTo>
                  <a:pt x="1" y="70"/>
                  <a:pt x="10" y="50"/>
                  <a:pt x="2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3" name="Google Shape;4683;p21"/>
          <p:cNvSpPr/>
          <p:nvPr/>
        </p:nvSpPr>
        <p:spPr>
          <a:xfrm>
            <a:off x="9697000" y="4462400"/>
            <a:ext cx="14805" cy="37646"/>
          </a:xfrm>
          <a:custGeom>
            <a:avLst/>
            <a:gdLst/>
            <a:ahLst/>
            <a:cxnLst/>
            <a:rect l="l" t="t" r="r" b="b"/>
            <a:pathLst>
              <a:path w="70" h="178" extrusionOk="0">
                <a:moveTo>
                  <a:pt x="1" y="30"/>
                </a:moveTo>
                <a:cubicBezTo>
                  <a:pt x="1" y="20"/>
                  <a:pt x="10" y="11"/>
                  <a:pt x="20" y="11"/>
                </a:cubicBezTo>
                <a:cubicBezTo>
                  <a:pt x="30" y="1"/>
                  <a:pt x="40" y="11"/>
                  <a:pt x="49" y="30"/>
                </a:cubicBezTo>
                <a:lnTo>
                  <a:pt x="60" y="148"/>
                </a:lnTo>
                <a:cubicBezTo>
                  <a:pt x="69" y="157"/>
                  <a:pt x="60" y="168"/>
                  <a:pt x="40" y="177"/>
                </a:cubicBezTo>
                <a:cubicBezTo>
                  <a:pt x="30" y="177"/>
                  <a:pt x="20" y="168"/>
                  <a:pt x="2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4" name="Google Shape;4684;p21"/>
          <p:cNvSpPr/>
          <p:nvPr/>
        </p:nvSpPr>
        <p:spPr>
          <a:xfrm>
            <a:off x="9699115" y="4479108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7" y="0"/>
                </a:moveTo>
                <a:cubicBezTo>
                  <a:pt x="148" y="0"/>
                  <a:pt x="157" y="10"/>
                  <a:pt x="167" y="20"/>
                </a:cubicBezTo>
                <a:cubicBezTo>
                  <a:pt x="167" y="30"/>
                  <a:pt x="167" y="39"/>
                  <a:pt x="157" y="49"/>
                </a:cubicBezTo>
                <a:lnTo>
                  <a:pt x="39" y="89"/>
                </a:lnTo>
                <a:cubicBezTo>
                  <a:pt x="30" y="98"/>
                  <a:pt x="10" y="89"/>
                  <a:pt x="10" y="78"/>
                </a:cubicBezTo>
                <a:cubicBezTo>
                  <a:pt x="0" y="69"/>
                  <a:pt x="10" y="5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5" name="Google Shape;4685;p21"/>
          <p:cNvSpPr/>
          <p:nvPr/>
        </p:nvSpPr>
        <p:spPr>
          <a:xfrm>
            <a:off x="9692982" y="4532827"/>
            <a:ext cx="89250" cy="10786"/>
          </a:xfrm>
          <a:custGeom>
            <a:avLst/>
            <a:gdLst/>
            <a:ahLst/>
            <a:cxnLst/>
            <a:rect l="l" t="t" r="r" b="b"/>
            <a:pathLst>
              <a:path w="422" h="51" extrusionOk="0">
                <a:moveTo>
                  <a:pt x="392" y="1"/>
                </a:moveTo>
                <a:cubicBezTo>
                  <a:pt x="412" y="1"/>
                  <a:pt x="421" y="20"/>
                  <a:pt x="421" y="31"/>
                </a:cubicBezTo>
                <a:cubicBezTo>
                  <a:pt x="421" y="40"/>
                  <a:pt x="412" y="50"/>
                  <a:pt x="392" y="50"/>
                </a:cubicBezTo>
                <a:lnTo>
                  <a:pt x="29" y="50"/>
                </a:lnTo>
                <a:cubicBezTo>
                  <a:pt x="10" y="50"/>
                  <a:pt x="0" y="40"/>
                  <a:pt x="0" y="31"/>
                </a:cubicBezTo>
                <a:cubicBezTo>
                  <a:pt x="0" y="20"/>
                  <a:pt x="1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6" name="Google Shape;4686;p21"/>
          <p:cNvSpPr/>
          <p:nvPr/>
        </p:nvSpPr>
        <p:spPr>
          <a:xfrm>
            <a:off x="9744585" y="4516331"/>
            <a:ext cx="33416" cy="29186"/>
          </a:xfrm>
          <a:custGeom>
            <a:avLst/>
            <a:gdLst/>
            <a:ahLst/>
            <a:cxnLst/>
            <a:rect l="l" t="t" r="r" b="b"/>
            <a:pathLst>
              <a:path w="158" h="138" extrusionOk="0">
                <a:moveTo>
                  <a:pt x="109" y="11"/>
                </a:moveTo>
                <a:cubicBezTo>
                  <a:pt x="118" y="0"/>
                  <a:pt x="138" y="11"/>
                  <a:pt x="148" y="20"/>
                </a:cubicBezTo>
                <a:cubicBezTo>
                  <a:pt x="158" y="30"/>
                  <a:pt x="148" y="40"/>
                  <a:pt x="138" y="50"/>
                </a:cubicBezTo>
                <a:lnTo>
                  <a:pt x="50" y="128"/>
                </a:lnTo>
                <a:cubicBezTo>
                  <a:pt x="40" y="138"/>
                  <a:pt x="20" y="128"/>
                  <a:pt x="11" y="118"/>
                </a:cubicBezTo>
                <a:cubicBezTo>
                  <a:pt x="1" y="109"/>
                  <a:pt x="11" y="98"/>
                  <a:pt x="2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7" name="Google Shape;4687;p21"/>
          <p:cNvSpPr/>
          <p:nvPr/>
        </p:nvSpPr>
        <p:spPr>
          <a:xfrm>
            <a:off x="9744585" y="4532827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138" y="89"/>
                </a:moveTo>
                <a:cubicBezTo>
                  <a:pt x="148" y="99"/>
                  <a:pt x="158" y="109"/>
                  <a:pt x="148" y="118"/>
                </a:cubicBezTo>
                <a:cubicBezTo>
                  <a:pt x="138" y="129"/>
                  <a:pt x="118" y="129"/>
                  <a:pt x="109" y="129"/>
                </a:cubicBezTo>
                <a:lnTo>
                  <a:pt x="20" y="50"/>
                </a:lnTo>
                <a:cubicBezTo>
                  <a:pt x="11" y="40"/>
                  <a:pt x="1" y="20"/>
                  <a:pt x="11" y="11"/>
                </a:cubicBezTo>
                <a:cubicBezTo>
                  <a:pt x="20" y="1"/>
                  <a:pt x="40" y="1"/>
                  <a:pt x="5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8" name="Google Shape;4688;p21"/>
          <p:cNvSpPr/>
          <p:nvPr/>
        </p:nvSpPr>
        <p:spPr>
          <a:xfrm>
            <a:off x="9726186" y="4516331"/>
            <a:ext cx="31090" cy="29186"/>
          </a:xfrm>
          <a:custGeom>
            <a:avLst/>
            <a:gdLst/>
            <a:ahLst/>
            <a:cxnLst/>
            <a:rect l="l" t="t" r="r" b="b"/>
            <a:pathLst>
              <a:path w="147" h="138" extrusionOk="0">
                <a:moveTo>
                  <a:pt x="107" y="11"/>
                </a:moveTo>
                <a:cubicBezTo>
                  <a:pt x="118" y="0"/>
                  <a:pt x="127" y="11"/>
                  <a:pt x="137" y="20"/>
                </a:cubicBezTo>
                <a:cubicBezTo>
                  <a:pt x="147" y="30"/>
                  <a:pt x="147" y="40"/>
                  <a:pt x="137" y="50"/>
                </a:cubicBezTo>
                <a:lnTo>
                  <a:pt x="39" y="128"/>
                </a:lnTo>
                <a:cubicBezTo>
                  <a:pt x="29" y="138"/>
                  <a:pt x="20" y="128"/>
                  <a:pt x="9" y="118"/>
                </a:cubicBezTo>
                <a:cubicBezTo>
                  <a:pt x="0" y="109"/>
                  <a:pt x="0" y="98"/>
                  <a:pt x="9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9" name="Google Shape;4689;p21"/>
          <p:cNvSpPr/>
          <p:nvPr/>
        </p:nvSpPr>
        <p:spPr>
          <a:xfrm>
            <a:off x="9726186" y="4532827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37" y="89"/>
                </a:moveTo>
                <a:cubicBezTo>
                  <a:pt x="147" y="99"/>
                  <a:pt x="147" y="109"/>
                  <a:pt x="137" y="118"/>
                </a:cubicBezTo>
                <a:cubicBezTo>
                  <a:pt x="127" y="129"/>
                  <a:pt x="118" y="129"/>
                  <a:pt x="107" y="129"/>
                </a:cubicBezTo>
                <a:lnTo>
                  <a:pt x="9" y="50"/>
                </a:lnTo>
                <a:cubicBezTo>
                  <a:pt x="0" y="40"/>
                  <a:pt x="0" y="20"/>
                  <a:pt x="9" y="11"/>
                </a:cubicBezTo>
                <a:cubicBezTo>
                  <a:pt x="20" y="1"/>
                  <a:pt x="2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0" name="Google Shape;4690;p21"/>
          <p:cNvSpPr/>
          <p:nvPr/>
        </p:nvSpPr>
        <p:spPr>
          <a:xfrm>
            <a:off x="9682407" y="4549535"/>
            <a:ext cx="52239" cy="78887"/>
          </a:xfrm>
          <a:custGeom>
            <a:avLst/>
            <a:gdLst/>
            <a:ahLst/>
            <a:cxnLst/>
            <a:rect l="l" t="t" r="r" b="b"/>
            <a:pathLst>
              <a:path w="247" h="373" extrusionOk="0">
                <a:moveTo>
                  <a:pt x="236" y="333"/>
                </a:moveTo>
                <a:cubicBezTo>
                  <a:pt x="246" y="344"/>
                  <a:pt x="236" y="363"/>
                  <a:pt x="227" y="363"/>
                </a:cubicBezTo>
                <a:cubicBezTo>
                  <a:pt x="216" y="373"/>
                  <a:pt x="197" y="373"/>
                  <a:pt x="197" y="353"/>
                </a:cubicBezTo>
                <a:lnTo>
                  <a:pt x="11" y="39"/>
                </a:lnTo>
                <a:cubicBezTo>
                  <a:pt x="1" y="30"/>
                  <a:pt x="11" y="10"/>
                  <a:pt x="20" y="10"/>
                </a:cubicBezTo>
                <a:cubicBezTo>
                  <a:pt x="31" y="0"/>
                  <a:pt x="50" y="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1" name="Google Shape;4691;p21"/>
          <p:cNvSpPr/>
          <p:nvPr/>
        </p:nvSpPr>
        <p:spPr>
          <a:xfrm>
            <a:off x="9709478" y="4595005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0"/>
                </a:moveTo>
                <a:cubicBezTo>
                  <a:pt x="167" y="60"/>
                  <a:pt x="167" y="70"/>
                  <a:pt x="167" y="79"/>
                </a:cubicBezTo>
                <a:cubicBezTo>
                  <a:pt x="157" y="99"/>
                  <a:pt x="147" y="99"/>
                  <a:pt x="138" y="99"/>
                </a:cubicBezTo>
                <a:lnTo>
                  <a:pt x="20" y="50"/>
                </a:lnTo>
                <a:cubicBezTo>
                  <a:pt x="10" y="50"/>
                  <a:pt x="1" y="31"/>
                  <a:pt x="10" y="20"/>
                </a:cubicBezTo>
                <a:cubicBezTo>
                  <a:pt x="10" y="11"/>
                  <a:pt x="3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2" name="Google Shape;4692;p21"/>
          <p:cNvSpPr/>
          <p:nvPr/>
        </p:nvSpPr>
        <p:spPr>
          <a:xfrm>
            <a:off x="9707363" y="4595005"/>
            <a:ext cx="12690" cy="37646"/>
          </a:xfrm>
          <a:custGeom>
            <a:avLst/>
            <a:gdLst/>
            <a:ahLst/>
            <a:cxnLst/>
            <a:rect l="l" t="t" r="r" b="b"/>
            <a:pathLst>
              <a:path w="60" h="178" extrusionOk="0">
                <a:moveTo>
                  <a:pt x="40" y="148"/>
                </a:moveTo>
                <a:cubicBezTo>
                  <a:pt x="40" y="168"/>
                  <a:pt x="30" y="177"/>
                  <a:pt x="20" y="177"/>
                </a:cubicBezTo>
                <a:cubicBezTo>
                  <a:pt x="0" y="168"/>
                  <a:pt x="0" y="158"/>
                  <a:pt x="0" y="148"/>
                </a:cubicBezTo>
                <a:lnTo>
                  <a:pt x="11" y="20"/>
                </a:lnTo>
                <a:cubicBezTo>
                  <a:pt x="20" y="11"/>
                  <a:pt x="30" y="1"/>
                  <a:pt x="40" y="1"/>
                </a:cubicBezTo>
                <a:cubicBezTo>
                  <a:pt x="59" y="11"/>
                  <a:pt x="59" y="20"/>
                  <a:pt x="5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3" name="Google Shape;4693;p21"/>
          <p:cNvSpPr/>
          <p:nvPr/>
        </p:nvSpPr>
        <p:spPr>
          <a:xfrm>
            <a:off x="9699115" y="4578509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57" y="50"/>
                </a:moveTo>
                <a:cubicBezTo>
                  <a:pt x="167" y="50"/>
                  <a:pt x="167" y="69"/>
                  <a:pt x="167" y="79"/>
                </a:cubicBezTo>
                <a:cubicBezTo>
                  <a:pt x="157" y="89"/>
                  <a:pt x="148" y="98"/>
                  <a:pt x="137" y="89"/>
                </a:cubicBezTo>
                <a:lnTo>
                  <a:pt x="20" y="50"/>
                </a:lnTo>
                <a:cubicBezTo>
                  <a:pt x="10" y="40"/>
                  <a:pt x="0" y="30"/>
                  <a:pt x="10" y="20"/>
                </a:cubicBezTo>
                <a:cubicBezTo>
                  <a:pt x="10" y="0"/>
                  <a:pt x="30" y="0"/>
                  <a:pt x="3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4" name="Google Shape;4694;p21"/>
          <p:cNvSpPr/>
          <p:nvPr/>
        </p:nvSpPr>
        <p:spPr>
          <a:xfrm>
            <a:off x="9697000" y="457850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49" y="148"/>
                </a:moveTo>
                <a:cubicBezTo>
                  <a:pt x="40" y="167"/>
                  <a:pt x="30" y="167"/>
                  <a:pt x="20" y="167"/>
                </a:cubicBezTo>
                <a:cubicBezTo>
                  <a:pt x="10" y="167"/>
                  <a:pt x="1" y="157"/>
                  <a:pt x="1" y="148"/>
                </a:cubicBezTo>
                <a:lnTo>
                  <a:pt x="20" y="20"/>
                </a:lnTo>
                <a:cubicBezTo>
                  <a:pt x="20" y="11"/>
                  <a:pt x="30" y="0"/>
                  <a:pt x="40" y="0"/>
                </a:cubicBezTo>
                <a:cubicBezTo>
                  <a:pt x="60" y="0"/>
                  <a:pt x="69" y="20"/>
                  <a:pt x="6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5" name="Google Shape;4695;p21"/>
          <p:cNvSpPr/>
          <p:nvPr/>
        </p:nvSpPr>
        <p:spPr>
          <a:xfrm>
            <a:off x="9626573" y="4549535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40" y="353"/>
                </a:moveTo>
                <a:cubicBezTo>
                  <a:pt x="40" y="373"/>
                  <a:pt x="20" y="373"/>
                  <a:pt x="10" y="363"/>
                </a:cubicBezTo>
                <a:cubicBezTo>
                  <a:pt x="1" y="363"/>
                  <a:pt x="1" y="344"/>
                  <a:pt x="1" y="333"/>
                </a:cubicBezTo>
                <a:lnTo>
                  <a:pt x="186" y="20"/>
                </a:lnTo>
                <a:cubicBezTo>
                  <a:pt x="197" y="0"/>
                  <a:pt x="206" y="0"/>
                  <a:pt x="216" y="10"/>
                </a:cubicBezTo>
                <a:cubicBezTo>
                  <a:pt x="226" y="10"/>
                  <a:pt x="236" y="30"/>
                  <a:pt x="226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6" name="Google Shape;4696;p21"/>
          <p:cNvSpPr/>
          <p:nvPr/>
        </p:nvSpPr>
        <p:spPr>
          <a:xfrm>
            <a:off x="9639051" y="4595005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69" y="148"/>
                </a:moveTo>
                <a:cubicBezTo>
                  <a:pt x="69" y="158"/>
                  <a:pt x="59" y="168"/>
                  <a:pt x="40" y="177"/>
                </a:cubicBezTo>
                <a:cubicBezTo>
                  <a:pt x="29" y="177"/>
                  <a:pt x="20" y="168"/>
                  <a:pt x="20" y="148"/>
                </a:cubicBezTo>
                <a:lnTo>
                  <a:pt x="0" y="31"/>
                </a:lnTo>
                <a:cubicBezTo>
                  <a:pt x="0" y="20"/>
                  <a:pt x="10" y="11"/>
                  <a:pt x="20" y="1"/>
                </a:cubicBezTo>
                <a:cubicBezTo>
                  <a:pt x="29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7" name="Google Shape;4697;p21"/>
          <p:cNvSpPr/>
          <p:nvPr/>
        </p:nvSpPr>
        <p:spPr>
          <a:xfrm>
            <a:off x="9614095" y="459500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99"/>
                </a:moveTo>
                <a:cubicBezTo>
                  <a:pt x="20" y="99"/>
                  <a:pt x="10" y="99"/>
                  <a:pt x="10" y="79"/>
                </a:cubicBezTo>
                <a:cubicBezTo>
                  <a:pt x="1" y="70"/>
                  <a:pt x="10" y="60"/>
                  <a:pt x="20" y="50"/>
                </a:cubicBezTo>
                <a:lnTo>
                  <a:pt x="128" y="11"/>
                </a:lnTo>
                <a:cubicBezTo>
                  <a:pt x="147" y="1"/>
                  <a:pt x="158" y="11"/>
                  <a:pt x="167" y="20"/>
                </a:cubicBezTo>
                <a:cubicBezTo>
                  <a:pt x="167" y="31"/>
                  <a:pt x="158" y="50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8" name="Google Shape;4698;p21"/>
          <p:cNvSpPr/>
          <p:nvPr/>
        </p:nvSpPr>
        <p:spPr>
          <a:xfrm>
            <a:off x="9649414" y="4578509"/>
            <a:ext cx="12478" cy="35531"/>
          </a:xfrm>
          <a:custGeom>
            <a:avLst/>
            <a:gdLst/>
            <a:ahLst/>
            <a:cxnLst/>
            <a:rect l="l" t="t" r="r" b="b"/>
            <a:pathLst>
              <a:path w="59" h="168" extrusionOk="0">
                <a:moveTo>
                  <a:pt x="59" y="148"/>
                </a:moveTo>
                <a:cubicBezTo>
                  <a:pt x="59" y="157"/>
                  <a:pt x="59" y="167"/>
                  <a:pt x="39" y="167"/>
                </a:cubicBezTo>
                <a:cubicBezTo>
                  <a:pt x="30" y="167"/>
                  <a:pt x="20" y="167"/>
                  <a:pt x="20" y="148"/>
                </a:cubicBezTo>
                <a:lnTo>
                  <a:pt x="0" y="30"/>
                </a:lnTo>
                <a:cubicBezTo>
                  <a:pt x="0" y="20"/>
                  <a:pt x="0" y="0"/>
                  <a:pt x="20" y="0"/>
                </a:cubicBezTo>
                <a:cubicBezTo>
                  <a:pt x="30" y="0"/>
                  <a:pt x="39" y="11"/>
                  <a:pt x="3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9" name="Google Shape;4699;p21"/>
          <p:cNvSpPr/>
          <p:nvPr/>
        </p:nvSpPr>
        <p:spPr>
          <a:xfrm>
            <a:off x="9624458" y="4578509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0" y="89"/>
                </a:moveTo>
                <a:cubicBezTo>
                  <a:pt x="20" y="98"/>
                  <a:pt x="11" y="89"/>
                  <a:pt x="0" y="79"/>
                </a:cubicBezTo>
                <a:cubicBezTo>
                  <a:pt x="0" y="69"/>
                  <a:pt x="0" y="50"/>
                  <a:pt x="20" y="50"/>
                </a:cubicBezTo>
                <a:lnTo>
                  <a:pt x="128" y="0"/>
                </a:lnTo>
                <a:cubicBezTo>
                  <a:pt x="138" y="0"/>
                  <a:pt x="157" y="0"/>
                  <a:pt x="157" y="20"/>
                </a:cubicBezTo>
                <a:cubicBezTo>
                  <a:pt x="167" y="30"/>
                  <a:pt x="157" y="40"/>
                  <a:pt x="14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0" name="Google Shape;4700;p21"/>
          <p:cNvSpPr/>
          <p:nvPr/>
        </p:nvSpPr>
        <p:spPr>
          <a:xfrm>
            <a:off x="9578776" y="4532827"/>
            <a:ext cx="87347" cy="10786"/>
          </a:xfrm>
          <a:custGeom>
            <a:avLst/>
            <a:gdLst/>
            <a:ahLst/>
            <a:cxnLst/>
            <a:rect l="l" t="t" r="r" b="b"/>
            <a:pathLst>
              <a:path w="413" h="51" extrusionOk="0">
                <a:moveTo>
                  <a:pt x="21" y="50"/>
                </a:moveTo>
                <a:cubicBezTo>
                  <a:pt x="11" y="50"/>
                  <a:pt x="1" y="40"/>
                  <a:pt x="1" y="31"/>
                </a:cubicBezTo>
                <a:cubicBezTo>
                  <a:pt x="1" y="20"/>
                  <a:pt x="11" y="1"/>
                  <a:pt x="21" y="1"/>
                </a:cubicBezTo>
                <a:lnTo>
                  <a:pt x="393" y="1"/>
                </a:lnTo>
                <a:cubicBezTo>
                  <a:pt x="403" y="1"/>
                  <a:pt x="412" y="20"/>
                  <a:pt x="412" y="31"/>
                </a:cubicBezTo>
                <a:cubicBezTo>
                  <a:pt x="412" y="40"/>
                  <a:pt x="403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1" name="Google Shape;4701;p21"/>
          <p:cNvSpPr/>
          <p:nvPr/>
        </p:nvSpPr>
        <p:spPr>
          <a:xfrm>
            <a:off x="9583006" y="4532827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29"/>
                </a:moveTo>
                <a:cubicBezTo>
                  <a:pt x="30" y="129"/>
                  <a:pt x="11" y="129"/>
                  <a:pt x="1" y="118"/>
                </a:cubicBezTo>
                <a:cubicBezTo>
                  <a:pt x="1" y="109"/>
                  <a:pt x="1" y="99"/>
                  <a:pt x="11" y="89"/>
                </a:cubicBezTo>
                <a:lnTo>
                  <a:pt x="109" y="11"/>
                </a:lnTo>
                <a:cubicBezTo>
                  <a:pt x="118" y="1"/>
                  <a:pt x="128" y="1"/>
                  <a:pt x="138" y="11"/>
                </a:cubicBezTo>
                <a:cubicBezTo>
                  <a:pt x="148" y="20"/>
                  <a:pt x="148" y="40"/>
                  <a:pt x="13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2" name="Google Shape;4702;p21"/>
          <p:cNvSpPr/>
          <p:nvPr/>
        </p:nvSpPr>
        <p:spPr>
          <a:xfrm>
            <a:off x="9583006" y="4516331"/>
            <a:ext cx="31301" cy="29186"/>
          </a:xfrm>
          <a:custGeom>
            <a:avLst/>
            <a:gdLst/>
            <a:ahLst/>
            <a:cxnLst/>
            <a:rect l="l" t="t" r="r" b="b"/>
            <a:pathLst>
              <a:path w="148" h="138" extrusionOk="0">
                <a:moveTo>
                  <a:pt x="11" y="50"/>
                </a:moveTo>
                <a:cubicBezTo>
                  <a:pt x="1" y="40"/>
                  <a:pt x="1" y="30"/>
                  <a:pt x="1" y="20"/>
                </a:cubicBezTo>
                <a:cubicBezTo>
                  <a:pt x="11" y="11"/>
                  <a:pt x="30" y="0"/>
                  <a:pt x="40" y="11"/>
                </a:cubicBezTo>
                <a:lnTo>
                  <a:pt x="138" y="89"/>
                </a:lnTo>
                <a:cubicBezTo>
                  <a:pt x="148" y="98"/>
                  <a:pt x="148" y="109"/>
                  <a:pt x="138" y="118"/>
                </a:cubicBezTo>
                <a:cubicBezTo>
                  <a:pt x="128" y="128"/>
                  <a:pt x="118" y="138"/>
                  <a:pt x="109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3" name="Google Shape;4703;p21"/>
          <p:cNvSpPr/>
          <p:nvPr/>
        </p:nvSpPr>
        <p:spPr>
          <a:xfrm>
            <a:off x="9601829" y="4532827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39" y="129"/>
                </a:moveTo>
                <a:cubicBezTo>
                  <a:pt x="29" y="129"/>
                  <a:pt x="20" y="129"/>
                  <a:pt x="10" y="118"/>
                </a:cubicBezTo>
                <a:cubicBezTo>
                  <a:pt x="0" y="109"/>
                  <a:pt x="0" y="99"/>
                  <a:pt x="10" y="89"/>
                </a:cubicBezTo>
                <a:lnTo>
                  <a:pt x="107" y="11"/>
                </a:lnTo>
                <a:cubicBezTo>
                  <a:pt x="118" y="1"/>
                  <a:pt x="137" y="1"/>
                  <a:pt x="147" y="11"/>
                </a:cubicBezTo>
                <a:cubicBezTo>
                  <a:pt x="147" y="20"/>
                  <a:pt x="147" y="40"/>
                  <a:pt x="13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4" name="Google Shape;4704;p21"/>
          <p:cNvSpPr/>
          <p:nvPr/>
        </p:nvSpPr>
        <p:spPr>
          <a:xfrm>
            <a:off x="9601829" y="4516331"/>
            <a:ext cx="31090" cy="29186"/>
          </a:xfrm>
          <a:custGeom>
            <a:avLst/>
            <a:gdLst/>
            <a:ahLst/>
            <a:cxnLst/>
            <a:rect l="l" t="t" r="r" b="b"/>
            <a:pathLst>
              <a:path w="147" h="138" extrusionOk="0">
                <a:moveTo>
                  <a:pt x="10" y="50"/>
                </a:moveTo>
                <a:cubicBezTo>
                  <a:pt x="0" y="40"/>
                  <a:pt x="0" y="30"/>
                  <a:pt x="10" y="20"/>
                </a:cubicBezTo>
                <a:cubicBezTo>
                  <a:pt x="20" y="11"/>
                  <a:pt x="29" y="0"/>
                  <a:pt x="39" y="11"/>
                </a:cubicBezTo>
                <a:lnTo>
                  <a:pt x="137" y="89"/>
                </a:lnTo>
                <a:cubicBezTo>
                  <a:pt x="147" y="98"/>
                  <a:pt x="147" y="109"/>
                  <a:pt x="147" y="118"/>
                </a:cubicBezTo>
                <a:cubicBezTo>
                  <a:pt x="137" y="128"/>
                  <a:pt x="118" y="138"/>
                  <a:pt x="107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5" name="Google Shape;4705;p21"/>
          <p:cNvSpPr/>
          <p:nvPr/>
        </p:nvSpPr>
        <p:spPr>
          <a:xfrm>
            <a:off x="10121886" y="3540297"/>
            <a:ext cx="45683" cy="47798"/>
          </a:xfrm>
          <a:custGeom>
            <a:avLst/>
            <a:gdLst/>
            <a:ahLst/>
            <a:cxnLst/>
            <a:rect l="l" t="t" r="r" b="b"/>
            <a:pathLst>
              <a:path w="216" h="226" extrusionOk="0">
                <a:moveTo>
                  <a:pt x="108" y="0"/>
                </a:moveTo>
                <a:cubicBezTo>
                  <a:pt x="137" y="0"/>
                  <a:pt x="167" y="10"/>
                  <a:pt x="187" y="29"/>
                </a:cubicBezTo>
                <a:cubicBezTo>
                  <a:pt x="206" y="49"/>
                  <a:pt x="216" y="79"/>
                  <a:pt x="216" y="108"/>
                </a:cubicBezTo>
                <a:cubicBezTo>
                  <a:pt x="216" y="138"/>
                  <a:pt x="206" y="167"/>
                  <a:pt x="187" y="186"/>
                </a:cubicBezTo>
                <a:cubicBezTo>
                  <a:pt x="167" y="206"/>
                  <a:pt x="137" y="225"/>
                  <a:pt x="108" y="225"/>
                </a:cubicBezTo>
                <a:cubicBezTo>
                  <a:pt x="79" y="225"/>
                  <a:pt x="50" y="206"/>
                  <a:pt x="30" y="186"/>
                </a:cubicBezTo>
                <a:cubicBezTo>
                  <a:pt x="10" y="167"/>
                  <a:pt x="0" y="138"/>
                  <a:pt x="0" y="108"/>
                </a:cubicBezTo>
                <a:cubicBezTo>
                  <a:pt x="0" y="79"/>
                  <a:pt x="10" y="49"/>
                  <a:pt x="30" y="29"/>
                </a:cubicBezTo>
                <a:cubicBezTo>
                  <a:pt x="50" y="10"/>
                  <a:pt x="79" y="0"/>
                  <a:pt x="108" y="0"/>
                </a:cubicBezTo>
                <a:close/>
                <a:moveTo>
                  <a:pt x="157" y="59"/>
                </a:moveTo>
                <a:cubicBezTo>
                  <a:pt x="137" y="49"/>
                  <a:pt x="128" y="49"/>
                  <a:pt x="108" y="49"/>
                </a:cubicBezTo>
                <a:cubicBezTo>
                  <a:pt x="89" y="49"/>
                  <a:pt x="69" y="49"/>
                  <a:pt x="59" y="59"/>
                </a:cubicBezTo>
                <a:cubicBezTo>
                  <a:pt x="50" y="79"/>
                  <a:pt x="39" y="88"/>
                  <a:pt x="39" y="108"/>
                </a:cubicBezTo>
                <a:cubicBezTo>
                  <a:pt x="39" y="127"/>
                  <a:pt x="50" y="147"/>
                  <a:pt x="59" y="157"/>
                </a:cubicBezTo>
                <a:cubicBezTo>
                  <a:pt x="69" y="167"/>
                  <a:pt x="89" y="177"/>
                  <a:pt x="108" y="177"/>
                </a:cubicBezTo>
                <a:cubicBezTo>
                  <a:pt x="128" y="177"/>
                  <a:pt x="137" y="167"/>
                  <a:pt x="157" y="157"/>
                </a:cubicBezTo>
                <a:cubicBezTo>
                  <a:pt x="167" y="147"/>
                  <a:pt x="177" y="127"/>
                  <a:pt x="177" y="108"/>
                </a:cubicBezTo>
                <a:cubicBezTo>
                  <a:pt x="177" y="88"/>
                  <a:pt x="167" y="79"/>
                  <a:pt x="157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6" name="Google Shape;4706;p21"/>
          <p:cNvSpPr/>
          <p:nvPr/>
        </p:nvSpPr>
        <p:spPr>
          <a:xfrm>
            <a:off x="10140498" y="3401347"/>
            <a:ext cx="8671" cy="149526"/>
          </a:xfrm>
          <a:custGeom>
            <a:avLst/>
            <a:gdLst/>
            <a:ahLst/>
            <a:cxnLst/>
            <a:rect l="l" t="t" r="r" b="b"/>
            <a:pathLst>
              <a:path w="41" h="707" extrusionOk="0">
                <a:moveTo>
                  <a:pt x="1" y="30"/>
                </a:moveTo>
                <a:cubicBezTo>
                  <a:pt x="1" y="11"/>
                  <a:pt x="10" y="0"/>
                  <a:pt x="20" y="0"/>
                </a:cubicBezTo>
                <a:cubicBezTo>
                  <a:pt x="30" y="0"/>
                  <a:pt x="40" y="11"/>
                  <a:pt x="40" y="30"/>
                </a:cubicBezTo>
                <a:lnTo>
                  <a:pt x="40" y="677"/>
                </a:lnTo>
                <a:cubicBezTo>
                  <a:pt x="40" y="686"/>
                  <a:pt x="30" y="706"/>
                  <a:pt x="20" y="706"/>
                </a:cubicBezTo>
                <a:cubicBezTo>
                  <a:pt x="10" y="706"/>
                  <a:pt x="1" y="686"/>
                  <a:pt x="1" y="67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7" name="Google Shape;4707;p21"/>
          <p:cNvSpPr/>
          <p:nvPr/>
        </p:nvSpPr>
        <p:spPr>
          <a:xfrm>
            <a:off x="10121886" y="3420170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0" y="39"/>
                </a:moveTo>
                <a:cubicBezTo>
                  <a:pt x="0" y="29"/>
                  <a:pt x="0" y="9"/>
                  <a:pt x="10" y="0"/>
                </a:cubicBezTo>
                <a:cubicBezTo>
                  <a:pt x="20" y="0"/>
                  <a:pt x="30" y="0"/>
                  <a:pt x="39" y="9"/>
                </a:cubicBezTo>
                <a:lnTo>
                  <a:pt x="128" y="118"/>
                </a:lnTo>
                <a:cubicBezTo>
                  <a:pt x="137" y="127"/>
                  <a:pt x="137" y="137"/>
                  <a:pt x="118" y="147"/>
                </a:cubicBezTo>
                <a:cubicBezTo>
                  <a:pt x="108" y="157"/>
                  <a:pt x="98" y="157"/>
                  <a:pt x="8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8" name="Google Shape;4708;p21"/>
          <p:cNvSpPr/>
          <p:nvPr/>
        </p:nvSpPr>
        <p:spPr>
          <a:xfrm>
            <a:off x="10138383" y="3420170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99" y="9"/>
                </a:moveTo>
                <a:cubicBezTo>
                  <a:pt x="109" y="0"/>
                  <a:pt x="118" y="0"/>
                  <a:pt x="128" y="0"/>
                </a:cubicBezTo>
                <a:cubicBezTo>
                  <a:pt x="138" y="9"/>
                  <a:pt x="138" y="29"/>
                  <a:pt x="138" y="39"/>
                </a:cubicBezTo>
                <a:lnTo>
                  <a:pt x="50" y="147"/>
                </a:lnTo>
                <a:cubicBezTo>
                  <a:pt x="40" y="157"/>
                  <a:pt x="30" y="157"/>
                  <a:pt x="20" y="147"/>
                </a:cubicBezTo>
                <a:cubicBezTo>
                  <a:pt x="1" y="137"/>
                  <a:pt x="1" y="127"/>
                  <a:pt x="1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9" name="Google Shape;4709;p21"/>
          <p:cNvSpPr/>
          <p:nvPr/>
        </p:nvSpPr>
        <p:spPr>
          <a:xfrm>
            <a:off x="10121886" y="3440896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0" y="39"/>
                </a:moveTo>
                <a:cubicBezTo>
                  <a:pt x="0" y="29"/>
                  <a:pt x="0" y="20"/>
                  <a:pt x="10" y="9"/>
                </a:cubicBezTo>
                <a:cubicBezTo>
                  <a:pt x="20" y="0"/>
                  <a:pt x="30" y="9"/>
                  <a:pt x="39" y="20"/>
                </a:cubicBezTo>
                <a:lnTo>
                  <a:pt x="128" y="127"/>
                </a:lnTo>
                <a:cubicBezTo>
                  <a:pt x="137" y="137"/>
                  <a:pt x="137" y="147"/>
                  <a:pt x="118" y="157"/>
                </a:cubicBezTo>
                <a:cubicBezTo>
                  <a:pt x="108" y="166"/>
                  <a:pt x="98" y="166"/>
                  <a:pt x="89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0" name="Google Shape;4710;p21"/>
          <p:cNvSpPr/>
          <p:nvPr/>
        </p:nvSpPr>
        <p:spPr>
          <a:xfrm>
            <a:off x="10138383" y="3440896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99" y="20"/>
                </a:moveTo>
                <a:cubicBezTo>
                  <a:pt x="109" y="9"/>
                  <a:pt x="118" y="0"/>
                  <a:pt x="128" y="9"/>
                </a:cubicBezTo>
                <a:cubicBezTo>
                  <a:pt x="138" y="20"/>
                  <a:pt x="138" y="29"/>
                  <a:pt x="138" y="39"/>
                </a:cubicBezTo>
                <a:lnTo>
                  <a:pt x="50" y="157"/>
                </a:lnTo>
                <a:cubicBezTo>
                  <a:pt x="40" y="166"/>
                  <a:pt x="30" y="166"/>
                  <a:pt x="20" y="157"/>
                </a:cubicBezTo>
                <a:cubicBezTo>
                  <a:pt x="1" y="147"/>
                  <a:pt x="1" y="137"/>
                  <a:pt x="11" y="12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1" name="Google Shape;4711;p21"/>
          <p:cNvSpPr/>
          <p:nvPr/>
        </p:nvSpPr>
        <p:spPr>
          <a:xfrm>
            <a:off x="10155091" y="3480022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579" y="1"/>
                </a:moveTo>
                <a:cubicBezTo>
                  <a:pt x="588" y="1"/>
                  <a:pt x="608" y="1"/>
                  <a:pt x="618" y="11"/>
                </a:cubicBezTo>
                <a:cubicBezTo>
                  <a:pt x="618" y="20"/>
                  <a:pt x="618" y="40"/>
                  <a:pt x="608" y="40"/>
                </a:cubicBezTo>
                <a:lnTo>
                  <a:pt x="39" y="373"/>
                </a:lnTo>
                <a:cubicBezTo>
                  <a:pt x="30" y="373"/>
                  <a:pt x="10" y="373"/>
                  <a:pt x="10" y="364"/>
                </a:cubicBezTo>
                <a:cubicBezTo>
                  <a:pt x="0" y="354"/>
                  <a:pt x="0" y="33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2" name="Google Shape;4712;p21"/>
          <p:cNvSpPr/>
          <p:nvPr/>
        </p:nvSpPr>
        <p:spPr>
          <a:xfrm>
            <a:off x="10240110" y="3471774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49" y="20"/>
                </a:moveTo>
                <a:cubicBezTo>
                  <a:pt x="59" y="11"/>
                  <a:pt x="68" y="1"/>
                  <a:pt x="79" y="11"/>
                </a:cubicBezTo>
                <a:cubicBezTo>
                  <a:pt x="98" y="11"/>
                  <a:pt x="98" y="30"/>
                  <a:pt x="98" y="40"/>
                </a:cubicBezTo>
                <a:lnTo>
                  <a:pt x="49" y="168"/>
                </a:lnTo>
                <a:cubicBezTo>
                  <a:pt x="39" y="177"/>
                  <a:pt x="29" y="187"/>
                  <a:pt x="20" y="177"/>
                </a:cubicBezTo>
                <a:cubicBezTo>
                  <a:pt x="0" y="177"/>
                  <a:pt x="0" y="168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3" name="Google Shape;4713;p21"/>
          <p:cNvSpPr/>
          <p:nvPr/>
        </p:nvSpPr>
        <p:spPr>
          <a:xfrm>
            <a:off x="10240110" y="3500748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6" y="20"/>
                </a:moveTo>
                <a:cubicBezTo>
                  <a:pt x="177" y="20"/>
                  <a:pt x="186" y="31"/>
                  <a:pt x="186" y="50"/>
                </a:cubicBezTo>
                <a:cubicBezTo>
                  <a:pt x="186" y="60"/>
                  <a:pt x="166" y="70"/>
                  <a:pt x="157" y="70"/>
                </a:cubicBezTo>
                <a:lnTo>
                  <a:pt x="20" y="50"/>
                </a:lnTo>
                <a:cubicBezTo>
                  <a:pt x="10" y="40"/>
                  <a:pt x="0" y="31"/>
                  <a:pt x="0" y="20"/>
                </a:cubicBezTo>
                <a:cubicBezTo>
                  <a:pt x="0" y="11"/>
                  <a:pt x="1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4" name="Google Shape;4714;p21"/>
          <p:cNvSpPr/>
          <p:nvPr/>
        </p:nvSpPr>
        <p:spPr>
          <a:xfrm>
            <a:off x="10219384" y="3484252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59" y="20"/>
                </a:moveTo>
                <a:cubicBezTo>
                  <a:pt x="68" y="0"/>
                  <a:pt x="79" y="0"/>
                  <a:pt x="88" y="0"/>
                </a:cubicBezTo>
                <a:cubicBezTo>
                  <a:pt x="98" y="11"/>
                  <a:pt x="108" y="20"/>
                  <a:pt x="108" y="30"/>
                </a:cubicBezTo>
                <a:lnTo>
                  <a:pt x="49" y="167"/>
                </a:lnTo>
                <a:cubicBezTo>
                  <a:pt x="49" y="177"/>
                  <a:pt x="29" y="177"/>
                  <a:pt x="20" y="177"/>
                </a:cubicBezTo>
                <a:cubicBezTo>
                  <a:pt x="10" y="167"/>
                  <a:pt x="0" y="157"/>
                  <a:pt x="1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5" name="Google Shape;4715;p21"/>
          <p:cNvSpPr/>
          <p:nvPr/>
        </p:nvSpPr>
        <p:spPr>
          <a:xfrm>
            <a:off x="10221287" y="3511323"/>
            <a:ext cx="39761" cy="14593"/>
          </a:xfrm>
          <a:custGeom>
            <a:avLst/>
            <a:gdLst/>
            <a:ahLst/>
            <a:cxnLst/>
            <a:rect l="l" t="t" r="r" b="b"/>
            <a:pathLst>
              <a:path w="188" h="69" extrusionOk="0">
                <a:moveTo>
                  <a:pt x="157" y="20"/>
                </a:moveTo>
                <a:cubicBezTo>
                  <a:pt x="177" y="20"/>
                  <a:pt x="187" y="39"/>
                  <a:pt x="177" y="49"/>
                </a:cubicBezTo>
                <a:cubicBezTo>
                  <a:pt x="177" y="59"/>
                  <a:pt x="168" y="68"/>
                  <a:pt x="157" y="68"/>
                </a:cubicBezTo>
                <a:lnTo>
                  <a:pt x="20" y="49"/>
                </a:lnTo>
                <a:cubicBezTo>
                  <a:pt x="1" y="49"/>
                  <a:pt x="1" y="39"/>
                  <a:pt x="1" y="20"/>
                </a:cubicBezTo>
                <a:cubicBezTo>
                  <a:pt x="1" y="1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6" name="Google Shape;4716;p21"/>
          <p:cNvSpPr/>
          <p:nvPr/>
        </p:nvSpPr>
        <p:spPr>
          <a:xfrm>
            <a:off x="10155091" y="3567156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608" y="334"/>
                </a:moveTo>
                <a:cubicBezTo>
                  <a:pt x="618" y="344"/>
                  <a:pt x="618" y="353"/>
                  <a:pt x="618" y="363"/>
                </a:cubicBezTo>
                <a:cubicBezTo>
                  <a:pt x="608" y="373"/>
                  <a:pt x="588" y="383"/>
                  <a:pt x="579" y="373"/>
                </a:cubicBezTo>
                <a:lnTo>
                  <a:pt x="20" y="50"/>
                </a:lnTo>
                <a:cubicBezTo>
                  <a:pt x="0" y="40"/>
                  <a:pt x="0" y="30"/>
                  <a:pt x="10" y="20"/>
                </a:cubicBezTo>
                <a:cubicBezTo>
                  <a:pt x="10" y="0"/>
                  <a:pt x="30" y="0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7" name="Google Shape;4717;p21"/>
          <p:cNvSpPr/>
          <p:nvPr/>
        </p:nvSpPr>
        <p:spPr>
          <a:xfrm>
            <a:off x="10240110" y="3612839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0"/>
                </a:moveTo>
                <a:cubicBezTo>
                  <a:pt x="166" y="0"/>
                  <a:pt x="186" y="0"/>
                  <a:pt x="186" y="20"/>
                </a:cubicBezTo>
                <a:cubicBezTo>
                  <a:pt x="186" y="30"/>
                  <a:pt x="177" y="39"/>
                  <a:pt x="166" y="39"/>
                </a:cubicBezTo>
                <a:lnTo>
                  <a:pt x="29" y="69"/>
                </a:lnTo>
                <a:cubicBezTo>
                  <a:pt x="10" y="69"/>
                  <a:pt x="0" y="59"/>
                  <a:pt x="0" y="39"/>
                </a:cubicBezTo>
                <a:cubicBezTo>
                  <a:pt x="0" y="30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8" name="Google Shape;4718;p21"/>
          <p:cNvSpPr/>
          <p:nvPr/>
        </p:nvSpPr>
        <p:spPr>
          <a:xfrm>
            <a:off x="10240110" y="3614954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98" y="147"/>
                </a:moveTo>
                <a:cubicBezTo>
                  <a:pt x="98" y="166"/>
                  <a:pt x="98" y="177"/>
                  <a:pt x="79" y="177"/>
                </a:cubicBezTo>
                <a:cubicBezTo>
                  <a:pt x="68" y="186"/>
                  <a:pt x="59" y="177"/>
                  <a:pt x="49" y="166"/>
                </a:cubicBezTo>
                <a:lnTo>
                  <a:pt x="0" y="39"/>
                </a:lnTo>
                <a:cubicBezTo>
                  <a:pt x="0" y="29"/>
                  <a:pt x="0" y="10"/>
                  <a:pt x="20" y="10"/>
                </a:cubicBezTo>
                <a:cubicBezTo>
                  <a:pt x="29" y="0"/>
                  <a:pt x="3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9" name="Google Shape;4719;p21"/>
          <p:cNvSpPr/>
          <p:nvPr/>
        </p:nvSpPr>
        <p:spPr>
          <a:xfrm>
            <a:off x="10221287" y="3600361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57" y="0"/>
                </a:moveTo>
                <a:cubicBezTo>
                  <a:pt x="168" y="0"/>
                  <a:pt x="177" y="10"/>
                  <a:pt x="177" y="20"/>
                </a:cubicBezTo>
                <a:cubicBezTo>
                  <a:pt x="187" y="39"/>
                  <a:pt x="177" y="50"/>
                  <a:pt x="157" y="50"/>
                </a:cubicBezTo>
                <a:lnTo>
                  <a:pt x="20" y="69"/>
                </a:lnTo>
                <a:cubicBezTo>
                  <a:pt x="11" y="69"/>
                  <a:pt x="1" y="59"/>
                  <a:pt x="1" y="50"/>
                </a:cubicBezTo>
                <a:cubicBezTo>
                  <a:pt x="1" y="39"/>
                  <a:pt x="1" y="3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0" name="Google Shape;4720;p21"/>
          <p:cNvSpPr/>
          <p:nvPr/>
        </p:nvSpPr>
        <p:spPr>
          <a:xfrm>
            <a:off x="10219384" y="3604379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108" y="148"/>
                </a:moveTo>
                <a:cubicBezTo>
                  <a:pt x="108" y="158"/>
                  <a:pt x="98" y="177"/>
                  <a:pt x="88" y="177"/>
                </a:cubicBezTo>
                <a:cubicBezTo>
                  <a:pt x="79" y="187"/>
                  <a:pt x="68" y="177"/>
                  <a:pt x="59" y="168"/>
                </a:cubicBezTo>
                <a:lnTo>
                  <a:pt x="10" y="40"/>
                </a:lnTo>
                <a:cubicBezTo>
                  <a:pt x="0" y="20"/>
                  <a:pt x="10" y="11"/>
                  <a:pt x="20" y="11"/>
                </a:cubicBezTo>
                <a:cubicBezTo>
                  <a:pt x="29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1" name="Google Shape;4721;p21"/>
          <p:cNvSpPr/>
          <p:nvPr/>
        </p:nvSpPr>
        <p:spPr>
          <a:xfrm>
            <a:off x="10140498" y="3577520"/>
            <a:ext cx="8671" cy="147411"/>
          </a:xfrm>
          <a:custGeom>
            <a:avLst/>
            <a:gdLst/>
            <a:ahLst/>
            <a:cxnLst/>
            <a:rect l="l" t="t" r="r" b="b"/>
            <a:pathLst>
              <a:path w="41" h="697" extrusionOk="0">
                <a:moveTo>
                  <a:pt x="40" y="677"/>
                </a:moveTo>
                <a:cubicBezTo>
                  <a:pt x="40" y="687"/>
                  <a:pt x="30" y="696"/>
                  <a:pt x="20" y="696"/>
                </a:cubicBezTo>
                <a:cubicBezTo>
                  <a:pt x="10" y="696"/>
                  <a:pt x="1" y="687"/>
                  <a:pt x="1" y="677"/>
                </a:cubicBezTo>
                <a:lnTo>
                  <a:pt x="1" y="20"/>
                </a:lnTo>
                <a:cubicBezTo>
                  <a:pt x="1" y="10"/>
                  <a:pt x="10" y="1"/>
                  <a:pt x="20" y="1"/>
                </a:cubicBezTo>
                <a:cubicBezTo>
                  <a:pt x="30" y="1"/>
                  <a:pt x="40" y="1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2" name="Google Shape;4722;p21"/>
          <p:cNvSpPr/>
          <p:nvPr/>
        </p:nvSpPr>
        <p:spPr>
          <a:xfrm>
            <a:off x="10138383" y="3672902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38" y="128"/>
                </a:moveTo>
                <a:cubicBezTo>
                  <a:pt x="138" y="138"/>
                  <a:pt x="138" y="147"/>
                  <a:pt x="128" y="157"/>
                </a:cubicBezTo>
                <a:cubicBezTo>
                  <a:pt x="118" y="167"/>
                  <a:pt x="109" y="167"/>
                  <a:pt x="99" y="157"/>
                </a:cubicBezTo>
                <a:lnTo>
                  <a:pt x="11" y="49"/>
                </a:lnTo>
                <a:cubicBezTo>
                  <a:pt x="1" y="40"/>
                  <a:pt x="1" y="20"/>
                  <a:pt x="20" y="10"/>
                </a:cubicBezTo>
                <a:cubicBezTo>
                  <a:pt x="30" y="1"/>
                  <a:pt x="4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3" name="Google Shape;4723;p21"/>
          <p:cNvSpPr/>
          <p:nvPr/>
        </p:nvSpPr>
        <p:spPr>
          <a:xfrm>
            <a:off x="10121886" y="3672902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39" y="157"/>
                </a:moveTo>
                <a:cubicBezTo>
                  <a:pt x="30" y="167"/>
                  <a:pt x="20" y="167"/>
                  <a:pt x="10" y="157"/>
                </a:cubicBezTo>
                <a:cubicBezTo>
                  <a:pt x="0" y="147"/>
                  <a:pt x="0" y="138"/>
                  <a:pt x="0" y="128"/>
                </a:cubicBezTo>
                <a:lnTo>
                  <a:pt x="89" y="20"/>
                </a:lnTo>
                <a:cubicBezTo>
                  <a:pt x="98" y="10"/>
                  <a:pt x="108" y="1"/>
                  <a:pt x="118" y="10"/>
                </a:cubicBezTo>
                <a:cubicBezTo>
                  <a:pt x="137" y="20"/>
                  <a:pt x="137" y="40"/>
                  <a:pt x="12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4" name="Google Shape;4724;p21"/>
          <p:cNvSpPr/>
          <p:nvPr/>
        </p:nvSpPr>
        <p:spPr>
          <a:xfrm>
            <a:off x="10138383" y="3652176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38" y="118"/>
                </a:moveTo>
                <a:cubicBezTo>
                  <a:pt x="138" y="128"/>
                  <a:pt x="138" y="138"/>
                  <a:pt x="128" y="147"/>
                </a:cubicBezTo>
                <a:cubicBezTo>
                  <a:pt x="118" y="157"/>
                  <a:pt x="109" y="157"/>
                  <a:pt x="99" y="147"/>
                </a:cubicBezTo>
                <a:lnTo>
                  <a:pt x="11" y="40"/>
                </a:lnTo>
                <a:cubicBezTo>
                  <a:pt x="1" y="30"/>
                  <a:pt x="1" y="10"/>
                  <a:pt x="20" y="1"/>
                </a:cubicBezTo>
                <a:cubicBezTo>
                  <a:pt x="30" y="1"/>
                  <a:pt x="40" y="1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5" name="Google Shape;4725;p21"/>
          <p:cNvSpPr/>
          <p:nvPr/>
        </p:nvSpPr>
        <p:spPr>
          <a:xfrm>
            <a:off x="10121886" y="3652176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39" y="147"/>
                </a:moveTo>
                <a:cubicBezTo>
                  <a:pt x="30" y="157"/>
                  <a:pt x="20" y="157"/>
                  <a:pt x="10" y="147"/>
                </a:cubicBezTo>
                <a:cubicBezTo>
                  <a:pt x="0" y="138"/>
                  <a:pt x="0" y="128"/>
                  <a:pt x="0" y="118"/>
                </a:cubicBezTo>
                <a:lnTo>
                  <a:pt x="89" y="10"/>
                </a:lnTo>
                <a:cubicBezTo>
                  <a:pt x="98" y="1"/>
                  <a:pt x="108" y="1"/>
                  <a:pt x="118" y="1"/>
                </a:cubicBezTo>
                <a:cubicBezTo>
                  <a:pt x="137" y="10"/>
                  <a:pt x="137" y="30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6" name="Google Shape;4726;p21"/>
          <p:cNvSpPr/>
          <p:nvPr/>
        </p:nvSpPr>
        <p:spPr>
          <a:xfrm>
            <a:off x="10003874" y="3567156"/>
            <a:ext cx="130703" cy="81002"/>
          </a:xfrm>
          <a:custGeom>
            <a:avLst/>
            <a:gdLst/>
            <a:ahLst/>
            <a:cxnLst/>
            <a:rect l="l" t="t" r="r" b="b"/>
            <a:pathLst>
              <a:path w="618" h="383" extrusionOk="0">
                <a:moveTo>
                  <a:pt x="39" y="373"/>
                </a:moveTo>
                <a:cubicBezTo>
                  <a:pt x="29" y="383"/>
                  <a:pt x="10" y="373"/>
                  <a:pt x="0" y="363"/>
                </a:cubicBezTo>
                <a:cubicBezTo>
                  <a:pt x="0" y="353"/>
                  <a:pt x="0" y="344"/>
                  <a:pt x="10" y="334"/>
                </a:cubicBezTo>
                <a:lnTo>
                  <a:pt x="578" y="11"/>
                </a:lnTo>
                <a:cubicBezTo>
                  <a:pt x="588" y="0"/>
                  <a:pt x="608" y="0"/>
                  <a:pt x="608" y="20"/>
                </a:cubicBezTo>
                <a:cubicBezTo>
                  <a:pt x="617" y="30"/>
                  <a:pt x="617" y="40"/>
                  <a:pt x="59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7" name="Google Shape;4727;p21"/>
          <p:cNvSpPr/>
          <p:nvPr/>
        </p:nvSpPr>
        <p:spPr>
          <a:xfrm>
            <a:off x="10028619" y="3614954"/>
            <a:ext cx="20938" cy="39338"/>
          </a:xfrm>
          <a:custGeom>
            <a:avLst/>
            <a:gdLst/>
            <a:ahLst/>
            <a:cxnLst/>
            <a:rect l="l" t="t" r="r" b="b"/>
            <a:pathLst>
              <a:path w="99" h="186" extrusionOk="0">
                <a:moveTo>
                  <a:pt x="49" y="166"/>
                </a:moveTo>
                <a:cubicBezTo>
                  <a:pt x="40" y="177"/>
                  <a:pt x="30" y="186"/>
                  <a:pt x="20" y="177"/>
                </a:cubicBezTo>
                <a:cubicBezTo>
                  <a:pt x="1" y="177"/>
                  <a:pt x="1" y="166"/>
                  <a:pt x="1" y="147"/>
                </a:cubicBezTo>
                <a:lnTo>
                  <a:pt x="49" y="20"/>
                </a:lnTo>
                <a:cubicBezTo>
                  <a:pt x="60" y="10"/>
                  <a:pt x="69" y="0"/>
                  <a:pt x="79" y="10"/>
                </a:cubicBezTo>
                <a:cubicBezTo>
                  <a:pt x="99" y="10"/>
                  <a:pt x="99" y="29"/>
                  <a:pt x="9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8" name="Google Shape;4728;p21"/>
          <p:cNvSpPr/>
          <p:nvPr/>
        </p:nvSpPr>
        <p:spPr>
          <a:xfrm>
            <a:off x="10010007" y="3612839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20" y="39"/>
                </a:moveTo>
                <a:cubicBezTo>
                  <a:pt x="10" y="39"/>
                  <a:pt x="0" y="30"/>
                  <a:pt x="0" y="20"/>
                </a:cubicBezTo>
                <a:cubicBezTo>
                  <a:pt x="0" y="0"/>
                  <a:pt x="20" y="0"/>
                  <a:pt x="30" y="0"/>
                </a:cubicBezTo>
                <a:lnTo>
                  <a:pt x="167" y="20"/>
                </a:lnTo>
                <a:cubicBezTo>
                  <a:pt x="177" y="20"/>
                  <a:pt x="187" y="30"/>
                  <a:pt x="187" y="39"/>
                </a:cubicBezTo>
                <a:cubicBezTo>
                  <a:pt x="187" y="59"/>
                  <a:pt x="177" y="6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9" name="Google Shape;4729;p21"/>
          <p:cNvSpPr/>
          <p:nvPr/>
        </p:nvSpPr>
        <p:spPr>
          <a:xfrm>
            <a:off x="10047230" y="3604379"/>
            <a:ext cx="23053" cy="39761"/>
          </a:xfrm>
          <a:custGeom>
            <a:avLst/>
            <a:gdLst/>
            <a:ahLst/>
            <a:cxnLst/>
            <a:rect l="l" t="t" r="r" b="b"/>
            <a:pathLst>
              <a:path w="109" h="188" extrusionOk="0">
                <a:moveTo>
                  <a:pt x="50" y="168"/>
                </a:moveTo>
                <a:cubicBezTo>
                  <a:pt x="40" y="177"/>
                  <a:pt x="30" y="187"/>
                  <a:pt x="20" y="177"/>
                </a:cubicBezTo>
                <a:cubicBezTo>
                  <a:pt x="11" y="177"/>
                  <a:pt x="1" y="158"/>
                  <a:pt x="1" y="148"/>
                </a:cubicBezTo>
                <a:lnTo>
                  <a:pt x="59" y="20"/>
                </a:lnTo>
                <a:cubicBezTo>
                  <a:pt x="59" y="11"/>
                  <a:pt x="79" y="1"/>
                  <a:pt x="89" y="11"/>
                </a:cubicBezTo>
                <a:cubicBezTo>
                  <a:pt x="99" y="11"/>
                  <a:pt x="109" y="2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0" name="Google Shape;4730;p21"/>
          <p:cNvSpPr/>
          <p:nvPr/>
        </p:nvSpPr>
        <p:spPr>
          <a:xfrm>
            <a:off x="10028619" y="3600361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50"/>
                </a:moveTo>
                <a:cubicBezTo>
                  <a:pt x="10" y="50"/>
                  <a:pt x="1" y="39"/>
                  <a:pt x="10" y="20"/>
                </a:cubicBezTo>
                <a:cubicBezTo>
                  <a:pt x="10" y="10"/>
                  <a:pt x="20" y="0"/>
                  <a:pt x="30" y="0"/>
                </a:cubicBezTo>
                <a:lnTo>
                  <a:pt x="167" y="20"/>
                </a:lnTo>
                <a:cubicBezTo>
                  <a:pt x="187" y="30"/>
                  <a:pt x="187" y="39"/>
                  <a:pt x="187" y="50"/>
                </a:cubicBezTo>
                <a:cubicBezTo>
                  <a:pt x="187" y="59"/>
                  <a:pt x="177" y="69"/>
                  <a:pt x="16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1" name="Google Shape;4731;p21"/>
          <p:cNvSpPr/>
          <p:nvPr/>
        </p:nvSpPr>
        <p:spPr>
          <a:xfrm>
            <a:off x="10003874" y="3480022"/>
            <a:ext cx="130703" cy="79099"/>
          </a:xfrm>
          <a:custGeom>
            <a:avLst/>
            <a:gdLst/>
            <a:ahLst/>
            <a:cxnLst/>
            <a:rect l="l" t="t" r="r" b="b"/>
            <a:pathLst>
              <a:path w="618" h="374" extrusionOk="0">
                <a:moveTo>
                  <a:pt x="10" y="40"/>
                </a:moveTo>
                <a:cubicBezTo>
                  <a:pt x="0" y="40"/>
                  <a:pt x="0" y="20"/>
                  <a:pt x="0" y="11"/>
                </a:cubicBezTo>
                <a:cubicBezTo>
                  <a:pt x="10" y="1"/>
                  <a:pt x="29" y="1"/>
                  <a:pt x="39" y="1"/>
                </a:cubicBezTo>
                <a:lnTo>
                  <a:pt x="597" y="334"/>
                </a:lnTo>
                <a:cubicBezTo>
                  <a:pt x="617" y="334"/>
                  <a:pt x="617" y="354"/>
                  <a:pt x="608" y="364"/>
                </a:cubicBezTo>
                <a:cubicBezTo>
                  <a:pt x="608" y="373"/>
                  <a:pt x="588" y="373"/>
                  <a:pt x="578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2" name="Google Shape;4732;p21"/>
          <p:cNvSpPr/>
          <p:nvPr/>
        </p:nvSpPr>
        <p:spPr>
          <a:xfrm>
            <a:off x="10010007" y="3500748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70"/>
                </a:moveTo>
                <a:cubicBezTo>
                  <a:pt x="20" y="70"/>
                  <a:pt x="0" y="60"/>
                  <a:pt x="0" y="50"/>
                </a:cubicBezTo>
                <a:cubicBezTo>
                  <a:pt x="0" y="31"/>
                  <a:pt x="10" y="20"/>
                  <a:pt x="20" y="20"/>
                </a:cubicBezTo>
                <a:lnTo>
                  <a:pt x="157" y="1"/>
                </a:lnTo>
                <a:cubicBezTo>
                  <a:pt x="177" y="1"/>
                  <a:pt x="187" y="11"/>
                  <a:pt x="187" y="20"/>
                </a:cubicBezTo>
                <a:cubicBezTo>
                  <a:pt x="187" y="31"/>
                  <a:pt x="177" y="4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3" name="Google Shape;4733;p21"/>
          <p:cNvSpPr/>
          <p:nvPr/>
        </p:nvSpPr>
        <p:spPr>
          <a:xfrm>
            <a:off x="10028619" y="3471774"/>
            <a:ext cx="20938" cy="39761"/>
          </a:xfrm>
          <a:custGeom>
            <a:avLst/>
            <a:gdLst/>
            <a:ahLst/>
            <a:cxnLst/>
            <a:rect l="l" t="t" r="r" b="b"/>
            <a:pathLst>
              <a:path w="99" h="188" extrusionOk="0">
                <a:moveTo>
                  <a:pt x="1" y="40"/>
                </a:moveTo>
                <a:cubicBezTo>
                  <a:pt x="1" y="30"/>
                  <a:pt x="1" y="11"/>
                  <a:pt x="20" y="11"/>
                </a:cubicBezTo>
                <a:cubicBezTo>
                  <a:pt x="30" y="1"/>
                  <a:pt x="40" y="11"/>
                  <a:pt x="49" y="20"/>
                </a:cubicBezTo>
                <a:lnTo>
                  <a:pt x="99" y="148"/>
                </a:lnTo>
                <a:cubicBezTo>
                  <a:pt x="99" y="168"/>
                  <a:pt x="99" y="177"/>
                  <a:pt x="79" y="177"/>
                </a:cubicBezTo>
                <a:cubicBezTo>
                  <a:pt x="69" y="187"/>
                  <a:pt x="60" y="177"/>
                  <a:pt x="49" y="1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4" name="Google Shape;4734;p21"/>
          <p:cNvSpPr/>
          <p:nvPr/>
        </p:nvSpPr>
        <p:spPr>
          <a:xfrm>
            <a:off x="10028619" y="3511323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30" y="68"/>
                </a:moveTo>
                <a:cubicBezTo>
                  <a:pt x="20" y="68"/>
                  <a:pt x="10" y="59"/>
                  <a:pt x="10" y="49"/>
                </a:cubicBezTo>
                <a:cubicBezTo>
                  <a:pt x="1" y="39"/>
                  <a:pt x="10" y="20"/>
                  <a:pt x="30" y="20"/>
                </a:cubicBezTo>
                <a:lnTo>
                  <a:pt x="167" y="0"/>
                </a:lnTo>
                <a:cubicBezTo>
                  <a:pt x="177" y="0"/>
                  <a:pt x="187" y="10"/>
                  <a:pt x="187" y="20"/>
                </a:cubicBezTo>
                <a:cubicBezTo>
                  <a:pt x="187" y="39"/>
                  <a:pt x="187" y="49"/>
                  <a:pt x="16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5" name="Google Shape;4735;p21"/>
          <p:cNvSpPr/>
          <p:nvPr/>
        </p:nvSpPr>
        <p:spPr>
          <a:xfrm>
            <a:off x="10047230" y="3484252"/>
            <a:ext cx="23053" cy="37434"/>
          </a:xfrm>
          <a:custGeom>
            <a:avLst/>
            <a:gdLst/>
            <a:ahLst/>
            <a:cxnLst/>
            <a:rect l="l" t="t" r="r" b="b"/>
            <a:pathLst>
              <a:path w="109" h="177" extrusionOk="0">
                <a:moveTo>
                  <a:pt x="1" y="30"/>
                </a:moveTo>
                <a:cubicBezTo>
                  <a:pt x="1" y="20"/>
                  <a:pt x="11" y="11"/>
                  <a:pt x="20" y="0"/>
                </a:cubicBezTo>
                <a:cubicBezTo>
                  <a:pt x="30" y="0"/>
                  <a:pt x="40" y="0"/>
                  <a:pt x="50" y="20"/>
                </a:cubicBezTo>
                <a:lnTo>
                  <a:pt x="99" y="148"/>
                </a:lnTo>
                <a:cubicBezTo>
                  <a:pt x="109" y="157"/>
                  <a:pt x="99" y="167"/>
                  <a:pt x="89" y="177"/>
                </a:cubicBezTo>
                <a:cubicBezTo>
                  <a:pt x="79" y="177"/>
                  <a:pt x="59" y="177"/>
                  <a:pt x="5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6" name="Google Shape;4736;p21"/>
          <p:cNvSpPr/>
          <p:nvPr/>
        </p:nvSpPr>
        <p:spPr>
          <a:xfrm>
            <a:off x="10090797" y="3473889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10" y="40"/>
                </a:moveTo>
                <a:cubicBezTo>
                  <a:pt x="1" y="30"/>
                  <a:pt x="1" y="10"/>
                  <a:pt x="20" y="10"/>
                </a:cubicBezTo>
                <a:cubicBezTo>
                  <a:pt x="30" y="1"/>
                  <a:pt x="40" y="10"/>
                  <a:pt x="49" y="20"/>
                </a:cubicBezTo>
                <a:lnTo>
                  <a:pt x="236" y="334"/>
                </a:lnTo>
                <a:cubicBezTo>
                  <a:pt x="236" y="343"/>
                  <a:pt x="236" y="363"/>
                  <a:pt x="226" y="363"/>
                </a:cubicBezTo>
                <a:cubicBezTo>
                  <a:pt x="216" y="373"/>
                  <a:pt x="197" y="373"/>
                  <a:pt x="186" y="36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7" name="Google Shape;4737;p21"/>
          <p:cNvSpPr/>
          <p:nvPr/>
        </p:nvSpPr>
        <p:spPr>
          <a:xfrm>
            <a:off x="10078319" y="3486367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1" y="49"/>
                </a:moveTo>
                <a:cubicBezTo>
                  <a:pt x="10" y="40"/>
                  <a:pt x="1" y="30"/>
                  <a:pt x="10" y="20"/>
                </a:cubicBezTo>
                <a:cubicBezTo>
                  <a:pt x="10" y="10"/>
                  <a:pt x="30" y="1"/>
                  <a:pt x="40" y="1"/>
                </a:cubicBezTo>
                <a:lnTo>
                  <a:pt x="158" y="49"/>
                </a:lnTo>
                <a:cubicBezTo>
                  <a:pt x="167" y="59"/>
                  <a:pt x="167" y="69"/>
                  <a:pt x="167" y="79"/>
                </a:cubicBezTo>
                <a:cubicBezTo>
                  <a:pt x="158" y="88"/>
                  <a:pt x="148" y="99"/>
                  <a:pt x="138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8" name="Google Shape;4738;p21"/>
          <p:cNvSpPr/>
          <p:nvPr/>
        </p:nvSpPr>
        <p:spPr>
          <a:xfrm>
            <a:off x="10103275" y="3469870"/>
            <a:ext cx="14593" cy="37434"/>
          </a:xfrm>
          <a:custGeom>
            <a:avLst/>
            <a:gdLst/>
            <a:ahLst/>
            <a:cxnLst/>
            <a:rect l="l" t="t" r="r" b="b"/>
            <a:pathLst>
              <a:path w="69" h="177" extrusionOk="0">
                <a:moveTo>
                  <a:pt x="20" y="29"/>
                </a:moveTo>
                <a:cubicBezTo>
                  <a:pt x="20" y="10"/>
                  <a:pt x="40" y="0"/>
                  <a:pt x="49" y="10"/>
                </a:cubicBezTo>
                <a:cubicBezTo>
                  <a:pt x="59" y="10"/>
                  <a:pt x="69" y="20"/>
                  <a:pt x="69" y="29"/>
                </a:cubicBezTo>
                <a:lnTo>
                  <a:pt x="49" y="157"/>
                </a:lnTo>
                <a:cubicBezTo>
                  <a:pt x="49" y="166"/>
                  <a:pt x="40" y="177"/>
                  <a:pt x="20" y="177"/>
                </a:cubicBezTo>
                <a:cubicBezTo>
                  <a:pt x="10" y="166"/>
                  <a:pt x="1" y="157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9" name="Google Shape;4739;p21"/>
          <p:cNvSpPr/>
          <p:nvPr/>
        </p:nvSpPr>
        <p:spPr>
          <a:xfrm>
            <a:off x="10088682" y="3503075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49"/>
                </a:moveTo>
                <a:cubicBezTo>
                  <a:pt x="11" y="49"/>
                  <a:pt x="1" y="29"/>
                  <a:pt x="11" y="20"/>
                </a:cubicBezTo>
                <a:cubicBezTo>
                  <a:pt x="11" y="9"/>
                  <a:pt x="30" y="0"/>
                  <a:pt x="40" y="9"/>
                </a:cubicBezTo>
                <a:lnTo>
                  <a:pt x="148" y="49"/>
                </a:lnTo>
                <a:cubicBezTo>
                  <a:pt x="167" y="59"/>
                  <a:pt x="167" y="68"/>
                  <a:pt x="167" y="78"/>
                </a:cubicBezTo>
                <a:cubicBezTo>
                  <a:pt x="157" y="98"/>
                  <a:pt x="148" y="98"/>
                  <a:pt x="13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0" name="Google Shape;4740;p21"/>
          <p:cNvSpPr/>
          <p:nvPr/>
        </p:nvSpPr>
        <p:spPr>
          <a:xfrm>
            <a:off x="10113638" y="3488482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20" y="20"/>
                </a:moveTo>
                <a:cubicBezTo>
                  <a:pt x="20" y="10"/>
                  <a:pt x="30" y="0"/>
                  <a:pt x="49" y="0"/>
                </a:cubicBezTo>
                <a:cubicBezTo>
                  <a:pt x="59" y="0"/>
                  <a:pt x="69" y="10"/>
                  <a:pt x="69" y="30"/>
                </a:cubicBezTo>
                <a:lnTo>
                  <a:pt x="49" y="147"/>
                </a:lnTo>
                <a:cubicBezTo>
                  <a:pt x="49" y="157"/>
                  <a:pt x="30" y="167"/>
                  <a:pt x="20" y="167"/>
                </a:cubicBezTo>
                <a:cubicBezTo>
                  <a:pt x="10" y="167"/>
                  <a:pt x="0" y="157"/>
                  <a:pt x="0" y="13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1" name="Google Shape;4741;p21"/>
          <p:cNvSpPr/>
          <p:nvPr/>
        </p:nvSpPr>
        <p:spPr>
          <a:xfrm>
            <a:off x="10148957" y="3473889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186" y="20"/>
                </a:moveTo>
                <a:cubicBezTo>
                  <a:pt x="196" y="10"/>
                  <a:pt x="205" y="1"/>
                  <a:pt x="216" y="10"/>
                </a:cubicBezTo>
                <a:cubicBezTo>
                  <a:pt x="235" y="10"/>
                  <a:pt x="235" y="30"/>
                  <a:pt x="225" y="40"/>
                </a:cubicBezTo>
                <a:lnTo>
                  <a:pt x="49" y="363"/>
                </a:lnTo>
                <a:cubicBezTo>
                  <a:pt x="39" y="373"/>
                  <a:pt x="20" y="373"/>
                  <a:pt x="9" y="363"/>
                </a:cubicBezTo>
                <a:cubicBezTo>
                  <a:pt x="0" y="363"/>
                  <a:pt x="0" y="343"/>
                  <a:pt x="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2" name="Google Shape;4742;p21"/>
          <p:cNvSpPr/>
          <p:nvPr/>
        </p:nvSpPr>
        <p:spPr>
          <a:xfrm>
            <a:off x="10171587" y="3469870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0" y="29"/>
                </a:moveTo>
                <a:cubicBezTo>
                  <a:pt x="0" y="20"/>
                  <a:pt x="11" y="10"/>
                  <a:pt x="20" y="10"/>
                </a:cubicBezTo>
                <a:cubicBezTo>
                  <a:pt x="30" y="0"/>
                  <a:pt x="50" y="10"/>
                  <a:pt x="50" y="29"/>
                </a:cubicBezTo>
                <a:lnTo>
                  <a:pt x="69" y="147"/>
                </a:lnTo>
                <a:cubicBezTo>
                  <a:pt x="69" y="157"/>
                  <a:pt x="59" y="166"/>
                  <a:pt x="50" y="177"/>
                </a:cubicBezTo>
                <a:cubicBezTo>
                  <a:pt x="30" y="177"/>
                  <a:pt x="20" y="166"/>
                  <a:pt x="20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3" name="Google Shape;4743;p21"/>
          <p:cNvSpPr/>
          <p:nvPr/>
        </p:nvSpPr>
        <p:spPr>
          <a:xfrm>
            <a:off x="10175817" y="3486367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8" y="1"/>
                </a:moveTo>
                <a:cubicBezTo>
                  <a:pt x="137" y="1"/>
                  <a:pt x="157" y="10"/>
                  <a:pt x="157" y="20"/>
                </a:cubicBezTo>
                <a:cubicBezTo>
                  <a:pt x="167" y="30"/>
                  <a:pt x="157" y="40"/>
                  <a:pt x="147" y="49"/>
                </a:cubicBezTo>
                <a:lnTo>
                  <a:pt x="30" y="99"/>
                </a:lnTo>
                <a:cubicBezTo>
                  <a:pt x="20" y="99"/>
                  <a:pt x="10" y="88"/>
                  <a:pt x="0" y="79"/>
                </a:cubicBezTo>
                <a:cubicBezTo>
                  <a:pt x="0" y="69"/>
                  <a:pt x="0" y="59"/>
                  <a:pt x="1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4" name="Google Shape;4744;p21"/>
          <p:cNvSpPr/>
          <p:nvPr/>
        </p:nvSpPr>
        <p:spPr>
          <a:xfrm>
            <a:off x="10161224" y="3488482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1" y="30"/>
                </a:moveTo>
                <a:cubicBezTo>
                  <a:pt x="1" y="10"/>
                  <a:pt x="10" y="0"/>
                  <a:pt x="20" y="0"/>
                </a:cubicBezTo>
                <a:cubicBezTo>
                  <a:pt x="40" y="0"/>
                  <a:pt x="49" y="10"/>
                  <a:pt x="49" y="20"/>
                </a:cubicBezTo>
                <a:lnTo>
                  <a:pt x="69" y="137"/>
                </a:lnTo>
                <a:cubicBezTo>
                  <a:pt x="69" y="157"/>
                  <a:pt x="60" y="167"/>
                  <a:pt x="49" y="167"/>
                </a:cubicBezTo>
                <a:cubicBezTo>
                  <a:pt x="40" y="167"/>
                  <a:pt x="20" y="157"/>
                  <a:pt x="2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5" name="Google Shape;4745;p21"/>
          <p:cNvSpPr/>
          <p:nvPr/>
        </p:nvSpPr>
        <p:spPr>
          <a:xfrm>
            <a:off x="10165454" y="3503075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7" y="9"/>
                </a:moveTo>
                <a:cubicBezTo>
                  <a:pt x="138" y="0"/>
                  <a:pt x="157" y="9"/>
                  <a:pt x="157" y="20"/>
                </a:cubicBezTo>
                <a:cubicBezTo>
                  <a:pt x="167" y="29"/>
                  <a:pt x="157" y="49"/>
                  <a:pt x="147" y="49"/>
                </a:cubicBezTo>
                <a:lnTo>
                  <a:pt x="29" y="98"/>
                </a:lnTo>
                <a:cubicBezTo>
                  <a:pt x="20" y="98"/>
                  <a:pt x="10" y="98"/>
                  <a:pt x="0" y="78"/>
                </a:cubicBezTo>
                <a:cubicBezTo>
                  <a:pt x="0" y="68"/>
                  <a:pt x="0" y="5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6" name="Google Shape;4746;p21"/>
          <p:cNvSpPr/>
          <p:nvPr/>
        </p:nvSpPr>
        <p:spPr>
          <a:xfrm>
            <a:off x="10159109" y="3558908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393" y="0"/>
                </a:moveTo>
                <a:cubicBezTo>
                  <a:pt x="403" y="0"/>
                  <a:pt x="412" y="10"/>
                  <a:pt x="412" y="20"/>
                </a:cubicBezTo>
                <a:cubicBezTo>
                  <a:pt x="412" y="39"/>
                  <a:pt x="403" y="50"/>
                  <a:pt x="393" y="50"/>
                </a:cubicBezTo>
                <a:lnTo>
                  <a:pt x="20" y="50"/>
                </a:lnTo>
                <a:cubicBezTo>
                  <a:pt x="11" y="50"/>
                  <a:pt x="1" y="39"/>
                  <a:pt x="1" y="20"/>
                </a:cubicBezTo>
                <a:cubicBezTo>
                  <a:pt x="1" y="1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7" name="Google Shape;4747;p21"/>
          <p:cNvSpPr/>
          <p:nvPr/>
        </p:nvSpPr>
        <p:spPr>
          <a:xfrm>
            <a:off x="10211136" y="3542200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07" y="11"/>
                </a:moveTo>
                <a:cubicBezTo>
                  <a:pt x="118" y="1"/>
                  <a:pt x="127" y="1"/>
                  <a:pt x="137" y="11"/>
                </a:cubicBezTo>
                <a:cubicBezTo>
                  <a:pt x="147" y="20"/>
                  <a:pt x="147" y="40"/>
                  <a:pt x="137" y="40"/>
                </a:cubicBezTo>
                <a:lnTo>
                  <a:pt x="39" y="118"/>
                </a:lnTo>
                <a:cubicBezTo>
                  <a:pt x="29" y="129"/>
                  <a:pt x="9" y="129"/>
                  <a:pt x="9" y="118"/>
                </a:cubicBezTo>
                <a:cubicBezTo>
                  <a:pt x="0" y="109"/>
                  <a:pt x="0" y="89"/>
                  <a:pt x="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8" name="Google Shape;4748;p21"/>
          <p:cNvSpPr/>
          <p:nvPr/>
        </p:nvSpPr>
        <p:spPr>
          <a:xfrm>
            <a:off x="10211136" y="3558908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37" y="79"/>
                </a:moveTo>
                <a:cubicBezTo>
                  <a:pt x="147" y="89"/>
                  <a:pt x="147" y="98"/>
                  <a:pt x="137" y="108"/>
                </a:cubicBezTo>
                <a:cubicBezTo>
                  <a:pt x="127" y="118"/>
                  <a:pt x="118" y="128"/>
                  <a:pt x="107" y="118"/>
                </a:cubicBezTo>
                <a:lnTo>
                  <a:pt x="9" y="39"/>
                </a:lnTo>
                <a:cubicBezTo>
                  <a:pt x="0" y="30"/>
                  <a:pt x="0" y="20"/>
                  <a:pt x="9" y="10"/>
                </a:cubicBezTo>
                <a:cubicBezTo>
                  <a:pt x="9" y="0"/>
                  <a:pt x="29" y="0"/>
                  <a:pt x="3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9" name="Google Shape;4749;p21"/>
          <p:cNvSpPr/>
          <p:nvPr/>
        </p:nvSpPr>
        <p:spPr>
          <a:xfrm>
            <a:off x="10190410" y="3542200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07" y="11"/>
                </a:moveTo>
                <a:cubicBezTo>
                  <a:pt x="118" y="1"/>
                  <a:pt x="137" y="1"/>
                  <a:pt x="147" y="11"/>
                </a:cubicBezTo>
                <a:cubicBezTo>
                  <a:pt x="147" y="20"/>
                  <a:pt x="147" y="40"/>
                  <a:pt x="137" y="40"/>
                </a:cubicBezTo>
                <a:lnTo>
                  <a:pt x="39" y="118"/>
                </a:lnTo>
                <a:cubicBezTo>
                  <a:pt x="29" y="129"/>
                  <a:pt x="20" y="129"/>
                  <a:pt x="9" y="118"/>
                </a:cubicBezTo>
                <a:cubicBezTo>
                  <a:pt x="0" y="109"/>
                  <a:pt x="0" y="89"/>
                  <a:pt x="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0" name="Google Shape;4750;p21"/>
          <p:cNvSpPr/>
          <p:nvPr/>
        </p:nvSpPr>
        <p:spPr>
          <a:xfrm>
            <a:off x="10190410" y="3558908"/>
            <a:ext cx="31090" cy="27283"/>
          </a:xfrm>
          <a:custGeom>
            <a:avLst/>
            <a:gdLst/>
            <a:ahLst/>
            <a:cxnLst/>
            <a:rect l="l" t="t" r="r" b="b"/>
            <a:pathLst>
              <a:path w="147" h="129" extrusionOk="0">
                <a:moveTo>
                  <a:pt x="137" y="79"/>
                </a:moveTo>
                <a:cubicBezTo>
                  <a:pt x="147" y="89"/>
                  <a:pt x="147" y="98"/>
                  <a:pt x="147" y="108"/>
                </a:cubicBezTo>
                <a:cubicBezTo>
                  <a:pt x="137" y="118"/>
                  <a:pt x="118" y="128"/>
                  <a:pt x="107" y="118"/>
                </a:cubicBezTo>
                <a:lnTo>
                  <a:pt x="9" y="39"/>
                </a:lnTo>
                <a:cubicBezTo>
                  <a:pt x="0" y="30"/>
                  <a:pt x="0" y="20"/>
                  <a:pt x="9" y="10"/>
                </a:cubicBezTo>
                <a:cubicBezTo>
                  <a:pt x="20" y="0"/>
                  <a:pt x="29" y="0"/>
                  <a:pt x="3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1" name="Google Shape;4751;p21"/>
          <p:cNvSpPr/>
          <p:nvPr/>
        </p:nvSpPr>
        <p:spPr>
          <a:xfrm>
            <a:off x="10148957" y="3573501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225" y="333"/>
                </a:moveTo>
                <a:cubicBezTo>
                  <a:pt x="235" y="353"/>
                  <a:pt x="235" y="362"/>
                  <a:pt x="216" y="373"/>
                </a:cubicBezTo>
                <a:cubicBezTo>
                  <a:pt x="205" y="373"/>
                  <a:pt x="196" y="373"/>
                  <a:pt x="186" y="362"/>
                </a:cubicBezTo>
                <a:lnTo>
                  <a:pt x="0" y="39"/>
                </a:lnTo>
                <a:cubicBezTo>
                  <a:pt x="0" y="29"/>
                  <a:pt x="0" y="20"/>
                  <a:pt x="9" y="10"/>
                </a:cubicBezTo>
                <a:cubicBezTo>
                  <a:pt x="20" y="0"/>
                  <a:pt x="3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2" name="Google Shape;4752;p21"/>
          <p:cNvSpPr/>
          <p:nvPr/>
        </p:nvSpPr>
        <p:spPr>
          <a:xfrm>
            <a:off x="10175817" y="361897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7" y="60"/>
                </a:moveTo>
                <a:cubicBezTo>
                  <a:pt x="157" y="60"/>
                  <a:pt x="167" y="69"/>
                  <a:pt x="157" y="89"/>
                </a:cubicBezTo>
                <a:cubicBezTo>
                  <a:pt x="157" y="99"/>
                  <a:pt x="137" y="99"/>
                  <a:pt x="128" y="99"/>
                </a:cubicBezTo>
                <a:lnTo>
                  <a:pt x="10" y="49"/>
                </a:lnTo>
                <a:cubicBezTo>
                  <a:pt x="0" y="49"/>
                  <a:pt x="0" y="30"/>
                  <a:pt x="0" y="20"/>
                </a:cubicBezTo>
                <a:cubicBezTo>
                  <a:pt x="10" y="10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3" name="Google Shape;4753;p21"/>
          <p:cNvSpPr/>
          <p:nvPr/>
        </p:nvSpPr>
        <p:spPr>
          <a:xfrm>
            <a:off x="10171587" y="3621087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7"/>
                  <a:pt x="30" y="167"/>
                  <a:pt x="20" y="167"/>
                </a:cubicBezTo>
                <a:cubicBezTo>
                  <a:pt x="11" y="167"/>
                  <a:pt x="0" y="148"/>
                  <a:pt x="0" y="137"/>
                </a:cubicBezTo>
                <a:lnTo>
                  <a:pt x="20" y="20"/>
                </a:lnTo>
                <a:cubicBezTo>
                  <a:pt x="20" y="0"/>
                  <a:pt x="30" y="0"/>
                  <a:pt x="50" y="0"/>
                </a:cubicBezTo>
                <a:cubicBezTo>
                  <a:pt x="59" y="0"/>
                  <a:pt x="69" y="1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4" name="Google Shape;4754;p21"/>
          <p:cNvSpPr/>
          <p:nvPr/>
        </p:nvSpPr>
        <p:spPr>
          <a:xfrm>
            <a:off x="10165454" y="360247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49"/>
                </a:moveTo>
                <a:cubicBezTo>
                  <a:pt x="157" y="59"/>
                  <a:pt x="167" y="69"/>
                  <a:pt x="157" y="79"/>
                </a:cubicBezTo>
                <a:cubicBezTo>
                  <a:pt x="157" y="98"/>
                  <a:pt x="138" y="98"/>
                  <a:pt x="127" y="98"/>
                </a:cubicBezTo>
                <a:lnTo>
                  <a:pt x="20" y="49"/>
                </a:lnTo>
                <a:cubicBezTo>
                  <a:pt x="0" y="49"/>
                  <a:pt x="0" y="29"/>
                  <a:pt x="0" y="20"/>
                </a:cubicBezTo>
                <a:cubicBezTo>
                  <a:pt x="10" y="10"/>
                  <a:pt x="2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5" name="Google Shape;4755;p21"/>
          <p:cNvSpPr/>
          <p:nvPr/>
        </p:nvSpPr>
        <p:spPr>
          <a:xfrm>
            <a:off x="10161224" y="3602476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49" y="157"/>
                </a:moveTo>
                <a:cubicBezTo>
                  <a:pt x="49" y="167"/>
                  <a:pt x="40" y="177"/>
                  <a:pt x="20" y="177"/>
                </a:cubicBezTo>
                <a:cubicBezTo>
                  <a:pt x="10" y="167"/>
                  <a:pt x="1" y="157"/>
                  <a:pt x="1" y="147"/>
                </a:cubicBezTo>
                <a:lnTo>
                  <a:pt x="20" y="20"/>
                </a:lnTo>
                <a:cubicBezTo>
                  <a:pt x="20" y="10"/>
                  <a:pt x="40" y="0"/>
                  <a:pt x="49" y="0"/>
                </a:cubicBezTo>
                <a:cubicBezTo>
                  <a:pt x="60" y="10"/>
                  <a:pt x="69" y="20"/>
                  <a:pt x="6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6" name="Google Shape;4756;p21"/>
          <p:cNvSpPr/>
          <p:nvPr/>
        </p:nvSpPr>
        <p:spPr>
          <a:xfrm>
            <a:off x="10090797" y="3573501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49" y="362"/>
                </a:moveTo>
                <a:cubicBezTo>
                  <a:pt x="40" y="373"/>
                  <a:pt x="30" y="373"/>
                  <a:pt x="20" y="373"/>
                </a:cubicBezTo>
                <a:cubicBezTo>
                  <a:pt x="1" y="362"/>
                  <a:pt x="1" y="353"/>
                  <a:pt x="10" y="333"/>
                </a:cubicBezTo>
                <a:lnTo>
                  <a:pt x="186" y="20"/>
                </a:lnTo>
                <a:cubicBezTo>
                  <a:pt x="197" y="10"/>
                  <a:pt x="216" y="0"/>
                  <a:pt x="226" y="10"/>
                </a:cubicBezTo>
                <a:cubicBezTo>
                  <a:pt x="236" y="20"/>
                  <a:pt x="236" y="29"/>
                  <a:pt x="236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7" name="Google Shape;4757;p21"/>
          <p:cNvSpPr/>
          <p:nvPr/>
        </p:nvSpPr>
        <p:spPr>
          <a:xfrm>
            <a:off x="10103275" y="3621087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69" y="137"/>
                </a:moveTo>
                <a:cubicBezTo>
                  <a:pt x="69" y="148"/>
                  <a:pt x="59" y="167"/>
                  <a:pt x="49" y="167"/>
                </a:cubicBezTo>
                <a:cubicBezTo>
                  <a:pt x="40" y="167"/>
                  <a:pt x="20" y="157"/>
                  <a:pt x="20" y="148"/>
                </a:cubicBezTo>
                <a:lnTo>
                  <a:pt x="1" y="20"/>
                </a:lnTo>
                <a:cubicBezTo>
                  <a:pt x="1" y="10"/>
                  <a:pt x="10" y="0"/>
                  <a:pt x="20" y="0"/>
                </a:cubicBezTo>
                <a:cubicBezTo>
                  <a:pt x="40" y="0"/>
                  <a:pt x="49" y="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8" name="Google Shape;4758;p21"/>
          <p:cNvSpPr/>
          <p:nvPr/>
        </p:nvSpPr>
        <p:spPr>
          <a:xfrm>
            <a:off x="10078319" y="361897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99"/>
                </a:moveTo>
                <a:cubicBezTo>
                  <a:pt x="30" y="99"/>
                  <a:pt x="10" y="99"/>
                  <a:pt x="10" y="89"/>
                </a:cubicBezTo>
                <a:cubicBezTo>
                  <a:pt x="1" y="69"/>
                  <a:pt x="10" y="60"/>
                  <a:pt x="21" y="60"/>
                </a:cubicBezTo>
                <a:lnTo>
                  <a:pt x="138" y="10"/>
                </a:lnTo>
                <a:cubicBezTo>
                  <a:pt x="148" y="1"/>
                  <a:pt x="158" y="10"/>
                  <a:pt x="167" y="20"/>
                </a:cubicBezTo>
                <a:cubicBezTo>
                  <a:pt x="167" y="30"/>
                  <a:pt x="167" y="49"/>
                  <a:pt x="15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9" name="Google Shape;4759;p21"/>
          <p:cNvSpPr/>
          <p:nvPr/>
        </p:nvSpPr>
        <p:spPr>
          <a:xfrm>
            <a:off x="10113638" y="3602476"/>
            <a:ext cx="14805" cy="37434"/>
          </a:xfrm>
          <a:custGeom>
            <a:avLst/>
            <a:gdLst/>
            <a:ahLst/>
            <a:cxnLst/>
            <a:rect l="l" t="t" r="r" b="b"/>
            <a:pathLst>
              <a:path w="70" h="177" extrusionOk="0">
                <a:moveTo>
                  <a:pt x="69" y="147"/>
                </a:moveTo>
                <a:cubicBezTo>
                  <a:pt x="69" y="157"/>
                  <a:pt x="59" y="167"/>
                  <a:pt x="49" y="177"/>
                </a:cubicBezTo>
                <a:cubicBezTo>
                  <a:pt x="30" y="177"/>
                  <a:pt x="20" y="167"/>
                  <a:pt x="20" y="157"/>
                </a:cubicBezTo>
                <a:lnTo>
                  <a:pt x="0" y="29"/>
                </a:lnTo>
                <a:cubicBezTo>
                  <a:pt x="0" y="20"/>
                  <a:pt x="10" y="10"/>
                  <a:pt x="20" y="0"/>
                </a:cubicBezTo>
                <a:cubicBezTo>
                  <a:pt x="30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0" name="Google Shape;4760;p21"/>
          <p:cNvSpPr/>
          <p:nvPr/>
        </p:nvSpPr>
        <p:spPr>
          <a:xfrm>
            <a:off x="10088682" y="3602476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40" y="98"/>
                </a:moveTo>
                <a:cubicBezTo>
                  <a:pt x="30" y="98"/>
                  <a:pt x="11" y="98"/>
                  <a:pt x="11" y="79"/>
                </a:cubicBezTo>
                <a:cubicBezTo>
                  <a:pt x="1" y="69"/>
                  <a:pt x="11" y="59"/>
                  <a:pt x="20" y="49"/>
                </a:cubicBezTo>
                <a:lnTo>
                  <a:pt x="138" y="10"/>
                </a:lnTo>
                <a:cubicBezTo>
                  <a:pt x="148" y="0"/>
                  <a:pt x="157" y="10"/>
                  <a:pt x="167" y="20"/>
                </a:cubicBezTo>
                <a:cubicBezTo>
                  <a:pt x="167" y="29"/>
                  <a:pt x="167" y="49"/>
                  <a:pt x="14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1" name="Google Shape;4761;p21"/>
          <p:cNvSpPr/>
          <p:nvPr/>
        </p:nvSpPr>
        <p:spPr>
          <a:xfrm>
            <a:off x="10043000" y="3558908"/>
            <a:ext cx="87347" cy="10575"/>
          </a:xfrm>
          <a:custGeom>
            <a:avLst/>
            <a:gdLst/>
            <a:ahLst/>
            <a:cxnLst/>
            <a:rect l="l" t="t" r="r" b="b"/>
            <a:pathLst>
              <a:path w="413" h="50" extrusionOk="0">
                <a:moveTo>
                  <a:pt x="21" y="50"/>
                </a:moveTo>
                <a:cubicBezTo>
                  <a:pt x="11" y="50"/>
                  <a:pt x="1" y="39"/>
                  <a:pt x="1" y="20"/>
                </a:cubicBezTo>
                <a:cubicBezTo>
                  <a:pt x="1" y="10"/>
                  <a:pt x="11" y="0"/>
                  <a:pt x="21" y="0"/>
                </a:cubicBezTo>
                <a:lnTo>
                  <a:pt x="393" y="0"/>
                </a:lnTo>
                <a:cubicBezTo>
                  <a:pt x="403" y="0"/>
                  <a:pt x="412" y="10"/>
                  <a:pt x="412" y="20"/>
                </a:cubicBezTo>
                <a:cubicBezTo>
                  <a:pt x="412" y="39"/>
                  <a:pt x="403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2" name="Google Shape;4762;p21"/>
          <p:cNvSpPr/>
          <p:nvPr/>
        </p:nvSpPr>
        <p:spPr>
          <a:xfrm>
            <a:off x="10047230" y="3558908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30" y="128"/>
                  <a:pt x="20" y="118"/>
                  <a:pt x="11" y="108"/>
                </a:cubicBezTo>
                <a:cubicBezTo>
                  <a:pt x="1" y="98"/>
                  <a:pt x="1" y="89"/>
                  <a:pt x="11" y="79"/>
                </a:cubicBezTo>
                <a:lnTo>
                  <a:pt x="109" y="0"/>
                </a:lnTo>
                <a:cubicBezTo>
                  <a:pt x="118" y="0"/>
                  <a:pt x="138" y="0"/>
                  <a:pt x="138" y="10"/>
                </a:cubicBezTo>
                <a:cubicBezTo>
                  <a:pt x="148" y="20"/>
                  <a:pt x="148" y="30"/>
                  <a:pt x="13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3" name="Google Shape;4763;p21"/>
          <p:cNvSpPr/>
          <p:nvPr/>
        </p:nvSpPr>
        <p:spPr>
          <a:xfrm>
            <a:off x="10047230" y="3542200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1" y="40"/>
                </a:moveTo>
                <a:cubicBezTo>
                  <a:pt x="1" y="40"/>
                  <a:pt x="1" y="20"/>
                  <a:pt x="11" y="11"/>
                </a:cubicBezTo>
                <a:cubicBezTo>
                  <a:pt x="20" y="1"/>
                  <a:pt x="30" y="1"/>
                  <a:pt x="40" y="11"/>
                </a:cubicBezTo>
                <a:lnTo>
                  <a:pt x="138" y="79"/>
                </a:lnTo>
                <a:cubicBezTo>
                  <a:pt x="148" y="89"/>
                  <a:pt x="148" y="109"/>
                  <a:pt x="138" y="118"/>
                </a:cubicBezTo>
                <a:cubicBezTo>
                  <a:pt x="138" y="129"/>
                  <a:pt x="118" y="129"/>
                  <a:pt x="109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4" name="Google Shape;4764;p21"/>
          <p:cNvSpPr/>
          <p:nvPr/>
        </p:nvSpPr>
        <p:spPr>
          <a:xfrm>
            <a:off x="10067956" y="3558908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30" y="128"/>
                  <a:pt x="11" y="118"/>
                  <a:pt x="1" y="108"/>
                </a:cubicBezTo>
                <a:cubicBezTo>
                  <a:pt x="1" y="98"/>
                  <a:pt x="1" y="89"/>
                  <a:pt x="11" y="79"/>
                </a:cubicBezTo>
                <a:lnTo>
                  <a:pt x="109" y="0"/>
                </a:lnTo>
                <a:cubicBezTo>
                  <a:pt x="118" y="0"/>
                  <a:pt x="128" y="0"/>
                  <a:pt x="138" y="10"/>
                </a:cubicBezTo>
                <a:cubicBezTo>
                  <a:pt x="148" y="20"/>
                  <a:pt x="148" y="30"/>
                  <a:pt x="13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5" name="Google Shape;4765;p21"/>
          <p:cNvSpPr/>
          <p:nvPr/>
        </p:nvSpPr>
        <p:spPr>
          <a:xfrm>
            <a:off x="10067956" y="3542200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1" y="40"/>
                </a:moveTo>
                <a:cubicBezTo>
                  <a:pt x="1" y="40"/>
                  <a:pt x="1" y="20"/>
                  <a:pt x="1" y="11"/>
                </a:cubicBezTo>
                <a:cubicBezTo>
                  <a:pt x="11" y="1"/>
                  <a:pt x="30" y="1"/>
                  <a:pt x="40" y="11"/>
                </a:cubicBezTo>
                <a:lnTo>
                  <a:pt x="138" y="79"/>
                </a:lnTo>
                <a:cubicBezTo>
                  <a:pt x="148" y="89"/>
                  <a:pt x="148" y="109"/>
                  <a:pt x="138" y="118"/>
                </a:cubicBezTo>
                <a:cubicBezTo>
                  <a:pt x="128" y="129"/>
                  <a:pt x="118" y="129"/>
                  <a:pt x="109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6" name="Google Shape;4766;p21"/>
          <p:cNvSpPr/>
          <p:nvPr/>
        </p:nvSpPr>
        <p:spPr>
          <a:xfrm>
            <a:off x="-354348" y="2955946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08" y="0"/>
                </a:moveTo>
                <a:cubicBezTo>
                  <a:pt x="138" y="0"/>
                  <a:pt x="167" y="9"/>
                  <a:pt x="187" y="29"/>
                </a:cubicBezTo>
                <a:cubicBezTo>
                  <a:pt x="206" y="59"/>
                  <a:pt x="226" y="78"/>
                  <a:pt x="226" y="118"/>
                </a:cubicBezTo>
                <a:cubicBezTo>
                  <a:pt x="226" y="147"/>
                  <a:pt x="206" y="176"/>
                  <a:pt x="187" y="196"/>
                </a:cubicBezTo>
                <a:cubicBezTo>
                  <a:pt x="167" y="216"/>
                  <a:pt x="138" y="225"/>
                  <a:pt x="108" y="225"/>
                </a:cubicBezTo>
                <a:cubicBezTo>
                  <a:pt x="79" y="225"/>
                  <a:pt x="49" y="216"/>
                  <a:pt x="30" y="196"/>
                </a:cubicBezTo>
                <a:cubicBezTo>
                  <a:pt x="10" y="176"/>
                  <a:pt x="1" y="147"/>
                  <a:pt x="1" y="118"/>
                </a:cubicBezTo>
                <a:cubicBezTo>
                  <a:pt x="1" y="78"/>
                  <a:pt x="10" y="59"/>
                  <a:pt x="30" y="29"/>
                </a:cubicBezTo>
                <a:cubicBezTo>
                  <a:pt x="49" y="9"/>
                  <a:pt x="79" y="0"/>
                  <a:pt x="108" y="0"/>
                </a:cubicBezTo>
                <a:close/>
                <a:moveTo>
                  <a:pt x="158" y="68"/>
                </a:moveTo>
                <a:cubicBezTo>
                  <a:pt x="147" y="59"/>
                  <a:pt x="128" y="49"/>
                  <a:pt x="108" y="49"/>
                </a:cubicBezTo>
                <a:cubicBezTo>
                  <a:pt x="89" y="49"/>
                  <a:pt x="79" y="59"/>
                  <a:pt x="69" y="68"/>
                </a:cubicBezTo>
                <a:cubicBezTo>
                  <a:pt x="49" y="78"/>
                  <a:pt x="49" y="98"/>
                  <a:pt x="49" y="118"/>
                </a:cubicBezTo>
                <a:cubicBezTo>
                  <a:pt x="49" y="127"/>
                  <a:pt x="49" y="147"/>
                  <a:pt x="69" y="157"/>
                </a:cubicBezTo>
                <a:cubicBezTo>
                  <a:pt x="79" y="166"/>
                  <a:pt x="89" y="176"/>
                  <a:pt x="108" y="176"/>
                </a:cubicBezTo>
                <a:cubicBezTo>
                  <a:pt x="128" y="176"/>
                  <a:pt x="147" y="166"/>
                  <a:pt x="158" y="157"/>
                </a:cubicBezTo>
                <a:cubicBezTo>
                  <a:pt x="167" y="147"/>
                  <a:pt x="177" y="127"/>
                  <a:pt x="177" y="118"/>
                </a:cubicBezTo>
                <a:cubicBezTo>
                  <a:pt x="177" y="98"/>
                  <a:pt x="167" y="78"/>
                  <a:pt x="158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7" name="Google Shape;4767;p21"/>
          <p:cNvSpPr/>
          <p:nvPr/>
        </p:nvSpPr>
        <p:spPr>
          <a:xfrm>
            <a:off x="-335737" y="2816996"/>
            <a:ext cx="10575" cy="149315"/>
          </a:xfrm>
          <a:custGeom>
            <a:avLst/>
            <a:gdLst/>
            <a:ahLst/>
            <a:cxnLst/>
            <a:rect l="l" t="t" r="r" b="b"/>
            <a:pathLst>
              <a:path w="50" h="706" extrusionOk="0">
                <a:moveTo>
                  <a:pt x="1" y="30"/>
                </a:moveTo>
                <a:cubicBezTo>
                  <a:pt x="1" y="20"/>
                  <a:pt x="11" y="0"/>
                  <a:pt x="20" y="0"/>
                </a:cubicBezTo>
                <a:cubicBezTo>
                  <a:pt x="40" y="0"/>
                  <a:pt x="50" y="20"/>
                  <a:pt x="50" y="30"/>
                </a:cubicBezTo>
                <a:lnTo>
                  <a:pt x="50" y="686"/>
                </a:lnTo>
                <a:cubicBezTo>
                  <a:pt x="50" y="696"/>
                  <a:pt x="40" y="706"/>
                  <a:pt x="20" y="706"/>
                </a:cubicBezTo>
                <a:cubicBezTo>
                  <a:pt x="11" y="706"/>
                  <a:pt x="1" y="696"/>
                  <a:pt x="1" y="68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8" name="Google Shape;4768;p21"/>
          <p:cNvSpPr/>
          <p:nvPr/>
        </p:nvSpPr>
        <p:spPr>
          <a:xfrm>
            <a:off x="-354348" y="2835607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0" y="40"/>
                </a:moveTo>
                <a:cubicBezTo>
                  <a:pt x="1" y="30"/>
                  <a:pt x="1" y="20"/>
                  <a:pt x="10" y="10"/>
                </a:cubicBezTo>
                <a:cubicBezTo>
                  <a:pt x="20" y="1"/>
                  <a:pt x="40" y="1"/>
                  <a:pt x="40" y="10"/>
                </a:cubicBezTo>
                <a:lnTo>
                  <a:pt x="128" y="118"/>
                </a:lnTo>
                <a:cubicBezTo>
                  <a:pt x="138" y="128"/>
                  <a:pt x="138" y="147"/>
                  <a:pt x="128" y="157"/>
                </a:cubicBezTo>
                <a:cubicBezTo>
                  <a:pt x="118" y="157"/>
                  <a:pt x="99" y="157"/>
                  <a:pt x="8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9" name="Google Shape;4769;p21"/>
          <p:cNvSpPr/>
          <p:nvPr/>
        </p:nvSpPr>
        <p:spPr>
          <a:xfrm>
            <a:off x="-335737" y="2835607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89" y="10"/>
                </a:moveTo>
                <a:cubicBezTo>
                  <a:pt x="99" y="1"/>
                  <a:pt x="109" y="1"/>
                  <a:pt x="128" y="10"/>
                </a:cubicBezTo>
                <a:cubicBezTo>
                  <a:pt x="138" y="20"/>
                  <a:pt x="138" y="30"/>
                  <a:pt x="128" y="40"/>
                </a:cubicBezTo>
                <a:lnTo>
                  <a:pt x="40" y="147"/>
                </a:lnTo>
                <a:cubicBezTo>
                  <a:pt x="30" y="157"/>
                  <a:pt x="20" y="157"/>
                  <a:pt x="11" y="157"/>
                </a:cubicBezTo>
                <a:cubicBezTo>
                  <a:pt x="1" y="147"/>
                  <a:pt x="1" y="128"/>
                  <a:pt x="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0" name="Google Shape;4770;p21"/>
          <p:cNvSpPr/>
          <p:nvPr/>
        </p:nvSpPr>
        <p:spPr>
          <a:xfrm>
            <a:off x="-354348" y="2858448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10" y="39"/>
                </a:moveTo>
                <a:cubicBezTo>
                  <a:pt x="1" y="30"/>
                  <a:pt x="1" y="10"/>
                  <a:pt x="10" y="0"/>
                </a:cubicBezTo>
                <a:cubicBezTo>
                  <a:pt x="20" y="0"/>
                  <a:pt x="40" y="0"/>
                  <a:pt x="40" y="10"/>
                </a:cubicBezTo>
                <a:lnTo>
                  <a:pt x="128" y="118"/>
                </a:lnTo>
                <a:cubicBezTo>
                  <a:pt x="138" y="128"/>
                  <a:pt x="138" y="137"/>
                  <a:pt x="128" y="147"/>
                </a:cubicBezTo>
                <a:cubicBezTo>
                  <a:pt x="118" y="157"/>
                  <a:pt x="99" y="157"/>
                  <a:pt x="89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1" name="Google Shape;4771;p21"/>
          <p:cNvSpPr/>
          <p:nvPr/>
        </p:nvSpPr>
        <p:spPr>
          <a:xfrm>
            <a:off x="-335737" y="2858448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89" y="10"/>
                </a:moveTo>
                <a:cubicBezTo>
                  <a:pt x="99" y="0"/>
                  <a:pt x="109" y="0"/>
                  <a:pt x="128" y="0"/>
                </a:cubicBezTo>
                <a:cubicBezTo>
                  <a:pt x="138" y="10"/>
                  <a:pt x="138" y="30"/>
                  <a:pt x="128" y="39"/>
                </a:cubicBezTo>
                <a:lnTo>
                  <a:pt x="40" y="147"/>
                </a:lnTo>
                <a:cubicBezTo>
                  <a:pt x="30" y="157"/>
                  <a:pt x="20" y="157"/>
                  <a:pt x="11" y="147"/>
                </a:cubicBezTo>
                <a:cubicBezTo>
                  <a:pt x="1" y="137"/>
                  <a:pt x="1" y="128"/>
                  <a:pt x="1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2" name="Google Shape;4772;p21"/>
          <p:cNvSpPr/>
          <p:nvPr/>
        </p:nvSpPr>
        <p:spPr>
          <a:xfrm>
            <a:off x="-321144" y="2895671"/>
            <a:ext cx="132818" cy="81214"/>
          </a:xfrm>
          <a:custGeom>
            <a:avLst/>
            <a:gdLst/>
            <a:ahLst/>
            <a:cxnLst/>
            <a:rect l="l" t="t" r="r" b="b"/>
            <a:pathLst>
              <a:path w="628" h="384" extrusionOk="0">
                <a:moveTo>
                  <a:pt x="588" y="11"/>
                </a:moveTo>
                <a:cubicBezTo>
                  <a:pt x="598" y="0"/>
                  <a:pt x="608" y="0"/>
                  <a:pt x="617" y="20"/>
                </a:cubicBezTo>
                <a:cubicBezTo>
                  <a:pt x="628" y="30"/>
                  <a:pt x="617" y="40"/>
                  <a:pt x="608" y="50"/>
                </a:cubicBezTo>
                <a:lnTo>
                  <a:pt x="40" y="373"/>
                </a:lnTo>
                <a:cubicBezTo>
                  <a:pt x="30" y="383"/>
                  <a:pt x="20" y="373"/>
                  <a:pt x="10" y="363"/>
                </a:cubicBezTo>
                <a:cubicBezTo>
                  <a:pt x="1" y="353"/>
                  <a:pt x="10" y="34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3" name="Google Shape;4773;p21"/>
          <p:cNvSpPr/>
          <p:nvPr/>
        </p:nvSpPr>
        <p:spPr>
          <a:xfrm>
            <a:off x="-236336" y="2889538"/>
            <a:ext cx="23264" cy="37434"/>
          </a:xfrm>
          <a:custGeom>
            <a:avLst/>
            <a:gdLst/>
            <a:ahLst/>
            <a:cxnLst/>
            <a:rect l="l" t="t" r="r" b="b"/>
            <a:pathLst>
              <a:path w="110" h="177" extrusionOk="0">
                <a:moveTo>
                  <a:pt x="60" y="20"/>
                </a:moveTo>
                <a:cubicBezTo>
                  <a:pt x="60" y="0"/>
                  <a:pt x="79" y="0"/>
                  <a:pt x="89" y="0"/>
                </a:cubicBezTo>
                <a:cubicBezTo>
                  <a:pt x="99" y="10"/>
                  <a:pt x="109" y="20"/>
                  <a:pt x="99" y="29"/>
                </a:cubicBezTo>
                <a:lnTo>
                  <a:pt x="50" y="157"/>
                </a:lnTo>
                <a:cubicBezTo>
                  <a:pt x="40" y="177"/>
                  <a:pt x="31" y="177"/>
                  <a:pt x="20" y="177"/>
                </a:cubicBezTo>
                <a:cubicBezTo>
                  <a:pt x="11" y="167"/>
                  <a:pt x="1" y="157"/>
                  <a:pt x="1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4" name="Google Shape;4774;p21"/>
          <p:cNvSpPr/>
          <p:nvPr/>
        </p:nvSpPr>
        <p:spPr>
          <a:xfrm>
            <a:off x="-236336" y="2916397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68" y="20"/>
                </a:moveTo>
                <a:cubicBezTo>
                  <a:pt x="177" y="20"/>
                  <a:pt x="187" y="40"/>
                  <a:pt x="187" y="50"/>
                </a:cubicBezTo>
                <a:cubicBezTo>
                  <a:pt x="187" y="59"/>
                  <a:pt x="177" y="69"/>
                  <a:pt x="158" y="69"/>
                </a:cubicBezTo>
                <a:lnTo>
                  <a:pt x="20" y="50"/>
                </a:lnTo>
                <a:cubicBezTo>
                  <a:pt x="11" y="50"/>
                  <a:pt x="1" y="40"/>
                  <a:pt x="1" y="20"/>
                </a:cubicBezTo>
                <a:cubicBezTo>
                  <a:pt x="11" y="11"/>
                  <a:pt x="20" y="0"/>
                  <a:pt x="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5" name="Google Shape;4775;p21"/>
          <p:cNvSpPr/>
          <p:nvPr/>
        </p:nvSpPr>
        <p:spPr>
          <a:xfrm>
            <a:off x="-254735" y="2899901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49" y="20"/>
                </a:moveTo>
                <a:cubicBezTo>
                  <a:pt x="59" y="10"/>
                  <a:pt x="68" y="0"/>
                  <a:pt x="78" y="10"/>
                </a:cubicBezTo>
                <a:cubicBezTo>
                  <a:pt x="98" y="10"/>
                  <a:pt x="98" y="30"/>
                  <a:pt x="98" y="39"/>
                </a:cubicBezTo>
                <a:lnTo>
                  <a:pt x="49" y="167"/>
                </a:lnTo>
                <a:cubicBezTo>
                  <a:pt x="39" y="176"/>
                  <a:pt x="29" y="187"/>
                  <a:pt x="20" y="176"/>
                </a:cubicBezTo>
                <a:cubicBezTo>
                  <a:pt x="0" y="176"/>
                  <a:pt x="0" y="157"/>
                  <a:pt x="0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6" name="Google Shape;4776;p21"/>
          <p:cNvSpPr/>
          <p:nvPr/>
        </p:nvSpPr>
        <p:spPr>
          <a:xfrm>
            <a:off x="-254735" y="2926760"/>
            <a:ext cx="39338" cy="16919"/>
          </a:xfrm>
          <a:custGeom>
            <a:avLst/>
            <a:gdLst/>
            <a:ahLst/>
            <a:cxnLst/>
            <a:rect l="l" t="t" r="r" b="b"/>
            <a:pathLst>
              <a:path w="186" h="80" extrusionOk="0">
                <a:moveTo>
                  <a:pt x="166" y="30"/>
                </a:moveTo>
                <a:cubicBezTo>
                  <a:pt x="176" y="30"/>
                  <a:pt x="186" y="40"/>
                  <a:pt x="186" y="49"/>
                </a:cubicBezTo>
                <a:cubicBezTo>
                  <a:pt x="186" y="69"/>
                  <a:pt x="166" y="79"/>
                  <a:pt x="157" y="69"/>
                </a:cubicBezTo>
                <a:lnTo>
                  <a:pt x="20" y="49"/>
                </a:lnTo>
                <a:cubicBezTo>
                  <a:pt x="10" y="49"/>
                  <a:pt x="0" y="40"/>
                  <a:pt x="0" y="30"/>
                </a:cubicBezTo>
                <a:cubicBezTo>
                  <a:pt x="0" y="10"/>
                  <a:pt x="10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7" name="Google Shape;4777;p21"/>
          <p:cNvSpPr/>
          <p:nvPr/>
        </p:nvSpPr>
        <p:spPr>
          <a:xfrm>
            <a:off x="-321144" y="2982805"/>
            <a:ext cx="132818" cy="81002"/>
          </a:xfrm>
          <a:custGeom>
            <a:avLst/>
            <a:gdLst/>
            <a:ahLst/>
            <a:cxnLst/>
            <a:rect l="l" t="t" r="r" b="b"/>
            <a:pathLst>
              <a:path w="628" h="383" extrusionOk="0">
                <a:moveTo>
                  <a:pt x="608" y="333"/>
                </a:moveTo>
                <a:cubicBezTo>
                  <a:pt x="617" y="343"/>
                  <a:pt x="628" y="353"/>
                  <a:pt x="617" y="372"/>
                </a:cubicBezTo>
                <a:cubicBezTo>
                  <a:pt x="608" y="383"/>
                  <a:pt x="598" y="383"/>
                  <a:pt x="588" y="372"/>
                </a:cubicBezTo>
                <a:lnTo>
                  <a:pt x="20" y="49"/>
                </a:lnTo>
                <a:cubicBezTo>
                  <a:pt x="10" y="39"/>
                  <a:pt x="1" y="30"/>
                  <a:pt x="10" y="20"/>
                </a:cubicBezTo>
                <a:cubicBezTo>
                  <a:pt x="20" y="10"/>
                  <a:pt x="3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8" name="Google Shape;4778;p21"/>
          <p:cNvSpPr/>
          <p:nvPr/>
        </p:nvSpPr>
        <p:spPr>
          <a:xfrm>
            <a:off x="-236336" y="3028276"/>
            <a:ext cx="39761" cy="14805"/>
          </a:xfrm>
          <a:custGeom>
            <a:avLst/>
            <a:gdLst/>
            <a:ahLst/>
            <a:cxnLst/>
            <a:rect l="l" t="t" r="r" b="b"/>
            <a:pathLst>
              <a:path w="188" h="70" extrusionOk="0">
                <a:moveTo>
                  <a:pt x="158" y="1"/>
                </a:moveTo>
                <a:cubicBezTo>
                  <a:pt x="177" y="1"/>
                  <a:pt x="187" y="11"/>
                  <a:pt x="187" y="20"/>
                </a:cubicBezTo>
                <a:cubicBezTo>
                  <a:pt x="187" y="30"/>
                  <a:pt x="177" y="50"/>
                  <a:pt x="168" y="50"/>
                </a:cubicBezTo>
                <a:lnTo>
                  <a:pt x="31" y="70"/>
                </a:lnTo>
                <a:cubicBezTo>
                  <a:pt x="20" y="70"/>
                  <a:pt x="11" y="59"/>
                  <a:pt x="1" y="50"/>
                </a:cubicBezTo>
                <a:cubicBezTo>
                  <a:pt x="1" y="40"/>
                  <a:pt x="11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9" name="Google Shape;4779;p21"/>
          <p:cNvSpPr/>
          <p:nvPr/>
        </p:nvSpPr>
        <p:spPr>
          <a:xfrm>
            <a:off x="-236336" y="3032506"/>
            <a:ext cx="23264" cy="37434"/>
          </a:xfrm>
          <a:custGeom>
            <a:avLst/>
            <a:gdLst/>
            <a:ahLst/>
            <a:cxnLst/>
            <a:rect l="l" t="t" r="r" b="b"/>
            <a:pathLst>
              <a:path w="110" h="177" extrusionOk="0">
                <a:moveTo>
                  <a:pt x="99" y="148"/>
                </a:moveTo>
                <a:cubicBezTo>
                  <a:pt x="109" y="157"/>
                  <a:pt x="99" y="167"/>
                  <a:pt x="89" y="177"/>
                </a:cubicBezTo>
                <a:cubicBezTo>
                  <a:pt x="79" y="177"/>
                  <a:pt x="60" y="177"/>
                  <a:pt x="60" y="157"/>
                </a:cubicBezTo>
                <a:lnTo>
                  <a:pt x="11" y="30"/>
                </a:lnTo>
                <a:cubicBezTo>
                  <a:pt x="1" y="20"/>
                  <a:pt x="11" y="10"/>
                  <a:pt x="20" y="0"/>
                </a:cubicBezTo>
                <a:cubicBezTo>
                  <a:pt x="31" y="0"/>
                  <a:pt x="40" y="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0" name="Google Shape;4780;p21"/>
          <p:cNvSpPr/>
          <p:nvPr/>
        </p:nvSpPr>
        <p:spPr>
          <a:xfrm>
            <a:off x="-254735" y="3018124"/>
            <a:ext cx="39338" cy="14593"/>
          </a:xfrm>
          <a:custGeom>
            <a:avLst/>
            <a:gdLst/>
            <a:ahLst/>
            <a:cxnLst/>
            <a:rect l="l" t="t" r="r" b="b"/>
            <a:pathLst>
              <a:path w="186" h="69" extrusionOk="0">
                <a:moveTo>
                  <a:pt x="157" y="0"/>
                </a:moveTo>
                <a:cubicBezTo>
                  <a:pt x="166" y="0"/>
                  <a:pt x="186" y="0"/>
                  <a:pt x="186" y="20"/>
                </a:cubicBezTo>
                <a:cubicBezTo>
                  <a:pt x="186" y="29"/>
                  <a:pt x="176" y="39"/>
                  <a:pt x="166" y="39"/>
                </a:cubicBezTo>
                <a:lnTo>
                  <a:pt x="29" y="59"/>
                </a:lnTo>
                <a:cubicBezTo>
                  <a:pt x="10" y="68"/>
                  <a:pt x="0" y="59"/>
                  <a:pt x="0" y="39"/>
                </a:cubicBezTo>
                <a:cubicBezTo>
                  <a:pt x="0" y="29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1" name="Google Shape;4781;p21"/>
          <p:cNvSpPr/>
          <p:nvPr/>
        </p:nvSpPr>
        <p:spPr>
          <a:xfrm>
            <a:off x="-254735" y="3020028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98" y="148"/>
                </a:moveTo>
                <a:cubicBezTo>
                  <a:pt x="98" y="167"/>
                  <a:pt x="98" y="177"/>
                  <a:pt x="78" y="177"/>
                </a:cubicBezTo>
                <a:cubicBezTo>
                  <a:pt x="68" y="187"/>
                  <a:pt x="59" y="177"/>
                  <a:pt x="49" y="167"/>
                </a:cubicBezTo>
                <a:lnTo>
                  <a:pt x="0" y="40"/>
                </a:lnTo>
                <a:cubicBezTo>
                  <a:pt x="0" y="30"/>
                  <a:pt x="0" y="11"/>
                  <a:pt x="20" y="11"/>
                </a:cubicBezTo>
                <a:cubicBezTo>
                  <a:pt x="29" y="0"/>
                  <a:pt x="3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2" name="Google Shape;4782;p21"/>
          <p:cNvSpPr/>
          <p:nvPr/>
        </p:nvSpPr>
        <p:spPr>
          <a:xfrm>
            <a:off x="-335737" y="2993168"/>
            <a:ext cx="10575" cy="149315"/>
          </a:xfrm>
          <a:custGeom>
            <a:avLst/>
            <a:gdLst/>
            <a:ahLst/>
            <a:cxnLst/>
            <a:rect l="l" t="t" r="r" b="b"/>
            <a:pathLst>
              <a:path w="50" h="706" extrusionOk="0">
                <a:moveTo>
                  <a:pt x="50" y="676"/>
                </a:moveTo>
                <a:cubicBezTo>
                  <a:pt x="50" y="696"/>
                  <a:pt x="40" y="706"/>
                  <a:pt x="20" y="706"/>
                </a:cubicBezTo>
                <a:cubicBezTo>
                  <a:pt x="11" y="706"/>
                  <a:pt x="1" y="696"/>
                  <a:pt x="1" y="676"/>
                </a:cubicBezTo>
                <a:lnTo>
                  <a:pt x="1" y="29"/>
                </a:lnTo>
                <a:cubicBezTo>
                  <a:pt x="1" y="10"/>
                  <a:pt x="11" y="0"/>
                  <a:pt x="20" y="0"/>
                </a:cubicBezTo>
                <a:cubicBezTo>
                  <a:pt x="40" y="0"/>
                  <a:pt x="50" y="10"/>
                  <a:pt x="5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3" name="Google Shape;4783;p21"/>
          <p:cNvSpPr/>
          <p:nvPr/>
        </p:nvSpPr>
        <p:spPr>
          <a:xfrm>
            <a:off x="-335737" y="3090455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128" y="118"/>
                </a:moveTo>
                <a:cubicBezTo>
                  <a:pt x="138" y="128"/>
                  <a:pt x="138" y="148"/>
                  <a:pt x="128" y="148"/>
                </a:cubicBezTo>
                <a:cubicBezTo>
                  <a:pt x="109" y="157"/>
                  <a:pt x="99" y="157"/>
                  <a:pt x="89" y="148"/>
                </a:cubicBezTo>
                <a:lnTo>
                  <a:pt x="1" y="40"/>
                </a:lnTo>
                <a:cubicBezTo>
                  <a:pt x="1" y="30"/>
                  <a:pt x="1" y="11"/>
                  <a:pt x="11" y="11"/>
                </a:cubicBezTo>
                <a:cubicBezTo>
                  <a:pt x="20" y="1"/>
                  <a:pt x="3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4" name="Google Shape;4784;p21"/>
          <p:cNvSpPr/>
          <p:nvPr/>
        </p:nvSpPr>
        <p:spPr>
          <a:xfrm>
            <a:off x="-354348" y="3090455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40" y="148"/>
                </a:moveTo>
                <a:cubicBezTo>
                  <a:pt x="40" y="157"/>
                  <a:pt x="20" y="157"/>
                  <a:pt x="10" y="148"/>
                </a:cubicBezTo>
                <a:cubicBezTo>
                  <a:pt x="1" y="148"/>
                  <a:pt x="1" y="128"/>
                  <a:pt x="10" y="118"/>
                </a:cubicBezTo>
                <a:lnTo>
                  <a:pt x="89" y="11"/>
                </a:lnTo>
                <a:cubicBezTo>
                  <a:pt x="99" y="1"/>
                  <a:pt x="118" y="1"/>
                  <a:pt x="128" y="11"/>
                </a:cubicBezTo>
                <a:cubicBezTo>
                  <a:pt x="138" y="11"/>
                  <a:pt x="138" y="30"/>
                  <a:pt x="12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5" name="Google Shape;4785;p21"/>
          <p:cNvSpPr/>
          <p:nvPr/>
        </p:nvSpPr>
        <p:spPr>
          <a:xfrm>
            <a:off x="-335737" y="3067825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128" y="118"/>
                </a:moveTo>
                <a:cubicBezTo>
                  <a:pt x="138" y="127"/>
                  <a:pt x="138" y="147"/>
                  <a:pt x="128" y="157"/>
                </a:cubicBezTo>
                <a:cubicBezTo>
                  <a:pt x="109" y="157"/>
                  <a:pt x="99" y="157"/>
                  <a:pt x="89" y="147"/>
                </a:cubicBezTo>
                <a:lnTo>
                  <a:pt x="1" y="39"/>
                </a:lnTo>
                <a:cubicBezTo>
                  <a:pt x="1" y="29"/>
                  <a:pt x="1" y="20"/>
                  <a:pt x="11" y="10"/>
                </a:cubicBezTo>
                <a:cubicBezTo>
                  <a:pt x="20" y="0"/>
                  <a:pt x="30" y="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6" name="Google Shape;4786;p21"/>
          <p:cNvSpPr/>
          <p:nvPr/>
        </p:nvSpPr>
        <p:spPr>
          <a:xfrm>
            <a:off x="-354348" y="3067825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40" y="147"/>
                </a:moveTo>
                <a:cubicBezTo>
                  <a:pt x="40" y="157"/>
                  <a:pt x="20" y="157"/>
                  <a:pt x="10" y="157"/>
                </a:cubicBezTo>
                <a:cubicBezTo>
                  <a:pt x="1" y="147"/>
                  <a:pt x="1" y="127"/>
                  <a:pt x="10" y="118"/>
                </a:cubicBezTo>
                <a:lnTo>
                  <a:pt x="89" y="10"/>
                </a:lnTo>
                <a:cubicBezTo>
                  <a:pt x="99" y="0"/>
                  <a:pt x="118" y="0"/>
                  <a:pt x="128" y="10"/>
                </a:cubicBezTo>
                <a:cubicBezTo>
                  <a:pt x="138" y="20"/>
                  <a:pt x="138" y="29"/>
                  <a:pt x="12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7" name="Google Shape;4787;p21"/>
          <p:cNvSpPr/>
          <p:nvPr/>
        </p:nvSpPr>
        <p:spPr>
          <a:xfrm>
            <a:off x="-472572" y="2982805"/>
            <a:ext cx="130915" cy="81002"/>
          </a:xfrm>
          <a:custGeom>
            <a:avLst/>
            <a:gdLst/>
            <a:ahLst/>
            <a:cxnLst/>
            <a:rect l="l" t="t" r="r" b="b"/>
            <a:pathLst>
              <a:path w="619" h="383" extrusionOk="0">
                <a:moveTo>
                  <a:pt x="40" y="372"/>
                </a:moveTo>
                <a:cubicBezTo>
                  <a:pt x="31" y="383"/>
                  <a:pt x="11" y="383"/>
                  <a:pt x="11" y="372"/>
                </a:cubicBezTo>
                <a:cubicBezTo>
                  <a:pt x="1" y="353"/>
                  <a:pt x="1" y="343"/>
                  <a:pt x="20" y="333"/>
                </a:cubicBezTo>
                <a:lnTo>
                  <a:pt x="579" y="10"/>
                </a:lnTo>
                <a:cubicBezTo>
                  <a:pt x="589" y="0"/>
                  <a:pt x="608" y="10"/>
                  <a:pt x="619" y="20"/>
                </a:cubicBezTo>
                <a:cubicBezTo>
                  <a:pt x="619" y="30"/>
                  <a:pt x="619" y="39"/>
                  <a:pt x="60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8" name="Google Shape;4788;p21"/>
          <p:cNvSpPr/>
          <p:nvPr/>
        </p:nvSpPr>
        <p:spPr>
          <a:xfrm>
            <a:off x="-447616" y="3032506"/>
            <a:ext cx="23053" cy="37434"/>
          </a:xfrm>
          <a:custGeom>
            <a:avLst/>
            <a:gdLst/>
            <a:ahLst/>
            <a:cxnLst/>
            <a:rect l="l" t="t" r="r" b="b"/>
            <a:pathLst>
              <a:path w="109" h="177" extrusionOk="0">
                <a:moveTo>
                  <a:pt x="50" y="157"/>
                </a:moveTo>
                <a:cubicBezTo>
                  <a:pt x="40" y="177"/>
                  <a:pt x="30" y="177"/>
                  <a:pt x="20" y="177"/>
                </a:cubicBezTo>
                <a:cubicBezTo>
                  <a:pt x="11" y="167"/>
                  <a:pt x="0" y="157"/>
                  <a:pt x="0" y="148"/>
                </a:cubicBezTo>
                <a:lnTo>
                  <a:pt x="59" y="20"/>
                </a:lnTo>
                <a:cubicBezTo>
                  <a:pt x="59" y="0"/>
                  <a:pt x="79" y="0"/>
                  <a:pt x="89" y="0"/>
                </a:cubicBezTo>
                <a:cubicBezTo>
                  <a:pt x="98" y="10"/>
                  <a:pt x="109" y="20"/>
                  <a:pt x="9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9" name="Google Shape;4789;p21"/>
          <p:cNvSpPr/>
          <p:nvPr/>
        </p:nvSpPr>
        <p:spPr>
          <a:xfrm>
            <a:off x="-466227" y="302827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50"/>
                </a:moveTo>
                <a:cubicBezTo>
                  <a:pt x="10" y="50"/>
                  <a:pt x="1" y="30"/>
                  <a:pt x="10" y="20"/>
                </a:cubicBezTo>
                <a:cubicBezTo>
                  <a:pt x="10" y="11"/>
                  <a:pt x="20" y="1"/>
                  <a:pt x="30" y="1"/>
                </a:cubicBezTo>
                <a:lnTo>
                  <a:pt x="167" y="20"/>
                </a:lnTo>
                <a:cubicBezTo>
                  <a:pt x="186" y="20"/>
                  <a:pt x="186" y="40"/>
                  <a:pt x="186" y="50"/>
                </a:cubicBezTo>
                <a:cubicBezTo>
                  <a:pt x="186" y="59"/>
                  <a:pt x="177" y="70"/>
                  <a:pt x="167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0" name="Google Shape;4790;p21"/>
          <p:cNvSpPr/>
          <p:nvPr/>
        </p:nvSpPr>
        <p:spPr>
          <a:xfrm>
            <a:off x="-429004" y="3020028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50" y="167"/>
                </a:moveTo>
                <a:cubicBezTo>
                  <a:pt x="50" y="177"/>
                  <a:pt x="30" y="187"/>
                  <a:pt x="21" y="177"/>
                </a:cubicBezTo>
                <a:cubicBezTo>
                  <a:pt x="10" y="177"/>
                  <a:pt x="1" y="167"/>
                  <a:pt x="10" y="148"/>
                </a:cubicBezTo>
                <a:lnTo>
                  <a:pt x="60" y="20"/>
                </a:lnTo>
                <a:cubicBezTo>
                  <a:pt x="69" y="11"/>
                  <a:pt x="79" y="0"/>
                  <a:pt x="89" y="11"/>
                </a:cubicBezTo>
                <a:cubicBezTo>
                  <a:pt x="99" y="11"/>
                  <a:pt x="108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1" name="Google Shape;4791;p21"/>
          <p:cNvSpPr/>
          <p:nvPr/>
        </p:nvSpPr>
        <p:spPr>
          <a:xfrm>
            <a:off x="-445501" y="3018124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20" y="39"/>
                </a:moveTo>
                <a:cubicBezTo>
                  <a:pt x="10" y="39"/>
                  <a:pt x="1" y="29"/>
                  <a:pt x="1" y="20"/>
                </a:cubicBezTo>
                <a:cubicBezTo>
                  <a:pt x="1" y="0"/>
                  <a:pt x="10" y="0"/>
                  <a:pt x="30" y="0"/>
                </a:cubicBezTo>
                <a:lnTo>
                  <a:pt x="167" y="20"/>
                </a:lnTo>
                <a:cubicBezTo>
                  <a:pt x="177" y="20"/>
                  <a:pt x="186" y="29"/>
                  <a:pt x="186" y="39"/>
                </a:cubicBezTo>
                <a:cubicBezTo>
                  <a:pt x="177" y="59"/>
                  <a:pt x="167" y="68"/>
                  <a:pt x="157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2" name="Google Shape;4792;p21"/>
          <p:cNvSpPr/>
          <p:nvPr/>
        </p:nvSpPr>
        <p:spPr>
          <a:xfrm>
            <a:off x="-472572" y="2895671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20" y="50"/>
                </a:moveTo>
                <a:cubicBezTo>
                  <a:pt x="1" y="40"/>
                  <a:pt x="1" y="30"/>
                  <a:pt x="11" y="20"/>
                </a:cubicBezTo>
                <a:cubicBezTo>
                  <a:pt x="11" y="0"/>
                  <a:pt x="31" y="0"/>
                  <a:pt x="40" y="11"/>
                </a:cubicBezTo>
                <a:lnTo>
                  <a:pt x="608" y="334"/>
                </a:lnTo>
                <a:cubicBezTo>
                  <a:pt x="619" y="344"/>
                  <a:pt x="619" y="353"/>
                  <a:pt x="619" y="363"/>
                </a:cubicBezTo>
                <a:cubicBezTo>
                  <a:pt x="608" y="373"/>
                  <a:pt x="589" y="38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3" name="Google Shape;4793;p21"/>
          <p:cNvSpPr/>
          <p:nvPr/>
        </p:nvSpPr>
        <p:spPr>
          <a:xfrm>
            <a:off x="-466227" y="2916397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30" y="69"/>
                </a:moveTo>
                <a:cubicBezTo>
                  <a:pt x="20" y="69"/>
                  <a:pt x="10" y="59"/>
                  <a:pt x="10" y="50"/>
                </a:cubicBezTo>
                <a:cubicBezTo>
                  <a:pt x="1" y="40"/>
                  <a:pt x="10" y="20"/>
                  <a:pt x="30" y="20"/>
                </a:cubicBezTo>
                <a:lnTo>
                  <a:pt x="167" y="0"/>
                </a:lnTo>
                <a:cubicBezTo>
                  <a:pt x="177" y="0"/>
                  <a:pt x="186" y="11"/>
                  <a:pt x="186" y="20"/>
                </a:cubicBezTo>
                <a:cubicBezTo>
                  <a:pt x="186" y="40"/>
                  <a:pt x="186" y="50"/>
                  <a:pt x="16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4" name="Google Shape;4794;p21"/>
          <p:cNvSpPr/>
          <p:nvPr/>
        </p:nvSpPr>
        <p:spPr>
          <a:xfrm>
            <a:off x="-447616" y="2889538"/>
            <a:ext cx="23053" cy="37434"/>
          </a:xfrm>
          <a:custGeom>
            <a:avLst/>
            <a:gdLst/>
            <a:ahLst/>
            <a:cxnLst/>
            <a:rect l="l" t="t" r="r" b="b"/>
            <a:pathLst>
              <a:path w="109" h="177" extrusionOk="0">
                <a:moveTo>
                  <a:pt x="0" y="29"/>
                </a:moveTo>
                <a:cubicBezTo>
                  <a:pt x="0" y="20"/>
                  <a:pt x="11" y="10"/>
                  <a:pt x="20" y="0"/>
                </a:cubicBezTo>
                <a:cubicBezTo>
                  <a:pt x="30" y="0"/>
                  <a:pt x="40" y="0"/>
                  <a:pt x="50" y="20"/>
                </a:cubicBezTo>
                <a:lnTo>
                  <a:pt x="98" y="147"/>
                </a:lnTo>
                <a:cubicBezTo>
                  <a:pt x="109" y="157"/>
                  <a:pt x="98" y="167"/>
                  <a:pt x="89" y="177"/>
                </a:cubicBezTo>
                <a:cubicBezTo>
                  <a:pt x="79" y="177"/>
                  <a:pt x="59" y="177"/>
                  <a:pt x="59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5" name="Google Shape;4795;p21"/>
          <p:cNvSpPr/>
          <p:nvPr/>
        </p:nvSpPr>
        <p:spPr>
          <a:xfrm>
            <a:off x="-445501" y="2926760"/>
            <a:ext cx="39549" cy="16919"/>
          </a:xfrm>
          <a:custGeom>
            <a:avLst/>
            <a:gdLst/>
            <a:ahLst/>
            <a:cxnLst/>
            <a:rect l="l" t="t" r="r" b="b"/>
            <a:pathLst>
              <a:path w="187" h="80" extrusionOk="0">
                <a:moveTo>
                  <a:pt x="30" y="69"/>
                </a:moveTo>
                <a:cubicBezTo>
                  <a:pt x="10" y="79"/>
                  <a:pt x="1" y="69"/>
                  <a:pt x="1" y="49"/>
                </a:cubicBezTo>
                <a:cubicBezTo>
                  <a:pt x="1" y="40"/>
                  <a:pt x="10" y="30"/>
                  <a:pt x="20" y="30"/>
                </a:cubicBezTo>
                <a:lnTo>
                  <a:pt x="157" y="10"/>
                </a:lnTo>
                <a:cubicBezTo>
                  <a:pt x="167" y="1"/>
                  <a:pt x="177" y="10"/>
                  <a:pt x="186" y="30"/>
                </a:cubicBezTo>
                <a:cubicBezTo>
                  <a:pt x="186" y="40"/>
                  <a:pt x="177" y="49"/>
                  <a:pt x="16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6" name="Google Shape;4796;p21"/>
          <p:cNvSpPr/>
          <p:nvPr/>
        </p:nvSpPr>
        <p:spPr>
          <a:xfrm>
            <a:off x="-429004" y="2899901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10" y="39"/>
                </a:moveTo>
                <a:cubicBezTo>
                  <a:pt x="1" y="30"/>
                  <a:pt x="10" y="10"/>
                  <a:pt x="21" y="10"/>
                </a:cubicBezTo>
                <a:cubicBezTo>
                  <a:pt x="30" y="0"/>
                  <a:pt x="50" y="10"/>
                  <a:pt x="50" y="20"/>
                </a:cubicBezTo>
                <a:lnTo>
                  <a:pt x="99" y="147"/>
                </a:lnTo>
                <a:cubicBezTo>
                  <a:pt x="108" y="157"/>
                  <a:pt x="99" y="176"/>
                  <a:pt x="89" y="176"/>
                </a:cubicBezTo>
                <a:cubicBezTo>
                  <a:pt x="79" y="187"/>
                  <a:pt x="69" y="176"/>
                  <a:pt x="60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7" name="Google Shape;4797;p21"/>
          <p:cNvSpPr/>
          <p:nvPr/>
        </p:nvSpPr>
        <p:spPr>
          <a:xfrm>
            <a:off x="-385437" y="2889538"/>
            <a:ext cx="52027" cy="78887"/>
          </a:xfrm>
          <a:custGeom>
            <a:avLst/>
            <a:gdLst/>
            <a:ahLst/>
            <a:cxnLst/>
            <a:rect l="l" t="t" r="r" b="b"/>
            <a:pathLst>
              <a:path w="246" h="373" extrusionOk="0">
                <a:moveTo>
                  <a:pt x="11" y="40"/>
                </a:moveTo>
                <a:cubicBezTo>
                  <a:pt x="0" y="29"/>
                  <a:pt x="11" y="20"/>
                  <a:pt x="20" y="10"/>
                </a:cubicBezTo>
                <a:cubicBezTo>
                  <a:pt x="30" y="0"/>
                  <a:pt x="40" y="10"/>
                  <a:pt x="50" y="20"/>
                </a:cubicBezTo>
                <a:lnTo>
                  <a:pt x="236" y="343"/>
                </a:lnTo>
                <a:cubicBezTo>
                  <a:pt x="246" y="353"/>
                  <a:pt x="236" y="363"/>
                  <a:pt x="226" y="373"/>
                </a:cubicBezTo>
                <a:cubicBezTo>
                  <a:pt x="216" y="373"/>
                  <a:pt x="196" y="373"/>
                  <a:pt x="196" y="36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8" name="Google Shape;4798;p21"/>
          <p:cNvSpPr/>
          <p:nvPr/>
        </p:nvSpPr>
        <p:spPr>
          <a:xfrm>
            <a:off x="-395800" y="290201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49"/>
                </a:moveTo>
                <a:cubicBezTo>
                  <a:pt x="1" y="49"/>
                  <a:pt x="1" y="29"/>
                  <a:pt x="1" y="20"/>
                </a:cubicBezTo>
                <a:cubicBezTo>
                  <a:pt x="10" y="10"/>
                  <a:pt x="20" y="0"/>
                  <a:pt x="30" y="10"/>
                </a:cubicBezTo>
                <a:lnTo>
                  <a:pt x="147" y="49"/>
                </a:lnTo>
                <a:cubicBezTo>
                  <a:pt x="158" y="59"/>
                  <a:pt x="167" y="68"/>
                  <a:pt x="158" y="88"/>
                </a:cubicBezTo>
                <a:cubicBezTo>
                  <a:pt x="158" y="98"/>
                  <a:pt x="138" y="98"/>
                  <a:pt x="12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9" name="Google Shape;4799;p21"/>
          <p:cNvSpPr/>
          <p:nvPr/>
        </p:nvSpPr>
        <p:spPr>
          <a:xfrm>
            <a:off x="-370844" y="2887423"/>
            <a:ext cx="12690" cy="35531"/>
          </a:xfrm>
          <a:custGeom>
            <a:avLst/>
            <a:gdLst/>
            <a:ahLst/>
            <a:cxnLst/>
            <a:rect l="l" t="t" r="r" b="b"/>
            <a:pathLst>
              <a:path w="60" h="168" extrusionOk="0">
                <a:moveTo>
                  <a:pt x="10" y="20"/>
                </a:moveTo>
                <a:cubicBezTo>
                  <a:pt x="20" y="10"/>
                  <a:pt x="29" y="0"/>
                  <a:pt x="40" y="0"/>
                </a:cubicBezTo>
                <a:cubicBezTo>
                  <a:pt x="59" y="0"/>
                  <a:pt x="59" y="10"/>
                  <a:pt x="59" y="30"/>
                </a:cubicBezTo>
                <a:lnTo>
                  <a:pt x="40" y="148"/>
                </a:lnTo>
                <a:cubicBezTo>
                  <a:pt x="40" y="157"/>
                  <a:pt x="29" y="167"/>
                  <a:pt x="20" y="167"/>
                </a:cubicBezTo>
                <a:cubicBezTo>
                  <a:pt x="0" y="167"/>
                  <a:pt x="0" y="157"/>
                  <a:pt x="0" y="13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0" name="Google Shape;4800;p21"/>
          <p:cNvSpPr/>
          <p:nvPr/>
        </p:nvSpPr>
        <p:spPr>
          <a:xfrm>
            <a:off x="-385437" y="2920627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1" y="49"/>
                </a:moveTo>
                <a:cubicBezTo>
                  <a:pt x="0" y="39"/>
                  <a:pt x="0" y="30"/>
                  <a:pt x="0" y="10"/>
                </a:cubicBezTo>
                <a:cubicBezTo>
                  <a:pt x="0" y="0"/>
                  <a:pt x="20" y="0"/>
                  <a:pt x="30" y="0"/>
                </a:cubicBezTo>
                <a:lnTo>
                  <a:pt x="148" y="49"/>
                </a:lnTo>
                <a:cubicBezTo>
                  <a:pt x="157" y="49"/>
                  <a:pt x="167" y="69"/>
                  <a:pt x="157" y="78"/>
                </a:cubicBezTo>
                <a:cubicBezTo>
                  <a:pt x="157" y="89"/>
                  <a:pt x="138" y="98"/>
                  <a:pt x="128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1" name="Google Shape;4801;p21"/>
          <p:cNvSpPr/>
          <p:nvPr/>
        </p:nvSpPr>
        <p:spPr>
          <a:xfrm>
            <a:off x="-362596" y="2903919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20" y="20"/>
                </a:moveTo>
                <a:cubicBezTo>
                  <a:pt x="20" y="11"/>
                  <a:pt x="40" y="1"/>
                  <a:pt x="49" y="1"/>
                </a:cubicBezTo>
                <a:cubicBezTo>
                  <a:pt x="59" y="1"/>
                  <a:pt x="69" y="20"/>
                  <a:pt x="69" y="30"/>
                </a:cubicBezTo>
                <a:lnTo>
                  <a:pt x="49" y="148"/>
                </a:lnTo>
                <a:cubicBezTo>
                  <a:pt x="49" y="168"/>
                  <a:pt x="40" y="168"/>
                  <a:pt x="20" y="168"/>
                </a:cubicBezTo>
                <a:cubicBezTo>
                  <a:pt x="10" y="168"/>
                  <a:pt x="1" y="157"/>
                  <a:pt x="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2" name="Google Shape;4802;p21"/>
          <p:cNvSpPr/>
          <p:nvPr/>
        </p:nvSpPr>
        <p:spPr>
          <a:xfrm>
            <a:off x="-327488" y="2889538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97" y="20"/>
                </a:moveTo>
                <a:cubicBezTo>
                  <a:pt x="197" y="10"/>
                  <a:pt x="216" y="0"/>
                  <a:pt x="227" y="10"/>
                </a:cubicBezTo>
                <a:cubicBezTo>
                  <a:pt x="236" y="20"/>
                  <a:pt x="236" y="29"/>
                  <a:pt x="236" y="40"/>
                </a:cubicBezTo>
                <a:lnTo>
                  <a:pt x="50" y="363"/>
                </a:lnTo>
                <a:cubicBezTo>
                  <a:pt x="40" y="373"/>
                  <a:pt x="31" y="373"/>
                  <a:pt x="20" y="373"/>
                </a:cubicBezTo>
                <a:cubicBezTo>
                  <a:pt x="11" y="363"/>
                  <a:pt x="1" y="353"/>
                  <a:pt x="11" y="34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3" name="Google Shape;4803;p21"/>
          <p:cNvSpPr/>
          <p:nvPr/>
        </p:nvSpPr>
        <p:spPr>
          <a:xfrm>
            <a:off x="-304647" y="2887423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1" y="30"/>
                </a:moveTo>
                <a:cubicBezTo>
                  <a:pt x="1" y="10"/>
                  <a:pt x="10" y="0"/>
                  <a:pt x="21" y="0"/>
                </a:cubicBezTo>
                <a:cubicBezTo>
                  <a:pt x="40" y="0"/>
                  <a:pt x="50" y="10"/>
                  <a:pt x="50" y="20"/>
                </a:cubicBezTo>
                <a:lnTo>
                  <a:pt x="69" y="137"/>
                </a:lnTo>
                <a:cubicBezTo>
                  <a:pt x="69" y="157"/>
                  <a:pt x="60" y="167"/>
                  <a:pt x="50" y="167"/>
                </a:cubicBezTo>
                <a:cubicBezTo>
                  <a:pt x="40" y="167"/>
                  <a:pt x="21" y="157"/>
                  <a:pt x="21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4" name="Google Shape;4804;p21"/>
          <p:cNvSpPr/>
          <p:nvPr/>
        </p:nvSpPr>
        <p:spPr>
          <a:xfrm>
            <a:off x="-300417" y="290201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8" y="10"/>
                </a:moveTo>
                <a:cubicBezTo>
                  <a:pt x="147" y="0"/>
                  <a:pt x="157" y="10"/>
                  <a:pt x="157" y="20"/>
                </a:cubicBezTo>
                <a:cubicBezTo>
                  <a:pt x="167" y="29"/>
                  <a:pt x="157" y="49"/>
                  <a:pt x="147" y="49"/>
                </a:cubicBezTo>
                <a:lnTo>
                  <a:pt x="30" y="98"/>
                </a:lnTo>
                <a:cubicBezTo>
                  <a:pt x="20" y="98"/>
                  <a:pt x="10" y="98"/>
                  <a:pt x="1" y="88"/>
                </a:cubicBezTo>
                <a:cubicBezTo>
                  <a:pt x="1" y="68"/>
                  <a:pt x="1" y="5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5" name="Google Shape;4805;p21"/>
          <p:cNvSpPr/>
          <p:nvPr/>
        </p:nvSpPr>
        <p:spPr>
          <a:xfrm>
            <a:off x="-315010" y="290391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11" y="30"/>
                </a:moveTo>
                <a:cubicBezTo>
                  <a:pt x="1" y="20"/>
                  <a:pt x="11" y="1"/>
                  <a:pt x="30" y="1"/>
                </a:cubicBezTo>
                <a:cubicBezTo>
                  <a:pt x="40" y="1"/>
                  <a:pt x="50" y="11"/>
                  <a:pt x="50" y="20"/>
                </a:cubicBezTo>
                <a:lnTo>
                  <a:pt x="70" y="148"/>
                </a:lnTo>
                <a:cubicBezTo>
                  <a:pt x="70" y="157"/>
                  <a:pt x="59" y="168"/>
                  <a:pt x="50" y="168"/>
                </a:cubicBezTo>
                <a:cubicBezTo>
                  <a:pt x="40" y="168"/>
                  <a:pt x="30" y="168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6" name="Google Shape;4806;p21"/>
          <p:cNvSpPr/>
          <p:nvPr/>
        </p:nvSpPr>
        <p:spPr>
          <a:xfrm>
            <a:off x="-310781" y="2920627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37" y="0"/>
                </a:moveTo>
                <a:cubicBezTo>
                  <a:pt x="148" y="0"/>
                  <a:pt x="157" y="0"/>
                  <a:pt x="167" y="10"/>
                </a:cubicBezTo>
                <a:cubicBezTo>
                  <a:pt x="167" y="30"/>
                  <a:pt x="167" y="39"/>
                  <a:pt x="148" y="49"/>
                </a:cubicBezTo>
                <a:lnTo>
                  <a:pt x="39" y="89"/>
                </a:lnTo>
                <a:cubicBezTo>
                  <a:pt x="20" y="98"/>
                  <a:pt x="10" y="89"/>
                  <a:pt x="10" y="78"/>
                </a:cubicBezTo>
                <a:cubicBezTo>
                  <a:pt x="0" y="69"/>
                  <a:pt x="10" y="4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7" name="Google Shape;4807;p21"/>
          <p:cNvSpPr/>
          <p:nvPr/>
        </p:nvSpPr>
        <p:spPr>
          <a:xfrm>
            <a:off x="-316914" y="2974346"/>
            <a:ext cx="87135" cy="10786"/>
          </a:xfrm>
          <a:custGeom>
            <a:avLst/>
            <a:gdLst/>
            <a:ahLst/>
            <a:cxnLst/>
            <a:rect l="l" t="t" r="r" b="b"/>
            <a:pathLst>
              <a:path w="412" h="51" extrusionOk="0">
                <a:moveTo>
                  <a:pt x="392" y="1"/>
                </a:moveTo>
                <a:cubicBezTo>
                  <a:pt x="401" y="1"/>
                  <a:pt x="412" y="11"/>
                  <a:pt x="412" y="31"/>
                </a:cubicBezTo>
                <a:cubicBezTo>
                  <a:pt x="412" y="40"/>
                  <a:pt x="401" y="50"/>
                  <a:pt x="392" y="50"/>
                </a:cubicBezTo>
                <a:lnTo>
                  <a:pt x="20" y="50"/>
                </a:lnTo>
                <a:cubicBezTo>
                  <a:pt x="10" y="50"/>
                  <a:pt x="0" y="40"/>
                  <a:pt x="0" y="31"/>
                </a:cubicBezTo>
                <a:cubicBezTo>
                  <a:pt x="0" y="1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8" name="Google Shape;4808;p21"/>
          <p:cNvSpPr/>
          <p:nvPr/>
        </p:nvSpPr>
        <p:spPr>
          <a:xfrm>
            <a:off x="-265310" y="2957849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109" y="11"/>
                </a:moveTo>
                <a:cubicBezTo>
                  <a:pt x="118" y="0"/>
                  <a:pt x="138" y="0"/>
                  <a:pt x="148" y="11"/>
                </a:cubicBezTo>
                <a:cubicBezTo>
                  <a:pt x="148" y="20"/>
                  <a:pt x="148" y="40"/>
                  <a:pt x="138" y="50"/>
                </a:cubicBezTo>
                <a:lnTo>
                  <a:pt x="40" y="118"/>
                </a:lnTo>
                <a:cubicBezTo>
                  <a:pt x="30" y="128"/>
                  <a:pt x="20" y="128"/>
                  <a:pt x="11" y="118"/>
                </a:cubicBezTo>
                <a:cubicBezTo>
                  <a:pt x="1" y="109"/>
                  <a:pt x="1" y="89"/>
                  <a:pt x="1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9" name="Google Shape;4809;p21"/>
          <p:cNvSpPr/>
          <p:nvPr/>
        </p:nvSpPr>
        <p:spPr>
          <a:xfrm>
            <a:off x="-265310" y="2974346"/>
            <a:ext cx="31513" cy="27283"/>
          </a:xfrm>
          <a:custGeom>
            <a:avLst/>
            <a:gdLst/>
            <a:ahLst/>
            <a:cxnLst/>
            <a:rect l="l" t="t" r="r" b="b"/>
            <a:pathLst>
              <a:path w="149" h="129" extrusionOk="0">
                <a:moveTo>
                  <a:pt x="138" y="79"/>
                </a:moveTo>
                <a:cubicBezTo>
                  <a:pt x="148" y="89"/>
                  <a:pt x="148" y="109"/>
                  <a:pt x="148" y="118"/>
                </a:cubicBezTo>
                <a:cubicBezTo>
                  <a:pt x="138" y="129"/>
                  <a:pt x="118" y="129"/>
                  <a:pt x="109" y="118"/>
                </a:cubicBezTo>
                <a:lnTo>
                  <a:pt x="11" y="40"/>
                </a:lnTo>
                <a:cubicBezTo>
                  <a:pt x="1" y="40"/>
                  <a:pt x="1" y="20"/>
                  <a:pt x="11" y="11"/>
                </a:cubicBezTo>
                <a:cubicBezTo>
                  <a:pt x="20" y="1"/>
                  <a:pt x="3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0" name="Google Shape;4810;p21"/>
          <p:cNvSpPr/>
          <p:nvPr/>
        </p:nvSpPr>
        <p:spPr>
          <a:xfrm>
            <a:off x="-283921" y="2957849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8" y="11"/>
                </a:moveTo>
                <a:cubicBezTo>
                  <a:pt x="118" y="0"/>
                  <a:pt x="128" y="0"/>
                  <a:pt x="138" y="11"/>
                </a:cubicBezTo>
                <a:cubicBezTo>
                  <a:pt x="148" y="20"/>
                  <a:pt x="148" y="40"/>
                  <a:pt x="138" y="50"/>
                </a:cubicBezTo>
                <a:lnTo>
                  <a:pt x="40" y="118"/>
                </a:lnTo>
                <a:cubicBezTo>
                  <a:pt x="30" y="128"/>
                  <a:pt x="10" y="128"/>
                  <a:pt x="1" y="118"/>
                </a:cubicBezTo>
                <a:cubicBezTo>
                  <a:pt x="1" y="109"/>
                  <a:pt x="1" y="89"/>
                  <a:pt x="1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1" name="Google Shape;4811;p21"/>
          <p:cNvSpPr/>
          <p:nvPr/>
        </p:nvSpPr>
        <p:spPr>
          <a:xfrm>
            <a:off x="-283921" y="297434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8" y="79"/>
                </a:moveTo>
                <a:cubicBezTo>
                  <a:pt x="148" y="89"/>
                  <a:pt x="148" y="109"/>
                  <a:pt x="138" y="118"/>
                </a:cubicBezTo>
                <a:cubicBezTo>
                  <a:pt x="128" y="129"/>
                  <a:pt x="118" y="129"/>
                  <a:pt x="108" y="118"/>
                </a:cubicBezTo>
                <a:lnTo>
                  <a:pt x="10" y="40"/>
                </a:lnTo>
                <a:cubicBezTo>
                  <a:pt x="1" y="40"/>
                  <a:pt x="1" y="20"/>
                  <a:pt x="1" y="11"/>
                </a:cubicBezTo>
                <a:cubicBezTo>
                  <a:pt x="10" y="1"/>
                  <a:pt x="30" y="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2" name="Google Shape;4812;p21"/>
          <p:cNvSpPr/>
          <p:nvPr/>
        </p:nvSpPr>
        <p:spPr>
          <a:xfrm>
            <a:off x="-327488" y="2991053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236" y="333"/>
                </a:moveTo>
                <a:cubicBezTo>
                  <a:pt x="236" y="344"/>
                  <a:pt x="236" y="353"/>
                  <a:pt x="227" y="363"/>
                </a:cubicBezTo>
                <a:cubicBezTo>
                  <a:pt x="216" y="373"/>
                  <a:pt x="197" y="363"/>
                  <a:pt x="197" y="353"/>
                </a:cubicBezTo>
                <a:lnTo>
                  <a:pt x="11" y="39"/>
                </a:lnTo>
                <a:cubicBezTo>
                  <a:pt x="1" y="20"/>
                  <a:pt x="11" y="10"/>
                  <a:pt x="20" y="0"/>
                </a:cubicBezTo>
                <a:cubicBezTo>
                  <a:pt x="31" y="0"/>
                  <a:pt x="40" y="0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3" name="Google Shape;4813;p21"/>
          <p:cNvSpPr/>
          <p:nvPr/>
        </p:nvSpPr>
        <p:spPr>
          <a:xfrm>
            <a:off x="-300417" y="3036524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0"/>
                </a:moveTo>
                <a:cubicBezTo>
                  <a:pt x="157" y="50"/>
                  <a:pt x="167" y="70"/>
                  <a:pt x="157" y="79"/>
                </a:cubicBezTo>
                <a:cubicBezTo>
                  <a:pt x="157" y="89"/>
                  <a:pt x="147" y="99"/>
                  <a:pt x="128" y="89"/>
                </a:cubicBezTo>
                <a:lnTo>
                  <a:pt x="20" y="50"/>
                </a:lnTo>
                <a:cubicBezTo>
                  <a:pt x="1" y="40"/>
                  <a:pt x="1" y="31"/>
                  <a:pt x="1" y="20"/>
                </a:cubicBezTo>
                <a:cubicBezTo>
                  <a:pt x="10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4" name="Google Shape;4814;p21"/>
          <p:cNvSpPr/>
          <p:nvPr/>
        </p:nvSpPr>
        <p:spPr>
          <a:xfrm>
            <a:off x="-304647" y="3036524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8"/>
                  <a:pt x="40" y="168"/>
                  <a:pt x="21" y="168"/>
                </a:cubicBezTo>
                <a:cubicBezTo>
                  <a:pt x="10" y="168"/>
                  <a:pt x="1" y="158"/>
                  <a:pt x="1" y="138"/>
                </a:cubicBezTo>
                <a:lnTo>
                  <a:pt x="21" y="20"/>
                </a:lnTo>
                <a:cubicBezTo>
                  <a:pt x="21" y="11"/>
                  <a:pt x="40" y="1"/>
                  <a:pt x="50" y="1"/>
                </a:cubicBezTo>
                <a:cubicBezTo>
                  <a:pt x="60" y="1"/>
                  <a:pt x="69" y="11"/>
                  <a:pt x="6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5" name="Google Shape;4815;p21"/>
          <p:cNvSpPr/>
          <p:nvPr/>
        </p:nvSpPr>
        <p:spPr>
          <a:xfrm>
            <a:off x="-310781" y="3018124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9"/>
                </a:moveTo>
                <a:cubicBezTo>
                  <a:pt x="167" y="59"/>
                  <a:pt x="167" y="68"/>
                  <a:pt x="167" y="88"/>
                </a:cubicBezTo>
                <a:cubicBezTo>
                  <a:pt x="157" y="98"/>
                  <a:pt x="148" y="98"/>
                  <a:pt x="137" y="98"/>
                </a:cubicBezTo>
                <a:lnTo>
                  <a:pt x="20" y="49"/>
                </a:lnTo>
                <a:cubicBezTo>
                  <a:pt x="10" y="49"/>
                  <a:pt x="0" y="39"/>
                  <a:pt x="10" y="20"/>
                </a:cubicBezTo>
                <a:cubicBezTo>
                  <a:pt x="10" y="9"/>
                  <a:pt x="20" y="0"/>
                  <a:pt x="39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6" name="Google Shape;4816;p21"/>
          <p:cNvSpPr/>
          <p:nvPr/>
        </p:nvSpPr>
        <p:spPr>
          <a:xfrm>
            <a:off x="-315010" y="3020028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50" y="148"/>
                </a:moveTo>
                <a:cubicBezTo>
                  <a:pt x="50" y="157"/>
                  <a:pt x="40" y="167"/>
                  <a:pt x="30" y="167"/>
                </a:cubicBezTo>
                <a:cubicBezTo>
                  <a:pt x="11" y="167"/>
                  <a:pt x="1" y="157"/>
                  <a:pt x="11" y="138"/>
                </a:cubicBezTo>
                <a:lnTo>
                  <a:pt x="20" y="20"/>
                </a:lnTo>
                <a:cubicBezTo>
                  <a:pt x="30" y="11"/>
                  <a:pt x="40" y="0"/>
                  <a:pt x="50" y="0"/>
                </a:cubicBezTo>
                <a:cubicBezTo>
                  <a:pt x="59" y="0"/>
                  <a:pt x="70" y="11"/>
                  <a:pt x="7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7" name="Google Shape;4817;p21"/>
          <p:cNvSpPr/>
          <p:nvPr/>
        </p:nvSpPr>
        <p:spPr>
          <a:xfrm>
            <a:off x="-385437" y="2991053"/>
            <a:ext cx="52027" cy="78887"/>
          </a:xfrm>
          <a:custGeom>
            <a:avLst/>
            <a:gdLst/>
            <a:ahLst/>
            <a:cxnLst/>
            <a:rect l="l" t="t" r="r" b="b"/>
            <a:pathLst>
              <a:path w="246" h="373" extrusionOk="0">
                <a:moveTo>
                  <a:pt x="50" y="353"/>
                </a:moveTo>
                <a:cubicBezTo>
                  <a:pt x="40" y="363"/>
                  <a:pt x="30" y="373"/>
                  <a:pt x="20" y="363"/>
                </a:cubicBezTo>
                <a:cubicBezTo>
                  <a:pt x="11" y="353"/>
                  <a:pt x="0" y="344"/>
                  <a:pt x="11" y="333"/>
                </a:cubicBezTo>
                <a:lnTo>
                  <a:pt x="196" y="10"/>
                </a:lnTo>
                <a:cubicBezTo>
                  <a:pt x="196" y="0"/>
                  <a:pt x="216" y="0"/>
                  <a:pt x="226" y="0"/>
                </a:cubicBezTo>
                <a:cubicBezTo>
                  <a:pt x="236" y="10"/>
                  <a:pt x="246" y="20"/>
                  <a:pt x="236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8" name="Google Shape;4818;p21"/>
          <p:cNvSpPr/>
          <p:nvPr/>
        </p:nvSpPr>
        <p:spPr>
          <a:xfrm>
            <a:off x="-370844" y="3036524"/>
            <a:ext cx="12690" cy="35531"/>
          </a:xfrm>
          <a:custGeom>
            <a:avLst/>
            <a:gdLst/>
            <a:ahLst/>
            <a:cxnLst/>
            <a:rect l="l" t="t" r="r" b="b"/>
            <a:pathLst>
              <a:path w="60" h="168" extrusionOk="0">
                <a:moveTo>
                  <a:pt x="59" y="138"/>
                </a:moveTo>
                <a:cubicBezTo>
                  <a:pt x="59" y="158"/>
                  <a:pt x="59" y="168"/>
                  <a:pt x="40" y="168"/>
                </a:cubicBezTo>
                <a:cubicBezTo>
                  <a:pt x="29" y="168"/>
                  <a:pt x="20" y="158"/>
                  <a:pt x="10" y="148"/>
                </a:cubicBezTo>
                <a:lnTo>
                  <a:pt x="0" y="31"/>
                </a:lnTo>
                <a:cubicBezTo>
                  <a:pt x="0" y="11"/>
                  <a:pt x="0" y="1"/>
                  <a:pt x="20" y="1"/>
                </a:cubicBezTo>
                <a:cubicBezTo>
                  <a:pt x="29" y="1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9" name="Google Shape;4819;p21"/>
          <p:cNvSpPr/>
          <p:nvPr/>
        </p:nvSpPr>
        <p:spPr>
          <a:xfrm>
            <a:off x="-395800" y="3036524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30" y="89"/>
                </a:moveTo>
                <a:cubicBezTo>
                  <a:pt x="20" y="99"/>
                  <a:pt x="10" y="89"/>
                  <a:pt x="1" y="79"/>
                </a:cubicBezTo>
                <a:cubicBezTo>
                  <a:pt x="1" y="70"/>
                  <a:pt x="1" y="50"/>
                  <a:pt x="20" y="50"/>
                </a:cubicBezTo>
                <a:lnTo>
                  <a:pt x="128" y="1"/>
                </a:lnTo>
                <a:cubicBezTo>
                  <a:pt x="138" y="1"/>
                  <a:pt x="158" y="1"/>
                  <a:pt x="158" y="20"/>
                </a:cubicBezTo>
                <a:cubicBezTo>
                  <a:pt x="167" y="31"/>
                  <a:pt x="158" y="40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0" name="Google Shape;4820;p21"/>
          <p:cNvSpPr/>
          <p:nvPr/>
        </p:nvSpPr>
        <p:spPr>
          <a:xfrm>
            <a:off x="-362596" y="3020028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69" y="138"/>
                </a:moveTo>
                <a:cubicBezTo>
                  <a:pt x="69" y="157"/>
                  <a:pt x="59" y="167"/>
                  <a:pt x="49" y="167"/>
                </a:cubicBezTo>
                <a:cubicBezTo>
                  <a:pt x="40" y="167"/>
                  <a:pt x="20" y="157"/>
                  <a:pt x="20" y="148"/>
                </a:cubicBezTo>
                <a:lnTo>
                  <a:pt x="1" y="30"/>
                </a:lnTo>
                <a:cubicBezTo>
                  <a:pt x="1" y="11"/>
                  <a:pt x="10" y="0"/>
                  <a:pt x="20" y="0"/>
                </a:cubicBezTo>
                <a:cubicBezTo>
                  <a:pt x="40" y="0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1" name="Google Shape;4821;p21"/>
          <p:cNvSpPr/>
          <p:nvPr/>
        </p:nvSpPr>
        <p:spPr>
          <a:xfrm>
            <a:off x="-385437" y="3018124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30" y="98"/>
                </a:moveTo>
                <a:cubicBezTo>
                  <a:pt x="20" y="98"/>
                  <a:pt x="0" y="98"/>
                  <a:pt x="0" y="88"/>
                </a:cubicBezTo>
                <a:cubicBezTo>
                  <a:pt x="0" y="68"/>
                  <a:pt x="0" y="59"/>
                  <a:pt x="11" y="59"/>
                </a:cubicBezTo>
                <a:lnTo>
                  <a:pt x="128" y="9"/>
                </a:lnTo>
                <a:cubicBezTo>
                  <a:pt x="138" y="0"/>
                  <a:pt x="157" y="9"/>
                  <a:pt x="157" y="20"/>
                </a:cubicBezTo>
                <a:cubicBezTo>
                  <a:pt x="167" y="39"/>
                  <a:pt x="157" y="49"/>
                  <a:pt x="14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2" name="Google Shape;4822;p21"/>
          <p:cNvSpPr/>
          <p:nvPr/>
        </p:nvSpPr>
        <p:spPr>
          <a:xfrm>
            <a:off x="-433023" y="2974346"/>
            <a:ext cx="89250" cy="10786"/>
          </a:xfrm>
          <a:custGeom>
            <a:avLst/>
            <a:gdLst/>
            <a:ahLst/>
            <a:cxnLst/>
            <a:rect l="l" t="t" r="r" b="b"/>
            <a:pathLst>
              <a:path w="422" h="51" extrusionOk="0">
                <a:moveTo>
                  <a:pt x="29" y="50"/>
                </a:moveTo>
                <a:cubicBezTo>
                  <a:pt x="10" y="50"/>
                  <a:pt x="0" y="40"/>
                  <a:pt x="0" y="31"/>
                </a:cubicBezTo>
                <a:cubicBezTo>
                  <a:pt x="0" y="11"/>
                  <a:pt x="10" y="1"/>
                  <a:pt x="29" y="1"/>
                </a:cubicBezTo>
                <a:lnTo>
                  <a:pt x="392" y="1"/>
                </a:lnTo>
                <a:cubicBezTo>
                  <a:pt x="412" y="1"/>
                  <a:pt x="421" y="11"/>
                  <a:pt x="421" y="31"/>
                </a:cubicBezTo>
                <a:cubicBezTo>
                  <a:pt x="421" y="40"/>
                  <a:pt x="412" y="50"/>
                  <a:pt x="392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3" name="Google Shape;4823;p21"/>
          <p:cNvSpPr/>
          <p:nvPr/>
        </p:nvSpPr>
        <p:spPr>
          <a:xfrm>
            <a:off x="-429004" y="297434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30" y="129"/>
                  <a:pt x="21" y="129"/>
                  <a:pt x="10" y="118"/>
                </a:cubicBezTo>
                <a:cubicBezTo>
                  <a:pt x="1" y="109"/>
                  <a:pt x="1" y="89"/>
                  <a:pt x="21" y="79"/>
                </a:cubicBezTo>
                <a:lnTo>
                  <a:pt x="108" y="11"/>
                </a:lnTo>
                <a:cubicBezTo>
                  <a:pt x="119" y="1"/>
                  <a:pt x="138" y="1"/>
                  <a:pt x="148" y="11"/>
                </a:cubicBezTo>
                <a:cubicBezTo>
                  <a:pt x="148" y="20"/>
                  <a:pt x="148" y="40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4" name="Google Shape;4824;p21"/>
          <p:cNvSpPr/>
          <p:nvPr/>
        </p:nvSpPr>
        <p:spPr>
          <a:xfrm>
            <a:off x="-429004" y="2957849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21" y="50"/>
                </a:moveTo>
                <a:cubicBezTo>
                  <a:pt x="1" y="40"/>
                  <a:pt x="1" y="20"/>
                  <a:pt x="10" y="11"/>
                </a:cubicBezTo>
                <a:cubicBezTo>
                  <a:pt x="21" y="0"/>
                  <a:pt x="30" y="0"/>
                  <a:pt x="40" y="11"/>
                </a:cubicBezTo>
                <a:lnTo>
                  <a:pt x="138" y="89"/>
                </a:lnTo>
                <a:cubicBezTo>
                  <a:pt x="148" y="89"/>
                  <a:pt x="148" y="109"/>
                  <a:pt x="148" y="118"/>
                </a:cubicBezTo>
                <a:cubicBezTo>
                  <a:pt x="138" y="128"/>
                  <a:pt x="119" y="128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5" name="Google Shape;4825;p21"/>
          <p:cNvSpPr/>
          <p:nvPr/>
        </p:nvSpPr>
        <p:spPr>
          <a:xfrm>
            <a:off x="-408278" y="297434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30" y="129"/>
                  <a:pt x="10" y="129"/>
                  <a:pt x="10" y="118"/>
                </a:cubicBezTo>
                <a:cubicBezTo>
                  <a:pt x="1" y="109"/>
                  <a:pt x="1" y="89"/>
                  <a:pt x="10" y="79"/>
                </a:cubicBezTo>
                <a:lnTo>
                  <a:pt x="108" y="11"/>
                </a:lnTo>
                <a:cubicBezTo>
                  <a:pt x="119" y="1"/>
                  <a:pt x="128" y="1"/>
                  <a:pt x="138" y="11"/>
                </a:cubicBezTo>
                <a:cubicBezTo>
                  <a:pt x="148" y="20"/>
                  <a:pt x="148" y="40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6" name="Google Shape;4826;p21"/>
          <p:cNvSpPr/>
          <p:nvPr/>
        </p:nvSpPr>
        <p:spPr>
          <a:xfrm>
            <a:off x="-408278" y="2957849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" y="50"/>
                </a:moveTo>
                <a:cubicBezTo>
                  <a:pt x="1" y="40"/>
                  <a:pt x="1" y="20"/>
                  <a:pt x="10" y="11"/>
                </a:cubicBezTo>
                <a:cubicBezTo>
                  <a:pt x="10" y="0"/>
                  <a:pt x="30" y="0"/>
                  <a:pt x="40" y="11"/>
                </a:cubicBezTo>
                <a:lnTo>
                  <a:pt x="138" y="89"/>
                </a:lnTo>
                <a:cubicBezTo>
                  <a:pt x="148" y="89"/>
                  <a:pt x="148" y="109"/>
                  <a:pt x="138" y="118"/>
                </a:cubicBezTo>
                <a:cubicBezTo>
                  <a:pt x="128" y="128"/>
                  <a:pt x="119" y="128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7" name="Google Shape;4827;p21"/>
          <p:cNvSpPr/>
          <p:nvPr/>
        </p:nvSpPr>
        <p:spPr>
          <a:xfrm>
            <a:off x="3028037" y="1221081"/>
            <a:ext cx="263310" cy="251043"/>
          </a:xfrm>
          <a:custGeom>
            <a:avLst/>
            <a:gdLst/>
            <a:ahLst/>
            <a:cxnLst/>
            <a:rect l="l" t="t" r="r" b="b"/>
            <a:pathLst>
              <a:path w="1245" h="1187" extrusionOk="0">
                <a:moveTo>
                  <a:pt x="627" y="1"/>
                </a:moveTo>
                <a:lnTo>
                  <a:pt x="774" y="451"/>
                </a:lnTo>
                <a:lnTo>
                  <a:pt x="1244" y="451"/>
                </a:lnTo>
                <a:lnTo>
                  <a:pt x="862" y="736"/>
                </a:lnTo>
                <a:lnTo>
                  <a:pt x="1009" y="1187"/>
                </a:lnTo>
                <a:lnTo>
                  <a:pt x="627" y="902"/>
                </a:lnTo>
                <a:lnTo>
                  <a:pt x="235" y="1187"/>
                </a:lnTo>
                <a:lnTo>
                  <a:pt x="392" y="736"/>
                </a:lnTo>
                <a:lnTo>
                  <a:pt x="0" y="451"/>
                </a:lnTo>
                <a:lnTo>
                  <a:pt x="480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8" name="Google Shape;4828;p21"/>
          <p:cNvSpPr/>
          <p:nvPr/>
        </p:nvSpPr>
        <p:spPr>
          <a:xfrm>
            <a:off x="3842279" y="1104972"/>
            <a:ext cx="358905" cy="296726"/>
          </a:xfrm>
          <a:custGeom>
            <a:avLst/>
            <a:gdLst/>
            <a:ahLst/>
            <a:cxnLst/>
            <a:rect l="l" t="t" r="r" b="b"/>
            <a:pathLst>
              <a:path w="1697" h="1403" extrusionOk="0">
                <a:moveTo>
                  <a:pt x="1383" y="697"/>
                </a:moveTo>
                <a:cubicBezTo>
                  <a:pt x="1696" y="1"/>
                  <a:pt x="530" y="1"/>
                  <a:pt x="1" y="246"/>
                </a:cubicBezTo>
                <a:cubicBezTo>
                  <a:pt x="462" y="354"/>
                  <a:pt x="1059" y="1403"/>
                  <a:pt x="1383" y="69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9" name="Google Shape;4829;p21"/>
          <p:cNvSpPr/>
          <p:nvPr/>
        </p:nvSpPr>
        <p:spPr>
          <a:xfrm>
            <a:off x="3881828" y="1148751"/>
            <a:ext cx="275788" cy="130703"/>
          </a:xfrm>
          <a:custGeom>
            <a:avLst/>
            <a:gdLst/>
            <a:ahLst/>
            <a:cxnLst/>
            <a:rect l="l" t="t" r="r" b="b"/>
            <a:pathLst>
              <a:path w="1304" h="618" extrusionOk="0">
                <a:moveTo>
                  <a:pt x="1166" y="549"/>
                </a:moveTo>
                <a:cubicBezTo>
                  <a:pt x="863" y="264"/>
                  <a:pt x="441" y="88"/>
                  <a:pt x="39" y="49"/>
                </a:cubicBezTo>
                <a:cubicBezTo>
                  <a:pt x="0" y="49"/>
                  <a:pt x="10" y="0"/>
                  <a:pt x="39" y="0"/>
                </a:cubicBezTo>
                <a:cubicBezTo>
                  <a:pt x="460" y="39"/>
                  <a:pt x="931" y="176"/>
                  <a:pt x="1235" y="480"/>
                </a:cubicBezTo>
                <a:cubicBezTo>
                  <a:pt x="1303" y="558"/>
                  <a:pt x="1244" y="617"/>
                  <a:pt x="1166" y="5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0" name="Google Shape;4830;p21"/>
          <p:cNvSpPr/>
          <p:nvPr/>
        </p:nvSpPr>
        <p:spPr>
          <a:xfrm>
            <a:off x="4149153" y="1165247"/>
            <a:ext cx="308992" cy="259291"/>
          </a:xfrm>
          <a:custGeom>
            <a:avLst/>
            <a:gdLst/>
            <a:ahLst/>
            <a:cxnLst/>
            <a:rect l="l" t="t" r="r" b="b"/>
            <a:pathLst>
              <a:path w="1461" h="1226" extrusionOk="0">
                <a:moveTo>
                  <a:pt x="20" y="471"/>
                </a:moveTo>
                <a:cubicBezTo>
                  <a:pt x="0" y="1225"/>
                  <a:pt x="1078" y="755"/>
                  <a:pt x="1460" y="294"/>
                </a:cubicBezTo>
                <a:cubicBezTo>
                  <a:pt x="1304" y="343"/>
                  <a:pt x="1069" y="275"/>
                  <a:pt x="843" y="216"/>
                </a:cubicBezTo>
                <a:cubicBezTo>
                  <a:pt x="431" y="108"/>
                  <a:pt x="39" y="0"/>
                  <a:pt x="20" y="47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1" name="Google Shape;4831;p21"/>
          <p:cNvSpPr/>
          <p:nvPr/>
        </p:nvSpPr>
        <p:spPr>
          <a:xfrm>
            <a:off x="4126312" y="1241807"/>
            <a:ext cx="300744" cy="58372"/>
          </a:xfrm>
          <a:custGeom>
            <a:avLst/>
            <a:gdLst/>
            <a:ahLst/>
            <a:cxnLst/>
            <a:rect l="l" t="t" r="r" b="b"/>
            <a:pathLst>
              <a:path w="1422" h="276" extrusionOk="0">
                <a:moveTo>
                  <a:pt x="128" y="50"/>
                </a:moveTo>
                <a:cubicBezTo>
                  <a:pt x="530" y="177"/>
                  <a:pt x="990" y="157"/>
                  <a:pt x="1372" y="20"/>
                </a:cubicBezTo>
                <a:cubicBezTo>
                  <a:pt x="1401" y="1"/>
                  <a:pt x="1421" y="50"/>
                  <a:pt x="1382" y="59"/>
                </a:cubicBezTo>
                <a:cubicBezTo>
                  <a:pt x="990" y="207"/>
                  <a:pt x="510" y="275"/>
                  <a:pt x="99" y="138"/>
                </a:cubicBezTo>
                <a:cubicBezTo>
                  <a:pt x="1" y="99"/>
                  <a:pt x="30" y="11"/>
                  <a:pt x="128" y="5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2" name="Google Shape;4832;p21"/>
          <p:cNvSpPr/>
          <p:nvPr/>
        </p:nvSpPr>
        <p:spPr>
          <a:xfrm>
            <a:off x="3987362" y="986960"/>
            <a:ext cx="311107" cy="321470"/>
          </a:xfrm>
          <a:custGeom>
            <a:avLst/>
            <a:gdLst/>
            <a:ahLst/>
            <a:cxnLst/>
            <a:rect l="l" t="t" r="r" b="b"/>
            <a:pathLst>
              <a:path w="1471" h="1520" extrusionOk="0">
                <a:moveTo>
                  <a:pt x="716" y="1245"/>
                </a:moveTo>
                <a:cubicBezTo>
                  <a:pt x="1" y="961"/>
                  <a:pt x="873" y="177"/>
                  <a:pt x="1471" y="1"/>
                </a:cubicBezTo>
                <a:cubicBezTo>
                  <a:pt x="1187" y="373"/>
                  <a:pt x="1402" y="1519"/>
                  <a:pt x="716" y="1245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3" name="Google Shape;4833;p21"/>
          <p:cNvSpPr/>
          <p:nvPr/>
        </p:nvSpPr>
        <p:spPr>
          <a:xfrm>
            <a:off x="4130542" y="1007686"/>
            <a:ext cx="138951" cy="271769"/>
          </a:xfrm>
          <a:custGeom>
            <a:avLst/>
            <a:gdLst/>
            <a:ahLst/>
            <a:cxnLst/>
            <a:rect l="l" t="t" r="r" b="b"/>
            <a:pathLst>
              <a:path w="657" h="1285" extrusionOk="0">
                <a:moveTo>
                  <a:pt x="98" y="1177"/>
                </a:moveTo>
                <a:cubicBezTo>
                  <a:pt x="147" y="755"/>
                  <a:pt x="353" y="343"/>
                  <a:pt x="637" y="60"/>
                </a:cubicBezTo>
                <a:cubicBezTo>
                  <a:pt x="656" y="30"/>
                  <a:pt x="627" y="1"/>
                  <a:pt x="608" y="20"/>
                </a:cubicBezTo>
                <a:cubicBezTo>
                  <a:pt x="314" y="324"/>
                  <a:pt x="39" y="735"/>
                  <a:pt x="10" y="1166"/>
                </a:cubicBezTo>
                <a:cubicBezTo>
                  <a:pt x="0" y="1264"/>
                  <a:pt x="88" y="1284"/>
                  <a:pt x="98" y="117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4" name="Google Shape;4834;p21"/>
          <p:cNvSpPr/>
          <p:nvPr/>
        </p:nvSpPr>
        <p:spPr>
          <a:xfrm>
            <a:off x="3956485" y="1183858"/>
            <a:ext cx="308781" cy="358693"/>
          </a:xfrm>
          <a:custGeom>
            <a:avLst/>
            <a:gdLst/>
            <a:ahLst/>
            <a:cxnLst/>
            <a:rect l="l" t="t" r="r" b="b"/>
            <a:pathLst>
              <a:path w="1460" h="1696" extrusionOk="0">
                <a:moveTo>
                  <a:pt x="823" y="402"/>
                </a:moveTo>
                <a:cubicBezTo>
                  <a:pt x="157" y="0"/>
                  <a:pt x="0" y="1137"/>
                  <a:pt x="166" y="1696"/>
                </a:cubicBezTo>
                <a:cubicBezTo>
                  <a:pt x="353" y="1245"/>
                  <a:pt x="1460" y="794"/>
                  <a:pt x="823" y="402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5" name="Google Shape;4835;p21"/>
          <p:cNvSpPr/>
          <p:nvPr/>
        </p:nvSpPr>
        <p:spPr>
          <a:xfrm>
            <a:off x="3989477" y="1248152"/>
            <a:ext cx="170252" cy="257176"/>
          </a:xfrm>
          <a:custGeom>
            <a:avLst/>
            <a:gdLst/>
            <a:ahLst/>
            <a:cxnLst/>
            <a:rect l="l" t="t" r="r" b="b"/>
            <a:pathLst>
              <a:path w="805" h="1216" extrusionOk="0">
                <a:moveTo>
                  <a:pt x="716" y="138"/>
                </a:moveTo>
                <a:cubicBezTo>
                  <a:pt x="393" y="392"/>
                  <a:pt x="147" y="784"/>
                  <a:pt x="60" y="1176"/>
                </a:cubicBezTo>
                <a:cubicBezTo>
                  <a:pt x="49" y="1216"/>
                  <a:pt x="1" y="1205"/>
                  <a:pt x="10" y="1166"/>
                </a:cubicBezTo>
                <a:cubicBezTo>
                  <a:pt x="108" y="765"/>
                  <a:pt x="314" y="314"/>
                  <a:pt x="657" y="59"/>
                </a:cubicBezTo>
                <a:cubicBezTo>
                  <a:pt x="746" y="0"/>
                  <a:pt x="804" y="69"/>
                  <a:pt x="716" y="13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6" name="Google Shape;4836;p21"/>
          <p:cNvSpPr/>
          <p:nvPr/>
        </p:nvSpPr>
        <p:spPr>
          <a:xfrm>
            <a:off x="4004070" y="1190203"/>
            <a:ext cx="329719" cy="325489"/>
          </a:xfrm>
          <a:custGeom>
            <a:avLst/>
            <a:gdLst/>
            <a:ahLst/>
            <a:cxnLst/>
            <a:rect l="l" t="t" r="r" b="b"/>
            <a:pathLst>
              <a:path w="1559" h="1539" extrusionOk="0">
                <a:moveTo>
                  <a:pt x="647" y="412"/>
                </a:moveTo>
                <a:cubicBezTo>
                  <a:pt x="0" y="793"/>
                  <a:pt x="980" y="1460"/>
                  <a:pt x="1559" y="1538"/>
                </a:cubicBezTo>
                <a:cubicBezTo>
                  <a:pt x="1254" y="1205"/>
                  <a:pt x="1343" y="0"/>
                  <a:pt x="647" y="4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7" name="Google Shape;4837;p21"/>
          <p:cNvSpPr/>
          <p:nvPr/>
        </p:nvSpPr>
        <p:spPr>
          <a:xfrm>
            <a:off x="4128427" y="1248152"/>
            <a:ext cx="172156" cy="252946"/>
          </a:xfrm>
          <a:custGeom>
            <a:avLst/>
            <a:gdLst/>
            <a:ahLst/>
            <a:cxnLst/>
            <a:rect l="l" t="t" r="r" b="b"/>
            <a:pathLst>
              <a:path w="814" h="1196" extrusionOk="0">
                <a:moveTo>
                  <a:pt x="118" y="98"/>
                </a:moveTo>
                <a:cubicBezTo>
                  <a:pt x="216" y="510"/>
                  <a:pt x="470" y="892"/>
                  <a:pt x="794" y="1137"/>
                </a:cubicBezTo>
                <a:cubicBezTo>
                  <a:pt x="814" y="1157"/>
                  <a:pt x="794" y="1196"/>
                  <a:pt x="764" y="1176"/>
                </a:cubicBezTo>
                <a:cubicBezTo>
                  <a:pt x="431" y="922"/>
                  <a:pt x="118" y="539"/>
                  <a:pt x="30" y="127"/>
                </a:cubicBezTo>
                <a:cubicBezTo>
                  <a:pt x="0" y="20"/>
                  <a:pt x="89" y="0"/>
                  <a:pt x="118" y="9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8" name="Google Shape;4838;p21"/>
          <p:cNvSpPr/>
          <p:nvPr/>
        </p:nvSpPr>
        <p:spPr>
          <a:xfrm>
            <a:off x="4099241" y="1243922"/>
            <a:ext cx="27283" cy="20938"/>
          </a:xfrm>
          <a:custGeom>
            <a:avLst/>
            <a:gdLst/>
            <a:ahLst/>
            <a:cxnLst/>
            <a:rect l="l" t="t" r="r" b="b"/>
            <a:pathLst>
              <a:path w="129" h="99" extrusionOk="0">
                <a:moveTo>
                  <a:pt x="20" y="1"/>
                </a:moveTo>
                <a:cubicBezTo>
                  <a:pt x="20" y="10"/>
                  <a:pt x="11" y="20"/>
                  <a:pt x="11" y="30"/>
                </a:cubicBezTo>
                <a:cubicBezTo>
                  <a:pt x="11" y="40"/>
                  <a:pt x="1" y="49"/>
                  <a:pt x="1" y="49"/>
                </a:cubicBezTo>
                <a:cubicBezTo>
                  <a:pt x="40" y="60"/>
                  <a:pt x="79" y="79"/>
                  <a:pt x="118" y="99"/>
                </a:cubicBezTo>
                <a:lnTo>
                  <a:pt x="129" y="89"/>
                </a:lnTo>
                <a:cubicBezTo>
                  <a:pt x="99" y="60"/>
                  <a:pt x="60" y="30"/>
                  <a:pt x="20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9" name="Google Shape;4839;p21"/>
          <p:cNvSpPr/>
          <p:nvPr/>
        </p:nvSpPr>
        <p:spPr>
          <a:xfrm>
            <a:off x="4103471" y="1235674"/>
            <a:ext cx="29186" cy="27071"/>
          </a:xfrm>
          <a:custGeom>
            <a:avLst/>
            <a:gdLst/>
            <a:ahLst/>
            <a:cxnLst/>
            <a:rect l="l" t="t" r="r" b="b"/>
            <a:pathLst>
              <a:path w="138" h="128" extrusionOk="0">
                <a:moveTo>
                  <a:pt x="40" y="1"/>
                </a:moveTo>
                <a:cubicBezTo>
                  <a:pt x="20" y="10"/>
                  <a:pt x="11" y="20"/>
                  <a:pt x="0" y="40"/>
                </a:cubicBezTo>
                <a:cubicBezTo>
                  <a:pt x="40" y="69"/>
                  <a:pt x="79" y="99"/>
                  <a:pt x="109" y="128"/>
                </a:cubicBezTo>
                <a:cubicBezTo>
                  <a:pt x="118" y="128"/>
                  <a:pt x="118" y="118"/>
                  <a:pt x="118" y="118"/>
                </a:cubicBezTo>
                <a:cubicBezTo>
                  <a:pt x="128" y="118"/>
                  <a:pt x="128" y="108"/>
                  <a:pt x="138" y="108"/>
                </a:cubicBezTo>
                <a:lnTo>
                  <a:pt x="138" y="88"/>
                </a:lnTo>
                <a:lnTo>
                  <a:pt x="138" y="59"/>
                </a:lnTo>
                <a:cubicBezTo>
                  <a:pt x="98" y="40"/>
                  <a:pt x="69" y="20"/>
                  <a:pt x="4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0" name="Google Shape;4840;p21"/>
          <p:cNvSpPr/>
          <p:nvPr/>
        </p:nvSpPr>
        <p:spPr>
          <a:xfrm>
            <a:off x="4180243" y="1258515"/>
            <a:ext cx="4230" cy="2326"/>
          </a:xfrm>
          <a:custGeom>
            <a:avLst/>
            <a:gdLst/>
            <a:ahLst/>
            <a:cxnLst/>
            <a:rect l="l" t="t" r="r" b="b"/>
            <a:pathLst>
              <a:path w="20" h="11" extrusionOk="0">
                <a:moveTo>
                  <a:pt x="0" y="0"/>
                </a:moveTo>
                <a:cubicBezTo>
                  <a:pt x="10" y="0"/>
                  <a:pt x="10" y="10"/>
                  <a:pt x="20" y="10"/>
                </a:cubicBezTo>
                <a:lnTo>
                  <a:pt x="2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1" name="Google Shape;4841;p21"/>
          <p:cNvSpPr/>
          <p:nvPr/>
        </p:nvSpPr>
        <p:spPr>
          <a:xfrm>
            <a:off x="4151268" y="1254285"/>
            <a:ext cx="33205" cy="16708"/>
          </a:xfrm>
          <a:custGeom>
            <a:avLst/>
            <a:gdLst/>
            <a:ahLst/>
            <a:cxnLst/>
            <a:rect l="l" t="t" r="r" b="b"/>
            <a:pathLst>
              <a:path w="157" h="79" extrusionOk="0">
                <a:moveTo>
                  <a:pt x="0" y="0"/>
                </a:moveTo>
                <a:lnTo>
                  <a:pt x="0" y="11"/>
                </a:lnTo>
                <a:lnTo>
                  <a:pt x="0" y="40"/>
                </a:lnTo>
                <a:cubicBezTo>
                  <a:pt x="0" y="50"/>
                  <a:pt x="0" y="59"/>
                  <a:pt x="10" y="69"/>
                </a:cubicBezTo>
                <a:lnTo>
                  <a:pt x="10" y="79"/>
                </a:lnTo>
                <a:cubicBezTo>
                  <a:pt x="59" y="50"/>
                  <a:pt x="108" y="30"/>
                  <a:pt x="157" y="30"/>
                </a:cubicBezTo>
                <a:cubicBezTo>
                  <a:pt x="147" y="30"/>
                  <a:pt x="147" y="20"/>
                  <a:pt x="137" y="20"/>
                </a:cubicBezTo>
                <a:cubicBezTo>
                  <a:pt x="98" y="20"/>
                  <a:pt x="49" y="20"/>
                  <a:pt x="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2" name="Google Shape;4842;p21"/>
          <p:cNvSpPr/>
          <p:nvPr/>
        </p:nvSpPr>
        <p:spPr>
          <a:xfrm>
            <a:off x="4111719" y="1221081"/>
            <a:ext cx="72754" cy="37646"/>
          </a:xfrm>
          <a:custGeom>
            <a:avLst/>
            <a:gdLst/>
            <a:ahLst/>
            <a:cxnLst/>
            <a:rect l="l" t="t" r="r" b="b"/>
            <a:pathLst>
              <a:path w="344" h="178" extrusionOk="0">
                <a:moveTo>
                  <a:pt x="118" y="1"/>
                </a:moveTo>
                <a:lnTo>
                  <a:pt x="118" y="1"/>
                </a:lnTo>
                <a:cubicBezTo>
                  <a:pt x="70" y="11"/>
                  <a:pt x="30" y="30"/>
                  <a:pt x="1" y="70"/>
                </a:cubicBezTo>
                <a:cubicBezTo>
                  <a:pt x="30" y="89"/>
                  <a:pt x="59" y="109"/>
                  <a:pt x="99" y="128"/>
                </a:cubicBezTo>
                <a:cubicBezTo>
                  <a:pt x="109" y="89"/>
                  <a:pt x="109" y="40"/>
                  <a:pt x="118" y="1"/>
                </a:cubicBezTo>
                <a:close/>
                <a:moveTo>
                  <a:pt x="216" y="20"/>
                </a:moveTo>
                <a:cubicBezTo>
                  <a:pt x="207" y="59"/>
                  <a:pt x="197" y="109"/>
                  <a:pt x="187" y="157"/>
                </a:cubicBezTo>
                <a:cubicBezTo>
                  <a:pt x="236" y="177"/>
                  <a:pt x="285" y="177"/>
                  <a:pt x="324" y="177"/>
                </a:cubicBezTo>
                <a:lnTo>
                  <a:pt x="344" y="177"/>
                </a:lnTo>
                <a:cubicBezTo>
                  <a:pt x="334" y="109"/>
                  <a:pt x="285" y="40"/>
                  <a:pt x="216" y="2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3" name="Google Shape;4843;p21"/>
          <p:cNvSpPr/>
          <p:nvPr/>
        </p:nvSpPr>
        <p:spPr>
          <a:xfrm>
            <a:off x="4132446" y="1221081"/>
            <a:ext cx="25168" cy="41664"/>
          </a:xfrm>
          <a:custGeom>
            <a:avLst/>
            <a:gdLst/>
            <a:ahLst/>
            <a:cxnLst/>
            <a:rect l="l" t="t" r="r" b="b"/>
            <a:pathLst>
              <a:path w="119" h="197" extrusionOk="0">
                <a:moveTo>
                  <a:pt x="20" y="1"/>
                </a:moveTo>
                <a:cubicBezTo>
                  <a:pt x="11" y="40"/>
                  <a:pt x="11" y="89"/>
                  <a:pt x="1" y="128"/>
                </a:cubicBezTo>
                <a:lnTo>
                  <a:pt x="1" y="157"/>
                </a:lnTo>
                <a:lnTo>
                  <a:pt x="1" y="177"/>
                </a:lnTo>
                <a:cubicBezTo>
                  <a:pt x="11" y="168"/>
                  <a:pt x="20" y="168"/>
                  <a:pt x="30" y="168"/>
                </a:cubicBezTo>
                <a:lnTo>
                  <a:pt x="40" y="157"/>
                </a:lnTo>
                <a:cubicBezTo>
                  <a:pt x="50" y="157"/>
                  <a:pt x="50" y="168"/>
                  <a:pt x="50" y="168"/>
                </a:cubicBezTo>
                <a:cubicBezTo>
                  <a:pt x="70" y="168"/>
                  <a:pt x="79" y="177"/>
                  <a:pt x="79" y="187"/>
                </a:cubicBezTo>
                <a:cubicBezTo>
                  <a:pt x="79" y="197"/>
                  <a:pt x="79" y="197"/>
                  <a:pt x="89" y="197"/>
                </a:cubicBezTo>
                <a:lnTo>
                  <a:pt x="89" y="168"/>
                </a:lnTo>
                <a:lnTo>
                  <a:pt x="89" y="157"/>
                </a:lnTo>
                <a:cubicBezTo>
                  <a:pt x="99" y="109"/>
                  <a:pt x="109" y="59"/>
                  <a:pt x="118" y="20"/>
                </a:cubicBezTo>
                <a:cubicBezTo>
                  <a:pt x="109" y="20"/>
                  <a:pt x="109" y="11"/>
                  <a:pt x="109" y="11"/>
                </a:cubicBezTo>
                <a:cubicBezTo>
                  <a:pt x="89" y="11"/>
                  <a:pt x="59" y="1"/>
                  <a:pt x="4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4" name="Google Shape;4844;p21"/>
          <p:cNvSpPr/>
          <p:nvPr/>
        </p:nvSpPr>
        <p:spPr>
          <a:xfrm>
            <a:off x="4097338" y="1254285"/>
            <a:ext cx="27071" cy="29186"/>
          </a:xfrm>
          <a:custGeom>
            <a:avLst/>
            <a:gdLst/>
            <a:ahLst/>
            <a:cxnLst/>
            <a:rect l="l" t="t" r="r" b="b"/>
            <a:pathLst>
              <a:path w="128" h="138" extrusionOk="0">
                <a:moveTo>
                  <a:pt x="10" y="0"/>
                </a:moveTo>
                <a:lnTo>
                  <a:pt x="10" y="0"/>
                </a:lnTo>
                <a:cubicBezTo>
                  <a:pt x="0" y="50"/>
                  <a:pt x="10" y="98"/>
                  <a:pt x="29" y="138"/>
                </a:cubicBezTo>
                <a:cubicBezTo>
                  <a:pt x="59" y="109"/>
                  <a:pt x="88" y="79"/>
                  <a:pt x="127" y="50"/>
                </a:cubicBezTo>
                <a:cubicBezTo>
                  <a:pt x="88" y="30"/>
                  <a:pt x="49" y="11"/>
                  <a:pt x="10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5" name="Google Shape;4845;p21"/>
          <p:cNvSpPr/>
          <p:nvPr/>
        </p:nvSpPr>
        <p:spPr>
          <a:xfrm>
            <a:off x="4103471" y="1256400"/>
            <a:ext cx="45683" cy="41664"/>
          </a:xfrm>
          <a:custGeom>
            <a:avLst/>
            <a:gdLst/>
            <a:ahLst/>
            <a:cxnLst/>
            <a:rect l="l" t="t" r="r" b="b"/>
            <a:pathLst>
              <a:path w="216" h="197" extrusionOk="0">
                <a:moveTo>
                  <a:pt x="187" y="1"/>
                </a:moveTo>
                <a:lnTo>
                  <a:pt x="187" y="1"/>
                </a:lnTo>
                <a:cubicBezTo>
                  <a:pt x="196" y="1"/>
                  <a:pt x="207" y="10"/>
                  <a:pt x="216" y="20"/>
                </a:cubicBezTo>
                <a:cubicBezTo>
                  <a:pt x="216" y="10"/>
                  <a:pt x="207" y="1"/>
                  <a:pt x="187" y="1"/>
                </a:cubicBezTo>
                <a:close/>
                <a:moveTo>
                  <a:pt x="167" y="1"/>
                </a:moveTo>
                <a:cubicBezTo>
                  <a:pt x="157" y="1"/>
                  <a:pt x="148" y="1"/>
                  <a:pt x="138" y="10"/>
                </a:cubicBezTo>
                <a:cubicBezTo>
                  <a:pt x="128" y="10"/>
                  <a:pt x="128" y="20"/>
                  <a:pt x="118" y="20"/>
                </a:cubicBezTo>
                <a:cubicBezTo>
                  <a:pt x="118" y="20"/>
                  <a:pt x="118" y="30"/>
                  <a:pt x="109" y="30"/>
                </a:cubicBezTo>
                <a:lnTo>
                  <a:pt x="98" y="40"/>
                </a:lnTo>
                <a:cubicBezTo>
                  <a:pt x="59" y="69"/>
                  <a:pt x="30" y="99"/>
                  <a:pt x="0" y="128"/>
                </a:cubicBezTo>
                <a:cubicBezTo>
                  <a:pt x="11" y="147"/>
                  <a:pt x="30" y="177"/>
                  <a:pt x="50" y="197"/>
                </a:cubicBezTo>
                <a:cubicBezTo>
                  <a:pt x="79" y="167"/>
                  <a:pt x="109" y="138"/>
                  <a:pt x="148" y="118"/>
                </a:cubicBezTo>
                <a:lnTo>
                  <a:pt x="148" y="88"/>
                </a:lnTo>
                <a:cubicBezTo>
                  <a:pt x="138" y="40"/>
                  <a:pt x="148" y="10"/>
                  <a:pt x="167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6" name="Google Shape;4846;p21"/>
          <p:cNvSpPr/>
          <p:nvPr/>
        </p:nvSpPr>
        <p:spPr>
          <a:xfrm>
            <a:off x="4113834" y="1260630"/>
            <a:ext cx="70639" cy="45683"/>
          </a:xfrm>
          <a:custGeom>
            <a:avLst/>
            <a:gdLst/>
            <a:ahLst/>
            <a:cxnLst/>
            <a:rect l="l" t="t" r="r" b="b"/>
            <a:pathLst>
              <a:path w="334" h="216" extrusionOk="0">
                <a:moveTo>
                  <a:pt x="334" y="0"/>
                </a:moveTo>
                <a:cubicBezTo>
                  <a:pt x="285" y="0"/>
                  <a:pt x="236" y="20"/>
                  <a:pt x="187" y="49"/>
                </a:cubicBezTo>
                <a:cubicBezTo>
                  <a:pt x="197" y="98"/>
                  <a:pt x="216" y="147"/>
                  <a:pt x="226" y="196"/>
                </a:cubicBezTo>
                <a:cubicBezTo>
                  <a:pt x="275" y="166"/>
                  <a:pt x="304" y="127"/>
                  <a:pt x="324" y="79"/>
                </a:cubicBezTo>
                <a:cubicBezTo>
                  <a:pt x="334" y="49"/>
                  <a:pt x="334" y="20"/>
                  <a:pt x="334" y="0"/>
                </a:cubicBezTo>
                <a:close/>
                <a:moveTo>
                  <a:pt x="99" y="98"/>
                </a:moveTo>
                <a:cubicBezTo>
                  <a:pt x="60" y="118"/>
                  <a:pt x="30" y="147"/>
                  <a:pt x="1" y="177"/>
                </a:cubicBezTo>
                <a:cubicBezTo>
                  <a:pt x="20" y="186"/>
                  <a:pt x="40" y="196"/>
                  <a:pt x="69" y="206"/>
                </a:cubicBezTo>
                <a:cubicBezTo>
                  <a:pt x="89" y="216"/>
                  <a:pt x="108" y="216"/>
                  <a:pt x="128" y="216"/>
                </a:cubicBezTo>
                <a:lnTo>
                  <a:pt x="138" y="216"/>
                </a:lnTo>
                <a:cubicBezTo>
                  <a:pt x="128" y="177"/>
                  <a:pt x="108" y="137"/>
                  <a:pt x="99" y="98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7" name="Google Shape;4847;p21"/>
          <p:cNvSpPr/>
          <p:nvPr/>
        </p:nvSpPr>
        <p:spPr>
          <a:xfrm>
            <a:off x="4132446" y="1254285"/>
            <a:ext cx="29186" cy="52027"/>
          </a:xfrm>
          <a:custGeom>
            <a:avLst/>
            <a:gdLst/>
            <a:ahLst/>
            <a:cxnLst/>
            <a:rect l="l" t="t" r="r" b="b"/>
            <a:pathLst>
              <a:path w="138" h="246" extrusionOk="0">
                <a:moveTo>
                  <a:pt x="40" y="0"/>
                </a:moveTo>
                <a:lnTo>
                  <a:pt x="30" y="11"/>
                </a:lnTo>
                <a:cubicBezTo>
                  <a:pt x="11" y="20"/>
                  <a:pt x="1" y="50"/>
                  <a:pt x="11" y="98"/>
                </a:cubicBezTo>
                <a:lnTo>
                  <a:pt x="11" y="128"/>
                </a:lnTo>
                <a:cubicBezTo>
                  <a:pt x="20" y="167"/>
                  <a:pt x="40" y="207"/>
                  <a:pt x="50" y="246"/>
                </a:cubicBezTo>
                <a:cubicBezTo>
                  <a:pt x="79" y="246"/>
                  <a:pt x="109" y="236"/>
                  <a:pt x="138" y="226"/>
                </a:cubicBezTo>
                <a:cubicBezTo>
                  <a:pt x="128" y="177"/>
                  <a:pt x="109" y="128"/>
                  <a:pt x="99" y="79"/>
                </a:cubicBezTo>
                <a:lnTo>
                  <a:pt x="99" y="69"/>
                </a:lnTo>
                <a:cubicBezTo>
                  <a:pt x="89" y="59"/>
                  <a:pt x="89" y="50"/>
                  <a:pt x="89" y="40"/>
                </a:cubicBezTo>
                <a:cubicBezTo>
                  <a:pt x="79" y="40"/>
                  <a:pt x="79" y="40"/>
                  <a:pt x="79" y="30"/>
                </a:cubicBezTo>
                <a:cubicBezTo>
                  <a:pt x="70" y="20"/>
                  <a:pt x="59" y="11"/>
                  <a:pt x="50" y="11"/>
                </a:cubicBezTo>
                <a:cubicBezTo>
                  <a:pt x="50" y="11"/>
                  <a:pt x="50" y="0"/>
                  <a:pt x="4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8" name="Google Shape;4848;p21"/>
          <p:cNvSpPr/>
          <p:nvPr/>
        </p:nvSpPr>
        <p:spPr>
          <a:xfrm>
            <a:off x="4101568" y="1208603"/>
            <a:ext cx="95384" cy="95595"/>
          </a:xfrm>
          <a:custGeom>
            <a:avLst/>
            <a:gdLst/>
            <a:ahLst/>
            <a:cxnLst/>
            <a:rect l="l" t="t" r="r" b="b"/>
            <a:pathLst>
              <a:path w="451" h="452" extrusionOk="0">
                <a:moveTo>
                  <a:pt x="421" y="285"/>
                </a:moveTo>
                <a:cubicBezTo>
                  <a:pt x="382" y="393"/>
                  <a:pt x="274" y="452"/>
                  <a:pt x="166" y="412"/>
                </a:cubicBezTo>
                <a:cubicBezTo>
                  <a:pt x="59" y="383"/>
                  <a:pt x="0" y="266"/>
                  <a:pt x="39" y="158"/>
                </a:cubicBezTo>
                <a:cubicBezTo>
                  <a:pt x="68" y="60"/>
                  <a:pt x="186" y="1"/>
                  <a:pt x="294" y="31"/>
                </a:cubicBezTo>
                <a:cubicBezTo>
                  <a:pt x="401" y="70"/>
                  <a:pt x="451" y="187"/>
                  <a:pt x="421" y="28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9" name="Google Shape;4849;p21"/>
          <p:cNvSpPr/>
          <p:nvPr/>
        </p:nvSpPr>
        <p:spPr>
          <a:xfrm>
            <a:off x="4147038" y="1225311"/>
            <a:ext cx="35319" cy="35531"/>
          </a:xfrm>
          <a:custGeom>
            <a:avLst/>
            <a:gdLst/>
            <a:ahLst/>
            <a:cxnLst/>
            <a:rect l="l" t="t" r="r" b="b"/>
            <a:pathLst>
              <a:path w="167" h="168" extrusionOk="0">
                <a:moveTo>
                  <a:pt x="157" y="108"/>
                </a:moveTo>
                <a:cubicBezTo>
                  <a:pt x="138" y="148"/>
                  <a:pt x="99" y="167"/>
                  <a:pt x="59" y="148"/>
                </a:cubicBezTo>
                <a:cubicBezTo>
                  <a:pt x="20" y="137"/>
                  <a:pt x="1" y="98"/>
                  <a:pt x="20" y="59"/>
                </a:cubicBezTo>
                <a:cubicBezTo>
                  <a:pt x="30" y="20"/>
                  <a:pt x="69" y="0"/>
                  <a:pt x="108" y="10"/>
                </a:cubicBezTo>
                <a:cubicBezTo>
                  <a:pt x="147" y="30"/>
                  <a:pt x="167" y="69"/>
                  <a:pt x="157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0" name="Google Shape;4850;p21"/>
          <p:cNvSpPr/>
          <p:nvPr/>
        </p:nvSpPr>
        <p:spPr>
          <a:xfrm>
            <a:off x="7916664" y="2130917"/>
            <a:ext cx="358905" cy="296514"/>
          </a:xfrm>
          <a:custGeom>
            <a:avLst/>
            <a:gdLst/>
            <a:ahLst/>
            <a:cxnLst/>
            <a:rect l="l" t="t" r="r" b="b"/>
            <a:pathLst>
              <a:path w="1697" h="1402" extrusionOk="0">
                <a:moveTo>
                  <a:pt x="1383" y="696"/>
                </a:moveTo>
                <a:cubicBezTo>
                  <a:pt x="1697" y="1"/>
                  <a:pt x="530" y="1"/>
                  <a:pt x="1" y="246"/>
                </a:cubicBezTo>
                <a:cubicBezTo>
                  <a:pt x="462" y="354"/>
                  <a:pt x="1059" y="1402"/>
                  <a:pt x="1383" y="6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1" name="Google Shape;4851;p21"/>
          <p:cNvSpPr/>
          <p:nvPr/>
        </p:nvSpPr>
        <p:spPr>
          <a:xfrm>
            <a:off x="7956213" y="2174485"/>
            <a:ext cx="275788" cy="130915"/>
          </a:xfrm>
          <a:custGeom>
            <a:avLst/>
            <a:gdLst/>
            <a:ahLst/>
            <a:cxnLst/>
            <a:rect l="l" t="t" r="r" b="b"/>
            <a:pathLst>
              <a:path w="1304" h="619" extrusionOk="0">
                <a:moveTo>
                  <a:pt x="1166" y="549"/>
                </a:moveTo>
                <a:cubicBezTo>
                  <a:pt x="863" y="255"/>
                  <a:pt x="441" y="79"/>
                  <a:pt x="30" y="50"/>
                </a:cubicBezTo>
                <a:cubicBezTo>
                  <a:pt x="1" y="40"/>
                  <a:pt x="1" y="0"/>
                  <a:pt x="40" y="0"/>
                </a:cubicBezTo>
                <a:cubicBezTo>
                  <a:pt x="451" y="40"/>
                  <a:pt x="931" y="177"/>
                  <a:pt x="1235" y="481"/>
                </a:cubicBezTo>
                <a:cubicBezTo>
                  <a:pt x="1303" y="549"/>
                  <a:pt x="1245" y="618"/>
                  <a:pt x="1166" y="5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2" name="Google Shape;4852;p21"/>
          <p:cNvSpPr/>
          <p:nvPr/>
        </p:nvSpPr>
        <p:spPr>
          <a:xfrm>
            <a:off x="8223538" y="2189078"/>
            <a:ext cx="308992" cy="261406"/>
          </a:xfrm>
          <a:custGeom>
            <a:avLst/>
            <a:gdLst/>
            <a:ahLst/>
            <a:cxnLst/>
            <a:rect l="l" t="t" r="r" b="b"/>
            <a:pathLst>
              <a:path w="1461" h="1236" extrusionOk="0">
                <a:moveTo>
                  <a:pt x="20" y="480"/>
                </a:moveTo>
                <a:cubicBezTo>
                  <a:pt x="0" y="1235"/>
                  <a:pt x="1078" y="765"/>
                  <a:pt x="1461" y="304"/>
                </a:cubicBezTo>
                <a:cubicBezTo>
                  <a:pt x="1294" y="343"/>
                  <a:pt x="1069" y="284"/>
                  <a:pt x="834" y="225"/>
                </a:cubicBezTo>
                <a:cubicBezTo>
                  <a:pt x="431" y="118"/>
                  <a:pt x="39" y="0"/>
                  <a:pt x="20" y="48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3" name="Google Shape;4853;p21"/>
          <p:cNvSpPr/>
          <p:nvPr/>
        </p:nvSpPr>
        <p:spPr>
          <a:xfrm>
            <a:off x="8200697" y="2267752"/>
            <a:ext cx="298629" cy="58372"/>
          </a:xfrm>
          <a:custGeom>
            <a:avLst/>
            <a:gdLst/>
            <a:ahLst/>
            <a:cxnLst/>
            <a:rect l="l" t="t" r="r" b="b"/>
            <a:pathLst>
              <a:path w="1412" h="276" extrusionOk="0">
                <a:moveTo>
                  <a:pt x="128" y="40"/>
                </a:moveTo>
                <a:cubicBezTo>
                  <a:pt x="530" y="177"/>
                  <a:pt x="990" y="157"/>
                  <a:pt x="1373" y="10"/>
                </a:cubicBezTo>
                <a:cubicBezTo>
                  <a:pt x="1402" y="1"/>
                  <a:pt x="1412" y="40"/>
                  <a:pt x="1382" y="59"/>
                </a:cubicBezTo>
                <a:cubicBezTo>
                  <a:pt x="990" y="197"/>
                  <a:pt x="500" y="275"/>
                  <a:pt x="99" y="128"/>
                </a:cubicBezTo>
                <a:cubicBezTo>
                  <a:pt x="1" y="99"/>
                  <a:pt x="30" y="10"/>
                  <a:pt x="128" y="4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4" name="Google Shape;4854;p21"/>
          <p:cNvSpPr/>
          <p:nvPr/>
        </p:nvSpPr>
        <p:spPr>
          <a:xfrm>
            <a:off x="8061747" y="2012694"/>
            <a:ext cx="311107" cy="321682"/>
          </a:xfrm>
          <a:custGeom>
            <a:avLst/>
            <a:gdLst/>
            <a:ahLst/>
            <a:cxnLst/>
            <a:rect l="l" t="t" r="r" b="b"/>
            <a:pathLst>
              <a:path w="1471" h="1521" extrusionOk="0">
                <a:moveTo>
                  <a:pt x="717" y="1246"/>
                </a:moveTo>
                <a:cubicBezTo>
                  <a:pt x="1" y="952"/>
                  <a:pt x="873" y="168"/>
                  <a:pt x="1471" y="1"/>
                </a:cubicBezTo>
                <a:cubicBezTo>
                  <a:pt x="1187" y="373"/>
                  <a:pt x="1403" y="1520"/>
                  <a:pt x="717" y="1246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5" name="Google Shape;4855;p21"/>
          <p:cNvSpPr/>
          <p:nvPr/>
        </p:nvSpPr>
        <p:spPr>
          <a:xfrm>
            <a:off x="8204927" y="2033420"/>
            <a:ext cx="138951" cy="269654"/>
          </a:xfrm>
          <a:custGeom>
            <a:avLst/>
            <a:gdLst/>
            <a:ahLst/>
            <a:cxnLst/>
            <a:rect l="l" t="t" r="r" b="b"/>
            <a:pathLst>
              <a:path w="657" h="1275" extrusionOk="0">
                <a:moveTo>
                  <a:pt x="98" y="1177"/>
                </a:moveTo>
                <a:cubicBezTo>
                  <a:pt x="147" y="756"/>
                  <a:pt x="353" y="344"/>
                  <a:pt x="637" y="50"/>
                </a:cubicBezTo>
                <a:cubicBezTo>
                  <a:pt x="657" y="31"/>
                  <a:pt x="628" y="1"/>
                  <a:pt x="598" y="21"/>
                </a:cubicBezTo>
                <a:cubicBezTo>
                  <a:pt x="304" y="325"/>
                  <a:pt x="40" y="736"/>
                  <a:pt x="10" y="1167"/>
                </a:cubicBezTo>
                <a:cubicBezTo>
                  <a:pt x="0" y="1265"/>
                  <a:pt x="88" y="1275"/>
                  <a:pt x="98" y="117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6" name="Google Shape;4856;p21"/>
          <p:cNvSpPr/>
          <p:nvPr/>
        </p:nvSpPr>
        <p:spPr>
          <a:xfrm>
            <a:off x="8028754" y="2209804"/>
            <a:ext cx="310896" cy="358693"/>
          </a:xfrm>
          <a:custGeom>
            <a:avLst/>
            <a:gdLst/>
            <a:ahLst/>
            <a:cxnLst/>
            <a:rect l="l" t="t" r="r" b="b"/>
            <a:pathLst>
              <a:path w="1470" h="1696" extrusionOk="0">
                <a:moveTo>
                  <a:pt x="823" y="402"/>
                </a:moveTo>
                <a:cubicBezTo>
                  <a:pt x="167" y="0"/>
                  <a:pt x="0" y="1127"/>
                  <a:pt x="176" y="1695"/>
                </a:cubicBezTo>
                <a:cubicBezTo>
                  <a:pt x="363" y="1244"/>
                  <a:pt x="1470" y="784"/>
                  <a:pt x="823" y="402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7" name="Google Shape;4857;p21"/>
          <p:cNvSpPr/>
          <p:nvPr/>
        </p:nvSpPr>
        <p:spPr>
          <a:xfrm>
            <a:off x="8064074" y="2271982"/>
            <a:ext cx="167926" cy="259080"/>
          </a:xfrm>
          <a:custGeom>
            <a:avLst/>
            <a:gdLst/>
            <a:ahLst/>
            <a:cxnLst/>
            <a:rect l="l" t="t" r="r" b="b"/>
            <a:pathLst>
              <a:path w="794" h="1225" extrusionOk="0">
                <a:moveTo>
                  <a:pt x="715" y="137"/>
                </a:moveTo>
                <a:cubicBezTo>
                  <a:pt x="382" y="402"/>
                  <a:pt x="147" y="794"/>
                  <a:pt x="49" y="1186"/>
                </a:cubicBezTo>
                <a:cubicBezTo>
                  <a:pt x="49" y="1225"/>
                  <a:pt x="0" y="1215"/>
                  <a:pt x="9" y="1176"/>
                </a:cubicBezTo>
                <a:cubicBezTo>
                  <a:pt x="107" y="774"/>
                  <a:pt x="314" y="323"/>
                  <a:pt x="656" y="68"/>
                </a:cubicBezTo>
                <a:cubicBezTo>
                  <a:pt x="745" y="0"/>
                  <a:pt x="793" y="79"/>
                  <a:pt x="715" y="13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8" name="Google Shape;4858;p21"/>
          <p:cNvSpPr/>
          <p:nvPr/>
        </p:nvSpPr>
        <p:spPr>
          <a:xfrm>
            <a:off x="8078455" y="2215937"/>
            <a:ext cx="329719" cy="325700"/>
          </a:xfrm>
          <a:custGeom>
            <a:avLst/>
            <a:gdLst/>
            <a:ahLst/>
            <a:cxnLst/>
            <a:rect l="l" t="t" r="r" b="b"/>
            <a:pathLst>
              <a:path w="1559" h="1540" extrusionOk="0">
                <a:moveTo>
                  <a:pt x="647" y="412"/>
                </a:moveTo>
                <a:cubicBezTo>
                  <a:pt x="0" y="794"/>
                  <a:pt x="980" y="1451"/>
                  <a:pt x="1559" y="1539"/>
                </a:cubicBezTo>
                <a:cubicBezTo>
                  <a:pt x="1255" y="1206"/>
                  <a:pt x="1343" y="0"/>
                  <a:pt x="647" y="4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9" name="Google Shape;4859;p21"/>
          <p:cNvSpPr/>
          <p:nvPr/>
        </p:nvSpPr>
        <p:spPr>
          <a:xfrm>
            <a:off x="8202812" y="2271982"/>
            <a:ext cx="172156" cy="255061"/>
          </a:xfrm>
          <a:custGeom>
            <a:avLst/>
            <a:gdLst/>
            <a:ahLst/>
            <a:cxnLst/>
            <a:rect l="l" t="t" r="r" b="b"/>
            <a:pathLst>
              <a:path w="814" h="1206" extrusionOk="0">
                <a:moveTo>
                  <a:pt x="118" y="108"/>
                </a:moveTo>
                <a:cubicBezTo>
                  <a:pt x="216" y="519"/>
                  <a:pt x="471" y="892"/>
                  <a:pt x="794" y="1146"/>
                </a:cubicBezTo>
                <a:cubicBezTo>
                  <a:pt x="814" y="1166"/>
                  <a:pt x="794" y="1205"/>
                  <a:pt x="765" y="1186"/>
                </a:cubicBezTo>
                <a:cubicBezTo>
                  <a:pt x="431" y="921"/>
                  <a:pt x="118" y="549"/>
                  <a:pt x="20" y="127"/>
                </a:cubicBezTo>
                <a:cubicBezTo>
                  <a:pt x="0" y="29"/>
                  <a:pt x="89" y="0"/>
                  <a:pt x="118" y="10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0" name="Google Shape;4860;p21"/>
          <p:cNvSpPr/>
          <p:nvPr/>
        </p:nvSpPr>
        <p:spPr>
          <a:xfrm>
            <a:off x="8173838" y="2267752"/>
            <a:ext cx="27071" cy="23053"/>
          </a:xfrm>
          <a:custGeom>
            <a:avLst/>
            <a:gdLst/>
            <a:ahLst/>
            <a:cxnLst/>
            <a:rect l="l" t="t" r="r" b="b"/>
            <a:pathLst>
              <a:path w="128" h="109" extrusionOk="0">
                <a:moveTo>
                  <a:pt x="20" y="1"/>
                </a:moveTo>
                <a:cubicBezTo>
                  <a:pt x="20" y="20"/>
                  <a:pt x="10" y="30"/>
                  <a:pt x="10" y="40"/>
                </a:cubicBezTo>
                <a:cubicBezTo>
                  <a:pt x="0" y="49"/>
                  <a:pt x="0" y="49"/>
                  <a:pt x="0" y="59"/>
                </a:cubicBezTo>
                <a:cubicBezTo>
                  <a:pt x="39" y="69"/>
                  <a:pt x="69" y="88"/>
                  <a:pt x="108" y="108"/>
                </a:cubicBezTo>
                <a:cubicBezTo>
                  <a:pt x="118" y="99"/>
                  <a:pt x="118" y="99"/>
                  <a:pt x="128" y="99"/>
                </a:cubicBezTo>
                <a:cubicBezTo>
                  <a:pt x="98" y="59"/>
                  <a:pt x="59" y="30"/>
                  <a:pt x="20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1" name="Google Shape;4861;p21"/>
          <p:cNvSpPr/>
          <p:nvPr/>
        </p:nvSpPr>
        <p:spPr>
          <a:xfrm>
            <a:off x="8177856" y="2259504"/>
            <a:ext cx="29186" cy="29186"/>
          </a:xfrm>
          <a:custGeom>
            <a:avLst/>
            <a:gdLst/>
            <a:ahLst/>
            <a:cxnLst/>
            <a:rect l="l" t="t" r="r" b="b"/>
            <a:pathLst>
              <a:path w="138" h="138" extrusionOk="0">
                <a:moveTo>
                  <a:pt x="30" y="0"/>
                </a:moveTo>
                <a:cubicBezTo>
                  <a:pt x="20" y="20"/>
                  <a:pt x="11" y="30"/>
                  <a:pt x="1" y="40"/>
                </a:cubicBezTo>
                <a:cubicBezTo>
                  <a:pt x="40" y="69"/>
                  <a:pt x="79" y="98"/>
                  <a:pt x="109" y="138"/>
                </a:cubicBezTo>
                <a:cubicBezTo>
                  <a:pt x="109" y="127"/>
                  <a:pt x="118" y="127"/>
                  <a:pt x="118" y="127"/>
                </a:cubicBezTo>
                <a:cubicBezTo>
                  <a:pt x="128" y="118"/>
                  <a:pt x="128" y="118"/>
                  <a:pt x="138" y="118"/>
                </a:cubicBezTo>
                <a:lnTo>
                  <a:pt x="138" y="98"/>
                </a:lnTo>
                <a:lnTo>
                  <a:pt x="138" y="59"/>
                </a:lnTo>
                <a:cubicBezTo>
                  <a:pt x="99" y="49"/>
                  <a:pt x="59" y="30"/>
                  <a:pt x="3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2" name="Google Shape;4862;p21"/>
          <p:cNvSpPr/>
          <p:nvPr/>
        </p:nvSpPr>
        <p:spPr>
          <a:xfrm>
            <a:off x="8254627" y="2284460"/>
            <a:ext cx="4441" cy="211"/>
          </a:xfrm>
          <a:custGeom>
            <a:avLst/>
            <a:gdLst/>
            <a:ahLst/>
            <a:cxnLst/>
            <a:rect l="l" t="t" r="r" b="b"/>
            <a:pathLst>
              <a:path w="21" h="1" extrusionOk="0">
                <a:moveTo>
                  <a:pt x="20" y="0"/>
                </a:moveTo>
                <a:lnTo>
                  <a:pt x="1" y="0"/>
                </a:lnTo>
                <a:lnTo>
                  <a:pt x="10" y="0"/>
                </a:lnTo>
                <a:lnTo>
                  <a:pt x="2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3" name="Google Shape;4863;p21"/>
          <p:cNvSpPr/>
          <p:nvPr/>
        </p:nvSpPr>
        <p:spPr>
          <a:xfrm>
            <a:off x="8223538" y="2280230"/>
            <a:ext cx="33416" cy="14593"/>
          </a:xfrm>
          <a:custGeom>
            <a:avLst/>
            <a:gdLst/>
            <a:ahLst/>
            <a:cxnLst/>
            <a:rect l="l" t="t" r="r" b="b"/>
            <a:pathLst>
              <a:path w="158" h="69" extrusionOk="0">
                <a:moveTo>
                  <a:pt x="10" y="0"/>
                </a:moveTo>
                <a:lnTo>
                  <a:pt x="10" y="10"/>
                </a:lnTo>
                <a:cubicBezTo>
                  <a:pt x="10" y="20"/>
                  <a:pt x="10" y="29"/>
                  <a:pt x="0" y="40"/>
                </a:cubicBezTo>
                <a:cubicBezTo>
                  <a:pt x="10" y="49"/>
                  <a:pt x="10" y="59"/>
                  <a:pt x="20" y="69"/>
                </a:cubicBezTo>
                <a:cubicBezTo>
                  <a:pt x="69" y="49"/>
                  <a:pt x="118" y="29"/>
                  <a:pt x="157" y="20"/>
                </a:cubicBezTo>
                <a:lnTo>
                  <a:pt x="137" y="20"/>
                </a:lnTo>
                <a:cubicBezTo>
                  <a:pt x="98" y="20"/>
                  <a:pt x="59" y="10"/>
                  <a:pt x="1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4" name="Google Shape;4864;p21"/>
          <p:cNvSpPr/>
          <p:nvPr/>
        </p:nvSpPr>
        <p:spPr>
          <a:xfrm>
            <a:off x="8184201" y="2247026"/>
            <a:ext cx="74869" cy="37646"/>
          </a:xfrm>
          <a:custGeom>
            <a:avLst/>
            <a:gdLst/>
            <a:ahLst/>
            <a:cxnLst/>
            <a:rect l="l" t="t" r="r" b="b"/>
            <a:pathLst>
              <a:path w="354" h="178" extrusionOk="0">
                <a:moveTo>
                  <a:pt x="127" y="1"/>
                </a:moveTo>
                <a:lnTo>
                  <a:pt x="127" y="1"/>
                </a:lnTo>
                <a:cubicBezTo>
                  <a:pt x="79" y="10"/>
                  <a:pt x="40" y="30"/>
                  <a:pt x="0" y="59"/>
                </a:cubicBezTo>
                <a:cubicBezTo>
                  <a:pt x="29" y="89"/>
                  <a:pt x="69" y="108"/>
                  <a:pt x="108" y="118"/>
                </a:cubicBezTo>
                <a:cubicBezTo>
                  <a:pt x="118" y="79"/>
                  <a:pt x="118" y="40"/>
                  <a:pt x="127" y="1"/>
                </a:cubicBezTo>
                <a:close/>
                <a:moveTo>
                  <a:pt x="216" y="10"/>
                </a:moveTo>
                <a:cubicBezTo>
                  <a:pt x="206" y="59"/>
                  <a:pt x="206" y="108"/>
                  <a:pt x="196" y="157"/>
                </a:cubicBezTo>
                <a:cubicBezTo>
                  <a:pt x="245" y="167"/>
                  <a:pt x="284" y="177"/>
                  <a:pt x="323" y="177"/>
                </a:cubicBezTo>
                <a:lnTo>
                  <a:pt x="353" y="177"/>
                </a:lnTo>
                <a:cubicBezTo>
                  <a:pt x="343" y="108"/>
                  <a:pt x="294" y="40"/>
                  <a:pt x="216" y="1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5" name="Google Shape;4865;p21"/>
          <p:cNvSpPr/>
          <p:nvPr/>
        </p:nvSpPr>
        <p:spPr>
          <a:xfrm>
            <a:off x="8206830" y="2247026"/>
            <a:ext cx="23264" cy="41664"/>
          </a:xfrm>
          <a:custGeom>
            <a:avLst/>
            <a:gdLst/>
            <a:ahLst/>
            <a:cxnLst/>
            <a:rect l="l" t="t" r="r" b="b"/>
            <a:pathLst>
              <a:path w="110" h="197" extrusionOk="0">
                <a:moveTo>
                  <a:pt x="20" y="1"/>
                </a:moveTo>
                <a:cubicBezTo>
                  <a:pt x="11" y="40"/>
                  <a:pt x="11" y="79"/>
                  <a:pt x="1" y="118"/>
                </a:cubicBezTo>
                <a:lnTo>
                  <a:pt x="1" y="157"/>
                </a:lnTo>
                <a:lnTo>
                  <a:pt x="1" y="177"/>
                </a:lnTo>
                <a:cubicBezTo>
                  <a:pt x="11" y="167"/>
                  <a:pt x="20" y="167"/>
                  <a:pt x="31" y="167"/>
                </a:cubicBezTo>
                <a:cubicBezTo>
                  <a:pt x="31" y="157"/>
                  <a:pt x="31" y="157"/>
                  <a:pt x="40" y="157"/>
                </a:cubicBezTo>
                <a:lnTo>
                  <a:pt x="50" y="157"/>
                </a:lnTo>
                <a:cubicBezTo>
                  <a:pt x="70" y="167"/>
                  <a:pt x="79" y="177"/>
                  <a:pt x="79" y="186"/>
                </a:cubicBezTo>
                <a:lnTo>
                  <a:pt x="79" y="197"/>
                </a:lnTo>
                <a:cubicBezTo>
                  <a:pt x="89" y="186"/>
                  <a:pt x="89" y="177"/>
                  <a:pt x="89" y="167"/>
                </a:cubicBezTo>
                <a:lnTo>
                  <a:pt x="89" y="157"/>
                </a:lnTo>
                <a:cubicBezTo>
                  <a:pt x="99" y="108"/>
                  <a:pt x="99" y="59"/>
                  <a:pt x="109" y="10"/>
                </a:cubicBezTo>
                <a:cubicBezTo>
                  <a:pt x="79" y="1"/>
                  <a:pt x="60" y="1"/>
                  <a:pt x="4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6" name="Google Shape;4866;p21"/>
          <p:cNvSpPr/>
          <p:nvPr/>
        </p:nvSpPr>
        <p:spPr>
          <a:xfrm>
            <a:off x="8171723" y="2280230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10" y="0"/>
                </a:moveTo>
                <a:lnTo>
                  <a:pt x="10" y="0"/>
                </a:lnTo>
                <a:cubicBezTo>
                  <a:pt x="1" y="49"/>
                  <a:pt x="10" y="88"/>
                  <a:pt x="30" y="127"/>
                </a:cubicBezTo>
                <a:cubicBezTo>
                  <a:pt x="59" y="98"/>
                  <a:pt x="88" y="79"/>
                  <a:pt x="118" y="49"/>
                </a:cubicBezTo>
                <a:cubicBezTo>
                  <a:pt x="79" y="29"/>
                  <a:pt x="49" y="10"/>
                  <a:pt x="10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7" name="Google Shape;4867;p21"/>
          <p:cNvSpPr/>
          <p:nvPr/>
        </p:nvSpPr>
        <p:spPr>
          <a:xfrm>
            <a:off x="8177856" y="2280230"/>
            <a:ext cx="45894" cy="43568"/>
          </a:xfrm>
          <a:custGeom>
            <a:avLst/>
            <a:gdLst/>
            <a:ahLst/>
            <a:cxnLst/>
            <a:rect l="l" t="t" r="r" b="b"/>
            <a:pathLst>
              <a:path w="217" h="206" extrusionOk="0">
                <a:moveTo>
                  <a:pt x="187" y="0"/>
                </a:moveTo>
                <a:lnTo>
                  <a:pt x="216" y="29"/>
                </a:lnTo>
                <a:cubicBezTo>
                  <a:pt x="216" y="20"/>
                  <a:pt x="207" y="10"/>
                  <a:pt x="187" y="0"/>
                </a:cubicBezTo>
                <a:close/>
                <a:moveTo>
                  <a:pt x="168" y="10"/>
                </a:moveTo>
                <a:cubicBezTo>
                  <a:pt x="157" y="10"/>
                  <a:pt x="148" y="10"/>
                  <a:pt x="138" y="20"/>
                </a:cubicBezTo>
                <a:cubicBezTo>
                  <a:pt x="128" y="20"/>
                  <a:pt x="128" y="20"/>
                  <a:pt x="118" y="29"/>
                </a:cubicBezTo>
                <a:cubicBezTo>
                  <a:pt x="118" y="29"/>
                  <a:pt x="109" y="29"/>
                  <a:pt x="109" y="40"/>
                </a:cubicBezTo>
                <a:cubicBezTo>
                  <a:pt x="99" y="40"/>
                  <a:pt x="99" y="40"/>
                  <a:pt x="89" y="49"/>
                </a:cubicBezTo>
                <a:cubicBezTo>
                  <a:pt x="59" y="79"/>
                  <a:pt x="30" y="98"/>
                  <a:pt x="1" y="127"/>
                </a:cubicBezTo>
                <a:cubicBezTo>
                  <a:pt x="11" y="157"/>
                  <a:pt x="30" y="186"/>
                  <a:pt x="50" y="206"/>
                </a:cubicBezTo>
                <a:cubicBezTo>
                  <a:pt x="79" y="177"/>
                  <a:pt x="109" y="147"/>
                  <a:pt x="148" y="118"/>
                </a:cubicBezTo>
                <a:cubicBezTo>
                  <a:pt x="148" y="108"/>
                  <a:pt x="148" y="98"/>
                  <a:pt x="138" y="88"/>
                </a:cubicBezTo>
                <a:cubicBezTo>
                  <a:pt x="128" y="49"/>
                  <a:pt x="148" y="20"/>
                  <a:pt x="168" y="1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8" name="Google Shape;4868;p21"/>
          <p:cNvSpPr/>
          <p:nvPr/>
        </p:nvSpPr>
        <p:spPr>
          <a:xfrm>
            <a:off x="8188431" y="2284460"/>
            <a:ext cx="70639" cy="47798"/>
          </a:xfrm>
          <a:custGeom>
            <a:avLst/>
            <a:gdLst/>
            <a:ahLst/>
            <a:cxnLst/>
            <a:rect l="l" t="t" r="r" b="b"/>
            <a:pathLst>
              <a:path w="334" h="226" extrusionOk="0">
                <a:moveTo>
                  <a:pt x="323" y="0"/>
                </a:moveTo>
                <a:cubicBezTo>
                  <a:pt x="284" y="9"/>
                  <a:pt x="235" y="29"/>
                  <a:pt x="186" y="49"/>
                </a:cubicBezTo>
                <a:cubicBezTo>
                  <a:pt x="196" y="107"/>
                  <a:pt x="205" y="157"/>
                  <a:pt x="225" y="196"/>
                </a:cubicBezTo>
                <a:cubicBezTo>
                  <a:pt x="264" y="176"/>
                  <a:pt x="303" y="137"/>
                  <a:pt x="323" y="88"/>
                </a:cubicBezTo>
                <a:cubicBezTo>
                  <a:pt x="333" y="59"/>
                  <a:pt x="333" y="29"/>
                  <a:pt x="333" y="0"/>
                </a:cubicBezTo>
                <a:close/>
                <a:moveTo>
                  <a:pt x="98" y="98"/>
                </a:moveTo>
                <a:cubicBezTo>
                  <a:pt x="59" y="127"/>
                  <a:pt x="29" y="157"/>
                  <a:pt x="0" y="186"/>
                </a:cubicBezTo>
                <a:cubicBezTo>
                  <a:pt x="20" y="196"/>
                  <a:pt x="39" y="205"/>
                  <a:pt x="68" y="216"/>
                </a:cubicBezTo>
                <a:cubicBezTo>
                  <a:pt x="88" y="225"/>
                  <a:pt x="107" y="225"/>
                  <a:pt x="127" y="225"/>
                </a:cubicBezTo>
                <a:lnTo>
                  <a:pt x="137" y="225"/>
                </a:lnTo>
                <a:cubicBezTo>
                  <a:pt x="118" y="186"/>
                  <a:pt x="107" y="147"/>
                  <a:pt x="98" y="98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9" name="Google Shape;4869;p21"/>
          <p:cNvSpPr/>
          <p:nvPr/>
        </p:nvSpPr>
        <p:spPr>
          <a:xfrm>
            <a:off x="8204927" y="2280230"/>
            <a:ext cx="31301" cy="52027"/>
          </a:xfrm>
          <a:custGeom>
            <a:avLst/>
            <a:gdLst/>
            <a:ahLst/>
            <a:cxnLst/>
            <a:rect l="l" t="t" r="r" b="b"/>
            <a:pathLst>
              <a:path w="148" h="246" extrusionOk="0">
                <a:moveTo>
                  <a:pt x="49" y="0"/>
                </a:moveTo>
                <a:cubicBezTo>
                  <a:pt x="40" y="0"/>
                  <a:pt x="40" y="0"/>
                  <a:pt x="40" y="10"/>
                </a:cubicBezTo>
                <a:cubicBezTo>
                  <a:pt x="20" y="20"/>
                  <a:pt x="0" y="49"/>
                  <a:pt x="10" y="88"/>
                </a:cubicBezTo>
                <a:cubicBezTo>
                  <a:pt x="20" y="98"/>
                  <a:pt x="20" y="108"/>
                  <a:pt x="20" y="118"/>
                </a:cubicBezTo>
                <a:cubicBezTo>
                  <a:pt x="29" y="167"/>
                  <a:pt x="40" y="206"/>
                  <a:pt x="59" y="245"/>
                </a:cubicBezTo>
                <a:cubicBezTo>
                  <a:pt x="88" y="245"/>
                  <a:pt x="118" y="236"/>
                  <a:pt x="147" y="216"/>
                </a:cubicBezTo>
                <a:cubicBezTo>
                  <a:pt x="127" y="177"/>
                  <a:pt x="118" y="127"/>
                  <a:pt x="108" y="69"/>
                </a:cubicBezTo>
                <a:cubicBezTo>
                  <a:pt x="98" y="59"/>
                  <a:pt x="98" y="49"/>
                  <a:pt x="88" y="40"/>
                </a:cubicBezTo>
                <a:lnTo>
                  <a:pt x="88" y="29"/>
                </a:lnTo>
                <a:lnTo>
                  <a:pt x="59" y="0"/>
                </a:ln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0" name="Google Shape;4870;p21"/>
          <p:cNvSpPr/>
          <p:nvPr/>
        </p:nvSpPr>
        <p:spPr>
          <a:xfrm>
            <a:off x="8175953" y="2234548"/>
            <a:ext cx="95384" cy="95595"/>
          </a:xfrm>
          <a:custGeom>
            <a:avLst/>
            <a:gdLst/>
            <a:ahLst/>
            <a:cxnLst/>
            <a:rect l="l" t="t" r="r" b="b"/>
            <a:pathLst>
              <a:path w="451" h="452" extrusionOk="0">
                <a:moveTo>
                  <a:pt x="421" y="285"/>
                </a:moveTo>
                <a:cubicBezTo>
                  <a:pt x="382" y="393"/>
                  <a:pt x="264" y="452"/>
                  <a:pt x="166" y="412"/>
                </a:cubicBezTo>
                <a:cubicBezTo>
                  <a:pt x="59" y="373"/>
                  <a:pt x="0" y="265"/>
                  <a:pt x="39" y="158"/>
                </a:cubicBezTo>
                <a:cubicBezTo>
                  <a:pt x="68" y="50"/>
                  <a:pt x="186" y="1"/>
                  <a:pt x="294" y="30"/>
                </a:cubicBezTo>
                <a:cubicBezTo>
                  <a:pt x="392" y="69"/>
                  <a:pt x="451" y="177"/>
                  <a:pt x="421" y="28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1" name="Google Shape;4871;p21"/>
          <p:cNvSpPr/>
          <p:nvPr/>
        </p:nvSpPr>
        <p:spPr>
          <a:xfrm>
            <a:off x="8221423" y="2251256"/>
            <a:ext cx="35531" cy="33416"/>
          </a:xfrm>
          <a:custGeom>
            <a:avLst/>
            <a:gdLst/>
            <a:ahLst/>
            <a:cxnLst/>
            <a:rect l="l" t="t" r="r" b="b"/>
            <a:pathLst>
              <a:path w="168" h="158" extrusionOk="0">
                <a:moveTo>
                  <a:pt x="158" y="98"/>
                </a:moveTo>
                <a:cubicBezTo>
                  <a:pt x="138" y="137"/>
                  <a:pt x="99" y="157"/>
                  <a:pt x="60" y="147"/>
                </a:cubicBezTo>
                <a:cubicBezTo>
                  <a:pt x="20" y="137"/>
                  <a:pt x="1" y="98"/>
                  <a:pt x="10" y="59"/>
                </a:cubicBezTo>
                <a:cubicBezTo>
                  <a:pt x="30" y="20"/>
                  <a:pt x="69" y="0"/>
                  <a:pt x="108" y="10"/>
                </a:cubicBezTo>
                <a:cubicBezTo>
                  <a:pt x="147" y="20"/>
                  <a:pt x="167" y="59"/>
                  <a:pt x="15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2" name="Google Shape;4872;p21"/>
          <p:cNvSpPr/>
          <p:nvPr/>
        </p:nvSpPr>
        <p:spPr>
          <a:xfrm>
            <a:off x="6381235" y="613888"/>
            <a:ext cx="358482" cy="331834"/>
          </a:xfrm>
          <a:custGeom>
            <a:avLst/>
            <a:gdLst/>
            <a:ahLst/>
            <a:cxnLst/>
            <a:rect l="l" t="t" r="r" b="b"/>
            <a:pathLst>
              <a:path w="1695" h="1569" extrusionOk="0">
                <a:moveTo>
                  <a:pt x="1078" y="1059"/>
                </a:moveTo>
                <a:cubicBezTo>
                  <a:pt x="1695" y="559"/>
                  <a:pt x="597" y="10"/>
                  <a:pt x="0" y="1"/>
                </a:cubicBezTo>
                <a:cubicBezTo>
                  <a:pt x="373" y="314"/>
                  <a:pt x="451" y="1569"/>
                  <a:pt x="1078" y="105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3" name="Google Shape;4873;p21"/>
          <p:cNvSpPr/>
          <p:nvPr/>
        </p:nvSpPr>
        <p:spPr>
          <a:xfrm>
            <a:off x="6416343" y="624252"/>
            <a:ext cx="209590" cy="244698"/>
          </a:xfrm>
          <a:custGeom>
            <a:avLst/>
            <a:gdLst/>
            <a:ahLst/>
            <a:cxnLst/>
            <a:rect l="l" t="t" r="r" b="b"/>
            <a:pathLst>
              <a:path w="991" h="1157" extrusionOk="0">
                <a:moveTo>
                  <a:pt x="863" y="1049"/>
                </a:moveTo>
                <a:cubicBezTo>
                  <a:pt x="706" y="647"/>
                  <a:pt x="392" y="275"/>
                  <a:pt x="30" y="59"/>
                </a:cubicBezTo>
                <a:cubicBezTo>
                  <a:pt x="0" y="40"/>
                  <a:pt x="30" y="1"/>
                  <a:pt x="59" y="20"/>
                </a:cubicBezTo>
                <a:cubicBezTo>
                  <a:pt x="431" y="246"/>
                  <a:pt x="804" y="599"/>
                  <a:pt x="951" y="1020"/>
                </a:cubicBezTo>
                <a:cubicBezTo>
                  <a:pt x="990" y="1118"/>
                  <a:pt x="902" y="1157"/>
                  <a:pt x="863" y="1049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4" name="Google Shape;4874;p21"/>
          <p:cNvSpPr/>
          <p:nvPr/>
        </p:nvSpPr>
        <p:spPr>
          <a:xfrm>
            <a:off x="6571789" y="690660"/>
            <a:ext cx="337967" cy="313222"/>
          </a:xfrm>
          <a:custGeom>
            <a:avLst/>
            <a:gdLst/>
            <a:ahLst/>
            <a:cxnLst/>
            <a:rect l="l" t="t" r="r" b="b"/>
            <a:pathLst>
              <a:path w="1598" h="1481" extrusionOk="0">
                <a:moveTo>
                  <a:pt x="245" y="745"/>
                </a:moveTo>
                <a:cubicBezTo>
                  <a:pt x="500" y="0"/>
                  <a:pt x="1382" y="843"/>
                  <a:pt x="1598" y="1441"/>
                </a:cubicBezTo>
                <a:cubicBezTo>
                  <a:pt x="1196" y="1156"/>
                  <a:pt x="1" y="1480"/>
                  <a:pt x="245" y="74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5" name="Google Shape;4875;p21"/>
          <p:cNvSpPr/>
          <p:nvPr/>
        </p:nvSpPr>
        <p:spPr>
          <a:xfrm>
            <a:off x="6596745" y="839761"/>
            <a:ext cx="290381" cy="126685"/>
          </a:xfrm>
          <a:custGeom>
            <a:avLst/>
            <a:gdLst/>
            <a:ahLst/>
            <a:cxnLst/>
            <a:rect l="l" t="t" r="r" b="b"/>
            <a:pathLst>
              <a:path w="1373" h="599" extrusionOk="0">
                <a:moveTo>
                  <a:pt x="108" y="99"/>
                </a:moveTo>
                <a:cubicBezTo>
                  <a:pt x="539" y="118"/>
                  <a:pt x="990" y="305"/>
                  <a:pt x="1313" y="579"/>
                </a:cubicBezTo>
                <a:cubicBezTo>
                  <a:pt x="1333" y="599"/>
                  <a:pt x="1372" y="569"/>
                  <a:pt x="1342" y="540"/>
                </a:cubicBezTo>
                <a:cubicBezTo>
                  <a:pt x="1009" y="255"/>
                  <a:pt x="558" y="11"/>
                  <a:pt x="108" y="11"/>
                </a:cubicBezTo>
                <a:cubicBezTo>
                  <a:pt x="0" y="1"/>
                  <a:pt x="0" y="99"/>
                  <a:pt x="108" y="99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6" name="Google Shape;4876;p21"/>
          <p:cNvSpPr/>
          <p:nvPr/>
        </p:nvSpPr>
        <p:spPr>
          <a:xfrm>
            <a:off x="6484866" y="624252"/>
            <a:ext cx="375190" cy="321470"/>
          </a:xfrm>
          <a:custGeom>
            <a:avLst/>
            <a:gdLst/>
            <a:ahLst/>
            <a:cxnLst/>
            <a:rect l="l" t="t" r="r" b="b"/>
            <a:pathLst>
              <a:path w="1774" h="1520" extrusionOk="0">
                <a:moveTo>
                  <a:pt x="608" y="1010"/>
                </a:moveTo>
                <a:cubicBezTo>
                  <a:pt x="0" y="481"/>
                  <a:pt x="1127" y="1"/>
                  <a:pt x="1773" y="40"/>
                </a:cubicBezTo>
                <a:cubicBezTo>
                  <a:pt x="1372" y="314"/>
                  <a:pt x="1185" y="1520"/>
                  <a:pt x="608" y="1010"/>
                </a:cubicBezTo>
                <a:close/>
              </a:path>
            </a:pathLst>
          </a:custGeom>
          <a:solidFill>
            <a:srgbClr val="D0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7" name="Google Shape;4877;p21"/>
          <p:cNvSpPr/>
          <p:nvPr/>
        </p:nvSpPr>
        <p:spPr>
          <a:xfrm>
            <a:off x="6596745" y="640748"/>
            <a:ext cx="225875" cy="228202"/>
          </a:xfrm>
          <a:custGeom>
            <a:avLst/>
            <a:gdLst/>
            <a:ahLst/>
            <a:cxnLst/>
            <a:rect l="l" t="t" r="r" b="b"/>
            <a:pathLst>
              <a:path w="1068" h="1079" extrusionOk="0">
                <a:moveTo>
                  <a:pt x="127" y="981"/>
                </a:moveTo>
                <a:cubicBezTo>
                  <a:pt x="314" y="579"/>
                  <a:pt x="656" y="246"/>
                  <a:pt x="1039" y="60"/>
                </a:cubicBezTo>
                <a:cubicBezTo>
                  <a:pt x="1068" y="40"/>
                  <a:pt x="1048" y="1"/>
                  <a:pt x="1019" y="11"/>
                </a:cubicBezTo>
                <a:cubicBezTo>
                  <a:pt x="627" y="207"/>
                  <a:pt x="216" y="530"/>
                  <a:pt x="39" y="942"/>
                </a:cubicBezTo>
                <a:cubicBezTo>
                  <a:pt x="0" y="1040"/>
                  <a:pt x="79" y="1079"/>
                  <a:pt x="127" y="981"/>
                </a:cubicBezTo>
                <a:close/>
              </a:path>
            </a:pathLst>
          </a:custGeom>
          <a:solidFill>
            <a:srgbClr val="A61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8" name="Google Shape;4878;p21"/>
          <p:cNvSpPr/>
          <p:nvPr/>
        </p:nvSpPr>
        <p:spPr>
          <a:xfrm>
            <a:off x="6308482" y="688545"/>
            <a:ext cx="348542" cy="313011"/>
          </a:xfrm>
          <a:custGeom>
            <a:avLst/>
            <a:gdLst/>
            <a:ahLst/>
            <a:cxnLst/>
            <a:rect l="l" t="t" r="r" b="b"/>
            <a:pathLst>
              <a:path w="1648" h="1480" extrusionOk="0">
                <a:moveTo>
                  <a:pt x="1363" y="755"/>
                </a:moveTo>
                <a:cubicBezTo>
                  <a:pt x="1079" y="1"/>
                  <a:pt x="216" y="833"/>
                  <a:pt x="1" y="1412"/>
                </a:cubicBezTo>
                <a:cubicBezTo>
                  <a:pt x="442" y="1157"/>
                  <a:pt x="1647" y="1480"/>
                  <a:pt x="1363" y="755"/>
                </a:cubicBezTo>
                <a:close/>
              </a:path>
            </a:pathLst>
          </a:custGeom>
          <a:solidFill>
            <a:srgbClr val="D0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9" name="Google Shape;4879;p21"/>
          <p:cNvSpPr/>
          <p:nvPr/>
        </p:nvSpPr>
        <p:spPr>
          <a:xfrm>
            <a:off x="6333438" y="839761"/>
            <a:ext cx="292496" cy="120340"/>
          </a:xfrm>
          <a:custGeom>
            <a:avLst/>
            <a:gdLst/>
            <a:ahLst/>
            <a:cxnLst/>
            <a:rect l="l" t="t" r="r" b="b"/>
            <a:pathLst>
              <a:path w="1383" h="569" extrusionOk="0">
                <a:moveTo>
                  <a:pt x="1274" y="99"/>
                </a:moveTo>
                <a:cubicBezTo>
                  <a:pt x="834" y="109"/>
                  <a:pt x="383" y="275"/>
                  <a:pt x="59" y="540"/>
                </a:cubicBezTo>
                <a:cubicBezTo>
                  <a:pt x="30" y="569"/>
                  <a:pt x="0" y="530"/>
                  <a:pt x="20" y="510"/>
                </a:cubicBezTo>
                <a:cubicBezTo>
                  <a:pt x="363" y="236"/>
                  <a:pt x="823" y="1"/>
                  <a:pt x="1274" y="11"/>
                </a:cubicBezTo>
                <a:cubicBezTo>
                  <a:pt x="1382" y="11"/>
                  <a:pt x="1382" y="99"/>
                  <a:pt x="1274" y="99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0" name="Google Shape;4880;p21"/>
          <p:cNvSpPr/>
          <p:nvPr/>
        </p:nvSpPr>
        <p:spPr>
          <a:xfrm>
            <a:off x="6439184" y="850336"/>
            <a:ext cx="341985" cy="327604"/>
          </a:xfrm>
          <a:custGeom>
            <a:avLst/>
            <a:gdLst/>
            <a:ahLst/>
            <a:cxnLst/>
            <a:rect l="l" t="t" r="r" b="b"/>
            <a:pathLst>
              <a:path w="1617" h="1549" extrusionOk="0">
                <a:moveTo>
                  <a:pt x="784" y="59"/>
                </a:moveTo>
                <a:cubicBezTo>
                  <a:pt x="1" y="127"/>
                  <a:pt x="608" y="1196"/>
                  <a:pt x="1107" y="1548"/>
                </a:cubicBezTo>
                <a:cubicBezTo>
                  <a:pt x="980" y="1087"/>
                  <a:pt x="1617" y="0"/>
                  <a:pt x="784" y="59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1" name="Google Shape;4881;p21"/>
          <p:cNvSpPr/>
          <p:nvPr/>
        </p:nvSpPr>
        <p:spPr>
          <a:xfrm>
            <a:off x="6576019" y="835743"/>
            <a:ext cx="76772" cy="308992"/>
          </a:xfrm>
          <a:custGeom>
            <a:avLst/>
            <a:gdLst/>
            <a:ahLst/>
            <a:cxnLst/>
            <a:rect l="l" t="t" r="r" b="b"/>
            <a:pathLst>
              <a:path w="363" h="1461" extrusionOk="0">
                <a:moveTo>
                  <a:pt x="196" y="128"/>
                </a:moveTo>
                <a:cubicBezTo>
                  <a:pt x="108" y="549"/>
                  <a:pt x="166" y="1029"/>
                  <a:pt x="353" y="1411"/>
                </a:cubicBezTo>
                <a:cubicBezTo>
                  <a:pt x="362" y="1441"/>
                  <a:pt x="323" y="1461"/>
                  <a:pt x="304" y="1431"/>
                </a:cubicBezTo>
                <a:cubicBezTo>
                  <a:pt x="118" y="1039"/>
                  <a:pt x="0" y="539"/>
                  <a:pt x="108" y="108"/>
                </a:cubicBezTo>
                <a:cubicBezTo>
                  <a:pt x="137" y="0"/>
                  <a:pt x="225" y="20"/>
                  <a:pt x="196" y="128"/>
                </a:cubicBezTo>
                <a:close/>
              </a:path>
            </a:pathLst>
          </a:custGeom>
          <a:solidFill>
            <a:srgbClr val="A61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2" name="Google Shape;4882;p21"/>
          <p:cNvSpPr/>
          <p:nvPr/>
        </p:nvSpPr>
        <p:spPr>
          <a:xfrm>
            <a:off x="6586171" y="823265"/>
            <a:ext cx="10786" cy="18823"/>
          </a:xfrm>
          <a:custGeom>
            <a:avLst/>
            <a:gdLst/>
            <a:ahLst/>
            <a:cxnLst/>
            <a:rect l="l" t="t" r="r" b="b"/>
            <a:pathLst>
              <a:path w="51" h="89" extrusionOk="0">
                <a:moveTo>
                  <a:pt x="11" y="0"/>
                </a:moveTo>
                <a:cubicBezTo>
                  <a:pt x="11" y="0"/>
                  <a:pt x="1" y="0"/>
                  <a:pt x="1" y="10"/>
                </a:cubicBezTo>
                <a:cubicBezTo>
                  <a:pt x="11" y="30"/>
                  <a:pt x="31" y="59"/>
                  <a:pt x="40" y="89"/>
                </a:cubicBezTo>
                <a:lnTo>
                  <a:pt x="50" y="89"/>
                </a:lnTo>
                <a:cubicBezTo>
                  <a:pt x="40" y="59"/>
                  <a:pt x="20" y="30"/>
                  <a:pt x="11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3" name="Google Shape;4883;p21"/>
          <p:cNvSpPr/>
          <p:nvPr/>
        </p:nvSpPr>
        <p:spPr>
          <a:xfrm>
            <a:off x="6588497" y="819035"/>
            <a:ext cx="18611" cy="23053"/>
          </a:xfrm>
          <a:custGeom>
            <a:avLst/>
            <a:gdLst/>
            <a:ahLst/>
            <a:cxnLst/>
            <a:rect l="l" t="t" r="r" b="b"/>
            <a:pathLst>
              <a:path w="88" h="109" extrusionOk="0">
                <a:moveTo>
                  <a:pt x="29" y="1"/>
                </a:moveTo>
                <a:cubicBezTo>
                  <a:pt x="20" y="1"/>
                  <a:pt x="9" y="11"/>
                  <a:pt x="0" y="20"/>
                </a:cubicBezTo>
                <a:cubicBezTo>
                  <a:pt x="9" y="50"/>
                  <a:pt x="29" y="79"/>
                  <a:pt x="39" y="109"/>
                </a:cubicBezTo>
                <a:lnTo>
                  <a:pt x="78" y="109"/>
                </a:lnTo>
                <a:lnTo>
                  <a:pt x="78" y="99"/>
                </a:lnTo>
                <a:cubicBezTo>
                  <a:pt x="78" y="89"/>
                  <a:pt x="88" y="79"/>
                  <a:pt x="88" y="70"/>
                </a:cubicBezTo>
                <a:cubicBezTo>
                  <a:pt x="68" y="40"/>
                  <a:pt x="49" y="20"/>
                  <a:pt x="29" y="1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4" name="Google Shape;4884;p21"/>
          <p:cNvSpPr/>
          <p:nvPr/>
        </p:nvSpPr>
        <p:spPr>
          <a:xfrm>
            <a:off x="6594630" y="810787"/>
            <a:ext cx="24956" cy="23053"/>
          </a:xfrm>
          <a:custGeom>
            <a:avLst/>
            <a:gdLst/>
            <a:ahLst/>
            <a:cxnLst/>
            <a:rect l="l" t="t" r="r" b="b"/>
            <a:pathLst>
              <a:path w="118" h="109" extrusionOk="0">
                <a:moveTo>
                  <a:pt x="118" y="0"/>
                </a:moveTo>
                <a:cubicBezTo>
                  <a:pt x="78" y="0"/>
                  <a:pt x="30" y="11"/>
                  <a:pt x="0" y="40"/>
                </a:cubicBezTo>
                <a:cubicBezTo>
                  <a:pt x="20" y="59"/>
                  <a:pt x="39" y="79"/>
                  <a:pt x="59" y="109"/>
                </a:cubicBezTo>
                <a:cubicBezTo>
                  <a:pt x="78" y="69"/>
                  <a:pt x="98" y="40"/>
                  <a:pt x="118" y="0"/>
                </a:cubicBezTo>
                <a:close/>
              </a:path>
            </a:pathLst>
          </a:custGeom>
          <a:solidFill>
            <a:srgbClr val="A62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5" name="Google Shape;4885;p21"/>
          <p:cNvSpPr/>
          <p:nvPr/>
        </p:nvSpPr>
        <p:spPr>
          <a:xfrm>
            <a:off x="6617471" y="860488"/>
            <a:ext cx="2115" cy="2326"/>
          </a:xfrm>
          <a:custGeom>
            <a:avLst/>
            <a:gdLst/>
            <a:ahLst/>
            <a:cxnLst/>
            <a:rect l="l" t="t" r="r" b="b"/>
            <a:pathLst>
              <a:path w="10" h="11" extrusionOk="0">
                <a:moveTo>
                  <a:pt x="10" y="1"/>
                </a:moveTo>
                <a:cubicBezTo>
                  <a:pt x="10" y="1"/>
                  <a:pt x="10" y="11"/>
                  <a:pt x="0" y="11"/>
                </a:cubicBezTo>
                <a:lnTo>
                  <a:pt x="10" y="11"/>
                </a:lnTo>
                <a:lnTo>
                  <a:pt x="10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6" name="Google Shape;4886;p21"/>
          <p:cNvSpPr/>
          <p:nvPr/>
        </p:nvSpPr>
        <p:spPr>
          <a:xfrm>
            <a:off x="6619375" y="860488"/>
            <a:ext cx="43779" cy="10786"/>
          </a:xfrm>
          <a:custGeom>
            <a:avLst/>
            <a:gdLst/>
            <a:ahLst/>
            <a:cxnLst/>
            <a:rect l="l" t="t" r="r" b="b"/>
            <a:pathLst>
              <a:path w="207" h="51" extrusionOk="0">
                <a:moveTo>
                  <a:pt x="1" y="1"/>
                </a:moveTo>
                <a:lnTo>
                  <a:pt x="1" y="11"/>
                </a:lnTo>
                <a:cubicBezTo>
                  <a:pt x="79" y="11"/>
                  <a:pt x="148" y="30"/>
                  <a:pt x="197" y="50"/>
                </a:cubicBezTo>
                <a:cubicBezTo>
                  <a:pt x="197" y="40"/>
                  <a:pt x="197" y="30"/>
                  <a:pt x="207" y="20"/>
                </a:cubicBezTo>
                <a:cubicBezTo>
                  <a:pt x="138" y="11"/>
                  <a:pt x="70" y="11"/>
                  <a:pt x="1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7" name="Google Shape;4887;p21"/>
          <p:cNvSpPr/>
          <p:nvPr/>
        </p:nvSpPr>
        <p:spPr>
          <a:xfrm>
            <a:off x="6619375" y="846106"/>
            <a:ext cx="43779" cy="18823"/>
          </a:xfrm>
          <a:custGeom>
            <a:avLst/>
            <a:gdLst/>
            <a:ahLst/>
            <a:cxnLst/>
            <a:rect l="l" t="t" r="r" b="b"/>
            <a:pathLst>
              <a:path w="207" h="89" extrusionOk="0">
                <a:moveTo>
                  <a:pt x="20" y="0"/>
                </a:moveTo>
                <a:lnTo>
                  <a:pt x="20" y="10"/>
                </a:lnTo>
                <a:cubicBezTo>
                  <a:pt x="11" y="20"/>
                  <a:pt x="11" y="29"/>
                  <a:pt x="1" y="40"/>
                </a:cubicBezTo>
                <a:lnTo>
                  <a:pt x="1" y="69"/>
                </a:lnTo>
                <a:cubicBezTo>
                  <a:pt x="70" y="79"/>
                  <a:pt x="138" y="79"/>
                  <a:pt x="207" y="88"/>
                </a:cubicBezTo>
                <a:lnTo>
                  <a:pt x="207" y="79"/>
                </a:lnTo>
                <a:cubicBezTo>
                  <a:pt x="148" y="79"/>
                  <a:pt x="89" y="49"/>
                  <a:pt x="20" y="0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8" name="Google Shape;4888;p21"/>
          <p:cNvSpPr/>
          <p:nvPr/>
        </p:nvSpPr>
        <p:spPr>
          <a:xfrm>
            <a:off x="6623605" y="817132"/>
            <a:ext cx="41664" cy="45683"/>
          </a:xfrm>
          <a:custGeom>
            <a:avLst/>
            <a:gdLst/>
            <a:ahLst/>
            <a:cxnLst/>
            <a:rect l="l" t="t" r="r" b="b"/>
            <a:pathLst>
              <a:path w="197" h="216" extrusionOk="0">
                <a:moveTo>
                  <a:pt x="79" y="0"/>
                </a:moveTo>
                <a:cubicBezTo>
                  <a:pt x="50" y="39"/>
                  <a:pt x="30" y="88"/>
                  <a:pt x="0" y="137"/>
                </a:cubicBezTo>
                <a:cubicBezTo>
                  <a:pt x="69" y="186"/>
                  <a:pt x="128" y="216"/>
                  <a:pt x="187" y="216"/>
                </a:cubicBezTo>
                <a:cubicBezTo>
                  <a:pt x="196" y="137"/>
                  <a:pt x="167" y="59"/>
                  <a:pt x="98" y="10"/>
                </a:cubicBezTo>
                <a:cubicBezTo>
                  <a:pt x="89" y="10"/>
                  <a:pt x="89" y="0"/>
                  <a:pt x="79" y="0"/>
                </a:cubicBezTo>
                <a:close/>
              </a:path>
            </a:pathLst>
          </a:custGeom>
          <a:solidFill>
            <a:srgbClr val="A62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9" name="Google Shape;4889;p21"/>
          <p:cNvSpPr/>
          <p:nvPr/>
        </p:nvSpPr>
        <p:spPr>
          <a:xfrm>
            <a:off x="6604993" y="810787"/>
            <a:ext cx="35319" cy="43779"/>
          </a:xfrm>
          <a:custGeom>
            <a:avLst/>
            <a:gdLst/>
            <a:ahLst/>
            <a:cxnLst/>
            <a:rect l="l" t="t" r="r" b="b"/>
            <a:pathLst>
              <a:path w="167" h="207" extrusionOk="0">
                <a:moveTo>
                  <a:pt x="69" y="0"/>
                </a:moveTo>
                <a:cubicBezTo>
                  <a:pt x="49" y="40"/>
                  <a:pt x="29" y="69"/>
                  <a:pt x="10" y="109"/>
                </a:cubicBezTo>
                <a:cubicBezTo>
                  <a:pt x="10" y="118"/>
                  <a:pt x="0" y="128"/>
                  <a:pt x="0" y="138"/>
                </a:cubicBezTo>
                <a:lnTo>
                  <a:pt x="0" y="148"/>
                </a:lnTo>
                <a:cubicBezTo>
                  <a:pt x="10" y="148"/>
                  <a:pt x="29" y="148"/>
                  <a:pt x="40" y="157"/>
                </a:cubicBezTo>
                <a:cubicBezTo>
                  <a:pt x="40" y="157"/>
                  <a:pt x="49" y="157"/>
                  <a:pt x="59" y="167"/>
                </a:cubicBezTo>
                <a:cubicBezTo>
                  <a:pt x="69" y="177"/>
                  <a:pt x="69" y="187"/>
                  <a:pt x="69" y="196"/>
                </a:cubicBezTo>
                <a:lnTo>
                  <a:pt x="69" y="207"/>
                </a:lnTo>
                <a:cubicBezTo>
                  <a:pt x="79" y="196"/>
                  <a:pt x="79" y="187"/>
                  <a:pt x="88" y="177"/>
                </a:cubicBezTo>
                <a:lnTo>
                  <a:pt x="88" y="167"/>
                </a:lnTo>
                <a:cubicBezTo>
                  <a:pt x="118" y="118"/>
                  <a:pt x="138" y="69"/>
                  <a:pt x="167" y="30"/>
                </a:cubicBezTo>
                <a:cubicBezTo>
                  <a:pt x="138" y="11"/>
                  <a:pt x="98" y="0"/>
                  <a:pt x="69" y="0"/>
                </a:cubicBezTo>
                <a:close/>
              </a:path>
            </a:pathLst>
          </a:custGeom>
          <a:solidFill>
            <a:srgbClr val="8514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0" name="Google Shape;4890;p21"/>
          <p:cNvSpPr/>
          <p:nvPr/>
        </p:nvSpPr>
        <p:spPr>
          <a:xfrm>
            <a:off x="6576019" y="825380"/>
            <a:ext cx="20938" cy="43568"/>
          </a:xfrm>
          <a:custGeom>
            <a:avLst/>
            <a:gdLst/>
            <a:ahLst/>
            <a:cxnLst/>
            <a:rect l="l" t="t" r="r" b="b"/>
            <a:pathLst>
              <a:path w="99" h="206" extrusionOk="0">
                <a:moveTo>
                  <a:pt x="49" y="0"/>
                </a:moveTo>
                <a:lnTo>
                  <a:pt x="29" y="20"/>
                </a:lnTo>
                <a:lnTo>
                  <a:pt x="0" y="79"/>
                </a:lnTo>
                <a:lnTo>
                  <a:pt x="88" y="79"/>
                </a:lnTo>
                <a:cubicBezTo>
                  <a:pt x="79" y="49"/>
                  <a:pt x="59" y="20"/>
                  <a:pt x="49" y="0"/>
                </a:cubicBezTo>
                <a:close/>
                <a:moveTo>
                  <a:pt x="98" y="167"/>
                </a:moveTo>
                <a:cubicBezTo>
                  <a:pt x="68" y="167"/>
                  <a:pt x="29" y="177"/>
                  <a:pt x="0" y="177"/>
                </a:cubicBezTo>
                <a:lnTo>
                  <a:pt x="0" y="206"/>
                </a:lnTo>
                <a:cubicBezTo>
                  <a:pt x="29" y="196"/>
                  <a:pt x="68" y="186"/>
                  <a:pt x="98" y="186"/>
                </a:cubicBezTo>
                <a:lnTo>
                  <a:pt x="98" y="167"/>
                </a:lnTo>
                <a:close/>
              </a:path>
            </a:pathLst>
          </a:custGeom>
          <a:solidFill>
            <a:srgbClr val="A62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1" name="Google Shape;4891;p21"/>
          <p:cNvSpPr/>
          <p:nvPr/>
        </p:nvSpPr>
        <p:spPr>
          <a:xfrm>
            <a:off x="6573904" y="841876"/>
            <a:ext cx="45683" cy="20938"/>
          </a:xfrm>
          <a:custGeom>
            <a:avLst/>
            <a:gdLst/>
            <a:ahLst/>
            <a:cxnLst/>
            <a:rect l="l" t="t" r="r" b="b"/>
            <a:pathLst>
              <a:path w="216" h="99" extrusionOk="0">
                <a:moveTo>
                  <a:pt x="206" y="20"/>
                </a:moveTo>
                <a:lnTo>
                  <a:pt x="206" y="20"/>
                </a:lnTo>
                <a:cubicBezTo>
                  <a:pt x="206" y="20"/>
                  <a:pt x="216" y="40"/>
                  <a:pt x="216" y="49"/>
                </a:cubicBezTo>
                <a:cubicBezTo>
                  <a:pt x="216" y="40"/>
                  <a:pt x="216" y="30"/>
                  <a:pt x="206" y="20"/>
                </a:cubicBezTo>
                <a:close/>
                <a:moveTo>
                  <a:pt x="10" y="1"/>
                </a:moveTo>
                <a:cubicBezTo>
                  <a:pt x="0" y="30"/>
                  <a:pt x="0" y="69"/>
                  <a:pt x="10" y="99"/>
                </a:cubicBezTo>
                <a:cubicBezTo>
                  <a:pt x="39" y="99"/>
                  <a:pt x="78" y="89"/>
                  <a:pt x="108" y="89"/>
                </a:cubicBezTo>
                <a:cubicBezTo>
                  <a:pt x="118" y="89"/>
                  <a:pt x="118" y="79"/>
                  <a:pt x="118" y="79"/>
                </a:cubicBezTo>
                <a:cubicBezTo>
                  <a:pt x="127" y="36"/>
                  <a:pt x="150" y="9"/>
                  <a:pt x="168" y="2"/>
                </a:cubicBezTo>
                <a:lnTo>
                  <a:pt x="168" y="2"/>
                </a:lnTo>
                <a:cubicBezTo>
                  <a:pt x="175" y="4"/>
                  <a:pt x="182" y="6"/>
                  <a:pt x="187" y="10"/>
                </a:cubicBezTo>
                <a:lnTo>
                  <a:pt x="176" y="1"/>
                </a:lnTo>
                <a:cubicBezTo>
                  <a:pt x="174" y="1"/>
                  <a:pt x="171" y="1"/>
                  <a:pt x="168" y="2"/>
                </a:cubicBezTo>
                <a:lnTo>
                  <a:pt x="168" y="2"/>
                </a:lnTo>
                <a:cubicBezTo>
                  <a:pt x="160" y="1"/>
                  <a:pt x="153" y="1"/>
                  <a:pt x="147" y="1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2" name="Google Shape;4892;p21"/>
          <p:cNvSpPr/>
          <p:nvPr/>
        </p:nvSpPr>
        <p:spPr>
          <a:xfrm>
            <a:off x="6576019" y="862603"/>
            <a:ext cx="85020" cy="37646"/>
          </a:xfrm>
          <a:custGeom>
            <a:avLst/>
            <a:gdLst/>
            <a:ahLst/>
            <a:cxnLst/>
            <a:rect l="l" t="t" r="r" b="b"/>
            <a:pathLst>
              <a:path w="402" h="178" extrusionOk="0">
                <a:moveTo>
                  <a:pt x="98" y="10"/>
                </a:moveTo>
                <a:cubicBezTo>
                  <a:pt x="68" y="10"/>
                  <a:pt x="29" y="20"/>
                  <a:pt x="0" y="30"/>
                </a:cubicBezTo>
                <a:cubicBezTo>
                  <a:pt x="20" y="69"/>
                  <a:pt x="39" y="108"/>
                  <a:pt x="79" y="138"/>
                </a:cubicBezTo>
                <a:cubicBezTo>
                  <a:pt x="79" y="89"/>
                  <a:pt x="88" y="49"/>
                  <a:pt x="98" y="10"/>
                </a:cubicBezTo>
                <a:close/>
                <a:moveTo>
                  <a:pt x="196" y="1"/>
                </a:moveTo>
                <a:lnTo>
                  <a:pt x="166" y="177"/>
                </a:lnTo>
                <a:lnTo>
                  <a:pt x="206" y="177"/>
                </a:lnTo>
                <a:cubicBezTo>
                  <a:pt x="264" y="177"/>
                  <a:pt x="333" y="147"/>
                  <a:pt x="373" y="89"/>
                </a:cubicBezTo>
                <a:cubicBezTo>
                  <a:pt x="382" y="69"/>
                  <a:pt x="392" y="60"/>
                  <a:pt x="402" y="40"/>
                </a:cubicBezTo>
                <a:cubicBezTo>
                  <a:pt x="353" y="20"/>
                  <a:pt x="284" y="1"/>
                  <a:pt x="206" y="1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3" name="Google Shape;4893;p21"/>
          <p:cNvSpPr/>
          <p:nvPr/>
        </p:nvSpPr>
        <p:spPr>
          <a:xfrm>
            <a:off x="6592515" y="841876"/>
            <a:ext cx="27071" cy="58372"/>
          </a:xfrm>
          <a:custGeom>
            <a:avLst/>
            <a:gdLst/>
            <a:ahLst/>
            <a:cxnLst/>
            <a:rect l="l" t="t" r="r" b="b"/>
            <a:pathLst>
              <a:path w="128" h="276" extrusionOk="0">
                <a:moveTo>
                  <a:pt x="88" y="1"/>
                </a:moveTo>
                <a:cubicBezTo>
                  <a:pt x="69" y="1"/>
                  <a:pt x="40" y="30"/>
                  <a:pt x="30" y="79"/>
                </a:cubicBezTo>
                <a:cubicBezTo>
                  <a:pt x="30" y="79"/>
                  <a:pt x="30" y="89"/>
                  <a:pt x="20" y="89"/>
                </a:cubicBezTo>
                <a:lnTo>
                  <a:pt x="20" y="108"/>
                </a:lnTo>
                <a:cubicBezTo>
                  <a:pt x="10" y="147"/>
                  <a:pt x="1" y="187"/>
                  <a:pt x="1" y="236"/>
                </a:cubicBezTo>
                <a:cubicBezTo>
                  <a:pt x="30" y="256"/>
                  <a:pt x="59" y="265"/>
                  <a:pt x="88" y="275"/>
                </a:cubicBezTo>
                <a:lnTo>
                  <a:pt x="118" y="99"/>
                </a:lnTo>
                <a:cubicBezTo>
                  <a:pt x="128" y="99"/>
                  <a:pt x="128" y="89"/>
                  <a:pt x="128" y="89"/>
                </a:cubicBezTo>
                <a:lnTo>
                  <a:pt x="128" y="60"/>
                </a:lnTo>
                <a:lnTo>
                  <a:pt x="128" y="49"/>
                </a:lnTo>
                <a:cubicBezTo>
                  <a:pt x="128" y="40"/>
                  <a:pt x="118" y="20"/>
                  <a:pt x="118" y="20"/>
                </a:cubicBezTo>
                <a:cubicBezTo>
                  <a:pt x="108" y="10"/>
                  <a:pt x="99" y="10"/>
                  <a:pt x="99" y="10"/>
                </a:cubicBezTo>
                <a:lnTo>
                  <a:pt x="88" y="1"/>
                </a:lnTo>
                <a:close/>
              </a:path>
            </a:pathLst>
          </a:custGeom>
          <a:solidFill>
            <a:srgbClr val="8514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4" name="Google Shape;4894;p21"/>
          <p:cNvSpPr/>
          <p:nvPr/>
        </p:nvSpPr>
        <p:spPr>
          <a:xfrm>
            <a:off x="6563541" y="794291"/>
            <a:ext cx="99614" cy="101728"/>
          </a:xfrm>
          <a:custGeom>
            <a:avLst/>
            <a:gdLst/>
            <a:ahLst/>
            <a:cxnLst/>
            <a:rect l="l" t="t" r="r" b="b"/>
            <a:pathLst>
              <a:path w="471" h="481" extrusionOk="0">
                <a:moveTo>
                  <a:pt x="353" y="69"/>
                </a:moveTo>
                <a:cubicBezTo>
                  <a:pt x="451" y="137"/>
                  <a:pt x="471" y="265"/>
                  <a:pt x="402" y="363"/>
                </a:cubicBezTo>
                <a:cubicBezTo>
                  <a:pt x="343" y="451"/>
                  <a:pt x="206" y="481"/>
                  <a:pt x="118" y="412"/>
                </a:cubicBezTo>
                <a:cubicBezTo>
                  <a:pt x="20" y="343"/>
                  <a:pt x="0" y="216"/>
                  <a:pt x="69" y="118"/>
                </a:cubicBezTo>
                <a:cubicBezTo>
                  <a:pt x="127" y="20"/>
                  <a:pt x="265" y="0"/>
                  <a:pt x="353" y="6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5" name="Google Shape;4895;p21"/>
          <p:cNvSpPr/>
          <p:nvPr/>
        </p:nvSpPr>
        <p:spPr>
          <a:xfrm>
            <a:off x="6586171" y="806557"/>
            <a:ext cx="37646" cy="37646"/>
          </a:xfrm>
          <a:custGeom>
            <a:avLst/>
            <a:gdLst/>
            <a:ahLst/>
            <a:cxnLst/>
            <a:rect l="l" t="t" r="r" b="b"/>
            <a:pathLst>
              <a:path w="178" h="178" extrusionOk="0">
                <a:moveTo>
                  <a:pt x="129" y="31"/>
                </a:moveTo>
                <a:cubicBezTo>
                  <a:pt x="168" y="50"/>
                  <a:pt x="177" y="99"/>
                  <a:pt x="148" y="129"/>
                </a:cubicBezTo>
                <a:cubicBezTo>
                  <a:pt x="129" y="168"/>
                  <a:pt x="79" y="177"/>
                  <a:pt x="40" y="148"/>
                </a:cubicBezTo>
                <a:cubicBezTo>
                  <a:pt x="11" y="129"/>
                  <a:pt x="1" y="79"/>
                  <a:pt x="20" y="40"/>
                </a:cubicBezTo>
                <a:cubicBezTo>
                  <a:pt x="50" y="11"/>
                  <a:pt x="99" y="1"/>
                  <a:pt x="12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6" name="Google Shape;4896;p21"/>
          <p:cNvSpPr/>
          <p:nvPr/>
        </p:nvSpPr>
        <p:spPr>
          <a:xfrm>
            <a:off x="-155334" y="3092569"/>
            <a:ext cx="346215" cy="396128"/>
          </a:xfrm>
          <a:custGeom>
            <a:avLst/>
            <a:gdLst/>
            <a:ahLst/>
            <a:cxnLst/>
            <a:rect l="l" t="t" r="r" b="b"/>
            <a:pathLst>
              <a:path w="1637" h="1873" extrusionOk="0">
                <a:moveTo>
                  <a:pt x="1637" y="942"/>
                </a:moveTo>
                <a:cubicBezTo>
                  <a:pt x="1637" y="1852"/>
                  <a:pt x="598" y="1872"/>
                  <a:pt x="236" y="1421"/>
                </a:cubicBezTo>
                <a:cubicBezTo>
                  <a:pt x="0" y="1147"/>
                  <a:pt x="20" y="618"/>
                  <a:pt x="294" y="363"/>
                </a:cubicBezTo>
                <a:cubicBezTo>
                  <a:pt x="696" y="1"/>
                  <a:pt x="1637" y="147"/>
                  <a:pt x="1637" y="942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7" name="Google Shape;4897;p21"/>
          <p:cNvSpPr/>
          <p:nvPr/>
        </p:nvSpPr>
        <p:spPr>
          <a:xfrm>
            <a:off x="8360" y="3276990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28" y="1"/>
                </a:moveTo>
                <a:cubicBezTo>
                  <a:pt x="59" y="1"/>
                  <a:pt x="0" y="59"/>
                  <a:pt x="0" y="118"/>
                </a:cubicBezTo>
                <a:cubicBezTo>
                  <a:pt x="0" y="187"/>
                  <a:pt x="59" y="236"/>
                  <a:pt x="128" y="236"/>
                </a:cubicBezTo>
                <a:cubicBezTo>
                  <a:pt x="196" y="236"/>
                  <a:pt x="246" y="187"/>
                  <a:pt x="246" y="118"/>
                </a:cubicBezTo>
                <a:cubicBezTo>
                  <a:pt x="246" y="59"/>
                  <a:pt x="196" y="1"/>
                  <a:pt x="128" y="1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8" name="Google Shape;4898;p21"/>
          <p:cNvSpPr/>
          <p:nvPr/>
        </p:nvSpPr>
        <p:spPr>
          <a:xfrm>
            <a:off x="112" y="3268742"/>
            <a:ext cx="53931" cy="49913"/>
          </a:xfrm>
          <a:custGeom>
            <a:avLst/>
            <a:gdLst/>
            <a:ahLst/>
            <a:cxnLst/>
            <a:rect l="l" t="t" r="r" b="b"/>
            <a:pathLst>
              <a:path w="255" h="236" extrusionOk="0">
                <a:moveTo>
                  <a:pt x="128" y="236"/>
                </a:moveTo>
                <a:cubicBezTo>
                  <a:pt x="196" y="236"/>
                  <a:pt x="255" y="187"/>
                  <a:pt x="255" y="118"/>
                </a:cubicBezTo>
                <a:cubicBezTo>
                  <a:pt x="255" y="50"/>
                  <a:pt x="196" y="0"/>
                  <a:pt x="128" y="0"/>
                </a:cubicBezTo>
                <a:cubicBezTo>
                  <a:pt x="59" y="0"/>
                  <a:pt x="0" y="50"/>
                  <a:pt x="0" y="118"/>
                </a:cubicBezTo>
                <a:cubicBezTo>
                  <a:pt x="0" y="187"/>
                  <a:pt x="59" y="236"/>
                  <a:pt x="128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9" name="Google Shape;4899;p21"/>
          <p:cNvSpPr/>
          <p:nvPr/>
        </p:nvSpPr>
        <p:spPr>
          <a:xfrm>
            <a:off x="-134608" y="3134022"/>
            <a:ext cx="321259" cy="317241"/>
          </a:xfrm>
          <a:custGeom>
            <a:avLst/>
            <a:gdLst/>
            <a:ahLst/>
            <a:cxnLst/>
            <a:rect l="l" t="t" r="r" b="b"/>
            <a:pathLst>
              <a:path w="1519" h="1500" extrusionOk="0">
                <a:moveTo>
                  <a:pt x="726" y="10"/>
                </a:moveTo>
                <a:cubicBezTo>
                  <a:pt x="863" y="20"/>
                  <a:pt x="882" y="108"/>
                  <a:pt x="882" y="216"/>
                </a:cubicBezTo>
                <a:cubicBezTo>
                  <a:pt x="882" y="245"/>
                  <a:pt x="872" y="275"/>
                  <a:pt x="872" y="314"/>
                </a:cubicBezTo>
                <a:cubicBezTo>
                  <a:pt x="863" y="393"/>
                  <a:pt x="853" y="461"/>
                  <a:pt x="882" y="491"/>
                </a:cubicBezTo>
                <a:lnTo>
                  <a:pt x="892" y="491"/>
                </a:lnTo>
                <a:cubicBezTo>
                  <a:pt x="911" y="461"/>
                  <a:pt x="941" y="412"/>
                  <a:pt x="970" y="363"/>
                </a:cubicBezTo>
                <a:cubicBezTo>
                  <a:pt x="1009" y="304"/>
                  <a:pt x="1049" y="236"/>
                  <a:pt x="1098" y="197"/>
                </a:cubicBezTo>
                <a:cubicBezTo>
                  <a:pt x="1147" y="158"/>
                  <a:pt x="1205" y="138"/>
                  <a:pt x="1264" y="197"/>
                </a:cubicBezTo>
                <a:cubicBezTo>
                  <a:pt x="1372" y="304"/>
                  <a:pt x="1245" y="422"/>
                  <a:pt x="1137" y="530"/>
                </a:cubicBezTo>
                <a:cubicBezTo>
                  <a:pt x="1068" y="598"/>
                  <a:pt x="1009" y="657"/>
                  <a:pt x="1020" y="687"/>
                </a:cubicBezTo>
                <a:cubicBezTo>
                  <a:pt x="1020" y="687"/>
                  <a:pt x="1029" y="687"/>
                  <a:pt x="1059" y="677"/>
                </a:cubicBezTo>
                <a:cubicBezTo>
                  <a:pt x="1088" y="667"/>
                  <a:pt x="1137" y="648"/>
                  <a:pt x="1176" y="628"/>
                </a:cubicBezTo>
                <a:cubicBezTo>
                  <a:pt x="1255" y="598"/>
                  <a:pt x="1333" y="559"/>
                  <a:pt x="1392" y="559"/>
                </a:cubicBezTo>
                <a:cubicBezTo>
                  <a:pt x="1451" y="550"/>
                  <a:pt x="1499" y="579"/>
                  <a:pt x="1510" y="648"/>
                </a:cubicBezTo>
                <a:cubicBezTo>
                  <a:pt x="1519" y="794"/>
                  <a:pt x="1382" y="804"/>
                  <a:pt x="1255" y="824"/>
                </a:cubicBezTo>
                <a:cubicBezTo>
                  <a:pt x="1166" y="833"/>
                  <a:pt x="1078" y="844"/>
                  <a:pt x="1059" y="892"/>
                </a:cubicBezTo>
                <a:cubicBezTo>
                  <a:pt x="1049" y="902"/>
                  <a:pt x="1078" y="922"/>
                  <a:pt x="1118" y="942"/>
                </a:cubicBezTo>
                <a:cubicBezTo>
                  <a:pt x="1147" y="951"/>
                  <a:pt x="1186" y="961"/>
                  <a:pt x="1225" y="971"/>
                </a:cubicBezTo>
                <a:cubicBezTo>
                  <a:pt x="1294" y="990"/>
                  <a:pt x="1362" y="1010"/>
                  <a:pt x="1401" y="1039"/>
                </a:cubicBezTo>
                <a:cubicBezTo>
                  <a:pt x="1451" y="1079"/>
                  <a:pt x="1470" y="1127"/>
                  <a:pt x="1421" y="1186"/>
                </a:cubicBezTo>
                <a:cubicBezTo>
                  <a:pt x="1353" y="1275"/>
                  <a:pt x="1264" y="1245"/>
                  <a:pt x="1186" y="1186"/>
                </a:cubicBezTo>
                <a:cubicBezTo>
                  <a:pt x="1157" y="1166"/>
                  <a:pt x="1118" y="1137"/>
                  <a:pt x="1088" y="1118"/>
                </a:cubicBezTo>
                <a:cubicBezTo>
                  <a:pt x="1029" y="1059"/>
                  <a:pt x="961" y="1000"/>
                  <a:pt x="931" y="1020"/>
                </a:cubicBezTo>
                <a:cubicBezTo>
                  <a:pt x="902" y="1029"/>
                  <a:pt x="931" y="1088"/>
                  <a:pt x="951" y="1166"/>
                </a:cubicBezTo>
                <a:cubicBezTo>
                  <a:pt x="970" y="1196"/>
                  <a:pt x="980" y="1245"/>
                  <a:pt x="990" y="1275"/>
                </a:cubicBezTo>
                <a:cubicBezTo>
                  <a:pt x="1009" y="1373"/>
                  <a:pt x="1000" y="1451"/>
                  <a:pt x="872" y="1471"/>
                </a:cubicBezTo>
                <a:cubicBezTo>
                  <a:pt x="774" y="1500"/>
                  <a:pt x="726" y="1441"/>
                  <a:pt x="706" y="1362"/>
                </a:cubicBezTo>
                <a:cubicBezTo>
                  <a:pt x="696" y="1304"/>
                  <a:pt x="696" y="1235"/>
                  <a:pt x="706" y="1166"/>
                </a:cubicBezTo>
                <a:cubicBezTo>
                  <a:pt x="706" y="1098"/>
                  <a:pt x="715" y="1039"/>
                  <a:pt x="715" y="1039"/>
                </a:cubicBezTo>
                <a:cubicBezTo>
                  <a:pt x="706" y="1039"/>
                  <a:pt x="676" y="1098"/>
                  <a:pt x="647" y="1157"/>
                </a:cubicBezTo>
                <a:cubicBezTo>
                  <a:pt x="628" y="1186"/>
                  <a:pt x="608" y="1225"/>
                  <a:pt x="588" y="1264"/>
                </a:cubicBezTo>
                <a:cubicBezTo>
                  <a:pt x="519" y="1362"/>
                  <a:pt x="451" y="1421"/>
                  <a:pt x="334" y="1362"/>
                </a:cubicBezTo>
                <a:cubicBezTo>
                  <a:pt x="245" y="1304"/>
                  <a:pt x="245" y="1245"/>
                  <a:pt x="294" y="1177"/>
                </a:cubicBezTo>
                <a:cubicBezTo>
                  <a:pt x="323" y="1137"/>
                  <a:pt x="373" y="1088"/>
                  <a:pt x="412" y="1049"/>
                </a:cubicBezTo>
                <a:cubicBezTo>
                  <a:pt x="471" y="1000"/>
                  <a:pt x="530" y="951"/>
                  <a:pt x="530" y="922"/>
                </a:cubicBezTo>
                <a:lnTo>
                  <a:pt x="519" y="931"/>
                </a:lnTo>
                <a:cubicBezTo>
                  <a:pt x="490" y="931"/>
                  <a:pt x="441" y="951"/>
                  <a:pt x="382" y="961"/>
                </a:cubicBezTo>
                <a:cubicBezTo>
                  <a:pt x="334" y="981"/>
                  <a:pt x="284" y="1000"/>
                  <a:pt x="236" y="1010"/>
                </a:cubicBezTo>
                <a:cubicBezTo>
                  <a:pt x="127" y="1029"/>
                  <a:pt x="40" y="1020"/>
                  <a:pt x="20" y="922"/>
                </a:cubicBezTo>
                <a:cubicBezTo>
                  <a:pt x="0" y="833"/>
                  <a:pt x="49" y="804"/>
                  <a:pt x="127" y="785"/>
                </a:cubicBezTo>
                <a:cubicBezTo>
                  <a:pt x="177" y="775"/>
                  <a:pt x="236" y="775"/>
                  <a:pt x="304" y="775"/>
                </a:cubicBezTo>
                <a:cubicBezTo>
                  <a:pt x="392" y="775"/>
                  <a:pt x="490" y="765"/>
                  <a:pt x="500" y="735"/>
                </a:cubicBezTo>
                <a:cubicBezTo>
                  <a:pt x="510" y="706"/>
                  <a:pt x="432" y="667"/>
                  <a:pt x="353" y="628"/>
                </a:cubicBezTo>
                <a:cubicBezTo>
                  <a:pt x="323" y="618"/>
                  <a:pt x="304" y="598"/>
                  <a:pt x="275" y="589"/>
                </a:cubicBezTo>
                <a:cubicBezTo>
                  <a:pt x="157" y="530"/>
                  <a:pt x="69" y="452"/>
                  <a:pt x="138" y="343"/>
                </a:cubicBezTo>
                <a:cubicBezTo>
                  <a:pt x="186" y="256"/>
                  <a:pt x="245" y="256"/>
                  <a:pt x="323" y="295"/>
                </a:cubicBezTo>
                <a:lnTo>
                  <a:pt x="323" y="295"/>
                </a:lnTo>
                <a:cubicBezTo>
                  <a:pt x="373" y="324"/>
                  <a:pt x="432" y="373"/>
                  <a:pt x="480" y="422"/>
                </a:cubicBezTo>
                <a:cubicBezTo>
                  <a:pt x="539" y="481"/>
                  <a:pt x="588" y="530"/>
                  <a:pt x="598" y="520"/>
                </a:cubicBezTo>
                <a:cubicBezTo>
                  <a:pt x="617" y="500"/>
                  <a:pt x="608" y="422"/>
                  <a:pt x="598" y="334"/>
                </a:cubicBezTo>
                <a:cubicBezTo>
                  <a:pt x="588" y="265"/>
                  <a:pt x="578" y="197"/>
                  <a:pt x="578" y="138"/>
                </a:cubicBezTo>
                <a:cubicBezTo>
                  <a:pt x="588" y="60"/>
                  <a:pt x="628" y="1"/>
                  <a:pt x="726" y="10"/>
                </a:cubicBezTo>
                <a:close/>
                <a:moveTo>
                  <a:pt x="804" y="206"/>
                </a:moveTo>
                <a:cubicBezTo>
                  <a:pt x="804" y="138"/>
                  <a:pt x="794" y="89"/>
                  <a:pt x="726" y="89"/>
                </a:cubicBezTo>
                <a:lnTo>
                  <a:pt x="715" y="89"/>
                </a:lnTo>
                <a:cubicBezTo>
                  <a:pt x="676" y="79"/>
                  <a:pt x="667" y="108"/>
                  <a:pt x="657" y="147"/>
                </a:cubicBezTo>
                <a:cubicBezTo>
                  <a:pt x="647" y="197"/>
                  <a:pt x="657" y="265"/>
                  <a:pt x="667" y="324"/>
                </a:cubicBezTo>
                <a:cubicBezTo>
                  <a:pt x="686" y="432"/>
                  <a:pt x="696" y="530"/>
                  <a:pt x="647" y="579"/>
                </a:cubicBezTo>
                <a:cubicBezTo>
                  <a:pt x="588" y="628"/>
                  <a:pt x="510" y="559"/>
                  <a:pt x="421" y="471"/>
                </a:cubicBezTo>
                <a:cubicBezTo>
                  <a:pt x="382" y="432"/>
                  <a:pt x="323" y="383"/>
                  <a:pt x="284" y="354"/>
                </a:cubicBezTo>
                <a:lnTo>
                  <a:pt x="284" y="354"/>
                </a:lnTo>
                <a:cubicBezTo>
                  <a:pt x="255" y="343"/>
                  <a:pt x="225" y="343"/>
                  <a:pt x="206" y="373"/>
                </a:cubicBezTo>
                <a:cubicBezTo>
                  <a:pt x="167" y="432"/>
                  <a:pt x="225" y="481"/>
                  <a:pt x="314" y="520"/>
                </a:cubicBezTo>
                <a:cubicBezTo>
                  <a:pt x="334" y="539"/>
                  <a:pt x="353" y="550"/>
                  <a:pt x="382" y="559"/>
                </a:cubicBezTo>
                <a:cubicBezTo>
                  <a:pt x="500" y="618"/>
                  <a:pt x="598" y="667"/>
                  <a:pt x="578" y="755"/>
                </a:cubicBezTo>
                <a:cubicBezTo>
                  <a:pt x="559" y="844"/>
                  <a:pt x="432" y="844"/>
                  <a:pt x="304" y="844"/>
                </a:cubicBezTo>
                <a:cubicBezTo>
                  <a:pt x="245" y="844"/>
                  <a:pt x="186" y="844"/>
                  <a:pt x="147" y="853"/>
                </a:cubicBezTo>
                <a:cubicBezTo>
                  <a:pt x="108" y="863"/>
                  <a:pt x="88" y="873"/>
                  <a:pt x="98" y="902"/>
                </a:cubicBezTo>
                <a:cubicBezTo>
                  <a:pt x="108" y="951"/>
                  <a:pt x="157" y="951"/>
                  <a:pt x="216" y="942"/>
                </a:cubicBezTo>
                <a:cubicBezTo>
                  <a:pt x="265" y="931"/>
                  <a:pt x="314" y="912"/>
                  <a:pt x="363" y="892"/>
                </a:cubicBezTo>
                <a:cubicBezTo>
                  <a:pt x="421" y="873"/>
                  <a:pt x="471" y="863"/>
                  <a:pt x="510" y="853"/>
                </a:cubicBezTo>
                <a:cubicBezTo>
                  <a:pt x="559" y="853"/>
                  <a:pt x="598" y="863"/>
                  <a:pt x="608" y="912"/>
                </a:cubicBezTo>
                <a:cubicBezTo>
                  <a:pt x="608" y="981"/>
                  <a:pt x="539" y="1039"/>
                  <a:pt x="471" y="1108"/>
                </a:cubicBezTo>
                <a:cubicBezTo>
                  <a:pt x="421" y="1147"/>
                  <a:pt x="382" y="1186"/>
                  <a:pt x="353" y="1216"/>
                </a:cubicBezTo>
                <a:cubicBezTo>
                  <a:pt x="334" y="1245"/>
                  <a:pt x="334" y="1275"/>
                  <a:pt x="373" y="1294"/>
                </a:cubicBezTo>
                <a:cubicBezTo>
                  <a:pt x="432" y="1333"/>
                  <a:pt x="480" y="1284"/>
                  <a:pt x="519" y="1225"/>
                </a:cubicBezTo>
                <a:cubicBezTo>
                  <a:pt x="539" y="1196"/>
                  <a:pt x="559" y="1157"/>
                  <a:pt x="578" y="1118"/>
                </a:cubicBezTo>
                <a:cubicBezTo>
                  <a:pt x="628" y="1039"/>
                  <a:pt x="657" y="961"/>
                  <a:pt x="726" y="971"/>
                </a:cubicBezTo>
                <a:cubicBezTo>
                  <a:pt x="794" y="981"/>
                  <a:pt x="794" y="1068"/>
                  <a:pt x="784" y="1177"/>
                </a:cubicBezTo>
                <a:cubicBezTo>
                  <a:pt x="774" y="1235"/>
                  <a:pt x="774" y="1304"/>
                  <a:pt x="784" y="1353"/>
                </a:cubicBezTo>
                <a:cubicBezTo>
                  <a:pt x="794" y="1392"/>
                  <a:pt x="813" y="1412"/>
                  <a:pt x="863" y="1402"/>
                </a:cubicBezTo>
                <a:cubicBezTo>
                  <a:pt x="922" y="1392"/>
                  <a:pt x="931" y="1343"/>
                  <a:pt x="922" y="1294"/>
                </a:cubicBezTo>
                <a:cubicBezTo>
                  <a:pt x="911" y="1255"/>
                  <a:pt x="892" y="1225"/>
                  <a:pt x="882" y="1186"/>
                </a:cubicBezTo>
                <a:cubicBezTo>
                  <a:pt x="843" y="1088"/>
                  <a:pt x="813" y="990"/>
                  <a:pt x="892" y="951"/>
                </a:cubicBezTo>
                <a:cubicBezTo>
                  <a:pt x="931" y="931"/>
                  <a:pt x="970" y="942"/>
                  <a:pt x="1009" y="961"/>
                </a:cubicBezTo>
                <a:cubicBezTo>
                  <a:pt x="980" y="931"/>
                  <a:pt x="970" y="902"/>
                  <a:pt x="990" y="863"/>
                </a:cubicBezTo>
                <a:cubicBezTo>
                  <a:pt x="1029" y="775"/>
                  <a:pt x="1137" y="765"/>
                  <a:pt x="1245" y="755"/>
                </a:cubicBezTo>
                <a:cubicBezTo>
                  <a:pt x="1343" y="735"/>
                  <a:pt x="1441" y="726"/>
                  <a:pt x="1431" y="657"/>
                </a:cubicBezTo>
                <a:cubicBezTo>
                  <a:pt x="1431" y="637"/>
                  <a:pt x="1412" y="628"/>
                  <a:pt x="1392" y="628"/>
                </a:cubicBezTo>
                <a:cubicBezTo>
                  <a:pt x="1353" y="637"/>
                  <a:pt x="1274" y="667"/>
                  <a:pt x="1216" y="696"/>
                </a:cubicBezTo>
                <a:cubicBezTo>
                  <a:pt x="1166" y="716"/>
                  <a:pt x="1118" y="735"/>
                  <a:pt x="1078" y="746"/>
                </a:cubicBezTo>
                <a:cubicBezTo>
                  <a:pt x="1009" y="765"/>
                  <a:pt x="961" y="755"/>
                  <a:pt x="941" y="706"/>
                </a:cubicBezTo>
                <a:cubicBezTo>
                  <a:pt x="922" y="637"/>
                  <a:pt x="1000" y="559"/>
                  <a:pt x="1078" y="481"/>
                </a:cubicBezTo>
                <a:cubicBezTo>
                  <a:pt x="1166" y="402"/>
                  <a:pt x="1264" y="304"/>
                  <a:pt x="1205" y="245"/>
                </a:cubicBezTo>
                <a:cubicBezTo>
                  <a:pt x="1186" y="226"/>
                  <a:pt x="1166" y="236"/>
                  <a:pt x="1147" y="256"/>
                </a:cubicBezTo>
                <a:cubicBezTo>
                  <a:pt x="1118" y="285"/>
                  <a:pt x="1078" y="343"/>
                  <a:pt x="1039" y="402"/>
                </a:cubicBezTo>
                <a:cubicBezTo>
                  <a:pt x="1009" y="461"/>
                  <a:pt x="970" y="510"/>
                  <a:pt x="941" y="539"/>
                </a:cubicBezTo>
                <a:cubicBezTo>
                  <a:pt x="902" y="579"/>
                  <a:pt x="863" y="579"/>
                  <a:pt x="824" y="539"/>
                </a:cubicBezTo>
                <a:cubicBezTo>
                  <a:pt x="774" y="491"/>
                  <a:pt x="784" y="402"/>
                  <a:pt x="794" y="304"/>
                </a:cubicBezTo>
                <a:cubicBezTo>
                  <a:pt x="794" y="275"/>
                  <a:pt x="804" y="236"/>
                  <a:pt x="804" y="206"/>
                </a:cubicBezTo>
                <a:close/>
                <a:moveTo>
                  <a:pt x="1088" y="1010"/>
                </a:moveTo>
                <a:cubicBezTo>
                  <a:pt x="1078" y="1000"/>
                  <a:pt x="1068" y="1000"/>
                  <a:pt x="1059" y="990"/>
                </a:cubicBezTo>
                <a:cubicBezTo>
                  <a:pt x="1088" y="1010"/>
                  <a:pt x="1118" y="1039"/>
                  <a:pt x="1147" y="1059"/>
                </a:cubicBezTo>
                <a:cubicBezTo>
                  <a:pt x="1176" y="1088"/>
                  <a:pt x="1205" y="1108"/>
                  <a:pt x="1225" y="1127"/>
                </a:cubicBezTo>
                <a:cubicBezTo>
                  <a:pt x="1284" y="1166"/>
                  <a:pt x="1323" y="1186"/>
                  <a:pt x="1353" y="1147"/>
                </a:cubicBezTo>
                <a:cubicBezTo>
                  <a:pt x="1372" y="1127"/>
                  <a:pt x="1372" y="1108"/>
                  <a:pt x="1353" y="1098"/>
                </a:cubicBezTo>
                <a:cubicBezTo>
                  <a:pt x="1323" y="1079"/>
                  <a:pt x="1264" y="1059"/>
                  <a:pt x="1196" y="1039"/>
                </a:cubicBezTo>
                <a:cubicBezTo>
                  <a:pt x="1166" y="1029"/>
                  <a:pt x="1127" y="1020"/>
                  <a:pt x="1088" y="10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0" name="Google Shape;4900;p21"/>
          <p:cNvSpPr/>
          <p:nvPr/>
        </p:nvSpPr>
        <p:spPr>
          <a:xfrm>
            <a:off x="4281759" y="5384715"/>
            <a:ext cx="265425" cy="251043"/>
          </a:xfrm>
          <a:custGeom>
            <a:avLst/>
            <a:gdLst/>
            <a:ahLst/>
            <a:cxnLst/>
            <a:rect l="l" t="t" r="r" b="b"/>
            <a:pathLst>
              <a:path w="1255" h="1187" extrusionOk="0">
                <a:moveTo>
                  <a:pt x="627" y="1"/>
                </a:moveTo>
                <a:lnTo>
                  <a:pt x="775" y="461"/>
                </a:lnTo>
                <a:lnTo>
                  <a:pt x="1254" y="461"/>
                </a:lnTo>
                <a:lnTo>
                  <a:pt x="862" y="735"/>
                </a:lnTo>
                <a:lnTo>
                  <a:pt x="1010" y="1186"/>
                </a:lnTo>
                <a:lnTo>
                  <a:pt x="627" y="912"/>
                </a:lnTo>
                <a:lnTo>
                  <a:pt x="246" y="1186"/>
                </a:lnTo>
                <a:lnTo>
                  <a:pt x="392" y="735"/>
                </a:lnTo>
                <a:lnTo>
                  <a:pt x="0" y="461"/>
                </a:lnTo>
                <a:lnTo>
                  <a:pt x="481" y="46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1" name="Google Shape;4901;p21"/>
          <p:cNvSpPr/>
          <p:nvPr/>
        </p:nvSpPr>
        <p:spPr>
          <a:xfrm>
            <a:off x="10057593" y="6530788"/>
            <a:ext cx="263521" cy="251043"/>
          </a:xfrm>
          <a:custGeom>
            <a:avLst/>
            <a:gdLst/>
            <a:ahLst/>
            <a:cxnLst/>
            <a:rect l="l" t="t" r="r" b="b"/>
            <a:pathLst>
              <a:path w="1246" h="1187" extrusionOk="0">
                <a:moveTo>
                  <a:pt x="628" y="0"/>
                </a:moveTo>
                <a:lnTo>
                  <a:pt x="775" y="451"/>
                </a:lnTo>
                <a:lnTo>
                  <a:pt x="1245" y="451"/>
                </a:lnTo>
                <a:lnTo>
                  <a:pt x="863" y="725"/>
                </a:lnTo>
                <a:lnTo>
                  <a:pt x="1010" y="1186"/>
                </a:lnTo>
                <a:lnTo>
                  <a:pt x="628" y="902"/>
                </a:lnTo>
                <a:lnTo>
                  <a:pt x="236" y="1186"/>
                </a:lnTo>
                <a:lnTo>
                  <a:pt x="383" y="725"/>
                </a:lnTo>
                <a:lnTo>
                  <a:pt x="1" y="451"/>
                </a:lnTo>
                <a:lnTo>
                  <a:pt x="481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2" name="Google Shape;4902;p21"/>
          <p:cNvSpPr/>
          <p:nvPr/>
        </p:nvSpPr>
        <p:spPr>
          <a:xfrm>
            <a:off x="8028754" y="6742068"/>
            <a:ext cx="263310" cy="251043"/>
          </a:xfrm>
          <a:custGeom>
            <a:avLst/>
            <a:gdLst/>
            <a:ahLst/>
            <a:cxnLst/>
            <a:rect l="l" t="t" r="r" b="b"/>
            <a:pathLst>
              <a:path w="1245" h="1187" extrusionOk="0">
                <a:moveTo>
                  <a:pt x="618" y="1"/>
                </a:moveTo>
                <a:lnTo>
                  <a:pt x="764" y="452"/>
                </a:lnTo>
                <a:lnTo>
                  <a:pt x="1245" y="452"/>
                </a:lnTo>
                <a:lnTo>
                  <a:pt x="862" y="736"/>
                </a:lnTo>
                <a:lnTo>
                  <a:pt x="1010" y="1187"/>
                </a:lnTo>
                <a:lnTo>
                  <a:pt x="618" y="902"/>
                </a:lnTo>
                <a:lnTo>
                  <a:pt x="235" y="1187"/>
                </a:lnTo>
                <a:lnTo>
                  <a:pt x="383" y="736"/>
                </a:lnTo>
                <a:lnTo>
                  <a:pt x="0" y="452"/>
                </a:lnTo>
                <a:lnTo>
                  <a:pt x="470" y="452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3" name="Google Shape;4903;p21"/>
          <p:cNvSpPr/>
          <p:nvPr/>
        </p:nvSpPr>
        <p:spPr>
          <a:xfrm>
            <a:off x="4654830" y="7482077"/>
            <a:ext cx="263310" cy="253158"/>
          </a:xfrm>
          <a:custGeom>
            <a:avLst/>
            <a:gdLst/>
            <a:ahLst/>
            <a:cxnLst/>
            <a:rect l="l" t="t" r="r" b="b"/>
            <a:pathLst>
              <a:path w="1245" h="1197" extrusionOk="0">
                <a:moveTo>
                  <a:pt x="627" y="1"/>
                </a:moveTo>
                <a:lnTo>
                  <a:pt x="775" y="461"/>
                </a:lnTo>
                <a:lnTo>
                  <a:pt x="1245" y="461"/>
                </a:lnTo>
                <a:lnTo>
                  <a:pt x="862" y="735"/>
                </a:lnTo>
                <a:lnTo>
                  <a:pt x="1010" y="1196"/>
                </a:lnTo>
                <a:lnTo>
                  <a:pt x="627" y="912"/>
                </a:lnTo>
                <a:lnTo>
                  <a:pt x="235" y="1196"/>
                </a:lnTo>
                <a:lnTo>
                  <a:pt x="383" y="735"/>
                </a:lnTo>
                <a:lnTo>
                  <a:pt x="0" y="461"/>
                </a:lnTo>
                <a:lnTo>
                  <a:pt x="481" y="46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21"/>
          <p:cNvSpPr/>
          <p:nvPr/>
        </p:nvSpPr>
        <p:spPr>
          <a:xfrm>
            <a:off x="4553314" y="7030331"/>
            <a:ext cx="263310" cy="252946"/>
          </a:xfrm>
          <a:custGeom>
            <a:avLst/>
            <a:gdLst/>
            <a:ahLst/>
            <a:cxnLst/>
            <a:rect l="l" t="t" r="r" b="b"/>
            <a:pathLst>
              <a:path w="1245" h="1196" extrusionOk="0">
                <a:moveTo>
                  <a:pt x="617" y="0"/>
                </a:moveTo>
                <a:lnTo>
                  <a:pt x="765" y="461"/>
                </a:lnTo>
                <a:lnTo>
                  <a:pt x="1244" y="461"/>
                </a:lnTo>
                <a:lnTo>
                  <a:pt x="863" y="735"/>
                </a:lnTo>
                <a:lnTo>
                  <a:pt x="1009" y="1196"/>
                </a:lnTo>
                <a:lnTo>
                  <a:pt x="617" y="911"/>
                </a:lnTo>
                <a:lnTo>
                  <a:pt x="235" y="1196"/>
                </a:lnTo>
                <a:lnTo>
                  <a:pt x="382" y="735"/>
                </a:lnTo>
                <a:lnTo>
                  <a:pt x="0" y="461"/>
                </a:lnTo>
                <a:lnTo>
                  <a:pt x="471" y="46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5" name="Google Shape;4905;p21"/>
          <p:cNvSpPr/>
          <p:nvPr/>
        </p:nvSpPr>
        <p:spPr>
          <a:xfrm>
            <a:off x="1144070" y="6746297"/>
            <a:ext cx="263521" cy="251043"/>
          </a:xfrm>
          <a:custGeom>
            <a:avLst/>
            <a:gdLst/>
            <a:ahLst/>
            <a:cxnLst/>
            <a:rect l="l" t="t" r="r" b="b"/>
            <a:pathLst>
              <a:path w="1246" h="1187" extrusionOk="0">
                <a:moveTo>
                  <a:pt x="627" y="0"/>
                </a:moveTo>
                <a:lnTo>
                  <a:pt x="775" y="451"/>
                </a:lnTo>
                <a:lnTo>
                  <a:pt x="1245" y="451"/>
                </a:lnTo>
                <a:lnTo>
                  <a:pt x="862" y="736"/>
                </a:lnTo>
                <a:lnTo>
                  <a:pt x="1010" y="1187"/>
                </a:lnTo>
                <a:lnTo>
                  <a:pt x="627" y="902"/>
                </a:lnTo>
                <a:lnTo>
                  <a:pt x="235" y="1187"/>
                </a:lnTo>
                <a:lnTo>
                  <a:pt x="383" y="736"/>
                </a:lnTo>
                <a:lnTo>
                  <a:pt x="0" y="451"/>
                </a:lnTo>
                <a:lnTo>
                  <a:pt x="481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6" name="Google Shape;4906;p21"/>
          <p:cNvSpPr/>
          <p:nvPr/>
        </p:nvSpPr>
        <p:spPr>
          <a:xfrm>
            <a:off x="-801864" y="4271846"/>
            <a:ext cx="263310" cy="251043"/>
          </a:xfrm>
          <a:custGeom>
            <a:avLst/>
            <a:gdLst/>
            <a:ahLst/>
            <a:cxnLst/>
            <a:rect l="l" t="t" r="r" b="b"/>
            <a:pathLst>
              <a:path w="1245" h="1187" extrusionOk="0">
                <a:moveTo>
                  <a:pt x="627" y="0"/>
                </a:moveTo>
                <a:lnTo>
                  <a:pt x="774" y="451"/>
                </a:lnTo>
                <a:lnTo>
                  <a:pt x="1244" y="451"/>
                </a:lnTo>
                <a:lnTo>
                  <a:pt x="862" y="735"/>
                </a:lnTo>
                <a:lnTo>
                  <a:pt x="1009" y="1186"/>
                </a:lnTo>
                <a:lnTo>
                  <a:pt x="627" y="902"/>
                </a:lnTo>
                <a:lnTo>
                  <a:pt x="235" y="1186"/>
                </a:lnTo>
                <a:lnTo>
                  <a:pt x="392" y="735"/>
                </a:lnTo>
                <a:lnTo>
                  <a:pt x="0" y="451"/>
                </a:lnTo>
                <a:lnTo>
                  <a:pt x="480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7" name="Google Shape;4907;p21"/>
          <p:cNvSpPr/>
          <p:nvPr/>
        </p:nvSpPr>
        <p:spPr>
          <a:xfrm>
            <a:off x="856018" y="1813892"/>
            <a:ext cx="265425" cy="251043"/>
          </a:xfrm>
          <a:custGeom>
            <a:avLst/>
            <a:gdLst/>
            <a:ahLst/>
            <a:cxnLst/>
            <a:rect l="l" t="t" r="r" b="b"/>
            <a:pathLst>
              <a:path w="1255" h="1187" extrusionOk="0">
                <a:moveTo>
                  <a:pt x="628" y="0"/>
                </a:moveTo>
                <a:lnTo>
                  <a:pt x="774" y="451"/>
                </a:lnTo>
                <a:lnTo>
                  <a:pt x="1255" y="451"/>
                </a:lnTo>
                <a:lnTo>
                  <a:pt x="863" y="736"/>
                </a:lnTo>
                <a:lnTo>
                  <a:pt x="1009" y="1186"/>
                </a:lnTo>
                <a:lnTo>
                  <a:pt x="628" y="902"/>
                </a:lnTo>
                <a:lnTo>
                  <a:pt x="245" y="1186"/>
                </a:lnTo>
                <a:lnTo>
                  <a:pt x="392" y="736"/>
                </a:lnTo>
                <a:lnTo>
                  <a:pt x="0" y="451"/>
                </a:lnTo>
                <a:lnTo>
                  <a:pt x="480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8" name="Google Shape;4908;p21"/>
          <p:cNvSpPr/>
          <p:nvPr/>
        </p:nvSpPr>
        <p:spPr>
          <a:xfrm>
            <a:off x="-1168802" y="350793"/>
            <a:ext cx="265425" cy="251043"/>
          </a:xfrm>
          <a:custGeom>
            <a:avLst/>
            <a:gdLst/>
            <a:ahLst/>
            <a:cxnLst/>
            <a:rect l="l" t="t" r="r" b="b"/>
            <a:pathLst>
              <a:path w="1255" h="1187" extrusionOk="0">
                <a:moveTo>
                  <a:pt x="627" y="0"/>
                </a:moveTo>
                <a:lnTo>
                  <a:pt x="775" y="451"/>
                </a:lnTo>
                <a:lnTo>
                  <a:pt x="1255" y="451"/>
                </a:lnTo>
                <a:lnTo>
                  <a:pt x="863" y="735"/>
                </a:lnTo>
                <a:lnTo>
                  <a:pt x="1010" y="1186"/>
                </a:lnTo>
                <a:lnTo>
                  <a:pt x="627" y="902"/>
                </a:lnTo>
                <a:lnTo>
                  <a:pt x="246" y="1186"/>
                </a:lnTo>
                <a:lnTo>
                  <a:pt x="392" y="735"/>
                </a:lnTo>
                <a:lnTo>
                  <a:pt x="0" y="451"/>
                </a:lnTo>
                <a:lnTo>
                  <a:pt x="481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9" name="Google Shape;4909;p21"/>
          <p:cNvSpPr/>
          <p:nvPr/>
        </p:nvSpPr>
        <p:spPr>
          <a:xfrm>
            <a:off x="-739685" y="5751441"/>
            <a:ext cx="31090" cy="31513"/>
          </a:xfrm>
          <a:custGeom>
            <a:avLst/>
            <a:gdLst/>
            <a:ahLst/>
            <a:cxnLst/>
            <a:rect l="l" t="t" r="r" b="b"/>
            <a:pathLst>
              <a:path w="147" h="149" extrusionOk="0">
                <a:moveTo>
                  <a:pt x="78" y="1"/>
                </a:moveTo>
                <a:cubicBezTo>
                  <a:pt x="98" y="1"/>
                  <a:pt x="118" y="11"/>
                  <a:pt x="127" y="20"/>
                </a:cubicBezTo>
                <a:cubicBezTo>
                  <a:pt x="137" y="31"/>
                  <a:pt x="147" y="50"/>
                  <a:pt x="147" y="70"/>
                </a:cubicBezTo>
                <a:cubicBezTo>
                  <a:pt x="147" y="89"/>
                  <a:pt x="137" y="109"/>
                  <a:pt x="127" y="118"/>
                </a:cubicBezTo>
                <a:cubicBezTo>
                  <a:pt x="118" y="138"/>
                  <a:pt x="98" y="148"/>
                  <a:pt x="78" y="148"/>
                </a:cubicBezTo>
                <a:cubicBezTo>
                  <a:pt x="59" y="148"/>
                  <a:pt x="39" y="138"/>
                  <a:pt x="29" y="118"/>
                </a:cubicBezTo>
                <a:cubicBezTo>
                  <a:pt x="9" y="109"/>
                  <a:pt x="0" y="89"/>
                  <a:pt x="0" y="70"/>
                </a:cubicBezTo>
                <a:cubicBezTo>
                  <a:pt x="0" y="50"/>
                  <a:pt x="9" y="31"/>
                  <a:pt x="29" y="20"/>
                </a:cubicBezTo>
                <a:cubicBezTo>
                  <a:pt x="39" y="11"/>
                  <a:pt x="59" y="1"/>
                  <a:pt x="78" y="1"/>
                </a:cubicBezTo>
                <a:close/>
                <a:moveTo>
                  <a:pt x="107" y="40"/>
                </a:moveTo>
                <a:cubicBezTo>
                  <a:pt x="98" y="31"/>
                  <a:pt x="88" y="31"/>
                  <a:pt x="78" y="31"/>
                </a:cubicBezTo>
                <a:cubicBezTo>
                  <a:pt x="68" y="31"/>
                  <a:pt x="59" y="31"/>
                  <a:pt x="49" y="40"/>
                </a:cubicBezTo>
                <a:cubicBezTo>
                  <a:pt x="39" y="50"/>
                  <a:pt x="39" y="60"/>
                  <a:pt x="39" y="70"/>
                </a:cubicBezTo>
                <a:cubicBezTo>
                  <a:pt x="39" y="79"/>
                  <a:pt x="39" y="99"/>
                  <a:pt x="49" y="99"/>
                </a:cubicBezTo>
                <a:cubicBezTo>
                  <a:pt x="59" y="109"/>
                  <a:pt x="68" y="118"/>
                  <a:pt x="78" y="118"/>
                </a:cubicBezTo>
                <a:cubicBezTo>
                  <a:pt x="88" y="118"/>
                  <a:pt x="98" y="109"/>
                  <a:pt x="107" y="99"/>
                </a:cubicBezTo>
                <a:cubicBezTo>
                  <a:pt x="118" y="99"/>
                  <a:pt x="118" y="79"/>
                  <a:pt x="118" y="70"/>
                </a:cubicBezTo>
                <a:cubicBezTo>
                  <a:pt x="118" y="60"/>
                  <a:pt x="118" y="50"/>
                  <a:pt x="107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0" name="Google Shape;4910;p21"/>
          <p:cNvSpPr/>
          <p:nvPr/>
        </p:nvSpPr>
        <p:spPr>
          <a:xfrm>
            <a:off x="-727419" y="5660288"/>
            <a:ext cx="6345" cy="97710"/>
          </a:xfrm>
          <a:custGeom>
            <a:avLst/>
            <a:gdLst/>
            <a:ahLst/>
            <a:cxnLst/>
            <a:rect l="l" t="t" r="r" b="b"/>
            <a:pathLst>
              <a:path w="30" h="462" extrusionOk="0">
                <a:moveTo>
                  <a:pt x="1" y="20"/>
                </a:moveTo>
                <a:cubicBezTo>
                  <a:pt x="1" y="11"/>
                  <a:pt x="10" y="1"/>
                  <a:pt x="20" y="1"/>
                </a:cubicBezTo>
                <a:cubicBezTo>
                  <a:pt x="30" y="1"/>
                  <a:pt x="30" y="11"/>
                  <a:pt x="30" y="20"/>
                </a:cubicBezTo>
                <a:lnTo>
                  <a:pt x="30" y="442"/>
                </a:lnTo>
                <a:cubicBezTo>
                  <a:pt x="30" y="451"/>
                  <a:pt x="30" y="462"/>
                  <a:pt x="20" y="462"/>
                </a:cubicBezTo>
                <a:cubicBezTo>
                  <a:pt x="10" y="462"/>
                  <a:pt x="1" y="451"/>
                  <a:pt x="1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1" name="Google Shape;4911;p21"/>
          <p:cNvSpPr/>
          <p:nvPr/>
        </p:nvSpPr>
        <p:spPr>
          <a:xfrm>
            <a:off x="-739685" y="5672766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9" y="30"/>
                </a:moveTo>
                <a:cubicBezTo>
                  <a:pt x="0" y="20"/>
                  <a:pt x="9" y="11"/>
                  <a:pt x="9" y="0"/>
                </a:cubicBezTo>
                <a:cubicBezTo>
                  <a:pt x="20" y="0"/>
                  <a:pt x="29" y="0"/>
                  <a:pt x="29" y="11"/>
                </a:cubicBezTo>
                <a:lnTo>
                  <a:pt x="88" y="79"/>
                </a:lnTo>
                <a:cubicBezTo>
                  <a:pt x="98" y="89"/>
                  <a:pt x="88" y="98"/>
                  <a:pt x="88" y="98"/>
                </a:cubicBezTo>
                <a:cubicBezTo>
                  <a:pt x="78" y="109"/>
                  <a:pt x="68" y="98"/>
                  <a:pt x="6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2" name="Google Shape;4912;p21"/>
          <p:cNvSpPr/>
          <p:nvPr/>
        </p:nvSpPr>
        <p:spPr>
          <a:xfrm>
            <a:off x="-727419" y="567276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60" y="11"/>
                </a:moveTo>
                <a:cubicBezTo>
                  <a:pt x="69" y="0"/>
                  <a:pt x="79" y="0"/>
                  <a:pt x="79" y="0"/>
                </a:cubicBezTo>
                <a:cubicBezTo>
                  <a:pt x="89" y="11"/>
                  <a:pt x="89" y="20"/>
                  <a:pt x="89" y="30"/>
                </a:cubicBezTo>
                <a:lnTo>
                  <a:pt x="30" y="98"/>
                </a:lnTo>
                <a:cubicBezTo>
                  <a:pt x="30" y="98"/>
                  <a:pt x="20" y="109"/>
                  <a:pt x="10" y="98"/>
                </a:cubicBezTo>
                <a:cubicBezTo>
                  <a:pt x="1" y="98"/>
                  <a:pt x="1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3" name="Google Shape;4913;p21"/>
          <p:cNvSpPr/>
          <p:nvPr/>
        </p:nvSpPr>
        <p:spPr>
          <a:xfrm>
            <a:off x="-739685" y="5687359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9" y="29"/>
                </a:moveTo>
                <a:cubicBezTo>
                  <a:pt x="0" y="20"/>
                  <a:pt x="9" y="10"/>
                  <a:pt x="9" y="0"/>
                </a:cubicBezTo>
                <a:cubicBezTo>
                  <a:pt x="20" y="0"/>
                  <a:pt x="29" y="0"/>
                  <a:pt x="29" y="10"/>
                </a:cubicBezTo>
                <a:lnTo>
                  <a:pt x="88" y="79"/>
                </a:lnTo>
                <a:cubicBezTo>
                  <a:pt x="98" y="88"/>
                  <a:pt x="88" y="98"/>
                  <a:pt x="88" y="98"/>
                </a:cubicBezTo>
                <a:cubicBezTo>
                  <a:pt x="78" y="108"/>
                  <a:pt x="68" y="98"/>
                  <a:pt x="68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4" name="Google Shape;4914;p21"/>
          <p:cNvSpPr/>
          <p:nvPr/>
        </p:nvSpPr>
        <p:spPr>
          <a:xfrm>
            <a:off x="-727419" y="5687359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60" y="10"/>
                </a:moveTo>
                <a:cubicBezTo>
                  <a:pt x="69" y="0"/>
                  <a:pt x="79" y="0"/>
                  <a:pt x="79" y="0"/>
                </a:cubicBezTo>
                <a:cubicBezTo>
                  <a:pt x="89" y="10"/>
                  <a:pt x="89" y="20"/>
                  <a:pt x="89" y="29"/>
                </a:cubicBezTo>
                <a:lnTo>
                  <a:pt x="30" y="98"/>
                </a:lnTo>
                <a:cubicBezTo>
                  <a:pt x="30" y="98"/>
                  <a:pt x="20" y="108"/>
                  <a:pt x="10" y="98"/>
                </a:cubicBezTo>
                <a:cubicBezTo>
                  <a:pt x="1" y="98"/>
                  <a:pt x="1" y="88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5" name="Google Shape;4915;p21"/>
          <p:cNvSpPr/>
          <p:nvPr/>
        </p:nvSpPr>
        <p:spPr>
          <a:xfrm>
            <a:off x="-717056" y="5712315"/>
            <a:ext cx="85232" cy="51816"/>
          </a:xfrm>
          <a:custGeom>
            <a:avLst/>
            <a:gdLst/>
            <a:ahLst/>
            <a:cxnLst/>
            <a:rect l="l" t="t" r="r" b="b"/>
            <a:pathLst>
              <a:path w="403" h="245" extrusionOk="0">
                <a:moveTo>
                  <a:pt x="383" y="0"/>
                </a:moveTo>
                <a:cubicBezTo>
                  <a:pt x="383" y="0"/>
                  <a:pt x="392" y="0"/>
                  <a:pt x="403" y="9"/>
                </a:cubicBezTo>
                <a:cubicBezTo>
                  <a:pt x="403" y="20"/>
                  <a:pt x="403" y="20"/>
                  <a:pt x="392" y="29"/>
                </a:cubicBezTo>
                <a:lnTo>
                  <a:pt x="30" y="245"/>
                </a:lnTo>
                <a:cubicBezTo>
                  <a:pt x="20" y="245"/>
                  <a:pt x="11" y="245"/>
                  <a:pt x="11" y="235"/>
                </a:cubicBezTo>
                <a:cubicBezTo>
                  <a:pt x="0" y="225"/>
                  <a:pt x="0" y="21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6" name="Google Shape;4916;p21"/>
          <p:cNvSpPr/>
          <p:nvPr/>
        </p:nvSpPr>
        <p:spPr>
          <a:xfrm>
            <a:off x="-661011" y="5708085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29" y="10"/>
                </a:moveTo>
                <a:cubicBezTo>
                  <a:pt x="40" y="0"/>
                  <a:pt x="49" y="0"/>
                  <a:pt x="49" y="0"/>
                </a:cubicBezTo>
                <a:cubicBezTo>
                  <a:pt x="59" y="0"/>
                  <a:pt x="69" y="10"/>
                  <a:pt x="59" y="20"/>
                </a:cubicBezTo>
                <a:lnTo>
                  <a:pt x="29" y="108"/>
                </a:lnTo>
                <a:cubicBezTo>
                  <a:pt x="29" y="108"/>
                  <a:pt x="20" y="118"/>
                  <a:pt x="10" y="108"/>
                </a:cubicBezTo>
                <a:cubicBezTo>
                  <a:pt x="0" y="108"/>
                  <a:pt x="0" y="98"/>
                  <a:pt x="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7" name="Google Shape;4917;p21"/>
          <p:cNvSpPr/>
          <p:nvPr/>
        </p:nvSpPr>
        <p:spPr>
          <a:xfrm>
            <a:off x="-661011" y="5724582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8" y="20"/>
                </a:moveTo>
                <a:cubicBezTo>
                  <a:pt x="118" y="20"/>
                  <a:pt x="118" y="30"/>
                  <a:pt x="118" y="40"/>
                </a:cubicBezTo>
                <a:cubicBezTo>
                  <a:pt x="118" y="40"/>
                  <a:pt x="108" y="49"/>
                  <a:pt x="98" y="49"/>
                </a:cubicBezTo>
                <a:lnTo>
                  <a:pt x="10" y="40"/>
                </a:lnTo>
                <a:cubicBezTo>
                  <a:pt x="0" y="30"/>
                  <a:pt x="0" y="30"/>
                  <a:pt x="0" y="20"/>
                </a:cubicBezTo>
                <a:cubicBezTo>
                  <a:pt x="0" y="10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8" name="Google Shape;4918;p21"/>
          <p:cNvSpPr/>
          <p:nvPr/>
        </p:nvSpPr>
        <p:spPr>
          <a:xfrm>
            <a:off x="-673489" y="5714219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30" y="11"/>
                </a:moveTo>
                <a:cubicBezTo>
                  <a:pt x="40" y="11"/>
                  <a:pt x="40" y="0"/>
                  <a:pt x="49" y="11"/>
                </a:cubicBezTo>
                <a:cubicBezTo>
                  <a:pt x="59" y="11"/>
                  <a:pt x="59" y="20"/>
                  <a:pt x="59" y="30"/>
                </a:cubicBezTo>
                <a:lnTo>
                  <a:pt x="30" y="109"/>
                </a:lnTo>
                <a:cubicBezTo>
                  <a:pt x="20" y="118"/>
                  <a:pt x="20" y="118"/>
                  <a:pt x="10" y="118"/>
                </a:cubicBezTo>
                <a:cubicBezTo>
                  <a:pt x="1" y="118"/>
                  <a:pt x="1" y="109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9" name="Google Shape;4919;p21"/>
          <p:cNvSpPr/>
          <p:nvPr/>
        </p:nvSpPr>
        <p:spPr>
          <a:xfrm>
            <a:off x="-673489" y="5733041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108" y="9"/>
                </a:moveTo>
                <a:cubicBezTo>
                  <a:pt x="108" y="9"/>
                  <a:pt x="118" y="20"/>
                  <a:pt x="118" y="29"/>
                </a:cubicBezTo>
                <a:cubicBezTo>
                  <a:pt x="118" y="39"/>
                  <a:pt x="108" y="49"/>
                  <a:pt x="99" y="39"/>
                </a:cubicBezTo>
                <a:lnTo>
                  <a:pt x="10" y="29"/>
                </a:lnTo>
                <a:cubicBezTo>
                  <a:pt x="1" y="29"/>
                  <a:pt x="1" y="20"/>
                  <a:pt x="1" y="9"/>
                </a:cubicBezTo>
                <a:cubicBezTo>
                  <a:pt x="1" y="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0" name="Google Shape;4920;p21"/>
          <p:cNvSpPr/>
          <p:nvPr/>
        </p:nvSpPr>
        <p:spPr>
          <a:xfrm>
            <a:off x="-717056" y="5768149"/>
            <a:ext cx="85232" cy="53931"/>
          </a:xfrm>
          <a:custGeom>
            <a:avLst/>
            <a:gdLst/>
            <a:ahLst/>
            <a:cxnLst/>
            <a:rect l="l" t="t" r="r" b="b"/>
            <a:pathLst>
              <a:path w="403" h="255" extrusionOk="0">
                <a:moveTo>
                  <a:pt x="392" y="226"/>
                </a:moveTo>
                <a:cubicBezTo>
                  <a:pt x="403" y="226"/>
                  <a:pt x="403" y="235"/>
                  <a:pt x="403" y="246"/>
                </a:cubicBezTo>
                <a:cubicBezTo>
                  <a:pt x="392" y="246"/>
                  <a:pt x="383" y="255"/>
                  <a:pt x="383" y="246"/>
                </a:cubicBezTo>
                <a:lnTo>
                  <a:pt x="11" y="39"/>
                </a:lnTo>
                <a:cubicBezTo>
                  <a:pt x="0" y="30"/>
                  <a:pt x="0" y="20"/>
                  <a:pt x="11" y="10"/>
                </a:cubicBezTo>
                <a:cubicBezTo>
                  <a:pt x="11" y="1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1" name="Google Shape;4921;p21"/>
          <p:cNvSpPr/>
          <p:nvPr/>
        </p:nvSpPr>
        <p:spPr>
          <a:xfrm>
            <a:off x="-661011" y="5797123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8" y="11"/>
                </a:moveTo>
                <a:cubicBezTo>
                  <a:pt x="108" y="0"/>
                  <a:pt x="118" y="11"/>
                  <a:pt x="118" y="20"/>
                </a:cubicBezTo>
                <a:cubicBezTo>
                  <a:pt x="118" y="30"/>
                  <a:pt x="118" y="40"/>
                  <a:pt x="108" y="40"/>
                </a:cubicBezTo>
                <a:lnTo>
                  <a:pt x="20" y="50"/>
                </a:lnTo>
                <a:cubicBezTo>
                  <a:pt x="10" y="50"/>
                  <a:pt x="0" y="50"/>
                  <a:pt x="0" y="40"/>
                </a:cubicBezTo>
                <a:cubicBezTo>
                  <a:pt x="0" y="30"/>
                  <a:pt x="0" y="20"/>
                  <a:pt x="1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2" name="Google Shape;4922;p21"/>
          <p:cNvSpPr/>
          <p:nvPr/>
        </p:nvSpPr>
        <p:spPr>
          <a:xfrm>
            <a:off x="-661011" y="5801142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59" y="90"/>
                </a:moveTo>
                <a:cubicBezTo>
                  <a:pt x="69" y="99"/>
                  <a:pt x="59" y="109"/>
                  <a:pt x="49" y="109"/>
                </a:cubicBezTo>
                <a:cubicBezTo>
                  <a:pt x="49" y="119"/>
                  <a:pt x="40" y="109"/>
                  <a:pt x="29" y="109"/>
                </a:cubicBezTo>
                <a:lnTo>
                  <a:pt x="0" y="21"/>
                </a:lnTo>
                <a:cubicBezTo>
                  <a:pt x="0" y="11"/>
                  <a:pt x="0" y="1"/>
                  <a:pt x="10" y="1"/>
                </a:cubicBezTo>
                <a:cubicBezTo>
                  <a:pt x="20" y="1"/>
                  <a:pt x="29" y="1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3" name="Google Shape;4923;p21"/>
          <p:cNvSpPr/>
          <p:nvPr/>
        </p:nvSpPr>
        <p:spPr>
          <a:xfrm>
            <a:off x="-673489" y="5790990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99" y="0"/>
                </a:moveTo>
                <a:cubicBezTo>
                  <a:pt x="108" y="0"/>
                  <a:pt x="118" y="10"/>
                  <a:pt x="118" y="10"/>
                </a:cubicBezTo>
                <a:cubicBezTo>
                  <a:pt x="118" y="20"/>
                  <a:pt x="108" y="29"/>
                  <a:pt x="108" y="29"/>
                </a:cubicBezTo>
                <a:lnTo>
                  <a:pt x="20" y="40"/>
                </a:lnTo>
                <a:cubicBezTo>
                  <a:pt x="10" y="49"/>
                  <a:pt x="1" y="40"/>
                  <a:pt x="1" y="29"/>
                </a:cubicBezTo>
                <a:cubicBezTo>
                  <a:pt x="1" y="20"/>
                  <a:pt x="1" y="20"/>
                  <a:pt x="1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4" name="Google Shape;4924;p21"/>
          <p:cNvSpPr/>
          <p:nvPr/>
        </p:nvSpPr>
        <p:spPr>
          <a:xfrm>
            <a:off x="-673489" y="5792894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59" y="99"/>
                </a:moveTo>
                <a:cubicBezTo>
                  <a:pt x="59" y="109"/>
                  <a:pt x="59" y="118"/>
                  <a:pt x="49" y="118"/>
                </a:cubicBezTo>
                <a:cubicBezTo>
                  <a:pt x="40" y="118"/>
                  <a:pt x="40" y="118"/>
                  <a:pt x="30" y="109"/>
                </a:cubicBezTo>
                <a:lnTo>
                  <a:pt x="1" y="20"/>
                </a:lnTo>
                <a:cubicBezTo>
                  <a:pt x="1" y="20"/>
                  <a:pt x="1" y="11"/>
                  <a:pt x="10" y="1"/>
                </a:cubicBezTo>
                <a:cubicBezTo>
                  <a:pt x="20" y="1"/>
                  <a:pt x="2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5" name="Google Shape;4925;p21"/>
          <p:cNvSpPr/>
          <p:nvPr/>
        </p:nvSpPr>
        <p:spPr>
          <a:xfrm>
            <a:off x="-727419" y="5776397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30" y="442"/>
                </a:moveTo>
                <a:cubicBezTo>
                  <a:pt x="30" y="442"/>
                  <a:pt x="30" y="451"/>
                  <a:pt x="20" y="451"/>
                </a:cubicBezTo>
                <a:cubicBezTo>
                  <a:pt x="10" y="451"/>
                  <a:pt x="1" y="442"/>
                  <a:pt x="1" y="442"/>
                </a:cubicBezTo>
                <a:lnTo>
                  <a:pt x="1" y="11"/>
                </a:lnTo>
                <a:cubicBezTo>
                  <a:pt x="1" y="0"/>
                  <a:pt x="10" y="0"/>
                  <a:pt x="20" y="0"/>
                </a:cubicBezTo>
                <a:cubicBezTo>
                  <a:pt x="30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6" name="Google Shape;4926;p21"/>
          <p:cNvSpPr/>
          <p:nvPr/>
        </p:nvSpPr>
        <p:spPr>
          <a:xfrm>
            <a:off x="-727419" y="583857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cubicBezTo>
                  <a:pt x="89" y="89"/>
                  <a:pt x="89" y="98"/>
                  <a:pt x="79" y="98"/>
                </a:cubicBezTo>
                <a:cubicBezTo>
                  <a:pt x="79" y="109"/>
                  <a:pt x="69" y="98"/>
                  <a:pt x="60" y="98"/>
                </a:cubicBezTo>
                <a:lnTo>
                  <a:pt x="10" y="30"/>
                </a:lnTo>
                <a:cubicBezTo>
                  <a:pt x="1" y="20"/>
                  <a:pt x="1" y="11"/>
                  <a:pt x="10" y="0"/>
                </a:cubicBezTo>
                <a:cubicBezTo>
                  <a:pt x="20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7" name="Google Shape;4927;p21"/>
          <p:cNvSpPr/>
          <p:nvPr/>
        </p:nvSpPr>
        <p:spPr>
          <a:xfrm>
            <a:off x="-739685" y="5838576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29" y="98"/>
                </a:moveTo>
                <a:cubicBezTo>
                  <a:pt x="29" y="98"/>
                  <a:pt x="20" y="109"/>
                  <a:pt x="9" y="98"/>
                </a:cubicBezTo>
                <a:cubicBezTo>
                  <a:pt x="9" y="98"/>
                  <a:pt x="0" y="89"/>
                  <a:pt x="9" y="79"/>
                </a:cubicBezTo>
                <a:lnTo>
                  <a:pt x="68" y="11"/>
                </a:lnTo>
                <a:cubicBezTo>
                  <a:pt x="68" y="0"/>
                  <a:pt x="78" y="0"/>
                  <a:pt x="88" y="0"/>
                </a:cubicBezTo>
                <a:cubicBezTo>
                  <a:pt x="88" y="11"/>
                  <a:pt x="9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21"/>
          <p:cNvSpPr/>
          <p:nvPr/>
        </p:nvSpPr>
        <p:spPr>
          <a:xfrm>
            <a:off x="-727419" y="5824194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89" y="79"/>
                </a:moveTo>
                <a:cubicBezTo>
                  <a:pt x="89" y="88"/>
                  <a:pt x="89" y="98"/>
                  <a:pt x="79" y="98"/>
                </a:cubicBezTo>
                <a:cubicBezTo>
                  <a:pt x="79" y="108"/>
                  <a:pt x="69" y="98"/>
                  <a:pt x="60" y="98"/>
                </a:cubicBezTo>
                <a:lnTo>
                  <a:pt x="10" y="29"/>
                </a:lnTo>
                <a:cubicBezTo>
                  <a:pt x="1" y="20"/>
                  <a:pt x="1" y="10"/>
                  <a:pt x="10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9" name="Google Shape;4929;p21"/>
          <p:cNvSpPr/>
          <p:nvPr/>
        </p:nvSpPr>
        <p:spPr>
          <a:xfrm>
            <a:off x="-739685" y="5824194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29" y="98"/>
                </a:moveTo>
                <a:cubicBezTo>
                  <a:pt x="29" y="98"/>
                  <a:pt x="20" y="108"/>
                  <a:pt x="9" y="98"/>
                </a:cubicBezTo>
                <a:cubicBezTo>
                  <a:pt x="9" y="98"/>
                  <a:pt x="0" y="88"/>
                  <a:pt x="9" y="79"/>
                </a:cubicBezTo>
                <a:lnTo>
                  <a:pt x="68" y="10"/>
                </a:lnTo>
                <a:cubicBezTo>
                  <a:pt x="68" y="0"/>
                  <a:pt x="78" y="0"/>
                  <a:pt x="88" y="0"/>
                </a:cubicBezTo>
                <a:cubicBezTo>
                  <a:pt x="88" y="10"/>
                  <a:pt x="98" y="20"/>
                  <a:pt x="8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0" name="Google Shape;4930;p21"/>
          <p:cNvSpPr/>
          <p:nvPr/>
        </p:nvSpPr>
        <p:spPr>
          <a:xfrm>
            <a:off x="-816457" y="5768149"/>
            <a:ext cx="87135" cy="53931"/>
          </a:xfrm>
          <a:custGeom>
            <a:avLst/>
            <a:gdLst/>
            <a:ahLst/>
            <a:cxnLst/>
            <a:rect l="l" t="t" r="r" b="b"/>
            <a:pathLst>
              <a:path w="412" h="255" extrusionOk="0">
                <a:moveTo>
                  <a:pt x="30" y="246"/>
                </a:moveTo>
                <a:cubicBezTo>
                  <a:pt x="20" y="255"/>
                  <a:pt x="10" y="246"/>
                  <a:pt x="10" y="246"/>
                </a:cubicBezTo>
                <a:cubicBezTo>
                  <a:pt x="0" y="235"/>
                  <a:pt x="10" y="226"/>
                  <a:pt x="10" y="226"/>
                </a:cubicBezTo>
                <a:lnTo>
                  <a:pt x="383" y="10"/>
                </a:lnTo>
                <a:cubicBezTo>
                  <a:pt x="392" y="0"/>
                  <a:pt x="402" y="10"/>
                  <a:pt x="402" y="10"/>
                </a:cubicBezTo>
                <a:cubicBezTo>
                  <a:pt x="412" y="20"/>
                  <a:pt x="402" y="30"/>
                  <a:pt x="402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1" name="Google Shape;4931;p21"/>
          <p:cNvSpPr/>
          <p:nvPr/>
        </p:nvSpPr>
        <p:spPr>
          <a:xfrm>
            <a:off x="-799961" y="5801142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9"/>
                </a:moveTo>
                <a:cubicBezTo>
                  <a:pt x="30" y="109"/>
                  <a:pt x="20" y="119"/>
                  <a:pt x="11" y="109"/>
                </a:cubicBezTo>
                <a:cubicBezTo>
                  <a:pt x="11" y="109"/>
                  <a:pt x="1" y="99"/>
                  <a:pt x="1" y="90"/>
                </a:cubicBezTo>
                <a:lnTo>
                  <a:pt x="40" y="11"/>
                </a:lnTo>
                <a:cubicBezTo>
                  <a:pt x="40" y="1"/>
                  <a:pt x="50" y="1"/>
                  <a:pt x="59" y="1"/>
                </a:cubicBezTo>
                <a:cubicBezTo>
                  <a:pt x="70" y="1"/>
                  <a:pt x="70" y="11"/>
                  <a:pt x="7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2" name="Google Shape;4932;p21"/>
          <p:cNvSpPr/>
          <p:nvPr/>
        </p:nvSpPr>
        <p:spPr>
          <a:xfrm>
            <a:off x="-810324" y="5797123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" y="40"/>
                </a:moveTo>
                <a:cubicBezTo>
                  <a:pt x="1" y="40"/>
                  <a:pt x="1" y="30"/>
                  <a:pt x="1" y="20"/>
                </a:cubicBezTo>
                <a:cubicBezTo>
                  <a:pt x="1" y="11"/>
                  <a:pt x="10" y="0"/>
                  <a:pt x="10" y="11"/>
                </a:cubicBezTo>
                <a:lnTo>
                  <a:pt x="108" y="20"/>
                </a:lnTo>
                <a:cubicBezTo>
                  <a:pt x="108" y="20"/>
                  <a:pt x="119" y="30"/>
                  <a:pt x="119" y="40"/>
                </a:cubicBezTo>
                <a:cubicBezTo>
                  <a:pt x="119" y="50"/>
                  <a:pt x="108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3" name="Google Shape;4933;p21"/>
          <p:cNvSpPr/>
          <p:nvPr/>
        </p:nvSpPr>
        <p:spPr>
          <a:xfrm>
            <a:off x="-787483" y="5792894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9"/>
                </a:moveTo>
                <a:cubicBezTo>
                  <a:pt x="30" y="118"/>
                  <a:pt x="20" y="118"/>
                  <a:pt x="11" y="118"/>
                </a:cubicBezTo>
                <a:cubicBezTo>
                  <a:pt x="11" y="118"/>
                  <a:pt x="0" y="109"/>
                  <a:pt x="11" y="99"/>
                </a:cubicBezTo>
                <a:lnTo>
                  <a:pt x="40" y="11"/>
                </a:lnTo>
                <a:cubicBezTo>
                  <a:pt x="40" y="11"/>
                  <a:pt x="50" y="1"/>
                  <a:pt x="59" y="1"/>
                </a:cubicBezTo>
                <a:cubicBezTo>
                  <a:pt x="69" y="11"/>
                  <a:pt x="69" y="2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4" name="Google Shape;4934;p21"/>
          <p:cNvSpPr/>
          <p:nvPr/>
        </p:nvSpPr>
        <p:spPr>
          <a:xfrm>
            <a:off x="-797846" y="5790990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10" y="29"/>
                </a:moveTo>
                <a:cubicBezTo>
                  <a:pt x="1" y="29"/>
                  <a:pt x="1" y="20"/>
                  <a:pt x="1" y="10"/>
                </a:cubicBezTo>
                <a:cubicBezTo>
                  <a:pt x="1" y="10"/>
                  <a:pt x="10" y="0"/>
                  <a:pt x="20" y="0"/>
                </a:cubicBezTo>
                <a:lnTo>
                  <a:pt x="108" y="10"/>
                </a:lnTo>
                <a:cubicBezTo>
                  <a:pt x="108" y="20"/>
                  <a:pt x="118" y="20"/>
                  <a:pt x="118" y="29"/>
                </a:cubicBezTo>
                <a:cubicBezTo>
                  <a:pt x="118" y="40"/>
                  <a:pt x="108" y="49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5" name="Google Shape;4935;p21"/>
          <p:cNvSpPr/>
          <p:nvPr/>
        </p:nvSpPr>
        <p:spPr>
          <a:xfrm>
            <a:off x="-816457" y="5712315"/>
            <a:ext cx="87135" cy="51816"/>
          </a:xfrm>
          <a:custGeom>
            <a:avLst/>
            <a:gdLst/>
            <a:ahLst/>
            <a:cxnLst/>
            <a:rect l="l" t="t" r="r" b="b"/>
            <a:pathLst>
              <a:path w="412" h="245" extrusionOk="0">
                <a:moveTo>
                  <a:pt x="10" y="29"/>
                </a:moveTo>
                <a:cubicBezTo>
                  <a:pt x="10" y="20"/>
                  <a:pt x="0" y="20"/>
                  <a:pt x="10" y="9"/>
                </a:cubicBezTo>
                <a:cubicBezTo>
                  <a:pt x="10" y="0"/>
                  <a:pt x="20" y="0"/>
                  <a:pt x="30" y="0"/>
                </a:cubicBezTo>
                <a:lnTo>
                  <a:pt x="402" y="216"/>
                </a:lnTo>
                <a:cubicBezTo>
                  <a:pt x="402" y="216"/>
                  <a:pt x="412" y="225"/>
                  <a:pt x="402" y="235"/>
                </a:cubicBezTo>
                <a:cubicBezTo>
                  <a:pt x="402" y="245"/>
                  <a:pt x="392" y="245"/>
                  <a:pt x="383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6" name="Google Shape;4936;p21"/>
          <p:cNvSpPr/>
          <p:nvPr/>
        </p:nvSpPr>
        <p:spPr>
          <a:xfrm>
            <a:off x="-810324" y="5724582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" y="49"/>
                </a:moveTo>
                <a:lnTo>
                  <a:pt x="1" y="40"/>
                </a:lnTo>
                <a:cubicBezTo>
                  <a:pt x="1" y="30"/>
                  <a:pt x="1" y="20"/>
                  <a:pt x="10" y="20"/>
                </a:cubicBezTo>
                <a:lnTo>
                  <a:pt x="99" y="1"/>
                </a:lnTo>
                <a:cubicBezTo>
                  <a:pt x="108" y="1"/>
                  <a:pt x="119" y="10"/>
                  <a:pt x="119" y="20"/>
                </a:cubicBezTo>
                <a:cubicBezTo>
                  <a:pt x="119" y="30"/>
                  <a:pt x="108" y="3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7" name="Google Shape;4937;p21"/>
          <p:cNvSpPr/>
          <p:nvPr/>
        </p:nvSpPr>
        <p:spPr>
          <a:xfrm>
            <a:off x="-799961" y="570808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" y="20"/>
                </a:moveTo>
                <a:cubicBezTo>
                  <a:pt x="1" y="10"/>
                  <a:pt x="11" y="0"/>
                  <a:pt x="11" y="0"/>
                </a:cubicBezTo>
                <a:cubicBezTo>
                  <a:pt x="20" y="0"/>
                  <a:pt x="30" y="0"/>
                  <a:pt x="30" y="10"/>
                </a:cubicBezTo>
                <a:lnTo>
                  <a:pt x="70" y="88"/>
                </a:lnTo>
                <a:cubicBezTo>
                  <a:pt x="70" y="98"/>
                  <a:pt x="70" y="108"/>
                  <a:pt x="59" y="108"/>
                </a:cubicBezTo>
                <a:cubicBezTo>
                  <a:pt x="50" y="118"/>
                  <a:pt x="40" y="10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8" name="Google Shape;4938;p21"/>
          <p:cNvSpPr/>
          <p:nvPr/>
        </p:nvSpPr>
        <p:spPr>
          <a:xfrm>
            <a:off x="-797846" y="5733041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20" y="39"/>
                </a:moveTo>
                <a:cubicBezTo>
                  <a:pt x="10" y="49"/>
                  <a:pt x="1" y="39"/>
                  <a:pt x="1" y="29"/>
                </a:cubicBezTo>
                <a:cubicBezTo>
                  <a:pt x="1" y="20"/>
                  <a:pt x="1" y="9"/>
                  <a:pt x="10" y="9"/>
                </a:cubicBezTo>
                <a:lnTo>
                  <a:pt x="99" y="0"/>
                </a:lnTo>
                <a:cubicBezTo>
                  <a:pt x="108" y="0"/>
                  <a:pt x="118" y="0"/>
                  <a:pt x="118" y="9"/>
                </a:cubicBezTo>
                <a:cubicBezTo>
                  <a:pt x="118" y="20"/>
                  <a:pt x="108" y="29"/>
                  <a:pt x="10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9" name="Google Shape;4939;p21"/>
          <p:cNvSpPr/>
          <p:nvPr/>
        </p:nvSpPr>
        <p:spPr>
          <a:xfrm>
            <a:off x="-787483" y="5714219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1" y="30"/>
                </a:moveTo>
                <a:cubicBezTo>
                  <a:pt x="0" y="20"/>
                  <a:pt x="11" y="11"/>
                  <a:pt x="11" y="11"/>
                </a:cubicBezTo>
                <a:cubicBezTo>
                  <a:pt x="20" y="0"/>
                  <a:pt x="30" y="11"/>
                  <a:pt x="30" y="11"/>
                </a:cubicBezTo>
                <a:lnTo>
                  <a:pt x="69" y="98"/>
                </a:lnTo>
                <a:cubicBezTo>
                  <a:pt x="69" y="109"/>
                  <a:pt x="69" y="118"/>
                  <a:pt x="59" y="118"/>
                </a:cubicBezTo>
                <a:cubicBezTo>
                  <a:pt x="50" y="118"/>
                  <a:pt x="40" y="118"/>
                  <a:pt x="40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0" name="Google Shape;4940;p21"/>
          <p:cNvSpPr/>
          <p:nvPr/>
        </p:nvSpPr>
        <p:spPr>
          <a:xfrm>
            <a:off x="-758508" y="5708085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0" y="29"/>
                </a:moveTo>
                <a:cubicBezTo>
                  <a:pt x="0" y="20"/>
                  <a:pt x="0" y="10"/>
                  <a:pt x="11" y="10"/>
                </a:cubicBezTo>
                <a:cubicBezTo>
                  <a:pt x="20" y="0"/>
                  <a:pt x="30" y="0"/>
                  <a:pt x="30" y="10"/>
                </a:cubicBezTo>
                <a:lnTo>
                  <a:pt x="148" y="216"/>
                </a:lnTo>
                <a:cubicBezTo>
                  <a:pt x="157" y="225"/>
                  <a:pt x="148" y="236"/>
                  <a:pt x="148" y="236"/>
                </a:cubicBezTo>
                <a:cubicBezTo>
                  <a:pt x="138" y="245"/>
                  <a:pt x="128" y="245"/>
                  <a:pt x="128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1" name="Google Shape;4941;p21"/>
          <p:cNvSpPr/>
          <p:nvPr/>
        </p:nvSpPr>
        <p:spPr>
          <a:xfrm>
            <a:off x="-766756" y="5716334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10" y="30"/>
                </a:moveTo>
                <a:cubicBezTo>
                  <a:pt x="10" y="30"/>
                  <a:pt x="0" y="20"/>
                  <a:pt x="10" y="10"/>
                </a:cubicBezTo>
                <a:cubicBezTo>
                  <a:pt x="10" y="1"/>
                  <a:pt x="20" y="1"/>
                  <a:pt x="30" y="1"/>
                </a:cubicBezTo>
                <a:lnTo>
                  <a:pt x="98" y="30"/>
                </a:lnTo>
                <a:cubicBezTo>
                  <a:pt x="108" y="40"/>
                  <a:pt x="108" y="49"/>
                  <a:pt x="108" y="49"/>
                </a:cubicBezTo>
                <a:cubicBezTo>
                  <a:pt x="108" y="59"/>
                  <a:pt x="98" y="6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2" name="Google Shape;4942;p21"/>
          <p:cNvSpPr/>
          <p:nvPr/>
        </p:nvSpPr>
        <p:spPr>
          <a:xfrm>
            <a:off x="-750260" y="5705971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11" y="10"/>
                </a:moveTo>
                <a:cubicBezTo>
                  <a:pt x="11" y="10"/>
                  <a:pt x="20" y="0"/>
                  <a:pt x="30" y="0"/>
                </a:cubicBezTo>
                <a:cubicBezTo>
                  <a:pt x="40" y="0"/>
                  <a:pt x="40" y="10"/>
                  <a:pt x="40" y="20"/>
                </a:cubicBezTo>
                <a:lnTo>
                  <a:pt x="30" y="98"/>
                </a:lnTo>
                <a:cubicBezTo>
                  <a:pt x="30" y="108"/>
                  <a:pt x="20" y="108"/>
                  <a:pt x="11" y="108"/>
                </a:cubicBezTo>
                <a:lnTo>
                  <a:pt x="1" y="9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3" name="Google Shape;4943;p21"/>
          <p:cNvSpPr/>
          <p:nvPr/>
        </p:nvSpPr>
        <p:spPr>
          <a:xfrm>
            <a:off x="-760412" y="5726697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20" y="39"/>
                </a:moveTo>
                <a:cubicBezTo>
                  <a:pt x="9" y="30"/>
                  <a:pt x="0" y="20"/>
                  <a:pt x="9" y="20"/>
                </a:cubicBezTo>
                <a:cubicBezTo>
                  <a:pt x="9" y="10"/>
                  <a:pt x="20" y="0"/>
                  <a:pt x="29" y="10"/>
                </a:cubicBezTo>
                <a:lnTo>
                  <a:pt x="98" y="39"/>
                </a:lnTo>
                <a:cubicBezTo>
                  <a:pt x="107" y="39"/>
                  <a:pt x="107" y="50"/>
                  <a:pt x="107" y="59"/>
                </a:cubicBezTo>
                <a:cubicBezTo>
                  <a:pt x="107" y="69"/>
                  <a:pt x="98" y="69"/>
                  <a:pt x="8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4" name="Google Shape;4944;p21"/>
          <p:cNvSpPr/>
          <p:nvPr/>
        </p:nvSpPr>
        <p:spPr>
          <a:xfrm>
            <a:off x="-743915" y="5716334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10" y="20"/>
                </a:moveTo>
                <a:cubicBezTo>
                  <a:pt x="10" y="10"/>
                  <a:pt x="20" y="1"/>
                  <a:pt x="29" y="10"/>
                </a:cubicBezTo>
                <a:cubicBezTo>
                  <a:pt x="40" y="10"/>
                  <a:pt x="49" y="10"/>
                  <a:pt x="40" y="20"/>
                </a:cubicBezTo>
                <a:lnTo>
                  <a:pt x="29" y="99"/>
                </a:lnTo>
                <a:cubicBezTo>
                  <a:pt x="29" y="108"/>
                  <a:pt x="20" y="118"/>
                  <a:pt x="10" y="118"/>
                </a:cubicBezTo>
                <a:cubicBezTo>
                  <a:pt x="10" y="118"/>
                  <a:pt x="0" y="108"/>
                  <a:pt x="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5" name="Google Shape;4945;p21"/>
          <p:cNvSpPr/>
          <p:nvPr/>
        </p:nvSpPr>
        <p:spPr>
          <a:xfrm>
            <a:off x="-721286" y="5708085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29" y="10"/>
                </a:moveTo>
                <a:cubicBezTo>
                  <a:pt x="129" y="0"/>
                  <a:pt x="138" y="0"/>
                  <a:pt x="148" y="10"/>
                </a:cubicBezTo>
                <a:cubicBezTo>
                  <a:pt x="158" y="10"/>
                  <a:pt x="158" y="20"/>
                  <a:pt x="148" y="29"/>
                </a:cubicBezTo>
                <a:lnTo>
                  <a:pt x="31" y="236"/>
                </a:lnTo>
                <a:cubicBezTo>
                  <a:pt x="31" y="245"/>
                  <a:pt x="20" y="245"/>
                  <a:pt x="11" y="236"/>
                </a:cubicBezTo>
                <a:cubicBezTo>
                  <a:pt x="1" y="236"/>
                  <a:pt x="1" y="225"/>
                  <a:pt x="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6" name="Google Shape;4946;p21"/>
          <p:cNvSpPr/>
          <p:nvPr/>
        </p:nvSpPr>
        <p:spPr>
          <a:xfrm>
            <a:off x="-706693" y="5705971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1" y="20"/>
                </a:moveTo>
                <a:cubicBezTo>
                  <a:pt x="1" y="10"/>
                  <a:pt x="10" y="0"/>
                  <a:pt x="20" y="0"/>
                </a:cubicBezTo>
                <a:cubicBezTo>
                  <a:pt x="30" y="0"/>
                  <a:pt x="30" y="10"/>
                  <a:pt x="30" y="10"/>
                </a:cubicBezTo>
                <a:lnTo>
                  <a:pt x="49" y="98"/>
                </a:lnTo>
                <a:cubicBezTo>
                  <a:pt x="49" y="98"/>
                  <a:pt x="40" y="108"/>
                  <a:pt x="30" y="108"/>
                </a:cubicBezTo>
                <a:cubicBezTo>
                  <a:pt x="20" y="108"/>
                  <a:pt x="20" y="108"/>
                  <a:pt x="2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7" name="Google Shape;4947;p21"/>
          <p:cNvSpPr/>
          <p:nvPr/>
        </p:nvSpPr>
        <p:spPr>
          <a:xfrm>
            <a:off x="-704578" y="5716334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89" y="1"/>
                </a:moveTo>
                <a:cubicBezTo>
                  <a:pt x="98" y="1"/>
                  <a:pt x="108" y="1"/>
                  <a:pt x="108" y="10"/>
                </a:cubicBezTo>
                <a:cubicBezTo>
                  <a:pt x="108" y="20"/>
                  <a:pt x="108" y="30"/>
                  <a:pt x="98" y="30"/>
                </a:cubicBezTo>
                <a:lnTo>
                  <a:pt x="30" y="59"/>
                </a:lnTo>
                <a:cubicBezTo>
                  <a:pt x="20" y="69"/>
                  <a:pt x="10" y="59"/>
                  <a:pt x="10" y="49"/>
                </a:cubicBezTo>
                <a:cubicBezTo>
                  <a:pt x="0" y="49"/>
                  <a:pt x="10" y="4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8" name="Google Shape;4948;p21"/>
          <p:cNvSpPr/>
          <p:nvPr/>
        </p:nvSpPr>
        <p:spPr>
          <a:xfrm>
            <a:off x="-712826" y="5716334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0" y="20"/>
                </a:moveTo>
                <a:cubicBezTo>
                  <a:pt x="0" y="10"/>
                  <a:pt x="10" y="10"/>
                  <a:pt x="20" y="10"/>
                </a:cubicBezTo>
                <a:cubicBezTo>
                  <a:pt x="20" y="1"/>
                  <a:pt x="30" y="10"/>
                  <a:pt x="30" y="20"/>
                </a:cubicBezTo>
                <a:lnTo>
                  <a:pt x="49" y="99"/>
                </a:lnTo>
                <a:cubicBezTo>
                  <a:pt x="49" y="108"/>
                  <a:pt x="39" y="118"/>
                  <a:pt x="30" y="118"/>
                </a:cubicBezTo>
                <a:cubicBezTo>
                  <a:pt x="20" y="118"/>
                  <a:pt x="20" y="108"/>
                  <a:pt x="1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9" name="Google Shape;4949;p21"/>
          <p:cNvSpPr/>
          <p:nvPr/>
        </p:nvSpPr>
        <p:spPr>
          <a:xfrm>
            <a:off x="-710711" y="5726697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88" y="10"/>
                </a:moveTo>
                <a:cubicBezTo>
                  <a:pt x="98" y="0"/>
                  <a:pt x="108" y="10"/>
                  <a:pt x="108" y="20"/>
                </a:cubicBezTo>
                <a:cubicBezTo>
                  <a:pt x="108" y="20"/>
                  <a:pt x="108" y="30"/>
                  <a:pt x="98" y="39"/>
                </a:cubicBezTo>
                <a:lnTo>
                  <a:pt x="29" y="69"/>
                </a:lnTo>
                <a:cubicBezTo>
                  <a:pt x="20" y="69"/>
                  <a:pt x="10" y="69"/>
                  <a:pt x="10" y="59"/>
                </a:cubicBezTo>
                <a:cubicBezTo>
                  <a:pt x="0" y="50"/>
                  <a:pt x="10" y="39"/>
                  <a:pt x="1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0" name="Google Shape;4950;p21"/>
          <p:cNvSpPr/>
          <p:nvPr/>
        </p:nvSpPr>
        <p:spPr>
          <a:xfrm>
            <a:off x="-714941" y="5763919"/>
            <a:ext cx="58372" cy="6556"/>
          </a:xfrm>
          <a:custGeom>
            <a:avLst/>
            <a:gdLst/>
            <a:ahLst/>
            <a:cxnLst/>
            <a:rect l="l" t="t" r="r" b="b"/>
            <a:pathLst>
              <a:path w="276" h="31" extrusionOk="0">
                <a:moveTo>
                  <a:pt x="255" y="1"/>
                </a:moveTo>
                <a:cubicBezTo>
                  <a:pt x="265" y="1"/>
                  <a:pt x="275" y="1"/>
                  <a:pt x="275" y="11"/>
                </a:cubicBezTo>
                <a:cubicBezTo>
                  <a:pt x="275" y="20"/>
                  <a:pt x="265" y="30"/>
                  <a:pt x="255" y="30"/>
                </a:cubicBezTo>
                <a:lnTo>
                  <a:pt x="20" y="30"/>
                </a:lnTo>
                <a:cubicBezTo>
                  <a:pt x="10" y="30"/>
                  <a:pt x="1" y="20"/>
                  <a:pt x="1" y="11"/>
                </a:cubicBezTo>
                <a:cubicBezTo>
                  <a:pt x="1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1" name="Google Shape;4951;p21"/>
          <p:cNvSpPr/>
          <p:nvPr/>
        </p:nvSpPr>
        <p:spPr>
          <a:xfrm>
            <a:off x="-679833" y="5751441"/>
            <a:ext cx="19034" cy="19034"/>
          </a:xfrm>
          <a:custGeom>
            <a:avLst/>
            <a:gdLst/>
            <a:ahLst/>
            <a:cxnLst/>
            <a:rect l="l" t="t" r="r" b="b"/>
            <a:pathLst>
              <a:path w="90" h="90" extrusionOk="0">
                <a:moveTo>
                  <a:pt x="70" y="11"/>
                </a:moveTo>
                <a:cubicBezTo>
                  <a:pt x="70" y="1"/>
                  <a:pt x="79" y="11"/>
                  <a:pt x="89" y="11"/>
                </a:cubicBezTo>
                <a:lnTo>
                  <a:pt x="89" y="31"/>
                </a:lnTo>
                <a:lnTo>
                  <a:pt x="20" y="79"/>
                </a:lnTo>
                <a:cubicBezTo>
                  <a:pt x="20" y="89"/>
                  <a:pt x="11" y="89"/>
                  <a:pt x="1" y="79"/>
                </a:cubicBezTo>
                <a:lnTo>
                  <a:pt x="1" y="6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21"/>
          <p:cNvSpPr/>
          <p:nvPr/>
        </p:nvSpPr>
        <p:spPr>
          <a:xfrm>
            <a:off x="-679833" y="5762016"/>
            <a:ext cx="19034" cy="18823"/>
          </a:xfrm>
          <a:custGeom>
            <a:avLst/>
            <a:gdLst/>
            <a:ahLst/>
            <a:cxnLst/>
            <a:rect l="l" t="t" r="r" b="b"/>
            <a:pathLst>
              <a:path w="90" h="89" extrusionOk="0">
                <a:moveTo>
                  <a:pt x="89" y="59"/>
                </a:moveTo>
                <a:lnTo>
                  <a:pt x="89" y="79"/>
                </a:lnTo>
                <a:cubicBezTo>
                  <a:pt x="79" y="88"/>
                  <a:pt x="70" y="88"/>
                  <a:pt x="70" y="79"/>
                </a:cubicBezTo>
                <a:lnTo>
                  <a:pt x="1" y="29"/>
                </a:lnTo>
                <a:lnTo>
                  <a:pt x="1" y="10"/>
                </a:lnTo>
                <a:cubicBezTo>
                  <a:pt x="11" y="10"/>
                  <a:pt x="20" y="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3" name="Google Shape;4953;p21"/>
          <p:cNvSpPr/>
          <p:nvPr/>
        </p:nvSpPr>
        <p:spPr>
          <a:xfrm>
            <a:off x="-694215" y="5751441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79" y="11"/>
                </a:moveTo>
                <a:cubicBezTo>
                  <a:pt x="79" y="1"/>
                  <a:pt x="88" y="11"/>
                  <a:pt x="99" y="11"/>
                </a:cubicBezTo>
                <a:cubicBezTo>
                  <a:pt x="99" y="20"/>
                  <a:pt x="99" y="31"/>
                  <a:pt x="88" y="31"/>
                </a:cubicBezTo>
                <a:lnTo>
                  <a:pt x="30" y="79"/>
                </a:lnTo>
                <a:cubicBezTo>
                  <a:pt x="20" y="89"/>
                  <a:pt x="10" y="89"/>
                  <a:pt x="10" y="79"/>
                </a:cubicBezTo>
                <a:cubicBezTo>
                  <a:pt x="1" y="79"/>
                  <a:pt x="1" y="70"/>
                  <a:pt x="10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4" name="Google Shape;4954;p21"/>
          <p:cNvSpPr/>
          <p:nvPr/>
        </p:nvSpPr>
        <p:spPr>
          <a:xfrm>
            <a:off x="-694215" y="5762016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8" y="59"/>
                </a:moveTo>
                <a:cubicBezTo>
                  <a:pt x="99" y="68"/>
                  <a:pt x="99" y="79"/>
                  <a:pt x="99" y="79"/>
                </a:cubicBezTo>
                <a:cubicBezTo>
                  <a:pt x="88" y="88"/>
                  <a:pt x="79" y="88"/>
                  <a:pt x="79" y="79"/>
                </a:cubicBezTo>
                <a:lnTo>
                  <a:pt x="10" y="29"/>
                </a:lnTo>
                <a:cubicBezTo>
                  <a:pt x="1" y="29"/>
                  <a:pt x="1" y="20"/>
                  <a:pt x="10" y="10"/>
                </a:cubicBezTo>
                <a:cubicBezTo>
                  <a:pt x="10" y="1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5" name="Google Shape;4955;p21"/>
          <p:cNvSpPr/>
          <p:nvPr/>
        </p:nvSpPr>
        <p:spPr>
          <a:xfrm>
            <a:off x="-721286" y="5774494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48" y="216"/>
                </a:moveTo>
                <a:cubicBezTo>
                  <a:pt x="158" y="216"/>
                  <a:pt x="158" y="225"/>
                  <a:pt x="148" y="235"/>
                </a:cubicBezTo>
                <a:cubicBezTo>
                  <a:pt x="138" y="235"/>
                  <a:pt x="129" y="235"/>
                  <a:pt x="129" y="225"/>
                </a:cubicBezTo>
                <a:lnTo>
                  <a:pt x="1" y="20"/>
                </a:lnTo>
                <a:cubicBezTo>
                  <a:pt x="1" y="9"/>
                  <a:pt x="1" y="0"/>
                  <a:pt x="11" y="0"/>
                </a:cubicBezTo>
                <a:cubicBezTo>
                  <a:pt x="20" y="0"/>
                  <a:pt x="31" y="0"/>
                  <a:pt x="31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6" name="Google Shape;4956;p21"/>
          <p:cNvSpPr/>
          <p:nvPr/>
        </p:nvSpPr>
        <p:spPr>
          <a:xfrm>
            <a:off x="-704578" y="5803468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98" y="29"/>
                </a:moveTo>
                <a:cubicBezTo>
                  <a:pt x="108" y="39"/>
                  <a:pt x="108" y="39"/>
                  <a:pt x="108" y="49"/>
                </a:cubicBezTo>
                <a:cubicBezTo>
                  <a:pt x="108" y="59"/>
                  <a:pt x="98" y="59"/>
                  <a:pt x="89" y="59"/>
                </a:cubicBezTo>
                <a:lnTo>
                  <a:pt x="20" y="29"/>
                </a:lnTo>
                <a:cubicBezTo>
                  <a:pt x="10" y="29"/>
                  <a:pt x="0" y="20"/>
                  <a:pt x="10" y="10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21"/>
          <p:cNvSpPr/>
          <p:nvPr/>
        </p:nvSpPr>
        <p:spPr>
          <a:xfrm>
            <a:off x="-706693" y="5803468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30" y="98"/>
                </a:moveTo>
                <a:cubicBezTo>
                  <a:pt x="30" y="108"/>
                  <a:pt x="30" y="108"/>
                  <a:pt x="20" y="108"/>
                </a:cubicBezTo>
                <a:cubicBezTo>
                  <a:pt x="10" y="108"/>
                  <a:pt x="1" y="98"/>
                  <a:pt x="1" y="98"/>
                </a:cubicBezTo>
                <a:lnTo>
                  <a:pt x="20" y="10"/>
                </a:lnTo>
                <a:cubicBezTo>
                  <a:pt x="20" y="10"/>
                  <a:pt x="20" y="0"/>
                  <a:pt x="30" y="0"/>
                </a:cubicBezTo>
                <a:cubicBezTo>
                  <a:pt x="40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8" name="Google Shape;4958;p21"/>
          <p:cNvSpPr/>
          <p:nvPr/>
        </p:nvSpPr>
        <p:spPr>
          <a:xfrm>
            <a:off x="-710711" y="5792894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98" y="31"/>
                </a:moveTo>
                <a:cubicBezTo>
                  <a:pt x="108" y="31"/>
                  <a:pt x="108" y="40"/>
                  <a:pt x="108" y="50"/>
                </a:cubicBezTo>
                <a:cubicBezTo>
                  <a:pt x="108" y="60"/>
                  <a:pt x="98" y="60"/>
                  <a:pt x="88" y="60"/>
                </a:cubicBezTo>
                <a:lnTo>
                  <a:pt x="10" y="31"/>
                </a:lnTo>
                <a:cubicBezTo>
                  <a:pt x="10" y="20"/>
                  <a:pt x="0" y="20"/>
                  <a:pt x="10" y="11"/>
                </a:cubicBezTo>
                <a:cubicBezTo>
                  <a:pt x="10" y="1"/>
                  <a:pt x="20" y="1"/>
                  <a:pt x="2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9" name="Google Shape;4959;p21"/>
          <p:cNvSpPr/>
          <p:nvPr/>
        </p:nvSpPr>
        <p:spPr>
          <a:xfrm>
            <a:off x="-712826" y="5792894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30" y="99"/>
                </a:moveTo>
                <a:lnTo>
                  <a:pt x="20" y="109"/>
                </a:lnTo>
                <a:cubicBezTo>
                  <a:pt x="10" y="109"/>
                  <a:pt x="0" y="99"/>
                  <a:pt x="0" y="89"/>
                </a:cubicBezTo>
                <a:lnTo>
                  <a:pt x="10" y="11"/>
                </a:lnTo>
                <a:cubicBezTo>
                  <a:pt x="20" y="1"/>
                  <a:pt x="20" y="1"/>
                  <a:pt x="30" y="1"/>
                </a:cubicBezTo>
                <a:cubicBezTo>
                  <a:pt x="39" y="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0" name="Google Shape;4960;p21"/>
          <p:cNvSpPr/>
          <p:nvPr/>
        </p:nvSpPr>
        <p:spPr>
          <a:xfrm>
            <a:off x="-758508" y="5774494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30" y="225"/>
                </a:moveTo>
                <a:cubicBezTo>
                  <a:pt x="30" y="235"/>
                  <a:pt x="20" y="235"/>
                  <a:pt x="11" y="235"/>
                </a:cubicBezTo>
                <a:cubicBezTo>
                  <a:pt x="0" y="225"/>
                  <a:pt x="0" y="216"/>
                  <a:pt x="0" y="216"/>
                </a:cubicBezTo>
                <a:lnTo>
                  <a:pt x="128" y="9"/>
                </a:lnTo>
                <a:cubicBezTo>
                  <a:pt x="128" y="0"/>
                  <a:pt x="138" y="0"/>
                  <a:pt x="148" y="0"/>
                </a:cubicBezTo>
                <a:cubicBezTo>
                  <a:pt x="148" y="0"/>
                  <a:pt x="157" y="9"/>
                  <a:pt x="14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1" name="Google Shape;4961;p21"/>
          <p:cNvSpPr/>
          <p:nvPr/>
        </p:nvSpPr>
        <p:spPr>
          <a:xfrm>
            <a:off x="-750260" y="5803468"/>
            <a:ext cx="8460" cy="22841"/>
          </a:xfrm>
          <a:custGeom>
            <a:avLst/>
            <a:gdLst/>
            <a:ahLst/>
            <a:cxnLst/>
            <a:rect l="l" t="t" r="r" b="b"/>
            <a:pathLst>
              <a:path w="40" h="108" extrusionOk="0">
                <a:moveTo>
                  <a:pt x="40" y="98"/>
                </a:moveTo>
                <a:cubicBezTo>
                  <a:pt x="40" y="98"/>
                  <a:pt x="40" y="108"/>
                  <a:pt x="30" y="108"/>
                </a:cubicBezTo>
                <a:cubicBezTo>
                  <a:pt x="20" y="108"/>
                  <a:pt x="11" y="108"/>
                  <a:pt x="11" y="98"/>
                </a:cubicBezTo>
                <a:lnTo>
                  <a:pt x="1" y="20"/>
                </a:lnTo>
                <a:cubicBezTo>
                  <a:pt x="1" y="10"/>
                  <a:pt x="11" y="0"/>
                  <a:pt x="11" y="0"/>
                </a:cubicBezTo>
                <a:cubicBezTo>
                  <a:pt x="20" y="0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2" name="Google Shape;4962;p21"/>
          <p:cNvSpPr/>
          <p:nvPr/>
        </p:nvSpPr>
        <p:spPr>
          <a:xfrm>
            <a:off x="-766756" y="5803468"/>
            <a:ext cx="23053" cy="12478"/>
          </a:xfrm>
          <a:custGeom>
            <a:avLst/>
            <a:gdLst/>
            <a:ahLst/>
            <a:cxnLst/>
            <a:rect l="l" t="t" r="r" b="b"/>
            <a:pathLst>
              <a:path w="109" h="59" extrusionOk="0">
                <a:moveTo>
                  <a:pt x="30" y="59"/>
                </a:moveTo>
                <a:cubicBezTo>
                  <a:pt x="20" y="59"/>
                  <a:pt x="10" y="59"/>
                  <a:pt x="10" y="49"/>
                </a:cubicBezTo>
                <a:cubicBezTo>
                  <a:pt x="0" y="39"/>
                  <a:pt x="10" y="39"/>
                  <a:pt x="10" y="29"/>
                </a:cubicBezTo>
                <a:lnTo>
                  <a:pt x="89" y="0"/>
                </a:lnTo>
                <a:cubicBezTo>
                  <a:pt x="98" y="0"/>
                  <a:pt x="108" y="0"/>
                  <a:pt x="108" y="10"/>
                </a:cubicBezTo>
                <a:cubicBezTo>
                  <a:pt x="108" y="20"/>
                  <a:pt x="108" y="29"/>
                  <a:pt x="98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3" name="Google Shape;4963;p21"/>
          <p:cNvSpPr/>
          <p:nvPr/>
        </p:nvSpPr>
        <p:spPr>
          <a:xfrm>
            <a:off x="-743915" y="5792894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0" y="89"/>
                </a:moveTo>
                <a:cubicBezTo>
                  <a:pt x="49" y="99"/>
                  <a:pt x="40" y="109"/>
                  <a:pt x="29" y="109"/>
                </a:cubicBezTo>
                <a:cubicBezTo>
                  <a:pt x="20" y="109"/>
                  <a:pt x="10" y="99"/>
                  <a:pt x="10" y="99"/>
                </a:cubicBezTo>
                <a:lnTo>
                  <a:pt x="0" y="20"/>
                </a:lnTo>
                <a:cubicBezTo>
                  <a:pt x="0" y="11"/>
                  <a:pt x="10" y="1"/>
                  <a:pt x="10" y="1"/>
                </a:cubicBezTo>
                <a:cubicBezTo>
                  <a:pt x="20" y="1"/>
                  <a:pt x="29" y="1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4" name="Google Shape;4964;p21"/>
          <p:cNvSpPr/>
          <p:nvPr/>
        </p:nvSpPr>
        <p:spPr>
          <a:xfrm>
            <a:off x="-760412" y="5792894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29" y="60"/>
                </a:moveTo>
                <a:cubicBezTo>
                  <a:pt x="20" y="60"/>
                  <a:pt x="9" y="60"/>
                  <a:pt x="9" y="50"/>
                </a:cubicBezTo>
                <a:cubicBezTo>
                  <a:pt x="0" y="40"/>
                  <a:pt x="9" y="31"/>
                  <a:pt x="20" y="31"/>
                </a:cubicBezTo>
                <a:lnTo>
                  <a:pt x="88" y="1"/>
                </a:lnTo>
                <a:cubicBezTo>
                  <a:pt x="98" y="1"/>
                  <a:pt x="107" y="1"/>
                  <a:pt x="107" y="11"/>
                </a:cubicBezTo>
                <a:cubicBezTo>
                  <a:pt x="107" y="20"/>
                  <a:pt x="107" y="20"/>
                  <a:pt x="9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5" name="Google Shape;4965;p21"/>
          <p:cNvSpPr/>
          <p:nvPr/>
        </p:nvSpPr>
        <p:spPr>
          <a:xfrm>
            <a:off x="-789597" y="5763919"/>
            <a:ext cx="58372" cy="6556"/>
          </a:xfrm>
          <a:custGeom>
            <a:avLst/>
            <a:gdLst/>
            <a:ahLst/>
            <a:cxnLst/>
            <a:rect l="l" t="t" r="r" b="b"/>
            <a:pathLst>
              <a:path w="276" h="31" extrusionOk="0">
                <a:moveTo>
                  <a:pt x="10" y="30"/>
                </a:moveTo>
                <a:cubicBezTo>
                  <a:pt x="10" y="30"/>
                  <a:pt x="1" y="20"/>
                  <a:pt x="1" y="11"/>
                </a:cubicBezTo>
                <a:cubicBezTo>
                  <a:pt x="1" y="1"/>
                  <a:pt x="10" y="1"/>
                  <a:pt x="10" y="1"/>
                </a:cubicBezTo>
                <a:lnTo>
                  <a:pt x="256" y="1"/>
                </a:lnTo>
                <a:cubicBezTo>
                  <a:pt x="265" y="1"/>
                  <a:pt x="275" y="1"/>
                  <a:pt x="275" y="11"/>
                </a:cubicBezTo>
                <a:cubicBezTo>
                  <a:pt x="275" y="20"/>
                  <a:pt x="265" y="30"/>
                  <a:pt x="256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6" name="Google Shape;4966;p21"/>
          <p:cNvSpPr/>
          <p:nvPr/>
        </p:nvSpPr>
        <p:spPr>
          <a:xfrm>
            <a:off x="-787483" y="5762016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0" y="79"/>
                </a:moveTo>
                <a:cubicBezTo>
                  <a:pt x="20" y="88"/>
                  <a:pt x="11" y="88"/>
                  <a:pt x="11" y="79"/>
                </a:cubicBezTo>
                <a:cubicBezTo>
                  <a:pt x="0" y="79"/>
                  <a:pt x="0" y="68"/>
                  <a:pt x="11" y="59"/>
                </a:cubicBezTo>
                <a:lnTo>
                  <a:pt x="69" y="10"/>
                </a:lnTo>
                <a:cubicBezTo>
                  <a:pt x="79" y="0"/>
                  <a:pt x="89" y="10"/>
                  <a:pt x="98" y="10"/>
                </a:cubicBezTo>
                <a:cubicBezTo>
                  <a:pt x="98" y="20"/>
                  <a:pt x="98" y="29"/>
                  <a:pt x="8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7" name="Google Shape;4967;p21"/>
          <p:cNvSpPr/>
          <p:nvPr/>
        </p:nvSpPr>
        <p:spPr>
          <a:xfrm>
            <a:off x="-787483" y="5751441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11" y="31"/>
                </a:moveTo>
                <a:cubicBezTo>
                  <a:pt x="0" y="31"/>
                  <a:pt x="0" y="20"/>
                  <a:pt x="11" y="11"/>
                </a:cubicBezTo>
                <a:cubicBezTo>
                  <a:pt x="11" y="11"/>
                  <a:pt x="20" y="1"/>
                  <a:pt x="30" y="11"/>
                </a:cubicBezTo>
                <a:lnTo>
                  <a:pt x="89" y="60"/>
                </a:lnTo>
                <a:cubicBezTo>
                  <a:pt x="98" y="70"/>
                  <a:pt x="98" y="79"/>
                  <a:pt x="98" y="79"/>
                </a:cubicBezTo>
                <a:cubicBezTo>
                  <a:pt x="89" y="89"/>
                  <a:pt x="79" y="89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8" name="Google Shape;4968;p21"/>
          <p:cNvSpPr/>
          <p:nvPr/>
        </p:nvSpPr>
        <p:spPr>
          <a:xfrm>
            <a:off x="-775005" y="5762016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0" y="79"/>
                </a:moveTo>
                <a:cubicBezTo>
                  <a:pt x="20" y="88"/>
                  <a:pt x="20" y="88"/>
                  <a:pt x="10" y="79"/>
                </a:cubicBezTo>
                <a:cubicBezTo>
                  <a:pt x="0" y="79"/>
                  <a:pt x="10" y="68"/>
                  <a:pt x="10" y="59"/>
                </a:cubicBezTo>
                <a:lnTo>
                  <a:pt x="78" y="10"/>
                </a:lnTo>
                <a:cubicBezTo>
                  <a:pt x="78" y="0"/>
                  <a:pt x="89" y="10"/>
                  <a:pt x="98" y="10"/>
                </a:cubicBezTo>
                <a:lnTo>
                  <a:pt x="98" y="2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9" name="Google Shape;4969;p21"/>
          <p:cNvSpPr/>
          <p:nvPr/>
        </p:nvSpPr>
        <p:spPr>
          <a:xfrm>
            <a:off x="-775005" y="5751441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10" y="31"/>
                </a:moveTo>
                <a:cubicBezTo>
                  <a:pt x="10" y="31"/>
                  <a:pt x="0" y="20"/>
                  <a:pt x="10" y="11"/>
                </a:cubicBezTo>
                <a:cubicBezTo>
                  <a:pt x="20" y="11"/>
                  <a:pt x="20" y="1"/>
                  <a:pt x="30" y="11"/>
                </a:cubicBezTo>
                <a:lnTo>
                  <a:pt x="98" y="60"/>
                </a:lnTo>
                <a:lnTo>
                  <a:pt x="98" y="79"/>
                </a:lnTo>
                <a:cubicBezTo>
                  <a:pt x="89" y="89"/>
                  <a:pt x="78" y="89"/>
                  <a:pt x="7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0" name="Google Shape;4970;p21"/>
          <p:cNvSpPr/>
          <p:nvPr/>
        </p:nvSpPr>
        <p:spPr>
          <a:xfrm>
            <a:off x="-743915" y="1803528"/>
            <a:ext cx="263310" cy="250832"/>
          </a:xfrm>
          <a:custGeom>
            <a:avLst/>
            <a:gdLst/>
            <a:ahLst/>
            <a:cxnLst/>
            <a:rect l="l" t="t" r="r" b="b"/>
            <a:pathLst>
              <a:path w="1245" h="1186" extrusionOk="0">
                <a:moveTo>
                  <a:pt x="617" y="1"/>
                </a:moveTo>
                <a:lnTo>
                  <a:pt x="765" y="461"/>
                </a:lnTo>
                <a:lnTo>
                  <a:pt x="1245" y="461"/>
                </a:lnTo>
                <a:lnTo>
                  <a:pt x="863" y="735"/>
                </a:lnTo>
                <a:lnTo>
                  <a:pt x="1009" y="1186"/>
                </a:lnTo>
                <a:lnTo>
                  <a:pt x="617" y="912"/>
                </a:lnTo>
                <a:lnTo>
                  <a:pt x="236" y="1186"/>
                </a:lnTo>
                <a:lnTo>
                  <a:pt x="382" y="735"/>
                </a:lnTo>
                <a:lnTo>
                  <a:pt x="0" y="461"/>
                </a:lnTo>
                <a:lnTo>
                  <a:pt x="471" y="46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1" name="Google Shape;4971;p21"/>
          <p:cNvSpPr/>
          <p:nvPr/>
        </p:nvSpPr>
        <p:spPr>
          <a:xfrm>
            <a:off x="3492261" y="-277125"/>
            <a:ext cx="263310" cy="250832"/>
          </a:xfrm>
          <a:custGeom>
            <a:avLst/>
            <a:gdLst/>
            <a:ahLst/>
            <a:cxnLst/>
            <a:rect l="l" t="t" r="r" b="b"/>
            <a:pathLst>
              <a:path w="1245" h="1186" extrusionOk="0">
                <a:moveTo>
                  <a:pt x="617" y="0"/>
                </a:moveTo>
                <a:lnTo>
                  <a:pt x="764" y="451"/>
                </a:lnTo>
                <a:lnTo>
                  <a:pt x="1244" y="451"/>
                </a:lnTo>
                <a:lnTo>
                  <a:pt x="862" y="735"/>
                </a:lnTo>
                <a:lnTo>
                  <a:pt x="1009" y="1186"/>
                </a:lnTo>
                <a:lnTo>
                  <a:pt x="617" y="902"/>
                </a:lnTo>
                <a:lnTo>
                  <a:pt x="235" y="1186"/>
                </a:lnTo>
                <a:lnTo>
                  <a:pt x="382" y="735"/>
                </a:lnTo>
                <a:lnTo>
                  <a:pt x="0" y="451"/>
                </a:lnTo>
                <a:lnTo>
                  <a:pt x="470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2" name="Google Shape;4972;p21"/>
          <p:cNvSpPr/>
          <p:nvPr/>
        </p:nvSpPr>
        <p:spPr>
          <a:xfrm>
            <a:off x="7087829" y="1279241"/>
            <a:ext cx="263521" cy="251043"/>
          </a:xfrm>
          <a:custGeom>
            <a:avLst/>
            <a:gdLst/>
            <a:ahLst/>
            <a:cxnLst/>
            <a:rect l="l" t="t" r="r" b="b"/>
            <a:pathLst>
              <a:path w="1246" h="1187" extrusionOk="0">
                <a:moveTo>
                  <a:pt x="618" y="0"/>
                </a:moveTo>
                <a:lnTo>
                  <a:pt x="765" y="451"/>
                </a:lnTo>
                <a:lnTo>
                  <a:pt x="1245" y="451"/>
                </a:lnTo>
                <a:lnTo>
                  <a:pt x="853" y="735"/>
                </a:lnTo>
                <a:lnTo>
                  <a:pt x="1010" y="1186"/>
                </a:lnTo>
                <a:lnTo>
                  <a:pt x="618" y="902"/>
                </a:lnTo>
                <a:lnTo>
                  <a:pt x="235" y="1186"/>
                </a:lnTo>
                <a:lnTo>
                  <a:pt x="383" y="735"/>
                </a:lnTo>
                <a:lnTo>
                  <a:pt x="0" y="451"/>
                </a:lnTo>
                <a:lnTo>
                  <a:pt x="471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3" name="Google Shape;4973;p21"/>
          <p:cNvSpPr/>
          <p:nvPr/>
        </p:nvSpPr>
        <p:spPr>
          <a:xfrm>
            <a:off x="8959317" y="-811776"/>
            <a:ext cx="263310" cy="250832"/>
          </a:xfrm>
          <a:custGeom>
            <a:avLst/>
            <a:gdLst/>
            <a:ahLst/>
            <a:cxnLst/>
            <a:rect l="l" t="t" r="r" b="b"/>
            <a:pathLst>
              <a:path w="1245" h="1186" extrusionOk="0">
                <a:moveTo>
                  <a:pt x="617" y="0"/>
                </a:moveTo>
                <a:lnTo>
                  <a:pt x="765" y="451"/>
                </a:lnTo>
                <a:lnTo>
                  <a:pt x="1244" y="451"/>
                </a:lnTo>
                <a:lnTo>
                  <a:pt x="863" y="735"/>
                </a:lnTo>
                <a:lnTo>
                  <a:pt x="1009" y="1185"/>
                </a:lnTo>
                <a:lnTo>
                  <a:pt x="617" y="902"/>
                </a:lnTo>
                <a:lnTo>
                  <a:pt x="236" y="1185"/>
                </a:lnTo>
                <a:lnTo>
                  <a:pt x="382" y="735"/>
                </a:lnTo>
                <a:lnTo>
                  <a:pt x="0" y="451"/>
                </a:lnTo>
                <a:lnTo>
                  <a:pt x="471" y="451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4" name="Google Shape;4974;p21"/>
          <p:cNvSpPr/>
          <p:nvPr/>
        </p:nvSpPr>
        <p:spPr>
          <a:xfrm>
            <a:off x="9054700" y="4520560"/>
            <a:ext cx="263310" cy="251043"/>
          </a:xfrm>
          <a:custGeom>
            <a:avLst/>
            <a:gdLst/>
            <a:ahLst/>
            <a:cxnLst/>
            <a:rect l="l" t="t" r="r" b="b"/>
            <a:pathLst>
              <a:path w="1245" h="1187" extrusionOk="0">
                <a:moveTo>
                  <a:pt x="617" y="0"/>
                </a:moveTo>
                <a:lnTo>
                  <a:pt x="764" y="461"/>
                </a:lnTo>
                <a:lnTo>
                  <a:pt x="1244" y="451"/>
                </a:lnTo>
                <a:lnTo>
                  <a:pt x="862" y="735"/>
                </a:lnTo>
                <a:lnTo>
                  <a:pt x="1009" y="1186"/>
                </a:lnTo>
                <a:lnTo>
                  <a:pt x="617" y="912"/>
                </a:lnTo>
                <a:lnTo>
                  <a:pt x="235" y="1186"/>
                </a:lnTo>
                <a:lnTo>
                  <a:pt x="382" y="735"/>
                </a:lnTo>
                <a:lnTo>
                  <a:pt x="0" y="451"/>
                </a:lnTo>
                <a:lnTo>
                  <a:pt x="470" y="46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5" name="Google Shape;4975;p21"/>
          <p:cNvSpPr/>
          <p:nvPr/>
        </p:nvSpPr>
        <p:spPr>
          <a:xfrm>
            <a:off x="5838125" y="-103068"/>
            <a:ext cx="265636" cy="252946"/>
          </a:xfrm>
          <a:custGeom>
            <a:avLst/>
            <a:gdLst/>
            <a:ahLst/>
            <a:cxnLst/>
            <a:rect l="l" t="t" r="r" b="b"/>
            <a:pathLst>
              <a:path w="1256" h="1196" extrusionOk="0">
                <a:moveTo>
                  <a:pt x="628" y="0"/>
                </a:moveTo>
                <a:lnTo>
                  <a:pt x="774" y="461"/>
                </a:lnTo>
                <a:lnTo>
                  <a:pt x="1255" y="461"/>
                </a:lnTo>
                <a:lnTo>
                  <a:pt x="863" y="735"/>
                </a:lnTo>
                <a:lnTo>
                  <a:pt x="1020" y="1196"/>
                </a:lnTo>
                <a:lnTo>
                  <a:pt x="628" y="911"/>
                </a:lnTo>
                <a:lnTo>
                  <a:pt x="245" y="1196"/>
                </a:lnTo>
                <a:lnTo>
                  <a:pt x="393" y="735"/>
                </a:lnTo>
                <a:lnTo>
                  <a:pt x="1" y="461"/>
                </a:lnTo>
                <a:lnTo>
                  <a:pt x="481" y="46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6" name="Google Shape;4976;p21"/>
          <p:cNvSpPr/>
          <p:nvPr/>
        </p:nvSpPr>
        <p:spPr>
          <a:xfrm>
            <a:off x="89150" y="989074"/>
            <a:ext cx="265636" cy="251043"/>
          </a:xfrm>
          <a:custGeom>
            <a:avLst/>
            <a:gdLst/>
            <a:ahLst/>
            <a:cxnLst/>
            <a:rect l="l" t="t" r="r" b="b"/>
            <a:pathLst>
              <a:path w="1256" h="1187" extrusionOk="0">
                <a:moveTo>
                  <a:pt x="628" y="0"/>
                </a:moveTo>
                <a:lnTo>
                  <a:pt x="775" y="451"/>
                </a:lnTo>
                <a:lnTo>
                  <a:pt x="1255" y="451"/>
                </a:lnTo>
                <a:lnTo>
                  <a:pt x="863" y="725"/>
                </a:lnTo>
                <a:lnTo>
                  <a:pt x="1010" y="1186"/>
                </a:lnTo>
                <a:lnTo>
                  <a:pt x="628" y="902"/>
                </a:lnTo>
                <a:lnTo>
                  <a:pt x="245" y="1186"/>
                </a:lnTo>
                <a:lnTo>
                  <a:pt x="393" y="725"/>
                </a:lnTo>
                <a:lnTo>
                  <a:pt x="1" y="451"/>
                </a:lnTo>
                <a:lnTo>
                  <a:pt x="481" y="45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7" name="Google Shape;4977;p21"/>
          <p:cNvSpPr/>
          <p:nvPr/>
        </p:nvSpPr>
        <p:spPr>
          <a:xfrm>
            <a:off x="1662013" y="6483202"/>
            <a:ext cx="263521" cy="250832"/>
          </a:xfrm>
          <a:custGeom>
            <a:avLst/>
            <a:gdLst/>
            <a:ahLst/>
            <a:cxnLst/>
            <a:rect l="l" t="t" r="r" b="b"/>
            <a:pathLst>
              <a:path w="1246" h="1186" extrusionOk="0">
                <a:moveTo>
                  <a:pt x="628" y="0"/>
                </a:moveTo>
                <a:lnTo>
                  <a:pt x="775" y="451"/>
                </a:lnTo>
                <a:lnTo>
                  <a:pt x="1246" y="451"/>
                </a:lnTo>
                <a:lnTo>
                  <a:pt x="863" y="735"/>
                </a:lnTo>
                <a:lnTo>
                  <a:pt x="1011" y="1186"/>
                </a:lnTo>
                <a:lnTo>
                  <a:pt x="628" y="902"/>
                </a:lnTo>
                <a:lnTo>
                  <a:pt x="236" y="1186"/>
                </a:lnTo>
                <a:lnTo>
                  <a:pt x="384" y="735"/>
                </a:lnTo>
                <a:lnTo>
                  <a:pt x="1" y="451"/>
                </a:lnTo>
                <a:lnTo>
                  <a:pt x="482" y="45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8" name="Google Shape;4978;p21"/>
          <p:cNvSpPr/>
          <p:nvPr/>
        </p:nvSpPr>
        <p:spPr>
          <a:xfrm>
            <a:off x="4791453" y="6725571"/>
            <a:ext cx="265636" cy="251043"/>
          </a:xfrm>
          <a:custGeom>
            <a:avLst/>
            <a:gdLst/>
            <a:ahLst/>
            <a:cxnLst/>
            <a:rect l="l" t="t" r="r" b="b"/>
            <a:pathLst>
              <a:path w="1256" h="1187" extrusionOk="0">
                <a:moveTo>
                  <a:pt x="628" y="0"/>
                </a:moveTo>
                <a:lnTo>
                  <a:pt x="775" y="461"/>
                </a:lnTo>
                <a:lnTo>
                  <a:pt x="1255" y="451"/>
                </a:lnTo>
                <a:lnTo>
                  <a:pt x="863" y="736"/>
                </a:lnTo>
                <a:lnTo>
                  <a:pt x="1010" y="1187"/>
                </a:lnTo>
                <a:lnTo>
                  <a:pt x="628" y="912"/>
                </a:lnTo>
                <a:lnTo>
                  <a:pt x="246" y="1187"/>
                </a:lnTo>
                <a:lnTo>
                  <a:pt x="393" y="736"/>
                </a:lnTo>
                <a:lnTo>
                  <a:pt x="1" y="451"/>
                </a:lnTo>
                <a:lnTo>
                  <a:pt x="481" y="46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9" name="Google Shape;4979;p21"/>
          <p:cNvSpPr/>
          <p:nvPr/>
        </p:nvSpPr>
        <p:spPr>
          <a:xfrm>
            <a:off x="7601753" y="790061"/>
            <a:ext cx="263521" cy="252946"/>
          </a:xfrm>
          <a:custGeom>
            <a:avLst/>
            <a:gdLst/>
            <a:ahLst/>
            <a:cxnLst/>
            <a:rect l="l" t="t" r="r" b="b"/>
            <a:pathLst>
              <a:path w="1246" h="1196" extrusionOk="0">
                <a:moveTo>
                  <a:pt x="628" y="0"/>
                </a:moveTo>
                <a:lnTo>
                  <a:pt x="775" y="461"/>
                </a:lnTo>
                <a:lnTo>
                  <a:pt x="1245" y="461"/>
                </a:lnTo>
                <a:lnTo>
                  <a:pt x="863" y="736"/>
                </a:lnTo>
                <a:lnTo>
                  <a:pt x="1010" y="1196"/>
                </a:lnTo>
                <a:lnTo>
                  <a:pt x="628" y="912"/>
                </a:lnTo>
                <a:lnTo>
                  <a:pt x="236" y="1196"/>
                </a:lnTo>
                <a:lnTo>
                  <a:pt x="383" y="736"/>
                </a:lnTo>
                <a:lnTo>
                  <a:pt x="0" y="461"/>
                </a:lnTo>
                <a:lnTo>
                  <a:pt x="481" y="46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0" name="Google Shape;4980;p21"/>
          <p:cNvSpPr/>
          <p:nvPr/>
        </p:nvSpPr>
        <p:spPr>
          <a:xfrm>
            <a:off x="3392648" y="1175610"/>
            <a:ext cx="344312" cy="396128"/>
          </a:xfrm>
          <a:custGeom>
            <a:avLst/>
            <a:gdLst/>
            <a:ahLst/>
            <a:cxnLst/>
            <a:rect l="l" t="t" r="r" b="b"/>
            <a:pathLst>
              <a:path w="1628" h="1873" extrusionOk="0">
                <a:moveTo>
                  <a:pt x="1627" y="941"/>
                </a:moveTo>
                <a:cubicBezTo>
                  <a:pt x="1627" y="1853"/>
                  <a:pt x="589" y="1872"/>
                  <a:pt x="226" y="1431"/>
                </a:cubicBezTo>
                <a:cubicBezTo>
                  <a:pt x="1" y="1147"/>
                  <a:pt x="10" y="618"/>
                  <a:pt x="295" y="363"/>
                </a:cubicBezTo>
                <a:cubicBezTo>
                  <a:pt x="687" y="0"/>
                  <a:pt x="1627" y="147"/>
                  <a:pt x="1627" y="9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1" name="Google Shape;4981;p21"/>
          <p:cNvSpPr/>
          <p:nvPr/>
        </p:nvSpPr>
        <p:spPr>
          <a:xfrm>
            <a:off x="3554439" y="1360031"/>
            <a:ext cx="53931" cy="49913"/>
          </a:xfrm>
          <a:custGeom>
            <a:avLst/>
            <a:gdLst/>
            <a:ahLst/>
            <a:cxnLst/>
            <a:rect l="l" t="t" r="r" b="b"/>
            <a:pathLst>
              <a:path w="255" h="236" extrusionOk="0">
                <a:moveTo>
                  <a:pt x="0" y="1"/>
                </a:moveTo>
                <a:lnTo>
                  <a:pt x="0" y="236"/>
                </a:lnTo>
                <a:lnTo>
                  <a:pt x="255" y="236"/>
                </a:lnTo>
                <a:lnTo>
                  <a:pt x="255" y="1"/>
                </a:ln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2" name="Google Shape;4982;p21"/>
          <p:cNvSpPr/>
          <p:nvPr/>
        </p:nvSpPr>
        <p:spPr>
          <a:xfrm>
            <a:off x="3548094" y="1351782"/>
            <a:ext cx="52027" cy="49913"/>
          </a:xfrm>
          <a:custGeom>
            <a:avLst/>
            <a:gdLst/>
            <a:ahLst/>
            <a:cxnLst/>
            <a:rect l="l" t="t" r="r" b="b"/>
            <a:pathLst>
              <a:path w="246" h="236" extrusionOk="0">
                <a:moveTo>
                  <a:pt x="118" y="236"/>
                </a:moveTo>
                <a:cubicBezTo>
                  <a:pt x="187" y="236"/>
                  <a:pt x="246" y="186"/>
                  <a:pt x="246" y="118"/>
                </a:cubicBezTo>
                <a:cubicBezTo>
                  <a:pt x="246" y="59"/>
                  <a:pt x="187" y="0"/>
                  <a:pt x="118" y="0"/>
                </a:cubicBezTo>
                <a:cubicBezTo>
                  <a:pt x="50" y="0"/>
                  <a:pt x="0" y="59"/>
                  <a:pt x="0" y="118"/>
                </a:cubicBezTo>
                <a:cubicBezTo>
                  <a:pt x="0" y="186"/>
                  <a:pt x="50" y="236"/>
                  <a:pt x="118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3" name="Google Shape;4983;p21"/>
          <p:cNvSpPr/>
          <p:nvPr/>
        </p:nvSpPr>
        <p:spPr>
          <a:xfrm>
            <a:off x="3430082" y="1461547"/>
            <a:ext cx="10363" cy="16708"/>
          </a:xfrm>
          <a:custGeom>
            <a:avLst/>
            <a:gdLst/>
            <a:ahLst/>
            <a:cxnLst/>
            <a:rect l="l" t="t" r="r" b="b"/>
            <a:pathLst>
              <a:path w="49" h="79" extrusionOk="0">
                <a:moveTo>
                  <a:pt x="49" y="69"/>
                </a:moveTo>
                <a:lnTo>
                  <a:pt x="49" y="79"/>
                </a:lnTo>
                <a:lnTo>
                  <a:pt x="49" y="69"/>
                </a:lnTo>
                <a:close/>
                <a:moveTo>
                  <a:pt x="39" y="59"/>
                </a:moveTo>
                <a:cubicBezTo>
                  <a:pt x="39" y="69"/>
                  <a:pt x="39" y="69"/>
                  <a:pt x="49" y="69"/>
                </a:cubicBezTo>
                <a:cubicBezTo>
                  <a:pt x="39" y="69"/>
                  <a:pt x="39" y="69"/>
                  <a:pt x="39" y="59"/>
                </a:cubicBezTo>
                <a:close/>
                <a:moveTo>
                  <a:pt x="9" y="30"/>
                </a:moveTo>
                <a:lnTo>
                  <a:pt x="39" y="59"/>
                </a:lnTo>
                <a:lnTo>
                  <a:pt x="9" y="30"/>
                </a:lnTo>
                <a:close/>
                <a:moveTo>
                  <a:pt x="9" y="20"/>
                </a:moveTo>
                <a:lnTo>
                  <a:pt x="9" y="30"/>
                </a:lnTo>
                <a:lnTo>
                  <a:pt x="9" y="20"/>
                </a:lnTo>
                <a:close/>
                <a:moveTo>
                  <a:pt x="9" y="20"/>
                </a:moveTo>
                <a:lnTo>
                  <a:pt x="9" y="20"/>
                </a:lnTo>
                <a:lnTo>
                  <a:pt x="9" y="20"/>
                </a:lnTo>
                <a:close/>
                <a:moveTo>
                  <a:pt x="9" y="20"/>
                </a:moveTo>
                <a:lnTo>
                  <a:pt x="9" y="20"/>
                </a:lnTo>
                <a:lnTo>
                  <a:pt x="9" y="20"/>
                </a:lnTo>
                <a:close/>
                <a:moveTo>
                  <a:pt x="0" y="11"/>
                </a:moveTo>
                <a:lnTo>
                  <a:pt x="9" y="11"/>
                </a:lnTo>
                <a:lnTo>
                  <a:pt x="0" y="11"/>
                </a:lnTo>
                <a:close/>
                <a:moveTo>
                  <a:pt x="0" y="11"/>
                </a:moveTo>
                <a:lnTo>
                  <a:pt x="0" y="11"/>
                </a:lnTo>
                <a:lnTo>
                  <a:pt x="0" y="11"/>
                </a:lnTo>
                <a:close/>
                <a:moveTo>
                  <a:pt x="0" y="11"/>
                </a:moveTo>
                <a:lnTo>
                  <a:pt x="0" y="11"/>
                </a:lnTo>
                <a:lnTo>
                  <a:pt x="0" y="11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4" name="Google Shape;4984;p21"/>
          <p:cNvSpPr/>
          <p:nvPr/>
        </p:nvSpPr>
        <p:spPr>
          <a:xfrm>
            <a:off x="3409356" y="1386890"/>
            <a:ext cx="327604" cy="149526"/>
          </a:xfrm>
          <a:custGeom>
            <a:avLst/>
            <a:gdLst/>
            <a:ahLst/>
            <a:cxnLst/>
            <a:rect l="l" t="t" r="r" b="b"/>
            <a:pathLst>
              <a:path w="1549" h="707" extrusionOk="0">
                <a:moveTo>
                  <a:pt x="1548" y="1"/>
                </a:moveTo>
                <a:cubicBezTo>
                  <a:pt x="1323" y="246"/>
                  <a:pt x="1039" y="373"/>
                  <a:pt x="735" y="373"/>
                </a:cubicBezTo>
                <a:cubicBezTo>
                  <a:pt x="480" y="373"/>
                  <a:pt x="225" y="285"/>
                  <a:pt x="0" y="99"/>
                </a:cubicBezTo>
                <a:lnTo>
                  <a:pt x="0" y="99"/>
                </a:lnTo>
                <a:cubicBezTo>
                  <a:pt x="20" y="187"/>
                  <a:pt x="49" y="275"/>
                  <a:pt x="98" y="353"/>
                </a:cubicBezTo>
                <a:lnTo>
                  <a:pt x="98" y="364"/>
                </a:lnTo>
                <a:lnTo>
                  <a:pt x="107" y="364"/>
                </a:lnTo>
                <a:lnTo>
                  <a:pt x="107" y="373"/>
                </a:lnTo>
                <a:lnTo>
                  <a:pt x="107" y="383"/>
                </a:lnTo>
                <a:lnTo>
                  <a:pt x="137" y="412"/>
                </a:lnTo>
                <a:cubicBezTo>
                  <a:pt x="137" y="422"/>
                  <a:pt x="137" y="422"/>
                  <a:pt x="147" y="422"/>
                </a:cubicBezTo>
                <a:lnTo>
                  <a:pt x="147" y="432"/>
                </a:lnTo>
                <a:cubicBezTo>
                  <a:pt x="294" y="608"/>
                  <a:pt x="549" y="706"/>
                  <a:pt x="804" y="706"/>
                </a:cubicBezTo>
                <a:cubicBezTo>
                  <a:pt x="1166" y="706"/>
                  <a:pt x="1519" y="501"/>
                  <a:pt x="1548" y="1"/>
                </a:cubicBezTo>
                <a:close/>
              </a:path>
            </a:pathLst>
          </a:custGeom>
          <a:solidFill>
            <a:srgbClr val="C591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5" name="Google Shape;4985;p21"/>
          <p:cNvSpPr/>
          <p:nvPr/>
        </p:nvSpPr>
        <p:spPr>
          <a:xfrm>
            <a:off x="3411259" y="1217062"/>
            <a:ext cx="321470" cy="317241"/>
          </a:xfrm>
          <a:custGeom>
            <a:avLst/>
            <a:gdLst/>
            <a:ahLst/>
            <a:cxnLst/>
            <a:rect l="l" t="t" r="r" b="b"/>
            <a:pathLst>
              <a:path w="1520" h="1500" extrusionOk="0">
                <a:moveTo>
                  <a:pt x="726" y="10"/>
                </a:moveTo>
                <a:cubicBezTo>
                  <a:pt x="863" y="20"/>
                  <a:pt x="882" y="108"/>
                  <a:pt x="882" y="216"/>
                </a:cubicBezTo>
                <a:cubicBezTo>
                  <a:pt x="882" y="245"/>
                  <a:pt x="873" y="274"/>
                  <a:pt x="873" y="314"/>
                </a:cubicBezTo>
                <a:cubicBezTo>
                  <a:pt x="863" y="392"/>
                  <a:pt x="853" y="461"/>
                  <a:pt x="882" y="490"/>
                </a:cubicBezTo>
                <a:lnTo>
                  <a:pt x="893" y="490"/>
                </a:lnTo>
                <a:cubicBezTo>
                  <a:pt x="912" y="461"/>
                  <a:pt x="941" y="412"/>
                  <a:pt x="980" y="363"/>
                </a:cubicBezTo>
                <a:cubicBezTo>
                  <a:pt x="1020" y="304"/>
                  <a:pt x="1059" y="235"/>
                  <a:pt x="1098" y="196"/>
                </a:cubicBezTo>
                <a:cubicBezTo>
                  <a:pt x="1157" y="157"/>
                  <a:pt x="1206" y="137"/>
                  <a:pt x="1265" y="196"/>
                </a:cubicBezTo>
                <a:cubicBezTo>
                  <a:pt x="1372" y="304"/>
                  <a:pt x="1255" y="422"/>
                  <a:pt x="1137" y="539"/>
                </a:cubicBezTo>
                <a:cubicBezTo>
                  <a:pt x="1069" y="598"/>
                  <a:pt x="1010" y="657"/>
                  <a:pt x="1020" y="686"/>
                </a:cubicBezTo>
                <a:cubicBezTo>
                  <a:pt x="1020" y="686"/>
                  <a:pt x="1039" y="686"/>
                  <a:pt x="1059" y="677"/>
                </a:cubicBezTo>
                <a:cubicBezTo>
                  <a:pt x="1089" y="666"/>
                  <a:pt x="1137" y="647"/>
                  <a:pt x="1187" y="627"/>
                </a:cubicBezTo>
                <a:cubicBezTo>
                  <a:pt x="1255" y="598"/>
                  <a:pt x="1333" y="568"/>
                  <a:pt x="1392" y="559"/>
                </a:cubicBezTo>
                <a:cubicBezTo>
                  <a:pt x="1461" y="559"/>
                  <a:pt x="1500" y="579"/>
                  <a:pt x="1510" y="647"/>
                </a:cubicBezTo>
                <a:cubicBezTo>
                  <a:pt x="1520" y="794"/>
                  <a:pt x="1392" y="804"/>
                  <a:pt x="1255" y="823"/>
                </a:cubicBezTo>
                <a:cubicBezTo>
                  <a:pt x="1167" y="833"/>
                  <a:pt x="1078" y="843"/>
                  <a:pt x="1059" y="892"/>
                </a:cubicBezTo>
                <a:cubicBezTo>
                  <a:pt x="1059" y="902"/>
                  <a:pt x="1078" y="921"/>
                  <a:pt x="1128" y="941"/>
                </a:cubicBezTo>
                <a:cubicBezTo>
                  <a:pt x="1157" y="951"/>
                  <a:pt x="1187" y="960"/>
                  <a:pt x="1226" y="971"/>
                </a:cubicBezTo>
                <a:cubicBezTo>
                  <a:pt x="1294" y="990"/>
                  <a:pt x="1363" y="1010"/>
                  <a:pt x="1402" y="1039"/>
                </a:cubicBezTo>
                <a:cubicBezTo>
                  <a:pt x="1451" y="1078"/>
                  <a:pt x="1470" y="1127"/>
                  <a:pt x="1422" y="1186"/>
                </a:cubicBezTo>
                <a:cubicBezTo>
                  <a:pt x="1353" y="1274"/>
                  <a:pt x="1274" y="1245"/>
                  <a:pt x="1187" y="1186"/>
                </a:cubicBezTo>
                <a:cubicBezTo>
                  <a:pt x="1157" y="1167"/>
                  <a:pt x="1128" y="1137"/>
                  <a:pt x="1098" y="1117"/>
                </a:cubicBezTo>
                <a:cubicBezTo>
                  <a:pt x="1030" y="1058"/>
                  <a:pt x="961" y="1000"/>
                  <a:pt x="932" y="1019"/>
                </a:cubicBezTo>
                <a:cubicBezTo>
                  <a:pt x="912" y="1029"/>
                  <a:pt x="932" y="1088"/>
                  <a:pt x="961" y="1167"/>
                </a:cubicBezTo>
                <a:cubicBezTo>
                  <a:pt x="971" y="1196"/>
                  <a:pt x="991" y="1245"/>
                  <a:pt x="991" y="1274"/>
                </a:cubicBezTo>
                <a:cubicBezTo>
                  <a:pt x="1010" y="1372"/>
                  <a:pt x="1000" y="1450"/>
                  <a:pt x="882" y="1470"/>
                </a:cubicBezTo>
                <a:cubicBezTo>
                  <a:pt x="775" y="1500"/>
                  <a:pt x="726" y="1441"/>
                  <a:pt x="706" y="1363"/>
                </a:cubicBezTo>
                <a:cubicBezTo>
                  <a:pt x="697" y="1304"/>
                  <a:pt x="706" y="1235"/>
                  <a:pt x="706" y="1167"/>
                </a:cubicBezTo>
                <a:cubicBezTo>
                  <a:pt x="716" y="1098"/>
                  <a:pt x="716" y="1039"/>
                  <a:pt x="716" y="1039"/>
                </a:cubicBezTo>
                <a:cubicBezTo>
                  <a:pt x="706" y="1039"/>
                  <a:pt x="677" y="1098"/>
                  <a:pt x="647" y="1156"/>
                </a:cubicBezTo>
                <a:cubicBezTo>
                  <a:pt x="628" y="1186"/>
                  <a:pt x="608" y="1235"/>
                  <a:pt x="588" y="1265"/>
                </a:cubicBezTo>
                <a:cubicBezTo>
                  <a:pt x="530" y="1363"/>
                  <a:pt x="451" y="1421"/>
                  <a:pt x="344" y="1363"/>
                </a:cubicBezTo>
                <a:cubicBezTo>
                  <a:pt x="246" y="1304"/>
                  <a:pt x="255" y="1245"/>
                  <a:pt x="294" y="1176"/>
                </a:cubicBezTo>
                <a:cubicBezTo>
                  <a:pt x="324" y="1137"/>
                  <a:pt x="373" y="1098"/>
                  <a:pt x="422" y="1049"/>
                </a:cubicBezTo>
                <a:cubicBezTo>
                  <a:pt x="481" y="1000"/>
                  <a:pt x="530" y="951"/>
                  <a:pt x="530" y="921"/>
                </a:cubicBezTo>
                <a:cubicBezTo>
                  <a:pt x="530" y="921"/>
                  <a:pt x="530" y="931"/>
                  <a:pt x="520" y="931"/>
                </a:cubicBezTo>
                <a:cubicBezTo>
                  <a:pt x="490" y="931"/>
                  <a:pt x="442" y="951"/>
                  <a:pt x="383" y="960"/>
                </a:cubicBezTo>
                <a:cubicBezTo>
                  <a:pt x="334" y="980"/>
                  <a:pt x="285" y="1000"/>
                  <a:pt x="236" y="1010"/>
                </a:cubicBezTo>
                <a:cubicBezTo>
                  <a:pt x="128" y="1029"/>
                  <a:pt x="50" y="1019"/>
                  <a:pt x="20" y="921"/>
                </a:cubicBezTo>
                <a:cubicBezTo>
                  <a:pt x="0" y="833"/>
                  <a:pt x="50" y="804"/>
                  <a:pt x="138" y="784"/>
                </a:cubicBezTo>
                <a:cubicBezTo>
                  <a:pt x="177" y="775"/>
                  <a:pt x="246" y="775"/>
                  <a:pt x="305" y="775"/>
                </a:cubicBezTo>
                <a:cubicBezTo>
                  <a:pt x="403" y="775"/>
                  <a:pt x="501" y="764"/>
                  <a:pt x="510" y="735"/>
                </a:cubicBezTo>
                <a:cubicBezTo>
                  <a:pt x="510" y="706"/>
                  <a:pt x="432" y="666"/>
                  <a:pt x="353" y="627"/>
                </a:cubicBezTo>
                <a:cubicBezTo>
                  <a:pt x="324" y="618"/>
                  <a:pt x="305" y="598"/>
                  <a:pt x="275" y="588"/>
                </a:cubicBezTo>
                <a:cubicBezTo>
                  <a:pt x="157" y="529"/>
                  <a:pt x="69" y="451"/>
                  <a:pt x="138" y="343"/>
                </a:cubicBezTo>
                <a:cubicBezTo>
                  <a:pt x="187" y="255"/>
                  <a:pt x="255" y="255"/>
                  <a:pt x="324" y="294"/>
                </a:cubicBezTo>
                <a:lnTo>
                  <a:pt x="324" y="294"/>
                </a:lnTo>
                <a:cubicBezTo>
                  <a:pt x="383" y="324"/>
                  <a:pt x="432" y="372"/>
                  <a:pt x="481" y="422"/>
                </a:cubicBezTo>
                <a:cubicBezTo>
                  <a:pt x="540" y="481"/>
                  <a:pt x="599" y="529"/>
                  <a:pt x="599" y="520"/>
                </a:cubicBezTo>
                <a:cubicBezTo>
                  <a:pt x="618" y="500"/>
                  <a:pt x="608" y="422"/>
                  <a:pt x="599" y="343"/>
                </a:cubicBezTo>
                <a:cubicBezTo>
                  <a:pt x="588" y="265"/>
                  <a:pt x="579" y="196"/>
                  <a:pt x="588" y="137"/>
                </a:cubicBezTo>
                <a:cubicBezTo>
                  <a:pt x="588" y="59"/>
                  <a:pt x="628" y="0"/>
                  <a:pt x="726" y="10"/>
                </a:cubicBezTo>
                <a:close/>
                <a:moveTo>
                  <a:pt x="804" y="206"/>
                </a:moveTo>
                <a:cubicBezTo>
                  <a:pt x="804" y="147"/>
                  <a:pt x="795" y="89"/>
                  <a:pt x="726" y="89"/>
                </a:cubicBezTo>
                <a:lnTo>
                  <a:pt x="716" y="89"/>
                </a:lnTo>
                <a:cubicBezTo>
                  <a:pt x="677" y="78"/>
                  <a:pt x="667" y="108"/>
                  <a:pt x="657" y="147"/>
                </a:cubicBezTo>
                <a:cubicBezTo>
                  <a:pt x="657" y="196"/>
                  <a:pt x="667" y="265"/>
                  <a:pt x="677" y="333"/>
                </a:cubicBezTo>
                <a:cubicBezTo>
                  <a:pt x="686" y="431"/>
                  <a:pt x="706" y="529"/>
                  <a:pt x="657" y="579"/>
                </a:cubicBezTo>
                <a:cubicBezTo>
                  <a:pt x="588" y="627"/>
                  <a:pt x="510" y="559"/>
                  <a:pt x="432" y="470"/>
                </a:cubicBezTo>
                <a:cubicBezTo>
                  <a:pt x="383" y="431"/>
                  <a:pt x="334" y="383"/>
                  <a:pt x="285" y="353"/>
                </a:cubicBezTo>
                <a:lnTo>
                  <a:pt x="285" y="353"/>
                </a:lnTo>
                <a:cubicBezTo>
                  <a:pt x="255" y="343"/>
                  <a:pt x="226" y="343"/>
                  <a:pt x="207" y="372"/>
                </a:cubicBezTo>
                <a:cubicBezTo>
                  <a:pt x="167" y="431"/>
                  <a:pt x="236" y="481"/>
                  <a:pt x="314" y="520"/>
                </a:cubicBezTo>
                <a:cubicBezTo>
                  <a:pt x="334" y="539"/>
                  <a:pt x="363" y="549"/>
                  <a:pt x="383" y="559"/>
                </a:cubicBezTo>
                <a:cubicBezTo>
                  <a:pt x="501" y="618"/>
                  <a:pt x="599" y="666"/>
                  <a:pt x="579" y="755"/>
                </a:cubicBezTo>
                <a:cubicBezTo>
                  <a:pt x="559" y="843"/>
                  <a:pt x="432" y="843"/>
                  <a:pt x="305" y="843"/>
                </a:cubicBezTo>
                <a:cubicBezTo>
                  <a:pt x="246" y="843"/>
                  <a:pt x="187" y="843"/>
                  <a:pt x="148" y="853"/>
                </a:cubicBezTo>
                <a:cubicBezTo>
                  <a:pt x="118" y="862"/>
                  <a:pt x="89" y="873"/>
                  <a:pt x="98" y="902"/>
                </a:cubicBezTo>
                <a:cubicBezTo>
                  <a:pt x="109" y="951"/>
                  <a:pt x="157" y="951"/>
                  <a:pt x="216" y="941"/>
                </a:cubicBezTo>
                <a:cubicBezTo>
                  <a:pt x="265" y="931"/>
                  <a:pt x="314" y="912"/>
                  <a:pt x="363" y="892"/>
                </a:cubicBezTo>
                <a:cubicBezTo>
                  <a:pt x="422" y="873"/>
                  <a:pt x="471" y="862"/>
                  <a:pt x="510" y="853"/>
                </a:cubicBezTo>
                <a:cubicBezTo>
                  <a:pt x="569" y="853"/>
                  <a:pt x="599" y="862"/>
                  <a:pt x="608" y="912"/>
                </a:cubicBezTo>
                <a:cubicBezTo>
                  <a:pt x="618" y="980"/>
                  <a:pt x="540" y="1039"/>
                  <a:pt x="471" y="1108"/>
                </a:cubicBezTo>
                <a:cubicBezTo>
                  <a:pt x="422" y="1147"/>
                  <a:pt x="383" y="1186"/>
                  <a:pt x="363" y="1215"/>
                </a:cubicBezTo>
                <a:cubicBezTo>
                  <a:pt x="344" y="1245"/>
                  <a:pt x="344" y="1274"/>
                  <a:pt x="383" y="1294"/>
                </a:cubicBezTo>
                <a:cubicBezTo>
                  <a:pt x="442" y="1333"/>
                  <a:pt x="481" y="1284"/>
                  <a:pt x="520" y="1225"/>
                </a:cubicBezTo>
                <a:cubicBezTo>
                  <a:pt x="540" y="1196"/>
                  <a:pt x="559" y="1156"/>
                  <a:pt x="579" y="1117"/>
                </a:cubicBezTo>
                <a:cubicBezTo>
                  <a:pt x="628" y="1039"/>
                  <a:pt x="667" y="960"/>
                  <a:pt x="726" y="971"/>
                </a:cubicBezTo>
                <a:cubicBezTo>
                  <a:pt x="795" y="980"/>
                  <a:pt x="795" y="1069"/>
                  <a:pt x="784" y="1176"/>
                </a:cubicBezTo>
                <a:cubicBezTo>
                  <a:pt x="784" y="1235"/>
                  <a:pt x="775" y="1304"/>
                  <a:pt x="784" y="1352"/>
                </a:cubicBezTo>
                <a:cubicBezTo>
                  <a:pt x="795" y="1392"/>
                  <a:pt x="814" y="1411"/>
                  <a:pt x="863" y="1402"/>
                </a:cubicBezTo>
                <a:cubicBezTo>
                  <a:pt x="922" y="1392"/>
                  <a:pt x="932" y="1343"/>
                  <a:pt x="922" y="1294"/>
                </a:cubicBezTo>
                <a:cubicBezTo>
                  <a:pt x="912" y="1254"/>
                  <a:pt x="902" y="1225"/>
                  <a:pt x="882" y="1186"/>
                </a:cubicBezTo>
                <a:cubicBezTo>
                  <a:pt x="843" y="1088"/>
                  <a:pt x="814" y="990"/>
                  <a:pt x="902" y="951"/>
                </a:cubicBezTo>
                <a:cubicBezTo>
                  <a:pt x="932" y="931"/>
                  <a:pt x="971" y="941"/>
                  <a:pt x="1010" y="960"/>
                </a:cubicBezTo>
                <a:cubicBezTo>
                  <a:pt x="980" y="931"/>
                  <a:pt x="971" y="902"/>
                  <a:pt x="991" y="862"/>
                </a:cubicBezTo>
                <a:cubicBezTo>
                  <a:pt x="1030" y="775"/>
                  <a:pt x="1137" y="764"/>
                  <a:pt x="1245" y="755"/>
                </a:cubicBezTo>
                <a:cubicBezTo>
                  <a:pt x="1343" y="735"/>
                  <a:pt x="1441" y="725"/>
                  <a:pt x="1431" y="657"/>
                </a:cubicBezTo>
                <a:cubicBezTo>
                  <a:pt x="1431" y="637"/>
                  <a:pt x="1422" y="627"/>
                  <a:pt x="1392" y="627"/>
                </a:cubicBezTo>
                <a:cubicBezTo>
                  <a:pt x="1353" y="637"/>
                  <a:pt x="1285" y="666"/>
                  <a:pt x="1216" y="696"/>
                </a:cubicBezTo>
                <a:cubicBezTo>
                  <a:pt x="1167" y="716"/>
                  <a:pt x="1118" y="735"/>
                  <a:pt x="1078" y="745"/>
                </a:cubicBezTo>
                <a:cubicBezTo>
                  <a:pt x="1010" y="764"/>
                  <a:pt x="961" y="755"/>
                  <a:pt x="951" y="706"/>
                </a:cubicBezTo>
                <a:cubicBezTo>
                  <a:pt x="922" y="637"/>
                  <a:pt x="1000" y="559"/>
                  <a:pt x="1089" y="481"/>
                </a:cubicBezTo>
                <a:cubicBezTo>
                  <a:pt x="1176" y="402"/>
                  <a:pt x="1265" y="304"/>
                  <a:pt x="1206" y="245"/>
                </a:cubicBezTo>
                <a:cubicBezTo>
                  <a:pt x="1196" y="226"/>
                  <a:pt x="1176" y="235"/>
                  <a:pt x="1147" y="255"/>
                </a:cubicBezTo>
                <a:cubicBezTo>
                  <a:pt x="1118" y="285"/>
                  <a:pt x="1078" y="343"/>
                  <a:pt x="1039" y="402"/>
                </a:cubicBezTo>
                <a:cubicBezTo>
                  <a:pt x="1010" y="461"/>
                  <a:pt x="980" y="510"/>
                  <a:pt x="941" y="539"/>
                </a:cubicBezTo>
                <a:cubicBezTo>
                  <a:pt x="902" y="579"/>
                  <a:pt x="863" y="579"/>
                  <a:pt x="824" y="539"/>
                </a:cubicBezTo>
                <a:cubicBezTo>
                  <a:pt x="775" y="490"/>
                  <a:pt x="784" y="402"/>
                  <a:pt x="795" y="304"/>
                </a:cubicBezTo>
                <a:cubicBezTo>
                  <a:pt x="804" y="274"/>
                  <a:pt x="804" y="235"/>
                  <a:pt x="804" y="206"/>
                </a:cubicBezTo>
                <a:close/>
                <a:moveTo>
                  <a:pt x="1098" y="1010"/>
                </a:moveTo>
                <a:cubicBezTo>
                  <a:pt x="1089" y="1000"/>
                  <a:pt x="1078" y="1000"/>
                  <a:pt x="1069" y="990"/>
                </a:cubicBezTo>
                <a:cubicBezTo>
                  <a:pt x="1089" y="1010"/>
                  <a:pt x="1118" y="1039"/>
                  <a:pt x="1147" y="1058"/>
                </a:cubicBezTo>
                <a:cubicBezTo>
                  <a:pt x="1176" y="1088"/>
                  <a:pt x="1206" y="1108"/>
                  <a:pt x="1235" y="1127"/>
                </a:cubicBezTo>
                <a:cubicBezTo>
                  <a:pt x="1285" y="1167"/>
                  <a:pt x="1324" y="1186"/>
                  <a:pt x="1363" y="1147"/>
                </a:cubicBezTo>
                <a:cubicBezTo>
                  <a:pt x="1372" y="1127"/>
                  <a:pt x="1372" y="1108"/>
                  <a:pt x="1353" y="1098"/>
                </a:cubicBezTo>
                <a:cubicBezTo>
                  <a:pt x="1324" y="1078"/>
                  <a:pt x="1265" y="1058"/>
                  <a:pt x="1206" y="1039"/>
                </a:cubicBezTo>
                <a:cubicBezTo>
                  <a:pt x="1167" y="1029"/>
                  <a:pt x="1128" y="1019"/>
                  <a:pt x="1098" y="10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6" name="Google Shape;4986;p21"/>
          <p:cNvSpPr/>
          <p:nvPr/>
        </p:nvSpPr>
        <p:spPr>
          <a:xfrm>
            <a:off x="3235087" y="539443"/>
            <a:ext cx="545231" cy="547346"/>
          </a:xfrm>
          <a:custGeom>
            <a:avLst/>
            <a:gdLst/>
            <a:ahLst/>
            <a:cxnLst/>
            <a:rect l="l" t="t" r="r" b="b"/>
            <a:pathLst>
              <a:path w="2578" h="2588" extrusionOk="0">
                <a:moveTo>
                  <a:pt x="1314" y="20"/>
                </a:moveTo>
                <a:cubicBezTo>
                  <a:pt x="2020" y="39"/>
                  <a:pt x="2578" y="617"/>
                  <a:pt x="2558" y="1323"/>
                </a:cubicBezTo>
                <a:cubicBezTo>
                  <a:pt x="2539" y="2028"/>
                  <a:pt x="1961" y="2587"/>
                  <a:pt x="1255" y="2568"/>
                </a:cubicBezTo>
                <a:cubicBezTo>
                  <a:pt x="550" y="2548"/>
                  <a:pt x="1" y="1969"/>
                  <a:pt x="10" y="1264"/>
                </a:cubicBezTo>
                <a:cubicBezTo>
                  <a:pt x="30" y="558"/>
                  <a:pt x="618" y="0"/>
                  <a:pt x="1314" y="20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7" name="Google Shape;4987;p21"/>
          <p:cNvSpPr/>
          <p:nvPr/>
        </p:nvSpPr>
        <p:spPr>
          <a:xfrm>
            <a:off x="3268291" y="595277"/>
            <a:ext cx="170252" cy="190767"/>
          </a:xfrm>
          <a:custGeom>
            <a:avLst/>
            <a:gdLst/>
            <a:ahLst/>
            <a:cxnLst/>
            <a:rect l="l" t="t" r="r" b="b"/>
            <a:pathLst>
              <a:path w="805" h="902" extrusionOk="0">
                <a:moveTo>
                  <a:pt x="1" y="834"/>
                </a:moveTo>
                <a:cubicBezTo>
                  <a:pt x="30" y="667"/>
                  <a:pt x="89" y="520"/>
                  <a:pt x="177" y="383"/>
                </a:cubicBezTo>
                <a:lnTo>
                  <a:pt x="324" y="481"/>
                </a:lnTo>
                <a:cubicBezTo>
                  <a:pt x="245" y="588"/>
                  <a:pt x="197" y="725"/>
                  <a:pt x="167" y="863"/>
                </a:cubicBezTo>
                <a:close/>
                <a:moveTo>
                  <a:pt x="216" y="333"/>
                </a:moveTo>
                <a:lnTo>
                  <a:pt x="354" y="431"/>
                </a:lnTo>
                <a:cubicBezTo>
                  <a:pt x="383" y="392"/>
                  <a:pt x="422" y="353"/>
                  <a:pt x="461" y="324"/>
                </a:cubicBezTo>
                <a:cubicBezTo>
                  <a:pt x="530" y="255"/>
                  <a:pt x="598" y="196"/>
                  <a:pt x="687" y="157"/>
                </a:cubicBezTo>
                <a:lnTo>
                  <a:pt x="608" y="0"/>
                </a:lnTo>
                <a:cubicBezTo>
                  <a:pt x="461" y="79"/>
                  <a:pt x="324" y="196"/>
                  <a:pt x="216" y="333"/>
                </a:cubicBezTo>
                <a:close/>
                <a:moveTo>
                  <a:pt x="716" y="206"/>
                </a:moveTo>
                <a:lnTo>
                  <a:pt x="804" y="383"/>
                </a:lnTo>
                <a:cubicBezTo>
                  <a:pt x="706" y="431"/>
                  <a:pt x="618" y="510"/>
                  <a:pt x="559" y="588"/>
                </a:cubicBezTo>
                <a:lnTo>
                  <a:pt x="402" y="471"/>
                </a:lnTo>
                <a:cubicBezTo>
                  <a:pt x="432" y="431"/>
                  <a:pt x="461" y="402"/>
                  <a:pt x="500" y="363"/>
                </a:cubicBezTo>
                <a:cubicBezTo>
                  <a:pt x="559" y="304"/>
                  <a:pt x="637" y="255"/>
                  <a:pt x="716" y="206"/>
                </a:cubicBezTo>
                <a:close/>
                <a:moveTo>
                  <a:pt x="530" y="627"/>
                </a:moveTo>
                <a:lnTo>
                  <a:pt x="373" y="510"/>
                </a:lnTo>
                <a:cubicBezTo>
                  <a:pt x="304" y="618"/>
                  <a:pt x="245" y="745"/>
                  <a:pt x="226" y="873"/>
                </a:cubicBezTo>
                <a:lnTo>
                  <a:pt x="422" y="902"/>
                </a:lnTo>
                <a:cubicBezTo>
                  <a:pt x="441" y="804"/>
                  <a:pt x="481" y="706"/>
                  <a:pt x="530" y="62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8" name="Google Shape;4988;p21"/>
          <p:cNvSpPr/>
          <p:nvPr/>
        </p:nvSpPr>
        <p:spPr>
          <a:xfrm>
            <a:off x="3253698" y="533099"/>
            <a:ext cx="141278" cy="128588"/>
          </a:xfrm>
          <a:custGeom>
            <a:avLst/>
            <a:gdLst/>
            <a:ahLst/>
            <a:cxnLst/>
            <a:rect l="l" t="t" r="r" b="b"/>
            <a:pathLst>
              <a:path w="668" h="608" extrusionOk="0">
                <a:moveTo>
                  <a:pt x="1" y="451"/>
                </a:moveTo>
                <a:lnTo>
                  <a:pt x="540" y="0"/>
                </a:lnTo>
                <a:lnTo>
                  <a:pt x="667" y="157"/>
                </a:lnTo>
                <a:lnTo>
                  <a:pt x="138" y="60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9" name="Google Shape;4989;p21"/>
          <p:cNvSpPr/>
          <p:nvPr/>
        </p:nvSpPr>
        <p:spPr>
          <a:xfrm>
            <a:off x="3185386" y="446810"/>
            <a:ext cx="141278" cy="152698"/>
          </a:xfrm>
          <a:custGeom>
            <a:avLst/>
            <a:gdLst/>
            <a:ahLst/>
            <a:cxnLst/>
            <a:rect l="l" t="t" r="r" b="b"/>
            <a:pathLst>
              <a:path w="668" h="722" extrusionOk="0">
                <a:moveTo>
                  <a:pt x="256" y="85"/>
                </a:moveTo>
                <a:cubicBezTo>
                  <a:pt x="275" y="85"/>
                  <a:pt x="295" y="95"/>
                  <a:pt x="314" y="105"/>
                </a:cubicBezTo>
                <a:cubicBezTo>
                  <a:pt x="422" y="154"/>
                  <a:pt x="550" y="350"/>
                  <a:pt x="579" y="615"/>
                </a:cubicBezTo>
                <a:cubicBezTo>
                  <a:pt x="314" y="546"/>
                  <a:pt x="138" y="389"/>
                  <a:pt x="108" y="271"/>
                </a:cubicBezTo>
                <a:cubicBezTo>
                  <a:pt x="99" y="212"/>
                  <a:pt x="108" y="164"/>
                  <a:pt x="158" y="125"/>
                </a:cubicBezTo>
                <a:cubicBezTo>
                  <a:pt x="187" y="105"/>
                  <a:pt x="216" y="85"/>
                  <a:pt x="256" y="85"/>
                </a:cubicBezTo>
                <a:close/>
                <a:moveTo>
                  <a:pt x="256" y="0"/>
                </a:moveTo>
                <a:cubicBezTo>
                  <a:pt x="203" y="0"/>
                  <a:pt x="149" y="18"/>
                  <a:pt x="99" y="56"/>
                </a:cubicBezTo>
                <a:cubicBezTo>
                  <a:pt x="30" y="125"/>
                  <a:pt x="1" y="203"/>
                  <a:pt x="20" y="291"/>
                </a:cubicBezTo>
                <a:cubicBezTo>
                  <a:pt x="69" y="477"/>
                  <a:pt x="324" y="654"/>
                  <a:pt x="618" y="722"/>
                </a:cubicBezTo>
                <a:lnTo>
                  <a:pt x="628" y="722"/>
                </a:lnTo>
                <a:cubicBezTo>
                  <a:pt x="637" y="722"/>
                  <a:pt x="648" y="713"/>
                  <a:pt x="657" y="713"/>
                </a:cubicBezTo>
                <a:cubicBezTo>
                  <a:pt x="667" y="702"/>
                  <a:pt x="667" y="683"/>
                  <a:pt x="667" y="673"/>
                </a:cubicBezTo>
                <a:cubicBezTo>
                  <a:pt x="657" y="369"/>
                  <a:pt x="520" y="95"/>
                  <a:pt x="343" y="16"/>
                </a:cubicBezTo>
                <a:cubicBezTo>
                  <a:pt x="315" y="6"/>
                  <a:pt x="286" y="0"/>
                  <a:pt x="256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0" name="Google Shape;4990;p21"/>
          <p:cNvSpPr/>
          <p:nvPr/>
        </p:nvSpPr>
        <p:spPr>
          <a:xfrm>
            <a:off x="2082881" y="-480369"/>
            <a:ext cx="1233220" cy="1028282"/>
          </a:xfrm>
          <a:custGeom>
            <a:avLst/>
            <a:gdLst/>
            <a:ahLst/>
            <a:cxnLst/>
            <a:rect l="l" t="t" r="r" b="b"/>
            <a:pathLst>
              <a:path w="5831" h="4862" extrusionOk="0">
                <a:moveTo>
                  <a:pt x="5537" y="1490"/>
                </a:moveTo>
                <a:cubicBezTo>
                  <a:pt x="4332" y="2862"/>
                  <a:pt x="4273" y="4067"/>
                  <a:pt x="3283" y="4596"/>
                </a:cubicBezTo>
                <a:cubicBezTo>
                  <a:pt x="2764" y="4861"/>
                  <a:pt x="2381" y="4832"/>
                  <a:pt x="1754" y="4283"/>
                </a:cubicBezTo>
                <a:cubicBezTo>
                  <a:pt x="1314" y="3910"/>
                  <a:pt x="1079" y="3852"/>
                  <a:pt x="696" y="3499"/>
                </a:cubicBezTo>
                <a:cubicBezTo>
                  <a:pt x="1" y="2852"/>
                  <a:pt x="745" y="1617"/>
                  <a:pt x="1597" y="2186"/>
                </a:cubicBezTo>
                <a:cubicBezTo>
                  <a:pt x="2333" y="2676"/>
                  <a:pt x="2568" y="2852"/>
                  <a:pt x="2744" y="2578"/>
                </a:cubicBezTo>
                <a:cubicBezTo>
                  <a:pt x="2930" y="2303"/>
                  <a:pt x="3528" y="931"/>
                  <a:pt x="3803" y="304"/>
                </a:cubicBezTo>
                <a:cubicBezTo>
                  <a:pt x="3940" y="1"/>
                  <a:pt x="4400" y="314"/>
                  <a:pt x="4861" y="589"/>
                </a:cubicBezTo>
                <a:cubicBezTo>
                  <a:pt x="5351" y="883"/>
                  <a:pt x="5831" y="1157"/>
                  <a:pt x="5537" y="149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1" name="Google Shape;4991;p21"/>
          <p:cNvSpPr/>
          <p:nvPr/>
        </p:nvSpPr>
        <p:spPr>
          <a:xfrm>
            <a:off x="2833041" y="-384986"/>
            <a:ext cx="400146" cy="313011"/>
          </a:xfrm>
          <a:custGeom>
            <a:avLst/>
            <a:gdLst/>
            <a:ahLst/>
            <a:cxnLst/>
            <a:rect l="l" t="t" r="r" b="b"/>
            <a:pathLst>
              <a:path w="1892" h="1480" extrusionOk="0">
                <a:moveTo>
                  <a:pt x="167" y="59"/>
                </a:moveTo>
                <a:lnTo>
                  <a:pt x="314" y="10"/>
                </a:lnTo>
                <a:lnTo>
                  <a:pt x="314" y="10"/>
                </a:lnTo>
                <a:lnTo>
                  <a:pt x="314" y="10"/>
                </a:lnTo>
                <a:lnTo>
                  <a:pt x="314" y="10"/>
                </a:lnTo>
                <a:lnTo>
                  <a:pt x="314" y="10"/>
                </a:lnTo>
                <a:lnTo>
                  <a:pt x="314" y="10"/>
                </a:lnTo>
                <a:lnTo>
                  <a:pt x="31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2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0"/>
                </a:lnTo>
                <a:lnTo>
                  <a:pt x="334" y="1"/>
                </a:lnTo>
                <a:lnTo>
                  <a:pt x="334" y="1"/>
                </a:lnTo>
                <a:lnTo>
                  <a:pt x="334" y="1"/>
                </a:lnTo>
                <a:lnTo>
                  <a:pt x="334" y="1"/>
                </a:lnTo>
                <a:lnTo>
                  <a:pt x="334" y="1"/>
                </a:lnTo>
                <a:lnTo>
                  <a:pt x="343" y="1"/>
                </a:lnTo>
                <a:lnTo>
                  <a:pt x="343" y="1"/>
                </a:lnTo>
                <a:lnTo>
                  <a:pt x="343" y="1"/>
                </a:lnTo>
                <a:lnTo>
                  <a:pt x="343" y="1"/>
                </a:lnTo>
                <a:lnTo>
                  <a:pt x="343" y="1"/>
                </a:lnTo>
                <a:lnTo>
                  <a:pt x="343" y="1"/>
                </a:lnTo>
                <a:lnTo>
                  <a:pt x="343" y="1"/>
                </a:lnTo>
                <a:lnTo>
                  <a:pt x="343" y="1"/>
                </a:lnTo>
                <a:lnTo>
                  <a:pt x="354" y="1"/>
                </a:lnTo>
                <a:lnTo>
                  <a:pt x="354" y="1"/>
                </a:lnTo>
                <a:lnTo>
                  <a:pt x="354" y="1"/>
                </a:lnTo>
                <a:lnTo>
                  <a:pt x="354" y="1"/>
                </a:lnTo>
                <a:lnTo>
                  <a:pt x="354" y="1"/>
                </a:lnTo>
                <a:lnTo>
                  <a:pt x="354" y="10"/>
                </a:lnTo>
                <a:lnTo>
                  <a:pt x="354" y="10"/>
                </a:lnTo>
                <a:lnTo>
                  <a:pt x="354" y="10"/>
                </a:lnTo>
                <a:lnTo>
                  <a:pt x="363" y="10"/>
                </a:lnTo>
                <a:lnTo>
                  <a:pt x="363" y="10"/>
                </a:lnTo>
                <a:lnTo>
                  <a:pt x="363" y="10"/>
                </a:lnTo>
                <a:lnTo>
                  <a:pt x="363" y="10"/>
                </a:lnTo>
                <a:lnTo>
                  <a:pt x="373" y="10"/>
                </a:lnTo>
                <a:lnTo>
                  <a:pt x="373" y="10"/>
                </a:lnTo>
                <a:lnTo>
                  <a:pt x="37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10"/>
                </a:lnTo>
                <a:lnTo>
                  <a:pt x="383" y="20"/>
                </a:lnTo>
                <a:lnTo>
                  <a:pt x="38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393" y="20"/>
                </a:lnTo>
                <a:lnTo>
                  <a:pt x="402" y="20"/>
                </a:lnTo>
                <a:lnTo>
                  <a:pt x="402" y="20"/>
                </a:lnTo>
                <a:lnTo>
                  <a:pt x="402" y="30"/>
                </a:lnTo>
                <a:cubicBezTo>
                  <a:pt x="402" y="30"/>
                  <a:pt x="412" y="30"/>
                  <a:pt x="412" y="40"/>
                </a:cubicBez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12" y="40"/>
                </a:lnTo>
                <a:lnTo>
                  <a:pt x="422" y="40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49"/>
                </a:lnTo>
                <a:lnTo>
                  <a:pt x="422" y="59"/>
                </a:lnTo>
                <a:lnTo>
                  <a:pt x="422" y="59"/>
                </a:lnTo>
                <a:lnTo>
                  <a:pt x="422" y="59"/>
                </a:lnTo>
                <a:lnTo>
                  <a:pt x="422" y="59"/>
                </a:lnTo>
                <a:lnTo>
                  <a:pt x="422" y="59"/>
                </a:lnTo>
                <a:lnTo>
                  <a:pt x="422" y="59"/>
                </a:lnTo>
                <a:lnTo>
                  <a:pt x="422" y="59"/>
                </a:lnTo>
                <a:lnTo>
                  <a:pt x="432" y="59"/>
                </a:lnTo>
                <a:lnTo>
                  <a:pt x="432" y="5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69"/>
                </a:lnTo>
                <a:lnTo>
                  <a:pt x="432" y="79"/>
                </a:lnTo>
                <a:lnTo>
                  <a:pt x="432" y="79"/>
                </a:lnTo>
                <a:lnTo>
                  <a:pt x="432" y="79"/>
                </a:lnTo>
                <a:lnTo>
                  <a:pt x="432" y="79"/>
                </a:lnTo>
                <a:lnTo>
                  <a:pt x="432" y="79"/>
                </a:lnTo>
                <a:lnTo>
                  <a:pt x="432" y="79"/>
                </a:lnTo>
                <a:lnTo>
                  <a:pt x="432" y="79"/>
                </a:lnTo>
                <a:lnTo>
                  <a:pt x="520" y="608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29" y="432"/>
                </a:lnTo>
                <a:lnTo>
                  <a:pt x="1040" y="432"/>
                </a:lnTo>
                <a:lnTo>
                  <a:pt x="1040" y="432"/>
                </a:lnTo>
                <a:lnTo>
                  <a:pt x="1040" y="422"/>
                </a:lnTo>
                <a:lnTo>
                  <a:pt x="1040" y="422"/>
                </a:lnTo>
                <a:lnTo>
                  <a:pt x="1040" y="422"/>
                </a:lnTo>
                <a:lnTo>
                  <a:pt x="1040" y="422"/>
                </a:lnTo>
                <a:lnTo>
                  <a:pt x="1040" y="422"/>
                </a:lnTo>
                <a:lnTo>
                  <a:pt x="1040" y="422"/>
                </a:lnTo>
                <a:lnTo>
                  <a:pt x="1040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4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5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69" y="422"/>
                </a:lnTo>
                <a:lnTo>
                  <a:pt x="1079" y="422"/>
                </a:lnTo>
                <a:lnTo>
                  <a:pt x="1079" y="422"/>
                </a:lnTo>
                <a:cubicBezTo>
                  <a:pt x="1079" y="432"/>
                  <a:pt x="1088" y="432"/>
                  <a:pt x="1088" y="432"/>
                </a:cubicBezTo>
                <a:lnTo>
                  <a:pt x="1088" y="432"/>
                </a:lnTo>
                <a:lnTo>
                  <a:pt x="1088" y="432"/>
                </a:lnTo>
                <a:lnTo>
                  <a:pt x="108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32"/>
                </a:lnTo>
                <a:lnTo>
                  <a:pt x="109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08" y="441"/>
                </a:lnTo>
                <a:lnTo>
                  <a:pt x="1118" y="441"/>
                </a:lnTo>
                <a:cubicBezTo>
                  <a:pt x="1118" y="451"/>
                  <a:pt x="1118" y="451"/>
                  <a:pt x="1127" y="451"/>
                </a:cubicBez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27" y="46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71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80"/>
                </a:lnTo>
                <a:lnTo>
                  <a:pt x="1138" y="491"/>
                </a:lnTo>
                <a:lnTo>
                  <a:pt x="1138" y="491"/>
                </a:lnTo>
                <a:lnTo>
                  <a:pt x="1138" y="491"/>
                </a:lnTo>
                <a:lnTo>
                  <a:pt x="1147" y="491"/>
                </a:lnTo>
                <a:lnTo>
                  <a:pt x="1147" y="491"/>
                </a:lnTo>
                <a:lnTo>
                  <a:pt x="1147" y="491"/>
                </a:lnTo>
                <a:lnTo>
                  <a:pt x="1147" y="491"/>
                </a:lnTo>
                <a:lnTo>
                  <a:pt x="1147" y="491"/>
                </a:lnTo>
                <a:lnTo>
                  <a:pt x="1147" y="491"/>
                </a:lnTo>
                <a:lnTo>
                  <a:pt x="1147" y="500"/>
                </a:lnTo>
                <a:lnTo>
                  <a:pt x="1147" y="500"/>
                </a:lnTo>
                <a:lnTo>
                  <a:pt x="1147" y="500"/>
                </a:lnTo>
                <a:lnTo>
                  <a:pt x="1147" y="500"/>
                </a:lnTo>
                <a:lnTo>
                  <a:pt x="1147" y="500"/>
                </a:lnTo>
                <a:lnTo>
                  <a:pt x="1236" y="1029"/>
                </a:lnTo>
                <a:lnTo>
                  <a:pt x="1735" y="853"/>
                </a:lnTo>
                <a:lnTo>
                  <a:pt x="1735" y="853"/>
                </a:lnTo>
                <a:lnTo>
                  <a:pt x="1745" y="853"/>
                </a:lnTo>
                <a:lnTo>
                  <a:pt x="1745" y="853"/>
                </a:lnTo>
                <a:lnTo>
                  <a:pt x="1745" y="853"/>
                </a:lnTo>
                <a:lnTo>
                  <a:pt x="1745" y="843"/>
                </a:lnTo>
                <a:lnTo>
                  <a:pt x="1745" y="843"/>
                </a:lnTo>
                <a:lnTo>
                  <a:pt x="1745" y="843"/>
                </a:lnTo>
                <a:lnTo>
                  <a:pt x="1745" y="843"/>
                </a:lnTo>
                <a:lnTo>
                  <a:pt x="1745" y="843"/>
                </a:lnTo>
                <a:lnTo>
                  <a:pt x="174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5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65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7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lnTo>
                  <a:pt x="1784" y="843"/>
                </a:lnTo>
                <a:cubicBezTo>
                  <a:pt x="1794" y="843"/>
                  <a:pt x="1794" y="853"/>
                  <a:pt x="1804" y="853"/>
                </a:cubicBezTo>
                <a:lnTo>
                  <a:pt x="1804" y="853"/>
                </a:lnTo>
                <a:lnTo>
                  <a:pt x="1804" y="853"/>
                </a:lnTo>
                <a:lnTo>
                  <a:pt x="1804" y="853"/>
                </a:lnTo>
                <a:lnTo>
                  <a:pt x="1804" y="853"/>
                </a:lnTo>
                <a:lnTo>
                  <a:pt x="1804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53"/>
                </a:lnTo>
                <a:lnTo>
                  <a:pt x="1813" y="863"/>
                </a:lnTo>
                <a:lnTo>
                  <a:pt x="1813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24" y="863"/>
                </a:lnTo>
                <a:lnTo>
                  <a:pt x="1833" y="872"/>
                </a:lnTo>
                <a:lnTo>
                  <a:pt x="1833" y="872"/>
                </a:lnTo>
                <a:lnTo>
                  <a:pt x="1843" y="872"/>
                </a:lnTo>
                <a:lnTo>
                  <a:pt x="1843" y="872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83"/>
                </a:lnTo>
                <a:lnTo>
                  <a:pt x="1843" y="892"/>
                </a:lnTo>
                <a:lnTo>
                  <a:pt x="184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892"/>
                </a:lnTo>
                <a:lnTo>
                  <a:pt x="1853" y="902"/>
                </a:lnTo>
                <a:lnTo>
                  <a:pt x="1853" y="902"/>
                </a:lnTo>
                <a:lnTo>
                  <a:pt x="1853" y="902"/>
                </a:lnTo>
                <a:lnTo>
                  <a:pt x="1853" y="902"/>
                </a:lnTo>
                <a:lnTo>
                  <a:pt x="1853" y="902"/>
                </a:lnTo>
                <a:lnTo>
                  <a:pt x="1853" y="902"/>
                </a:lnTo>
                <a:lnTo>
                  <a:pt x="1853" y="90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12"/>
                </a:lnTo>
                <a:lnTo>
                  <a:pt x="1853" y="922"/>
                </a:lnTo>
                <a:lnTo>
                  <a:pt x="1853" y="922"/>
                </a:lnTo>
                <a:lnTo>
                  <a:pt x="1863" y="922"/>
                </a:lnTo>
                <a:lnTo>
                  <a:pt x="1892" y="1147"/>
                </a:lnTo>
                <a:cubicBezTo>
                  <a:pt x="1804" y="1264"/>
                  <a:pt x="1715" y="1373"/>
                  <a:pt x="1637" y="1480"/>
                </a:cubicBezTo>
                <a:lnTo>
                  <a:pt x="1588" y="1225"/>
                </a:lnTo>
                <a:lnTo>
                  <a:pt x="1098" y="1402"/>
                </a:lnTo>
                <a:lnTo>
                  <a:pt x="1088" y="1412"/>
                </a:lnTo>
                <a:lnTo>
                  <a:pt x="1088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7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6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5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9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40" y="1412"/>
                </a:lnTo>
                <a:lnTo>
                  <a:pt x="1020" y="1412"/>
                </a:lnTo>
                <a:lnTo>
                  <a:pt x="1020" y="1412"/>
                </a:lnTo>
                <a:lnTo>
                  <a:pt x="1020" y="1412"/>
                </a:lnTo>
                <a:lnTo>
                  <a:pt x="1020" y="1402"/>
                </a:lnTo>
                <a:lnTo>
                  <a:pt x="1020" y="1402"/>
                </a:lnTo>
                <a:lnTo>
                  <a:pt x="102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10" y="1402"/>
                </a:lnTo>
                <a:lnTo>
                  <a:pt x="1000" y="1402"/>
                </a:lnTo>
                <a:lnTo>
                  <a:pt x="1000" y="1402"/>
                </a:lnTo>
                <a:lnTo>
                  <a:pt x="1000" y="1402"/>
                </a:lnTo>
                <a:lnTo>
                  <a:pt x="1000" y="1402"/>
                </a:lnTo>
                <a:lnTo>
                  <a:pt x="1000" y="1392"/>
                </a:lnTo>
                <a:lnTo>
                  <a:pt x="1000" y="1392"/>
                </a:lnTo>
                <a:lnTo>
                  <a:pt x="1000" y="1392"/>
                </a:lnTo>
                <a:lnTo>
                  <a:pt x="1000" y="1392"/>
                </a:lnTo>
                <a:cubicBezTo>
                  <a:pt x="990" y="1392"/>
                  <a:pt x="990" y="1382"/>
                  <a:pt x="990" y="1382"/>
                </a:cubicBezTo>
                <a:lnTo>
                  <a:pt x="990" y="1382"/>
                </a:lnTo>
                <a:lnTo>
                  <a:pt x="981" y="1382"/>
                </a:lnTo>
                <a:lnTo>
                  <a:pt x="981" y="1382"/>
                </a:lnTo>
                <a:lnTo>
                  <a:pt x="981" y="1382"/>
                </a:lnTo>
                <a:lnTo>
                  <a:pt x="981" y="1382"/>
                </a:lnTo>
                <a:lnTo>
                  <a:pt x="981" y="1382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81" y="1373"/>
                </a:lnTo>
                <a:lnTo>
                  <a:pt x="971" y="1373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62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5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71" y="1343"/>
                </a:lnTo>
                <a:lnTo>
                  <a:pt x="961" y="1343"/>
                </a:lnTo>
                <a:lnTo>
                  <a:pt x="961" y="1343"/>
                </a:lnTo>
                <a:lnTo>
                  <a:pt x="961" y="1333"/>
                </a:lnTo>
                <a:lnTo>
                  <a:pt x="883" y="804"/>
                </a:lnTo>
                <a:lnTo>
                  <a:pt x="383" y="981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7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63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54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43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34" y="990"/>
                </a:lnTo>
                <a:lnTo>
                  <a:pt x="324" y="990"/>
                </a:lnTo>
                <a:lnTo>
                  <a:pt x="324" y="990"/>
                </a:lnTo>
                <a:lnTo>
                  <a:pt x="324" y="990"/>
                </a:lnTo>
                <a:lnTo>
                  <a:pt x="324" y="990"/>
                </a:lnTo>
                <a:lnTo>
                  <a:pt x="324" y="990"/>
                </a:lnTo>
                <a:lnTo>
                  <a:pt x="304" y="990"/>
                </a:lnTo>
                <a:lnTo>
                  <a:pt x="304" y="990"/>
                </a:lnTo>
                <a:lnTo>
                  <a:pt x="304" y="990"/>
                </a:lnTo>
                <a:lnTo>
                  <a:pt x="304" y="990"/>
                </a:lnTo>
                <a:lnTo>
                  <a:pt x="304" y="990"/>
                </a:lnTo>
                <a:lnTo>
                  <a:pt x="304" y="990"/>
                </a:lnTo>
                <a:lnTo>
                  <a:pt x="304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95" y="981"/>
                </a:lnTo>
                <a:lnTo>
                  <a:pt x="285" y="981"/>
                </a:lnTo>
                <a:lnTo>
                  <a:pt x="285" y="981"/>
                </a:lnTo>
                <a:lnTo>
                  <a:pt x="285" y="981"/>
                </a:lnTo>
                <a:lnTo>
                  <a:pt x="285" y="970"/>
                </a:lnTo>
                <a:lnTo>
                  <a:pt x="285" y="970"/>
                </a:lnTo>
                <a:lnTo>
                  <a:pt x="285" y="970"/>
                </a:lnTo>
                <a:cubicBezTo>
                  <a:pt x="275" y="970"/>
                  <a:pt x="275" y="970"/>
                  <a:pt x="275" y="961"/>
                </a:cubicBez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75" y="961"/>
                </a:lnTo>
                <a:lnTo>
                  <a:pt x="265" y="961"/>
                </a:lnTo>
                <a:lnTo>
                  <a:pt x="265" y="961"/>
                </a:lnTo>
                <a:lnTo>
                  <a:pt x="265" y="961"/>
                </a:lnTo>
                <a:lnTo>
                  <a:pt x="265" y="96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51"/>
                </a:lnTo>
                <a:lnTo>
                  <a:pt x="265" y="941"/>
                </a:lnTo>
                <a:lnTo>
                  <a:pt x="256" y="941"/>
                </a:lnTo>
                <a:lnTo>
                  <a:pt x="256" y="941"/>
                </a:lnTo>
                <a:lnTo>
                  <a:pt x="256" y="941"/>
                </a:lnTo>
                <a:lnTo>
                  <a:pt x="256" y="941"/>
                </a:lnTo>
                <a:lnTo>
                  <a:pt x="256" y="941"/>
                </a:lnTo>
                <a:lnTo>
                  <a:pt x="256" y="941"/>
                </a:lnTo>
                <a:lnTo>
                  <a:pt x="256" y="94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31"/>
                </a:lnTo>
                <a:lnTo>
                  <a:pt x="256" y="922"/>
                </a:lnTo>
                <a:lnTo>
                  <a:pt x="256" y="922"/>
                </a:lnTo>
                <a:lnTo>
                  <a:pt x="256" y="922"/>
                </a:lnTo>
                <a:lnTo>
                  <a:pt x="256" y="922"/>
                </a:lnTo>
                <a:lnTo>
                  <a:pt x="256" y="922"/>
                </a:lnTo>
                <a:lnTo>
                  <a:pt x="256" y="922"/>
                </a:lnTo>
                <a:lnTo>
                  <a:pt x="256" y="922"/>
                </a:lnTo>
                <a:lnTo>
                  <a:pt x="167" y="382"/>
                </a:lnTo>
                <a:lnTo>
                  <a:pt x="1" y="451"/>
                </a:lnTo>
                <a:cubicBezTo>
                  <a:pt x="60" y="314"/>
                  <a:pt x="118" y="177"/>
                  <a:pt x="167" y="5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2" name="Google Shape;4992;p21"/>
          <p:cNvSpPr/>
          <p:nvPr/>
        </p:nvSpPr>
        <p:spPr>
          <a:xfrm>
            <a:off x="2746118" y="-181954"/>
            <a:ext cx="373286" cy="298841"/>
          </a:xfrm>
          <a:custGeom>
            <a:avLst/>
            <a:gdLst/>
            <a:ahLst/>
            <a:cxnLst/>
            <a:rect l="l" t="t" r="r" b="b"/>
            <a:pathLst>
              <a:path w="1765" h="1413" extrusionOk="0">
                <a:moveTo>
                  <a:pt x="177" y="21"/>
                </a:moveTo>
                <a:lnTo>
                  <a:pt x="206" y="1"/>
                </a:lnTo>
                <a:lnTo>
                  <a:pt x="20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16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25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36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4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55" y="1"/>
                </a:lnTo>
                <a:lnTo>
                  <a:pt x="275" y="1"/>
                </a:lnTo>
                <a:lnTo>
                  <a:pt x="275" y="1"/>
                </a:lnTo>
                <a:lnTo>
                  <a:pt x="275" y="1"/>
                </a:lnTo>
                <a:lnTo>
                  <a:pt x="275" y="1"/>
                </a:lnTo>
                <a:lnTo>
                  <a:pt x="275" y="10"/>
                </a:lnTo>
                <a:lnTo>
                  <a:pt x="275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8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10"/>
                </a:lnTo>
                <a:lnTo>
                  <a:pt x="294" y="21"/>
                </a:lnTo>
                <a:lnTo>
                  <a:pt x="294" y="21"/>
                </a:lnTo>
                <a:lnTo>
                  <a:pt x="294" y="21"/>
                </a:lnTo>
                <a:lnTo>
                  <a:pt x="294" y="21"/>
                </a:lnTo>
                <a:cubicBezTo>
                  <a:pt x="304" y="21"/>
                  <a:pt x="304" y="21"/>
                  <a:pt x="304" y="30"/>
                </a:cubicBezTo>
                <a:lnTo>
                  <a:pt x="304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40"/>
                </a:lnTo>
                <a:lnTo>
                  <a:pt x="314" y="40"/>
                </a:lnTo>
                <a:lnTo>
                  <a:pt x="314" y="40"/>
                </a:lnTo>
                <a:lnTo>
                  <a:pt x="314" y="40"/>
                </a:lnTo>
                <a:lnTo>
                  <a:pt x="314" y="40"/>
                </a:lnTo>
                <a:lnTo>
                  <a:pt x="314" y="40"/>
                </a:lnTo>
                <a:lnTo>
                  <a:pt x="314" y="40"/>
                </a:lnTo>
                <a:lnTo>
                  <a:pt x="314" y="40"/>
                </a:lnTo>
                <a:lnTo>
                  <a:pt x="323" y="4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5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0"/>
                </a:lnTo>
                <a:lnTo>
                  <a:pt x="323" y="69"/>
                </a:lnTo>
                <a:lnTo>
                  <a:pt x="323" y="69"/>
                </a:lnTo>
                <a:lnTo>
                  <a:pt x="323" y="69"/>
                </a:lnTo>
                <a:lnTo>
                  <a:pt x="323" y="69"/>
                </a:lnTo>
                <a:lnTo>
                  <a:pt x="323" y="69"/>
                </a:lnTo>
                <a:lnTo>
                  <a:pt x="323" y="69"/>
                </a:lnTo>
                <a:lnTo>
                  <a:pt x="334" y="69"/>
                </a:lnTo>
                <a:lnTo>
                  <a:pt x="334" y="69"/>
                </a:lnTo>
                <a:lnTo>
                  <a:pt x="334" y="69"/>
                </a:lnTo>
                <a:lnTo>
                  <a:pt x="412" y="609"/>
                </a:lnTo>
                <a:lnTo>
                  <a:pt x="921" y="422"/>
                </a:lnTo>
                <a:lnTo>
                  <a:pt x="921" y="422"/>
                </a:lnTo>
                <a:lnTo>
                  <a:pt x="921" y="422"/>
                </a:lnTo>
                <a:lnTo>
                  <a:pt x="92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3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41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22"/>
                </a:lnTo>
                <a:lnTo>
                  <a:pt x="950" y="413"/>
                </a:lnTo>
                <a:lnTo>
                  <a:pt x="950" y="413"/>
                </a:lnTo>
                <a:lnTo>
                  <a:pt x="950" y="413"/>
                </a:lnTo>
                <a:lnTo>
                  <a:pt x="950" y="413"/>
                </a:lnTo>
                <a:lnTo>
                  <a:pt x="961" y="422"/>
                </a:lnTo>
                <a:lnTo>
                  <a:pt x="961" y="422"/>
                </a:lnTo>
                <a:lnTo>
                  <a:pt x="961" y="422"/>
                </a:lnTo>
                <a:lnTo>
                  <a:pt x="961" y="422"/>
                </a:lnTo>
                <a:lnTo>
                  <a:pt x="961" y="422"/>
                </a:lnTo>
                <a:lnTo>
                  <a:pt x="961" y="422"/>
                </a:lnTo>
                <a:lnTo>
                  <a:pt x="961" y="422"/>
                </a:lnTo>
                <a:lnTo>
                  <a:pt x="961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70" y="422"/>
                </a:lnTo>
                <a:lnTo>
                  <a:pt x="990" y="422"/>
                </a:lnTo>
                <a:lnTo>
                  <a:pt x="990" y="422"/>
                </a:lnTo>
                <a:lnTo>
                  <a:pt x="990" y="422"/>
                </a:lnTo>
                <a:lnTo>
                  <a:pt x="990" y="422"/>
                </a:lnTo>
                <a:lnTo>
                  <a:pt x="990" y="422"/>
                </a:lnTo>
                <a:lnTo>
                  <a:pt x="990" y="422"/>
                </a:lnTo>
                <a:lnTo>
                  <a:pt x="990" y="42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0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32"/>
                </a:lnTo>
                <a:lnTo>
                  <a:pt x="1009" y="442"/>
                </a:lnTo>
                <a:lnTo>
                  <a:pt x="1009" y="442"/>
                </a:lnTo>
                <a:cubicBezTo>
                  <a:pt x="1019" y="442"/>
                  <a:pt x="1019" y="442"/>
                  <a:pt x="1019" y="452"/>
                </a:cubicBezTo>
                <a:lnTo>
                  <a:pt x="1019" y="452"/>
                </a:lnTo>
                <a:lnTo>
                  <a:pt x="1019" y="452"/>
                </a:lnTo>
                <a:lnTo>
                  <a:pt x="101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52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61"/>
                </a:lnTo>
                <a:lnTo>
                  <a:pt x="102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7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81"/>
                </a:lnTo>
                <a:lnTo>
                  <a:pt x="1039" y="491"/>
                </a:lnTo>
                <a:lnTo>
                  <a:pt x="1039" y="491"/>
                </a:lnTo>
                <a:lnTo>
                  <a:pt x="1039" y="491"/>
                </a:lnTo>
                <a:lnTo>
                  <a:pt x="1039" y="491"/>
                </a:lnTo>
                <a:lnTo>
                  <a:pt x="1039" y="491"/>
                </a:lnTo>
                <a:lnTo>
                  <a:pt x="1039" y="491"/>
                </a:lnTo>
                <a:lnTo>
                  <a:pt x="1039" y="491"/>
                </a:lnTo>
                <a:lnTo>
                  <a:pt x="1127" y="1030"/>
                </a:lnTo>
                <a:lnTo>
                  <a:pt x="1636" y="844"/>
                </a:lnTo>
                <a:lnTo>
                  <a:pt x="1636" y="844"/>
                </a:lnTo>
                <a:lnTo>
                  <a:pt x="1636" y="844"/>
                </a:lnTo>
                <a:lnTo>
                  <a:pt x="1636" y="844"/>
                </a:lnTo>
                <a:lnTo>
                  <a:pt x="1636" y="844"/>
                </a:lnTo>
                <a:lnTo>
                  <a:pt x="1636" y="844"/>
                </a:lnTo>
                <a:lnTo>
                  <a:pt x="1647" y="844"/>
                </a:lnTo>
                <a:lnTo>
                  <a:pt x="1647" y="844"/>
                </a:lnTo>
                <a:lnTo>
                  <a:pt x="1647" y="844"/>
                </a:lnTo>
                <a:lnTo>
                  <a:pt x="1647" y="844"/>
                </a:lnTo>
                <a:lnTo>
                  <a:pt x="1647" y="844"/>
                </a:lnTo>
                <a:lnTo>
                  <a:pt x="1647" y="844"/>
                </a:lnTo>
                <a:lnTo>
                  <a:pt x="1647" y="844"/>
                </a:lnTo>
                <a:lnTo>
                  <a:pt x="1647" y="834"/>
                </a:lnTo>
                <a:lnTo>
                  <a:pt x="1647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5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6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76" y="834"/>
                </a:lnTo>
                <a:lnTo>
                  <a:pt x="1686" y="834"/>
                </a:lnTo>
                <a:lnTo>
                  <a:pt x="1686" y="834"/>
                </a:lnTo>
                <a:lnTo>
                  <a:pt x="1686" y="834"/>
                </a:lnTo>
                <a:lnTo>
                  <a:pt x="1686" y="834"/>
                </a:lnTo>
                <a:lnTo>
                  <a:pt x="1686" y="844"/>
                </a:lnTo>
                <a:lnTo>
                  <a:pt x="169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05" y="844"/>
                </a:lnTo>
                <a:lnTo>
                  <a:pt x="1715" y="844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1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lnTo>
                  <a:pt x="1725" y="853"/>
                </a:lnTo>
                <a:cubicBezTo>
                  <a:pt x="1725" y="863"/>
                  <a:pt x="1734" y="863"/>
                  <a:pt x="1734" y="863"/>
                </a:cubicBezTo>
                <a:lnTo>
                  <a:pt x="1734" y="873"/>
                </a:lnTo>
                <a:lnTo>
                  <a:pt x="1734" y="873"/>
                </a:lnTo>
                <a:lnTo>
                  <a:pt x="1734" y="873"/>
                </a:lnTo>
                <a:lnTo>
                  <a:pt x="1734" y="873"/>
                </a:lnTo>
                <a:lnTo>
                  <a:pt x="1734" y="873"/>
                </a:lnTo>
                <a:lnTo>
                  <a:pt x="1734" y="873"/>
                </a:lnTo>
                <a:lnTo>
                  <a:pt x="1734" y="873"/>
                </a:lnTo>
                <a:lnTo>
                  <a:pt x="1745" y="873"/>
                </a:lnTo>
                <a:lnTo>
                  <a:pt x="1745" y="873"/>
                </a:lnTo>
                <a:lnTo>
                  <a:pt x="1745" y="873"/>
                </a:lnTo>
                <a:lnTo>
                  <a:pt x="1745" y="87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83"/>
                </a:lnTo>
                <a:lnTo>
                  <a:pt x="1745" y="892"/>
                </a:lnTo>
                <a:lnTo>
                  <a:pt x="1745" y="892"/>
                </a:lnTo>
                <a:lnTo>
                  <a:pt x="1745" y="892"/>
                </a:lnTo>
                <a:lnTo>
                  <a:pt x="1745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892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03"/>
                </a:lnTo>
                <a:lnTo>
                  <a:pt x="1754" y="912"/>
                </a:lnTo>
                <a:lnTo>
                  <a:pt x="1754" y="912"/>
                </a:lnTo>
                <a:lnTo>
                  <a:pt x="1754" y="912"/>
                </a:lnTo>
                <a:lnTo>
                  <a:pt x="1754" y="912"/>
                </a:lnTo>
                <a:lnTo>
                  <a:pt x="1754" y="912"/>
                </a:lnTo>
                <a:lnTo>
                  <a:pt x="1764" y="942"/>
                </a:lnTo>
                <a:cubicBezTo>
                  <a:pt x="1666" y="1079"/>
                  <a:pt x="1588" y="1226"/>
                  <a:pt x="1509" y="1353"/>
                </a:cubicBezTo>
                <a:lnTo>
                  <a:pt x="1490" y="1216"/>
                </a:lnTo>
                <a:lnTo>
                  <a:pt x="1000" y="139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8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70" y="1402"/>
                </a:lnTo>
                <a:lnTo>
                  <a:pt x="961" y="1402"/>
                </a:lnTo>
                <a:lnTo>
                  <a:pt x="961" y="1402"/>
                </a:lnTo>
                <a:lnTo>
                  <a:pt x="961" y="1402"/>
                </a:lnTo>
                <a:lnTo>
                  <a:pt x="961" y="1402"/>
                </a:lnTo>
                <a:lnTo>
                  <a:pt x="961" y="1402"/>
                </a:lnTo>
                <a:lnTo>
                  <a:pt x="961" y="1402"/>
                </a:lnTo>
                <a:lnTo>
                  <a:pt x="961" y="1412"/>
                </a:lnTo>
                <a:lnTo>
                  <a:pt x="961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50" y="1412"/>
                </a:lnTo>
                <a:lnTo>
                  <a:pt x="941" y="141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41" y="1402"/>
                </a:lnTo>
                <a:lnTo>
                  <a:pt x="931" y="1402"/>
                </a:lnTo>
                <a:lnTo>
                  <a:pt x="931" y="1402"/>
                </a:lnTo>
                <a:lnTo>
                  <a:pt x="931" y="1402"/>
                </a:lnTo>
                <a:lnTo>
                  <a:pt x="93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21" y="1402"/>
                </a:lnTo>
                <a:lnTo>
                  <a:pt x="911" y="1402"/>
                </a:lnTo>
                <a:lnTo>
                  <a:pt x="911" y="1402"/>
                </a:lnTo>
                <a:lnTo>
                  <a:pt x="911" y="1402"/>
                </a:lnTo>
                <a:lnTo>
                  <a:pt x="911" y="140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11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902" y="1392"/>
                </a:lnTo>
                <a:lnTo>
                  <a:pt x="892" y="1392"/>
                </a:lnTo>
                <a:lnTo>
                  <a:pt x="892" y="1382"/>
                </a:lnTo>
                <a:lnTo>
                  <a:pt x="892" y="1382"/>
                </a:lnTo>
                <a:cubicBezTo>
                  <a:pt x="892" y="1382"/>
                  <a:pt x="882" y="1382"/>
                  <a:pt x="882" y="1373"/>
                </a:cubicBez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82" y="137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6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72" y="1353"/>
                </a:lnTo>
                <a:lnTo>
                  <a:pt x="863" y="135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43"/>
                </a:lnTo>
                <a:lnTo>
                  <a:pt x="863" y="1334"/>
                </a:lnTo>
                <a:lnTo>
                  <a:pt x="863" y="1334"/>
                </a:lnTo>
                <a:lnTo>
                  <a:pt x="863" y="1334"/>
                </a:lnTo>
                <a:lnTo>
                  <a:pt x="863" y="1334"/>
                </a:lnTo>
                <a:lnTo>
                  <a:pt x="863" y="1334"/>
                </a:lnTo>
                <a:lnTo>
                  <a:pt x="863" y="1334"/>
                </a:lnTo>
                <a:lnTo>
                  <a:pt x="863" y="1334"/>
                </a:lnTo>
                <a:lnTo>
                  <a:pt x="774" y="794"/>
                </a:lnTo>
                <a:lnTo>
                  <a:pt x="284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65" y="981"/>
                </a:lnTo>
                <a:lnTo>
                  <a:pt x="255" y="981"/>
                </a:lnTo>
                <a:lnTo>
                  <a:pt x="255" y="981"/>
                </a:lnTo>
                <a:lnTo>
                  <a:pt x="255" y="981"/>
                </a:lnTo>
                <a:lnTo>
                  <a:pt x="255" y="981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5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45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36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lnTo>
                  <a:pt x="225" y="990"/>
                </a:lnTo>
                <a:lnTo>
                  <a:pt x="216" y="990"/>
                </a:lnTo>
                <a:cubicBezTo>
                  <a:pt x="216" y="981"/>
                  <a:pt x="206" y="981"/>
                  <a:pt x="206" y="981"/>
                </a:cubicBezTo>
                <a:lnTo>
                  <a:pt x="206" y="981"/>
                </a:lnTo>
                <a:lnTo>
                  <a:pt x="206" y="981"/>
                </a:lnTo>
                <a:lnTo>
                  <a:pt x="206" y="981"/>
                </a:lnTo>
                <a:lnTo>
                  <a:pt x="196" y="981"/>
                </a:lnTo>
                <a:lnTo>
                  <a:pt x="196" y="981"/>
                </a:lnTo>
                <a:lnTo>
                  <a:pt x="196" y="981"/>
                </a:lnTo>
                <a:lnTo>
                  <a:pt x="196" y="981"/>
                </a:lnTo>
                <a:lnTo>
                  <a:pt x="196" y="981"/>
                </a:lnTo>
                <a:lnTo>
                  <a:pt x="196" y="981"/>
                </a:lnTo>
                <a:lnTo>
                  <a:pt x="196" y="981"/>
                </a:lnTo>
                <a:lnTo>
                  <a:pt x="196" y="971"/>
                </a:lnTo>
                <a:lnTo>
                  <a:pt x="19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86" y="971"/>
                </a:lnTo>
                <a:lnTo>
                  <a:pt x="177" y="971"/>
                </a:lnTo>
                <a:cubicBezTo>
                  <a:pt x="177" y="961"/>
                  <a:pt x="177" y="961"/>
                  <a:pt x="167" y="961"/>
                </a:cubicBezTo>
                <a:lnTo>
                  <a:pt x="167" y="96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51"/>
                </a:lnTo>
                <a:lnTo>
                  <a:pt x="16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42"/>
                </a:lnTo>
                <a:lnTo>
                  <a:pt x="157" y="932"/>
                </a:lnTo>
                <a:lnTo>
                  <a:pt x="157" y="932"/>
                </a:lnTo>
                <a:lnTo>
                  <a:pt x="157" y="932"/>
                </a:lnTo>
                <a:lnTo>
                  <a:pt x="157" y="932"/>
                </a:lnTo>
                <a:lnTo>
                  <a:pt x="157" y="932"/>
                </a:lnTo>
                <a:lnTo>
                  <a:pt x="157" y="932"/>
                </a:lnTo>
                <a:lnTo>
                  <a:pt x="157" y="932"/>
                </a:lnTo>
                <a:lnTo>
                  <a:pt x="157" y="93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57" y="922"/>
                </a:lnTo>
                <a:lnTo>
                  <a:pt x="147" y="922"/>
                </a:lnTo>
                <a:lnTo>
                  <a:pt x="147" y="922"/>
                </a:lnTo>
                <a:lnTo>
                  <a:pt x="147" y="922"/>
                </a:lnTo>
                <a:lnTo>
                  <a:pt x="147" y="922"/>
                </a:lnTo>
                <a:lnTo>
                  <a:pt x="147" y="922"/>
                </a:lnTo>
                <a:lnTo>
                  <a:pt x="147" y="922"/>
                </a:lnTo>
                <a:lnTo>
                  <a:pt x="147" y="912"/>
                </a:lnTo>
                <a:lnTo>
                  <a:pt x="147" y="912"/>
                </a:lnTo>
                <a:lnTo>
                  <a:pt x="147" y="912"/>
                </a:lnTo>
                <a:lnTo>
                  <a:pt x="147" y="912"/>
                </a:lnTo>
                <a:lnTo>
                  <a:pt x="147" y="912"/>
                </a:lnTo>
                <a:lnTo>
                  <a:pt x="59" y="383"/>
                </a:lnTo>
                <a:lnTo>
                  <a:pt x="0" y="402"/>
                </a:lnTo>
                <a:cubicBezTo>
                  <a:pt x="49" y="285"/>
                  <a:pt x="108" y="148"/>
                  <a:pt x="177" y="2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3" name="Google Shape;4993;p21"/>
          <p:cNvSpPr/>
          <p:nvPr/>
        </p:nvSpPr>
        <p:spPr>
          <a:xfrm>
            <a:off x="2087111" y="-121891"/>
            <a:ext cx="321259" cy="389994"/>
          </a:xfrm>
          <a:custGeom>
            <a:avLst/>
            <a:gdLst/>
            <a:ahLst/>
            <a:cxnLst/>
            <a:rect l="l" t="t" r="r" b="b"/>
            <a:pathLst>
              <a:path w="1519" h="1844" extrusionOk="0">
                <a:moveTo>
                  <a:pt x="715" y="1843"/>
                </a:moveTo>
                <a:cubicBezTo>
                  <a:pt x="706" y="1823"/>
                  <a:pt x="696" y="1814"/>
                  <a:pt x="676" y="1804"/>
                </a:cubicBezTo>
                <a:cubicBezTo>
                  <a:pt x="0" y="1177"/>
                  <a:pt x="686" y="1"/>
                  <a:pt x="1499" y="442"/>
                </a:cubicBezTo>
                <a:cubicBezTo>
                  <a:pt x="1519" y="854"/>
                  <a:pt x="1333" y="1324"/>
                  <a:pt x="715" y="1843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4" name="Google Shape;4994;p21"/>
          <p:cNvSpPr/>
          <p:nvPr/>
        </p:nvSpPr>
        <p:spPr>
          <a:xfrm>
            <a:off x="2509882" y="290729"/>
            <a:ext cx="447732" cy="250832"/>
          </a:xfrm>
          <a:custGeom>
            <a:avLst/>
            <a:gdLst/>
            <a:ahLst/>
            <a:cxnLst/>
            <a:rect l="l" t="t" r="r" b="b"/>
            <a:pathLst>
              <a:path w="2117" h="1186" extrusionOk="0">
                <a:moveTo>
                  <a:pt x="2117" y="49"/>
                </a:moveTo>
                <a:cubicBezTo>
                  <a:pt x="1891" y="431"/>
                  <a:pt x="1646" y="745"/>
                  <a:pt x="1264" y="950"/>
                </a:cubicBezTo>
                <a:cubicBezTo>
                  <a:pt x="823" y="1176"/>
                  <a:pt x="480" y="1186"/>
                  <a:pt x="0" y="843"/>
                </a:cubicBezTo>
                <a:cubicBezTo>
                  <a:pt x="539" y="441"/>
                  <a:pt x="1333" y="0"/>
                  <a:pt x="2117" y="4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5" name="Google Shape;4995;p21"/>
          <p:cNvSpPr/>
          <p:nvPr/>
        </p:nvSpPr>
        <p:spPr>
          <a:xfrm>
            <a:off x="3769949" y="5594091"/>
            <a:ext cx="1268539" cy="827152"/>
          </a:xfrm>
          <a:custGeom>
            <a:avLst/>
            <a:gdLst/>
            <a:ahLst/>
            <a:cxnLst/>
            <a:rect l="l" t="t" r="r" b="b"/>
            <a:pathLst>
              <a:path w="5998" h="3911" extrusionOk="0">
                <a:moveTo>
                  <a:pt x="412" y="2019"/>
                </a:moveTo>
                <a:cubicBezTo>
                  <a:pt x="2078" y="2754"/>
                  <a:pt x="2646" y="3832"/>
                  <a:pt x="3753" y="3881"/>
                </a:cubicBezTo>
                <a:cubicBezTo>
                  <a:pt x="4341" y="3910"/>
                  <a:pt x="4674" y="3724"/>
                  <a:pt x="5017" y="2959"/>
                </a:cubicBezTo>
                <a:cubicBezTo>
                  <a:pt x="5253" y="2430"/>
                  <a:pt x="5438" y="2284"/>
                  <a:pt x="5634" y="1803"/>
                </a:cubicBezTo>
                <a:cubicBezTo>
                  <a:pt x="5997" y="921"/>
                  <a:pt x="4802" y="118"/>
                  <a:pt x="4273" y="990"/>
                </a:cubicBezTo>
                <a:cubicBezTo>
                  <a:pt x="3812" y="1744"/>
                  <a:pt x="3674" y="2009"/>
                  <a:pt x="3391" y="1833"/>
                </a:cubicBezTo>
                <a:cubicBezTo>
                  <a:pt x="3116" y="1666"/>
                  <a:pt x="1989" y="666"/>
                  <a:pt x="1479" y="216"/>
                </a:cubicBezTo>
                <a:cubicBezTo>
                  <a:pt x="1235" y="0"/>
                  <a:pt x="941" y="481"/>
                  <a:pt x="637" y="921"/>
                </a:cubicBezTo>
                <a:cubicBezTo>
                  <a:pt x="314" y="1392"/>
                  <a:pt x="0" y="1842"/>
                  <a:pt x="412" y="201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6" name="Google Shape;4996;p21"/>
          <p:cNvSpPr/>
          <p:nvPr/>
        </p:nvSpPr>
        <p:spPr>
          <a:xfrm>
            <a:off x="3869350" y="5672766"/>
            <a:ext cx="315126" cy="402261"/>
          </a:xfrm>
          <a:custGeom>
            <a:avLst/>
            <a:gdLst/>
            <a:ahLst/>
            <a:cxnLst/>
            <a:rect l="l" t="t" r="r" b="b"/>
            <a:pathLst>
              <a:path w="1490" h="1902" extrusionOk="0">
                <a:moveTo>
                  <a:pt x="1176" y="0"/>
                </a:move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20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9" y="11"/>
                </a:lnTo>
                <a:lnTo>
                  <a:pt x="1000" y="11"/>
                </a:lnTo>
                <a:lnTo>
                  <a:pt x="1000" y="11"/>
                </a:lnTo>
                <a:lnTo>
                  <a:pt x="1000" y="11"/>
                </a:lnTo>
                <a:lnTo>
                  <a:pt x="1000" y="11"/>
                </a:lnTo>
                <a:lnTo>
                  <a:pt x="1000" y="20"/>
                </a:lnTo>
                <a:lnTo>
                  <a:pt x="1000" y="20"/>
                </a:lnTo>
                <a:lnTo>
                  <a:pt x="1000" y="20"/>
                </a:lnTo>
                <a:lnTo>
                  <a:pt x="100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80" y="20"/>
                </a:lnTo>
                <a:lnTo>
                  <a:pt x="980" y="20"/>
                </a:lnTo>
                <a:lnTo>
                  <a:pt x="980" y="20"/>
                </a:lnTo>
                <a:lnTo>
                  <a:pt x="980" y="20"/>
                </a:lnTo>
                <a:lnTo>
                  <a:pt x="980" y="30"/>
                </a:lnTo>
                <a:lnTo>
                  <a:pt x="980" y="30"/>
                </a:lnTo>
                <a:lnTo>
                  <a:pt x="980" y="30"/>
                </a:lnTo>
                <a:lnTo>
                  <a:pt x="980" y="30"/>
                </a:lnTo>
                <a:lnTo>
                  <a:pt x="980" y="30"/>
                </a:lnTo>
                <a:cubicBezTo>
                  <a:pt x="970" y="30"/>
                  <a:pt x="970" y="30"/>
                  <a:pt x="970" y="40"/>
                </a:cubicBezTo>
                <a:lnTo>
                  <a:pt x="961" y="40"/>
                </a:lnTo>
                <a:lnTo>
                  <a:pt x="961" y="40"/>
                </a:lnTo>
                <a:lnTo>
                  <a:pt x="961" y="40"/>
                </a:lnTo>
                <a:lnTo>
                  <a:pt x="961" y="40"/>
                </a:lnTo>
                <a:lnTo>
                  <a:pt x="961" y="40"/>
                </a:lnTo>
                <a:lnTo>
                  <a:pt x="961" y="40"/>
                </a:lnTo>
                <a:lnTo>
                  <a:pt x="961" y="40"/>
                </a:lnTo>
                <a:lnTo>
                  <a:pt x="961" y="50"/>
                </a:lnTo>
                <a:lnTo>
                  <a:pt x="961" y="50"/>
                </a:lnTo>
                <a:lnTo>
                  <a:pt x="961" y="50"/>
                </a:lnTo>
                <a:lnTo>
                  <a:pt x="961" y="50"/>
                </a:lnTo>
                <a:lnTo>
                  <a:pt x="961" y="50"/>
                </a:lnTo>
                <a:lnTo>
                  <a:pt x="961" y="50"/>
                </a:lnTo>
                <a:lnTo>
                  <a:pt x="951" y="50"/>
                </a:lnTo>
                <a:lnTo>
                  <a:pt x="951" y="50"/>
                </a:lnTo>
                <a:lnTo>
                  <a:pt x="951" y="50"/>
                </a:lnTo>
                <a:lnTo>
                  <a:pt x="951" y="50"/>
                </a:lnTo>
                <a:lnTo>
                  <a:pt x="951" y="59"/>
                </a:lnTo>
                <a:lnTo>
                  <a:pt x="951" y="59"/>
                </a:lnTo>
                <a:lnTo>
                  <a:pt x="951" y="59"/>
                </a:lnTo>
                <a:lnTo>
                  <a:pt x="951" y="59"/>
                </a:lnTo>
                <a:lnTo>
                  <a:pt x="951" y="59"/>
                </a:lnTo>
                <a:lnTo>
                  <a:pt x="951" y="59"/>
                </a:lnTo>
                <a:cubicBezTo>
                  <a:pt x="951" y="69"/>
                  <a:pt x="951" y="69"/>
                  <a:pt x="941" y="79"/>
                </a:cubicBez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89"/>
                </a:lnTo>
                <a:lnTo>
                  <a:pt x="941" y="89"/>
                </a:lnTo>
                <a:lnTo>
                  <a:pt x="941" y="89"/>
                </a:lnTo>
                <a:lnTo>
                  <a:pt x="941" y="89"/>
                </a:lnTo>
                <a:lnTo>
                  <a:pt x="941" y="89"/>
                </a:lnTo>
                <a:lnTo>
                  <a:pt x="941" y="89"/>
                </a:lnTo>
                <a:lnTo>
                  <a:pt x="941" y="89"/>
                </a:lnTo>
                <a:lnTo>
                  <a:pt x="941" y="89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109"/>
                </a:lnTo>
                <a:lnTo>
                  <a:pt x="941" y="109"/>
                </a:lnTo>
                <a:lnTo>
                  <a:pt x="941" y="109"/>
                </a:lnTo>
                <a:lnTo>
                  <a:pt x="941" y="109"/>
                </a:lnTo>
                <a:lnTo>
                  <a:pt x="941" y="109"/>
                </a:lnTo>
                <a:lnTo>
                  <a:pt x="941" y="109"/>
                </a:lnTo>
                <a:lnTo>
                  <a:pt x="941" y="109"/>
                </a:lnTo>
                <a:lnTo>
                  <a:pt x="941" y="109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941" y="128"/>
                </a:lnTo>
                <a:lnTo>
                  <a:pt x="1088" y="647"/>
                </a:lnTo>
                <a:lnTo>
                  <a:pt x="559" y="686"/>
                </a:lnTo>
                <a:lnTo>
                  <a:pt x="549" y="686"/>
                </a:lnTo>
                <a:lnTo>
                  <a:pt x="549" y="686"/>
                </a:lnTo>
                <a:lnTo>
                  <a:pt x="549" y="697"/>
                </a:lnTo>
                <a:lnTo>
                  <a:pt x="549" y="697"/>
                </a:lnTo>
                <a:lnTo>
                  <a:pt x="549" y="697"/>
                </a:lnTo>
                <a:lnTo>
                  <a:pt x="549" y="697"/>
                </a:lnTo>
                <a:lnTo>
                  <a:pt x="549" y="697"/>
                </a:lnTo>
                <a:lnTo>
                  <a:pt x="54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9" y="697"/>
                </a:lnTo>
                <a:lnTo>
                  <a:pt x="530" y="697"/>
                </a:lnTo>
                <a:lnTo>
                  <a:pt x="530" y="697"/>
                </a:lnTo>
                <a:lnTo>
                  <a:pt x="530" y="697"/>
                </a:lnTo>
                <a:lnTo>
                  <a:pt x="530" y="697"/>
                </a:lnTo>
                <a:lnTo>
                  <a:pt x="530" y="697"/>
                </a:lnTo>
                <a:lnTo>
                  <a:pt x="530" y="697"/>
                </a:lnTo>
                <a:lnTo>
                  <a:pt x="530" y="697"/>
                </a:lnTo>
                <a:lnTo>
                  <a:pt x="530" y="697"/>
                </a:lnTo>
                <a:lnTo>
                  <a:pt x="519" y="697"/>
                </a:lnTo>
                <a:lnTo>
                  <a:pt x="519" y="697"/>
                </a:lnTo>
                <a:lnTo>
                  <a:pt x="519" y="697"/>
                </a:lnTo>
                <a:lnTo>
                  <a:pt x="519" y="697"/>
                </a:lnTo>
                <a:lnTo>
                  <a:pt x="519" y="706"/>
                </a:lnTo>
                <a:lnTo>
                  <a:pt x="519" y="706"/>
                </a:lnTo>
                <a:lnTo>
                  <a:pt x="519" y="706"/>
                </a:lnTo>
                <a:lnTo>
                  <a:pt x="519" y="706"/>
                </a:lnTo>
                <a:lnTo>
                  <a:pt x="519" y="706"/>
                </a:lnTo>
                <a:lnTo>
                  <a:pt x="510" y="706"/>
                </a:lnTo>
                <a:lnTo>
                  <a:pt x="510" y="706"/>
                </a:lnTo>
                <a:lnTo>
                  <a:pt x="510" y="706"/>
                </a:lnTo>
                <a:lnTo>
                  <a:pt x="510" y="706"/>
                </a:lnTo>
                <a:lnTo>
                  <a:pt x="510" y="706"/>
                </a:lnTo>
                <a:lnTo>
                  <a:pt x="510" y="706"/>
                </a:lnTo>
                <a:lnTo>
                  <a:pt x="510" y="706"/>
                </a:lnTo>
                <a:lnTo>
                  <a:pt x="510" y="706"/>
                </a:lnTo>
                <a:lnTo>
                  <a:pt x="500" y="716"/>
                </a:lnTo>
                <a:lnTo>
                  <a:pt x="500" y="716"/>
                </a:lnTo>
                <a:lnTo>
                  <a:pt x="490" y="71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26"/>
                </a:lnTo>
                <a:lnTo>
                  <a:pt x="49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36"/>
                </a:lnTo>
                <a:lnTo>
                  <a:pt x="480" y="745"/>
                </a:lnTo>
                <a:lnTo>
                  <a:pt x="480" y="745"/>
                </a:lnTo>
                <a:cubicBezTo>
                  <a:pt x="480" y="745"/>
                  <a:pt x="480" y="755"/>
                  <a:pt x="471" y="755"/>
                </a:cubicBez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75"/>
                </a:lnTo>
                <a:lnTo>
                  <a:pt x="471" y="775"/>
                </a:lnTo>
                <a:lnTo>
                  <a:pt x="471" y="775"/>
                </a:lnTo>
                <a:lnTo>
                  <a:pt x="471" y="775"/>
                </a:lnTo>
                <a:lnTo>
                  <a:pt x="471" y="775"/>
                </a:lnTo>
                <a:lnTo>
                  <a:pt x="471" y="775"/>
                </a:lnTo>
                <a:lnTo>
                  <a:pt x="471" y="775"/>
                </a:lnTo>
                <a:lnTo>
                  <a:pt x="471" y="775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95"/>
                </a:lnTo>
                <a:lnTo>
                  <a:pt x="471" y="795"/>
                </a:lnTo>
                <a:lnTo>
                  <a:pt x="471" y="795"/>
                </a:lnTo>
                <a:lnTo>
                  <a:pt x="471" y="795"/>
                </a:lnTo>
                <a:lnTo>
                  <a:pt x="471" y="795"/>
                </a:lnTo>
                <a:lnTo>
                  <a:pt x="471" y="795"/>
                </a:lnTo>
                <a:lnTo>
                  <a:pt x="471" y="795"/>
                </a:lnTo>
                <a:lnTo>
                  <a:pt x="471" y="795"/>
                </a:lnTo>
                <a:lnTo>
                  <a:pt x="471" y="804"/>
                </a:lnTo>
                <a:lnTo>
                  <a:pt x="471" y="804"/>
                </a:lnTo>
                <a:lnTo>
                  <a:pt x="471" y="804"/>
                </a:lnTo>
                <a:lnTo>
                  <a:pt x="471" y="804"/>
                </a:lnTo>
                <a:lnTo>
                  <a:pt x="471" y="804"/>
                </a:lnTo>
                <a:lnTo>
                  <a:pt x="471" y="804"/>
                </a:lnTo>
                <a:lnTo>
                  <a:pt x="471" y="804"/>
                </a:lnTo>
                <a:lnTo>
                  <a:pt x="617" y="1324"/>
                </a:lnTo>
                <a:lnTo>
                  <a:pt x="88" y="1372"/>
                </a:lnTo>
                <a:lnTo>
                  <a:pt x="79" y="1372"/>
                </a:lnTo>
                <a:lnTo>
                  <a:pt x="79" y="1372"/>
                </a:lnTo>
                <a:lnTo>
                  <a:pt x="79" y="1372"/>
                </a:lnTo>
                <a:lnTo>
                  <a:pt x="79" y="1372"/>
                </a:lnTo>
                <a:lnTo>
                  <a:pt x="79" y="1372"/>
                </a:lnTo>
                <a:lnTo>
                  <a:pt x="79" y="1372"/>
                </a:lnTo>
                <a:lnTo>
                  <a:pt x="79" y="1372"/>
                </a:lnTo>
                <a:lnTo>
                  <a:pt x="7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69" y="1372"/>
                </a:lnTo>
                <a:lnTo>
                  <a:pt x="59" y="1372"/>
                </a:lnTo>
                <a:lnTo>
                  <a:pt x="59" y="1372"/>
                </a:lnTo>
                <a:lnTo>
                  <a:pt x="59" y="1383"/>
                </a:lnTo>
                <a:lnTo>
                  <a:pt x="59" y="1383"/>
                </a:lnTo>
                <a:lnTo>
                  <a:pt x="59" y="1383"/>
                </a:lnTo>
                <a:lnTo>
                  <a:pt x="59" y="1383"/>
                </a:lnTo>
                <a:lnTo>
                  <a:pt x="59" y="1383"/>
                </a:lnTo>
                <a:lnTo>
                  <a:pt x="5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9" y="1383"/>
                </a:lnTo>
                <a:lnTo>
                  <a:pt x="40" y="1383"/>
                </a:lnTo>
                <a:lnTo>
                  <a:pt x="40" y="1383"/>
                </a:lnTo>
                <a:lnTo>
                  <a:pt x="40" y="1383"/>
                </a:lnTo>
                <a:lnTo>
                  <a:pt x="40" y="1392"/>
                </a:lnTo>
                <a:lnTo>
                  <a:pt x="40" y="1392"/>
                </a:lnTo>
                <a:lnTo>
                  <a:pt x="40" y="1392"/>
                </a:lnTo>
                <a:lnTo>
                  <a:pt x="40" y="1392"/>
                </a:lnTo>
                <a:lnTo>
                  <a:pt x="40" y="1392"/>
                </a:lnTo>
                <a:cubicBezTo>
                  <a:pt x="30" y="1392"/>
                  <a:pt x="30" y="1392"/>
                  <a:pt x="30" y="1402"/>
                </a:cubicBezTo>
                <a:lnTo>
                  <a:pt x="30" y="1402"/>
                </a:lnTo>
                <a:lnTo>
                  <a:pt x="30" y="1402"/>
                </a:lnTo>
                <a:lnTo>
                  <a:pt x="20" y="1402"/>
                </a:lnTo>
                <a:lnTo>
                  <a:pt x="20" y="1402"/>
                </a:lnTo>
                <a:lnTo>
                  <a:pt x="20" y="1402"/>
                </a:lnTo>
                <a:lnTo>
                  <a:pt x="20" y="140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20" y="1412"/>
                </a:lnTo>
                <a:lnTo>
                  <a:pt x="10" y="1412"/>
                </a:lnTo>
                <a:lnTo>
                  <a:pt x="10" y="1412"/>
                </a:lnTo>
                <a:lnTo>
                  <a:pt x="10" y="1422"/>
                </a:lnTo>
                <a:lnTo>
                  <a:pt x="10" y="1422"/>
                </a:lnTo>
                <a:lnTo>
                  <a:pt x="10" y="1422"/>
                </a:lnTo>
                <a:lnTo>
                  <a:pt x="10" y="1422"/>
                </a:lnTo>
                <a:lnTo>
                  <a:pt x="10" y="1422"/>
                </a:lnTo>
                <a:lnTo>
                  <a:pt x="10" y="1422"/>
                </a:lnTo>
                <a:cubicBezTo>
                  <a:pt x="10" y="1431"/>
                  <a:pt x="10" y="1431"/>
                  <a:pt x="1" y="1441"/>
                </a:cubicBezTo>
                <a:lnTo>
                  <a:pt x="1" y="1441"/>
                </a:lnTo>
                <a:lnTo>
                  <a:pt x="1" y="1441"/>
                </a:lnTo>
                <a:lnTo>
                  <a:pt x="1" y="1441"/>
                </a:lnTo>
                <a:lnTo>
                  <a:pt x="1" y="1441"/>
                </a:lnTo>
                <a:lnTo>
                  <a:pt x="1" y="1441"/>
                </a:lnTo>
                <a:lnTo>
                  <a:pt x="1" y="1441"/>
                </a:lnTo>
                <a:lnTo>
                  <a:pt x="1" y="1441"/>
                </a:lnTo>
                <a:lnTo>
                  <a:pt x="1" y="1441"/>
                </a:lnTo>
                <a:lnTo>
                  <a:pt x="1" y="1451"/>
                </a:lnTo>
                <a:lnTo>
                  <a:pt x="1" y="1451"/>
                </a:lnTo>
                <a:lnTo>
                  <a:pt x="1" y="1451"/>
                </a:lnTo>
                <a:lnTo>
                  <a:pt x="1" y="1451"/>
                </a:lnTo>
                <a:lnTo>
                  <a:pt x="1" y="1451"/>
                </a:lnTo>
                <a:lnTo>
                  <a:pt x="1" y="1451"/>
                </a:lnTo>
                <a:lnTo>
                  <a:pt x="1" y="1451"/>
                </a:lnTo>
                <a:lnTo>
                  <a:pt x="1" y="1451"/>
                </a:lnTo>
                <a:lnTo>
                  <a:pt x="1" y="1461"/>
                </a:lnTo>
                <a:lnTo>
                  <a:pt x="1" y="1461"/>
                </a:lnTo>
                <a:lnTo>
                  <a:pt x="1" y="1461"/>
                </a:lnTo>
                <a:lnTo>
                  <a:pt x="1" y="1461"/>
                </a:lnTo>
                <a:lnTo>
                  <a:pt x="1" y="1461"/>
                </a:lnTo>
                <a:lnTo>
                  <a:pt x="1" y="1461"/>
                </a:lnTo>
                <a:lnTo>
                  <a:pt x="1" y="1461"/>
                </a:lnTo>
                <a:lnTo>
                  <a:pt x="1" y="1461"/>
                </a:lnTo>
                <a:lnTo>
                  <a:pt x="1" y="1470"/>
                </a:lnTo>
                <a:lnTo>
                  <a:pt x="1" y="1470"/>
                </a:lnTo>
                <a:lnTo>
                  <a:pt x="1" y="1470"/>
                </a:lnTo>
                <a:lnTo>
                  <a:pt x="1" y="1470"/>
                </a:lnTo>
                <a:lnTo>
                  <a:pt x="1" y="1470"/>
                </a:lnTo>
                <a:lnTo>
                  <a:pt x="1" y="1470"/>
                </a:lnTo>
                <a:lnTo>
                  <a:pt x="1" y="1470"/>
                </a:lnTo>
                <a:lnTo>
                  <a:pt x="1" y="1470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" y="1481"/>
                </a:lnTo>
                <a:lnTo>
                  <a:pt x="10" y="1490"/>
                </a:lnTo>
                <a:lnTo>
                  <a:pt x="69" y="1706"/>
                </a:lnTo>
                <a:cubicBezTo>
                  <a:pt x="196" y="1775"/>
                  <a:pt x="323" y="1833"/>
                  <a:pt x="441" y="1901"/>
                </a:cubicBezTo>
                <a:lnTo>
                  <a:pt x="373" y="1657"/>
                </a:lnTo>
                <a:lnTo>
                  <a:pt x="902" y="1608"/>
                </a:lnTo>
                <a:lnTo>
                  <a:pt x="911" y="1608"/>
                </a:lnTo>
                <a:lnTo>
                  <a:pt x="911" y="1608"/>
                </a:lnTo>
                <a:lnTo>
                  <a:pt x="911" y="1608"/>
                </a:lnTo>
                <a:lnTo>
                  <a:pt x="911" y="1608"/>
                </a:lnTo>
                <a:lnTo>
                  <a:pt x="911" y="1608"/>
                </a:lnTo>
                <a:lnTo>
                  <a:pt x="922" y="1608"/>
                </a:lnTo>
                <a:lnTo>
                  <a:pt x="922" y="1608"/>
                </a:lnTo>
                <a:lnTo>
                  <a:pt x="922" y="1598"/>
                </a:lnTo>
                <a:lnTo>
                  <a:pt x="922" y="1598"/>
                </a:lnTo>
                <a:lnTo>
                  <a:pt x="922" y="1598"/>
                </a:lnTo>
                <a:lnTo>
                  <a:pt x="922" y="1598"/>
                </a:lnTo>
                <a:lnTo>
                  <a:pt x="922" y="1598"/>
                </a:lnTo>
                <a:lnTo>
                  <a:pt x="922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3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41" y="1598"/>
                </a:lnTo>
                <a:lnTo>
                  <a:pt x="951" y="1598"/>
                </a:lnTo>
                <a:lnTo>
                  <a:pt x="951" y="1598"/>
                </a:lnTo>
                <a:lnTo>
                  <a:pt x="951" y="1598"/>
                </a:lnTo>
                <a:lnTo>
                  <a:pt x="951" y="1588"/>
                </a:lnTo>
                <a:lnTo>
                  <a:pt x="951" y="1588"/>
                </a:lnTo>
                <a:lnTo>
                  <a:pt x="951" y="1588"/>
                </a:lnTo>
                <a:lnTo>
                  <a:pt x="951" y="1588"/>
                </a:lnTo>
                <a:lnTo>
                  <a:pt x="951" y="1588"/>
                </a:lnTo>
                <a:lnTo>
                  <a:pt x="951" y="1588"/>
                </a:lnTo>
                <a:lnTo>
                  <a:pt x="961" y="1588"/>
                </a:lnTo>
                <a:lnTo>
                  <a:pt x="961" y="1588"/>
                </a:lnTo>
                <a:lnTo>
                  <a:pt x="961" y="1588"/>
                </a:lnTo>
                <a:lnTo>
                  <a:pt x="961" y="1588"/>
                </a:lnTo>
                <a:lnTo>
                  <a:pt x="961" y="1588"/>
                </a:lnTo>
                <a:lnTo>
                  <a:pt x="970" y="1579"/>
                </a:lnTo>
                <a:lnTo>
                  <a:pt x="970" y="1579"/>
                </a:lnTo>
                <a:lnTo>
                  <a:pt x="970" y="1579"/>
                </a:lnTo>
                <a:lnTo>
                  <a:pt x="970" y="1579"/>
                </a:lnTo>
                <a:lnTo>
                  <a:pt x="970" y="1568"/>
                </a:lnTo>
                <a:lnTo>
                  <a:pt x="970" y="1568"/>
                </a:lnTo>
                <a:lnTo>
                  <a:pt x="970" y="1568"/>
                </a:lnTo>
                <a:lnTo>
                  <a:pt x="980" y="1568"/>
                </a:lnTo>
                <a:lnTo>
                  <a:pt x="980" y="1568"/>
                </a:lnTo>
                <a:lnTo>
                  <a:pt x="980" y="1568"/>
                </a:lnTo>
                <a:lnTo>
                  <a:pt x="980" y="1568"/>
                </a:lnTo>
                <a:lnTo>
                  <a:pt x="980" y="1568"/>
                </a:lnTo>
                <a:lnTo>
                  <a:pt x="980" y="1568"/>
                </a:lnTo>
                <a:lnTo>
                  <a:pt x="980" y="1568"/>
                </a:lnTo>
                <a:lnTo>
                  <a:pt x="980" y="1559"/>
                </a:lnTo>
                <a:lnTo>
                  <a:pt x="980" y="1559"/>
                </a:lnTo>
                <a:lnTo>
                  <a:pt x="980" y="1559"/>
                </a:lnTo>
                <a:lnTo>
                  <a:pt x="980" y="1559"/>
                </a:lnTo>
                <a:lnTo>
                  <a:pt x="980" y="1559"/>
                </a:lnTo>
                <a:lnTo>
                  <a:pt x="980" y="1559"/>
                </a:lnTo>
                <a:lnTo>
                  <a:pt x="980" y="1559"/>
                </a:lnTo>
                <a:lnTo>
                  <a:pt x="990" y="1559"/>
                </a:lnTo>
                <a:lnTo>
                  <a:pt x="990" y="1559"/>
                </a:lnTo>
                <a:lnTo>
                  <a:pt x="990" y="1549"/>
                </a:lnTo>
                <a:lnTo>
                  <a:pt x="990" y="1539"/>
                </a:lnTo>
                <a:lnTo>
                  <a:pt x="990" y="1539"/>
                </a:lnTo>
                <a:lnTo>
                  <a:pt x="990" y="1539"/>
                </a:lnTo>
                <a:lnTo>
                  <a:pt x="990" y="1539"/>
                </a:lnTo>
                <a:lnTo>
                  <a:pt x="990" y="1539"/>
                </a:lnTo>
                <a:lnTo>
                  <a:pt x="990" y="153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20"/>
                </a:lnTo>
                <a:lnTo>
                  <a:pt x="990" y="1510"/>
                </a:lnTo>
                <a:lnTo>
                  <a:pt x="990" y="1510"/>
                </a:lnTo>
                <a:lnTo>
                  <a:pt x="990" y="1510"/>
                </a:lnTo>
                <a:lnTo>
                  <a:pt x="990" y="1510"/>
                </a:lnTo>
                <a:lnTo>
                  <a:pt x="990" y="1510"/>
                </a:lnTo>
                <a:lnTo>
                  <a:pt x="990" y="1510"/>
                </a:lnTo>
                <a:lnTo>
                  <a:pt x="990" y="151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50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843" y="971"/>
                </a:lnTo>
                <a:lnTo>
                  <a:pt x="1372" y="922"/>
                </a:lnTo>
                <a:lnTo>
                  <a:pt x="1382" y="922"/>
                </a:lnTo>
                <a:lnTo>
                  <a:pt x="1382" y="922"/>
                </a:lnTo>
                <a:lnTo>
                  <a:pt x="1382" y="922"/>
                </a:lnTo>
                <a:lnTo>
                  <a:pt x="1382" y="922"/>
                </a:lnTo>
                <a:lnTo>
                  <a:pt x="138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392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01" y="922"/>
                </a:lnTo>
                <a:lnTo>
                  <a:pt x="1412" y="922"/>
                </a:lnTo>
                <a:lnTo>
                  <a:pt x="1412" y="912"/>
                </a:lnTo>
                <a:lnTo>
                  <a:pt x="1412" y="912"/>
                </a:lnTo>
                <a:lnTo>
                  <a:pt x="1412" y="912"/>
                </a:lnTo>
                <a:lnTo>
                  <a:pt x="1412" y="912"/>
                </a:lnTo>
                <a:lnTo>
                  <a:pt x="1412" y="912"/>
                </a:lnTo>
                <a:lnTo>
                  <a:pt x="1412" y="912"/>
                </a:lnTo>
                <a:lnTo>
                  <a:pt x="1412" y="912"/>
                </a:lnTo>
                <a:lnTo>
                  <a:pt x="1412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21" y="912"/>
                </a:lnTo>
                <a:lnTo>
                  <a:pt x="1431" y="902"/>
                </a:lnTo>
                <a:lnTo>
                  <a:pt x="1431" y="902"/>
                </a:lnTo>
                <a:lnTo>
                  <a:pt x="1431" y="902"/>
                </a:lnTo>
                <a:cubicBezTo>
                  <a:pt x="1431" y="902"/>
                  <a:pt x="1441" y="902"/>
                  <a:pt x="1441" y="893"/>
                </a:cubicBezTo>
                <a:lnTo>
                  <a:pt x="1441" y="893"/>
                </a:lnTo>
                <a:lnTo>
                  <a:pt x="1441" y="893"/>
                </a:lnTo>
                <a:lnTo>
                  <a:pt x="1441" y="893"/>
                </a:lnTo>
                <a:lnTo>
                  <a:pt x="1441" y="893"/>
                </a:lnTo>
                <a:lnTo>
                  <a:pt x="1441" y="893"/>
                </a:lnTo>
                <a:lnTo>
                  <a:pt x="1441" y="893"/>
                </a:lnTo>
                <a:lnTo>
                  <a:pt x="1451" y="893"/>
                </a:lnTo>
                <a:lnTo>
                  <a:pt x="1451" y="893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82"/>
                </a:lnTo>
                <a:lnTo>
                  <a:pt x="1451" y="873"/>
                </a:lnTo>
                <a:lnTo>
                  <a:pt x="1451" y="873"/>
                </a:lnTo>
                <a:lnTo>
                  <a:pt x="1451" y="873"/>
                </a:lnTo>
                <a:lnTo>
                  <a:pt x="1451" y="873"/>
                </a:lnTo>
                <a:lnTo>
                  <a:pt x="1451" y="873"/>
                </a:lnTo>
                <a:lnTo>
                  <a:pt x="1460" y="87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5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43"/>
                </a:lnTo>
                <a:lnTo>
                  <a:pt x="1460" y="834"/>
                </a:lnTo>
                <a:lnTo>
                  <a:pt x="1460" y="834"/>
                </a:lnTo>
                <a:lnTo>
                  <a:pt x="1460" y="834"/>
                </a:lnTo>
                <a:lnTo>
                  <a:pt x="1460" y="834"/>
                </a:lnTo>
                <a:lnTo>
                  <a:pt x="1460" y="834"/>
                </a:lnTo>
                <a:lnTo>
                  <a:pt x="1460" y="834"/>
                </a:lnTo>
                <a:lnTo>
                  <a:pt x="1460" y="83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2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14"/>
                </a:lnTo>
                <a:lnTo>
                  <a:pt x="1460" y="804"/>
                </a:lnTo>
                <a:lnTo>
                  <a:pt x="1314" y="294"/>
                </a:lnTo>
                <a:lnTo>
                  <a:pt x="1490" y="275"/>
                </a:lnTo>
                <a:cubicBezTo>
                  <a:pt x="1382" y="177"/>
                  <a:pt x="1274" y="79"/>
                  <a:pt x="1176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7" name="Google Shape;4997;p21"/>
          <p:cNvSpPr/>
          <p:nvPr/>
        </p:nvSpPr>
        <p:spPr>
          <a:xfrm>
            <a:off x="4053771" y="5811716"/>
            <a:ext cx="308992" cy="375190"/>
          </a:xfrm>
          <a:custGeom>
            <a:avLst/>
            <a:gdLst/>
            <a:ahLst/>
            <a:cxnLst/>
            <a:rect l="l" t="t" r="r" b="b"/>
            <a:pathLst>
              <a:path w="1461" h="1774" extrusionOk="0">
                <a:moveTo>
                  <a:pt x="1059" y="0"/>
                </a:moveTo>
                <a:lnTo>
                  <a:pt x="1019" y="0"/>
                </a:lnTo>
                <a:lnTo>
                  <a:pt x="1019" y="0"/>
                </a:lnTo>
                <a:lnTo>
                  <a:pt x="1019" y="0"/>
                </a:lnTo>
                <a:lnTo>
                  <a:pt x="1019" y="0"/>
                </a:lnTo>
                <a:lnTo>
                  <a:pt x="1019" y="0"/>
                </a:lnTo>
                <a:lnTo>
                  <a:pt x="1010" y="0"/>
                </a:lnTo>
                <a:lnTo>
                  <a:pt x="1010" y="0"/>
                </a:lnTo>
                <a:lnTo>
                  <a:pt x="1010" y="0"/>
                </a:lnTo>
                <a:lnTo>
                  <a:pt x="1010" y="0"/>
                </a:lnTo>
                <a:lnTo>
                  <a:pt x="1010" y="0"/>
                </a:lnTo>
                <a:lnTo>
                  <a:pt x="1010" y="0"/>
                </a:lnTo>
                <a:lnTo>
                  <a:pt x="1010" y="0"/>
                </a:lnTo>
                <a:lnTo>
                  <a:pt x="1010" y="0"/>
                </a:lnTo>
                <a:lnTo>
                  <a:pt x="1000" y="0"/>
                </a:lnTo>
                <a:lnTo>
                  <a:pt x="1000" y="0"/>
                </a:lnTo>
                <a:lnTo>
                  <a:pt x="1000" y="0"/>
                </a:lnTo>
                <a:lnTo>
                  <a:pt x="1000" y="0"/>
                </a:lnTo>
                <a:lnTo>
                  <a:pt x="1000" y="0"/>
                </a:lnTo>
                <a:lnTo>
                  <a:pt x="1000" y="0"/>
                </a:lnTo>
                <a:lnTo>
                  <a:pt x="1000" y="10"/>
                </a:lnTo>
                <a:lnTo>
                  <a:pt x="1000" y="10"/>
                </a:lnTo>
                <a:lnTo>
                  <a:pt x="1000" y="10"/>
                </a:lnTo>
                <a:lnTo>
                  <a:pt x="990" y="10"/>
                </a:lnTo>
                <a:lnTo>
                  <a:pt x="990" y="10"/>
                </a:lnTo>
                <a:lnTo>
                  <a:pt x="990" y="10"/>
                </a:lnTo>
                <a:lnTo>
                  <a:pt x="990" y="10"/>
                </a:lnTo>
                <a:lnTo>
                  <a:pt x="990" y="10"/>
                </a:lnTo>
                <a:lnTo>
                  <a:pt x="990" y="10"/>
                </a:lnTo>
                <a:lnTo>
                  <a:pt x="990" y="10"/>
                </a:lnTo>
                <a:lnTo>
                  <a:pt x="99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10"/>
                </a:lnTo>
                <a:lnTo>
                  <a:pt x="980" y="20"/>
                </a:lnTo>
                <a:lnTo>
                  <a:pt x="980" y="20"/>
                </a:lnTo>
                <a:lnTo>
                  <a:pt x="971" y="20"/>
                </a:lnTo>
                <a:lnTo>
                  <a:pt x="971" y="20"/>
                </a:lnTo>
                <a:lnTo>
                  <a:pt x="971" y="20"/>
                </a:lnTo>
                <a:lnTo>
                  <a:pt x="971" y="20"/>
                </a:lnTo>
                <a:cubicBezTo>
                  <a:pt x="971" y="20"/>
                  <a:pt x="961" y="20"/>
                  <a:pt x="961" y="29"/>
                </a:cubicBezTo>
                <a:lnTo>
                  <a:pt x="961" y="29"/>
                </a:lnTo>
                <a:lnTo>
                  <a:pt x="961" y="29"/>
                </a:lnTo>
                <a:lnTo>
                  <a:pt x="961" y="29"/>
                </a:lnTo>
                <a:lnTo>
                  <a:pt x="961" y="29"/>
                </a:lnTo>
                <a:lnTo>
                  <a:pt x="961" y="29"/>
                </a:lnTo>
                <a:lnTo>
                  <a:pt x="961" y="29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0"/>
                </a:lnTo>
                <a:lnTo>
                  <a:pt x="951" y="49"/>
                </a:lnTo>
                <a:lnTo>
                  <a:pt x="951" y="49"/>
                </a:lnTo>
                <a:lnTo>
                  <a:pt x="951" y="49"/>
                </a:lnTo>
                <a:lnTo>
                  <a:pt x="951" y="49"/>
                </a:lnTo>
                <a:lnTo>
                  <a:pt x="941" y="49"/>
                </a:lnTo>
                <a:lnTo>
                  <a:pt x="941" y="49"/>
                </a:lnTo>
                <a:lnTo>
                  <a:pt x="941" y="69"/>
                </a:lnTo>
                <a:lnTo>
                  <a:pt x="941" y="69"/>
                </a:lnTo>
                <a:lnTo>
                  <a:pt x="941" y="69"/>
                </a:lnTo>
                <a:lnTo>
                  <a:pt x="941" y="69"/>
                </a:lnTo>
                <a:lnTo>
                  <a:pt x="941" y="69"/>
                </a:lnTo>
                <a:lnTo>
                  <a:pt x="941" y="69"/>
                </a:lnTo>
                <a:lnTo>
                  <a:pt x="941" y="69"/>
                </a:lnTo>
                <a:lnTo>
                  <a:pt x="941" y="6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79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8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98"/>
                </a:lnTo>
                <a:lnTo>
                  <a:pt x="941" y="108"/>
                </a:lnTo>
                <a:lnTo>
                  <a:pt x="941" y="108"/>
                </a:lnTo>
                <a:lnTo>
                  <a:pt x="941" y="108"/>
                </a:lnTo>
                <a:lnTo>
                  <a:pt x="941" y="108"/>
                </a:lnTo>
                <a:lnTo>
                  <a:pt x="941" y="108"/>
                </a:lnTo>
                <a:lnTo>
                  <a:pt x="941" y="108"/>
                </a:lnTo>
                <a:lnTo>
                  <a:pt x="941" y="108"/>
                </a:lnTo>
                <a:lnTo>
                  <a:pt x="941" y="108"/>
                </a:lnTo>
                <a:lnTo>
                  <a:pt x="941" y="118"/>
                </a:lnTo>
                <a:lnTo>
                  <a:pt x="941" y="118"/>
                </a:lnTo>
                <a:lnTo>
                  <a:pt x="941" y="118"/>
                </a:lnTo>
                <a:lnTo>
                  <a:pt x="1088" y="637"/>
                </a:lnTo>
                <a:lnTo>
                  <a:pt x="549" y="686"/>
                </a:lnTo>
                <a:lnTo>
                  <a:pt x="549" y="686"/>
                </a:lnTo>
                <a:lnTo>
                  <a:pt x="549" y="686"/>
                </a:lnTo>
                <a:lnTo>
                  <a:pt x="549" y="686"/>
                </a:lnTo>
                <a:lnTo>
                  <a:pt x="549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40" y="686"/>
                </a:lnTo>
                <a:lnTo>
                  <a:pt x="529" y="686"/>
                </a:lnTo>
                <a:lnTo>
                  <a:pt x="529" y="686"/>
                </a:lnTo>
                <a:lnTo>
                  <a:pt x="529" y="686"/>
                </a:lnTo>
                <a:lnTo>
                  <a:pt x="529" y="686"/>
                </a:lnTo>
                <a:lnTo>
                  <a:pt x="529" y="686"/>
                </a:lnTo>
                <a:lnTo>
                  <a:pt x="529" y="686"/>
                </a:lnTo>
                <a:lnTo>
                  <a:pt x="529" y="686"/>
                </a:lnTo>
                <a:lnTo>
                  <a:pt x="529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86"/>
                </a:lnTo>
                <a:lnTo>
                  <a:pt x="52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10" y="696"/>
                </a:lnTo>
                <a:lnTo>
                  <a:pt x="500" y="696"/>
                </a:lnTo>
                <a:lnTo>
                  <a:pt x="500" y="696"/>
                </a:lnTo>
                <a:lnTo>
                  <a:pt x="500" y="696"/>
                </a:lnTo>
                <a:lnTo>
                  <a:pt x="500" y="696"/>
                </a:lnTo>
                <a:cubicBezTo>
                  <a:pt x="500" y="706"/>
                  <a:pt x="500" y="706"/>
                  <a:pt x="490" y="706"/>
                </a:cubicBezTo>
                <a:lnTo>
                  <a:pt x="490" y="706"/>
                </a:lnTo>
                <a:lnTo>
                  <a:pt x="490" y="706"/>
                </a:lnTo>
                <a:lnTo>
                  <a:pt x="490" y="715"/>
                </a:lnTo>
                <a:lnTo>
                  <a:pt x="490" y="715"/>
                </a:lnTo>
                <a:lnTo>
                  <a:pt x="490" y="715"/>
                </a:lnTo>
                <a:lnTo>
                  <a:pt x="490" y="715"/>
                </a:lnTo>
                <a:lnTo>
                  <a:pt x="490" y="715"/>
                </a:lnTo>
                <a:lnTo>
                  <a:pt x="481" y="715"/>
                </a:lnTo>
                <a:lnTo>
                  <a:pt x="481" y="715"/>
                </a:lnTo>
                <a:lnTo>
                  <a:pt x="481" y="715"/>
                </a:lnTo>
                <a:lnTo>
                  <a:pt x="481" y="715"/>
                </a:lnTo>
                <a:lnTo>
                  <a:pt x="481" y="715"/>
                </a:lnTo>
                <a:lnTo>
                  <a:pt x="481" y="726"/>
                </a:lnTo>
                <a:lnTo>
                  <a:pt x="481" y="726"/>
                </a:lnTo>
                <a:lnTo>
                  <a:pt x="481" y="726"/>
                </a:lnTo>
                <a:lnTo>
                  <a:pt x="481" y="726"/>
                </a:lnTo>
                <a:lnTo>
                  <a:pt x="481" y="726"/>
                </a:lnTo>
                <a:lnTo>
                  <a:pt x="481" y="726"/>
                </a:lnTo>
                <a:lnTo>
                  <a:pt x="481" y="726"/>
                </a:lnTo>
                <a:lnTo>
                  <a:pt x="481" y="726"/>
                </a:lnTo>
                <a:lnTo>
                  <a:pt x="481" y="735"/>
                </a:lnTo>
                <a:lnTo>
                  <a:pt x="481" y="735"/>
                </a:lnTo>
                <a:lnTo>
                  <a:pt x="471" y="735"/>
                </a:lnTo>
                <a:lnTo>
                  <a:pt x="471" y="745"/>
                </a:lnTo>
                <a:lnTo>
                  <a:pt x="471" y="745"/>
                </a:lnTo>
                <a:lnTo>
                  <a:pt x="471" y="745"/>
                </a:lnTo>
                <a:lnTo>
                  <a:pt x="471" y="745"/>
                </a:ln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5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65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7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84"/>
                </a:lnTo>
                <a:lnTo>
                  <a:pt x="471" y="794"/>
                </a:lnTo>
                <a:lnTo>
                  <a:pt x="471" y="794"/>
                </a:lnTo>
                <a:lnTo>
                  <a:pt x="471" y="794"/>
                </a:lnTo>
                <a:lnTo>
                  <a:pt x="471" y="794"/>
                </a:lnTo>
                <a:lnTo>
                  <a:pt x="471" y="794"/>
                </a:lnTo>
                <a:lnTo>
                  <a:pt x="471" y="794"/>
                </a:lnTo>
                <a:lnTo>
                  <a:pt x="471" y="794"/>
                </a:lnTo>
                <a:lnTo>
                  <a:pt x="618" y="1313"/>
                </a:lnTo>
                <a:lnTo>
                  <a:pt x="79" y="1362"/>
                </a:lnTo>
                <a:lnTo>
                  <a:pt x="79" y="1362"/>
                </a:lnTo>
                <a:lnTo>
                  <a:pt x="79" y="1362"/>
                </a:lnTo>
                <a:lnTo>
                  <a:pt x="79" y="1362"/>
                </a:lnTo>
                <a:lnTo>
                  <a:pt x="7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69" y="1362"/>
                </a:lnTo>
                <a:lnTo>
                  <a:pt x="59" y="1362"/>
                </a:lnTo>
                <a:lnTo>
                  <a:pt x="59" y="1362"/>
                </a:lnTo>
                <a:lnTo>
                  <a:pt x="59" y="1362"/>
                </a:lnTo>
                <a:lnTo>
                  <a:pt x="59" y="1362"/>
                </a:lnTo>
                <a:lnTo>
                  <a:pt x="59" y="1372"/>
                </a:lnTo>
                <a:lnTo>
                  <a:pt x="59" y="1372"/>
                </a:lnTo>
                <a:lnTo>
                  <a:pt x="59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50" y="1372"/>
                </a:lnTo>
                <a:lnTo>
                  <a:pt x="39" y="1372"/>
                </a:lnTo>
                <a:lnTo>
                  <a:pt x="39" y="1372"/>
                </a:lnTo>
                <a:lnTo>
                  <a:pt x="39" y="1372"/>
                </a:lnTo>
                <a:lnTo>
                  <a:pt x="39" y="1372"/>
                </a:lnTo>
                <a:lnTo>
                  <a:pt x="39" y="1372"/>
                </a:lnTo>
                <a:lnTo>
                  <a:pt x="39" y="1372"/>
                </a:lnTo>
                <a:lnTo>
                  <a:pt x="39" y="1372"/>
                </a:lnTo>
                <a:lnTo>
                  <a:pt x="39" y="1382"/>
                </a:lnTo>
                <a:lnTo>
                  <a:pt x="39" y="1382"/>
                </a:lnTo>
                <a:lnTo>
                  <a:pt x="39" y="1382"/>
                </a:lnTo>
                <a:lnTo>
                  <a:pt x="30" y="1382"/>
                </a:lnTo>
                <a:lnTo>
                  <a:pt x="30" y="1382"/>
                </a:lnTo>
                <a:lnTo>
                  <a:pt x="30" y="1382"/>
                </a:lnTo>
                <a:lnTo>
                  <a:pt x="20" y="1392"/>
                </a:lnTo>
                <a:lnTo>
                  <a:pt x="20" y="1392"/>
                </a:lnTo>
                <a:lnTo>
                  <a:pt x="20" y="1392"/>
                </a:lnTo>
                <a:lnTo>
                  <a:pt x="20" y="1392"/>
                </a:lnTo>
                <a:lnTo>
                  <a:pt x="20" y="1392"/>
                </a:lnTo>
                <a:lnTo>
                  <a:pt x="20" y="1392"/>
                </a:lnTo>
                <a:lnTo>
                  <a:pt x="20" y="1392"/>
                </a:lnTo>
                <a:lnTo>
                  <a:pt x="20" y="1401"/>
                </a:lnTo>
                <a:lnTo>
                  <a:pt x="20" y="1401"/>
                </a:lnTo>
                <a:lnTo>
                  <a:pt x="2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01"/>
                </a:lnTo>
                <a:lnTo>
                  <a:pt x="10" y="1411"/>
                </a:lnTo>
                <a:lnTo>
                  <a:pt x="10" y="1411"/>
                </a:lnTo>
                <a:lnTo>
                  <a:pt x="10" y="1411"/>
                </a:lnTo>
                <a:lnTo>
                  <a:pt x="10" y="1411"/>
                </a:lnTo>
                <a:lnTo>
                  <a:pt x="10" y="1411"/>
                </a:lnTo>
                <a:lnTo>
                  <a:pt x="10" y="1411"/>
                </a:lnTo>
                <a:cubicBezTo>
                  <a:pt x="0" y="1421"/>
                  <a:pt x="0" y="1421"/>
                  <a:pt x="0" y="1431"/>
                </a:cubicBezTo>
                <a:lnTo>
                  <a:pt x="0" y="1431"/>
                </a:lnTo>
                <a:lnTo>
                  <a:pt x="0" y="1431"/>
                </a:lnTo>
                <a:lnTo>
                  <a:pt x="0" y="1431"/>
                </a:lnTo>
                <a:lnTo>
                  <a:pt x="0" y="1431"/>
                </a:lnTo>
                <a:lnTo>
                  <a:pt x="0" y="1431"/>
                </a:lnTo>
                <a:lnTo>
                  <a:pt x="0" y="1431"/>
                </a:lnTo>
                <a:lnTo>
                  <a:pt x="0" y="1431"/>
                </a:lnTo>
                <a:lnTo>
                  <a:pt x="0" y="1440"/>
                </a:lnTo>
                <a:lnTo>
                  <a:pt x="0" y="1440"/>
                </a:lnTo>
                <a:lnTo>
                  <a:pt x="0" y="1440"/>
                </a:lnTo>
                <a:lnTo>
                  <a:pt x="0" y="1440"/>
                </a:lnTo>
                <a:lnTo>
                  <a:pt x="0" y="1440"/>
                </a:lnTo>
                <a:lnTo>
                  <a:pt x="0" y="1440"/>
                </a:lnTo>
                <a:lnTo>
                  <a:pt x="0" y="1440"/>
                </a:lnTo>
                <a:lnTo>
                  <a:pt x="0" y="1440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51"/>
                </a:lnTo>
                <a:lnTo>
                  <a:pt x="0" y="1460"/>
                </a:lnTo>
                <a:lnTo>
                  <a:pt x="0" y="1460"/>
                </a:lnTo>
                <a:lnTo>
                  <a:pt x="0" y="1460"/>
                </a:lnTo>
                <a:lnTo>
                  <a:pt x="0" y="1460"/>
                </a:lnTo>
                <a:lnTo>
                  <a:pt x="0" y="1460"/>
                </a:lnTo>
                <a:lnTo>
                  <a:pt x="0" y="1460"/>
                </a:lnTo>
                <a:lnTo>
                  <a:pt x="0" y="1460"/>
                </a:lnTo>
                <a:lnTo>
                  <a:pt x="0" y="1460"/>
                </a:lnTo>
                <a:lnTo>
                  <a:pt x="0" y="1470"/>
                </a:lnTo>
                <a:lnTo>
                  <a:pt x="0" y="1470"/>
                </a:lnTo>
                <a:lnTo>
                  <a:pt x="0" y="1470"/>
                </a:lnTo>
                <a:lnTo>
                  <a:pt x="0" y="1470"/>
                </a:lnTo>
                <a:lnTo>
                  <a:pt x="0" y="1470"/>
                </a:lnTo>
                <a:lnTo>
                  <a:pt x="0" y="1470"/>
                </a:lnTo>
                <a:lnTo>
                  <a:pt x="0" y="1470"/>
                </a:lnTo>
                <a:lnTo>
                  <a:pt x="0" y="1470"/>
                </a:lnTo>
                <a:lnTo>
                  <a:pt x="0" y="1480"/>
                </a:lnTo>
                <a:lnTo>
                  <a:pt x="0" y="1480"/>
                </a:lnTo>
                <a:lnTo>
                  <a:pt x="0" y="1480"/>
                </a:lnTo>
                <a:lnTo>
                  <a:pt x="10" y="1499"/>
                </a:lnTo>
                <a:cubicBezTo>
                  <a:pt x="148" y="1597"/>
                  <a:pt x="285" y="1686"/>
                  <a:pt x="412" y="1774"/>
                </a:cubicBezTo>
                <a:lnTo>
                  <a:pt x="373" y="1647"/>
                </a:lnTo>
                <a:lnTo>
                  <a:pt x="89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12" y="1597"/>
                </a:lnTo>
                <a:lnTo>
                  <a:pt x="921" y="1597"/>
                </a:lnTo>
                <a:lnTo>
                  <a:pt x="921" y="1597"/>
                </a:lnTo>
                <a:lnTo>
                  <a:pt x="921" y="1588"/>
                </a:lnTo>
                <a:lnTo>
                  <a:pt x="921" y="1588"/>
                </a:lnTo>
                <a:lnTo>
                  <a:pt x="921" y="1588"/>
                </a:lnTo>
                <a:lnTo>
                  <a:pt x="921" y="1588"/>
                </a:lnTo>
                <a:lnTo>
                  <a:pt x="921" y="1588"/>
                </a:lnTo>
                <a:lnTo>
                  <a:pt x="921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32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88"/>
                </a:lnTo>
                <a:lnTo>
                  <a:pt x="94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lnTo>
                  <a:pt x="951" y="1578"/>
                </a:lnTo>
                <a:cubicBezTo>
                  <a:pt x="961" y="1578"/>
                  <a:pt x="961" y="1568"/>
                  <a:pt x="961" y="1568"/>
                </a:cubicBezTo>
                <a:lnTo>
                  <a:pt x="971" y="1568"/>
                </a:lnTo>
                <a:lnTo>
                  <a:pt x="971" y="1568"/>
                </a:lnTo>
                <a:lnTo>
                  <a:pt x="971" y="1568"/>
                </a:lnTo>
                <a:lnTo>
                  <a:pt x="971" y="156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71" y="1558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49"/>
                </a:lnTo>
                <a:lnTo>
                  <a:pt x="980" y="1538"/>
                </a:lnTo>
                <a:cubicBezTo>
                  <a:pt x="980" y="1538"/>
                  <a:pt x="990" y="1538"/>
                  <a:pt x="990" y="1529"/>
                </a:cubicBez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2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1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50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9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90"/>
                </a:lnTo>
                <a:lnTo>
                  <a:pt x="990" y="1480"/>
                </a:lnTo>
                <a:lnTo>
                  <a:pt x="990" y="1480"/>
                </a:lnTo>
                <a:lnTo>
                  <a:pt x="990" y="1480"/>
                </a:lnTo>
                <a:lnTo>
                  <a:pt x="990" y="1480"/>
                </a:lnTo>
                <a:lnTo>
                  <a:pt x="990" y="1480"/>
                </a:lnTo>
                <a:lnTo>
                  <a:pt x="843" y="961"/>
                </a:lnTo>
                <a:lnTo>
                  <a:pt x="1363" y="911"/>
                </a:lnTo>
                <a:lnTo>
                  <a:pt x="137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8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392" y="911"/>
                </a:lnTo>
                <a:lnTo>
                  <a:pt x="1402" y="911"/>
                </a:lnTo>
                <a:lnTo>
                  <a:pt x="1402" y="911"/>
                </a:lnTo>
                <a:lnTo>
                  <a:pt x="1402" y="911"/>
                </a:lnTo>
                <a:lnTo>
                  <a:pt x="1402" y="911"/>
                </a:lnTo>
                <a:lnTo>
                  <a:pt x="1402" y="911"/>
                </a:lnTo>
                <a:lnTo>
                  <a:pt x="1402" y="911"/>
                </a:lnTo>
                <a:lnTo>
                  <a:pt x="1402" y="911"/>
                </a:lnTo>
                <a:lnTo>
                  <a:pt x="1402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11" y="902"/>
                </a:lnTo>
                <a:lnTo>
                  <a:pt x="1422" y="902"/>
                </a:lnTo>
                <a:lnTo>
                  <a:pt x="1422" y="902"/>
                </a:lnTo>
                <a:lnTo>
                  <a:pt x="1422" y="902"/>
                </a:lnTo>
                <a:lnTo>
                  <a:pt x="1422" y="902"/>
                </a:lnTo>
                <a:lnTo>
                  <a:pt x="1422" y="902"/>
                </a:lnTo>
                <a:lnTo>
                  <a:pt x="1422" y="902"/>
                </a:lnTo>
                <a:lnTo>
                  <a:pt x="1422" y="892"/>
                </a:lnTo>
                <a:lnTo>
                  <a:pt x="1422" y="892"/>
                </a:lnTo>
                <a:cubicBezTo>
                  <a:pt x="1431" y="892"/>
                  <a:pt x="1431" y="892"/>
                  <a:pt x="1431" y="882"/>
                </a:cubicBezTo>
                <a:lnTo>
                  <a:pt x="143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82"/>
                </a:lnTo>
                <a:lnTo>
                  <a:pt x="1441" y="872"/>
                </a:lnTo>
                <a:lnTo>
                  <a:pt x="1441" y="872"/>
                </a:lnTo>
                <a:lnTo>
                  <a:pt x="1441" y="872"/>
                </a:lnTo>
                <a:lnTo>
                  <a:pt x="1441" y="872"/>
                </a:lnTo>
                <a:lnTo>
                  <a:pt x="1451" y="872"/>
                </a:lnTo>
                <a:lnTo>
                  <a:pt x="1451" y="872"/>
                </a:lnTo>
                <a:lnTo>
                  <a:pt x="1451" y="872"/>
                </a:lnTo>
                <a:lnTo>
                  <a:pt x="1451" y="872"/>
                </a:lnTo>
                <a:lnTo>
                  <a:pt x="1451" y="872"/>
                </a:lnTo>
                <a:lnTo>
                  <a:pt x="1451" y="863"/>
                </a:lnTo>
                <a:lnTo>
                  <a:pt x="1451" y="863"/>
                </a:lnTo>
                <a:lnTo>
                  <a:pt x="1451" y="863"/>
                </a:lnTo>
                <a:lnTo>
                  <a:pt x="1451" y="863"/>
                </a:lnTo>
                <a:lnTo>
                  <a:pt x="1451" y="863"/>
                </a:lnTo>
                <a:cubicBezTo>
                  <a:pt x="1451" y="863"/>
                  <a:pt x="1451" y="853"/>
                  <a:pt x="1461" y="853"/>
                </a:cubicBezTo>
                <a:lnTo>
                  <a:pt x="1461" y="85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4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33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24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13"/>
                </a:lnTo>
                <a:lnTo>
                  <a:pt x="1461" y="804"/>
                </a:lnTo>
                <a:lnTo>
                  <a:pt x="1461" y="804"/>
                </a:lnTo>
                <a:lnTo>
                  <a:pt x="1461" y="804"/>
                </a:lnTo>
                <a:lnTo>
                  <a:pt x="1461" y="804"/>
                </a:lnTo>
                <a:lnTo>
                  <a:pt x="1461" y="804"/>
                </a:lnTo>
                <a:lnTo>
                  <a:pt x="1461" y="804"/>
                </a:lnTo>
                <a:lnTo>
                  <a:pt x="1461" y="804"/>
                </a:lnTo>
                <a:lnTo>
                  <a:pt x="1461" y="804"/>
                </a:lnTo>
                <a:lnTo>
                  <a:pt x="1461" y="794"/>
                </a:lnTo>
                <a:lnTo>
                  <a:pt x="1313" y="284"/>
                </a:lnTo>
                <a:lnTo>
                  <a:pt x="1382" y="275"/>
                </a:lnTo>
                <a:cubicBezTo>
                  <a:pt x="1274" y="186"/>
                  <a:pt x="1167" y="88"/>
                  <a:pt x="1059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8" name="Google Shape;4998;p21"/>
          <p:cNvSpPr/>
          <p:nvPr/>
        </p:nvSpPr>
        <p:spPr>
          <a:xfrm>
            <a:off x="4683804" y="5629411"/>
            <a:ext cx="352560" cy="356578"/>
          </a:xfrm>
          <a:custGeom>
            <a:avLst/>
            <a:gdLst/>
            <a:ahLst/>
            <a:cxnLst/>
            <a:rect l="l" t="t" r="r" b="b"/>
            <a:pathLst>
              <a:path w="1667" h="1686" extrusionOk="0">
                <a:moveTo>
                  <a:pt x="1294" y="1686"/>
                </a:moveTo>
                <a:cubicBezTo>
                  <a:pt x="1304" y="1666"/>
                  <a:pt x="1313" y="1656"/>
                  <a:pt x="1313" y="1636"/>
                </a:cubicBezTo>
                <a:cubicBezTo>
                  <a:pt x="1666" y="784"/>
                  <a:pt x="559" y="0"/>
                  <a:pt x="0" y="745"/>
                </a:cubicBezTo>
                <a:cubicBezTo>
                  <a:pt x="157" y="1127"/>
                  <a:pt x="520" y="1479"/>
                  <a:pt x="1294" y="168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9" name="Google Shape;4999;p21"/>
          <p:cNvSpPr/>
          <p:nvPr/>
        </p:nvSpPr>
        <p:spPr>
          <a:xfrm>
            <a:off x="4321096" y="6240621"/>
            <a:ext cx="478822" cy="180616"/>
          </a:xfrm>
          <a:custGeom>
            <a:avLst/>
            <a:gdLst/>
            <a:ahLst/>
            <a:cxnLst/>
            <a:rect l="l" t="t" r="r" b="b"/>
            <a:pathLst>
              <a:path w="2264" h="854" extrusionOk="0">
                <a:moveTo>
                  <a:pt x="1" y="383"/>
                </a:moveTo>
                <a:cubicBezTo>
                  <a:pt x="363" y="628"/>
                  <a:pt x="716" y="804"/>
                  <a:pt x="1147" y="824"/>
                </a:cubicBezTo>
                <a:cubicBezTo>
                  <a:pt x="1647" y="853"/>
                  <a:pt x="1961" y="716"/>
                  <a:pt x="2264" y="207"/>
                </a:cubicBezTo>
                <a:cubicBezTo>
                  <a:pt x="1598" y="59"/>
                  <a:pt x="687" y="0"/>
                  <a:pt x="1" y="383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0" name="Google Shape;5000;p21"/>
          <p:cNvSpPr/>
          <p:nvPr/>
        </p:nvSpPr>
        <p:spPr>
          <a:xfrm>
            <a:off x="-553150" y="1345438"/>
            <a:ext cx="1282921" cy="941147"/>
          </a:xfrm>
          <a:custGeom>
            <a:avLst/>
            <a:gdLst/>
            <a:ahLst/>
            <a:cxnLst/>
            <a:rect l="l" t="t" r="r" b="b"/>
            <a:pathLst>
              <a:path w="6066" h="4450" extrusionOk="0">
                <a:moveTo>
                  <a:pt x="372" y="1823"/>
                </a:moveTo>
                <a:cubicBezTo>
                  <a:pt x="1862" y="2872"/>
                  <a:pt x="2204" y="4038"/>
                  <a:pt x="3282" y="4303"/>
                </a:cubicBezTo>
                <a:cubicBezTo>
                  <a:pt x="3851" y="4449"/>
                  <a:pt x="4214" y="4322"/>
                  <a:pt x="4704" y="3646"/>
                </a:cubicBezTo>
                <a:cubicBezTo>
                  <a:pt x="5037" y="3176"/>
                  <a:pt x="5252" y="3068"/>
                  <a:pt x="5536" y="2637"/>
                </a:cubicBezTo>
                <a:cubicBezTo>
                  <a:pt x="6065" y="1843"/>
                  <a:pt x="5046" y="824"/>
                  <a:pt x="4360" y="1569"/>
                </a:cubicBezTo>
                <a:cubicBezTo>
                  <a:pt x="3763" y="2225"/>
                  <a:pt x="3576" y="2450"/>
                  <a:pt x="3332" y="2225"/>
                </a:cubicBezTo>
                <a:cubicBezTo>
                  <a:pt x="3086" y="2000"/>
                  <a:pt x="2185" y="804"/>
                  <a:pt x="1773" y="266"/>
                </a:cubicBezTo>
                <a:cubicBezTo>
                  <a:pt x="1568" y="1"/>
                  <a:pt x="1196" y="412"/>
                  <a:pt x="813" y="795"/>
                </a:cubicBezTo>
                <a:cubicBezTo>
                  <a:pt x="401" y="1187"/>
                  <a:pt x="0" y="1559"/>
                  <a:pt x="372" y="182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1" name="Google Shape;5001;p21"/>
          <p:cNvSpPr/>
          <p:nvPr/>
        </p:nvSpPr>
        <p:spPr>
          <a:xfrm>
            <a:off x="-453749" y="1434687"/>
            <a:ext cx="358693" cy="369056"/>
          </a:xfrm>
          <a:custGeom>
            <a:avLst/>
            <a:gdLst/>
            <a:ahLst/>
            <a:cxnLst/>
            <a:rect l="l" t="t" r="r" b="b"/>
            <a:pathLst>
              <a:path w="1696" h="1745" extrusionOk="0">
                <a:moveTo>
                  <a:pt x="1440" y="20"/>
                </a:moveTo>
                <a:lnTo>
                  <a:pt x="1284" y="10"/>
                </a:lnTo>
                <a:lnTo>
                  <a:pt x="1284" y="10"/>
                </a:lnTo>
                <a:lnTo>
                  <a:pt x="1284" y="10"/>
                </a:lnTo>
                <a:lnTo>
                  <a:pt x="1284" y="10"/>
                </a:lnTo>
                <a:lnTo>
                  <a:pt x="1284" y="10"/>
                </a:lnTo>
                <a:lnTo>
                  <a:pt x="128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64" y="0"/>
                </a:lnTo>
                <a:lnTo>
                  <a:pt x="1264" y="0"/>
                </a:lnTo>
                <a:lnTo>
                  <a:pt x="1264" y="10"/>
                </a:lnTo>
                <a:lnTo>
                  <a:pt x="1264" y="10"/>
                </a:lnTo>
                <a:lnTo>
                  <a:pt x="1264" y="10"/>
                </a:lnTo>
                <a:lnTo>
                  <a:pt x="1264" y="10"/>
                </a:lnTo>
                <a:lnTo>
                  <a:pt x="1264" y="10"/>
                </a:lnTo>
                <a:lnTo>
                  <a:pt x="1255" y="10"/>
                </a:lnTo>
                <a:lnTo>
                  <a:pt x="1255" y="10"/>
                </a:lnTo>
                <a:lnTo>
                  <a:pt x="1255" y="10"/>
                </a:lnTo>
                <a:lnTo>
                  <a:pt x="1255" y="10"/>
                </a:lnTo>
                <a:lnTo>
                  <a:pt x="1255" y="10"/>
                </a:lnTo>
                <a:lnTo>
                  <a:pt x="1255" y="10"/>
                </a:lnTo>
                <a:lnTo>
                  <a:pt x="1255" y="10"/>
                </a:lnTo>
                <a:lnTo>
                  <a:pt x="1255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44" y="10"/>
                </a:lnTo>
                <a:lnTo>
                  <a:pt x="1235" y="10"/>
                </a:lnTo>
                <a:lnTo>
                  <a:pt x="1235" y="10"/>
                </a:lnTo>
                <a:lnTo>
                  <a:pt x="1235" y="10"/>
                </a:lnTo>
                <a:lnTo>
                  <a:pt x="1235" y="10"/>
                </a:lnTo>
                <a:lnTo>
                  <a:pt x="1235" y="10"/>
                </a:lnTo>
                <a:cubicBezTo>
                  <a:pt x="1235" y="20"/>
                  <a:pt x="1225" y="20"/>
                  <a:pt x="1225" y="20"/>
                </a:cubicBezTo>
                <a:lnTo>
                  <a:pt x="1225" y="20"/>
                </a:lnTo>
                <a:lnTo>
                  <a:pt x="1225" y="20"/>
                </a:lnTo>
                <a:lnTo>
                  <a:pt x="1215" y="20"/>
                </a:lnTo>
                <a:lnTo>
                  <a:pt x="1215" y="20"/>
                </a:lnTo>
                <a:lnTo>
                  <a:pt x="1215" y="20"/>
                </a:lnTo>
                <a:lnTo>
                  <a:pt x="1215" y="29"/>
                </a:lnTo>
                <a:lnTo>
                  <a:pt x="1215" y="29"/>
                </a:lnTo>
                <a:lnTo>
                  <a:pt x="1215" y="29"/>
                </a:lnTo>
                <a:lnTo>
                  <a:pt x="1215" y="29"/>
                </a:lnTo>
                <a:lnTo>
                  <a:pt x="1215" y="29"/>
                </a:lnTo>
                <a:lnTo>
                  <a:pt x="1215" y="29"/>
                </a:lnTo>
                <a:lnTo>
                  <a:pt x="1215" y="29"/>
                </a:lnTo>
                <a:lnTo>
                  <a:pt x="1215" y="29"/>
                </a:lnTo>
                <a:lnTo>
                  <a:pt x="1205" y="29"/>
                </a:lnTo>
                <a:lnTo>
                  <a:pt x="1205" y="29"/>
                </a:lnTo>
                <a:lnTo>
                  <a:pt x="1205" y="29"/>
                </a:lnTo>
                <a:lnTo>
                  <a:pt x="1205" y="29"/>
                </a:lnTo>
                <a:lnTo>
                  <a:pt x="1205" y="40"/>
                </a:lnTo>
                <a:lnTo>
                  <a:pt x="1205" y="40"/>
                </a:lnTo>
                <a:lnTo>
                  <a:pt x="1205" y="40"/>
                </a:lnTo>
                <a:lnTo>
                  <a:pt x="1205" y="40"/>
                </a:lnTo>
                <a:lnTo>
                  <a:pt x="1205" y="40"/>
                </a:lnTo>
                <a:lnTo>
                  <a:pt x="1205" y="40"/>
                </a:lnTo>
                <a:lnTo>
                  <a:pt x="1196" y="49"/>
                </a:lnTo>
                <a:lnTo>
                  <a:pt x="1196" y="4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86" y="59"/>
                </a:lnTo>
                <a:lnTo>
                  <a:pt x="1186" y="59"/>
                </a:lnTo>
                <a:lnTo>
                  <a:pt x="1186" y="69"/>
                </a:lnTo>
                <a:lnTo>
                  <a:pt x="1186" y="69"/>
                </a:lnTo>
                <a:lnTo>
                  <a:pt x="1186" y="69"/>
                </a:lnTo>
                <a:lnTo>
                  <a:pt x="1186" y="69"/>
                </a:lnTo>
                <a:lnTo>
                  <a:pt x="1186" y="69"/>
                </a:lnTo>
                <a:lnTo>
                  <a:pt x="1186" y="69"/>
                </a:lnTo>
                <a:lnTo>
                  <a:pt x="1186" y="69"/>
                </a:lnTo>
                <a:lnTo>
                  <a:pt x="1186" y="69"/>
                </a:lnTo>
                <a:lnTo>
                  <a:pt x="1186" y="79"/>
                </a:lnTo>
                <a:lnTo>
                  <a:pt x="1186" y="79"/>
                </a:lnTo>
                <a:lnTo>
                  <a:pt x="1186" y="79"/>
                </a:lnTo>
                <a:lnTo>
                  <a:pt x="1186" y="79"/>
                </a:lnTo>
                <a:lnTo>
                  <a:pt x="1186" y="79"/>
                </a:lnTo>
                <a:lnTo>
                  <a:pt x="1186" y="79"/>
                </a:lnTo>
                <a:lnTo>
                  <a:pt x="1186" y="79"/>
                </a:lnTo>
                <a:lnTo>
                  <a:pt x="1186" y="79"/>
                </a:lnTo>
                <a:lnTo>
                  <a:pt x="1186" y="88"/>
                </a:lnTo>
                <a:lnTo>
                  <a:pt x="1186" y="88"/>
                </a:lnTo>
                <a:lnTo>
                  <a:pt x="1186" y="88"/>
                </a:lnTo>
                <a:lnTo>
                  <a:pt x="1186" y="88"/>
                </a:lnTo>
                <a:lnTo>
                  <a:pt x="1186" y="88"/>
                </a:lnTo>
                <a:lnTo>
                  <a:pt x="1186" y="88"/>
                </a:lnTo>
                <a:lnTo>
                  <a:pt x="1186" y="88"/>
                </a:lnTo>
                <a:lnTo>
                  <a:pt x="1186" y="8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186" y="98"/>
                </a:lnTo>
                <a:lnTo>
                  <a:pt x="1225" y="637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86" y="578"/>
                </a:lnTo>
                <a:lnTo>
                  <a:pt x="676" y="578"/>
                </a:lnTo>
                <a:lnTo>
                  <a:pt x="676" y="578"/>
                </a:lnTo>
                <a:lnTo>
                  <a:pt x="676" y="578"/>
                </a:lnTo>
                <a:lnTo>
                  <a:pt x="676" y="578"/>
                </a:lnTo>
                <a:lnTo>
                  <a:pt x="676" y="578"/>
                </a:lnTo>
                <a:lnTo>
                  <a:pt x="676" y="578"/>
                </a:lnTo>
                <a:lnTo>
                  <a:pt x="676" y="578"/>
                </a:lnTo>
                <a:lnTo>
                  <a:pt x="676" y="578"/>
                </a:lnTo>
                <a:lnTo>
                  <a:pt x="667" y="578"/>
                </a:lnTo>
                <a:lnTo>
                  <a:pt x="667" y="578"/>
                </a:lnTo>
                <a:lnTo>
                  <a:pt x="667" y="578"/>
                </a:lnTo>
                <a:lnTo>
                  <a:pt x="667" y="578"/>
                </a:lnTo>
                <a:lnTo>
                  <a:pt x="667" y="578"/>
                </a:lnTo>
                <a:lnTo>
                  <a:pt x="667" y="578"/>
                </a:lnTo>
                <a:lnTo>
                  <a:pt x="667" y="578"/>
                </a:lnTo>
                <a:lnTo>
                  <a:pt x="667" y="578"/>
                </a:lnTo>
                <a:lnTo>
                  <a:pt x="657" y="578"/>
                </a:lnTo>
                <a:lnTo>
                  <a:pt x="657" y="578"/>
                </a:lnTo>
                <a:lnTo>
                  <a:pt x="657" y="578"/>
                </a:lnTo>
                <a:lnTo>
                  <a:pt x="657" y="578"/>
                </a:lnTo>
                <a:lnTo>
                  <a:pt x="657" y="578"/>
                </a:lnTo>
                <a:lnTo>
                  <a:pt x="657" y="588"/>
                </a:lnTo>
                <a:lnTo>
                  <a:pt x="657" y="588"/>
                </a:lnTo>
                <a:lnTo>
                  <a:pt x="65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47" y="588"/>
                </a:lnTo>
                <a:lnTo>
                  <a:pt x="637" y="588"/>
                </a:lnTo>
                <a:lnTo>
                  <a:pt x="637" y="588"/>
                </a:lnTo>
                <a:cubicBezTo>
                  <a:pt x="637" y="588"/>
                  <a:pt x="637" y="598"/>
                  <a:pt x="628" y="598"/>
                </a:cubicBezTo>
                <a:lnTo>
                  <a:pt x="628" y="598"/>
                </a:lnTo>
                <a:lnTo>
                  <a:pt x="628" y="598"/>
                </a:lnTo>
                <a:lnTo>
                  <a:pt x="628" y="598"/>
                </a:lnTo>
                <a:lnTo>
                  <a:pt x="628" y="598"/>
                </a:lnTo>
                <a:lnTo>
                  <a:pt x="628" y="598"/>
                </a:lnTo>
                <a:lnTo>
                  <a:pt x="617" y="598"/>
                </a:lnTo>
                <a:lnTo>
                  <a:pt x="617" y="598"/>
                </a:lnTo>
                <a:lnTo>
                  <a:pt x="617" y="59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17" y="608"/>
                </a:lnTo>
                <a:lnTo>
                  <a:pt x="608" y="608"/>
                </a:lnTo>
                <a:lnTo>
                  <a:pt x="608" y="608"/>
                </a:lnTo>
                <a:lnTo>
                  <a:pt x="608" y="617"/>
                </a:lnTo>
                <a:lnTo>
                  <a:pt x="608" y="617"/>
                </a:lnTo>
                <a:lnTo>
                  <a:pt x="608" y="617"/>
                </a:lnTo>
                <a:lnTo>
                  <a:pt x="608" y="617"/>
                </a:lnTo>
                <a:lnTo>
                  <a:pt x="598" y="628"/>
                </a:lnTo>
                <a:lnTo>
                  <a:pt x="598" y="628"/>
                </a:lnTo>
                <a:lnTo>
                  <a:pt x="598" y="628"/>
                </a:lnTo>
                <a:lnTo>
                  <a:pt x="598" y="628"/>
                </a:lnTo>
                <a:lnTo>
                  <a:pt x="598" y="637"/>
                </a:lnTo>
                <a:lnTo>
                  <a:pt x="598" y="637"/>
                </a:lnTo>
                <a:lnTo>
                  <a:pt x="598" y="637"/>
                </a:lnTo>
                <a:lnTo>
                  <a:pt x="598" y="637"/>
                </a:lnTo>
                <a:lnTo>
                  <a:pt x="598" y="637"/>
                </a:lnTo>
                <a:lnTo>
                  <a:pt x="598" y="637"/>
                </a:lnTo>
                <a:lnTo>
                  <a:pt x="598" y="637"/>
                </a:lnTo>
                <a:lnTo>
                  <a:pt x="598" y="63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88" y="647"/>
                </a:lnTo>
                <a:lnTo>
                  <a:pt x="588" y="647"/>
                </a:lnTo>
                <a:lnTo>
                  <a:pt x="588" y="647"/>
                </a:lnTo>
                <a:lnTo>
                  <a:pt x="588" y="647"/>
                </a:lnTo>
                <a:lnTo>
                  <a:pt x="588" y="657"/>
                </a:lnTo>
                <a:lnTo>
                  <a:pt x="588" y="657"/>
                </a:lnTo>
                <a:lnTo>
                  <a:pt x="588" y="657"/>
                </a:lnTo>
                <a:lnTo>
                  <a:pt x="588" y="657"/>
                </a:lnTo>
                <a:lnTo>
                  <a:pt x="588" y="657"/>
                </a:lnTo>
                <a:lnTo>
                  <a:pt x="588" y="657"/>
                </a:lnTo>
                <a:lnTo>
                  <a:pt x="588" y="65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67"/>
                </a:lnTo>
                <a:lnTo>
                  <a:pt x="588" y="676"/>
                </a:lnTo>
                <a:lnTo>
                  <a:pt x="588" y="676"/>
                </a:lnTo>
                <a:lnTo>
                  <a:pt x="588" y="676"/>
                </a:lnTo>
                <a:lnTo>
                  <a:pt x="588" y="676"/>
                </a:lnTo>
                <a:lnTo>
                  <a:pt x="588" y="676"/>
                </a:lnTo>
                <a:lnTo>
                  <a:pt x="588" y="676"/>
                </a:lnTo>
                <a:lnTo>
                  <a:pt x="628" y="1216"/>
                </a:lnTo>
                <a:lnTo>
                  <a:pt x="98" y="1157"/>
                </a:lnTo>
                <a:lnTo>
                  <a:pt x="98" y="1157"/>
                </a:lnTo>
                <a:lnTo>
                  <a:pt x="98" y="1157"/>
                </a:lnTo>
                <a:lnTo>
                  <a:pt x="88" y="1157"/>
                </a:lnTo>
                <a:lnTo>
                  <a:pt x="88" y="1157"/>
                </a:lnTo>
                <a:lnTo>
                  <a:pt x="88" y="1157"/>
                </a:lnTo>
                <a:lnTo>
                  <a:pt x="88" y="1157"/>
                </a:lnTo>
                <a:lnTo>
                  <a:pt x="88" y="1157"/>
                </a:lnTo>
                <a:lnTo>
                  <a:pt x="88" y="1157"/>
                </a:lnTo>
                <a:lnTo>
                  <a:pt x="88" y="1157"/>
                </a:lnTo>
                <a:lnTo>
                  <a:pt x="88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7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49" y="1166"/>
                </a:lnTo>
                <a:lnTo>
                  <a:pt x="49" y="1166"/>
                </a:lnTo>
                <a:lnTo>
                  <a:pt x="49" y="1166"/>
                </a:lnTo>
                <a:lnTo>
                  <a:pt x="49" y="1166"/>
                </a:lnTo>
                <a:lnTo>
                  <a:pt x="49" y="1166"/>
                </a:lnTo>
                <a:lnTo>
                  <a:pt x="49" y="1166"/>
                </a:lnTo>
                <a:lnTo>
                  <a:pt x="49" y="1166"/>
                </a:lnTo>
                <a:cubicBezTo>
                  <a:pt x="40" y="1166"/>
                  <a:pt x="40" y="1166"/>
                  <a:pt x="29" y="1176"/>
                </a:cubicBez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9" y="1176"/>
                </a:lnTo>
                <a:lnTo>
                  <a:pt x="20" y="1176"/>
                </a:lnTo>
                <a:lnTo>
                  <a:pt x="20" y="117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lnTo>
                  <a:pt x="10" y="1186"/>
                </a:lnTo>
                <a:lnTo>
                  <a:pt x="10" y="1196"/>
                </a:lnTo>
                <a:lnTo>
                  <a:pt x="10" y="1196"/>
                </a:lnTo>
                <a:lnTo>
                  <a:pt x="10" y="1205"/>
                </a:lnTo>
                <a:lnTo>
                  <a:pt x="10" y="1205"/>
                </a:lnTo>
                <a:lnTo>
                  <a:pt x="10" y="1205"/>
                </a:lnTo>
                <a:lnTo>
                  <a:pt x="0" y="1205"/>
                </a:lnTo>
                <a:lnTo>
                  <a:pt x="0" y="1205"/>
                </a:lnTo>
                <a:lnTo>
                  <a:pt x="0" y="1205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16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2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55"/>
                </a:lnTo>
                <a:lnTo>
                  <a:pt x="0" y="1255"/>
                </a:lnTo>
                <a:lnTo>
                  <a:pt x="0" y="1255"/>
                </a:lnTo>
                <a:lnTo>
                  <a:pt x="10" y="1480"/>
                </a:lnTo>
                <a:cubicBezTo>
                  <a:pt x="127" y="1568"/>
                  <a:pt x="245" y="1656"/>
                  <a:pt x="343" y="1745"/>
                </a:cubicBezTo>
                <a:lnTo>
                  <a:pt x="323" y="1490"/>
                </a:lnTo>
                <a:lnTo>
                  <a:pt x="843" y="1549"/>
                </a:lnTo>
                <a:lnTo>
                  <a:pt x="863" y="1549"/>
                </a:lnTo>
                <a:lnTo>
                  <a:pt x="863" y="1549"/>
                </a:lnTo>
                <a:lnTo>
                  <a:pt x="863" y="1549"/>
                </a:lnTo>
                <a:lnTo>
                  <a:pt x="863" y="1549"/>
                </a:lnTo>
                <a:lnTo>
                  <a:pt x="863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7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8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892" y="1549"/>
                </a:lnTo>
                <a:lnTo>
                  <a:pt x="902" y="1538"/>
                </a:lnTo>
                <a:lnTo>
                  <a:pt x="902" y="1538"/>
                </a:lnTo>
                <a:lnTo>
                  <a:pt x="902" y="1538"/>
                </a:lnTo>
                <a:lnTo>
                  <a:pt x="902" y="1538"/>
                </a:lnTo>
                <a:lnTo>
                  <a:pt x="902" y="1538"/>
                </a:lnTo>
                <a:lnTo>
                  <a:pt x="902" y="1538"/>
                </a:lnTo>
                <a:lnTo>
                  <a:pt x="902" y="1538"/>
                </a:lnTo>
                <a:lnTo>
                  <a:pt x="902" y="1538"/>
                </a:lnTo>
                <a:lnTo>
                  <a:pt x="911" y="1538"/>
                </a:lnTo>
                <a:lnTo>
                  <a:pt x="911" y="1538"/>
                </a:lnTo>
                <a:lnTo>
                  <a:pt x="911" y="1538"/>
                </a:lnTo>
                <a:lnTo>
                  <a:pt x="911" y="1538"/>
                </a:lnTo>
                <a:lnTo>
                  <a:pt x="911" y="1538"/>
                </a:lnTo>
                <a:lnTo>
                  <a:pt x="911" y="1538"/>
                </a:lnTo>
                <a:cubicBezTo>
                  <a:pt x="911" y="1538"/>
                  <a:pt x="921" y="1538"/>
                  <a:pt x="921" y="1529"/>
                </a:cubicBezTo>
                <a:lnTo>
                  <a:pt x="921" y="1529"/>
                </a:lnTo>
                <a:lnTo>
                  <a:pt x="921" y="1529"/>
                </a:lnTo>
                <a:lnTo>
                  <a:pt x="931" y="1529"/>
                </a:lnTo>
                <a:lnTo>
                  <a:pt x="931" y="1529"/>
                </a:lnTo>
                <a:lnTo>
                  <a:pt x="931" y="1529"/>
                </a:lnTo>
                <a:lnTo>
                  <a:pt x="931" y="1529"/>
                </a:lnTo>
                <a:lnTo>
                  <a:pt x="931" y="1529"/>
                </a:lnTo>
                <a:lnTo>
                  <a:pt x="931" y="1529"/>
                </a:lnTo>
                <a:lnTo>
                  <a:pt x="931" y="1529"/>
                </a:lnTo>
                <a:lnTo>
                  <a:pt x="931" y="1519"/>
                </a:lnTo>
                <a:lnTo>
                  <a:pt x="931" y="1519"/>
                </a:lnTo>
                <a:lnTo>
                  <a:pt x="931" y="1519"/>
                </a:lnTo>
                <a:lnTo>
                  <a:pt x="941" y="1519"/>
                </a:lnTo>
                <a:lnTo>
                  <a:pt x="941" y="1519"/>
                </a:lnTo>
                <a:lnTo>
                  <a:pt x="941" y="1519"/>
                </a:lnTo>
                <a:lnTo>
                  <a:pt x="941" y="1519"/>
                </a:lnTo>
                <a:lnTo>
                  <a:pt x="941" y="1519"/>
                </a:lnTo>
                <a:lnTo>
                  <a:pt x="941" y="1519"/>
                </a:lnTo>
                <a:lnTo>
                  <a:pt x="941" y="1519"/>
                </a:lnTo>
                <a:lnTo>
                  <a:pt x="941" y="1509"/>
                </a:lnTo>
                <a:lnTo>
                  <a:pt x="941" y="1509"/>
                </a:lnTo>
                <a:lnTo>
                  <a:pt x="941" y="1509"/>
                </a:lnTo>
                <a:lnTo>
                  <a:pt x="941" y="1509"/>
                </a:lnTo>
                <a:cubicBezTo>
                  <a:pt x="951" y="1509"/>
                  <a:pt x="951" y="1499"/>
                  <a:pt x="951" y="1499"/>
                </a:cubicBezTo>
                <a:lnTo>
                  <a:pt x="951" y="1499"/>
                </a:lnTo>
                <a:lnTo>
                  <a:pt x="951" y="1499"/>
                </a:lnTo>
                <a:lnTo>
                  <a:pt x="951" y="1499"/>
                </a:lnTo>
                <a:lnTo>
                  <a:pt x="951" y="1499"/>
                </a:lnTo>
                <a:lnTo>
                  <a:pt x="951" y="1490"/>
                </a:lnTo>
                <a:lnTo>
                  <a:pt x="95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70"/>
                </a:lnTo>
                <a:lnTo>
                  <a:pt x="961" y="1470"/>
                </a:lnTo>
                <a:lnTo>
                  <a:pt x="961" y="1470"/>
                </a:lnTo>
                <a:lnTo>
                  <a:pt x="961" y="1470"/>
                </a:lnTo>
                <a:lnTo>
                  <a:pt x="961" y="1470"/>
                </a:lnTo>
                <a:lnTo>
                  <a:pt x="961" y="1470"/>
                </a:lnTo>
                <a:lnTo>
                  <a:pt x="961" y="147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60"/>
                </a:lnTo>
                <a:lnTo>
                  <a:pt x="961" y="1451"/>
                </a:lnTo>
                <a:lnTo>
                  <a:pt x="961" y="1451"/>
                </a:lnTo>
                <a:lnTo>
                  <a:pt x="961" y="1451"/>
                </a:lnTo>
                <a:lnTo>
                  <a:pt x="961" y="1451"/>
                </a:lnTo>
                <a:lnTo>
                  <a:pt x="961" y="1451"/>
                </a:lnTo>
                <a:lnTo>
                  <a:pt x="921" y="911"/>
                </a:lnTo>
                <a:lnTo>
                  <a:pt x="144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6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70" y="970"/>
                </a:lnTo>
                <a:lnTo>
                  <a:pt x="1480" y="970"/>
                </a:lnTo>
                <a:lnTo>
                  <a:pt x="1480" y="970"/>
                </a:lnTo>
                <a:lnTo>
                  <a:pt x="1480" y="970"/>
                </a:lnTo>
                <a:lnTo>
                  <a:pt x="1480" y="970"/>
                </a:lnTo>
                <a:lnTo>
                  <a:pt x="1480" y="970"/>
                </a:lnTo>
                <a:lnTo>
                  <a:pt x="1480" y="970"/>
                </a:lnTo>
                <a:lnTo>
                  <a:pt x="148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0" y="970"/>
                </a:lnTo>
                <a:lnTo>
                  <a:pt x="1499" y="970"/>
                </a:lnTo>
                <a:lnTo>
                  <a:pt x="1499" y="970"/>
                </a:lnTo>
                <a:lnTo>
                  <a:pt x="1499" y="970"/>
                </a:lnTo>
                <a:lnTo>
                  <a:pt x="1499" y="970"/>
                </a:lnTo>
                <a:lnTo>
                  <a:pt x="1499" y="961"/>
                </a:lnTo>
                <a:lnTo>
                  <a:pt x="1499" y="961"/>
                </a:lnTo>
                <a:lnTo>
                  <a:pt x="1499" y="961"/>
                </a:lnTo>
                <a:lnTo>
                  <a:pt x="1499" y="961"/>
                </a:lnTo>
                <a:lnTo>
                  <a:pt x="1509" y="961"/>
                </a:lnTo>
                <a:lnTo>
                  <a:pt x="1509" y="961"/>
                </a:lnTo>
                <a:cubicBezTo>
                  <a:pt x="1509" y="961"/>
                  <a:pt x="1519" y="961"/>
                  <a:pt x="1519" y="951"/>
                </a:cubicBezTo>
                <a:lnTo>
                  <a:pt x="1519" y="951"/>
                </a:lnTo>
                <a:lnTo>
                  <a:pt x="1519" y="951"/>
                </a:lnTo>
                <a:lnTo>
                  <a:pt x="1519" y="951"/>
                </a:lnTo>
                <a:lnTo>
                  <a:pt x="1519" y="951"/>
                </a:lnTo>
                <a:lnTo>
                  <a:pt x="151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41"/>
                </a:lnTo>
                <a:lnTo>
                  <a:pt x="1529" y="941"/>
                </a:lnTo>
                <a:lnTo>
                  <a:pt x="1529" y="941"/>
                </a:lnTo>
                <a:lnTo>
                  <a:pt x="1529" y="941"/>
                </a:lnTo>
                <a:lnTo>
                  <a:pt x="1538" y="941"/>
                </a:lnTo>
                <a:lnTo>
                  <a:pt x="1538" y="941"/>
                </a:lnTo>
                <a:lnTo>
                  <a:pt x="1538" y="941"/>
                </a:lnTo>
                <a:lnTo>
                  <a:pt x="1538" y="941"/>
                </a:lnTo>
                <a:lnTo>
                  <a:pt x="1538" y="941"/>
                </a:lnTo>
                <a:lnTo>
                  <a:pt x="1538" y="941"/>
                </a:lnTo>
                <a:lnTo>
                  <a:pt x="1538" y="931"/>
                </a:lnTo>
                <a:cubicBezTo>
                  <a:pt x="1538" y="931"/>
                  <a:pt x="1549" y="931"/>
                  <a:pt x="1549" y="922"/>
                </a:cubicBezTo>
                <a:lnTo>
                  <a:pt x="1549" y="922"/>
                </a:lnTo>
                <a:lnTo>
                  <a:pt x="1549" y="922"/>
                </a:lnTo>
                <a:lnTo>
                  <a:pt x="1549" y="922"/>
                </a:lnTo>
                <a:lnTo>
                  <a:pt x="1549" y="922"/>
                </a:lnTo>
                <a:lnTo>
                  <a:pt x="1549" y="922"/>
                </a:lnTo>
                <a:lnTo>
                  <a:pt x="1549" y="922"/>
                </a:lnTo>
                <a:lnTo>
                  <a:pt x="1549" y="911"/>
                </a:lnTo>
                <a:lnTo>
                  <a:pt x="1549" y="911"/>
                </a:lnTo>
                <a:lnTo>
                  <a:pt x="1549" y="911"/>
                </a:lnTo>
                <a:lnTo>
                  <a:pt x="1549" y="911"/>
                </a:lnTo>
                <a:lnTo>
                  <a:pt x="1549" y="911"/>
                </a:lnTo>
                <a:lnTo>
                  <a:pt x="1549" y="911"/>
                </a:lnTo>
                <a:lnTo>
                  <a:pt x="1549" y="911"/>
                </a:lnTo>
                <a:lnTo>
                  <a:pt x="1549" y="911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90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9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82"/>
                </a:lnTo>
                <a:lnTo>
                  <a:pt x="1558" y="872"/>
                </a:lnTo>
                <a:lnTo>
                  <a:pt x="1558" y="872"/>
                </a:lnTo>
                <a:lnTo>
                  <a:pt x="1558" y="872"/>
                </a:lnTo>
                <a:lnTo>
                  <a:pt x="1519" y="334"/>
                </a:lnTo>
                <a:lnTo>
                  <a:pt x="1695" y="353"/>
                </a:lnTo>
                <a:cubicBezTo>
                  <a:pt x="1607" y="236"/>
                  <a:pt x="1519" y="127"/>
                  <a:pt x="1440" y="2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2" name="Google Shape;5002;p21"/>
          <p:cNvSpPr/>
          <p:nvPr/>
        </p:nvSpPr>
        <p:spPr>
          <a:xfrm>
            <a:off x="-302532" y="1606630"/>
            <a:ext cx="337967" cy="342197"/>
          </a:xfrm>
          <a:custGeom>
            <a:avLst/>
            <a:gdLst/>
            <a:ahLst/>
            <a:cxnLst/>
            <a:rect l="l" t="t" r="r" b="b"/>
            <a:pathLst>
              <a:path w="1598" h="1618" extrusionOk="0">
                <a:moveTo>
                  <a:pt x="1333" y="0"/>
                </a:moveTo>
                <a:lnTo>
                  <a:pt x="1294" y="0"/>
                </a:lnTo>
                <a:lnTo>
                  <a:pt x="1294" y="0"/>
                </a:lnTo>
                <a:lnTo>
                  <a:pt x="1294" y="0"/>
                </a:lnTo>
                <a:lnTo>
                  <a:pt x="1294" y="0"/>
                </a:lnTo>
                <a:lnTo>
                  <a:pt x="129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74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65" y="0"/>
                </a:lnTo>
                <a:lnTo>
                  <a:pt x="1255" y="0"/>
                </a:lnTo>
                <a:lnTo>
                  <a:pt x="1255" y="0"/>
                </a:lnTo>
                <a:lnTo>
                  <a:pt x="1255" y="0"/>
                </a:lnTo>
                <a:lnTo>
                  <a:pt x="1255" y="0"/>
                </a:lnTo>
                <a:lnTo>
                  <a:pt x="1255" y="0"/>
                </a:lnTo>
                <a:lnTo>
                  <a:pt x="1255" y="0"/>
                </a:lnTo>
                <a:lnTo>
                  <a:pt x="1255" y="0"/>
                </a:lnTo>
                <a:lnTo>
                  <a:pt x="1255" y="0"/>
                </a:lnTo>
                <a:lnTo>
                  <a:pt x="1245" y="0"/>
                </a:lnTo>
                <a:lnTo>
                  <a:pt x="1245" y="0"/>
                </a:lnTo>
                <a:lnTo>
                  <a:pt x="1245" y="0"/>
                </a:lnTo>
                <a:lnTo>
                  <a:pt x="1245" y="0"/>
                </a:lnTo>
                <a:lnTo>
                  <a:pt x="1245" y="11"/>
                </a:lnTo>
                <a:lnTo>
                  <a:pt x="1245" y="11"/>
                </a:lnTo>
                <a:lnTo>
                  <a:pt x="1235" y="11"/>
                </a:lnTo>
                <a:lnTo>
                  <a:pt x="1235" y="11"/>
                </a:lnTo>
                <a:lnTo>
                  <a:pt x="1226" y="11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26" y="20"/>
                </a:lnTo>
                <a:lnTo>
                  <a:pt x="1215" y="20"/>
                </a:lnTo>
                <a:lnTo>
                  <a:pt x="1215" y="20"/>
                </a:lnTo>
                <a:lnTo>
                  <a:pt x="1215" y="2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lnTo>
                  <a:pt x="1215" y="30"/>
                </a:lnTo>
                <a:cubicBezTo>
                  <a:pt x="1206" y="40"/>
                  <a:pt x="1206" y="40"/>
                  <a:pt x="1206" y="50"/>
                </a:cubicBezTo>
                <a:lnTo>
                  <a:pt x="1206" y="50"/>
                </a:lnTo>
                <a:lnTo>
                  <a:pt x="1206" y="50"/>
                </a:lnTo>
                <a:lnTo>
                  <a:pt x="1206" y="50"/>
                </a:lnTo>
                <a:lnTo>
                  <a:pt x="1206" y="50"/>
                </a:lnTo>
                <a:lnTo>
                  <a:pt x="1206" y="50"/>
                </a:lnTo>
                <a:lnTo>
                  <a:pt x="1196" y="50"/>
                </a:lnTo>
                <a:lnTo>
                  <a:pt x="1196" y="50"/>
                </a:lnTo>
                <a:lnTo>
                  <a:pt x="1196" y="50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59"/>
                </a:lnTo>
                <a:lnTo>
                  <a:pt x="1196" y="69"/>
                </a:lnTo>
                <a:lnTo>
                  <a:pt x="1196" y="69"/>
                </a:lnTo>
                <a:lnTo>
                  <a:pt x="1196" y="69"/>
                </a:lnTo>
                <a:lnTo>
                  <a:pt x="1196" y="69"/>
                </a:lnTo>
                <a:lnTo>
                  <a:pt x="1196" y="69"/>
                </a:lnTo>
                <a:lnTo>
                  <a:pt x="1196" y="69"/>
                </a:lnTo>
                <a:lnTo>
                  <a:pt x="1196" y="6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7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89"/>
                </a:lnTo>
                <a:lnTo>
                  <a:pt x="1196" y="98"/>
                </a:lnTo>
                <a:lnTo>
                  <a:pt x="1235" y="627"/>
                </a:lnTo>
                <a:lnTo>
                  <a:pt x="696" y="569"/>
                </a:lnTo>
                <a:lnTo>
                  <a:pt x="696" y="569"/>
                </a:lnTo>
                <a:lnTo>
                  <a:pt x="696" y="569"/>
                </a:lnTo>
                <a:lnTo>
                  <a:pt x="696" y="569"/>
                </a:lnTo>
                <a:lnTo>
                  <a:pt x="696" y="569"/>
                </a:lnTo>
                <a:lnTo>
                  <a:pt x="696" y="569"/>
                </a:lnTo>
                <a:lnTo>
                  <a:pt x="696" y="569"/>
                </a:lnTo>
                <a:lnTo>
                  <a:pt x="686" y="569"/>
                </a:lnTo>
                <a:lnTo>
                  <a:pt x="686" y="569"/>
                </a:lnTo>
                <a:lnTo>
                  <a:pt x="686" y="569"/>
                </a:lnTo>
                <a:lnTo>
                  <a:pt x="686" y="569"/>
                </a:lnTo>
                <a:lnTo>
                  <a:pt x="686" y="569"/>
                </a:lnTo>
                <a:lnTo>
                  <a:pt x="686" y="569"/>
                </a:lnTo>
                <a:lnTo>
                  <a:pt x="686" y="569"/>
                </a:lnTo>
                <a:lnTo>
                  <a:pt x="686" y="569"/>
                </a:lnTo>
                <a:lnTo>
                  <a:pt x="677" y="569"/>
                </a:lnTo>
                <a:lnTo>
                  <a:pt x="677" y="569"/>
                </a:lnTo>
                <a:lnTo>
                  <a:pt x="677" y="569"/>
                </a:lnTo>
                <a:lnTo>
                  <a:pt x="677" y="569"/>
                </a:lnTo>
                <a:lnTo>
                  <a:pt x="677" y="569"/>
                </a:lnTo>
                <a:lnTo>
                  <a:pt x="677" y="569"/>
                </a:lnTo>
                <a:lnTo>
                  <a:pt x="677" y="579"/>
                </a:lnTo>
                <a:lnTo>
                  <a:pt x="677" y="579"/>
                </a:lnTo>
                <a:lnTo>
                  <a:pt x="677" y="579"/>
                </a:lnTo>
                <a:lnTo>
                  <a:pt x="667" y="579"/>
                </a:lnTo>
                <a:lnTo>
                  <a:pt x="667" y="579"/>
                </a:lnTo>
                <a:lnTo>
                  <a:pt x="667" y="579"/>
                </a:lnTo>
                <a:lnTo>
                  <a:pt x="667" y="579"/>
                </a:lnTo>
                <a:lnTo>
                  <a:pt x="667" y="579"/>
                </a:lnTo>
                <a:lnTo>
                  <a:pt x="667" y="579"/>
                </a:lnTo>
                <a:lnTo>
                  <a:pt x="667" y="579"/>
                </a:lnTo>
                <a:lnTo>
                  <a:pt x="667" y="579"/>
                </a:lnTo>
                <a:lnTo>
                  <a:pt x="657" y="579"/>
                </a:lnTo>
                <a:lnTo>
                  <a:pt x="657" y="579"/>
                </a:lnTo>
                <a:lnTo>
                  <a:pt x="657" y="579"/>
                </a:lnTo>
                <a:lnTo>
                  <a:pt x="657" y="579"/>
                </a:lnTo>
                <a:lnTo>
                  <a:pt x="657" y="579"/>
                </a:lnTo>
                <a:lnTo>
                  <a:pt x="657" y="579"/>
                </a:lnTo>
                <a:lnTo>
                  <a:pt x="657" y="579"/>
                </a:lnTo>
                <a:lnTo>
                  <a:pt x="657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47" y="579"/>
                </a:lnTo>
                <a:lnTo>
                  <a:pt x="638" y="588"/>
                </a:lnTo>
                <a:lnTo>
                  <a:pt x="638" y="588"/>
                </a:lnTo>
                <a:lnTo>
                  <a:pt x="638" y="588"/>
                </a:lnTo>
                <a:lnTo>
                  <a:pt x="638" y="588"/>
                </a:lnTo>
                <a:lnTo>
                  <a:pt x="638" y="588"/>
                </a:lnTo>
                <a:lnTo>
                  <a:pt x="627" y="58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27" y="598"/>
                </a:lnTo>
                <a:lnTo>
                  <a:pt x="618" y="598"/>
                </a:lnTo>
                <a:lnTo>
                  <a:pt x="618" y="598"/>
                </a:lnTo>
                <a:lnTo>
                  <a:pt x="618" y="608"/>
                </a:lnTo>
                <a:lnTo>
                  <a:pt x="618" y="608"/>
                </a:lnTo>
                <a:lnTo>
                  <a:pt x="618" y="608"/>
                </a:lnTo>
                <a:lnTo>
                  <a:pt x="618" y="608"/>
                </a:lnTo>
                <a:lnTo>
                  <a:pt x="618" y="608"/>
                </a:lnTo>
                <a:lnTo>
                  <a:pt x="618" y="608"/>
                </a:lnTo>
                <a:lnTo>
                  <a:pt x="608" y="618"/>
                </a:lnTo>
                <a:lnTo>
                  <a:pt x="608" y="618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27"/>
                </a:lnTo>
                <a:lnTo>
                  <a:pt x="608" y="638"/>
                </a:lnTo>
                <a:lnTo>
                  <a:pt x="598" y="638"/>
                </a:lnTo>
                <a:lnTo>
                  <a:pt x="598" y="638"/>
                </a:lnTo>
                <a:lnTo>
                  <a:pt x="598" y="638"/>
                </a:lnTo>
                <a:lnTo>
                  <a:pt x="598" y="638"/>
                </a:lnTo>
                <a:lnTo>
                  <a:pt x="598" y="638"/>
                </a:lnTo>
                <a:lnTo>
                  <a:pt x="598" y="638"/>
                </a:lnTo>
                <a:lnTo>
                  <a:pt x="598" y="638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4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57"/>
                </a:lnTo>
                <a:lnTo>
                  <a:pt x="598" y="667"/>
                </a:lnTo>
                <a:lnTo>
                  <a:pt x="598" y="667"/>
                </a:lnTo>
                <a:lnTo>
                  <a:pt x="598" y="667"/>
                </a:lnTo>
                <a:lnTo>
                  <a:pt x="598" y="667"/>
                </a:lnTo>
                <a:lnTo>
                  <a:pt x="598" y="667"/>
                </a:lnTo>
                <a:lnTo>
                  <a:pt x="598" y="667"/>
                </a:lnTo>
                <a:lnTo>
                  <a:pt x="598" y="667"/>
                </a:lnTo>
                <a:lnTo>
                  <a:pt x="638" y="1206"/>
                </a:lnTo>
                <a:lnTo>
                  <a:pt x="109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98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89" y="1147"/>
                </a:lnTo>
                <a:lnTo>
                  <a:pt x="79" y="1147"/>
                </a:lnTo>
                <a:lnTo>
                  <a:pt x="79" y="1147"/>
                </a:lnTo>
                <a:lnTo>
                  <a:pt x="79" y="1147"/>
                </a:lnTo>
                <a:lnTo>
                  <a:pt x="79" y="1147"/>
                </a:lnTo>
                <a:lnTo>
                  <a:pt x="79" y="1147"/>
                </a:lnTo>
                <a:lnTo>
                  <a:pt x="79" y="1147"/>
                </a:lnTo>
                <a:lnTo>
                  <a:pt x="79" y="1147"/>
                </a:lnTo>
                <a:lnTo>
                  <a:pt x="69" y="1147"/>
                </a:lnTo>
                <a:lnTo>
                  <a:pt x="69" y="1147"/>
                </a:lnTo>
                <a:lnTo>
                  <a:pt x="69" y="1147"/>
                </a:lnTo>
                <a:lnTo>
                  <a:pt x="69" y="1147"/>
                </a:lnTo>
                <a:lnTo>
                  <a:pt x="69" y="114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6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lnTo>
                  <a:pt x="59" y="1157"/>
                </a:lnTo>
                <a:cubicBezTo>
                  <a:pt x="50" y="1157"/>
                  <a:pt x="50" y="1157"/>
                  <a:pt x="40" y="1167"/>
                </a:cubicBezTo>
                <a:lnTo>
                  <a:pt x="40" y="1167"/>
                </a:lnTo>
                <a:lnTo>
                  <a:pt x="40" y="1167"/>
                </a:lnTo>
                <a:lnTo>
                  <a:pt x="40" y="1167"/>
                </a:lnTo>
                <a:lnTo>
                  <a:pt x="40" y="1167"/>
                </a:lnTo>
                <a:lnTo>
                  <a:pt x="40" y="1167"/>
                </a:lnTo>
                <a:lnTo>
                  <a:pt x="40" y="1167"/>
                </a:lnTo>
                <a:lnTo>
                  <a:pt x="40" y="1167"/>
                </a:lnTo>
                <a:lnTo>
                  <a:pt x="30" y="1167"/>
                </a:lnTo>
                <a:lnTo>
                  <a:pt x="30" y="1167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30" y="1176"/>
                </a:lnTo>
                <a:lnTo>
                  <a:pt x="20" y="1176"/>
                </a:lnTo>
                <a:lnTo>
                  <a:pt x="20" y="1186"/>
                </a:lnTo>
                <a:lnTo>
                  <a:pt x="20" y="1186"/>
                </a:lnTo>
                <a:lnTo>
                  <a:pt x="20" y="1186"/>
                </a:lnTo>
                <a:cubicBezTo>
                  <a:pt x="20" y="1186"/>
                  <a:pt x="20" y="1196"/>
                  <a:pt x="11" y="1196"/>
                </a:cubicBezTo>
                <a:lnTo>
                  <a:pt x="11" y="1196"/>
                </a:lnTo>
                <a:lnTo>
                  <a:pt x="11" y="1196"/>
                </a:lnTo>
                <a:lnTo>
                  <a:pt x="11" y="1196"/>
                </a:lnTo>
                <a:lnTo>
                  <a:pt x="11" y="1196"/>
                </a:lnTo>
                <a:lnTo>
                  <a:pt x="11" y="1196"/>
                </a:lnTo>
                <a:lnTo>
                  <a:pt x="11" y="1206"/>
                </a:lnTo>
                <a:lnTo>
                  <a:pt x="11" y="1206"/>
                </a:lnTo>
                <a:lnTo>
                  <a:pt x="11" y="1206"/>
                </a:lnTo>
                <a:lnTo>
                  <a:pt x="11" y="1206"/>
                </a:lnTo>
                <a:lnTo>
                  <a:pt x="11" y="1206"/>
                </a:lnTo>
                <a:lnTo>
                  <a:pt x="11" y="1206"/>
                </a:lnTo>
                <a:lnTo>
                  <a:pt x="11" y="1206"/>
                </a:lnTo>
                <a:lnTo>
                  <a:pt x="11" y="1206"/>
                </a:lnTo>
                <a:lnTo>
                  <a:pt x="11" y="1215"/>
                </a:lnTo>
                <a:lnTo>
                  <a:pt x="11" y="1215"/>
                </a:lnTo>
                <a:lnTo>
                  <a:pt x="11" y="1215"/>
                </a:lnTo>
                <a:lnTo>
                  <a:pt x="11" y="1215"/>
                </a:lnTo>
                <a:lnTo>
                  <a:pt x="11" y="1215"/>
                </a:lnTo>
                <a:lnTo>
                  <a:pt x="11" y="1215"/>
                </a:lnTo>
                <a:lnTo>
                  <a:pt x="11" y="1215"/>
                </a:lnTo>
                <a:lnTo>
                  <a:pt x="11" y="1215"/>
                </a:lnTo>
                <a:lnTo>
                  <a:pt x="11" y="1226"/>
                </a:lnTo>
                <a:lnTo>
                  <a:pt x="11" y="1226"/>
                </a:lnTo>
                <a:lnTo>
                  <a:pt x="0" y="1226"/>
                </a:lnTo>
                <a:lnTo>
                  <a:pt x="0" y="1226"/>
                </a:lnTo>
                <a:lnTo>
                  <a:pt x="0" y="1226"/>
                </a:lnTo>
                <a:lnTo>
                  <a:pt x="0" y="1226"/>
                </a:lnTo>
                <a:lnTo>
                  <a:pt x="0" y="1226"/>
                </a:lnTo>
                <a:lnTo>
                  <a:pt x="0" y="1226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3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0" y="1245"/>
                </a:lnTo>
                <a:lnTo>
                  <a:pt x="11" y="1274"/>
                </a:lnTo>
                <a:cubicBezTo>
                  <a:pt x="128" y="1392"/>
                  <a:pt x="236" y="1509"/>
                  <a:pt x="344" y="1618"/>
                </a:cubicBezTo>
                <a:lnTo>
                  <a:pt x="333" y="1480"/>
                </a:lnTo>
                <a:lnTo>
                  <a:pt x="853" y="1539"/>
                </a:lnTo>
                <a:lnTo>
                  <a:pt x="873" y="1539"/>
                </a:lnTo>
                <a:lnTo>
                  <a:pt x="873" y="1539"/>
                </a:lnTo>
                <a:lnTo>
                  <a:pt x="873" y="1539"/>
                </a:lnTo>
                <a:lnTo>
                  <a:pt x="873" y="1539"/>
                </a:lnTo>
                <a:lnTo>
                  <a:pt x="873" y="1539"/>
                </a:lnTo>
                <a:lnTo>
                  <a:pt x="873" y="1539"/>
                </a:lnTo>
                <a:lnTo>
                  <a:pt x="873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8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89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02" y="1539"/>
                </a:lnTo>
                <a:lnTo>
                  <a:pt x="912" y="1539"/>
                </a:lnTo>
                <a:lnTo>
                  <a:pt x="912" y="1539"/>
                </a:lnTo>
                <a:lnTo>
                  <a:pt x="912" y="1539"/>
                </a:lnTo>
                <a:lnTo>
                  <a:pt x="912" y="1539"/>
                </a:lnTo>
                <a:lnTo>
                  <a:pt x="912" y="1529"/>
                </a:lnTo>
                <a:lnTo>
                  <a:pt x="912" y="1529"/>
                </a:lnTo>
                <a:lnTo>
                  <a:pt x="912" y="1529"/>
                </a:lnTo>
                <a:lnTo>
                  <a:pt x="912" y="1529"/>
                </a:lnTo>
                <a:lnTo>
                  <a:pt x="912" y="1529"/>
                </a:lnTo>
                <a:lnTo>
                  <a:pt x="921" y="1529"/>
                </a:lnTo>
                <a:lnTo>
                  <a:pt x="921" y="1529"/>
                </a:lnTo>
                <a:lnTo>
                  <a:pt x="921" y="1529"/>
                </a:lnTo>
                <a:lnTo>
                  <a:pt x="921" y="1529"/>
                </a:lnTo>
                <a:cubicBezTo>
                  <a:pt x="921" y="1529"/>
                  <a:pt x="932" y="1529"/>
                  <a:pt x="932" y="1520"/>
                </a:cubicBezTo>
                <a:lnTo>
                  <a:pt x="932" y="1520"/>
                </a:lnTo>
                <a:lnTo>
                  <a:pt x="932" y="1520"/>
                </a:lnTo>
                <a:lnTo>
                  <a:pt x="932" y="1520"/>
                </a:lnTo>
                <a:lnTo>
                  <a:pt x="941" y="1520"/>
                </a:lnTo>
                <a:lnTo>
                  <a:pt x="941" y="1520"/>
                </a:lnTo>
                <a:lnTo>
                  <a:pt x="941" y="1520"/>
                </a:lnTo>
                <a:lnTo>
                  <a:pt x="941" y="1520"/>
                </a:lnTo>
                <a:lnTo>
                  <a:pt x="941" y="1520"/>
                </a:lnTo>
                <a:lnTo>
                  <a:pt x="941" y="1520"/>
                </a:lnTo>
                <a:lnTo>
                  <a:pt x="941" y="1520"/>
                </a:lnTo>
                <a:lnTo>
                  <a:pt x="941" y="1509"/>
                </a:lnTo>
                <a:lnTo>
                  <a:pt x="941" y="1509"/>
                </a:lnTo>
                <a:lnTo>
                  <a:pt x="941" y="1509"/>
                </a:lnTo>
                <a:lnTo>
                  <a:pt x="941" y="1509"/>
                </a:lnTo>
                <a:lnTo>
                  <a:pt x="951" y="1509"/>
                </a:lnTo>
                <a:lnTo>
                  <a:pt x="951" y="1509"/>
                </a:lnTo>
                <a:lnTo>
                  <a:pt x="951" y="1509"/>
                </a:lnTo>
                <a:lnTo>
                  <a:pt x="951" y="1509"/>
                </a:lnTo>
                <a:lnTo>
                  <a:pt x="951" y="1509"/>
                </a:lnTo>
                <a:lnTo>
                  <a:pt x="951" y="1509"/>
                </a:lnTo>
                <a:lnTo>
                  <a:pt x="951" y="1509"/>
                </a:lnTo>
                <a:lnTo>
                  <a:pt x="951" y="1500"/>
                </a:lnTo>
                <a:lnTo>
                  <a:pt x="951" y="1500"/>
                </a:lnTo>
                <a:cubicBezTo>
                  <a:pt x="961" y="1500"/>
                  <a:pt x="961" y="1500"/>
                  <a:pt x="961" y="1490"/>
                </a:cubicBez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9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61" y="1480"/>
                </a:lnTo>
                <a:lnTo>
                  <a:pt x="971" y="1480"/>
                </a:lnTo>
                <a:lnTo>
                  <a:pt x="971" y="148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70"/>
                </a:lnTo>
                <a:lnTo>
                  <a:pt x="971" y="1461"/>
                </a:lnTo>
                <a:lnTo>
                  <a:pt x="971" y="1461"/>
                </a:lnTo>
                <a:lnTo>
                  <a:pt x="971" y="1461"/>
                </a:lnTo>
                <a:lnTo>
                  <a:pt x="971" y="1461"/>
                </a:lnTo>
                <a:lnTo>
                  <a:pt x="971" y="1461"/>
                </a:lnTo>
                <a:lnTo>
                  <a:pt x="971" y="1461"/>
                </a:lnTo>
                <a:lnTo>
                  <a:pt x="971" y="146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51"/>
                </a:lnTo>
                <a:lnTo>
                  <a:pt x="971" y="1441"/>
                </a:lnTo>
                <a:lnTo>
                  <a:pt x="971" y="1441"/>
                </a:lnTo>
                <a:lnTo>
                  <a:pt x="971" y="1441"/>
                </a:lnTo>
                <a:lnTo>
                  <a:pt x="971" y="1441"/>
                </a:lnTo>
                <a:lnTo>
                  <a:pt x="932" y="902"/>
                </a:lnTo>
                <a:lnTo>
                  <a:pt x="1451" y="961"/>
                </a:lnTo>
                <a:lnTo>
                  <a:pt x="1461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7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80" y="961"/>
                </a:lnTo>
                <a:lnTo>
                  <a:pt x="1490" y="961"/>
                </a:lnTo>
                <a:lnTo>
                  <a:pt x="1490" y="961"/>
                </a:lnTo>
                <a:lnTo>
                  <a:pt x="1490" y="961"/>
                </a:lnTo>
                <a:lnTo>
                  <a:pt x="1490" y="961"/>
                </a:lnTo>
                <a:lnTo>
                  <a:pt x="1490" y="961"/>
                </a:lnTo>
                <a:lnTo>
                  <a:pt x="1490" y="961"/>
                </a:lnTo>
                <a:lnTo>
                  <a:pt x="149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0" y="961"/>
                </a:lnTo>
                <a:lnTo>
                  <a:pt x="1509" y="961"/>
                </a:lnTo>
                <a:lnTo>
                  <a:pt x="1509" y="961"/>
                </a:lnTo>
                <a:lnTo>
                  <a:pt x="1509" y="961"/>
                </a:lnTo>
                <a:lnTo>
                  <a:pt x="1509" y="961"/>
                </a:lnTo>
                <a:lnTo>
                  <a:pt x="1509" y="961"/>
                </a:lnTo>
                <a:lnTo>
                  <a:pt x="1509" y="961"/>
                </a:lnTo>
                <a:lnTo>
                  <a:pt x="1509" y="961"/>
                </a:lnTo>
                <a:lnTo>
                  <a:pt x="1509" y="951"/>
                </a:lnTo>
                <a:lnTo>
                  <a:pt x="150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51"/>
                </a:lnTo>
                <a:lnTo>
                  <a:pt x="1529" y="941"/>
                </a:lnTo>
                <a:lnTo>
                  <a:pt x="1529" y="941"/>
                </a:lnTo>
                <a:lnTo>
                  <a:pt x="1529" y="941"/>
                </a:lnTo>
                <a:lnTo>
                  <a:pt x="1529" y="941"/>
                </a:lnTo>
                <a:lnTo>
                  <a:pt x="1539" y="941"/>
                </a:lnTo>
                <a:lnTo>
                  <a:pt x="1539" y="941"/>
                </a:lnTo>
                <a:lnTo>
                  <a:pt x="1539" y="941"/>
                </a:lnTo>
                <a:lnTo>
                  <a:pt x="1539" y="941"/>
                </a:lnTo>
                <a:lnTo>
                  <a:pt x="1539" y="941"/>
                </a:lnTo>
                <a:lnTo>
                  <a:pt x="1539" y="941"/>
                </a:lnTo>
                <a:lnTo>
                  <a:pt x="1539" y="941"/>
                </a:lnTo>
                <a:lnTo>
                  <a:pt x="1539" y="932"/>
                </a:lnTo>
                <a:lnTo>
                  <a:pt x="1539" y="932"/>
                </a:lnTo>
                <a:lnTo>
                  <a:pt x="1539" y="932"/>
                </a:lnTo>
                <a:lnTo>
                  <a:pt x="1539" y="932"/>
                </a:lnTo>
                <a:lnTo>
                  <a:pt x="1539" y="932"/>
                </a:lnTo>
                <a:lnTo>
                  <a:pt x="1549" y="932"/>
                </a:lnTo>
                <a:lnTo>
                  <a:pt x="1549" y="932"/>
                </a:lnTo>
                <a:lnTo>
                  <a:pt x="1549" y="932"/>
                </a:lnTo>
                <a:lnTo>
                  <a:pt x="1549" y="932"/>
                </a:lnTo>
                <a:lnTo>
                  <a:pt x="1549" y="932"/>
                </a:lnTo>
                <a:cubicBezTo>
                  <a:pt x="1549" y="921"/>
                  <a:pt x="1549" y="921"/>
                  <a:pt x="1559" y="912"/>
                </a:cubicBezTo>
                <a:lnTo>
                  <a:pt x="1559" y="912"/>
                </a:lnTo>
                <a:lnTo>
                  <a:pt x="1559" y="912"/>
                </a:lnTo>
                <a:lnTo>
                  <a:pt x="1559" y="912"/>
                </a:lnTo>
                <a:lnTo>
                  <a:pt x="1559" y="912"/>
                </a:lnTo>
                <a:lnTo>
                  <a:pt x="1559" y="912"/>
                </a:lnTo>
                <a:lnTo>
                  <a:pt x="1559" y="912"/>
                </a:lnTo>
                <a:lnTo>
                  <a:pt x="1559" y="912"/>
                </a:lnTo>
                <a:lnTo>
                  <a:pt x="1559" y="91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902"/>
                </a:lnTo>
                <a:lnTo>
                  <a:pt x="1559" y="892"/>
                </a:lnTo>
                <a:lnTo>
                  <a:pt x="1559" y="892"/>
                </a:lnTo>
                <a:lnTo>
                  <a:pt x="1559" y="892"/>
                </a:lnTo>
                <a:lnTo>
                  <a:pt x="1559" y="892"/>
                </a:lnTo>
                <a:lnTo>
                  <a:pt x="1559" y="892"/>
                </a:lnTo>
                <a:lnTo>
                  <a:pt x="1568" y="892"/>
                </a:lnTo>
                <a:lnTo>
                  <a:pt x="1568" y="892"/>
                </a:lnTo>
                <a:lnTo>
                  <a:pt x="1568" y="89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82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73"/>
                </a:lnTo>
                <a:lnTo>
                  <a:pt x="1568" y="863"/>
                </a:lnTo>
                <a:lnTo>
                  <a:pt x="1520" y="334"/>
                </a:lnTo>
                <a:lnTo>
                  <a:pt x="1598" y="334"/>
                </a:lnTo>
                <a:cubicBezTo>
                  <a:pt x="1509" y="226"/>
                  <a:pt x="1422" y="118"/>
                  <a:pt x="1333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3" name="Google Shape;5003;p21"/>
          <p:cNvSpPr/>
          <p:nvPr/>
        </p:nvSpPr>
        <p:spPr>
          <a:xfrm>
            <a:off x="383546" y="1531973"/>
            <a:ext cx="341985" cy="379631"/>
          </a:xfrm>
          <a:custGeom>
            <a:avLst/>
            <a:gdLst/>
            <a:ahLst/>
            <a:cxnLst/>
            <a:rect l="l" t="t" r="r" b="b"/>
            <a:pathLst>
              <a:path w="1617" h="1795" extrusionOk="0">
                <a:moveTo>
                  <a:pt x="1078" y="1794"/>
                </a:moveTo>
                <a:cubicBezTo>
                  <a:pt x="1088" y="1784"/>
                  <a:pt x="1098" y="1764"/>
                  <a:pt x="1107" y="1755"/>
                </a:cubicBezTo>
                <a:cubicBezTo>
                  <a:pt x="1617" y="991"/>
                  <a:pt x="686" y="1"/>
                  <a:pt x="0" y="618"/>
                </a:cubicBezTo>
                <a:cubicBezTo>
                  <a:pt x="79" y="1030"/>
                  <a:pt x="362" y="1441"/>
                  <a:pt x="1078" y="179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4" name="Google Shape;5004;p21"/>
          <p:cNvSpPr/>
          <p:nvPr/>
        </p:nvSpPr>
        <p:spPr>
          <a:xfrm>
            <a:off x="-78774" y="2066624"/>
            <a:ext cx="476918" cy="215724"/>
          </a:xfrm>
          <a:custGeom>
            <a:avLst/>
            <a:gdLst/>
            <a:ahLst/>
            <a:cxnLst/>
            <a:rect l="l" t="t" r="r" b="b"/>
            <a:pathLst>
              <a:path w="2255" h="1020" extrusionOk="0">
                <a:moveTo>
                  <a:pt x="1" y="227"/>
                </a:moveTo>
                <a:cubicBezTo>
                  <a:pt x="305" y="550"/>
                  <a:pt x="618" y="795"/>
                  <a:pt x="1039" y="893"/>
                </a:cubicBezTo>
                <a:cubicBezTo>
                  <a:pt x="1529" y="1020"/>
                  <a:pt x="1862" y="952"/>
                  <a:pt x="2254" y="501"/>
                </a:cubicBezTo>
                <a:cubicBezTo>
                  <a:pt x="1627" y="236"/>
                  <a:pt x="756" y="1"/>
                  <a:pt x="1" y="227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5" name="Google Shape;5005;p21"/>
          <p:cNvSpPr/>
          <p:nvPr/>
        </p:nvSpPr>
        <p:spPr>
          <a:xfrm>
            <a:off x="2833041" y="5809601"/>
            <a:ext cx="381535" cy="209590"/>
          </a:xfrm>
          <a:custGeom>
            <a:avLst/>
            <a:gdLst/>
            <a:ahLst/>
            <a:cxnLst/>
            <a:rect l="l" t="t" r="r" b="b"/>
            <a:pathLst>
              <a:path w="1804" h="991" extrusionOk="0">
                <a:moveTo>
                  <a:pt x="1" y="912"/>
                </a:moveTo>
                <a:cubicBezTo>
                  <a:pt x="158" y="598"/>
                  <a:pt x="422" y="344"/>
                  <a:pt x="755" y="187"/>
                </a:cubicBezTo>
                <a:cubicBezTo>
                  <a:pt x="1098" y="30"/>
                  <a:pt x="1461" y="0"/>
                  <a:pt x="1804" y="89"/>
                </a:cubicBezTo>
                <a:cubicBezTo>
                  <a:pt x="1647" y="392"/>
                  <a:pt x="1382" y="657"/>
                  <a:pt x="1049" y="814"/>
                </a:cubicBezTo>
                <a:cubicBezTo>
                  <a:pt x="706" y="971"/>
                  <a:pt x="343" y="990"/>
                  <a:pt x="1" y="91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6" name="Google Shape;5006;p21"/>
          <p:cNvSpPr/>
          <p:nvPr/>
        </p:nvSpPr>
        <p:spPr>
          <a:xfrm>
            <a:off x="2833041" y="5828213"/>
            <a:ext cx="381535" cy="211705"/>
          </a:xfrm>
          <a:custGeom>
            <a:avLst/>
            <a:gdLst/>
            <a:ahLst/>
            <a:cxnLst/>
            <a:rect l="l" t="t" r="r" b="b"/>
            <a:pathLst>
              <a:path w="1804" h="1001" extrusionOk="0">
                <a:moveTo>
                  <a:pt x="1" y="824"/>
                </a:moveTo>
                <a:cubicBezTo>
                  <a:pt x="510" y="452"/>
                  <a:pt x="1284" y="147"/>
                  <a:pt x="1804" y="1"/>
                </a:cubicBezTo>
                <a:cubicBezTo>
                  <a:pt x="1471" y="657"/>
                  <a:pt x="716" y="1000"/>
                  <a:pt x="1" y="82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7" name="Google Shape;5007;p21"/>
          <p:cNvSpPr/>
          <p:nvPr/>
        </p:nvSpPr>
        <p:spPr>
          <a:xfrm>
            <a:off x="2833041" y="5844920"/>
            <a:ext cx="325489" cy="167926"/>
          </a:xfrm>
          <a:custGeom>
            <a:avLst/>
            <a:gdLst/>
            <a:ahLst/>
            <a:cxnLst/>
            <a:rect l="l" t="t" r="r" b="b"/>
            <a:pathLst>
              <a:path w="1539" h="794" extrusionOk="0">
                <a:moveTo>
                  <a:pt x="79" y="774"/>
                </a:moveTo>
                <a:cubicBezTo>
                  <a:pt x="50" y="794"/>
                  <a:pt x="1" y="745"/>
                  <a:pt x="30" y="735"/>
                </a:cubicBezTo>
                <a:cubicBezTo>
                  <a:pt x="373" y="441"/>
                  <a:pt x="1040" y="137"/>
                  <a:pt x="1510" y="10"/>
                </a:cubicBezTo>
                <a:cubicBezTo>
                  <a:pt x="1539" y="0"/>
                  <a:pt x="1530" y="39"/>
                  <a:pt x="1500" y="49"/>
                </a:cubicBezTo>
                <a:cubicBezTo>
                  <a:pt x="1040" y="177"/>
                  <a:pt x="441" y="480"/>
                  <a:pt x="79" y="77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21"/>
          <p:cNvSpPr/>
          <p:nvPr/>
        </p:nvSpPr>
        <p:spPr>
          <a:xfrm>
            <a:off x="3036285" y="5875798"/>
            <a:ext cx="91365" cy="41664"/>
          </a:xfrm>
          <a:custGeom>
            <a:avLst/>
            <a:gdLst/>
            <a:ahLst/>
            <a:cxnLst/>
            <a:rect l="l" t="t" r="r" b="b"/>
            <a:pathLst>
              <a:path w="432" h="197" extrusionOk="0">
                <a:moveTo>
                  <a:pt x="39" y="89"/>
                </a:moveTo>
                <a:cubicBezTo>
                  <a:pt x="10" y="99"/>
                  <a:pt x="0" y="70"/>
                  <a:pt x="29" y="60"/>
                </a:cubicBezTo>
                <a:cubicBezTo>
                  <a:pt x="137" y="1"/>
                  <a:pt x="333" y="60"/>
                  <a:pt x="412" y="158"/>
                </a:cubicBezTo>
                <a:cubicBezTo>
                  <a:pt x="431" y="177"/>
                  <a:pt x="412" y="197"/>
                  <a:pt x="392" y="177"/>
                </a:cubicBezTo>
                <a:cubicBezTo>
                  <a:pt x="323" y="99"/>
                  <a:pt x="137" y="50"/>
                  <a:pt x="39" y="8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9" name="Google Shape;5009;p21"/>
          <p:cNvSpPr/>
          <p:nvPr/>
        </p:nvSpPr>
        <p:spPr>
          <a:xfrm>
            <a:off x="2963532" y="5913232"/>
            <a:ext cx="89462" cy="49913"/>
          </a:xfrm>
          <a:custGeom>
            <a:avLst/>
            <a:gdLst/>
            <a:ahLst/>
            <a:cxnLst/>
            <a:rect l="l" t="t" r="r" b="b"/>
            <a:pathLst>
              <a:path w="423" h="236" extrusionOk="0">
                <a:moveTo>
                  <a:pt x="11" y="59"/>
                </a:moveTo>
                <a:cubicBezTo>
                  <a:pt x="1" y="50"/>
                  <a:pt x="11" y="39"/>
                  <a:pt x="20" y="30"/>
                </a:cubicBezTo>
                <a:cubicBezTo>
                  <a:pt x="148" y="0"/>
                  <a:pt x="334" y="89"/>
                  <a:pt x="403" y="196"/>
                </a:cubicBezTo>
                <a:cubicBezTo>
                  <a:pt x="423" y="216"/>
                  <a:pt x="393" y="235"/>
                  <a:pt x="373" y="216"/>
                </a:cubicBezTo>
                <a:cubicBezTo>
                  <a:pt x="266" y="30"/>
                  <a:pt x="20" y="98"/>
                  <a:pt x="11" y="5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0" name="Google Shape;5010;p21"/>
          <p:cNvSpPr/>
          <p:nvPr/>
        </p:nvSpPr>
        <p:spPr>
          <a:xfrm>
            <a:off x="2998851" y="5828213"/>
            <a:ext cx="54142" cy="97499"/>
          </a:xfrm>
          <a:custGeom>
            <a:avLst/>
            <a:gdLst/>
            <a:ahLst/>
            <a:cxnLst/>
            <a:rect l="l" t="t" r="r" b="b"/>
            <a:pathLst>
              <a:path w="256" h="461" extrusionOk="0">
                <a:moveTo>
                  <a:pt x="1" y="383"/>
                </a:moveTo>
                <a:cubicBezTo>
                  <a:pt x="1" y="363"/>
                  <a:pt x="20" y="354"/>
                  <a:pt x="30" y="354"/>
                </a:cubicBezTo>
                <a:cubicBezTo>
                  <a:pt x="128" y="304"/>
                  <a:pt x="226" y="138"/>
                  <a:pt x="216" y="40"/>
                </a:cubicBezTo>
                <a:cubicBezTo>
                  <a:pt x="216" y="1"/>
                  <a:pt x="236" y="1"/>
                  <a:pt x="236" y="30"/>
                </a:cubicBezTo>
                <a:cubicBezTo>
                  <a:pt x="256" y="206"/>
                  <a:pt x="40" y="461"/>
                  <a:pt x="1" y="38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1" name="Google Shape;5011;p21"/>
          <p:cNvSpPr/>
          <p:nvPr/>
        </p:nvSpPr>
        <p:spPr>
          <a:xfrm>
            <a:off x="2903680" y="5877913"/>
            <a:ext cx="56046" cy="85232"/>
          </a:xfrm>
          <a:custGeom>
            <a:avLst/>
            <a:gdLst/>
            <a:ahLst/>
            <a:cxnLst/>
            <a:rect l="l" t="t" r="r" b="b"/>
            <a:pathLst>
              <a:path w="265" h="403" extrusionOk="0">
                <a:moveTo>
                  <a:pt x="39" y="393"/>
                </a:moveTo>
                <a:cubicBezTo>
                  <a:pt x="9" y="402"/>
                  <a:pt x="0" y="363"/>
                  <a:pt x="20" y="354"/>
                </a:cubicBezTo>
                <a:cubicBezTo>
                  <a:pt x="127" y="304"/>
                  <a:pt x="225" y="138"/>
                  <a:pt x="225" y="30"/>
                </a:cubicBezTo>
                <a:cubicBezTo>
                  <a:pt x="216" y="1"/>
                  <a:pt x="245" y="1"/>
                  <a:pt x="255" y="30"/>
                </a:cubicBezTo>
                <a:cubicBezTo>
                  <a:pt x="264" y="158"/>
                  <a:pt x="157" y="344"/>
                  <a:pt x="39" y="39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2" name="Google Shape;5012;p21"/>
          <p:cNvSpPr/>
          <p:nvPr/>
        </p:nvSpPr>
        <p:spPr>
          <a:xfrm>
            <a:off x="2839175" y="5981544"/>
            <a:ext cx="371383" cy="219953"/>
          </a:xfrm>
          <a:custGeom>
            <a:avLst/>
            <a:gdLst/>
            <a:ahLst/>
            <a:cxnLst/>
            <a:rect l="l" t="t" r="r" b="b"/>
            <a:pathLst>
              <a:path w="1756" h="1040" extrusionOk="0">
                <a:moveTo>
                  <a:pt x="1" y="69"/>
                </a:moveTo>
                <a:cubicBezTo>
                  <a:pt x="334" y="1"/>
                  <a:pt x="706" y="50"/>
                  <a:pt x="1030" y="217"/>
                </a:cubicBezTo>
                <a:cubicBezTo>
                  <a:pt x="1363" y="383"/>
                  <a:pt x="1618" y="657"/>
                  <a:pt x="1755" y="971"/>
                </a:cubicBezTo>
                <a:cubicBezTo>
                  <a:pt x="1422" y="1040"/>
                  <a:pt x="1050" y="1000"/>
                  <a:pt x="717" y="833"/>
                </a:cubicBezTo>
                <a:cubicBezTo>
                  <a:pt x="393" y="657"/>
                  <a:pt x="138" y="393"/>
                  <a:pt x="1" y="6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3" name="Google Shape;5013;p21"/>
          <p:cNvSpPr/>
          <p:nvPr/>
        </p:nvSpPr>
        <p:spPr>
          <a:xfrm>
            <a:off x="2839175" y="5996137"/>
            <a:ext cx="371383" cy="222068"/>
          </a:xfrm>
          <a:custGeom>
            <a:avLst/>
            <a:gdLst/>
            <a:ahLst/>
            <a:cxnLst/>
            <a:rect l="l" t="t" r="r" b="b"/>
            <a:pathLst>
              <a:path w="1756" h="1050" extrusionOk="0">
                <a:moveTo>
                  <a:pt x="1" y="0"/>
                </a:moveTo>
                <a:cubicBezTo>
                  <a:pt x="599" y="167"/>
                  <a:pt x="1324" y="598"/>
                  <a:pt x="1755" y="902"/>
                </a:cubicBezTo>
                <a:cubicBezTo>
                  <a:pt x="1040" y="1049"/>
                  <a:pt x="305" y="677"/>
                  <a:pt x="1" y="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4" name="Google Shape;5014;p21"/>
          <p:cNvSpPr/>
          <p:nvPr/>
        </p:nvSpPr>
        <p:spPr>
          <a:xfrm>
            <a:off x="2837271" y="5996137"/>
            <a:ext cx="325489" cy="161793"/>
          </a:xfrm>
          <a:custGeom>
            <a:avLst/>
            <a:gdLst/>
            <a:ahLst/>
            <a:cxnLst/>
            <a:rect l="l" t="t" r="r" b="b"/>
            <a:pathLst>
              <a:path w="1539" h="765" extrusionOk="0">
                <a:moveTo>
                  <a:pt x="30" y="79"/>
                </a:moveTo>
                <a:cubicBezTo>
                  <a:pt x="1" y="69"/>
                  <a:pt x="1" y="0"/>
                  <a:pt x="30" y="10"/>
                </a:cubicBezTo>
                <a:cubicBezTo>
                  <a:pt x="471" y="108"/>
                  <a:pt x="1127" y="441"/>
                  <a:pt x="1510" y="725"/>
                </a:cubicBezTo>
                <a:cubicBezTo>
                  <a:pt x="1539" y="745"/>
                  <a:pt x="1510" y="764"/>
                  <a:pt x="1480" y="745"/>
                </a:cubicBezTo>
                <a:cubicBezTo>
                  <a:pt x="1098" y="470"/>
                  <a:pt x="480" y="187"/>
                  <a:pt x="30" y="7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5" name="Google Shape;5015;p21"/>
          <p:cNvSpPr/>
          <p:nvPr/>
        </p:nvSpPr>
        <p:spPr>
          <a:xfrm>
            <a:off x="3048763" y="6085175"/>
            <a:ext cx="47586" cy="87347"/>
          </a:xfrm>
          <a:custGeom>
            <a:avLst/>
            <a:gdLst/>
            <a:ahLst/>
            <a:cxnLst/>
            <a:rect l="l" t="t" r="r" b="b"/>
            <a:pathLst>
              <a:path w="225" h="413" extrusionOk="0">
                <a:moveTo>
                  <a:pt x="20" y="49"/>
                </a:moveTo>
                <a:cubicBezTo>
                  <a:pt x="0" y="40"/>
                  <a:pt x="20" y="1"/>
                  <a:pt x="39" y="20"/>
                </a:cubicBezTo>
                <a:cubicBezTo>
                  <a:pt x="157" y="79"/>
                  <a:pt x="225" y="265"/>
                  <a:pt x="205" y="383"/>
                </a:cubicBezTo>
                <a:cubicBezTo>
                  <a:pt x="196" y="412"/>
                  <a:pt x="166" y="402"/>
                  <a:pt x="176" y="373"/>
                </a:cubicBezTo>
                <a:cubicBezTo>
                  <a:pt x="186" y="275"/>
                  <a:pt x="118" y="99"/>
                  <a:pt x="20" y="4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6" name="Google Shape;5016;p21"/>
          <p:cNvSpPr/>
          <p:nvPr/>
        </p:nvSpPr>
        <p:spPr>
          <a:xfrm>
            <a:off x="2974106" y="6049856"/>
            <a:ext cx="43568" cy="91577"/>
          </a:xfrm>
          <a:custGeom>
            <a:avLst/>
            <a:gdLst/>
            <a:ahLst/>
            <a:cxnLst/>
            <a:rect l="l" t="t" r="r" b="b"/>
            <a:pathLst>
              <a:path w="206" h="433" extrusionOk="0">
                <a:moveTo>
                  <a:pt x="29" y="11"/>
                </a:moveTo>
                <a:cubicBezTo>
                  <a:pt x="29" y="1"/>
                  <a:pt x="49" y="1"/>
                  <a:pt x="59" y="11"/>
                </a:cubicBezTo>
                <a:cubicBezTo>
                  <a:pt x="157" y="89"/>
                  <a:pt x="206" y="295"/>
                  <a:pt x="166" y="412"/>
                </a:cubicBezTo>
                <a:cubicBezTo>
                  <a:pt x="157" y="432"/>
                  <a:pt x="127" y="423"/>
                  <a:pt x="137" y="393"/>
                </a:cubicBezTo>
                <a:cubicBezTo>
                  <a:pt x="206" y="197"/>
                  <a:pt x="0" y="50"/>
                  <a:pt x="29" y="1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7" name="Google Shape;5017;p21"/>
          <p:cNvSpPr/>
          <p:nvPr/>
        </p:nvSpPr>
        <p:spPr>
          <a:xfrm>
            <a:off x="3004984" y="6054086"/>
            <a:ext cx="103843" cy="33416"/>
          </a:xfrm>
          <a:custGeom>
            <a:avLst/>
            <a:gdLst/>
            <a:ahLst/>
            <a:cxnLst/>
            <a:rect l="l" t="t" r="r" b="b"/>
            <a:pathLst>
              <a:path w="491" h="158" extrusionOk="0">
                <a:moveTo>
                  <a:pt x="50" y="69"/>
                </a:moveTo>
                <a:cubicBezTo>
                  <a:pt x="50" y="59"/>
                  <a:pt x="70" y="59"/>
                  <a:pt x="89" y="69"/>
                </a:cubicBezTo>
                <a:cubicBezTo>
                  <a:pt x="177" y="118"/>
                  <a:pt x="373" y="98"/>
                  <a:pt x="452" y="20"/>
                </a:cubicBezTo>
                <a:cubicBezTo>
                  <a:pt x="471" y="1"/>
                  <a:pt x="491" y="20"/>
                  <a:pt x="462" y="40"/>
                </a:cubicBezTo>
                <a:cubicBezTo>
                  <a:pt x="344" y="157"/>
                  <a:pt x="1" y="148"/>
                  <a:pt x="50" y="6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8" name="Google Shape;5018;p21"/>
          <p:cNvSpPr/>
          <p:nvPr/>
        </p:nvSpPr>
        <p:spPr>
          <a:xfrm>
            <a:off x="2913831" y="6010730"/>
            <a:ext cx="97710" cy="35319"/>
          </a:xfrm>
          <a:custGeom>
            <a:avLst/>
            <a:gdLst/>
            <a:ahLst/>
            <a:cxnLst/>
            <a:rect l="l" t="t" r="r" b="b"/>
            <a:pathLst>
              <a:path w="462" h="167" extrusionOk="0">
                <a:moveTo>
                  <a:pt x="30" y="108"/>
                </a:moveTo>
                <a:cubicBezTo>
                  <a:pt x="1" y="88"/>
                  <a:pt x="20" y="49"/>
                  <a:pt x="50" y="68"/>
                </a:cubicBezTo>
                <a:cubicBezTo>
                  <a:pt x="148" y="118"/>
                  <a:pt x="344" y="98"/>
                  <a:pt x="422" y="20"/>
                </a:cubicBezTo>
                <a:cubicBezTo>
                  <a:pt x="442" y="0"/>
                  <a:pt x="462" y="29"/>
                  <a:pt x="442" y="49"/>
                </a:cubicBezTo>
                <a:cubicBezTo>
                  <a:pt x="344" y="127"/>
                  <a:pt x="138" y="166"/>
                  <a:pt x="30" y="10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9" name="Google Shape;5019;p21"/>
          <p:cNvSpPr/>
          <p:nvPr/>
        </p:nvSpPr>
        <p:spPr>
          <a:xfrm>
            <a:off x="2772978" y="5944321"/>
            <a:ext cx="126685" cy="126473"/>
          </a:xfrm>
          <a:custGeom>
            <a:avLst/>
            <a:gdLst/>
            <a:ahLst/>
            <a:cxnLst/>
            <a:rect l="l" t="t" r="r" b="b"/>
            <a:pathLst>
              <a:path w="599" h="598" extrusionOk="0">
                <a:moveTo>
                  <a:pt x="412" y="69"/>
                </a:moveTo>
                <a:cubicBezTo>
                  <a:pt x="549" y="128"/>
                  <a:pt x="598" y="284"/>
                  <a:pt x="540" y="412"/>
                </a:cubicBezTo>
                <a:cubicBezTo>
                  <a:pt x="471" y="549"/>
                  <a:pt x="314" y="598"/>
                  <a:pt x="187" y="539"/>
                </a:cubicBezTo>
                <a:cubicBezTo>
                  <a:pt x="59" y="480"/>
                  <a:pt x="0" y="324"/>
                  <a:pt x="69" y="186"/>
                </a:cubicBezTo>
                <a:cubicBezTo>
                  <a:pt x="128" y="59"/>
                  <a:pt x="285" y="1"/>
                  <a:pt x="412" y="6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0" name="Google Shape;5020;p21"/>
          <p:cNvSpPr/>
          <p:nvPr/>
        </p:nvSpPr>
        <p:spPr>
          <a:xfrm>
            <a:off x="2797722" y="5962933"/>
            <a:ext cx="48009" cy="45683"/>
          </a:xfrm>
          <a:custGeom>
            <a:avLst/>
            <a:gdLst/>
            <a:ahLst/>
            <a:cxnLst/>
            <a:rect l="l" t="t" r="r" b="b"/>
            <a:pathLst>
              <a:path w="227" h="216" extrusionOk="0">
                <a:moveTo>
                  <a:pt x="158" y="20"/>
                </a:moveTo>
                <a:cubicBezTo>
                  <a:pt x="207" y="50"/>
                  <a:pt x="227" y="109"/>
                  <a:pt x="197" y="148"/>
                </a:cubicBezTo>
                <a:cubicBezTo>
                  <a:pt x="177" y="196"/>
                  <a:pt x="119" y="216"/>
                  <a:pt x="70" y="196"/>
                </a:cubicBezTo>
                <a:cubicBezTo>
                  <a:pt x="21" y="177"/>
                  <a:pt x="1" y="118"/>
                  <a:pt x="31" y="69"/>
                </a:cubicBezTo>
                <a:cubicBezTo>
                  <a:pt x="50" y="20"/>
                  <a:pt x="109" y="0"/>
                  <a:pt x="15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1" name="Google Shape;5021;p21"/>
          <p:cNvSpPr/>
          <p:nvPr/>
        </p:nvSpPr>
        <p:spPr>
          <a:xfrm>
            <a:off x="667368" y="1150654"/>
            <a:ext cx="325700" cy="263521"/>
          </a:xfrm>
          <a:custGeom>
            <a:avLst/>
            <a:gdLst/>
            <a:ahLst/>
            <a:cxnLst/>
            <a:rect l="l" t="t" r="r" b="b"/>
            <a:pathLst>
              <a:path w="1540" h="1246" extrusionOk="0">
                <a:moveTo>
                  <a:pt x="0" y="1245"/>
                </a:moveTo>
                <a:cubicBezTo>
                  <a:pt x="79" y="912"/>
                  <a:pt x="265" y="588"/>
                  <a:pt x="559" y="353"/>
                </a:cubicBezTo>
                <a:cubicBezTo>
                  <a:pt x="843" y="118"/>
                  <a:pt x="1196" y="11"/>
                  <a:pt x="1539" y="1"/>
                </a:cubicBezTo>
                <a:cubicBezTo>
                  <a:pt x="1461" y="344"/>
                  <a:pt x="1284" y="657"/>
                  <a:pt x="990" y="893"/>
                </a:cubicBezTo>
                <a:cubicBezTo>
                  <a:pt x="696" y="1128"/>
                  <a:pt x="353" y="1245"/>
                  <a:pt x="0" y="124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2" name="Google Shape;5022;p21"/>
          <p:cNvSpPr/>
          <p:nvPr/>
        </p:nvSpPr>
        <p:spPr>
          <a:xfrm>
            <a:off x="667368" y="1150654"/>
            <a:ext cx="325700" cy="263521"/>
          </a:xfrm>
          <a:custGeom>
            <a:avLst/>
            <a:gdLst/>
            <a:ahLst/>
            <a:cxnLst/>
            <a:rect l="l" t="t" r="r" b="b"/>
            <a:pathLst>
              <a:path w="1540" h="1246" extrusionOk="0">
                <a:moveTo>
                  <a:pt x="0" y="1245"/>
                </a:moveTo>
                <a:cubicBezTo>
                  <a:pt x="403" y="755"/>
                  <a:pt x="1078" y="275"/>
                  <a:pt x="1539" y="1"/>
                </a:cubicBezTo>
                <a:cubicBezTo>
                  <a:pt x="1382" y="726"/>
                  <a:pt x="736" y="1245"/>
                  <a:pt x="0" y="124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3" name="Google Shape;5023;p21"/>
          <p:cNvSpPr/>
          <p:nvPr/>
        </p:nvSpPr>
        <p:spPr>
          <a:xfrm>
            <a:off x="667368" y="1181743"/>
            <a:ext cx="277903" cy="238565"/>
          </a:xfrm>
          <a:custGeom>
            <a:avLst/>
            <a:gdLst/>
            <a:ahLst/>
            <a:cxnLst/>
            <a:rect l="l" t="t" r="r" b="b"/>
            <a:pathLst>
              <a:path w="1314" h="1128" extrusionOk="0">
                <a:moveTo>
                  <a:pt x="89" y="1108"/>
                </a:moveTo>
                <a:cubicBezTo>
                  <a:pt x="59" y="1127"/>
                  <a:pt x="0" y="1098"/>
                  <a:pt x="20" y="1079"/>
                </a:cubicBezTo>
                <a:cubicBezTo>
                  <a:pt x="285" y="716"/>
                  <a:pt x="863" y="256"/>
                  <a:pt x="1284" y="20"/>
                </a:cubicBezTo>
                <a:cubicBezTo>
                  <a:pt x="1304" y="1"/>
                  <a:pt x="1313" y="40"/>
                  <a:pt x="1284" y="49"/>
                </a:cubicBezTo>
                <a:cubicBezTo>
                  <a:pt x="873" y="295"/>
                  <a:pt x="363" y="735"/>
                  <a:pt x="89" y="110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4" name="Google Shape;5024;p21"/>
          <p:cNvSpPr/>
          <p:nvPr/>
        </p:nvSpPr>
        <p:spPr>
          <a:xfrm>
            <a:off x="837196" y="1235674"/>
            <a:ext cx="95595" cy="27071"/>
          </a:xfrm>
          <a:custGeom>
            <a:avLst/>
            <a:gdLst/>
            <a:ahLst/>
            <a:cxnLst/>
            <a:rect l="l" t="t" r="r" b="b"/>
            <a:pathLst>
              <a:path w="452" h="128" extrusionOk="0">
                <a:moveTo>
                  <a:pt x="40" y="108"/>
                </a:moveTo>
                <a:cubicBezTo>
                  <a:pt x="20" y="128"/>
                  <a:pt x="1" y="99"/>
                  <a:pt x="20" y="79"/>
                </a:cubicBezTo>
                <a:cubicBezTo>
                  <a:pt x="118" y="1"/>
                  <a:pt x="314" y="10"/>
                  <a:pt x="423" y="79"/>
                </a:cubicBezTo>
                <a:cubicBezTo>
                  <a:pt x="452" y="99"/>
                  <a:pt x="423" y="118"/>
                  <a:pt x="403" y="99"/>
                </a:cubicBezTo>
                <a:cubicBezTo>
                  <a:pt x="314" y="40"/>
                  <a:pt x="129" y="40"/>
                  <a:pt x="40" y="10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5" name="Google Shape;5025;p21"/>
          <p:cNvSpPr/>
          <p:nvPr/>
        </p:nvSpPr>
        <p:spPr>
          <a:xfrm>
            <a:off x="775017" y="1287489"/>
            <a:ext cx="95595" cy="37434"/>
          </a:xfrm>
          <a:custGeom>
            <a:avLst/>
            <a:gdLst/>
            <a:ahLst/>
            <a:cxnLst/>
            <a:rect l="l" t="t" r="r" b="b"/>
            <a:pathLst>
              <a:path w="452" h="177" extrusionOk="0">
                <a:moveTo>
                  <a:pt x="11" y="98"/>
                </a:moveTo>
                <a:cubicBezTo>
                  <a:pt x="1" y="89"/>
                  <a:pt x="1" y="69"/>
                  <a:pt x="21" y="69"/>
                </a:cubicBezTo>
                <a:cubicBezTo>
                  <a:pt x="129" y="10"/>
                  <a:pt x="334" y="39"/>
                  <a:pt x="423" y="128"/>
                </a:cubicBezTo>
                <a:cubicBezTo>
                  <a:pt x="452" y="148"/>
                  <a:pt x="423" y="177"/>
                  <a:pt x="403" y="157"/>
                </a:cubicBezTo>
                <a:cubicBezTo>
                  <a:pt x="246" y="0"/>
                  <a:pt x="31" y="137"/>
                  <a:pt x="11" y="9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6" name="Google Shape;5026;p21"/>
          <p:cNvSpPr/>
          <p:nvPr/>
        </p:nvSpPr>
        <p:spPr>
          <a:xfrm>
            <a:off x="804203" y="1192106"/>
            <a:ext cx="43779" cy="105958"/>
          </a:xfrm>
          <a:custGeom>
            <a:avLst/>
            <a:gdLst/>
            <a:ahLst/>
            <a:cxnLst/>
            <a:rect l="l" t="t" r="r" b="b"/>
            <a:pathLst>
              <a:path w="207" h="501" extrusionOk="0">
                <a:moveTo>
                  <a:pt x="10" y="422"/>
                </a:moveTo>
                <a:cubicBezTo>
                  <a:pt x="0" y="412"/>
                  <a:pt x="10" y="403"/>
                  <a:pt x="20" y="392"/>
                </a:cubicBezTo>
                <a:cubicBezTo>
                  <a:pt x="108" y="324"/>
                  <a:pt x="157" y="138"/>
                  <a:pt x="128" y="40"/>
                </a:cubicBezTo>
                <a:cubicBezTo>
                  <a:pt x="118" y="11"/>
                  <a:pt x="137" y="0"/>
                  <a:pt x="147" y="30"/>
                </a:cubicBezTo>
                <a:cubicBezTo>
                  <a:pt x="206" y="196"/>
                  <a:pt x="59" y="501"/>
                  <a:pt x="10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7" name="Google Shape;5027;p21"/>
          <p:cNvSpPr/>
          <p:nvPr/>
        </p:nvSpPr>
        <p:spPr>
          <a:xfrm>
            <a:off x="723413" y="1264648"/>
            <a:ext cx="43568" cy="93480"/>
          </a:xfrm>
          <a:custGeom>
            <a:avLst/>
            <a:gdLst/>
            <a:ahLst/>
            <a:cxnLst/>
            <a:rect l="l" t="t" r="r" b="b"/>
            <a:pathLst>
              <a:path w="206" h="442" extrusionOk="0">
                <a:moveTo>
                  <a:pt x="49" y="422"/>
                </a:moveTo>
                <a:cubicBezTo>
                  <a:pt x="29" y="441"/>
                  <a:pt x="0" y="402"/>
                  <a:pt x="20" y="393"/>
                </a:cubicBezTo>
                <a:cubicBezTo>
                  <a:pt x="108" y="324"/>
                  <a:pt x="167" y="128"/>
                  <a:pt x="138" y="30"/>
                </a:cubicBezTo>
                <a:cubicBezTo>
                  <a:pt x="127" y="1"/>
                  <a:pt x="157" y="1"/>
                  <a:pt x="167" y="30"/>
                </a:cubicBezTo>
                <a:cubicBezTo>
                  <a:pt x="206" y="147"/>
                  <a:pt x="157" y="354"/>
                  <a:pt x="49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8" name="Google Shape;5028;p21"/>
          <p:cNvSpPr/>
          <p:nvPr/>
        </p:nvSpPr>
        <p:spPr>
          <a:xfrm>
            <a:off x="611534" y="1007686"/>
            <a:ext cx="186749" cy="398243"/>
          </a:xfrm>
          <a:custGeom>
            <a:avLst/>
            <a:gdLst/>
            <a:ahLst/>
            <a:cxnLst/>
            <a:rect l="l" t="t" r="r" b="b"/>
            <a:pathLst>
              <a:path w="883" h="1883" extrusionOk="0">
                <a:moveTo>
                  <a:pt x="147" y="1882"/>
                </a:moveTo>
                <a:cubicBezTo>
                  <a:pt x="20" y="1558"/>
                  <a:pt x="0" y="1196"/>
                  <a:pt x="118" y="833"/>
                </a:cubicBezTo>
                <a:cubicBezTo>
                  <a:pt x="225" y="481"/>
                  <a:pt x="451" y="197"/>
                  <a:pt x="745" y="1"/>
                </a:cubicBezTo>
                <a:cubicBezTo>
                  <a:pt x="862" y="324"/>
                  <a:pt x="882" y="687"/>
                  <a:pt x="774" y="1049"/>
                </a:cubicBezTo>
                <a:cubicBezTo>
                  <a:pt x="656" y="1402"/>
                  <a:pt x="431" y="1686"/>
                  <a:pt x="147" y="18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9" name="Google Shape;5029;p21"/>
          <p:cNvSpPr/>
          <p:nvPr/>
        </p:nvSpPr>
        <p:spPr>
          <a:xfrm>
            <a:off x="642412" y="1007686"/>
            <a:ext cx="180616" cy="398243"/>
          </a:xfrm>
          <a:custGeom>
            <a:avLst/>
            <a:gdLst/>
            <a:ahLst/>
            <a:cxnLst/>
            <a:rect l="l" t="t" r="r" b="b"/>
            <a:pathLst>
              <a:path w="854" h="1883" extrusionOk="0">
                <a:moveTo>
                  <a:pt x="1" y="1882"/>
                </a:moveTo>
                <a:cubicBezTo>
                  <a:pt x="60" y="1255"/>
                  <a:pt x="364" y="481"/>
                  <a:pt x="599" y="1"/>
                </a:cubicBezTo>
                <a:cubicBezTo>
                  <a:pt x="854" y="687"/>
                  <a:pt x="608" y="1471"/>
                  <a:pt x="1" y="18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0" name="Google Shape;5030;p21"/>
          <p:cNvSpPr/>
          <p:nvPr/>
        </p:nvSpPr>
        <p:spPr>
          <a:xfrm>
            <a:off x="640508" y="1061616"/>
            <a:ext cx="107862" cy="344312"/>
          </a:xfrm>
          <a:custGeom>
            <a:avLst/>
            <a:gdLst/>
            <a:ahLst/>
            <a:cxnLst/>
            <a:rect l="l" t="t" r="r" b="b"/>
            <a:pathLst>
              <a:path w="510" h="1628" extrusionOk="0">
                <a:moveTo>
                  <a:pt x="79" y="1588"/>
                </a:moveTo>
                <a:cubicBezTo>
                  <a:pt x="69" y="1617"/>
                  <a:pt x="0" y="1627"/>
                  <a:pt x="10" y="1597"/>
                </a:cubicBezTo>
                <a:cubicBezTo>
                  <a:pt x="29" y="1157"/>
                  <a:pt x="255" y="451"/>
                  <a:pt x="480" y="20"/>
                </a:cubicBezTo>
                <a:cubicBezTo>
                  <a:pt x="490" y="1"/>
                  <a:pt x="510" y="20"/>
                  <a:pt x="500" y="49"/>
                </a:cubicBezTo>
                <a:cubicBezTo>
                  <a:pt x="284" y="471"/>
                  <a:pt x="108" y="1127"/>
                  <a:pt x="79" y="158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1" name="Google Shape;5031;p21"/>
          <p:cNvSpPr/>
          <p:nvPr/>
        </p:nvSpPr>
        <p:spPr>
          <a:xfrm>
            <a:off x="694439" y="1128024"/>
            <a:ext cx="80791" cy="56046"/>
          </a:xfrm>
          <a:custGeom>
            <a:avLst/>
            <a:gdLst/>
            <a:ahLst/>
            <a:cxnLst/>
            <a:rect l="l" t="t" r="r" b="b"/>
            <a:pathLst>
              <a:path w="382" h="265" extrusionOk="0">
                <a:moveTo>
                  <a:pt x="49" y="235"/>
                </a:moveTo>
                <a:cubicBezTo>
                  <a:pt x="39" y="264"/>
                  <a:pt x="0" y="245"/>
                  <a:pt x="10" y="225"/>
                </a:cubicBezTo>
                <a:cubicBezTo>
                  <a:pt x="49" y="98"/>
                  <a:pt x="225" y="0"/>
                  <a:pt x="353" y="0"/>
                </a:cubicBezTo>
                <a:cubicBezTo>
                  <a:pt x="382" y="0"/>
                  <a:pt x="372" y="39"/>
                  <a:pt x="343" y="39"/>
                </a:cubicBezTo>
                <a:cubicBezTo>
                  <a:pt x="245" y="29"/>
                  <a:pt x="79" y="137"/>
                  <a:pt x="49" y="23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2" name="Google Shape;5032;p21"/>
          <p:cNvSpPr/>
          <p:nvPr/>
        </p:nvSpPr>
        <p:spPr>
          <a:xfrm>
            <a:off x="671386" y="1210929"/>
            <a:ext cx="85443" cy="51816"/>
          </a:xfrm>
          <a:custGeom>
            <a:avLst/>
            <a:gdLst/>
            <a:ahLst/>
            <a:cxnLst/>
            <a:rect l="l" t="t" r="r" b="b"/>
            <a:pathLst>
              <a:path w="404" h="245" extrusionOk="0">
                <a:moveTo>
                  <a:pt x="11" y="225"/>
                </a:moveTo>
                <a:cubicBezTo>
                  <a:pt x="1" y="216"/>
                  <a:pt x="1" y="205"/>
                  <a:pt x="1" y="186"/>
                </a:cubicBezTo>
                <a:cubicBezTo>
                  <a:pt x="60" y="78"/>
                  <a:pt x="256" y="0"/>
                  <a:pt x="373" y="20"/>
                </a:cubicBezTo>
                <a:cubicBezTo>
                  <a:pt x="403" y="20"/>
                  <a:pt x="403" y="59"/>
                  <a:pt x="373" y="49"/>
                </a:cubicBezTo>
                <a:cubicBezTo>
                  <a:pt x="158" y="9"/>
                  <a:pt x="50" y="245"/>
                  <a:pt x="11" y="22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3" name="Google Shape;5033;p21"/>
          <p:cNvSpPr/>
          <p:nvPr/>
        </p:nvSpPr>
        <p:spPr>
          <a:xfrm>
            <a:off x="654890" y="1129928"/>
            <a:ext cx="45894" cy="95595"/>
          </a:xfrm>
          <a:custGeom>
            <a:avLst/>
            <a:gdLst/>
            <a:ahLst/>
            <a:cxnLst/>
            <a:rect l="l" t="t" r="r" b="b"/>
            <a:pathLst>
              <a:path w="217" h="452" extrusionOk="0">
                <a:moveTo>
                  <a:pt x="138" y="422"/>
                </a:moveTo>
                <a:cubicBezTo>
                  <a:pt x="128" y="422"/>
                  <a:pt x="128" y="403"/>
                  <a:pt x="128" y="392"/>
                </a:cubicBezTo>
                <a:cubicBezTo>
                  <a:pt x="168" y="285"/>
                  <a:pt x="109" y="99"/>
                  <a:pt x="30" y="40"/>
                </a:cubicBezTo>
                <a:cubicBezTo>
                  <a:pt x="1" y="20"/>
                  <a:pt x="20" y="1"/>
                  <a:pt x="40" y="20"/>
                </a:cubicBezTo>
                <a:cubicBezTo>
                  <a:pt x="177" y="128"/>
                  <a:pt x="216" y="451"/>
                  <a:pt x="138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4" name="Google Shape;5034;p21"/>
          <p:cNvSpPr/>
          <p:nvPr/>
        </p:nvSpPr>
        <p:spPr>
          <a:xfrm>
            <a:off x="628030" y="1231655"/>
            <a:ext cx="45894" cy="93269"/>
          </a:xfrm>
          <a:custGeom>
            <a:avLst/>
            <a:gdLst/>
            <a:ahLst/>
            <a:cxnLst/>
            <a:rect l="l" t="t" r="r" b="b"/>
            <a:pathLst>
              <a:path w="217" h="441" extrusionOk="0">
                <a:moveTo>
                  <a:pt x="167" y="412"/>
                </a:moveTo>
                <a:cubicBezTo>
                  <a:pt x="157" y="441"/>
                  <a:pt x="118" y="431"/>
                  <a:pt x="128" y="401"/>
                </a:cubicBezTo>
                <a:cubicBezTo>
                  <a:pt x="167" y="303"/>
                  <a:pt x="108" y="107"/>
                  <a:pt x="20" y="39"/>
                </a:cubicBezTo>
                <a:cubicBezTo>
                  <a:pt x="1" y="20"/>
                  <a:pt x="20" y="0"/>
                  <a:pt x="49" y="20"/>
                </a:cubicBezTo>
                <a:cubicBezTo>
                  <a:pt x="147" y="98"/>
                  <a:pt x="216" y="294"/>
                  <a:pt x="167" y="41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5" name="Google Shape;5035;p21"/>
          <p:cNvSpPr/>
          <p:nvPr/>
        </p:nvSpPr>
        <p:spPr>
          <a:xfrm>
            <a:off x="586578" y="1382872"/>
            <a:ext cx="122455" cy="120340"/>
          </a:xfrm>
          <a:custGeom>
            <a:avLst/>
            <a:gdLst/>
            <a:ahLst/>
            <a:cxnLst/>
            <a:rect l="l" t="t" r="r" b="b"/>
            <a:pathLst>
              <a:path w="579" h="569" extrusionOk="0">
                <a:moveTo>
                  <a:pt x="30" y="343"/>
                </a:moveTo>
                <a:cubicBezTo>
                  <a:pt x="59" y="481"/>
                  <a:pt x="197" y="568"/>
                  <a:pt x="343" y="539"/>
                </a:cubicBezTo>
                <a:cubicBezTo>
                  <a:pt x="480" y="510"/>
                  <a:pt x="578" y="372"/>
                  <a:pt x="549" y="235"/>
                </a:cubicBezTo>
                <a:cubicBezTo>
                  <a:pt x="520" y="89"/>
                  <a:pt x="373" y="0"/>
                  <a:pt x="236" y="30"/>
                </a:cubicBezTo>
                <a:cubicBezTo>
                  <a:pt x="99" y="59"/>
                  <a:pt x="1" y="196"/>
                  <a:pt x="30" y="34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6" name="Google Shape;5036;p21"/>
          <p:cNvSpPr/>
          <p:nvPr/>
        </p:nvSpPr>
        <p:spPr>
          <a:xfrm>
            <a:off x="607304" y="1401483"/>
            <a:ext cx="43568" cy="43779"/>
          </a:xfrm>
          <a:custGeom>
            <a:avLst/>
            <a:gdLst/>
            <a:ahLst/>
            <a:cxnLst/>
            <a:rect l="l" t="t" r="r" b="b"/>
            <a:pathLst>
              <a:path w="206" h="207" extrusionOk="0">
                <a:moveTo>
                  <a:pt x="10" y="128"/>
                </a:moveTo>
                <a:cubicBezTo>
                  <a:pt x="20" y="177"/>
                  <a:pt x="79" y="206"/>
                  <a:pt x="128" y="197"/>
                </a:cubicBezTo>
                <a:cubicBezTo>
                  <a:pt x="177" y="186"/>
                  <a:pt x="206" y="138"/>
                  <a:pt x="197" y="88"/>
                </a:cubicBezTo>
                <a:cubicBezTo>
                  <a:pt x="186" y="40"/>
                  <a:pt x="138" y="1"/>
                  <a:pt x="88" y="10"/>
                </a:cubicBezTo>
                <a:cubicBezTo>
                  <a:pt x="40" y="20"/>
                  <a:pt x="1" y="69"/>
                  <a:pt x="10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7" name="Google Shape;5037;p21"/>
          <p:cNvSpPr/>
          <p:nvPr/>
        </p:nvSpPr>
        <p:spPr>
          <a:xfrm>
            <a:off x="1036209" y="-391331"/>
            <a:ext cx="325700" cy="263521"/>
          </a:xfrm>
          <a:custGeom>
            <a:avLst/>
            <a:gdLst/>
            <a:ahLst/>
            <a:cxnLst/>
            <a:rect l="l" t="t" r="r" b="b"/>
            <a:pathLst>
              <a:path w="1540" h="1246" extrusionOk="0">
                <a:moveTo>
                  <a:pt x="1" y="1246"/>
                </a:moveTo>
                <a:cubicBezTo>
                  <a:pt x="79" y="913"/>
                  <a:pt x="266" y="589"/>
                  <a:pt x="560" y="354"/>
                </a:cubicBezTo>
                <a:cubicBezTo>
                  <a:pt x="843" y="118"/>
                  <a:pt x="1196" y="11"/>
                  <a:pt x="1539" y="1"/>
                </a:cubicBezTo>
                <a:cubicBezTo>
                  <a:pt x="1461" y="344"/>
                  <a:pt x="1275" y="658"/>
                  <a:pt x="991" y="893"/>
                </a:cubicBezTo>
                <a:cubicBezTo>
                  <a:pt x="697" y="1128"/>
                  <a:pt x="353" y="1246"/>
                  <a:pt x="1" y="124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8" name="Google Shape;5038;p21"/>
          <p:cNvSpPr/>
          <p:nvPr/>
        </p:nvSpPr>
        <p:spPr>
          <a:xfrm>
            <a:off x="1036209" y="-391331"/>
            <a:ext cx="325700" cy="263521"/>
          </a:xfrm>
          <a:custGeom>
            <a:avLst/>
            <a:gdLst/>
            <a:ahLst/>
            <a:cxnLst/>
            <a:rect l="l" t="t" r="r" b="b"/>
            <a:pathLst>
              <a:path w="1540" h="1246" extrusionOk="0">
                <a:moveTo>
                  <a:pt x="1" y="1246"/>
                </a:moveTo>
                <a:cubicBezTo>
                  <a:pt x="403" y="765"/>
                  <a:pt x="1079" y="275"/>
                  <a:pt x="1539" y="1"/>
                </a:cubicBezTo>
                <a:cubicBezTo>
                  <a:pt x="1383" y="726"/>
                  <a:pt x="736" y="1246"/>
                  <a:pt x="1" y="124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9" name="Google Shape;5039;p21"/>
          <p:cNvSpPr/>
          <p:nvPr/>
        </p:nvSpPr>
        <p:spPr>
          <a:xfrm>
            <a:off x="1036209" y="-360030"/>
            <a:ext cx="277903" cy="238353"/>
          </a:xfrm>
          <a:custGeom>
            <a:avLst/>
            <a:gdLst/>
            <a:ahLst/>
            <a:cxnLst/>
            <a:rect l="l" t="t" r="r" b="b"/>
            <a:pathLst>
              <a:path w="1314" h="1127" extrusionOk="0">
                <a:moveTo>
                  <a:pt x="79" y="1107"/>
                </a:moveTo>
                <a:cubicBezTo>
                  <a:pt x="59" y="1127"/>
                  <a:pt x="1" y="1107"/>
                  <a:pt x="20" y="1078"/>
                </a:cubicBezTo>
                <a:cubicBezTo>
                  <a:pt x="285" y="715"/>
                  <a:pt x="863" y="255"/>
                  <a:pt x="1275" y="20"/>
                </a:cubicBezTo>
                <a:cubicBezTo>
                  <a:pt x="1304" y="0"/>
                  <a:pt x="1314" y="39"/>
                  <a:pt x="1285" y="49"/>
                </a:cubicBezTo>
                <a:cubicBezTo>
                  <a:pt x="873" y="294"/>
                  <a:pt x="364" y="735"/>
                  <a:pt x="79" y="110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0" name="Google Shape;5040;p21"/>
          <p:cNvSpPr/>
          <p:nvPr/>
        </p:nvSpPr>
        <p:spPr>
          <a:xfrm>
            <a:off x="1204133" y="-306100"/>
            <a:ext cx="95595" cy="27071"/>
          </a:xfrm>
          <a:custGeom>
            <a:avLst/>
            <a:gdLst/>
            <a:ahLst/>
            <a:cxnLst/>
            <a:rect l="l" t="t" r="r" b="b"/>
            <a:pathLst>
              <a:path w="452" h="128" extrusionOk="0">
                <a:moveTo>
                  <a:pt x="49" y="107"/>
                </a:moveTo>
                <a:cubicBezTo>
                  <a:pt x="30" y="127"/>
                  <a:pt x="1" y="98"/>
                  <a:pt x="30" y="78"/>
                </a:cubicBezTo>
                <a:cubicBezTo>
                  <a:pt x="128" y="0"/>
                  <a:pt x="324" y="9"/>
                  <a:pt x="432" y="78"/>
                </a:cubicBezTo>
                <a:cubicBezTo>
                  <a:pt x="451" y="98"/>
                  <a:pt x="432" y="118"/>
                  <a:pt x="412" y="107"/>
                </a:cubicBezTo>
                <a:cubicBezTo>
                  <a:pt x="324" y="49"/>
                  <a:pt x="138" y="39"/>
                  <a:pt x="49" y="10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1" name="Google Shape;5041;p21"/>
          <p:cNvSpPr/>
          <p:nvPr/>
        </p:nvSpPr>
        <p:spPr>
          <a:xfrm>
            <a:off x="1144070" y="-252381"/>
            <a:ext cx="93480" cy="35531"/>
          </a:xfrm>
          <a:custGeom>
            <a:avLst/>
            <a:gdLst/>
            <a:ahLst/>
            <a:cxnLst/>
            <a:rect l="l" t="t" r="r" b="b"/>
            <a:pathLst>
              <a:path w="442" h="168" extrusionOk="0">
                <a:moveTo>
                  <a:pt x="10" y="89"/>
                </a:moveTo>
                <a:cubicBezTo>
                  <a:pt x="0" y="79"/>
                  <a:pt x="0" y="69"/>
                  <a:pt x="10" y="60"/>
                </a:cubicBezTo>
                <a:cubicBezTo>
                  <a:pt x="128" y="1"/>
                  <a:pt x="333" y="30"/>
                  <a:pt x="422" y="118"/>
                </a:cubicBezTo>
                <a:cubicBezTo>
                  <a:pt x="442" y="138"/>
                  <a:pt x="422" y="167"/>
                  <a:pt x="402" y="147"/>
                </a:cubicBezTo>
                <a:cubicBezTo>
                  <a:pt x="246" y="1"/>
                  <a:pt x="30" y="128"/>
                  <a:pt x="10" y="89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2" name="Google Shape;5042;p21"/>
          <p:cNvSpPr/>
          <p:nvPr/>
        </p:nvSpPr>
        <p:spPr>
          <a:xfrm>
            <a:off x="1173044" y="-349879"/>
            <a:ext cx="43779" cy="106170"/>
          </a:xfrm>
          <a:custGeom>
            <a:avLst/>
            <a:gdLst/>
            <a:ahLst/>
            <a:cxnLst/>
            <a:rect l="l" t="t" r="r" b="b"/>
            <a:pathLst>
              <a:path w="207" h="502" extrusionOk="0">
                <a:moveTo>
                  <a:pt x="0" y="432"/>
                </a:moveTo>
                <a:cubicBezTo>
                  <a:pt x="0" y="412"/>
                  <a:pt x="11" y="403"/>
                  <a:pt x="20" y="393"/>
                </a:cubicBezTo>
                <a:cubicBezTo>
                  <a:pt x="109" y="325"/>
                  <a:pt x="157" y="138"/>
                  <a:pt x="128" y="40"/>
                </a:cubicBezTo>
                <a:cubicBezTo>
                  <a:pt x="118" y="11"/>
                  <a:pt x="138" y="1"/>
                  <a:pt x="148" y="31"/>
                </a:cubicBezTo>
                <a:cubicBezTo>
                  <a:pt x="207" y="197"/>
                  <a:pt x="59" y="501"/>
                  <a:pt x="0" y="43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3" name="Google Shape;5043;p21"/>
          <p:cNvSpPr/>
          <p:nvPr/>
        </p:nvSpPr>
        <p:spPr>
          <a:xfrm>
            <a:off x="1092254" y="-277125"/>
            <a:ext cx="43568" cy="93269"/>
          </a:xfrm>
          <a:custGeom>
            <a:avLst/>
            <a:gdLst/>
            <a:ahLst/>
            <a:cxnLst/>
            <a:rect l="l" t="t" r="r" b="b"/>
            <a:pathLst>
              <a:path w="206" h="441" extrusionOk="0">
                <a:moveTo>
                  <a:pt x="49" y="421"/>
                </a:moveTo>
                <a:cubicBezTo>
                  <a:pt x="30" y="441"/>
                  <a:pt x="1" y="412"/>
                  <a:pt x="20" y="392"/>
                </a:cubicBezTo>
                <a:cubicBezTo>
                  <a:pt x="108" y="323"/>
                  <a:pt x="167" y="127"/>
                  <a:pt x="138" y="29"/>
                </a:cubicBezTo>
                <a:cubicBezTo>
                  <a:pt x="128" y="0"/>
                  <a:pt x="157" y="0"/>
                  <a:pt x="167" y="29"/>
                </a:cubicBezTo>
                <a:cubicBezTo>
                  <a:pt x="206" y="147"/>
                  <a:pt x="147" y="353"/>
                  <a:pt x="49" y="42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4" name="Google Shape;5044;p21"/>
          <p:cNvSpPr/>
          <p:nvPr/>
        </p:nvSpPr>
        <p:spPr>
          <a:xfrm>
            <a:off x="980375" y="-534088"/>
            <a:ext cx="186749" cy="398031"/>
          </a:xfrm>
          <a:custGeom>
            <a:avLst/>
            <a:gdLst/>
            <a:ahLst/>
            <a:cxnLst/>
            <a:rect l="l" t="t" r="r" b="b"/>
            <a:pathLst>
              <a:path w="883" h="1882" extrusionOk="0">
                <a:moveTo>
                  <a:pt x="138" y="1882"/>
                </a:moveTo>
                <a:cubicBezTo>
                  <a:pt x="20" y="1558"/>
                  <a:pt x="0" y="1196"/>
                  <a:pt x="118" y="833"/>
                </a:cubicBezTo>
                <a:cubicBezTo>
                  <a:pt x="225" y="480"/>
                  <a:pt x="451" y="196"/>
                  <a:pt x="745" y="0"/>
                </a:cubicBezTo>
                <a:cubicBezTo>
                  <a:pt x="863" y="323"/>
                  <a:pt x="882" y="686"/>
                  <a:pt x="774" y="1048"/>
                </a:cubicBezTo>
                <a:cubicBezTo>
                  <a:pt x="657" y="1401"/>
                  <a:pt x="432" y="1686"/>
                  <a:pt x="138" y="18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5" name="Google Shape;5045;p21"/>
          <p:cNvSpPr/>
          <p:nvPr/>
        </p:nvSpPr>
        <p:spPr>
          <a:xfrm>
            <a:off x="1009350" y="-534088"/>
            <a:ext cx="182519" cy="398031"/>
          </a:xfrm>
          <a:custGeom>
            <a:avLst/>
            <a:gdLst/>
            <a:ahLst/>
            <a:cxnLst/>
            <a:rect l="l" t="t" r="r" b="b"/>
            <a:pathLst>
              <a:path w="863" h="1882" extrusionOk="0">
                <a:moveTo>
                  <a:pt x="1" y="1882"/>
                </a:moveTo>
                <a:cubicBezTo>
                  <a:pt x="69" y="1254"/>
                  <a:pt x="373" y="480"/>
                  <a:pt x="608" y="0"/>
                </a:cubicBezTo>
                <a:cubicBezTo>
                  <a:pt x="863" y="686"/>
                  <a:pt x="618" y="1470"/>
                  <a:pt x="1" y="18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6" name="Google Shape;5046;p21"/>
          <p:cNvSpPr/>
          <p:nvPr/>
        </p:nvSpPr>
        <p:spPr>
          <a:xfrm>
            <a:off x="1009350" y="-480369"/>
            <a:ext cx="108073" cy="346215"/>
          </a:xfrm>
          <a:custGeom>
            <a:avLst/>
            <a:gdLst/>
            <a:ahLst/>
            <a:cxnLst/>
            <a:rect l="l" t="t" r="r" b="b"/>
            <a:pathLst>
              <a:path w="511" h="1637" extrusionOk="0">
                <a:moveTo>
                  <a:pt x="79" y="1588"/>
                </a:moveTo>
                <a:cubicBezTo>
                  <a:pt x="69" y="1617"/>
                  <a:pt x="1" y="1637"/>
                  <a:pt x="10" y="1598"/>
                </a:cubicBezTo>
                <a:cubicBezTo>
                  <a:pt x="30" y="1157"/>
                  <a:pt x="255" y="452"/>
                  <a:pt x="480" y="21"/>
                </a:cubicBezTo>
                <a:cubicBezTo>
                  <a:pt x="491" y="1"/>
                  <a:pt x="510" y="21"/>
                  <a:pt x="500" y="50"/>
                </a:cubicBezTo>
                <a:cubicBezTo>
                  <a:pt x="284" y="471"/>
                  <a:pt x="108" y="1127"/>
                  <a:pt x="79" y="1588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7" name="Google Shape;5047;p21"/>
          <p:cNvSpPr/>
          <p:nvPr/>
        </p:nvSpPr>
        <p:spPr>
          <a:xfrm>
            <a:off x="1063280" y="-413960"/>
            <a:ext cx="81002" cy="56046"/>
          </a:xfrm>
          <a:custGeom>
            <a:avLst/>
            <a:gdLst/>
            <a:ahLst/>
            <a:cxnLst/>
            <a:rect l="l" t="t" r="r" b="b"/>
            <a:pathLst>
              <a:path w="383" h="265" extrusionOk="0">
                <a:moveTo>
                  <a:pt x="49" y="236"/>
                </a:moveTo>
                <a:cubicBezTo>
                  <a:pt x="40" y="265"/>
                  <a:pt x="0" y="245"/>
                  <a:pt x="10" y="225"/>
                </a:cubicBezTo>
                <a:cubicBezTo>
                  <a:pt x="49" y="98"/>
                  <a:pt x="225" y="0"/>
                  <a:pt x="353" y="0"/>
                </a:cubicBezTo>
                <a:cubicBezTo>
                  <a:pt x="382" y="0"/>
                  <a:pt x="373" y="40"/>
                  <a:pt x="343" y="40"/>
                </a:cubicBezTo>
                <a:cubicBezTo>
                  <a:pt x="236" y="29"/>
                  <a:pt x="79" y="138"/>
                  <a:pt x="49" y="23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8" name="Google Shape;5048;p21"/>
          <p:cNvSpPr/>
          <p:nvPr/>
        </p:nvSpPr>
        <p:spPr>
          <a:xfrm>
            <a:off x="1038324" y="-331056"/>
            <a:ext cx="87347" cy="52027"/>
          </a:xfrm>
          <a:custGeom>
            <a:avLst/>
            <a:gdLst/>
            <a:ahLst/>
            <a:cxnLst/>
            <a:rect l="l" t="t" r="r" b="b"/>
            <a:pathLst>
              <a:path w="413" h="246" extrusionOk="0">
                <a:moveTo>
                  <a:pt x="20" y="225"/>
                </a:moveTo>
                <a:cubicBezTo>
                  <a:pt x="10" y="216"/>
                  <a:pt x="1" y="206"/>
                  <a:pt x="10" y="186"/>
                </a:cubicBezTo>
                <a:cubicBezTo>
                  <a:pt x="69" y="79"/>
                  <a:pt x="265" y="0"/>
                  <a:pt x="383" y="20"/>
                </a:cubicBezTo>
                <a:cubicBezTo>
                  <a:pt x="412" y="20"/>
                  <a:pt x="412" y="59"/>
                  <a:pt x="383" y="49"/>
                </a:cubicBezTo>
                <a:cubicBezTo>
                  <a:pt x="167" y="10"/>
                  <a:pt x="60" y="245"/>
                  <a:pt x="20" y="22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9" name="Google Shape;5049;p21"/>
          <p:cNvSpPr/>
          <p:nvPr/>
        </p:nvSpPr>
        <p:spPr>
          <a:xfrm>
            <a:off x="1023731" y="-412057"/>
            <a:ext cx="45894" cy="95595"/>
          </a:xfrm>
          <a:custGeom>
            <a:avLst/>
            <a:gdLst/>
            <a:ahLst/>
            <a:cxnLst/>
            <a:rect l="l" t="t" r="r" b="b"/>
            <a:pathLst>
              <a:path w="217" h="452" extrusionOk="0">
                <a:moveTo>
                  <a:pt x="138" y="423"/>
                </a:moveTo>
                <a:cubicBezTo>
                  <a:pt x="129" y="423"/>
                  <a:pt x="129" y="403"/>
                  <a:pt x="129" y="393"/>
                </a:cubicBezTo>
                <a:cubicBezTo>
                  <a:pt x="168" y="285"/>
                  <a:pt x="109" y="99"/>
                  <a:pt x="31" y="40"/>
                </a:cubicBezTo>
                <a:cubicBezTo>
                  <a:pt x="1" y="20"/>
                  <a:pt x="20" y="1"/>
                  <a:pt x="40" y="20"/>
                </a:cubicBezTo>
                <a:cubicBezTo>
                  <a:pt x="177" y="129"/>
                  <a:pt x="216" y="452"/>
                  <a:pt x="138" y="42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0" name="Google Shape;5050;p21"/>
          <p:cNvSpPr/>
          <p:nvPr/>
        </p:nvSpPr>
        <p:spPr>
          <a:xfrm>
            <a:off x="996872" y="-310330"/>
            <a:ext cx="45894" cy="93480"/>
          </a:xfrm>
          <a:custGeom>
            <a:avLst/>
            <a:gdLst/>
            <a:ahLst/>
            <a:cxnLst/>
            <a:rect l="l" t="t" r="r" b="b"/>
            <a:pathLst>
              <a:path w="217" h="442" extrusionOk="0">
                <a:moveTo>
                  <a:pt x="167" y="412"/>
                </a:moveTo>
                <a:cubicBezTo>
                  <a:pt x="158" y="441"/>
                  <a:pt x="118" y="432"/>
                  <a:pt x="128" y="402"/>
                </a:cubicBezTo>
                <a:cubicBezTo>
                  <a:pt x="158" y="304"/>
                  <a:pt x="108" y="108"/>
                  <a:pt x="20" y="40"/>
                </a:cubicBezTo>
                <a:cubicBezTo>
                  <a:pt x="1" y="20"/>
                  <a:pt x="20" y="0"/>
                  <a:pt x="49" y="20"/>
                </a:cubicBezTo>
                <a:cubicBezTo>
                  <a:pt x="147" y="98"/>
                  <a:pt x="216" y="294"/>
                  <a:pt x="167" y="41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1" name="Google Shape;5051;p21"/>
          <p:cNvSpPr/>
          <p:nvPr/>
        </p:nvSpPr>
        <p:spPr>
          <a:xfrm>
            <a:off x="955419" y="-159113"/>
            <a:ext cx="120551" cy="120340"/>
          </a:xfrm>
          <a:custGeom>
            <a:avLst/>
            <a:gdLst/>
            <a:ahLst/>
            <a:cxnLst/>
            <a:rect l="l" t="t" r="r" b="b"/>
            <a:pathLst>
              <a:path w="570" h="569" extrusionOk="0">
                <a:moveTo>
                  <a:pt x="30" y="344"/>
                </a:moveTo>
                <a:cubicBezTo>
                  <a:pt x="60" y="481"/>
                  <a:pt x="197" y="569"/>
                  <a:pt x="343" y="540"/>
                </a:cubicBezTo>
                <a:cubicBezTo>
                  <a:pt x="481" y="520"/>
                  <a:pt x="569" y="373"/>
                  <a:pt x="550" y="236"/>
                </a:cubicBezTo>
                <a:cubicBezTo>
                  <a:pt x="520" y="89"/>
                  <a:pt x="373" y="0"/>
                  <a:pt x="236" y="30"/>
                </a:cubicBezTo>
                <a:cubicBezTo>
                  <a:pt x="89" y="59"/>
                  <a:pt x="1" y="196"/>
                  <a:pt x="30" y="34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2" name="Google Shape;5052;p21"/>
          <p:cNvSpPr/>
          <p:nvPr/>
        </p:nvSpPr>
        <p:spPr>
          <a:xfrm>
            <a:off x="976146" y="-140502"/>
            <a:ext cx="43779" cy="43779"/>
          </a:xfrm>
          <a:custGeom>
            <a:avLst/>
            <a:gdLst/>
            <a:ahLst/>
            <a:cxnLst/>
            <a:rect l="l" t="t" r="r" b="b"/>
            <a:pathLst>
              <a:path w="207" h="207" extrusionOk="0">
                <a:moveTo>
                  <a:pt x="10" y="128"/>
                </a:moveTo>
                <a:cubicBezTo>
                  <a:pt x="20" y="177"/>
                  <a:pt x="69" y="206"/>
                  <a:pt x="128" y="197"/>
                </a:cubicBezTo>
                <a:cubicBezTo>
                  <a:pt x="177" y="187"/>
                  <a:pt x="206" y="138"/>
                  <a:pt x="197" y="89"/>
                </a:cubicBezTo>
                <a:cubicBezTo>
                  <a:pt x="187" y="40"/>
                  <a:pt x="138" y="1"/>
                  <a:pt x="89" y="10"/>
                </a:cubicBezTo>
                <a:cubicBezTo>
                  <a:pt x="40" y="21"/>
                  <a:pt x="1" y="69"/>
                  <a:pt x="10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3" name="Google Shape;5053;p21"/>
          <p:cNvSpPr/>
          <p:nvPr/>
        </p:nvSpPr>
        <p:spPr>
          <a:xfrm>
            <a:off x="5394627" y="6518310"/>
            <a:ext cx="176386" cy="408606"/>
          </a:xfrm>
          <a:custGeom>
            <a:avLst/>
            <a:gdLst/>
            <a:ahLst/>
            <a:cxnLst/>
            <a:rect l="l" t="t" r="r" b="b"/>
            <a:pathLst>
              <a:path w="834" h="1932" extrusionOk="0">
                <a:moveTo>
                  <a:pt x="206" y="1931"/>
                </a:moveTo>
                <a:cubicBezTo>
                  <a:pt x="49" y="1618"/>
                  <a:pt x="1" y="1255"/>
                  <a:pt x="79" y="893"/>
                </a:cubicBezTo>
                <a:cubicBezTo>
                  <a:pt x="167" y="530"/>
                  <a:pt x="363" y="216"/>
                  <a:pt x="637" y="1"/>
                </a:cubicBezTo>
                <a:cubicBezTo>
                  <a:pt x="785" y="314"/>
                  <a:pt x="833" y="677"/>
                  <a:pt x="755" y="1039"/>
                </a:cubicBezTo>
                <a:cubicBezTo>
                  <a:pt x="676" y="1402"/>
                  <a:pt x="471" y="1716"/>
                  <a:pt x="206" y="1931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4" name="Google Shape;5054;p21"/>
          <p:cNvSpPr/>
          <p:nvPr/>
        </p:nvSpPr>
        <p:spPr>
          <a:xfrm>
            <a:off x="5438194" y="6518310"/>
            <a:ext cx="157563" cy="408606"/>
          </a:xfrm>
          <a:custGeom>
            <a:avLst/>
            <a:gdLst/>
            <a:ahLst/>
            <a:cxnLst/>
            <a:rect l="l" t="t" r="r" b="b"/>
            <a:pathLst>
              <a:path w="745" h="1932" extrusionOk="0">
                <a:moveTo>
                  <a:pt x="0" y="1931"/>
                </a:moveTo>
                <a:cubicBezTo>
                  <a:pt x="10" y="1304"/>
                  <a:pt x="235" y="501"/>
                  <a:pt x="431" y="1"/>
                </a:cubicBezTo>
                <a:cubicBezTo>
                  <a:pt x="745" y="657"/>
                  <a:pt x="568" y="1470"/>
                  <a:pt x="0" y="193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5" name="Google Shape;5055;p21"/>
          <p:cNvSpPr/>
          <p:nvPr/>
        </p:nvSpPr>
        <p:spPr>
          <a:xfrm>
            <a:off x="5433965" y="6574355"/>
            <a:ext cx="81214" cy="352560"/>
          </a:xfrm>
          <a:custGeom>
            <a:avLst/>
            <a:gdLst/>
            <a:ahLst/>
            <a:cxnLst/>
            <a:rect l="l" t="t" r="r" b="b"/>
            <a:pathLst>
              <a:path w="384" h="1667" extrusionOk="0">
                <a:moveTo>
                  <a:pt x="89" y="1627"/>
                </a:moveTo>
                <a:cubicBezTo>
                  <a:pt x="89" y="1656"/>
                  <a:pt x="20" y="1666"/>
                  <a:pt x="20" y="1637"/>
                </a:cubicBezTo>
                <a:cubicBezTo>
                  <a:pt x="1" y="1196"/>
                  <a:pt x="167" y="471"/>
                  <a:pt x="344" y="20"/>
                </a:cubicBezTo>
                <a:cubicBezTo>
                  <a:pt x="353" y="1"/>
                  <a:pt x="383" y="20"/>
                  <a:pt x="373" y="49"/>
                </a:cubicBezTo>
                <a:cubicBezTo>
                  <a:pt x="196" y="490"/>
                  <a:pt x="69" y="1157"/>
                  <a:pt x="89" y="162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6" name="Google Shape;5056;p21"/>
          <p:cNvSpPr/>
          <p:nvPr/>
        </p:nvSpPr>
        <p:spPr>
          <a:xfrm>
            <a:off x="5471187" y="6638437"/>
            <a:ext cx="74869" cy="62391"/>
          </a:xfrm>
          <a:custGeom>
            <a:avLst/>
            <a:gdLst/>
            <a:ahLst/>
            <a:cxnLst/>
            <a:rect l="l" t="t" r="r" b="b"/>
            <a:pathLst>
              <a:path w="354" h="295" extrusionOk="0">
                <a:moveTo>
                  <a:pt x="40" y="266"/>
                </a:moveTo>
                <a:cubicBezTo>
                  <a:pt x="31" y="295"/>
                  <a:pt x="1" y="275"/>
                  <a:pt x="1" y="246"/>
                </a:cubicBezTo>
                <a:cubicBezTo>
                  <a:pt x="31" y="129"/>
                  <a:pt x="197" y="11"/>
                  <a:pt x="325" y="1"/>
                </a:cubicBezTo>
                <a:cubicBezTo>
                  <a:pt x="354" y="1"/>
                  <a:pt x="354" y="31"/>
                  <a:pt x="325" y="31"/>
                </a:cubicBezTo>
                <a:cubicBezTo>
                  <a:pt x="216" y="40"/>
                  <a:pt x="70" y="158"/>
                  <a:pt x="40" y="26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7" name="Google Shape;5057;p21"/>
          <p:cNvSpPr/>
          <p:nvPr/>
        </p:nvSpPr>
        <p:spPr>
          <a:xfrm>
            <a:off x="5452787" y="6723668"/>
            <a:ext cx="83117" cy="56046"/>
          </a:xfrm>
          <a:custGeom>
            <a:avLst/>
            <a:gdLst/>
            <a:ahLst/>
            <a:cxnLst/>
            <a:rect l="l" t="t" r="r" b="b"/>
            <a:pathLst>
              <a:path w="393" h="265" extrusionOk="0">
                <a:moveTo>
                  <a:pt x="20" y="245"/>
                </a:moveTo>
                <a:cubicBezTo>
                  <a:pt x="10" y="245"/>
                  <a:pt x="0" y="225"/>
                  <a:pt x="10" y="216"/>
                </a:cubicBezTo>
                <a:cubicBezTo>
                  <a:pt x="59" y="98"/>
                  <a:pt x="245" y="0"/>
                  <a:pt x="362" y="9"/>
                </a:cubicBezTo>
                <a:cubicBezTo>
                  <a:pt x="392" y="9"/>
                  <a:pt x="392" y="49"/>
                  <a:pt x="362" y="49"/>
                </a:cubicBezTo>
                <a:cubicBezTo>
                  <a:pt x="147" y="29"/>
                  <a:pt x="59" y="264"/>
                  <a:pt x="20" y="24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8" name="Google Shape;5058;p21"/>
          <p:cNvSpPr/>
          <p:nvPr/>
        </p:nvSpPr>
        <p:spPr>
          <a:xfrm>
            <a:off x="5427831" y="6650915"/>
            <a:ext cx="54142" cy="91365"/>
          </a:xfrm>
          <a:custGeom>
            <a:avLst/>
            <a:gdLst/>
            <a:ahLst/>
            <a:cxnLst/>
            <a:rect l="l" t="t" r="r" b="b"/>
            <a:pathLst>
              <a:path w="256" h="432" extrusionOk="0">
                <a:moveTo>
                  <a:pt x="167" y="412"/>
                </a:moveTo>
                <a:cubicBezTo>
                  <a:pt x="157" y="412"/>
                  <a:pt x="157" y="383"/>
                  <a:pt x="157" y="373"/>
                </a:cubicBezTo>
                <a:cubicBezTo>
                  <a:pt x="186" y="266"/>
                  <a:pt x="108" y="89"/>
                  <a:pt x="20" y="30"/>
                </a:cubicBezTo>
                <a:cubicBezTo>
                  <a:pt x="1" y="20"/>
                  <a:pt x="10" y="1"/>
                  <a:pt x="40" y="11"/>
                </a:cubicBezTo>
                <a:cubicBezTo>
                  <a:pt x="177" y="109"/>
                  <a:pt x="255" y="432"/>
                  <a:pt x="167" y="41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9" name="Google Shape;5059;p21"/>
          <p:cNvSpPr/>
          <p:nvPr/>
        </p:nvSpPr>
        <p:spPr>
          <a:xfrm>
            <a:off x="5409009" y="6754546"/>
            <a:ext cx="50124" cy="89462"/>
          </a:xfrm>
          <a:custGeom>
            <a:avLst/>
            <a:gdLst/>
            <a:ahLst/>
            <a:cxnLst/>
            <a:rect l="l" t="t" r="r" b="b"/>
            <a:pathLst>
              <a:path w="237" h="423" extrusionOk="0">
                <a:moveTo>
                  <a:pt x="207" y="393"/>
                </a:moveTo>
                <a:cubicBezTo>
                  <a:pt x="197" y="422"/>
                  <a:pt x="148" y="412"/>
                  <a:pt x="158" y="383"/>
                </a:cubicBezTo>
                <a:cubicBezTo>
                  <a:pt x="187" y="285"/>
                  <a:pt x="119" y="89"/>
                  <a:pt x="31" y="40"/>
                </a:cubicBezTo>
                <a:cubicBezTo>
                  <a:pt x="1" y="20"/>
                  <a:pt x="21" y="1"/>
                  <a:pt x="50" y="11"/>
                </a:cubicBezTo>
                <a:cubicBezTo>
                  <a:pt x="148" y="79"/>
                  <a:pt x="236" y="275"/>
                  <a:pt x="207" y="39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0" name="Google Shape;5060;p21"/>
          <p:cNvSpPr/>
          <p:nvPr/>
        </p:nvSpPr>
        <p:spPr>
          <a:xfrm>
            <a:off x="5187365" y="6578585"/>
            <a:ext cx="230317" cy="362712"/>
          </a:xfrm>
          <a:custGeom>
            <a:avLst/>
            <a:gdLst/>
            <a:ahLst/>
            <a:cxnLst/>
            <a:rect l="l" t="t" r="r" b="b"/>
            <a:pathLst>
              <a:path w="1089" h="1715" extrusionOk="0">
                <a:moveTo>
                  <a:pt x="1029" y="1715"/>
                </a:moveTo>
                <a:cubicBezTo>
                  <a:pt x="716" y="1588"/>
                  <a:pt x="432" y="1352"/>
                  <a:pt x="245" y="1029"/>
                </a:cubicBezTo>
                <a:cubicBezTo>
                  <a:pt x="60" y="706"/>
                  <a:pt x="1" y="343"/>
                  <a:pt x="60" y="0"/>
                </a:cubicBezTo>
                <a:cubicBezTo>
                  <a:pt x="383" y="127"/>
                  <a:pt x="657" y="362"/>
                  <a:pt x="844" y="686"/>
                </a:cubicBezTo>
                <a:cubicBezTo>
                  <a:pt x="1029" y="1009"/>
                  <a:pt x="1088" y="1372"/>
                  <a:pt x="1029" y="1715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1" name="Google Shape;5061;p21"/>
          <p:cNvSpPr/>
          <p:nvPr/>
        </p:nvSpPr>
        <p:spPr>
          <a:xfrm>
            <a:off x="5199843" y="6578585"/>
            <a:ext cx="230105" cy="362712"/>
          </a:xfrm>
          <a:custGeom>
            <a:avLst/>
            <a:gdLst/>
            <a:ahLst/>
            <a:cxnLst/>
            <a:rect l="l" t="t" r="r" b="b"/>
            <a:pathLst>
              <a:path w="1088" h="1715" extrusionOk="0">
                <a:moveTo>
                  <a:pt x="970" y="1715"/>
                </a:moveTo>
                <a:cubicBezTo>
                  <a:pt x="559" y="1244"/>
                  <a:pt x="197" y="490"/>
                  <a:pt x="1" y="0"/>
                </a:cubicBezTo>
                <a:cubicBezTo>
                  <a:pt x="676" y="274"/>
                  <a:pt x="1088" y="989"/>
                  <a:pt x="970" y="171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2" name="Google Shape;5062;p21"/>
          <p:cNvSpPr/>
          <p:nvPr/>
        </p:nvSpPr>
        <p:spPr>
          <a:xfrm>
            <a:off x="5222473" y="6632304"/>
            <a:ext cx="193094" cy="308992"/>
          </a:xfrm>
          <a:custGeom>
            <a:avLst/>
            <a:gdLst/>
            <a:ahLst/>
            <a:cxnLst/>
            <a:rect l="l" t="t" r="r" b="b"/>
            <a:pathLst>
              <a:path w="913" h="1461" extrusionOk="0">
                <a:moveTo>
                  <a:pt x="893" y="1382"/>
                </a:moveTo>
                <a:cubicBezTo>
                  <a:pt x="913" y="1412"/>
                  <a:pt x="874" y="1461"/>
                  <a:pt x="854" y="1441"/>
                </a:cubicBezTo>
                <a:cubicBezTo>
                  <a:pt x="540" y="1127"/>
                  <a:pt x="177" y="481"/>
                  <a:pt x="11" y="30"/>
                </a:cubicBezTo>
                <a:cubicBezTo>
                  <a:pt x="1" y="1"/>
                  <a:pt x="31" y="1"/>
                  <a:pt x="40" y="30"/>
                </a:cubicBezTo>
                <a:cubicBezTo>
                  <a:pt x="207" y="471"/>
                  <a:pt x="569" y="1049"/>
                  <a:pt x="893" y="138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3" name="Google Shape;5063;p21"/>
          <p:cNvSpPr/>
          <p:nvPr/>
        </p:nvSpPr>
        <p:spPr>
          <a:xfrm>
            <a:off x="5259907" y="6655145"/>
            <a:ext cx="37434" cy="95595"/>
          </a:xfrm>
          <a:custGeom>
            <a:avLst/>
            <a:gdLst/>
            <a:ahLst/>
            <a:cxnLst/>
            <a:rect l="l" t="t" r="r" b="b"/>
            <a:pathLst>
              <a:path w="177" h="452" extrusionOk="0">
                <a:moveTo>
                  <a:pt x="98" y="402"/>
                </a:moveTo>
                <a:cubicBezTo>
                  <a:pt x="118" y="431"/>
                  <a:pt x="79" y="451"/>
                  <a:pt x="69" y="422"/>
                </a:cubicBezTo>
                <a:cubicBezTo>
                  <a:pt x="0" y="304"/>
                  <a:pt x="50" y="118"/>
                  <a:pt x="138" y="20"/>
                </a:cubicBezTo>
                <a:cubicBezTo>
                  <a:pt x="157" y="0"/>
                  <a:pt x="177" y="30"/>
                  <a:pt x="157" y="50"/>
                </a:cubicBezTo>
                <a:cubicBezTo>
                  <a:pt x="79" y="128"/>
                  <a:pt x="50" y="314"/>
                  <a:pt x="98" y="40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4" name="Google Shape;5064;p21"/>
          <p:cNvSpPr/>
          <p:nvPr/>
        </p:nvSpPr>
        <p:spPr>
          <a:xfrm>
            <a:off x="5303474" y="6727686"/>
            <a:ext cx="45894" cy="91365"/>
          </a:xfrm>
          <a:custGeom>
            <a:avLst/>
            <a:gdLst/>
            <a:ahLst/>
            <a:cxnLst/>
            <a:rect l="l" t="t" r="r" b="b"/>
            <a:pathLst>
              <a:path w="217" h="432" extrusionOk="0">
                <a:moveTo>
                  <a:pt x="69" y="422"/>
                </a:moveTo>
                <a:cubicBezTo>
                  <a:pt x="59" y="432"/>
                  <a:pt x="49" y="422"/>
                  <a:pt x="40" y="412"/>
                </a:cubicBezTo>
                <a:cubicBezTo>
                  <a:pt x="1" y="284"/>
                  <a:pt x="69" y="88"/>
                  <a:pt x="167" y="20"/>
                </a:cubicBezTo>
                <a:cubicBezTo>
                  <a:pt x="197" y="1"/>
                  <a:pt x="216" y="20"/>
                  <a:pt x="197" y="40"/>
                </a:cubicBezTo>
                <a:cubicBezTo>
                  <a:pt x="20" y="177"/>
                  <a:pt x="108" y="412"/>
                  <a:pt x="69" y="42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5" name="Google Shape;5065;p21"/>
          <p:cNvSpPr/>
          <p:nvPr/>
        </p:nvSpPr>
        <p:spPr>
          <a:xfrm>
            <a:off x="5214225" y="6733819"/>
            <a:ext cx="99825" cy="52239"/>
          </a:xfrm>
          <a:custGeom>
            <a:avLst/>
            <a:gdLst/>
            <a:ahLst/>
            <a:cxnLst/>
            <a:rect l="l" t="t" r="r" b="b"/>
            <a:pathLst>
              <a:path w="472" h="247" extrusionOk="0">
                <a:moveTo>
                  <a:pt x="393" y="236"/>
                </a:moveTo>
                <a:cubicBezTo>
                  <a:pt x="383" y="246"/>
                  <a:pt x="373" y="226"/>
                  <a:pt x="364" y="216"/>
                </a:cubicBezTo>
                <a:cubicBezTo>
                  <a:pt x="314" y="118"/>
                  <a:pt x="138" y="40"/>
                  <a:pt x="40" y="59"/>
                </a:cubicBezTo>
                <a:cubicBezTo>
                  <a:pt x="11" y="59"/>
                  <a:pt x="1" y="40"/>
                  <a:pt x="31" y="30"/>
                </a:cubicBezTo>
                <a:cubicBezTo>
                  <a:pt x="197" y="1"/>
                  <a:pt x="471" y="197"/>
                  <a:pt x="393" y="236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6" name="Google Shape;5066;p21"/>
          <p:cNvSpPr/>
          <p:nvPr/>
        </p:nvSpPr>
        <p:spPr>
          <a:xfrm>
            <a:off x="5272385" y="6824972"/>
            <a:ext cx="89250" cy="52239"/>
          </a:xfrm>
          <a:custGeom>
            <a:avLst/>
            <a:gdLst/>
            <a:ahLst/>
            <a:cxnLst/>
            <a:rect l="l" t="t" r="r" b="b"/>
            <a:pathLst>
              <a:path w="422" h="247" extrusionOk="0">
                <a:moveTo>
                  <a:pt x="402" y="197"/>
                </a:moveTo>
                <a:cubicBezTo>
                  <a:pt x="422" y="227"/>
                  <a:pt x="373" y="246"/>
                  <a:pt x="363" y="216"/>
                </a:cubicBezTo>
                <a:cubicBezTo>
                  <a:pt x="314" y="118"/>
                  <a:pt x="128" y="31"/>
                  <a:pt x="30" y="50"/>
                </a:cubicBezTo>
                <a:cubicBezTo>
                  <a:pt x="0" y="50"/>
                  <a:pt x="0" y="20"/>
                  <a:pt x="30" y="20"/>
                </a:cubicBezTo>
                <a:cubicBezTo>
                  <a:pt x="148" y="1"/>
                  <a:pt x="344" y="79"/>
                  <a:pt x="402" y="197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7" name="Google Shape;5067;p21"/>
          <p:cNvSpPr/>
          <p:nvPr/>
        </p:nvSpPr>
        <p:spPr>
          <a:xfrm>
            <a:off x="5376016" y="6899629"/>
            <a:ext cx="124570" cy="124570"/>
          </a:xfrm>
          <a:custGeom>
            <a:avLst/>
            <a:gdLst/>
            <a:ahLst/>
            <a:cxnLst/>
            <a:rect l="l" t="t" r="r" b="b"/>
            <a:pathLst>
              <a:path w="589" h="589" extrusionOk="0">
                <a:moveTo>
                  <a:pt x="206" y="549"/>
                </a:moveTo>
                <a:cubicBezTo>
                  <a:pt x="343" y="589"/>
                  <a:pt x="490" y="520"/>
                  <a:pt x="539" y="383"/>
                </a:cubicBezTo>
                <a:cubicBezTo>
                  <a:pt x="588" y="246"/>
                  <a:pt x="510" y="99"/>
                  <a:pt x="373" y="50"/>
                </a:cubicBezTo>
                <a:cubicBezTo>
                  <a:pt x="235" y="1"/>
                  <a:pt x="89" y="79"/>
                  <a:pt x="39" y="216"/>
                </a:cubicBezTo>
                <a:cubicBezTo>
                  <a:pt x="0" y="353"/>
                  <a:pt x="69" y="501"/>
                  <a:pt x="206" y="5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8" name="Google Shape;5068;p21"/>
          <p:cNvSpPr/>
          <p:nvPr/>
        </p:nvSpPr>
        <p:spPr>
          <a:xfrm>
            <a:off x="5388282" y="6945311"/>
            <a:ext cx="45894" cy="45683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79" y="196"/>
                </a:moveTo>
                <a:cubicBezTo>
                  <a:pt x="129" y="216"/>
                  <a:pt x="188" y="187"/>
                  <a:pt x="197" y="137"/>
                </a:cubicBezTo>
                <a:cubicBezTo>
                  <a:pt x="217" y="89"/>
                  <a:pt x="188" y="30"/>
                  <a:pt x="138" y="20"/>
                </a:cubicBezTo>
                <a:cubicBezTo>
                  <a:pt x="90" y="0"/>
                  <a:pt x="40" y="30"/>
                  <a:pt x="21" y="79"/>
                </a:cubicBezTo>
                <a:cubicBezTo>
                  <a:pt x="1" y="128"/>
                  <a:pt x="31" y="177"/>
                  <a:pt x="79" y="19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9" name="Google Shape;5069;p21"/>
          <p:cNvSpPr/>
          <p:nvPr/>
        </p:nvSpPr>
        <p:spPr>
          <a:xfrm>
            <a:off x="5879577" y="6576258"/>
            <a:ext cx="263310" cy="251254"/>
          </a:xfrm>
          <a:custGeom>
            <a:avLst/>
            <a:gdLst/>
            <a:ahLst/>
            <a:cxnLst/>
            <a:rect l="l" t="t" r="r" b="b"/>
            <a:pathLst>
              <a:path w="1245" h="1188" extrusionOk="0">
                <a:moveTo>
                  <a:pt x="628" y="1"/>
                </a:moveTo>
                <a:lnTo>
                  <a:pt x="774" y="452"/>
                </a:lnTo>
                <a:lnTo>
                  <a:pt x="1245" y="452"/>
                </a:lnTo>
                <a:lnTo>
                  <a:pt x="863" y="736"/>
                </a:lnTo>
                <a:lnTo>
                  <a:pt x="1010" y="1187"/>
                </a:lnTo>
                <a:lnTo>
                  <a:pt x="628" y="902"/>
                </a:lnTo>
                <a:lnTo>
                  <a:pt x="236" y="1187"/>
                </a:lnTo>
                <a:lnTo>
                  <a:pt x="393" y="736"/>
                </a:lnTo>
                <a:lnTo>
                  <a:pt x="1" y="452"/>
                </a:lnTo>
                <a:lnTo>
                  <a:pt x="480" y="452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0" name="Google Shape;5070;p21"/>
          <p:cNvSpPr/>
          <p:nvPr/>
        </p:nvSpPr>
        <p:spPr>
          <a:xfrm>
            <a:off x="6658924" y="6126627"/>
            <a:ext cx="263310" cy="251043"/>
          </a:xfrm>
          <a:custGeom>
            <a:avLst/>
            <a:gdLst/>
            <a:ahLst/>
            <a:cxnLst/>
            <a:rect l="l" t="t" r="r" b="b"/>
            <a:pathLst>
              <a:path w="1245" h="1187" extrusionOk="0">
                <a:moveTo>
                  <a:pt x="627" y="1"/>
                </a:moveTo>
                <a:lnTo>
                  <a:pt x="774" y="461"/>
                </a:lnTo>
                <a:lnTo>
                  <a:pt x="1244" y="461"/>
                </a:lnTo>
                <a:lnTo>
                  <a:pt x="863" y="735"/>
                </a:lnTo>
                <a:lnTo>
                  <a:pt x="1009" y="1186"/>
                </a:lnTo>
                <a:lnTo>
                  <a:pt x="627" y="912"/>
                </a:lnTo>
                <a:lnTo>
                  <a:pt x="235" y="1186"/>
                </a:lnTo>
                <a:lnTo>
                  <a:pt x="392" y="735"/>
                </a:lnTo>
                <a:lnTo>
                  <a:pt x="0" y="461"/>
                </a:lnTo>
                <a:lnTo>
                  <a:pt x="480" y="46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1" name="Google Shape;5071;p21"/>
          <p:cNvSpPr/>
          <p:nvPr/>
        </p:nvSpPr>
        <p:spPr>
          <a:xfrm>
            <a:off x="5263925" y="6020881"/>
            <a:ext cx="273884" cy="263521"/>
          </a:xfrm>
          <a:custGeom>
            <a:avLst/>
            <a:gdLst/>
            <a:ahLst/>
            <a:cxnLst/>
            <a:rect l="l" t="t" r="r" b="b"/>
            <a:pathLst>
              <a:path w="1295" h="1246" extrusionOk="0">
                <a:moveTo>
                  <a:pt x="109" y="834"/>
                </a:moveTo>
                <a:cubicBezTo>
                  <a:pt x="246" y="569"/>
                  <a:pt x="550" y="1"/>
                  <a:pt x="638" y="334"/>
                </a:cubicBezTo>
                <a:cubicBezTo>
                  <a:pt x="717" y="667"/>
                  <a:pt x="834" y="481"/>
                  <a:pt x="903" y="618"/>
                </a:cubicBezTo>
                <a:cubicBezTo>
                  <a:pt x="981" y="756"/>
                  <a:pt x="746" y="843"/>
                  <a:pt x="1020" y="941"/>
                </a:cubicBezTo>
                <a:cubicBezTo>
                  <a:pt x="1294" y="1030"/>
                  <a:pt x="658" y="1246"/>
                  <a:pt x="344" y="1196"/>
                </a:cubicBezTo>
                <a:cubicBezTo>
                  <a:pt x="40" y="1148"/>
                  <a:pt x="1" y="1039"/>
                  <a:pt x="109" y="83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2" name="Google Shape;5072;p21"/>
          <p:cNvSpPr/>
          <p:nvPr/>
        </p:nvSpPr>
        <p:spPr>
          <a:xfrm>
            <a:off x="4886836" y="6336004"/>
            <a:ext cx="265425" cy="255061"/>
          </a:xfrm>
          <a:custGeom>
            <a:avLst/>
            <a:gdLst/>
            <a:ahLst/>
            <a:cxnLst/>
            <a:rect l="l" t="t" r="r" b="b"/>
            <a:pathLst>
              <a:path w="1255" h="1206" extrusionOk="0">
                <a:moveTo>
                  <a:pt x="941" y="20"/>
                </a:moveTo>
                <a:cubicBezTo>
                  <a:pt x="647" y="50"/>
                  <a:pt x="1" y="118"/>
                  <a:pt x="275" y="324"/>
                </a:cubicBezTo>
                <a:cubicBezTo>
                  <a:pt x="549" y="529"/>
                  <a:pt x="344" y="559"/>
                  <a:pt x="442" y="686"/>
                </a:cubicBezTo>
                <a:cubicBezTo>
                  <a:pt x="540" y="804"/>
                  <a:pt x="706" y="618"/>
                  <a:pt x="697" y="912"/>
                </a:cubicBezTo>
                <a:cubicBezTo>
                  <a:pt x="677" y="1206"/>
                  <a:pt x="1118" y="686"/>
                  <a:pt x="1187" y="383"/>
                </a:cubicBezTo>
                <a:cubicBezTo>
                  <a:pt x="1255" y="79"/>
                  <a:pt x="1176" y="0"/>
                  <a:pt x="941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3" name="Google Shape;5073;p21"/>
          <p:cNvSpPr/>
          <p:nvPr/>
        </p:nvSpPr>
        <p:spPr>
          <a:xfrm>
            <a:off x="5050742" y="6136990"/>
            <a:ext cx="327604" cy="327604"/>
          </a:xfrm>
          <a:custGeom>
            <a:avLst/>
            <a:gdLst/>
            <a:ahLst/>
            <a:cxnLst/>
            <a:rect l="l" t="t" r="r" b="b"/>
            <a:pathLst>
              <a:path w="1549" h="1549" extrusionOk="0">
                <a:moveTo>
                  <a:pt x="392" y="207"/>
                </a:moveTo>
                <a:cubicBezTo>
                  <a:pt x="706" y="0"/>
                  <a:pt x="1127" y="89"/>
                  <a:pt x="1333" y="392"/>
                </a:cubicBezTo>
                <a:cubicBezTo>
                  <a:pt x="1548" y="706"/>
                  <a:pt x="1460" y="1128"/>
                  <a:pt x="1146" y="1343"/>
                </a:cubicBezTo>
                <a:cubicBezTo>
                  <a:pt x="833" y="1549"/>
                  <a:pt x="412" y="1461"/>
                  <a:pt x="205" y="1147"/>
                </a:cubicBezTo>
                <a:cubicBezTo>
                  <a:pt x="0" y="834"/>
                  <a:pt x="78" y="412"/>
                  <a:pt x="392" y="207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4" name="Google Shape;5074;p21"/>
          <p:cNvSpPr/>
          <p:nvPr/>
        </p:nvSpPr>
        <p:spPr>
          <a:xfrm>
            <a:off x="1877734" y="-111316"/>
            <a:ext cx="259291" cy="259080"/>
          </a:xfrm>
          <a:custGeom>
            <a:avLst/>
            <a:gdLst/>
            <a:ahLst/>
            <a:cxnLst/>
            <a:rect l="l" t="t" r="r" b="b"/>
            <a:pathLst>
              <a:path w="1226" h="1225" extrusionOk="0">
                <a:moveTo>
                  <a:pt x="294" y="147"/>
                </a:moveTo>
                <a:cubicBezTo>
                  <a:pt x="588" y="98"/>
                  <a:pt x="1225" y="0"/>
                  <a:pt x="1010" y="275"/>
                </a:cubicBezTo>
                <a:cubicBezTo>
                  <a:pt x="794" y="539"/>
                  <a:pt x="1000" y="519"/>
                  <a:pt x="941" y="667"/>
                </a:cubicBezTo>
                <a:cubicBezTo>
                  <a:pt x="873" y="804"/>
                  <a:pt x="666" y="667"/>
                  <a:pt x="755" y="941"/>
                </a:cubicBezTo>
                <a:cubicBezTo>
                  <a:pt x="843" y="1225"/>
                  <a:pt x="294" y="833"/>
                  <a:pt x="147" y="558"/>
                </a:cubicBezTo>
                <a:cubicBezTo>
                  <a:pt x="0" y="294"/>
                  <a:pt x="59" y="196"/>
                  <a:pt x="294" y="14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5" name="Google Shape;5075;p21"/>
          <p:cNvSpPr/>
          <p:nvPr/>
        </p:nvSpPr>
        <p:spPr>
          <a:xfrm>
            <a:off x="1469555" y="-299967"/>
            <a:ext cx="265425" cy="261195"/>
          </a:xfrm>
          <a:custGeom>
            <a:avLst/>
            <a:gdLst/>
            <a:ahLst/>
            <a:cxnLst/>
            <a:rect l="l" t="t" r="r" b="b"/>
            <a:pathLst>
              <a:path w="1255" h="1235" extrusionOk="0">
                <a:moveTo>
                  <a:pt x="1107" y="696"/>
                </a:moveTo>
                <a:cubicBezTo>
                  <a:pt x="911" y="470"/>
                  <a:pt x="460" y="0"/>
                  <a:pt x="470" y="343"/>
                </a:cubicBezTo>
                <a:cubicBezTo>
                  <a:pt x="470" y="686"/>
                  <a:pt x="314" y="539"/>
                  <a:pt x="274" y="696"/>
                </a:cubicBezTo>
                <a:cubicBezTo>
                  <a:pt x="235" y="843"/>
                  <a:pt x="490" y="873"/>
                  <a:pt x="245" y="1029"/>
                </a:cubicBezTo>
                <a:cubicBezTo>
                  <a:pt x="0" y="1196"/>
                  <a:pt x="676" y="1235"/>
                  <a:pt x="960" y="1108"/>
                </a:cubicBezTo>
                <a:cubicBezTo>
                  <a:pt x="1244" y="980"/>
                  <a:pt x="1254" y="873"/>
                  <a:pt x="1107" y="6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6" name="Google Shape;5076;p21"/>
          <p:cNvSpPr/>
          <p:nvPr/>
        </p:nvSpPr>
        <p:spPr>
          <a:xfrm>
            <a:off x="1649746" y="-237788"/>
            <a:ext cx="325700" cy="323374"/>
          </a:xfrm>
          <a:custGeom>
            <a:avLst/>
            <a:gdLst/>
            <a:ahLst/>
            <a:cxnLst/>
            <a:rect l="l" t="t" r="r" b="b"/>
            <a:pathLst>
              <a:path w="1540" h="1529" extrusionOk="0">
                <a:moveTo>
                  <a:pt x="1000" y="128"/>
                </a:moveTo>
                <a:cubicBezTo>
                  <a:pt x="1352" y="255"/>
                  <a:pt x="1539" y="637"/>
                  <a:pt x="1411" y="990"/>
                </a:cubicBezTo>
                <a:cubicBezTo>
                  <a:pt x="1284" y="1343"/>
                  <a:pt x="902" y="1529"/>
                  <a:pt x="549" y="1411"/>
                </a:cubicBezTo>
                <a:cubicBezTo>
                  <a:pt x="187" y="1284"/>
                  <a:pt x="0" y="892"/>
                  <a:pt x="128" y="539"/>
                </a:cubicBezTo>
                <a:cubicBezTo>
                  <a:pt x="255" y="187"/>
                  <a:pt x="638" y="0"/>
                  <a:pt x="1000" y="12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7" name="Google Shape;5077;p21"/>
          <p:cNvSpPr/>
          <p:nvPr/>
        </p:nvSpPr>
        <p:spPr>
          <a:xfrm>
            <a:off x="1380306" y="1009801"/>
            <a:ext cx="259291" cy="271769"/>
          </a:xfrm>
          <a:custGeom>
            <a:avLst/>
            <a:gdLst/>
            <a:ahLst/>
            <a:cxnLst/>
            <a:rect l="l" t="t" r="r" b="b"/>
            <a:pathLst>
              <a:path w="1226" h="1285" extrusionOk="0">
                <a:moveTo>
                  <a:pt x="324" y="69"/>
                </a:moveTo>
                <a:cubicBezTo>
                  <a:pt x="608" y="157"/>
                  <a:pt x="1226" y="363"/>
                  <a:pt x="902" y="510"/>
                </a:cubicBezTo>
                <a:cubicBezTo>
                  <a:pt x="588" y="647"/>
                  <a:pt x="784" y="725"/>
                  <a:pt x="667" y="823"/>
                </a:cubicBezTo>
                <a:cubicBezTo>
                  <a:pt x="540" y="921"/>
                  <a:pt x="422" y="706"/>
                  <a:pt x="373" y="990"/>
                </a:cubicBezTo>
                <a:cubicBezTo>
                  <a:pt x="324" y="1284"/>
                  <a:pt x="10" y="686"/>
                  <a:pt x="0" y="373"/>
                </a:cubicBezTo>
                <a:cubicBezTo>
                  <a:pt x="0" y="59"/>
                  <a:pt x="98" y="0"/>
                  <a:pt x="324" y="6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8" name="Google Shape;5078;p21"/>
          <p:cNvSpPr/>
          <p:nvPr/>
        </p:nvSpPr>
        <p:spPr>
          <a:xfrm>
            <a:off x="1017598" y="659571"/>
            <a:ext cx="267540" cy="261406"/>
          </a:xfrm>
          <a:custGeom>
            <a:avLst/>
            <a:gdLst/>
            <a:ahLst/>
            <a:cxnLst/>
            <a:rect l="l" t="t" r="r" b="b"/>
            <a:pathLst>
              <a:path w="1265" h="1236" extrusionOk="0">
                <a:moveTo>
                  <a:pt x="1206" y="911"/>
                </a:moveTo>
                <a:cubicBezTo>
                  <a:pt x="1127" y="617"/>
                  <a:pt x="951" y="0"/>
                  <a:pt x="794" y="304"/>
                </a:cubicBezTo>
                <a:cubicBezTo>
                  <a:pt x="637" y="617"/>
                  <a:pt x="569" y="412"/>
                  <a:pt x="471" y="530"/>
                </a:cubicBezTo>
                <a:cubicBezTo>
                  <a:pt x="363" y="647"/>
                  <a:pt x="579" y="784"/>
                  <a:pt x="285" y="813"/>
                </a:cubicBezTo>
                <a:cubicBezTo>
                  <a:pt x="1" y="853"/>
                  <a:pt x="579" y="1196"/>
                  <a:pt x="892" y="1216"/>
                </a:cubicBezTo>
                <a:cubicBezTo>
                  <a:pt x="1196" y="1235"/>
                  <a:pt x="1265" y="1137"/>
                  <a:pt x="1206" y="91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9" name="Google Shape;5079;p21"/>
          <p:cNvSpPr/>
          <p:nvPr/>
        </p:nvSpPr>
        <p:spPr>
          <a:xfrm>
            <a:off x="1175159" y="812902"/>
            <a:ext cx="317241" cy="317241"/>
          </a:xfrm>
          <a:custGeom>
            <a:avLst/>
            <a:gdLst/>
            <a:ahLst/>
            <a:cxnLst/>
            <a:rect l="l" t="t" r="r" b="b"/>
            <a:pathLst>
              <a:path w="1500" h="1500" extrusionOk="0">
                <a:moveTo>
                  <a:pt x="1245" y="284"/>
                </a:moveTo>
                <a:cubicBezTo>
                  <a:pt x="1499" y="549"/>
                  <a:pt x="1490" y="981"/>
                  <a:pt x="1216" y="1245"/>
                </a:cubicBezTo>
                <a:cubicBezTo>
                  <a:pt x="941" y="1500"/>
                  <a:pt x="520" y="1490"/>
                  <a:pt x="255" y="1216"/>
                </a:cubicBezTo>
                <a:cubicBezTo>
                  <a:pt x="1" y="941"/>
                  <a:pt x="10" y="510"/>
                  <a:pt x="284" y="255"/>
                </a:cubicBezTo>
                <a:cubicBezTo>
                  <a:pt x="559" y="1"/>
                  <a:pt x="980" y="10"/>
                  <a:pt x="1245" y="284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0" name="Google Shape;5080;p21"/>
          <p:cNvSpPr/>
          <p:nvPr/>
        </p:nvSpPr>
        <p:spPr>
          <a:xfrm>
            <a:off x="1599834" y="-596266"/>
            <a:ext cx="259503" cy="271558"/>
          </a:xfrm>
          <a:custGeom>
            <a:avLst/>
            <a:gdLst/>
            <a:ahLst/>
            <a:cxnLst/>
            <a:rect l="l" t="t" r="r" b="b"/>
            <a:pathLst>
              <a:path w="1227" h="1284" extrusionOk="0">
                <a:moveTo>
                  <a:pt x="325" y="68"/>
                </a:moveTo>
                <a:cubicBezTo>
                  <a:pt x="609" y="157"/>
                  <a:pt x="1226" y="362"/>
                  <a:pt x="913" y="510"/>
                </a:cubicBezTo>
                <a:cubicBezTo>
                  <a:pt x="599" y="647"/>
                  <a:pt x="795" y="725"/>
                  <a:pt x="678" y="823"/>
                </a:cubicBezTo>
                <a:cubicBezTo>
                  <a:pt x="550" y="921"/>
                  <a:pt x="423" y="696"/>
                  <a:pt x="384" y="989"/>
                </a:cubicBezTo>
                <a:cubicBezTo>
                  <a:pt x="334" y="1283"/>
                  <a:pt x="21" y="676"/>
                  <a:pt x="11" y="373"/>
                </a:cubicBezTo>
                <a:cubicBezTo>
                  <a:pt x="1" y="59"/>
                  <a:pt x="109" y="0"/>
                  <a:pt x="325" y="6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1" name="Google Shape;5081;p21"/>
          <p:cNvSpPr/>
          <p:nvPr/>
        </p:nvSpPr>
        <p:spPr>
          <a:xfrm>
            <a:off x="1237338" y="-946708"/>
            <a:ext cx="267540" cy="261406"/>
          </a:xfrm>
          <a:custGeom>
            <a:avLst/>
            <a:gdLst/>
            <a:ahLst/>
            <a:cxnLst/>
            <a:rect l="l" t="t" r="r" b="b"/>
            <a:pathLst>
              <a:path w="1265" h="1236" extrusionOk="0">
                <a:moveTo>
                  <a:pt x="1205" y="912"/>
                </a:moveTo>
                <a:cubicBezTo>
                  <a:pt x="1137" y="618"/>
                  <a:pt x="961" y="1"/>
                  <a:pt x="804" y="305"/>
                </a:cubicBezTo>
                <a:cubicBezTo>
                  <a:pt x="647" y="608"/>
                  <a:pt x="578" y="412"/>
                  <a:pt x="471" y="530"/>
                </a:cubicBezTo>
                <a:cubicBezTo>
                  <a:pt x="373" y="647"/>
                  <a:pt x="588" y="785"/>
                  <a:pt x="294" y="814"/>
                </a:cubicBezTo>
                <a:cubicBezTo>
                  <a:pt x="1" y="854"/>
                  <a:pt x="588" y="1196"/>
                  <a:pt x="892" y="1216"/>
                </a:cubicBezTo>
                <a:cubicBezTo>
                  <a:pt x="1205" y="1235"/>
                  <a:pt x="1264" y="1137"/>
                  <a:pt x="1205" y="9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Google Shape;5082;p21"/>
          <p:cNvSpPr/>
          <p:nvPr/>
        </p:nvSpPr>
        <p:spPr>
          <a:xfrm>
            <a:off x="1396802" y="-795280"/>
            <a:ext cx="317452" cy="319355"/>
          </a:xfrm>
          <a:custGeom>
            <a:avLst/>
            <a:gdLst/>
            <a:ahLst/>
            <a:cxnLst/>
            <a:rect l="l" t="t" r="r" b="b"/>
            <a:pathLst>
              <a:path w="1501" h="1510" extrusionOk="0">
                <a:moveTo>
                  <a:pt x="1246" y="284"/>
                </a:moveTo>
                <a:cubicBezTo>
                  <a:pt x="1500" y="559"/>
                  <a:pt x="1490" y="990"/>
                  <a:pt x="1216" y="1245"/>
                </a:cubicBezTo>
                <a:cubicBezTo>
                  <a:pt x="941" y="1510"/>
                  <a:pt x="510" y="1499"/>
                  <a:pt x="255" y="1225"/>
                </a:cubicBezTo>
                <a:cubicBezTo>
                  <a:pt x="1" y="951"/>
                  <a:pt x="11" y="519"/>
                  <a:pt x="275" y="265"/>
                </a:cubicBezTo>
                <a:cubicBezTo>
                  <a:pt x="549" y="0"/>
                  <a:pt x="981" y="20"/>
                  <a:pt x="1246" y="284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3" name="Google Shape;5083;p21"/>
          <p:cNvSpPr/>
          <p:nvPr/>
        </p:nvSpPr>
        <p:spPr>
          <a:xfrm>
            <a:off x="5102346" y="5343263"/>
            <a:ext cx="253158" cy="265636"/>
          </a:xfrm>
          <a:custGeom>
            <a:avLst/>
            <a:gdLst/>
            <a:ahLst/>
            <a:cxnLst/>
            <a:rect l="l" t="t" r="r" b="b"/>
            <a:pathLst>
              <a:path w="1197" h="1256" extrusionOk="0">
                <a:moveTo>
                  <a:pt x="187" y="589"/>
                </a:moveTo>
                <a:cubicBezTo>
                  <a:pt x="422" y="402"/>
                  <a:pt x="941" y="1"/>
                  <a:pt x="873" y="343"/>
                </a:cubicBezTo>
                <a:cubicBezTo>
                  <a:pt x="814" y="687"/>
                  <a:pt x="991" y="569"/>
                  <a:pt x="1000" y="726"/>
                </a:cubicBezTo>
                <a:cubicBezTo>
                  <a:pt x="1020" y="872"/>
                  <a:pt x="765" y="853"/>
                  <a:pt x="981" y="1059"/>
                </a:cubicBezTo>
                <a:cubicBezTo>
                  <a:pt x="1196" y="1255"/>
                  <a:pt x="520" y="1186"/>
                  <a:pt x="255" y="1020"/>
                </a:cubicBezTo>
                <a:cubicBezTo>
                  <a:pt x="1" y="843"/>
                  <a:pt x="11" y="726"/>
                  <a:pt x="187" y="58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4" name="Google Shape;5084;p21"/>
          <p:cNvSpPr/>
          <p:nvPr/>
        </p:nvSpPr>
        <p:spPr>
          <a:xfrm>
            <a:off x="4710663" y="5451123"/>
            <a:ext cx="244910" cy="267540"/>
          </a:xfrm>
          <a:custGeom>
            <a:avLst/>
            <a:gdLst/>
            <a:ahLst/>
            <a:cxnLst/>
            <a:rect l="l" t="t" r="r" b="b"/>
            <a:pathLst>
              <a:path w="1158" h="1265" extrusionOk="0">
                <a:moveTo>
                  <a:pt x="892" y="304"/>
                </a:moveTo>
                <a:cubicBezTo>
                  <a:pt x="618" y="206"/>
                  <a:pt x="1" y="0"/>
                  <a:pt x="167" y="304"/>
                </a:cubicBezTo>
                <a:cubicBezTo>
                  <a:pt x="334" y="598"/>
                  <a:pt x="128" y="549"/>
                  <a:pt x="167" y="696"/>
                </a:cubicBezTo>
                <a:cubicBezTo>
                  <a:pt x="206" y="852"/>
                  <a:pt x="442" y="745"/>
                  <a:pt x="304" y="1009"/>
                </a:cubicBezTo>
                <a:cubicBezTo>
                  <a:pt x="167" y="1264"/>
                  <a:pt x="785" y="980"/>
                  <a:pt x="971" y="735"/>
                </a:cubicBezTo>
                <a:cubicBezTo>
                  <a:pt x="1157" y="490"/>
                  <a:pt x="1118" y="382"/>
                  <a:pt x="892" y="30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5" name="Google Shape;5085;p21"/>
          <p:cNvSpPr/>
          <p:nvPr/>
        </p:nvSpPr>
        <p:spPr>
          <a:xfrm>
            <a:off x="4878588" y="5376467"/>
            <a:ext cx="308992" cy="308992"/>
          </a:xfrm>
          <a:custGeom>
            <a:avLst/>
            <a:gdLst/>
            <a:ahLst/>
            <a:cxnLst/>
            <a:rect l="l" t="t" r="r" b="b"/>
            <a:pathLst>
              <a:path w="1461" h="1461" extrusionOk="0">
                <a:moveTo>
                  <a:pt x="618" y="59"/>
                </a:moveTo>
                <a:cubicBezTo>
                  <a:pt x="990" y="1"/>
                  <a:pt x="1343" y="255"/>
                  <a:pt x="1402" y="618"/>
                </a:cubicBezTo>
                <a:cubicBezTo>
                  <a:pt x="1461" y="990"/>
                  <a:pt x="1215" y="1343"/>
                  <a:pt x="843" y="1401"/>
                </a:cubicBezTo>
                <a:cubicBezTo>
                  <a:pt x="471" y="1460"/>
                  <a:pt x="118" y="1216"/>
                  <a:pt x="59" y="843"/>
                </a:cubicBezTo>
                <a:cubicBezTo>
                  <a:pt x="0" y="471"/>
                  <a:pt x="255" y="118"/>
                  <a:pt x="618" y="5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6" name="Google Shape;5086;p21"/>
          <p:cNvSpPr/>
          <p:nvPr/>
        </p:nvSpPr>
        <p:spPr>
          <a:xfrm>
            <a:off x="2223734" y="1125698"/>
            <a:ext cx="253158" cy="265636"/>
          </a:xfrm>
          <a:custGeom>
            <a:avLst/>
            <a:gdLst/>
            <a:ahLst/>
            <a:cxnLst/>
            <a:rect l="l" t="t" r="r" b="b"/>
            <a:pathLst>
              <a:path w="1197" h="1256" extrusionOk="0">
                <a:moveTo>
                  <a:pt x="1010" y="579"/>
                </a:moveTo>
                <a:cubicBezTo>
                  <a:pt x="775" y="393"/>
                  <a:pt x="256" y="1"/>
                  <a:pt x="315" y="334"/>
                </a:cubicBezTo>
                <a:cubicBezTo>
                  <a:pt x="373" y="677"/>
                  <a:pt x="206" y="560"/>
                  <a:pt x="187" y="717"/>
                </a:cubicBezTo>
                <a:cubicBezTo>
                  <a:pt x="177" y="873"/>
                  <a:pt x="432" y="854"/>
                  <a:pt x="217" y="1050"/>
                </a:cubicBezTo>
                <a:cubicBezTo>
                  <a:pt x="1" y="1255"/>
                  <a:pt x="677" y="1177"/>
                  <a:pt x="931" y="1011"/>
                </a:cubicBezTo>
                <a:cubicBezTo>
                  <a:pt x="1196" y="844"/>
                  <a:pt x="1186" y="726"/>
                  <a:pt x="1010" y="57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7" name="Google Shape;5087;p21"/>
          <p:cNvSpPr/>
          <p:nvPr/>
        </p:nvSpPr>
        <p:spPr>
          <a:xfrm>
            <a:off x="2621761" y="1231655"/>
            <a:ext cx="246813" cy="269443"/>
          </a:xfrm>
          <a:custGeom>
            <a:avLst/>
            <a:gdLst/>
            <a:ahLst/>
            <a:cxnLst/>
            <a:rect l="l" t="t" r="r" b="b"/>
            <a:pathLst>
              <a:path w="1167" h="1274" extrusionOk="0">
                <a:moveTo>
                  <a:pt x="265" y="303"/>
                </a:moveTo>
                <a:cubicBezTo>
                  <a:pt x="549" y="205"/>
                  <a:pt x="1166" y="0"/>
                  <a:pt x="1000" y="303"/>
                </a:cubicBezTo>
                <a:cubicBezTo>
                  <a:pt x="833" y="608"/>
                  <a:pt x="1029" y="549"/>
                  <a:pt x="1000" y="706"/>
                </a:cubicBezTo>
                <a:cubicBezTo>
                  <a:pt x="961" y="852"/>
                  <a:pt x="726" y="754"/>
                  <a:pt x="863" y="1009"/>
                </a:cubicBezTo>
                <a:cubicBezTo>
                  <a:pt x="1000" y="1274"/>
                  <a:pt x="382" y="980"/>
                  <a:pt x="196" y="735"/>
                </a:cubicBezTo>
                <a:cubicBezTo>
                  <a:pt x="0" y="490"/>
                  <a:pt x="49" y="382"/>
                  <a:pt x="265" y="30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21"/>
          <p:cNvSpPr/>
          <p:nvPr/>
        </p:nvSpPr>
        <p:spPr>
          <a:xfrm>
            <a:off x="2391659" y="1156999"/>
            <a:ext cx="308992" cy="308781"/>
          </a:xfrm>
          <a:custGeom>
            <a:avLst/>
            <a:gdLst/>
            <a:ahLst/>
            <a:cxnLst/>
            <a:rect l="l" t="t" r="r" b="b"/>
            <a:pathLst>
              <a:path w="1461" h="1460" extrusionOk="0">
                <a:moveTo>
                  <a:pt x="834" y="59"/>
                </a:moveTo>
                <a:cubicBezTo>
                  <a:pt x="471" y="0"/>
                  <a:pt x="118" y="255"/>
                  <a:pt x="59" y="627"/>
                </a:cubicBezTo>
                <a:cubicBezTo>
                  <a:pt x="0" y="990"/>
                  <a:pt x="246" y="1342"/>
                  <a:pt x="618" y="1401"/>
                </a:cubicBezTo>
                <a:cubicBezTo>
                  <a:pt x="990" y="1460"/>
                  <a:pt x="1333" y="1215"/>
                  <a:pt x="1402" y="843"/>
                </a:cubicBezTo>
                <a:cubicBezTo>
                  <a:pt x="1461" y="471"/>
                  <a:pt x="1206" y="127"/>
                  <a:pt x="834" y="5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9" name="Google Shape;5089;p21"/>
          <p:cNvSpPr/>
          <p:nvPr/>
        </p:nvSpPr>
        <p:spPr>
          <a:xfrm>
            <a:off x="1529407" y="419105"/>
            <a:ext cx="775336" cy="547346"/>
          </a:xfrm>
          <a:custGeom>
            <a:avLst/>
            <a:gdLst/>
            <a:ahLst/>
            <a:cxnLst/>
            <a:rect l="l" t="t" r="r" b="b"/>
            <a:pathLst>
              <a:path w="3666" h="2588" extrusionOk="0">
                <a:moveTo>
                  <a:pt x="1951" y="1314"/>
                </a:moveTo>
                <a:cubicBezTo>
                  <a:pt x="1725" y="1177"/>
                  <a:pt x="1569" y="961"/>
                  <a:pt x="1569" y="687"/>
                </a:cubicBezTo>
                <a:cubicBezTo>
                  <a:pt x="1569" y="667"/>
                  <a:pt x="1569" y="657"/>
                  <a:pt x="1540" y="657"/>
                </a:cubicBezTo>
                <a:cubicBezTo>
                  <a:pt x="1520" y="657"/>
                  <a:pt x="1529" y="677"/>
                  <a:pt x="1529" y="696"/>
                </a:cubicBezTo>
                <a:cubicBezTo>
                  <a:pt x="1529" y="833"/>
                  <a:pt x="1540" y="961"/>
                  <a:pt x="1598" y="1068"/>
                </a:cubicBezTo>
                <a:lnTo>
                  <a:pt x="1598" y="1068"/>
                </a:lnTo>
                <a:lnTo>
                  <a:pt x="1598" y="1068"/>
                </a:lnTo>
                <a:lnTo>
                  <a:pt x="1608" y="1079"/>
                </a:lnTo>
                <a:cubicBezTo>
                  <a:pt x="1285" y="814"/>
                  <a:pt x="1020" y="648"/>
                  <a:pt x="1294" y="158"/>
                </a:cubicBezTo>
                <a:cubicBezTo>
                  <a:pt x="1305" y="138"/>
                  <a:pt x="1334" y="128"/>
                  <a:pt x="1314" y="118"/>
                </a:cubicBezTo>
                <a:cubicBezTo>
                  <a:pt x="1294" y="108"/>
                  <a:pt x="1275" y="108"/>
                  <a:pt x="1255" y="128"/>
                </a:cubicBezTo>
                <a:cubicBezTo>
                  <a:pt x="1167" y="285"/>
                  <a:pt x="1069" y="461"/>
                  <a:pt x="1109" y="648"/>
                </a:cubicBezTo>
                <a:cubicBezTo>
                  <a:pt x="893" y="422"/>
                  <a:pt x="736" y="226"/>
                  <a:pt x="638" y="30"/>
                </a:cubicBezTo>
                <a:cubicBezTo>
                  <a:pt x="628" y="10"/>
                  <a:pt x="628" y="1"/>
                  <a:pt x="608" y="10"/>
                </a:cubicBezTo>
                <a:cubicBezTo>
                  <a:pt x="589" y="20"/>
                  <a:pt x="579" y="40"/>
                  <a:pt x="589" y="60"/>
                </a:cubicBezTo>
                <a:cubicBezTo>
                  <a:pt x="667" y="206"/>
                  <a:pt x="746" y="334"/>
                  <a:pt x="883" y="500"/>
                </a:cubicBezTo>
                <a:cubicBezTo>
                  <a:pt x="726" y="432"/>
                  <a:pt x="579" y="471"/>
                  <a:pt x="412" y="510"/>
                </a:cubicBezTo>
                <a:cubicBezTo>
                  <a:pt x="393" y="520"/>
                  <a:pt x="383" y="520"/>
                  <a:pt x="383" y="539"/>
                </a:cubicBezTo>
                <a:cubicBezTo>
                  <a:pt x="393" y="559"/>
                  <a:pt x="412" y="569"/>
                  <a:pt x="432" y="559"/>
                </a:cubicBezTo>
                <a:cubicBezTo>
                  <a:pt x="834" y="452"/>
                  <a:pt x="1011" y="667"/>
                  <a:pt x="1265" y="892"/>
                </a:cubicBezTo>
                <a:cubicBezTo>
                  <a:pt x="844" y="1010"/>
                  <a:pt x="383" y="942"/>
                  <a:pt x="50" y="657"/>
                </a:cubicBezTo>
                <a:cubicBezTo>
                  <a:pt x="40" y="637"/>
                  <a:pt x="31" y="618"/>
                  <a:pt x="20" y="637"/>
                </a:cubicBezTo>
                <a:cubicBezTo>
                  <a:pt x="1" y="648"/>
                  <a:pt x="1" y="677"/>
                  <a:pt x="20" y="687"/>
                </a:cubicBezTo>
                <a:cubicBezTo>
                  <a:pt x="216" y="853"/>
                  <a:pt x="432" y="961"/>
                  <a:pt x="667" y="1010"/>
                </a:cubicBezTo>
                <a:cubicBezTo>
                  <a:pt x="706" y="1020"/>
                  <a:pt x="746" y="1020"/>
                  <a:pt x="785" y="1029"/>
                </a:cubicBezTo>
                <a:cubicBezTo>
                  <a:pt x="628" y="1177"/>
                  <a:pt x="403" y="1245"/>
                  <a:pt x="197" y="1216"/>
                </a:cubicBezTo>
                <a:cubicBezTo>
                  <a:pt x="177" y="1206"/>
                  <a:pt x="158" y="1216"/>
                  <a:pt x="158" y="1235"/>
                </a:cubicBezTo>
                <a:cubicBezTo>
                  <a:pt x="148" y="1255"/>
                  <a:pt x="168" y="1264"/>
                  <a:pt x="187" y="1264"/>
                </a:cubicBezTo>
                <a:cubicBezTo>
                  <a:pt x="442" y="1304"/>
                  <a:pt x="785" y="1225"/>
                  <a:pt x="961" y="1029"/>
                </a:cubicBezTo>
                <a:cubicBezTo>
                  <a:pt x="1128" y="1039"/>
                  <a:pt x="1216" y="1029"/>
                  <a:pt x="1363" y="981"/>
                </a:cubicBezTo>
                <a:cubicBezTo>
                  <a:pt x="1510" y="1118"/>
                  <a:pt x="1686" y="1245"/>
                  <a:pt x="1873" y="1353"/>
                </a:cubicBezTo>
                <a:lnTo>
                  <a:pt x="1873" y="1353"/>
                </a:lnTo>
                <a:cubicBezTo>
                  <a:pt x="1873" y="1353"/>
                  <a:pt x="1873" y="1362"/>
                  <a:pt x="1882" y="1362"/>
                </a:cubicBezTo>
                <a:lnTo>
                  <a:pt x="1882" y="1362"/>
                </a:lnTo>
                <a:cubicBezTo>
                  <a:pt x="1696" y="1353"/>
                  <a:pt x="1510" y="1431"/>
                  <a:pt x="1363" y="1539"/>
                </a:cubicBezTo>
                <a:cubicBezTo>
                  <a:pt x="1344" y="1558"/>
                  <a:pt x="1344" y="1569"/>
                  <a:pt x="1363" y="1588"/>
                </a:cubicBezTo>
                <a:cubicBezTo>
                  <a:pt x="1373" y="1598"/>
                  <a:pt x="1383" y="1588"/>
                  <a:pt x="1392" y="1569"/>
                </a:cubicBezTo>
                <a:cubicBezTo>
                  <a:pt x="1579" y="1421"/>
                  <a:pt x="1873" y="1392"/>
                  <a:pt x="2088" y="1480"/>
                </a:cubicBezTo>
                <a:lnTo>
                  <a:pt x="2265" y="1569"/>
                </a:lnTo>
                <a:lnTo>
                  <a:pt x="2265" y="1569"/>
                </a:lnTo>
                <a:cubicBezTo>
                  <a:pt x="2451" y="1647"/>
                  <a:pt x="2647" y="1725"/>
                  <a:pt x="2853" y="1774"/>
                </a:cubicBezTo>
                <a:cubicBezTo>
                  <a:pt x="2755" y="1794"/>
                  <a:pt x="2666" y="1823"/>
                  <a:pt x="2578" y="1872"/>
                </a:cubicBezTo>
                <a:cubicBezTo>
                  <a:pt x="2313" y="1745"/>
                  <a:pt x="2069" y="1794"/>
                  <a:pt x="1834" y="1941"/>
                </a:cubicBezTo>
                <a:cubicBezTo>
                  <a:pt x="1814" y="1950"/>
                  <a:pt x="1814" y="1950"/>
                  <a:pt x="1823" y="1970"/>
                </a:cubicBezTo>
                <a:cubicBezTo>
                  <a:pt x="1834" y="1990"/>
                  <a:pt x="1863" y="1980"/>
                  <a:pt x="1882" y="1970"/>
                </a:cubicBezTo>
                <a:cubicBezTo>
                  <a:pt x="2049" y="1863"/>
                  <a:pt x="2304" y="1852"/>
                  <a:pt x="2490" y="1921"/>
                </a:cubicBezTo>
                <a:cubicBezTo>
                  <a:pt x="2235" y="2059"/>
                  <a:pt x="2049" y="2284"/>
                  <a:pt x="1921" y="2538"/>
                </a:cubicBezTo>
                <a:cubicBezTo>
                  <a:pt x="1912" y="2558"/>
                  <a:pt x="1912" y="2568"/>
                  <a:pt x="1932" y="2578"/>
                </a:cubicBezTo>
                <a:cubicBezTo>
                  <a:pt x="1951" y="2588"/>
                  <a:pt x="1951" y="2568"/>
                  <a:pt x="1961" y="2549"/>
                </a:cubicBezTo>
                <a:cubicBezTo>
                  <a:pt x="2157" y="2157"/>
                  <a:pt x="2618" y="1852"/>
                  <a:pt x="3058" y="1813"/>
                </a:cubicBezTo>
                <a:cubicBezTo>
                  <a:pt x="3245" y="1852"/>
                  <a:pt x="3431" y="1863"/>
                  <a:pt x="3627" y="1863"/>
                </a:cubicBezTo>
                <a:cubicBezTo>
                  <a:pt x="3646" y="1863"/>
                  <a:pt x="3666" y="1843"/>
                  <a:pt x="3666" y="1823"/>
                </a:cubicBezTo>
                <a:cubicBezTo>
                  <a:pt x="3666" y="1804"/>
                  <a:pt x="3646" y="1784"/>
                  <a:pt x="3627" y="1784"/>
                </a:cubicBezTo>
                <a:cubicBezTo>
                  <a:pt x="3500" y="1784"/>
                  <a:pt x="3382" y="1784"/>
                  <a:pt x="3264" y="1765"/>
                </a:cubicBezTo>
                <a:cubicBezTo>
                  <a:pt x="3058" y="1627"/>
                  <a:pt x="2912" y="1421"/>
                  <a:pt x="2912" y="1166"/>
                </a:cubicBezTo>
                <a:cubicBezTo>
                  <a:pt x="2912" y="1147"/>
                  <a:pt x="2921" y="1137"/>
                  <a:pt x="2901" y="1137"/>
                </a:cubicBezTo>
                <a:cubicBezTo>
                  <a:pt x="2882" y="1137"/>
                  <a:pt x="2872" y="1147"/>
                  <a:pt x="2872" y="1166"/>
                </a:cubicBezTo>
                <a:cubicBezTo>
                  <a:pt x="2872" y="1392"/>
                  <a:pt x="2951" y="1598"/>
                  <a:pt x="3117" y="1745"/>
                </a:cubicBezTo>
                <a:cubicBezTo>
                  <a:pt x="2833" y="1706"/>
                  <a:pt x="2568" y="1617"/>
                  <a:pt x="2324" y="1510"/>
                </a:cubicBezTo>
                <a:cubicBezTo>
                  <a:pt x="2313" y="1353"/>
                  <a:pt x="2284" y="1196"/>
                  <a:pt x="2226" y="1049"/>
                </a:cubicBezTo>
                <a:cubicBezTo>
                  <a:pt x="2353" y="824"/>
                  <a:pt x="2353" y="530"/>
                  <a:pt x="2235" y="304"/>
                </a:cubicBezTo>
                <a:cubicBezTo>
                  <a:pt x="2226" y="285"/>
                  <a:pt x="2196" y="275"/>
                  <a:pt x="2176" y="285"/>
                </a:cubicBezTo>
                <a:cubicBezTo>
                  <a:pt x="2157" y="295"/>
                  <a:pt x="2176" y="304"/>
                  <a:pt x="2186" y="324"/>
                </a:cubicBezTo>
                <a:cubicBezTo>
                  <a:pt x="2284" y="510"/>
                  <a:pt x="2274" y="755"/>
                  <a:pt x="2186" y="951"/>
                </a:cubicBezTo>
                <a:cubicBezTo>
                  <a:pt x="2059" y="696"/>
                  <a:pt x="1853" y="500"/>
                  <a:pt x="1608" y="354"/>
                </a:cubicBezTo>
                <a:cubicBezTo>
                  <a:pt x="1588" y="343"/>
                  <a:pt x="1579" y="334"/>
                  <a:pt x="1569" y="343"/>
                </a:cubicBezTo>
                <a:cubicBezTo>
                  <a:pt x="1559" y="363"/>
                  <a:pt x="1569" y="383"/>
                  <a:pt x="1588" y="393"/>
                </a:cubicBezTo>
                <a:cubicBezTo>
                  <a:pt x="1990" y="628"/>
                  <a:pt x="2186" y="1000"/>
                  <a:pt x="2215" y="1460"/>
                </a:cubicBezTo>
                <a:cubicBezTo>
                  <a:pt x="2117" y="1412"/>
                  <a:pt x="2049" y="1373"/>
                  <a:pt x="1951" y="131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0" name="Google Shape;5090;p21"/>
          <p:cNvSpPr/>
          <p:nvPr/>
        </p:nvSpPr>
        <p:spPr>
          <a:xfrm>
            <a:off x="1492185" y="520621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109" y="50"/>
                </a:moveTo>
                <a:cubicBezTo>
                  <a:pt x="177" y="1"/>
                  <a:pt x="275" y="30"/>
                  <a:pt x="324" y="99"/>
                </a:cubicBezTo>
                <a:cubicBezTo>
                  <a:pt x="363" y="177"/>
                  <a:pt x="344" y="275"/>
                  <a:pt x="265" y="324"/>
                </a:cubicBezTo>
                <a:cubicBezTo>
                  <a:pt x="187" y="364"/>
                  <a:pt x="89" y="334"/>
                  <a:pt x="50" y="266"/>
                </a:cubicBezTo>
                <a:cubicBezTo>
                  <a:pt x="0" y="187"/>
                  <a:pt x="30" y="89"/>
                  <a:pt x="109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1" name="Google Shape;5091;p21"/>
          <p:cNvSpPr/>
          <p:nvPr/>
        </p:nvSpPr>
        <p:spPr>
          <a:xfrm>
            <a:off x="1504663" y="543462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30" y="10"/>
                </a:moveTo>
                <a:cubicBezTo>
                  <a:pt x="59" y="1"/>
                  <a:pt x="89" y="10"/>
                  <a:pt x="108" y="30"/>
                </a:cubicBezTo>
                <a:cubicBezTo>
                  <a:pt x="118" y="60"/>
                  <a:pt x="118" y="89"/>
                  <a:pt x="89" y="108"/>
                </a:cubicBezTo>
                <a:cubicBezTo>
                  <a:pt x="59" y="118"/>
                  <a:pt x="30" y="108"/>
                  <a:pt x="10" y="89"/>
                </a:cubicBezTo>
                <a:cubicBezTo>
                  <a:pt x="0" y="60"/>
                  <a:pt x="10" y="3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2" name="Google Shape;5092;p21"/>
          <p:cNvSpPr/>
          <p:nvPr/>
        </p:nvSpPr>
        <p:spPr>
          <a:xfrm>
            <a:off x="1523274" y="643074"/>
            <a:ext cx="76772" cy="76772"/>
          </a:xfrm>
          <a:custGeom>
            <a:avLst/>
            <a:gdLst/>
            <a:ahLst/>
            <a:cxnLst/>
            <a:rect l="l" t="t" r="r" b="b"/>
            <a:pathLst>
              <a:path w="363" h="363" extrusionOk="0">
                <a:moveTo>
                  <a:pt x="99" y="39"/>
                </a:moveTo>
                <a:cubicBezTo>
                  <a:pt x="177" y="0"/>
                  <a:pt x="275" y="20"/>
                  <a:pt x="324" y="98"/>
                </a:cubicBezTo>
                <a:cubicBezTo>
                  <a:pt x="363" y="176"/>
                  <a:pt x="334" y="274"/>
                  <a:pt x="265" y="314"/>
                </a:cubicBezTo>
                <a:cubicBezTo>
                  <a:pt x="187" y="362"/>
                  <a:pt x="89" y="333"/>
                  <a:pt x="49" y="255"/>
                </a:cubicBezTo>
                <a:cubicBezTo>
                  <a:pt x="1" y="186"/>
                  <a:pt x="30" y="88"/>
                  <a:pt x="99" y="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3" name="Google Shape;5093;p21"/>
          <p:cNvSpPr/>
          <p:nvPr/>
        </p:nvSpPr>
        <p:spPr>
          <a:xfrm>
            <a:off x="1535752" y="663800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30" y="20"/>
                </a:moveTo>
                <a:cubicBezTo>
                  <a:pt x="59" y="0"/>
                  <a:pt x="88" y="9"/>
                  <a:pt x="108" y="39"/>
                </a:cubicBezTo>
                <a:cubicBezTo>
                  <a:pt x="118" y="59"/>
                  <a:pt x="108" y="98"/>
                  <a:pt x="88" y="107"/>
                </a:cubicBezTo>
                <a:cubicBezTo>
                  <a:pt x="59" y="127"/>
                  <a:pt x="30" y="118"/>
                  <a:pt x="10" y="88"/>
                </a:cubicBezTo>
                <a:cubicBezTo>
                  <a:pt x="1" y="68"/>
                  <a:pt x="10" y="29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4" name="Google Shape;5094;p21"/>
          <p:cNvSpPr/>
          <p:nvPr/>
        </p:nvSpPr>
        <p:spPr>
          <a:xfrm>
            <a:off x="1626905" y="381882"/>
            <a:ext cx="74869" cy="76772"/>
          </a:xfrm>
          <a:custGeom>
            <a:avLst/>
            <a:gdLst/>
            <a:ahLst/>
            <a:cxnLst/>
            <a:rect l="l" t="t" r="r" b="b"/>
            <a:pathLst>
              <a:path w="354" h="363" extrusionOk="0">
                <a:moveTo>
                  <a:pt x="99" y="40"/>
                </a:moveTo>
                <a:cubicBezTo>
                  <a:pt x="177" y="0"/>
                  <a:pt x="265" y="20"/>
                  <a:pt x="314" y="98"/>
                </a:cubicBezTo>
                <a:cubicBezTo>
                  <a:pt x="354" y="177"/>
                  <a:pt x="334" y="275"/>
                  <a:pt x="256" y="314"/>
                </a:cubicBezTo>
                <a:cubicBezTo>
                  <a:pt x="177" y="363"/>
                  <a:pt x="89" y="334"/>
                  <a:pt x="40" y="255"/>
                </a:cubicBezTo>
                <a:cubicBezTo>
                  <a:pt x="1" y="186"/>
                  <a:pt x="20" y="88"/>
                  <a:pt x="99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5" name="Google Shape;5095;p21"/>
          <p:cNvSpPr/>
          <p:nvPr/>
        </p:nvSpPr>
        <p:spPr>
          <a:xfrm>
            <a:off x="1637268" y="404512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40" y="11"/>
                </a:moveTo>
                <a:cubicBezTo>
                  <a:pt x="59" y="1"/>
                  <a:pt x="98" y="1"/>
                  <a:pt x="109" y="31"/>
                </a:cubicBezTo>
                <a:cubicBezTo>
                  <a:pt x="128" y="60"/>
                  <a:pt x="118" y="89"/>
                  <a:pt x="89" y="109"/>
                </a:cubicBezTo>
                <a:cubicBezTo>
                  <a:pt x="69" y="118"/>
                  <a:pt x="30" y="109"/>
                  <a:pt x="20" y="89"/>
                </a:cubicBezTo>
                <a:cubicBezTo>
                  <a:pt x="0" y="60"/>
                  <a:pt x="11" y="31"/>
                  <a:pt x="4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6" name="Google Shape;5096;p21"/>
          <p:cNvSpPr/>
          <p:nvPr/>
        </p:nvSpPr>
        <p:spPr>
          <a:xfrm>
            <a:off x="1572975" y="495665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99" y="40"/>
                </a:moveTo>
                <a:cubicBezTo>
                  <a:pt x="177" y="1"/>
                  <a:pt x="275" y="21"/>
                  <a:pt x="315" y="99"/>
                </a:cubicBezTo>
                <a:cubicBezTo>
                  <a:pt x="363" y="177"/>
                  <a:pt x="334" y="275"/>
                  <a:pt x="256" y="315"/>
                </a:cubicBezTo>
                <a:cubicBezTo>
                  <a:pt x="187" y="364"/>
                  <a:pt x="89" y="334"/>
                  <a:pt x="40" y="266"/>
                </a:cubicBezTo>
                <a:cubicBezTo>
                  <a:pt x="1" y="188"/>
                  <a:pt x="21" y="90"/>
                  <a:pt x="99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7" name="Google Shape;5097;p21"/>
          <p:cNvSpPr/>
          <p:nvPr/>
        </p:nvSpPr>
        <p:spPr>
          <a:xfrm>
            <a:off x="1583338" y="518717"/>
            <a:ext cx="27283" cy="24956"/>
          </a:xfrm>
          <a:custGeom>
            <a:avLst/>
            <a:gdLst/>
            <a:ahLst/>
            <a:cxnLst/>
            <a:rect l="l" t="t" r="r" b="b"/>
            <a:pathLst>
              <a:path w="129" h="118" extrusionOk="0">
                <a:moveTo>
                  <a:pt x="40" y="10"/>
                </a:moveTo>
                <a:cubicBezTo>
                  <a:pt x="70" y="0"/>
                  <a:pt x="99" y="0"/>
                  <a:pt x="118" y="29"/>
                </a:cubicBezTo>
                <a:cubicBezTo>
                  <a:pt x="128" y="59"/>
                  <a:pt x="118" y="88"/>
                  <a:pt x="99" y="108"/>
                </a:cubicBezTo>
                <a:cubicBezTo>
                  <a:pt x="70" y="118"/>
                  <a:pt x="40" y="108"/>
                  <a:pt x="20" y="88"/>
                </a:cubicBezTo>
                <a:cubicBezTo>
                  <a:pt x="1" y="59"/>
                  <a:pt x="11" y="29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8" name="Google Shape;5098;p21"/>
          <p:cNvSpPr/>
          <p:nvPr/>
        </p:nvSpPr>
        <p:spPr>
          <a:xfrm>
            <a:off x="1767970" y="404512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108" y="50"/>
                </a:moveTo>
                <a:cubicBezTo>
                  <a:pt x="177" y="1"/>
                  <a:pt x="274" y="31"/>
                  <a:pt x="323" y="99"/>
                </a:cubicBezTo>
                <a:cubicBezTo>
                  <a:pt x="362" y="177"/>
                  <a:pt x="343" y="275"/>
                  <a:pt x="264" y="325"/>
                </a:cubicBezTo>
                <a:cubicBezTo>
                  <a:pt x="186" y="364"/>
                  <a:pt x="88" y="334"/>
                  <a:pt x="49" y="266"/>
                </a:cubicBezTo>
                <a:cubicBezTo>
                  <a:pt x="0" y="187"/>
                  <a:pt x="29" y="89"/>
                  <a:pt x="108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9" name="Google Shape;5099;p21"/>
          <p:cNvSpPr/>
          <p:nvPr/>
        </p:nvSpPr>
        <p:spPr>
          <a:xfrm>
            <a:off x="1780236" y="427353"/>
            <a:ext cx="27071" cy="25168"/>
          </a:xfrm>
          <a:custGeom>
            <a:avLst/>
            <a:gdLst/>
            <a:ahLst/>
            <a:cxnLst/>
            <a:rect l="l" t="t" r="r" b="b"/>
            <a:pathLst>
              <a:path w="128" h="119" extrusionOk="0">
                <a:moveTo>
                  <a:pt x="40" y="10"/>
                </a:moveTo>
                <a:cubicBezTo>
                  <a:pt x="60" y="1"/>
                  <a:pt x="99" y="10"/>
                  <a:pt x="108" y="30"/>
                </a:cubicBezTo>
                <a:cubicBezTo>
                  <a:pt x="128" y="60"/>
                  <a:pt x="119" y="89"/>
                  <a:pt x="89" y="108"/>
                </a:cubicBezTo>
                <a:cubicBezTo>
                  <a:pt x="69" y="119"/>
                  <a:pt x="30" y="108"/>
                  <a:pt x="21" y="89"/>
                </a:cubicBezTo>
                <a:cubicBezTo>
                  <a:pt x="1" y="60"/>
                  <a:pt x="10" y="30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0" name="Google Shape;5100;p21"/>
          <p:cNvSpPr/>
          <p:nvPr/>
        </p:nvSpPr>
        <p:spPr>
          <a:xfrm>
            <a:off x="1842415" y="470920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99" y="50"/>
                </a:moveTo>
                <a:cubicBezTo>
                  <a:pt x="177" y="0"/>
                  <a:pt x="275" y="30"/>
                  <a:pt x="314" y="109"/>
                </a:cubicBezTo>
                <a:cubicBezTo>
                  <a:pt x="363" y="177"/>
                  <a:pt x="334" y="275"/>
                  <a:pt x="265" y="324"/>
                </a:cubicBezTo>
                <a:cubicBezTo>
                  <a:pt x="187" y="363"/>
                  <a:pt x="89" y="344"/>
                  <a:pt x="49" y="265"/>
                </a:cubicBezTo>
                <a:cubicBezTo>
                  <a:pt x="1" y="187"/>
                  <a:pt x="30" y="89"/>
                  <a:pt x="99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1" name="Google Shape;5101;p21"/>
          <p:cNvSpPr/>
          <p:nvPr/>
        </p:nvSpPr>
        <p:spPr>
          <a:xfrm>
            <a:off x="1854893" y="493761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30" y="20"/>
                </a:moveTo>
                <a:cubicBezTo>
                  <a:pt x="59" y="1"/>
                  <a:pt x="88" y="10"/>
                  <a:pt x="108" y="30"/>
                </a:cubicBezTo>
                <a:cubicBezTo>
                  <a:pt x="118" y="59"/>
                  <a:pt x="108" y="88"/>
                  <a:pt x="88" y="108"/>
                </a:cubicBezTo>
                <a:cubicBezTo>
                  <a:pt x="59" y="128"/>
                  <a:pt x="30" y="118"/>
                  <a:pt x="10" y="88"/>
                </a:cubicBezTo>
                <a:cubicBezTo>
                  <a:pt x="1" y="59"/>
                  <a:pt x="10" y="3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2" name="Google Shape;5102;p21"/>
          <p:cNvSpPr/>
          <p:nvPr/>
        </p:nvSpPr>
        <p:spPr>
          <a:xfrm>
            <a:off x="1825919" y="547692"/>
            <a:ext cx="76772" cy="76772"/>
          </a:xfrm>
          <a:custGeom>
            <a:avLst/>
            <a:gdLst/>
            <a:ahLst/>
            <a:cxnLst/>
            <a:rect l="l" t="t" r="r" b="b"/>
            <a:pathLst>
              <a:path w="363" h="363" extrusionOk="0">
                <a:moveTo>
                  <a:pt x="98" y="40"/>
                </a:moveTo>
                <a:cubicBezTo>
                  <a:pt x="177" y="0"/>
                  <a:pt x="275" y="20"/>
                  <a:pt x="323" y="98"/>
                </a:cubicBezTo>
                <a:cubicBezTo>
                  <a:pt x="363" y="177"/>
                  <a:pt x="334" y="265"/>
                  <a:pt x="265" y="314"/>
                </a:cubicBezTo>
                <a:cubicBezTo>
                  <a:pt x="186" y="363"/>
                  <a:pt x="88" y="334"/>
                  <a:pt x="49" y="255"/>
                </a:cubicBezTo>
                <a:cubicBezTo>
                  <a:pt x="0" y="177"/>
                  <a:pt x="29" y="88"/>
                  <a:pt x="98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3" name="Google Shape;5103;p21"/>
          <p:cNvSpPr/>
          <p:nvPr/>
        </p:nvSpPr>
        <p:spPr>
          <a:xfrm>
            <a:off x="1838397" y="568418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29" y="20"/>
                </a:moveTo>
                <a:cubicBezTo>
                  <a:pt x="59" y="0"/>
                  <a:pt x="88" y="10"/>
                  <a:pt x="108" y="40"/>
                </a:cubicBezTo>
                <a:cubicBezTo>
                  <a:pt x="118" y="59"/>
                  <a:pt x="118" y="98"/>
                  <a:pt x="88" y="108"/>
                </a:cubicBezTo>
                <a:cubicBezTo>
                  <a:pt x="59" y="127"/>
                  <a:pt x="29" y="118"/>
                  <a:pt x="10" y="88"/>
                </a:cubicBezTo>
                <a:cubicBezTo>
                  <a:pt x="0" y="69"/>
                  <a:pt x="10" y="29"/>
                  <a:pt x="2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4" name="Google Shape;5104;p21"/>
          <p:cNvSpPr/>
          <p:nvPr/>
        </p:nvSpPr>
        <p:spPr>
          <a:xfrm>
            <a:off x="1956409" y="441946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109" y="39"/>
                </a:moveTo>
                <a:cubicBezTo>
                  <a:pt x="177" y="0"/>
                  <a:pt x="275" y="20"/>
                  <a:pt x="324" y="98"/>
                </a:cubicBezTo>
                <a:cubicBezTo>
                  <a:pt x="363" y="177"/>
                  <a:pt x="344" y="275"/>
                  <a:pt x="265" y="314"/>
                </a:cubicBezTo>
                <a:cubicBezTo>
                  <a:pt x="187" y="363"/>
                  <a:pt x="89" y="333"/>
                  <a:pt x="50" y="255"/>
                </a:cubicBezTo>
                <a:cubicBezTo>
                  <a:pt x="0" y="187"/>
                  <a:pt x="30" y="89"/>
                  <a:pt x="109" y="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5" name="Google Shape;5105;p21"/>
          <p:cNvSpPr/>
          <p:nvPr/>
        </p:nvSpPr>
        <p:spPr>
          <a:xfrm>
            <a:off x="1968887" y="462672"/>
            <a:ext cx="27283" cy="27071"/>
          </a:xfrm>
          <a:custGeom>
            <a:avLst/>
            <a:gdLst/>
            <a:ahLst/>
            <a:cxnLst/>
            <a:rect l="l" t="t" r="r" b="b"/>
            <a:pathLst>
              <a:path w="129" h="128" extrusionOk="0">
                <a:moveTo>
                  <a:pt x="39" y="20"/>
                </a:moveTo>
                <a:cubicBezTo>
                  <a:pt x="59" y="0"/>
                  <a:pt x="98" y="10"/>
                  <a:pt x="108" y="39"/>
                </a:cubicBezTo>
                <a:cubicBezTo>
                  <a:pt x="128" y="69"/>
                  <a:pt x="118" y="98"/>
                  <a:pt x="89" y="108"/>
                </a:cubicBezTo>
                <a:cubicBezTo>
                  <a:pt x="69" y="128"/>
                  <a:pt x="30" y="118"/>
                  <a:pt x="20" y="89"/>
                </a:cubicBezTo>
                <a:cubicBezTo>
                  <a:pt x="0" y="69"/>
                  <a:pt x="10" y="30"/>
                  <a:pt x="3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6" name="Google Shape;5106;p21"/>
          <p:cNvSpPr/>
          <p:nvPr/>
        </p:nvSpPr>
        <p:spPr>
          <a:xfrm>
            <a:off x="1780236" y="721749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08" y="40"/>
                </a:moveTo>
                <a:cubicBezTo>
                  <a:pt x="187" y="0"/>
                  <a:pt x="275" y="20"/>
                  <a:pt x="324" y="98"/>
                </a:cubicBezTo>
                <a:cubicBezTo>
                  <a:pt x="363" y="177"/>
                  <a:pt x="343" y="275"/>
                  <a:pt x="265" y="314"/>
                </a:cubicBezTo>
                <a:cubicBezTo>
                  <a:pt x="187" y="363"/>
                  <a:pt x="99" y="334"/>
                  <a:pt x="50" y="255"/>
                </a:cubicBezTo>
                <a:cubicBezTo>
                  <a:pt x="1" y="186"/>
                  <a:pt x="30" y="88"/>
                  <a:pt x="108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7" name="Google Shape;5107;p21"/>
          <p:cNvSpPr/>
          <p:nvPr/>
        </p:nvSpPr>
        <p:spPr>
          <a:xfrm>
            <a:off x="1792714" y="742475"/>
            <a:ext cx="27071" cy="27071"/>
          </a:xfrm>
          <a:custGeom>
            <a:avLst/>
            <a:gdLst/>
            <a:ahLst/>
            <a:cxnLst/>
            <a:rect l="l" t="t" r="r" b="b"/>
            <a:pathLst>
              <a:path w="128" h="128" extrusionOk="0">
                <a:moveTo>
                  <a:pt x="40" y="20"/>
                </a:moveTo>
                <a:cubicBezTo>
                  <a:pt x="60" y="0"/>
                  <a:pt x="99" y="10"/>
                  <a:pt x="108" y="40"/>
                </a:cubicBezTo>
                <a:cubicBezTo>
                  <a:pt x="128" y="69"/>
                  <a:pt x="118" y="98"/>
                  <a:pt x="89" y="108"/>
                </a:cubicBezTo>
                <a:cubicBezTo>
                  <a:pt x="69" y="127"/>
                  <a:pt x="30" y="118"/>
                  <a:pt x="20" y="88"/>
                </a:cubicBezTo>
                <a:cubicBezTo>
                  <a:pt x="1" y="69"/>
                  <a:pt x="10" y="29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8" name="Google Shape;5108;p21"/>
          <p:cNvSpPr/>
          <p:nvPr/>
        </p:nvSpPr>
        <p:spPr>
          <a:xfrm>
            <a:off x="1881752" y="800424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99" y="40"/>
                </a:moveTo>
                <a:cubicBezTo>
                  <a:pt x="177" y="1"/>
                  <a:pt x="275" y="20"/>
                  <a:pt x="314" y="99"/>
                </a:cubicBezTo>
                <a:cubicBezTo>
                  <a:pt x="364" y="177"/>
                  <a:pt x="334" y="265"/>
                  <a:pt x="266" y="314"/>
                </a:cubicBezTo>
                <a:cubicBezTo>
                  <a:pt x="187" y="354"/>
                  <a:pt x="89" y="334"/>
                  <a:pt x="50" y="256"/>
                </a:cubicBezTo>
                <a:cubicBezTo>
                  <a:pt x="1" y="177"/>
                  <a:pt x="30" y="89"/>
                  <a:pt x="99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9" name="Google Shape;5109;p21"/>
          <p:cNvSpPr/>
          <p:nvPr/>
        </p:nvSpPr>
        <p:spPr>
          <a:xfrm>
            <a:off x="1894230" y="821150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30" y="20"/>
                </a:moveTo>
                <a:cubicBezTo>
                  <a:pt x="59" y="1"/>
                  <a:pt x="89" y="10"/>
                  <a:pt x="109" y="40"/>
                </a:cubicBezTo>
                <a:cubicBezTo>
                  <a:pt x="118" y="60"/>
                  <a:pt x="109" y="99"/>
                  <a:pt x="89" y="108"/>
                </a:cubicBezTo>
                <a:cubicBezTo>
                  <a:pt x="59" y="128"/>
                  <a:pt x="30" y="118"/>
                  <a:pt x="11" y="89"/>
                </a:cubicBezTo>
                <a:cubicBezTo>
                  <a:pt x="0" y="69"/>
                  <a:pt x="11" y="3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0" name="Google Shape;5110;p21"/>
          <p:cNvSpPr/>
          <p:nvPr/>
        </p:nvSpPr>
        <p:spPr>
          <a:xfrm>
            <a:off x="1910727" y="924781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109" y="40"/>
                </a:moveTo>
                <a:cubicBezTo>
                  <a:pt x="177" y="1"/>
                  <a:pt x="275" y="20"/>
                  <a:pt x="325" y="99"/>
                </a:cubicBezTo>
                <a:cubicBezTo>
                  <a:pt x="364" y="177"/>
                  <a:pt x="344" y="275"/>
                  <a:pt x="266" y="314"/>
                </a:cubicBezTo>
                <a:cubicBezTo>
                  <a:pt x="187" y="363"/>
                  <a:pt x="89" y="334"/>
                  <a:pt x="50" y="256"/>
                </a:cubicBezTo>
                <a:cubicBezTo>
                  <a:pt x="1" y="187"/>
                  <a:pt x="31" y="89"/>
                  <a:pt x="109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1" name="Google Shape;5111;p21"/>
          <p:cNvSpPr/>
          <p:nvPr/>
        </p:nvSpPr>
        <p:spPr>
          <a:xfrm>
            <a:off x="1923205" y="945507"/>
            <a:ext cx="27283" cy="27071"/>
          </a:xfrm>
          <a:custGeom>
            <a:avLst/>
            <a:gdLst/>
            <a:ahLst/>
            <a:cxnLst/>
            <a:rect l="l" t="t" r="r" b="b"/>
            <a:pathLst>
              <a:path w="129" h="128" extrusionOk="0">
                <a:moveTo>
                  <a:pt x="40" y="20"/>
                </a:moveTo>
                <a:cubicBezTo>
                  <a:pt x="59" y="1"/>
                  <a:pt x="89" y="10"/>
                  <a:pt x="109" y="40"/>
                </a:cubicBezTo>
                <a:cubicBezTo>
                  <a:pt x="128" y="69"/>
                  <a:pt x="118" y="99"/>
                  <a:pt x="89" y="108"/>
                </a:cubicBezTo>
                <a:cubicBezTo>
                  <a:pt x="59" y="128"/>
                  <a:pt x="30" y="118"/>
                  <a:pt x="20" y="89"/>
                </a:cubicBezTo>
                <a:cubicBezTo>
                  <a:pt x="1" y="69"/>
                  <a:pt x="11" y="30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2" name="Google Shape;5112;p21"/>
          <p:cNvSpPr/>
          <p:nvPr/>
        </p:nvSpPr>
        <p:spPr>
          <a:xfrm>
            <a:off x="2101492" y="628481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109" y="49"/>
                </a:moveTo>
                <a:cubicBezTo>
                  <a:pt x="177" y="0"/>
                  <a:pt x="275" y="30"/>
                  <a:pt x="324" y="98"/>
                </a:cubicBezTo>
                <a:cubicBezTo>
                  <a:pt x="363" y="176"/>
                  <a:pt x="344" y="274"/>
                  <a:pt x="265" y="324"/>
                </a:cubicBezTo>
                <a:cubicBezTo>
                  <a:pt x="187" y="363"/>
                  <a:pt x="89" y="343"/>
                  <a:pt x="50" y="265"/>
                </a:cubicBezTo>
                <a:cubicBezTo>
                  <a:pt x="0" y="187"/>
                  <a:pt x="30" y="89"/>
                  <a:pt x="109" y="4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3" name="Google Shape;5113;p21"/>
          <p:cNvSpPr/>
          <p:nvPr/>
        </p:nvSpPr>
        <p:spPr>
          <a:xfrm>
            <a:off x="2113970" y="651322"/>
            <a:ext cx="27071" cy="24956"/>
          </a:xfrm>
          <a:custGeom>
            <a:avLst/>
            <a:gdLst/>
            <a:ahLst/>
            <a:cxnLst/>
            <a:rect l="l" t="t" r="r" b="b"/>
            <a:pathLst>
              <a:path w="128" h="118" extrusionOk="0">
                <a:moveTo>
                  <a:pt x="39" y="10"/>
                </a:moveTo>
                <a:cubicBezTo>
                  <a:pt x="59" y="0"/>
                  <a:pt x="98" y="10"/>
                  <a:pt x="108" y="29"/>
                </a:cubicBezTo>
                <a:cubicBezTo>
                  <a:pt x="128" y="59"/>
                  <a:pt x="118" y="88"/>
                  <a:pt x="89" y="108"/>
                </a:cubicBezTo>
                <a:cubicBezTo>
                  <a:pt x="69" y="118"/>
                  <a:pt x="30" y="118"/>
                  <a:pt x="20" y="88"/>
                </a:cubicBezTo>
                <a:cubicBezTo>
                  <a:pt x="0" y="59"/>
                  <a:pt x="10" y="29"/>
                  <a:pt x="3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4" name="Google Shape;5114;p21"/>
          <p:cNvSpPr/>
          <p:nvPr/>
        </p:nvSpPr>
        <p:spPr>
          <a:xfrm>
            <a:off x="-1214484" y="1509344"/>
            <a:ext cx="443714" cy="750380"/>
          </a:xfrm>
          <a:custGeom>
            <a:avLst/>
            <a:gdLst/>
            <a:ahLst/>
            <a:cxnLst/>
            <a:rect l="l" t="t" r="r" b="b"/>
            <a:pathLst>
              <a:path w="2098" h="3548" extrusionOk="0">
                <a:moveTo>
                  <a:pt x="1148" y="1911"/>
                </a:moveTo>
                <a:cubicBezTo>
                  <a:pt x="1098" y="1646"/>
                  <a:pt x="1157" y="1381"/>
                  <a:pt x="1363" y="1205"/>
                </a:cubicBezTo>
                <a:cubicBezTo>
                  <a:pt x="1383" y="1196"/>
                  <a:pt x="1392" y="1176"/>
                  <a:pt x="1373" y="1166"/>
                </a:cubicBezTo>
                <a:cubicBezTo>
                  <a:pt x="1363" y="1146"/>
                  <a:pt x="1353" y="1166"/>
                  <a:pt x="1333" y="1176"/>
                </a:cubicBezTo>
                <a:cubicBezTo>
                  <a:pt x="1235" y="1274"/>
                  <a:pt x="1148" y="1362"/>
                  <a:pt x="1098" y="1479"/>
                </a:cubicBezTo>
                <a:lnTo>
                  <a:pt x="1098" y="1479"/>
                </a:lnTo>
                <a:lnTo>
                  <a:pt x="1098" y="1479"/>
                </a:lnTo>
                <a:lnTo>
                  <a:pt x="1098" y="1499"/>
                </a:lnTo>
                <a:cubicBezTo>
                  <a:pt x="1089" y="1078"/>
                  <a:pt x="1030" y="765"/>
                  <a:pt x="1588" y="656"/>
                </a:cubicBezTo>
                <a:cubicBezTo>
                  <a:pt x="1608" y="647"/>
                  <a:pt x="1638" y="656"/>
                  <a:pt x="1627" y="637"/>
                </a:cubicBezTo>
                <a:cubicBezTo>
                  <a:pt x="1627" y="617"/>
                  <a:pt x="1608" y="598"/>
                  <a:pt x="1588" y="608"/>
                </a:cubicBezTo>
                <a:cubicBezTo>
                  <a:pt x="1412" y="647"/>
                  <a:pt x="1206" y="686"/>
                  <a:pt x="1098" y="833"/>
                </a:cubicBezTo>
                <a:cubicBezTo>
                  <a:pt x="1128" y="529"/>
                  <a:pt x="1167" y="275"/>
                  <a:pt x="1255" y="68"/>
                </a:cubicBezTo>
                <a:cubicBezTo>
                  <a:pt x="1255" y="49"/>
                  <a:pt x="1265" y="39"/>
                  <a:pt x="1246" y="29"/>
                </a:cubicBezTo>
                <a:cubicBezTo>
                  <a:pt x="1226" y="29"/>
                  <a:pt x="1206" y="39"/>
                  <a:pt x="1196" y="59"/>
                </a:cubicBezTo>
                <a:cubicBezTo>
                  <a:pt x="1137" y="206"/>
                  <a:pt x="1089" y="353"/>
                  <a:pt x="1059" y="558"/>
                </a:cubicBezTo>
                <a:cubicBezTo>
                  <a:pt x="1000" y="402"/>
                  <a:pt x="873" y="314"/>
                  <a:pt x="736" y="216"/>
                </a:cubicBezTo>
                <a:cubicBezTo>
                  <a:pt x="716" y="206"/>
                  <a:pt x="706" y="206"/>
                  <a:pt x="697" y="216"/>
                </a:cubicBezTo>
                <a:cubicBezTo>
                  <a:pt x="687" y="235"/>
                  <a:pt x="697" y="255"/>
                  <a:pt x="716" y="264"/>
                </a:cubicBezTo>
                <a:cubicBezTo>
                  <a:pt x="1059" y="500"/>
                  <a:pt x="1020" y="774"/>
                  <a:pt x="1010" y="1117"/>
                </a:cubicBezTo>
                <a:cubicBezTo>
                  <a:pt x="647" y="872"/>
                  <a:pt x="393" y="480"/>
                  <a:pt x="393" y="39"/>
                </a:cubicBezTo>
                <a:cubicBezTo>
                  <a:pt x="393" y="20"/>
                  <a:pt x="403" y="0"/>
                  <a:pt x="383" y="0"/>
                </a:cubicBezTo>
                <a:cubicBezTo>
                  <a:pt x="364" y="0"/>
                  <a:pt x="344" y="20"/>
                  <a:pt x="344" y="39"/>
                </a:cubicBezTo>
                <a:cubicBezTo>
                  <a:pt x="344" y="294"/>
                  <a:pt x="422" y="529"/>
                  <a:pt x="530" y="735"/>
                </a:cubicBezTo>
                <a:cubicBezTo>
                  <a:pt x="549" y="774"/>
                  <a:pt x="579" y="804"/>
                  <a:pt x="599" y="843"/>
                </a:cubicBezTo>
                <a:cubicBezTo>
                  <a:pt x="383" y="823"/>
                  <a:pt x="177" y="696"/>
                  <a:pt x="70" y="519"/>
                </a:cubicBezTo>
                <a:cubicBezTo>
                  <a:pt x="59" y="500"/>
                  <a:pt x="40" y="490"/>
                  <a:pt x="20" y="500"/>
                </a:cubicBezTo>
                <a:cubicBezTo>
                  <a:pt x="1" y="510"/>
                  <a:pt x="11" y="529"/>
                  <a:pt x="30" y="549"/>
                </a:cubicBezTo>
                <a:cubicBezTo>
                  <a:pt x="157" y="765"/>
                  <a:pt x="451" y="970"/>
                  <a:pt x="706" y="970"/>
                </a:cubicBezTo>
                <a:cubicBezTo>
                  <a:pt x="814" y="1107"/>
                  <a:pt x="883" y="1166"/>
                  <a:pt x="1010" y="1244"/>
                </a:cubicBezTo>
                <a:cubicBezTo>
                  <a:pt x="1010" y="1440"/>
                  <a:pt x="1030" y="1656"/>
                  <a:pt x="1069" y="1871"/>
                </a:cubicBezTo>
                <a:lnTo>
                  <a:pt x="1069" y="1871"/>
                </a:lnTo>
                <a:lnTo>
                  <a:pt x="1069" y="1882"/>
                </a:lnTo>
                <a:lnTo>
                  <a:pt x="1069" y="1882"/>
                </a:lnTo>
                <a:cubicBezTo>
                  <a:pt x="952" y="1744"/>
                  <a:pt x="775" y="1646"/>
                  <a:pt x="589" y="1617"/>
                </a:cubicBezTo>
                <a:cubicBezTo>
                  <a:pt x="569" y="1607"/>
                  <a:pt x="560" y="1617"/>
                  <a:pt x="560" y="1636"/>
                </a:cubicBezTo>
                <a:cubicBezTo>
                  <a:pt x="549" y="1666"/>
                  <a:pt x="569" y="1656"/>
                  <a:pt x="589" y="1656"/>
                </a:cubicBezTo>
                <a:cubicBezTo>
                  <a:pt x="824" y="1705"/>
                  <a:pt x="1030" y="1901"/>
                  <a:pt x="1118" y="2117"/>
                </a:cubicBezTo>
                <a:cubicBezTo>
                  <a:pt x="1128" y="2185"/>
                  <a:pt x="1148" y="2244"/>
                  <a:pt x="1167" y="2313"/>
                </a:cubicBezTo>
                <a:lnTo>
                  <a:pt x="1167" y="2313"/>
                </a:lnTo>
                <a:cubicBezTo>
                  <a:pt x="1226" y="2509"/>
                  <a:pt x="1304" y="2695"/>
                  <a:pt x="1392" y="2881"/>
                </a:cubicBezTo>
                <a:cubicBezTo>
                  <a:pt x="1314" y="2832"/>
                  <a:pt x="1235" y="2783"/>
                  <a:pt x="1137" y="2744"/>
                </a:cubicBezTo>
                <a:cubicBezTo>
                  <a:pt x="1059" y="2470"/>
                  <a:pt x="863" y="2303"/>
                  <a:pt x="599" y="2224"/>
                </a:cubicBezTo>
                <a:cubicBezTo>
                  <a:pt x="579" y="2224"/>
                  <a:pt x="579" y="2224"/>
                  <a:pt x="569" y="2244"/>
                </a:cubicBezTo>
                <a:cubicBezTo>
                  <a:pt x="560" y="2263"/>
                  <a:pt x="579" y="2283"/>
                  <a:pt x="608" y="2283"/>
                </a:cubicBezTo>
                <a:cubicBezTo>
                  <a:pt x="795" y="2342"/>
                  <a:pt x="971" y="2518"/>
                  <a:pt x="1050" y="2705"/>
                </a:cubicBezTo>
                <a:cubicBezTo>
                  <a:pt x="775" y="2616"/>
                  <a:pt x="481" y="2616"/>
                  <a:pt x="207" y="2695"/>
                </a:cubicBezTo>
                <a:cubicBezTo>
                  <a:pt x="187" y="2695"/>
                  <a:pt x="177" y="2705"/>
                  <a:pt x="177" y="2724"/>
                </a:cubicBezTo>
                <a:cubicBezTo>
                  <a:pt x="187" y="2744"/>
                  <a:pt x="207" y="2734"/>
                  <a:pt x="226" y="2734"/>
                </a:cubicBezTo>
                <a:cubicBezTo>
                  <a:pt x="647" y="2616"/>
                  <a:pt x="1177" y="2764"/>
                  <a:pt x="1500" y="3067"/>
                </a:cubicBezTo>
                <a:cubicBezTo>
                  <a:pt x="1598" y="3234"/>
                  <a:pt x="1716" y="3381"/>
                  <a:pt x="1843" y="3528"/>
                </a:cubicBezTo>
                <a:cubicBezTo>
                  <a:pt x="1853" y="3547"/>
                  <a:pt x="1882" y="3547"/>
                  <a:pt x="1892" y="3528"/>
                </a:cubicBezTo>
                <a:cubicBezTo>
                  <a:pt x="1912" y="3518"/>
                  <a:pt x="1912" y="3489"/>
                  <a:pt x="1902" y="3479"/>
                </a:cubicBezTo>
                <a:cubicBezTo>
                  <a:pt x="1814" y="3381"/>
                  <a:pt x="1745" y="3293"/>
                  <a:pt x="1677" y="3195"/>
                </a:cubicBezTo>
                <a:cubicBezTo>
                  <a:pt x="1638" y="2949"/>
                  <a:pt x="1696" y="2695"/>
                  <a:pt x="1892" y="2528"/>
                </a:cubicBezTo>
                <a:cubicBezTo>
                  <a:pt x="1902" y="2518"/>
                  <a:pt x="1921" y="2518"/>
                  <a:pt x="1912" y="2499"/>
                </a:cubicBezTo>
                <a:cubicBezTo>
                  <a:pt x="1892" y="2489"/>
                  <a:pt x="1882" y="2489"/>
                  <a:pt x="1863" y="2499"/>
                </a:cubicBezTo>
                <a:cubicBezTo>
                  <a:pt x="1696" y="2646"/>
                  <a:pt x="1598" y="2842"/>
                  <a:pt x="1588" y="3067"/>
                </a:cubicBezTo>
                <a:cubicBezTo>
                  <a:pt x="1442" y="2822"/>
                  <a:pt x="1324" y="2568"/>
                  <a:pt x="1246" y="2313"/>
                </a:cubicBezTo>
                <a:cubicBezTo>
                  <a:pt x="1353" y="2205"/>
                  <a:pt x="1451" y="2078"/>
                  <a:pt x="1529" y="1930"/>
                </a:cubicBezTo>
                <a:cubicBezTo>
                  <a:pt x="1784" y="1882"/>
                  <a:pt x="2000" y="1695"/>
                  <a:pt x="2098" y="1450"/>
                </a:cubicBezTo>
                <a:cubicBezTo>
                  <a:pt x="2098" y="1431"/>
                  <a:pt x="2088" y="1411"/>
                  <a:pt x="2069" y="1401"/>
                </a:cubicBezTo>
                <a:cubicBezTo>
                  <a:pt x="2049" y="1392"/>
                  <a:pt x="2059" y="1411"/>
                  <a:pt x="2049" y="1431"/>
                </a:cubicBezTo>
                <a:cubicBezTo>
                  <a:pt x="1971" y="1627"/>
                  <a:pt x="1775" y="1784"/>
                  <a:pt x="1569" y="1842"/>
                </a:cubicBezTo>
                <a:cubicBezTo>
                  <a:pt x="1686" y="1577"/>
                  <a:pt x="1696" y="1303"/>
                  <a:pt x="1647" y="1019"/>
                </a:cubicBezTo>
                <a:cubicBezTo>
                  <a:pt x="1638" y="1000"/>
                  <a:pt x="1638" y="980"/>
                  <a:pt x="1618" y="980"/>
                </a:cubicBezTo>
                <a:cubicBezTo>
                  <a:pt x="1598" y="980"/>
                  <a:pt x="1598" y="1000"/>
                  <a:pt x="1598" y="1029"/>
                </a:cubicBezTo>
                <a:cubicBezTo>
                  <a:pt x="1686" y="1479"/>
                  <a:pt x="1540" y="1882"/>
                  <a:pt x="1216" y="2205"/>
                </a:cubicBezTo>
                <a:cubicBezTo>
                  <a:pt x="1187" y="2097"/>
                  <a:pt x="1167" y="2019"/>
                  <a:pt x="1148" y="191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5" name="Google Shape;5115;p21"/>
          <p:cNvSpPr/>
          <p:nvPr/>
        </p:nvSpPr>
        <p:spPr>
          <a:xfrm>
            <a:off x="-1177050" y="1474025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235" y="30"/>
                </a:moveTo>
                <a:cubicBezTo>
                  <a:pt x="314" y="59"/>
                  <a:pt x="363" y="148"/>
                  <a:pt x="333" y="235"/>
                </a:cubicBezTo>
                <a:cubicBezTo>
                  <a:pt x="304" y="314"/>
                  <a:pt x="216" y="363"/>
                  <a:pt x="128" y="333"/>
                </a:cubicBezTo>
                <a:cubicBezTo>
                  <a:pt x="49" y="304"/>
                  <a:pt x="0" y="216"/>
                  <a:pt x="30" y="128"/>
                </a:cubicBezTo>
                <a:cubicBezTo>
                  <a:pt x="59" y="50"/>
                  <a:pt x="147" y="0"/>
                  <a:pt x="235" y="3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6" name="Google Shape;5116;p21"/>
          <p:cNvSpPr/>
          <p:nvPr/>
        </p:nvSpPr>
        <p:spPr>
          <a:xfrm>
            <a:off x="-1158439" y="1486291"/>
            <a:ext cx="27071" cy="27283"/>
          </a:xfrm>
          <a:custGeom>
            <a:avLst/>
            <a:gdLst/>
            <a:ahLst/>
            <a:cxnLst/>
            <a:rect l="l" t="t" r="r" b="b"/>
            <a:pathLst>
              <a:path w="128" h="129" extrusionOk="0">
                <a:moveTo>
                  <a:pt x="79" y="11"/>
                </a:moveTo>
                <a:cubicBezTo>
                  <a:pt x="108" y="21"/>
                  <a:pt x="128" y="50"/>
                  <a:pt x="118" y="79"/>
                </a:cubicBezTo>
                <a:cubicBezTo>
                  <a:pt x="108" y="109"/>
                  <a:pt x="79" y="129"/>
                  <a:pt x="49" y="119"/>
                </a:cubicBezTo>
                <a:cubicBezTo>
                  <a:pt x="20" y="109"/>
                  <a:pt x="1" y="79"/>
                  <a:pt x="10" y="50"/>
                </a:cubicBezTo>
                <a:cubicBezTo>
                  <a:pt x="20" y="21"/>
                  <a:pt x="49" y="1"/>
                  <a:pt x="7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21"/>
          <p:cNvSpPr/>
          <p:nvPr/>
        </p:nvSpPr>
        <p:spPr>
          <a:xfrm>
            <a:off x="-1247688" y="1577655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227" y="30"/>
                </a:moveTo>
                <a:cubicBezTo>
                  <a:pt x="314" y="59"/>
                  <a:pt x="354" y="148"/>
                  <a:pt x="334" y="226"/>
                </a:cubicBezTo>
                <a:cubicBezTo>
                  <a:pt x="305" y="314"/>
                  <a:pt x="216" y="353"/>
                  <a:pt x="129" y="333"/>
                </a:cubicBezTo>
                <a:cubicBezTo>
                  <a:pt x="50" y="304"/>
                  <a:pt x="1" y="216"/>
                  <a:pt x="31" y="128"/>
                </a:cubicBezTo>
                <a:cubicBezTo>
                  <a:pt x="60" y="50"/>
                  <a:pt x="148" y="0"/>
                  <a:pt x="227" y="3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8" name="Google Shape;5118;p21"/>
          <p:cNvSpPr/>
          <p:nvPr/>
        </p:nvSpPr>
        <p:spPr>
          <a:xfrm>
            <a:off x="-1228865" y="1589922"/>
            <a:ext cx="25168" cy="27283"/>
          </a:xfrm>
          <a:custGeom>
            <a:avLst/>
            <a:gdLst/>
            <a:ahLst/>
            <a:cxnLst/>
            <a:rect l="l" t="t" r="r" b="b"/>
            <a:pathLst>
              <a:path w="119" h="129" extrusionOk="0">
                <a:moveTo>
                  <a:pt x="79" y="11"/>
                </a:moveTo>
                <a:cubicBezTo>
                  <a:pt x="108" y="21"/>
                  <a:pt x="118" y="50"/>
                  <a:pt x="108" y="79"/>
                </a:cubicBezTo>
                <a:cubicBezTo>
                  <a:pt x="98" y="109"/>
                  <a:pt x="69" y="129"/>
                  <a:pt x="40" y="119"/>
                </a:cubicBezTo>
                <a:cubicBezTo>
                  <a:pt x="10" y="109"/>
                  <a:pt x="0" y="79"/>
                  <a:pt x="10" y="50"/>
                </a:cubicBezTo>
                <a:cubicBezTo>
                  <a:pt x="20" y="21"/>
                  <a:pt x="49" y="1"/>
                  <a:pt x="7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9" name="Google Shape;5119;p21"/>
          <p:cNvSpPr/>
          <p:nvPr/>
        </p:nvSpPr>
        <p:spPr>
          <a:xfrm>
            <a:off x="-984381" y="1482273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36" y="30"/>
                </a:moveTo>
                <a:cubicBezTo>
                  <a:pt x="314" y="59"/>
                  <a:pt x="363" y="148"/>
                  <a:pt x="334" y="236"/>
                </a:cubicBezTo>
                <a:cubicBezTo>
                  <a:pt x="304" y="314"/>
                  <a:pt x="216" y="363"/>
                  <a:pt x="128" y="334"/>
                </a:cubicBezTo>
                <a:cubicBezTo>
                  <a:pt x="49" y="305"/>
                  <a:pt x="1" y="216"/>
                  <a:pt x="30" y="128"/>
                </a:cubicBezTo>
                <a:cubicBezTo>
                  <a:pt x="60" y="50"/>
                  <a:pt x="147" y="0"/>
                  <a:pt x="236" y="3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0" name="Google Shape;5120;p21"/>
          <p:cNvSpPr/>
          <p:nvPr/>
        </p:nvSpPr>
        <p:spPr>
          <a:xfrm>
            <a:off x="-965770" y="1496866"/>
            <a:ext cx="27283" cy="24956"/>
          </a:xfrm>
          <a:custGeom>
            <a:avLst/>
            <a:gdLst/>
            <a:ahLst/>
            <a:cxnLst/>
            <a:rect l="l" t="t" r="r" b="b"/>
            <a:pathLst>
              <a:path w="129" h="118" extrusionOk="0">
                <a:moveTo>
                  <a:pt x="79" y="0"/>
                </a:moveTo>
                <a:cubicBezTo>
                  <a:pt x="109" y="10"/>
                  <a:pt x="128" y="49"/>
                  <a:pt x="118" y="69"/>
                </a:cubicBezTo>
                <a:cubicBezTo>
                  <a:pt x="109" y="98"/>
                  <a:pt x="70" y="118"/>
                  <a:pt x="50" y="108"/>
                </a:cubicBezTo>
                <a:cubicBezTo>
                  <a:pt x="20" y="98"/>
                  <a:pt x="1" y="69"/>
                  <a:pt x="11" y="40"/>
                </a:cubicBezTo>
                <a:cubicBezTo>
                  <a:pt x="20" y="10"/>
                  <a:pt x="50" y="0"/>
                  <a:pt x="7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1" name="Google Shape;5121;p21"/>
          <p:cNvSpPr/>
          <p:nvPr/>
        </p:nvSpPr>
        <p:spPr>
          <a:xfrm>
            <a:off x="-1104508" y="1517592"/>
            <a:ext cx="74869" cy="76772"/>
          </a:xfrm>
          <a:custGeom>
            <a:avLst/>
            <a:gdLst/>
            <a:ahLst/>
            <a:cxnLst/>
            <a:rect l="l" t="t" r="r" b="b"/>
            <a:pathLst>
              <a:path w="354" h="363" extrusionOk="0">
                <a:moveTo>
                  <a:pt x="225" y="29"/>
                </a:moveTo>
                <a:cubicBezTo>
                  <a:pt x="314" y="59"/>
                  <a:pt x="353" y="147"/>
                  <a:pt x="323" y="236"/>
                </a:cubicBezTo>
                <a:cubicBezTo>
                  <a:pt x="304" y="314"/>
                  <a:pt x="206" y="363"/>
                  <a:pt x="127" y="334"/>
                </a:cubicBezTo>
                <a:cubicBezTo>
                  <a:pt x="49" y="304"/>
                  <a:pt x="0" y="216"/>
                  <a:pt x="29" y="127"/>
                </a:cubicBezTo>
                <a:cubicBezTo>
                  <a:pt x="59" y="49"/>
                  <a:pt x="147" y="0"/>
                  <a:pt x="225" y="2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2" name="Google Shape;5122;p21"/>
          <p:cNvSpPr/>
          <p:nvPr/>
        </p:nvSpPr>
        <p:spPr>
          <a:xfrm>
            <a:off x="-1085897" y="1530070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79" y="10"/>
                </a:moveTo>
                <a:cubicBezTo>
                  <a:pt x="108" y="20"/>
                  <a:pt x="118" y="49"/>
                  <a:pt x="108" y="79"/>
                </a:cubicBezTo>
                <a:cubicBezTo>
                  <a:pt x="98" y="108"/>
                  <a:pt x="69" y="127"/>
                  <a:pt x="39" y="118"/>
                </a:cubicBezTo>
                <a:cubicBezTo>
                  <a:pt x="10" y="108"/>
                  <a:pt x="0" y="79"/>
                  <a:pt x="10" y="49"/>
                </a:cubicBezTo>
                <a:cubicBezTo>
                  <a:pt x="20" y="20"/>
                  <a:pt x="50" y="0"/>
                  <a:pt x="7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3" name="Google Shape;5123;p21"/>
          <p:cNvSpPr/>
          <p:nvPr/>
        </p:nvSpPr>
        <p:spPr>
          <a:xfrm>
            <a:off x="-907821" y="1606630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227" y="20"/>
                </a:moveTo>
                <a:cubicBezTo>
                  <a:pt x="315" y="50"/>
                  <a:pt x="364" y="138"/>
                  <a:pt x="334" y="226"/>
                </a:cubicBezTo>
                <a:cubicBezTo>
                  <a:pt x="305" y="305"/>
                  <a:pt x="217" y="353"/>
                  <a:pt x="129" y="324"/>
                </a:cubicBezTo>
                <a:cubicBezTo>
                  <a:pt x="50" y="294"/>
                  <a:pt x="1" y="207"/>
                  <a:pt x="31" y="128"/>
                </a:cubicBezTo>
                <a:cubicBezTo>
                  <a:pt x="60" y="40"/>
                  <a:pt x="148" y="0"/>
                  <a:pt x="227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4" name="Google Shape;5124;p21"/>
          <p:cNvSpPr/>
          <p:nvPr/>
        </p:nvSpPr>
        <p:spPr>
          <a:xfrm>
            <a:off x="-888998" y="1619108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79" y="10"/>
                </a:moveTo>
                <a:cubicBezTo>
                  <a:pt x="108" y="20"/>
                  <a:pt x="118" y="50"/>
                  <a:pt x="108" y="79"/>
                </a:cubicBezTo>
                <a:cubicBezTo>
                  <a:pt x="99" y="108"/>
                  <a:pt x="69" y="118"/>
                  <a:pt x="40" y="108"/>
                </a:cubicBezTo>
                <a:cubicBezTo>
                  <a:pt x="20" y="98"/>
                  <a:pt x="1" y="69"/>
                  <a:pt x="10" y="39"/>
                </a:cubicBezTo>
                <a:cubicBezTo>
                  <a:pt x="20" y="10"/>
                  <a:pt x="49" y="0"/>
                  <a:pt x="7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5" name="Google Shape;5125;p21"/>
          <p:cNvSpPr/>
          <p:nvPr/>
        </p:nvSpPr>
        <p:spPr>
          <a:xfrm>
            <a:off x="-909725" y="1706031"/>
            <a:ext cx="76772" cy="74869"/>
          </a:xfrm>
          <a:custGeom>
            <a:avLst/>
            <a:gdLst/>
            <a:ahLst/>
            <a:cxnLst/>
            <a:rect l="l" t="t" r="r" b="b"/>
            <a:pathLst>
              <a:path w="363" h="354" extrusionOk="0">
                <a:moveTo>
                  <a:pt x="236" y="20"/>
                </a:moveTo>
                <a:cubicBezTo>
                  <a:pt x="314" y="50"/>
                  <a:pt x="363" y="138"/>
                  <a:pt x="334" y="226"/>
                </a:cubicBezTo>
                <a:cubicBezTo>
                  <a:pt x="304" y="305"/>
                  <a:pt x="216" y="353"/>
                  <a:pt x="128" y="324"/>
                </a:cubicBezTo>
                <a:cubicBezTo>
                  <a:pt x="49" y="295"/>
                  <a:pt x="1" y="207"/>
                  <a:pt x="30" y="128"/>
                </a:cubicBezTo>
                <a:cubicBezTo>
                  <a:pt x="59" y="40"/>
                  <a:pt x="147" y="1"/>
                  <a:pt x="236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6" name="Google Shape;5126;p21"/>
          <p:cNvSpPr/>
          <p:nvPr/>
        </p:nvSpPr>
        <p:spPr>
          <a:xfrm>
            <a:off x="-891113" y="1718509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79" y="11"/>
                </a:moveTo>
                <a:cubicBezTo>
                  <a:pt x="109" y="20"/>
                  <a:pt x="128" y="50"/>
                  <a:pt x="118" y="79"/>
                </a:cubicBezTo>
                <a:cubicBezTo>
                  <a:pt x="109" y="109"/>
                  <a:pt x="79" y="118"/>
                  <a:pt x="50" y="109"/>
                </a:cubicBezTo>
                <a:cubicBezTo>
                  <a:pt x="20" y="98"/>
                  <a:pt x="0" y="69"/>
                  <a:pt x="11" y="40"/>
                </a:cubicBezTo>
                <a:cubicBezTo>
                  <a:pt x="20" y="11"/>
                  <a:pt x="50" y="1"/>
                  <a:pt x="7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7" name="Google Shape;5127;p21"/>
          <p:cNvSpPr/>
          <p:nvPr/>
        </p:nvSpPr>
        <p:spPr>
          <a:xfrm>
            <a:off x="-976133" y="1743465"/>
            <a:ext cx="74869" cy="74657"/>
          </a:xfrm>
          <a:custGeom>
            <a:avLst/>
            <a:gdLst/>
            <a:ahLst/>
            <a:cxnLst/>
            <a:rect l="l" t="t" r="r" b="b"/>
            <a:pathLst>
              <a:path w="354" h="353" extrusionOk="0">
                <a:moveTo>
                  <a:pt x="226" y="20"/>
                </a:moveTo>
                <a:cubicBezTo>
                  <a:pt x="315" y="49"/>
                  <a:pt x="354" y="137"/>
                  <a:pt x="324" y="226"/>
                </a:cubicBezTo>
                <a:cubicBezTo>
                  <a:pt x="304" y="304"/>
                  <a:pt x="206" y="353"/>
                  <a:pt x="128" y="324"/>
                </a:cubicBezTo>
                <a:cubicBezTo>
                  <a:pt x="50" y="294"/>
                  <a:pt x="1" y="206"/>
                  <a:pt x="30" y="128"/>
                </a:cubicBezTo>
                <a:cubicBezTo>
                  <a:pt x="60" y="39"/>
                  <a:pt x="148" y="0"/>
                  <a:pt x="226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8" name="Google Shape;5128;p21"/>
          <p:cNvSpPr/>
          <p:nvPr/>
        </p:nvSpPr>
        <p:spPr>
          <a:xfrm>
            <a:off x="-957522" y="1755731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79" y="11"/>
                </a:moveTo>
                <a:cubicBezTo>
                  <a:pt x="109" y="20"/>
                  <a:pt x="118" y="50"/>
                  <a:pt x="109" y="79"/>
                </a:cubicBezTo>
                <a:cubicBezTo>
                  <a:pt x="99" y="109"/>
                  <a:pt x="70" y="118"/>
                  <a:pt x="40" y="109"/>
                </a:cubicBezTo>
                <a:cubicBezTo>
                  <a:pt x="11" y="99"/>
                  <a:pt x="1" y="70"/>
                  <a:pt x="11" y="40"/>
                </a:cubicBezTo>
                <a:cubicBezTo>
                  <a:pt x="20" y="11"/>
                  <a:pt x="50" y="1"/>
                  <a:pt x="7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9" name="Google Shape;5129;p21"/>
          <p:cNvSpPr/>
          <p:nvPr/>
        </p:nvSpPr>
        <p:spPr>
          <a:xfrm>
            <a:off x="-810324" y="1772439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226" y="30"/>
                </a:moveTo>
                <a:cubicBezTo>
                  <a:pt x="314" y="50"/>
                  <a:pt x="354" y="148"/>
                  <a:pt x="324" y="226"/>
                </a:cubicBezTo>
                <a:cubicBezTo>
                  <a:pt x="304" y="314"/>
                  <a:pt x="206" y="353"/>
                  <a:pt x="128" y="324"/>
                </a:cubicBezTo>
                <a:cubicBezTo>
                  <a:pt x="40" y="294"/>
                  <a:pt x="1" y="206"/>
                  <a:pt x="30" y="128"/>
                </a:cubicBezTo>
                <a:cubicBezTo>
                  <a:pt x="60" y="39"/>
                  <a:pt x="148" y="0"/>
                  <a:pt x="226" y="3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0" name="Google Shape;5130;p21"/>
          <p:cNvSpPr/>
          <p:nvPr/>
        </p:nvSpPr>
        <p:spPr>
          <a:xfrm>
            <a:off x="-791712" y="1784917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79" y="10"/>
                </a:moveTo>
                <a:cubicBezTo>
                  <a:pt x="109" y="20"/>
                  <a:pt x="118" y="49"/>
                  <a:pt x="109" y="78"/>
                </a:cubicBezTo>
                <a:cubicBezTo>
                  <a:pt x="99" y="108"/>
                  <a:pt x="70" y="118"/>
                  <a:pt x="40" y="108"/>
                </a:cubicBezTo>
                <a:cubicBezTo>
                  <a:pt x="11" y="98"/>
                  <a:pt x="1" y="69"/>
                  <a:pt x="11" y="39"/>
                </a:cubicBezTo>
                <a:cubicBezTo>
                  <a:pt x="20" y="10"/>
                  <a:pt x="50" y="0"/>
                  <a:pt x="7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1" name="Google Shape;5131;p21"/>
          <p:cNvSpPr/>
          <p:nvPr/>
        </p:nvSpPr>
        <p:spPr>
          <a:xfrm>
            <a:off x="-1137713" y="1824255"/>
            <a:ext cx="76772" cy="74869"/>
          </a:xfrm>
          <a:custGeom>
            <a:avLst/>
            <a:gdLst/>
            <a:ahLst/>
            <a:cxnLst/>
            <a:rect l="l" t="t" r="r" b="b"/>
            <a:pathLst>
              <a:path w="363" h="354" extrusionOk="0">
                <a:moveTo>
                  <a:pt x="236" y="30"/>
                </a:moveTo>
                <a:cubicBezTo>
                  <a:pt x="314" y="49"/>
                  <a:pt x="363" y="147"/>
                  <a:pt x="334" y="226"/>
                </a:cubicBezTo>
                <a:cubicBezTo>
                  <a:pt x="304" y="314"/>
                  <a:pt x="216" y="353"/>
                  <a:pt x="128" y="324"/>
                </a:cubicBezTo>
                <a:cubicBezTo>
                  <a:pt x="49" y="295"/>
                  <a:pt x="1" y="206"/>
                  <a:pt x="30" y="128"/>
                </a:cubicBezTo>
                <a:cubicBezTo>
                  <a:pt x="59" y="40"/>
                  <a:pt x="147" y="1"/>
                  <a:pt x="236" y="3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2" name="Google Shape;5132;p21"/>
          <p:cNvSpPr/>
          <p:nvPr/>
        </p:nvSpPr>
        <p:spPr>
          <a:xfrm>
            <a:off x="-1119101" y="1836733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79" y="10"/>
                </a:moveTo>
                <a:cubicBezTo>
                  <a:pt x="109" y="20"/>
                  <a:pt x="128" y="49"/>
                  <a:pt x="118" y="79"/>
                </a:cubicBezTo>
                <a:cubicBezTo>
                  <a:pt x="109" y="108"/>
                  <a:pt x="79" y="118"/>
                  <a:pt x="50" y="108"/>
                </a:cubicBezTo>
                <a:cubicBezTo>
                  <a:pt x="20" y="98"/>
                  <a:pt x="0" y="69"/>
                  <a:pt x="11" y="40"/>
                </a:cubicBezTo>
                <a:cubicBezTo>
                  <a:pt x="20" y="10"/>
                  <a:pt x="50" y="0"/>
                  <a:pt x="7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3" name="Google Shape;5133;p21"/>
          <p:cNvSpPr/>
          <p:nvPr/>
        </p:nvSpPr>
        <p:spPr>
          <a:xfrm>
            <a:off x="-1129464" y="1950727"/>
            <a:ext cx="74869" cy="76772"/>
          </a:xfrm>
          <a:custGeom>
            <a:avLst/>
            <a:gdLst/>
            <a:ahLst/>
            <a:cxnLst/>
            <a:rect l="l" t="t" r="r" b="b"/>
            <a:pathLst>
              <a:path w="354" h="363" extrusionOk="0">
                <a:moveTo>
                  <a:pt x="226" y="30"/>
                </a:moveTo>
                <a:cubicBezTo>
                  <a:pt x="314" y="59"/>
                  <a:pt x="354" y="147"/>
                  <a:pt x="324" y="226"/>
                </a:cubicBezTo>
                <a:cubicBezTo>
                  <a:pt x="304" y="314"/>
                  <a:pt x="206" y="363"/>
                  <a:pt x="128" y="333"/>
                </a:cubicBezTo>
                <a:cubicBezTo>
                  <a:pt x="40" y="304"/>
                  <a:pt x="1" y="216"/>
                  <a:pt x="30" y="128"/>
                </a:cubicBezTo>
                <a:cubicBezTo>
                  <a:pt x="60" y="49"/>
                  <a:pt x="147" y="0"/>
                  <a:pt x="226" y="3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4" name="Google Shape;5134;p21"/>
          <p:cNvSpPr/>
          <p:nvPr/>
        </p:nvSpPr>
        <p:spPr>
          <a:xfrm>
            <a:off x="-1110853" y="1962993"/>
            <a:ext cx="25168" cy="27283"/>
          </a:xfrm>
          <a:custGeom>
            <a:avLst/>
            <a:gdLst/>
            <a:ahLst/>
            <a:cxnLst/>
            <a:rect l="l" t="t" r="r" b="b"/>
            <a:pathLst>
              <a:path w="119" h="129" extrusionOk="0">
                <a:moveTo>
                  <a:pt x="79" y="11"/>
                </a:moveTo>
                <a:cubicBezTo>
                  <a:pt x="109" y="20"/>
                  <a:pt x="118" y="50"/>
                  <a:pt x="109" y="79"/>
                </a:cubicBezTo>
                <a:cubicBezTo>
                  <a:pt x="99" y="109"/>
                  <a:pt x="70" y="129"/>
                  <a:pt x="40" y="118"/>
                </a:cubicBezTo>
                <a:cubicBezTo>
                  <a:pt x="11" y="109"/>
                  <a:pt x="1" y="79"/>
                  <a:pt x="11" y="50"/>
                </a:cubicBezTo>
                <a:cubicBezTo>
                  <a:pt x="20" y="20"/>
                  <a:pt x="50" y="1"/>
                  <a:pt x="7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5" name="Google Shape;5135;p21"/>
          <p:cNvSpPr/>
          <p:nvPr/>
        </p:nvSpPr>
        <p:spPr>
          <a:xfrm>
            <a:off x="-1203909" y="2056472"/>
            <a:ext cx="74657" cy="74657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225" y="20"/>
                </a:moveTo>
                <a:cubicBezTo>
                  <a:pt x="314" y="49"/>
                  <a:pt x="353" y="137"/>
                  <a:pt x="323" y="225"/>
                </a:cubicBezTo>
                <a:cubicBezTo>
                  <a:pt x="303" y="304"/>
                  <a:pt x="205" y="353"/>
                  <a:pt x="127" y="323"/>
                </a:cubicBezTo>
                <a:cubicBezTo>
                  <a:pt x="49" y="294"/>
                  <a:pt x="0" y="206"/>
                  <a:pt x="29" y="127"/>
                </a:cubicBezTo>
                <a:cubicBezTo>
                  <a:pt x="59" y="39"/>
                  <a:pt x="147" y="0"/>
                  <a:pt x="225" y="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6" name="Google Shape;5136;p21"/>
          <p:cNvSpPr/>
          <p:nvPr/>
        </p:nvSpPr>
        <p:spPr>
          <a:xfrm>
            <a:off x="-1185510" y="2068739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79" y="10"/>
                </a:moveTo>
                <a:cubicBezTo>
                  <a:pt x="109" y="21"/>
                  <a:pt x="118" y="50"/>
                  <a:pt x="109" y="79"/>
                </a:cubicBezTo>
                <a:cubicBezTo>
                  <a:pt x="99" y="99"/>
                  <a:pt x="70" y="119"/>
                  <a:pt x="40" y="108"/>
                </a:cubicBezTo>
                <a:cubicBezTo>
                  <a:pt x="11" y="99"/>
                  <a:pt x="1" y="69"/>
                  <a:pt x="11" y="40"/>
                </a:cubicBezTo>
                <a:cubicBezTo>
                  <a:pt x="20" y="10"/>
                  <a:pt x="50" y="1"/>
                  <a:pt x="7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7" name="Google Shape;5137;p21"/>
          <p:cNvSpPr/>
          <p:nvPr/>
        </p:nvSpPr>
        <p:spPr>
          <a:xfrm>
            <a:off x="-855794" y="2004445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225" y="31"/>
                </a:moveTo>
                <a:cubicBezTo>
                  <a:pt x="314" y="60"/>
                  <a:pt x="353" y="148"/>
                  <a:pt x="323" y="227"/>
                </a:cubicBezTo>
                <a:cubicBezTo>
                  <a:pt x="304" y="314"/>
                  <a:pt x="206" y="354"/>
                  <a:pt x="127" y="325"/>
                </a:cubicBezTo>
                <a:cubicBezTo>
                  <a:pt x="40" y="305"/>
                  <a:pt x="0" y="207"/>
                  <a:pt x="29" y="129"/>
                </a:cubicBezTo>
                <a:cubicBezTo>
                  <a:pt x="59" y="50"/>
                  <a:pt x="147" y="1"/>
                  <a:pt x="225" y="3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8" name="Google Shape;5138;p21"/>
          <p:cNvSpPr/>
          <p:nvPr/>
        </p:nvSpPr>
        <p:spPr>
          <a:xfrm>
            <a:off x="-837183" y="2016923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79" y="11"/>
                </a:moveTo>
                <a:cubicBezTo>
                  <a:pt x="108" y="20"/>
                  <a:pt x="118" y="50"/>
                  <a:pt x="108" y="79"/>
                </a:cubicBezTo>
                <a:cubicBezTo>
                  <a:pt x="98" y="109"/>
                  <a:pt x="69" y="118"/>
                  <a:pt x="39" y="109"/>
                </a:cubicBezTo>
                <a:cubicBezTo>
                  <a:pt x="10" y="109"/>
                  <a:pt x="0" y="70"/>
                  <a:pt x="10" y="50"/>
                </a:cubicBezTo>
                <a:cubicBezTo>
                  <a:pt x="20" y="20"/>
                  <a:pt x="50" y="1"/>
                  <a:pt x="7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9" name="Google Shape;5139;p21"/>
          <p:cNvSpPr/>
          <p:nvPr/>
        </p:nvSpPr>
        <p:spPr>
          <a:xfrm>
            <a:off x="281819" y="-811776"/>
            <a:ext cx="754609" cy="441387"/>
          </a:xfrm>
          <a:custGeom>
            <a:avLst/>
            <a:gdLst/>
            <a:ahLst/>
            <a:cxnLst/>
            <a:rect l="l" t="t" r="r" b="b"/>
            <a:pathLst>
              <a:path w="3568" h="2087" extrusionOk="0">
                <a:moveTo>
                  <a:pt x="1647" y="1127"/>
                </a:moveTo>
                <a:cubicBezTo>
                  <a:pt x="1912" y="1078"/>
                  <a:pt x="2167" y="1137"/>
                  <a:pt x="2343" y="1342"/>
                </a:cubicBezTo>
                <a:cubicBezTo>
                  <a:pt x="2363" y="1362"/>
                  <a:pt x="2372" y="1372"/>
                  <a:pt x="2392" y="1362"/>
                </a:cubicBezTo>
                <a:cubicBezTo>
                  <a:pt x="2402" y="1342"/>
                  <a:pt x="2382" y="1342"/>
                  <a:pt x="2372" y="1323"/>
                </a:cubicBezTo>
                <a:cubicBezTo>
                  <a:pt x="2284" y="1215"/>
                  <a:pt x="2196" y="1127"/>
                  <a:pt x="2078" y="1078"/>
                </a:cubicBezTo>
                <a:lnTo>
                  <a:pt x="2078" y="1078"/>
                </a:lnTo>
                <a:lnTo>
                  <a:pt x="2078" y="1078"/>
                </a:lnTo>
                <a:lnTo>
                  <a:pt x="2059" y="1078"/>
                </a:lnTo>
                <a:cubicBezTo>
                  <a:pt x="2480" y="1068"/>
                  <a:pt x="2794" y="1019"/>
                  <a:pt x="2901" y="1577"/>
                </a:cubicBezTo>
                <a:cubicBezTo>
                  <a:pt x="2901" y="1597"/>
                  <a:pt x="2892" y="1627"/>
                  <a:pt x="2911" y="1627"/>
                </a:cubicBezTo>
                <a:cubicBezTo>
                  <a:pt x="2931" y="1617"/>
                  <a:pt x="2951" y="1597"/>
                  <a:pt x="2940" y="1577"/>
                </a:cubicBezTo>
                <a:cubicBezTo>
                  <a:pt x="2911" y="1401"/>
                  <a:pt x="2872" y="1205"/>
                  <a:pt x="2725" y="1087"/>
                </a:cubicBezTo>
                <a:cubicBezTo>
                  <a:pt x="3029" y="1117"/>
                  <a:pt x="3284" y="1166"/>
                  <a:pt x="3489" y="1254"/>
                </a:cubicBezTo>
                <a:cubicBezTo>
                  <a:pt x="3509" y="1264"/>
                  <a:pt x="3509" y="1274"/>
                  <a:pt x="3519" y="1254"/>
                </a:cubicBezTo>
                <a:cubicBezTo>
                  <a:pt x="3528" y="1235"/>
                  <a:pt x="3519" y="1205"/>
                  <a:pt x="3499" y="1196"/>
                </a:cubicBezTo>
                <a:cubicBezTo>
                  <a:pt x="3352" y="1137"/>
                  <a:pt x="3205" y="1087"/>
                  <a:pt x="2999" y="1048"/>
                </a:cubicBezTo>
                <a:cubicBezTo>
                  <a:pt x="3156" y="1000"/>
                  <a:pt x="3245" y="872"/>
                  <a:pt x="3343" y="735"/>
                </a:cubicBezTo>
                <a:cubicBezTo>
                  <a:pt x="3352" y="715"/>
                  <a:pt x="3362" y="706"/>
                  <a:pt x="3343" y="695"/>
                </a:cubicBezTo>
                <a:cubicBezTo>
                  <a:pt x="3323" y="686"/>
                  <a:pt x="3313" y="695"/>
                  <a:pt x="3293" y="715"/>
                </a:cubicBezTo>
                <a:cubicBezTo>
                  <a:pt x="3058" y="1058"/>
                  <a:pt x="2784" y="1009"/>
                  <a:pt x="2450" y="1000"/>
                </a:cubicBezTo>
                <a:cubicBezTo>
                  <a:pt x="2696" y="637"/>
                  <a:pt x="3088" y="392"/>
                  <a:pt x="3528" y="401"/>
                </a:cubicBezTo>
                <a:cubicBezTo>
                  <a:pt x="3548" y="401"/>
                  <a:pt x="3568" y="412"/>
                  <a:pt x="3568" y="392"/>
                </a:cubicBezTo>
                <a:cubicBezTo>
                  <a:pt x="3568" y="362"/>
                  <a:pt x="3548" y="353"/>
                  <a:pt x="3528" y="353"/>
                </a:cubicBezTo>
                <a:cubicBezTo>
                  <a:pt x="3274" y="343"/>
                  <a:pt x="3038" y="412"/>
                  <a:pt x="2833" y="519"/>
                </a:cubicBezTo>
                <a:cubicBezTo>
                  <a:pt x="2794" y="539"/>
                  <a:pt x="2755" y="568"/>
                  <a:pt x="2725" y="588"/>
                </a:cubicBezTo>
                <a:cubicBezTo>
                  <a:pt x="2744" y="372"/>
                  <a:pt x="2872" y="166"/>
                  <a:pt x="3058" y="59"/>
                </a:cubicBezTo>
                <a:cubicBezTo>
                  <a:pt x="3078" y="49"/>
                  <a:pt x="3078" y="39"/>
                  <a:pt x="3068" y="20"/>
                </a:cubicBezTo>
                <a:cubicBezTo>
                  <a:pt x="3058" y="0"/>
                  <a:pt x="3038" y="9"/>
                  <a:pt x="3029" y="20"/>
                </a:cubicBezTo>
                <a:cubicBezTo>
                  <a:pt x="2803" y="157"/>
                  <a:pt x="2598" y="441"/>
                  <a:pt x="2588" y="695"/>
                </a:cubicBezTo>
                <a:cubicBezTo>
                  <a:pt x="2461" y="793"/>
                  <a:pt x="2402" y="862"/>
                  <a:pt x="2313" y="989"/>
                </a:cubicBezTo>
                <a:cubicBezTo>
                  <a:pt x="2117" y="989"/>
                  <a:pt x="1902" y="1000"/>
                  <a:pt x="1686" y="1039"/>
                </a:cubicBezTo>
                <a:lnTo>
                  <a:pt x="1686" y="1039"/>
                </a:lnTo>
                <a:lnTo>
                  <a:pt x="1677" y="1039"/>
                </a:lnTo>
                <a:lnTo>
                  <a:pt x="1677" y="1039"/>
                </a:lnTo>
                <a:cubicBezTo>
                  <a:pt x="1814" y="921"/>
                  <a:pt x="1912" y="745"/>
                  <a:pt x="1951" y="568"/>
                </a:cubicBezTo>
                <a:cubicBezTo>
                  <a:pt x="1951" y="549"/>
                  <a:pt x="1951" y="539"/>
                  <a:pt x="1921" y="529"/>
                </a:cubicBezTo>
                <a:cubicBezTo>
                  <a:pt x="1902" y="529"/>
                  <a:pt x="1912" y="549"/>
                  <a:pt x="1912" y="568"/>
                </a:cubicBezTo>
                <a:cubicBezTo>
                  <a:pt x="1863" y="793"/>
                  <a:pt x="1657" y="1000"/>
                  <a:pt x="1442" y="1087"/>
                </a:cubicBezTo>
                <a:cubicBezTo>
                  <a:pt x="1373" y="1098"/>
                  <a:pt x="1314" y="1117"/>
                  <a:pt x="1246" y="1137"/>
                </a:cubicBezTo>
                <a:lnTo>
                  <a:pt x="1246" y="1137"/>
                </a:lnTo>
                <a:cubicBezTo>
                  <a:pt x="1050" y="1185"/>
                  <a:pt x="854" y="1264"/>
                  <a:pt x="667" y="1352"/>
                </a:cubicBezTo>
                <a:cubicBezTo>
                  <a:pt x="726" y="1274"/>
                  <a:pt x="775" y="1196"/>
                  <a:pt x="814" y="1098"/>
                </a:cubicBezTo>
                <a:cubicBezTo>
                  <a:pt x="1089" y="1029"/>
                  <a:pt x="1255" y="833"/>
                  <a:pt x="1333" y="568"/>
                </a:cubicBezTo>
                <a:cubicBezTo>
                  <a:pt x="1344" y="549"/>
                  <a:pt x="1344" y="539"/>
                  <a:pt x="1324" y="539"/>
                </a:cubicBezTo>
                <a:cubicBezTo>
                  <a:pt x="1304" y="529"/>
                  <a:pt x="1285" y="549"/>
                  <a:pt x="1285" y="568"/>
                </a:cubicBezTo>
                <a:cubicBezTo>
                  <a:pt x="1216" y="764"/>
                  <a:pt x="1039" y="941"/>
                  <a:pt x="854" y="1009"/>
                </a:cubicBezTo>
                <a:cubicBezTo>
                  <a:pt x="952" y="735"/>
                  <a:pt x="952" y="451"/>
                  <a:pt x="883" y="166"/>
                </a:cubicBezTo>
                <a:cubicBezTo>
                  <a:pt x="873" y="147"/>
                  <a:pt x="873" y="137"/>
                  <a:pt x="854" y="137"/>
                </a:cubicBezTo>
                <a:cubicBezTo>
                  <a:pt x="824" y="147"/>
                  <a:pt x="834" y="166"/>
                  <a:pt x="843" y="186"/>
                </a:cubicBezTo>
                <a:cubicBezTo>
                  <a:pt x="952" y="608"/>
                  <a:pt x="795" y="1137"/>
                  <a:pt x="491" y="1450"/>
                </a:cubicBezTo>
                <a:cubicBezTo>
                  <a:pt x="324" y="1548"/>
                  <a:pt x="168" y="1656"/>
                  <a:pt x="20" y="1783"/>
                </a:cubicBezTo>
                <a:cubicBezTo>
                  <a:pt x="1" y="1803"/>
                  <a:pt x="1" y="1823"/>
                  <a:pt x="11" y="1842"/>
                </a:cubicBezTo>
                <a:cubicBezTo>
                  <a:pt x="30" y="1862"/>
                  <a:pt x="50" y="1862"/>
                  <a:pt x="70" y="1842"/>
                </a:cubicBezTo>
                <a:cubicBezTo>
                  <a:pt x="157" y="1764"/>
                  <a:pt x="255" y="1695"/>
                  <a:pt x="353" y="1627"/>
                </a:cubicBezTo>
                <a:cubicBezTo>
                  <a:pt x="599" y="1597"/>
                  <a:pt x="854" y="1666"/>
                  <a:pt x="1010" y="1852"/>
                </a:cubicBezTo>
                <a:cubicBezTo>
                  <a:pt x="1030" y="1871"/>
                  <a:pt x="1030" y="1891"/>
                  <a:pt x="1039" y="1871"/>
                </a:cubicBezTo>
                <a:cubicBezTo>
                  <a:pt x="1059" y="1862"/>
                  <a:pt x="1059" y="1842"/>
                  <a:pt x="1050" y="1823"/>
                </a:cubicBezTo>
                <a:cubicBezTo>
                  <a:pt x="902" y="1656"/>
                  <a:pt x="706" y="1548"/>
                  <a:pt x="481" y="1548"/>
                </a:cubicBezTo>
                <a:cubicBezTo>
                  <a:pt x="726" y="1401"/>
                  <a:pt x="981" y="1294"/>
                  <a:pt x="1246" y="1215"/>
                </a:cubicBezTo>
                <a:cubicBezTo>
                  <a:pt x="1344" y="1323"/>
                  <a:pt x="1471" y="1421"/>
                  <a:pt x="1618" y="1499"/>
                </a:cubicBezTo>
                <a:cubicBezTo>
                  <a:pt x="1667" y="1754"/>
                  <a:pt x="1853" y="1979"/>
                  <a:pt x="2088" y="2077"/>
                </a:cubicBezTo>
                <a:cubicBezTo>
                  <a:pt x="2108" y="2087"/>
                  <a:pt x="2137" y="2077"/>
                  <a:pt x="2137" y="2058"/>
                </a:cubicBezTo>
                <a:cubicBezTo>
                  <a:pt x="2147" y="2028"/>
                  <a:pt x="2137" y="2038"/>
                  <a:pt x="2117" y="2028"/>
                </a:cubicBezTo>
                <a:cubicBezTo>
                  <a:pt x="1921" y="1950"/>
                  <a:pt x="1765" y="1754"/>
                  <a:pt x="1706" y="1548"/>
                </a:cubicBezTo>
                <a:cubicBezTo>
                  <a:pt x="1971" y="1666"/>
                  <a:pt x="2245" y="1675"/>
                  <a:pt x="2529" y="1627"/>
                </a:cubicBezTo>
                <a:cubicBezTo>
                  <a:pt x="2548" y="1627"/>
                  <a:pt x="2578" y="1627"/>
                  <a:pt x="2568" y="1607"/>
                </a:cubicBezTo>
                <a:cubicBezTo>
                  <a:pt x="2568" y="1588"/>
                  <a:pt x="2548" y="1588"/>
                  <a:pt x="2529" y="1588"/>
                </a:cubicBezTo>
                <a:cubicBezTo>
                  <a:pt x="2069" y="1666"/>
                  <a:pt x="1667" y="1509"/>
                  <a:pt x="1353" y="1185"/>
                </a:cubicBezTo>
                <a:cubicBezTo>
                  <a:pt x="1461" y="1156"/>
                  <a:pt x="1540" y="1137"/>
                  <a:pt x="1647" y="112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0" name="Google Shape;5140;p21"/>
          <p:cNvSpPr/>
          <p:nvPr/>
        </p:nvSpPr>
        <p:spPr>
          <a:xfrm>
            <a:off x="994757" y="-772650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34" y="227"/>
                </a:moveTo>
                <a:cubicBezTo>
                  <a:pt x="305" y="314"/>
                  <a:pt x="216" y="354"/>
                  <a:pt x="128" y="325"/>
                </a:cubicBezTo>
                <a:cubicBezTo>
                  <a:pt x="50" y="295"/>
                  <a:pt x="1" y="207"/>
                  <a:pt x="30" y="118"/>
                </a:cubicBezTo>
                <a:cubicBezTo>
                  <a:pt x="59" y="40"/>
                  <a:pt x="157" y="1"/>
                  <a:pt x="236" y="31"/>
                </a:cubicBezTo>
                <a:cubicBezTo>
                  <a:pt x="314" y="60"/>
                  <a:pt x="364" y="148"/>
                  <a:pt x="334" y="22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1" name="Google Shape;5141;p21"/>
          <p:cNvSpPr/>
          <p:nvPr/>
        </p:nvSpPr>
        <p:spPr>
          <a:xfrm>
            <a:off x="1032191" y="-753827"/>
            <a:ext cx="27071" cy="24956"/>
          </a:xfrm>
          <a:custGeom>
            <a:avLst/>
            <a:gdLst/>
            <a:ahLst/>
            <a:cxnLst/>
            <a:rect l="l" t="t" r="r" b="b"/>
            <a:pathLst>
              <a:path w="128" h="118" extrusionOk="0">
                <a:moveTo>
                  <a:pt x="118" y="79"/>
                </a:moveTo>
                <a:cubicBezTo>
                  <a:pt x="108" y="98"/>
                  <a:pt x="78" y="118"/>
                  <a:pt x="49" y="108"/>
                </a:cubicBezTo>
                <a:cubicBezTo>
                  <a:pt x="20" y="98"/>
                  <a:pt x="0" y="69"/>
                  <a:pt x="10" y="40"/>
                </a:cubicBezTo>
                <a:cubicBezTo>
                  <a:pt x="20" y="10"/>
                  <a:pt x="49" y="0"/>
                  <a:pt x="78" y="10"/>
                </a:cubicBezTo>
                <a:cubicBezTo>
                  <a:pt x="108" y="20"/>
                  <a:pt x="128" y="49"/>
                  <a:pt x="11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2" name="Google Shape;5142;p21"/>
          <p:cNvSpPr/>
          <p:nvPr/>
        </p:nvSpPr>
        <p:spPr>
          <a:xfrm>
            <a:off x="893241" y="-844980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34" y="225"/>
                </a:moveTo>
                <a:cubicBezTo>
                  <a:pt x="304" y="314"/>
                  <a:pt x="206" y="353"/>
                  <a:pt x="128" y="323"/>
                </a:cubicBezTo>
                <a:cubicBezTo>
                  <a:pt x="49" y="294"/>
                  <a:pt x="1" y="206"/>
                  <a:pt x="30" y="118"/>
                </a:cubicBezTo>
                <a:cubicBezTo>
                  <a:pt x="60" y="39"/>
                  <a:pt x="147" y="0"/>
                  <a:pt x="236" y="20"/>
                </a:cubicBezTo>
                <a:cubicBezTo>
                  <a:pt x="314" y="49"/>
                  <a:pt x="363" y="147"/>
                  <a:pt x="334" y="22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3" name="Google Shape;5143;p21"/>
          <p:cNvSpPr/>
          <p:nvPr/>
        </p:nvSpPr>
        <p:spPr>
          <a:xfrm>
            <a:off x="930675" y="-826369"/>
            <a:ext cx="24956" cy="24956"/>
          </a:xfrm>
          <a:custGeom>
            <a:avLst/>
            <a:gdLst/>
            <a:ahLst/>
            <a:cxnLst/>
            <a:rect l="l" t="t" r="r" b="b"/>
            <a:pathLst>
              <a:path w="118" h="118" extrusionOk="0">
                <a:moveTo>
                  <a:pt x="108" y="78"/>
                </a:moveTo>
                <a:cubicBezTo>
                  <a:pt x="98" y="98"/>
                  <a:pt x="68" y="118"/>
                  <a:pt x="39" y="108"/>
                </a:cubicBezTo>
                <a:cubicBezTo>
                  <a:pt x="20" y="98"/>
                  <a:pt x="0" y="69"/>
                  <a:pt x="10" y="39"/>
                </a:cubicBezTo>
                <a:cubicBezTo>
                  <a:pt x="20" y="10"/>
                  <a:pt x="49" y="0"/>
                  <a:pt x="79" y="10"/>
                </a:cubicBezTo>
                <a:cubicBezTo>
                  <a:pt x="108" y="20"/>
                  <a:pt x="118" y="49"/>
                  <a:pt x="108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4" name="Google Shape;5144;p21"/>
          <p:cNvSpPr/>
          <p:nvPr/>
        </p:nvSpPr>
        <p:spPr>
          <a:xfrm>
            <a:off x="984605" y="-581885"/>
            <a:ext cx="74657" cy="76984"/>
          </a:xfrm>
          <a:custGeom>
            <a:avLst/>
            <a:gdLst/>
            <a:ahLst/>
            <a:cxnLst/>
            <a:rect l="l" t="t" r="r" b="b"/>
            <a:pathLst>
              <a:path w="353" h="364" extrusionOk="0">
                <a:moveTo>
                  <a:pt x="323" y="236"/>
                </a:moveTo>
                <a:cubicBezTo>
                  <a:pt x="294" y="314"/>
                  <a:pt x="205" y="363"/>
                  <a:pt x="127" y="334"/>
                </a:cubicBezTo>
                <a:cubicBezTo>
                  <a:pt x="39" y="305"/>
                  <a:pt x="0" y="216"/>
                  <a:pt x="29" y="128"/>
                </a:cubicBezTo>
                <a:cubicBezTo>
                  <a:pt x="59" y="50"/>
                  <a:pt x="147" y="0"/>
                  <a:pt x="225" y="30"/>
                </a:cubicBezTo>
                <a:cubicBezTo>
                  <a:pt x="314" y="59"/>
                  <a:pt x="353" y="157"/>
                  <a:pt x="323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5" name="Google Shape;5145;p21"/>
          <p:cNvSpPr/>
          <p:nvPr/>
        </p:nvSpPr>
        <p:spPr>
          <a:xfrm>
            <a:off x="1021828" y="-563274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108" y="79"/>
                </a:moveTo>
                <a:cubicBezTo>
                  <a:pt x="98" y="108"/>
                  <a:pt x="69" y="128"/>
                  <a:pt x="40" y="119"/>
                </a:cubicBezTo>
                <a:cubicBezTo>
                  <a:pt x="10" y="108"/>
                  <a:pt x="0" y="79"/>
                  <a:pt x="10" y="50"/>
                </a:cubicBezTo>
                <a:cubicBezTo>
                  <a:pt x="20" y="21"/>
                  <a:pt x="49" y="1"/>
                  <a:pt x="79" y="10"/>
                </a:cubicBezTo>
                <a:cubicBezTo>
                  <a:pt x="108" y="21"/>
                  <a:pt x="118" y="60"/>
                  <a:pt x="10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6" name="Google Shape;5146;p21"/>
          <p:cNvSpPr/>
          <p:nvPr/>
        </p:nvSpPr>
        <p:spPr>
          <a:xfrm>
            <a:off x="951401" y="-702223"/>
            <a:ext cx="74657" cy="74869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323" y="227"/>
                </a:moveTo>
                <a:cubicBezTo>
                  <a:pt x="294" y="315"/>
                  <a:pt x="206" y="354"/>
                  <a:pt x="127" y="325"/>
                </a:cubicBezTo>
                <a:cubicBezTo>
                  <a:pt x="39" y="295"/>
                  <a:pt x="0" y="207"/>
                  <a:pt x="29" y="129"/>
                </a:cubicBezTo>
                <a:cubicBezTo>
                  <a:pt x="59" y="40"/>
                  <a:pt x="147" y="1"/>
                  <a:pt x="225" y="31"/>
                </a:cubicBezTo>
                <a:cubicBezTo>
                  <a:pt x="314" y="60"/>
                  <a:pt x="353" y="148"/>
                  <a:pt x="323" y="22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7" name="Google Shape;5147;p21"/>
          <p:cNvSpPr/>
          <p:nvPr/>
        </p:nvSpPr>
        <p:spPr>
          <a:xfrm>
            <a:off x="988624" y="-683401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108" y="79"/>
                </a:moveTo>
                <a:cubicBezTo>
                  <a:pt x="99" y="108"/>
                  <a:pt x="69" y="118"/>
                  <a:pt x="40" y="108"/>
                </a:cubicBezTo>
                <a:cubicBezTo>
                  <a:pt x="10" y="99"/>
                  <a:pt x="1" y="69"/>
                  <a:pt x="10" y="40"/>
                </a:cubicBezTo>
                <a:cubicBezTo>
                  <a:pt x="20" y="10"/>
                  <a:pt x="49" y="1"/>
                  <a:pt x="79" y="10"/>
                </a:cubicBezTo>
                <a:cubicBezTo>
                  <a:pt x="108" y="20"/>
                  <a:pt x="118" y="49"/>
                  <a:pt x="10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8" name="Google Shape;5148;p21"/>
          <p:cNvSpPr/>
          <p:nvPr/>
        </p:nvSpPr>
        <p:spPr>
          <a:xfrm>
            <a:off x="860248" y="-507228"/>
            <a:ext cx="74657" cy="76984"/>
          </a:xfrm>
          <a:custGeom>
            <a:avLst/>
            <a:gdLst/>
            <a:ahLst/>
            <a:cxnLst/>
            <a:rect l="l" t="t" r="r" b="b"/>
            <a:pathLst>
              <a:path w="353" h="364" extrusionOk="0">
                <a:moveTo>
                  <a:pt x="333" y="235"/>
                </a:moveTo>
                <a:cubicBezTo>
                  <a:pt x="303" y="314"/>
                  <a:pt x="205" y="363"/>
                  <a:pt x="127" y="333"/>
                </a:cubicBezTo>
                <a:cubicBezTo>
                  <a:pt x="39" y="304"/>
                  <a:pt x="0" y="216"/>
                  <a:pt x="29" y="128"/>
                </a:cubicBezTo>
                <a:cubicBezTo>
                  <a:pt x="59" y="50"/>
                  <a:pt x="147" y="0"/>
                  <a:pt x="235" y="30"/>
                </a:cubicBezTo>
                <a:cubicBezTo>
                  <a:pt x="314" y="59"/>
                  <a:pt x="353" y="157"/>
                  <a:pt x="333" y="23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9" name="Google Shape;5149;p21"/>
          <p:cNvSpPr/>
          <p:nvPr/>
        </p:nvSpPr>
        <p:spPr>
          <a:xfrm>
            <a:off x="897471" y="-488617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108" y="79"/>
                </a:moveTo>
                <a:cubicBezTo>
                  <a:pt x="98" y="108"/>
                  <a:pt x="69" y="128"/>
                  <a:pt x="40" y="118"/>
                </a:cubicBezTo>
                <a:cubicBezTo>
                  <a:pt x="10" y="108"/>
                  <a:pt x="0" y="79"/>
                  <a:pt x="10" y="49"/>
                </a:cubicBezTo>
                <a:cubicBezTo>
                  <a:pt x="20" y="20"/>
                  <a:pt x="49" y="1"/>
                  <a:pt x="79" y="10"/>
                </a:cubicBezTo>
                <a:cubicBezTo>
                  <a:pt x="108" y="20"/>
                  <a:pt x="118" y="60"/>
                  <a:pt x="10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0" name="Google Shape;5150;p21"/>
          <p:cNvSpPr/>
          <p:nvPr/>
        </p:nvSpPr>
        <p:spPr>
          <a:xfrm>
            <a:off x="760636" y="-509343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334" y="236"/>
                </a:moveTo>
                <a:cubicBezTo>
                  <a:pt x="304" y="314"/>
                  <a:pt x="206" y="353"/>
                  <a:pt x="128" y="324"/>
                </a:cubicBezTo>
                <a:cubicBezTo>
                  <a:pt x="40" y="295"/>
                  <a:pt x="1" y="206"/>
                  <a:pt x="30" y="128"/>
                </a:cubicBezTo>
                <a:cubicBezTo>
                  <a:pt x="59" y="40"/>
                  <a:pt x="147" y="1"/>
                  <a:pt x="236" y="30"/>
                </a:cubicBezTo>
                <a:cubicBezTo>
                  <a:pt x="314" y="60"/>
                  <a:pt x="353" y="147"/>
                  <a:pt x="334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1" name="Google Shape;5151;p21"/>
          <p:cNvSpPr/>
          <p:nvPr/>
        </p:nvSpPr>
        <p:spPr>
          <a:xfrm>
            <a:off x="798070" y="-490732"/>
            <a:ext cx="24956" cy="25168"/>
          </a:xfrm>
          <a:custGeom>
            <a:avLst/>
            <a:gdLst/>
            <a:ahLst/>
            <a:cxnLst/>
            <a:rect l="l" t="t" r="r" b="b"/>
            <a:pathLst>
              <a:path w="118" h="119" extrusionOk="0">
                <a:moveTo>
                  <a:pt x="107" y="79"/>
                </a:moveTo>
                <a:cubicBezTo>
                  <a:pt x="98" y="109"/>
                  <a:pt x="68" y="118"/>
                  <a:pt x="39" y="109"/>
                </a:cubicBezTo>
                <a:cubicBezTo>
                  <a:pt x="9" y="99"/>
                  <a:pt x="0" y="70"/>
                  <a:pt x="9" y="40"/>
                </a:cubicBezTo>
                <a:cubicBezTo>
                  <a:pt x="20" y="11"/>
                  <a:pt x="49" y="1"/>
                  <a:pt x="78" y="11"/>
                </a:cubicBezTo>
                <a:cubicBezTo>
                  <a:pt x="107" y="20"/>
                  <a:pt x="118" y="50"/>
                  <a:pt x="107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2" name="Google Shape;5152;p21"/>
          <p:cNvSpPr/>
          <p:nvPr/>
        </p:nvSpPr>
        <p:spPr>
          <a:xfrm>
            <a:off x="725317" y="-577866"/>
            <a:ext cx="74869" cy="76984"/>
          </a:xfrm>
          <a:custGeom>
            <a:avLst/>
            <a:gdLst/>
            <a:ahLst/>
            <a:cxnLst/>
            <a:rect l="l" t="t" r="r" b="b"/>
            <a:pathLst>
              <a:path w="354" h="364" extrusionOk="0">
                <a:moveTo>
                  <a:pt x="324" y="236"/>
                </a:moveTo>
                <a:cubicBezTo>
                  <a:pt x="295" y="315"/>
                  <a:pt x="207" y="364"/>
                  <a:pt x="118" y="334"/>
                </a:cubicBezTo>
                <a:cubicBezTo>
                  <a:pt x="40" y="305"/>
                  <a:pt x="1" y="207"/>
                  <a:pt x="31" y="129"/>
                </a:cubicBezTo>
                <a:cubicBezTo>
                  <a:pt x="60" y="50"/>
                  <a:pt x="148" y="1"/>
                  <a:pt x="226" y="31"/>
                </a:cubicBezTo>
                <a:cubicBezTo>
                  <a:pt x="314" y="60"/>
                  <a:pt x="353" y="148"/>
                  <a:pt x="324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3" name="Google Shape;5153;p21"/>
          <p:cNvSpPr/>
          <p:nvPr/>
        </p:nvSpPr>
        <p:spPr>
          <a:xfrm>
            <a:off x="762751" y="-559044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108" y="79"/>
                </a:moveTo>
                <a:cubicBezTo>
                  <a:pt x="98" y="108"/>
                  <a:pt x="69" y="128"/>
                  <a:pt x="39" y="118"/>
                </a:cubicBezTo>
                <a:cubicBezTo>
                  <a:pt x="10" y="108"/>
                  <a:pt x="0" y="69"/>
                  <a:pt x="10" y="49"/>
                </a:cubicBezTo>
                <a:cubicBezTo>
                  <a:pt x="20" y="20"/>
                  <a:pt x="49" y="1"/>
                  <a:pt x="79" y="10"/>
                </a:cubicBezTo>
                <a:cubicBezTo>
                  <a:pt x="98" y="20"/>
                  <a:pt x="118" y="49"/>
                  <a:pt x="10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4" name="Google Shape;5154;p21"/>
          <p:cNvSpPr/>
          <p:nvPr/>
        </p:nvSpPr>
        <p:spPr>
          <a:xfrm>
            <a:off x="692112" y="-412057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34" y="236"/>
                </a:moveTo>
                <a:cubicBezTo>
                  <a:pt x="305" y="314"/>
                  <a:pt x="207" y="354"/>
                  <a:pt x="129" y="325"/>
                </a:cubicBezTo>
                <a:cubicBezTo>
                  <a:pt x="50" y="295"/>
                  <a:pt x="1" y="207"/>
                  <a:pt x="31" y="129"/>
                </a:cubicBezTo>
                <a:cubicBezTo>
                  <a:pt x="60" y="40"/>
                  <a:pt x="148" y="1"/>
                  <a:pt x="236" y="31"/>
                </a:cubicBezTo>
                <a:cubicBezTo>
                  <a:pt x="315" y="60"/>
                  <a:pt x="364" y="148"/>
                  <a:pt x="334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5" name="Google Shape;5155;p21"/>
          <p:cNvSpPr/>
          <p:nvPr/>
        </p:nvSpPr>
        <p:spPr>
          <a:xfrm>
            <a:off x="729546" y="-393234"/>
            <a:ext cx="27283" cy="25168"/>
          </a:xfrm>
          <a:custGeom>
            <a:avLst/>
            <a:gdLst/>
            <a:ahLst/>
            <a:cxnLst/>
            <a:rect l="l" t="t" r="r" b="b"/>
            <a:pathLst>
              <a:path w="129" h="119" extrusionOk="0">
                <a:moveTo>
                  <a:pt x="118" y="79"/>
                </a:moveTo>
                <a:cubicBezTo>
                  <a:pt x="109" y="108"/>
                  <a:pt x="69" y="118"/>
                  <a:pt x="50" y="108"/>
                </a:cubicBezTo>
                <a:cubicBezTo>
                  <a:pt x="20" y="98"/>
                  <a:pt x="0" y="69"/>
                  <a:pt x="11" y="40"/>
                </a:cubicBezTo>
                <a:cubicBezTo>
                  <a:pt x="20" y="10"/>
                  <a:pt x="50" y="0"/>
                  <a:pt x="79" y="10"/>
                </a:cubicBezTo>
                <a:cubicBezTo>
                  <a:pt x="109" y="20"/>
                  <a:pt x="128" y="49"/>
                  <a:pt x="11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6" name="Google Shape;5156;p21"/>
          <p:cNvSpPr/>
          <p:nvPr/>
        </p:nvSpPr>
        <p:spPr>
          <a:xfrm>
            <a:off x="646642" y="-739446"/>
            <a:ext cx="74869" cy="74869"/>
          </a:xfrm>
          <a:custGeom>
            <a:avLst/>
            <a:gdLst/>
            <a:ahLst/>
            <a:cxnLst/>
            <a:rect l="l" t="t" r="r" b="b"/>
            <a:pathLst>
              <a:path w="354" h="354" extrusionOk="0">
                <a:moveTo>
                  <a:pt x="324" y="236"/>
                </a:moveTo>
                <a:cubicBezTo>
                  <a:pt x="294" y="314"/>
                  <a:pt x="207" y="353"/>
                  <a:pt x="128" y="324"/>
                </a:cubicBezTo>
                <a:cubicBezTo>
                  <a:pt x="40" y="305"/>
                  <a:pt x="0" y="207"/>
                  <a:pt x="30" y="128"/>
                </a:cubicBezTo>
                <a:cubicBezTo>
                  <a:pt x="59" y="40"/>
                  <a:pt x="148" y="1"/>
                  <a:pt x="226" y="30"/>
                </a:cubicBezTo>
                <a:cubicBezTo>
                  <a:pt x="314" y="59"/>
                  <a:pt x="353" y="148"/>
                  <a:pt x="324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7" name="Google Shape;5157;p21"/>
          <p:cNvSpPr/>
          <p:nvPr/>
        </p:nvSpPr>
        <p:spPr>
          <a:xfrm>
            <a:off x="683864" y="-720623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109" y="79"/>
                </a:moveTo>
                <a:cubicBezTo>
                  <a:pt x="99" y="108"/>
                  <a:pt x="70" y="118"/>
                  <a:pt x="40" y="108"/>
                </a:cubicBezTo>
                <a:cubicBezTo>
                  <a:pt x="11" y="98"/>
                  <a:pt x="1" y="68"/>
                  <a:pt x="11" y="39"/>
                </a:cubicBezTo>
                <a:cubicBezTo>
                  <a:pt x="20" y="10"/>
                  <a:pt x="50" y="0"/>
                  <a:pt x="79" y="10"/>
                </a:cubicBezTo>
                <a:cubicBezTo>
                  <a:pt x="109" y="20"/>
                  <a:pt x="118" y="49"/>
                  <a:pt x="10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8" name="Google Shape;5158;p21"/>
          <p:cNvSpPr/>
          <p:nvPr/>
        </p:nvSpPr>
        <p:spPr>
          <a:xfrm>
            <a:off x="518055" y="-733101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34" y="225"/>
                </a:moveTo>
                <a:cubicBezTo>
                  <a:pt x="305" y="314"/>
                  <a:pt x="207" y="353"/>
                  <a:pt x="129" y="323"/>
                </a:cubicBezTo>
                <a:cubicBezTo>
                  <a:pt x="50" y="294"/>
                  <a:pt x="1" y="206"/>
                  <a:pt x="31" y="118"/>
                </a:cubicBezTo>
                <a:cubicBezTo>
                  <a:pt x="60" y="40"/>
                  <a:pt x="148" y="0"/>
                  <a:pt x="236" y="29"/>
                </a:cubicBezTo>
                <a:cubicBezTo>
                  <a:pt x="314" y="49"/>
                  <a:pt x="364" y="147"/>
                  <a:pt x="334" y="22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9" name="Google Shape;5159;p21"/>
          <p:cNvSpPr/>
          <p:nvPr/>
        </p:nvSpPr>
        <p:spPr>
          <a:xfrm>
            <a:off x="555489" y="-714490"/>
            <a:ext cx="27071" cy="24956"/>
          </a:xfrm>
          <a:custGeom>
            <a:avLst/>
            <a:gdLst/>
            <a:ahLst/>
            <a:cxnLst/>
            <a:rect l="l" t="t" r="r" b="b"/>
            <a:pathLst>
              <a:path w="128" h="118" extrusionOk="0">
                <a:moveTo>
                  <a:pt x="108" y="79"/>
                </a:moveTo>
                <a:cubicBezTo>
                  <a:pt x="98" y="98"/>
                  <a:pt x="69" y="118"/>
                  <a:pt x="39" y="108"/>
                </a:cubicBezTo>
                <a:cubicBezTo>
                  <a:pt x="20" y="98"/>
                  <a:pt x="0" y="69"/>
                  <a:pt x="10" y="39"/>
                </a:cubicBezTo>
                <a:cubicBezTo>
                  <a:pt x="20" y="10"/>
                  <a:pt x="50" y="0"/>
                  <a:pt x="79" y="10"/>
                </a:cubicBezTo>
                <a:cubicBezTo>
                  <a:pt x="108" y="20"/>
                  <a:pt x="128" y="50"/>
                  <a:pt x="10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0" name="Google Shape;5160;p21"/>
          <p:cNvSpPr/>
          <p:nvPr/>
        </p:nvSpPr>
        <p:spPr>
          <a:xfrm>
            <a:off x="414424" y="-809873"/>
            <a:ext cx="76984" cy="74869"/>
          </a:xfrm>
          <a:custGeom>
            <a:avLst/>
            <a:gdLst/>
            <a:ahLst/>
            <a:cxnLst/>
            <a:rect l="l" t="t" r="r" b="b"/>
            <a:pathLst>
              <a:path w="364" h="354" extrusionOk="0">
                <a:moveTo>
                  <a:pt x="334" y="226"/>
                </a:moveTo>
                <a:cubicBezTo>
                  <a:pt x="305" y="314"/>
                  <a:pt x="216" y="353"/>
                  <a:pt x="129" y="324"/>
                </a:cubicBezTo>
                <a:cubicBezTo>
                  <a:pt x="50" y="294"/>
                  <a:pt x="1" y="207"/>
                  <a:pt x="31" y="128"/>
                </a:cubicBezTo>
                <a:cubicBezTo>
                  <a:pt x="60" y="40"/>
                  <a:pt x="158" y="0"/>
                  <a:pt x="236" y="30"/>
                </a:cubicBezTo>
                <a:cubicBezTo>
                  <a:pt x="314" y="59"/>
                  <a:pt x="364" y="148"/>
                  <a:pt x="334" y="22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1" name="Google Shape;5161;p21"/>
          <p:cNvSpPr/>
          <p:nvPr/>
        </p:nvSpPr>
        <p:spPr>
          <a:xfrm>
            <a:off x="451858" y="-791050"/>
            <a:ext cx="27071" cy="24956"/>
          </a:xfrm>
          <a:custGeom>
            <a:avLst/>
            <a:gdLst/>
            <a:ahLst/>
            <a:cxnLst/>
            <a:rect l="l" t="t" r="r" b="b"/>
            <a:pathLst>
              <a:path w="128" h="118" extrusionOk="0">
                <a:moveTo>
                  <a:pt x="118" y="78"/>
                </a:moveTo>
                <a:cubicBezTo>
                  <a:pt x="108" y="107"/>
                  <a:pt x="79" y="118"/>
                  <a:pt x="50" y="107"/>
                </a:cubicBezTo>
                <a:cubicBezTo>
                  <a:pt x="20" y="98"/>
                  <a:pt x="0" y="68"/>
                  <a:pt x="10" y="39"/>
                </a:cubicBezTo>
                <a:cubicBezTo>
                  <a:pt x="20" y="9"/>
                  <a:pt x="59" y="0"/>
                  <a:pt x="79" y="9"/>
                </a:cubicBezTo>
                <a:cubicBezTo>
                  <a:pt x="108" y="20"/>
                  <a:pt x="128" y="49"/>
                  <a:pt x="118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2" name="Google Shape;5162;p21"/>
          <p:cNvSpPr/>
          <p:nvPr/>
        </p:nvSpPr>
        <p:spPr>
          <a:xfrm>
            <a:off x="460106" y="-461758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334" y="236"/>
                </a:moveTo>
                <a:cubicBezTo>
                  <a:pt x="305" y="314"/>
                  <a:pt x="216" y="364"/>
                  <a:pt x="128" y="334"/>
                </a:cubicBezTo>
                <a:cubicBezTo>
                  <a:pt x="50" y="305"/>
                  <a:pt x="0" y="207"/>
                  <a:pt x="30" y="128"/>
                </a:cubicBezTo>
                <a:cubicBezTo>
                  <a:pt x="59" y="50"/>
                  <a:pt x="157" y="1"/>
                  <a:pt x="236" y="30"/>
                </a:cubicBezTo>
                <a:cubicBezTo>
                  <a:pt x="314" y="60"/>
                  <a:pt x="363" y="148"/>
                  <a:pt x="334" y="23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3" name="Google Shape;5163;p21"/>
          <p:cNvSpPr/>
          <p:nvPr/>
        </p:nvSpPr>
        <p:spPr>
          <a:xfrm>
            <a:off x="497329" y="-442935"/>
            <a:ext cx="27283" cy="27071"/>
          </a:xfrm>
          <a:custGeom>
            <a:avLst/>
            <a:gdLst/>
            <a:ahLst/>
            <a:cxnLst/>
            <a:rect l="l" t="t" r="r" b="b"/>
            <a:pathLst>
              <a:path w="129" h="128" extrusionOk="0">
                <a:moveTo>
                  <a:pt x="118" y="79"/>
                </a:moveTo>
                <a:cubicBezTo>
                  <a:pt x="109" y="108"/>
                  <a:pt x="79" y="127"/>
                  <a:pt x="50" y="118"/>
                </a:cubicBezTo>
                <a:cubicBezTo>
                  <a:pt x="20" y="108"/>
                  <a:pt x="1" y="68"/>
                  <a:pt x="11" y="49"/>
                </a:cubicBezTo>
                <a:cubicBezTo>
                  <a:pt x="20" y="20"/>
                  <a:pt x="50" y="0"/>
                  <a:pt x="79" y="10"/>
                </a:cubicBezTo>
                <a:cubicBezTo>
                  <a:pt x="109" y="20"/>
                  <a:pt x="129" y="49"/>
                  <a:pt x="118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4" name="Google Shape;5164;p21"/>
          <p:cNvSpPr/>
          <p:nvPr/>
        </p:nvSpPr>
        <p:spPr>
          <a:xfrm>
            <a:off x="5346830" y="5417919"/>
            <a:ext cx="775336" cy="547346"/>
          </a:xfrm>
          <a:custGeom>
            <a:avLst/>
            <a:gdLst/>
            <a:ahLst/>
            <a:cxnLst/>
            <a:rect l="l" t="t" r="r" b="b"/>
            <a:pathLst>
              <a:path w="3666" h="2588" extrusionOk="0">
                <a:moveTo>
                  <a:pt x="1716" y="1314"/>
                </a:moveTo>
                <a:cubicBezTo>
                  <a:pt x="1951" y="1176"/>
                  <a:pt x="2108" y="961"/>
                  <a:pt x="2108" y="696"/>
                </a:cubicBezTo>
                <a:cubicBezTo>
                  <a:pt x="2098" y="667"/>
                  <a:pt x="2108" y="657"/>
                  <a:pt x="2128" y="657"/>
                </a:cubicBezTo>
                <a:cubicBezTo>
                  <a:pt x="2147" y="657"/>
                  <a:pt x="2137" y="676"/>
                  <a:pt x="2137" y="696"/>
                </a:cubicBezTo>
                <a:cubicBezTo>
                  <a:pt x="2137" y="833"/>
                  <a:pt x="2128" y="961"/>
                  <a:pt x="2069" y="1068"/>
                </a:cubicBezTo>
                <a:lnTo>
                  <a:pt x="2069" y="1068"/>
                </a:lnTo>
                <a:lnTo>
                  <a:pt x="2069" y="1068"/>
                </a:lnTo>
                <a:cubicBezTo>
                  <a:pt x="2069" y="1078"/>
                  <a:pt x="2069" y="1078"/>
                  <a:pt x="2059" y="1078"/>
                </a:cubicBezTo>
                <a:cubicBezTo>
                  <a:pt x="2383" y="813"/>
                  <a:pt x="2647" y="657"/>
                  <a:pt x="2372" y="157"/>
                </a:cubicBezTo>
                <a:cubicBezTo>
                  <a:pt x="2363" y="138"/>
                  <a:pt x="2343" y="128"/>
                  <a:pt x="2353" y="118"/>
                </a:cubicBezTo>
                <a:cubicBezTo>
                  <a:pt x="2372" y="108"/>
                  <a:pt x="2402" y="108"/>
                  <a:pt x="2412" y="128"/>
                </a:cubicBezTo>
                <a:cubicBezTo>
                  <a:pt x="2500" y="284"/>
                  <a:pt x="2598" y="461"/>
                  <a:pt x="2559" y="647"/>
                </a:cubicBezTo>
                <a:cubicBezTo>
                  <a:pt x="2775" y="422"/>
                  <a:pt x="2931" y="226"/>
                  <a:pt x="3029" y="30"/>
                </a:cubicBezTo>
                <a:cubicBezTo>
                  <a:pt x="3039" y="10"/>
                  <a:pt x="3039" y="1"/>
                  <a:pt x="3058" y="10"/>
                </a:cubicBezTo>
                <a:cubicBezTo>
                  <a:pt x="3078" y="20"/>
                  <a:pt x="3088" y="40"/>
                  <a:pt x="3078" y="59"/>
                </a:cubicBezTo>
                <a:cubicBezTo>
                  <a:pt x="2999" y="206"/>
                  <a:pt x="2921" y="334"/>
                  <a:pt x="2794" y="500"/>
                </a:cubicBezTo>
                <a:cubicBezTo>
                  <a:pt x="2951" y="441"/>
                  <a:pt x="3097" y="471"/>
                  <a:pt x="3254" y="510"/>
                </a:cubicBezTo>
                <a:cubicBezTo>
                  <a:pt x="3284" y="519"/>
                  <a:pt x="3293" y="519"/>
                  <a:pt x="3284" y="539"/>
                </a:cubicBezTo>
                <a:cubicBezTo>
                  <a:pt x="3274" y="569"/>
                  <a:pt x="3254" y="569"/>
                  <a:pt x="3235" y="559"/>
                </a:cubicBezTo>
                <a:cubicBezTo>
                  <a:pt x="2833" y="451"/>
                  <a:pt x="2657" y="676"/>
                  <a:pt x="2412" y="892"/>
                </a:cubicBezTo>
                <a:cubicBezTo>
                  <a:pt x="2833" y="1009"/>
                  <a:pt x="3284" y="941"/>
                  <a:pt x="3617" y="657"/>
                </a:cubicBezTo>
                <a:cubicBezTo>
                  <a:pt x="3637" y="637"/>
                  <a:pt x="3637" y="617"/>
                  <a:pt x="3656" y="637"/>
                </a:cubicBezTo>
                <a:cubicBezTo>
                  <a:pt x="3666" y="647"/>
                  <a:pt x="3666" y="676"/>
                  <a:pt x="3646" y="686"/>
                </a:cubicBezTo>
                <a:cubicBezTo>
                  <a:pt x="3460" y="853"/>
                  <a:pt x="3235" y="961"/>
                  <a:pt x="3010" y="1009"/>
                </a:cubicBezTo>
                <a:cubicBezTo>
                  <a:pt x="2970" y="1020"/>
                  <a:pt x="2921" y="1020"/>
                  <a:pt x="2882" y="1029"/>
                </a:cubicBezTo>
                <a:cubicBezTo>
                  <a:pt x="3039" y="1176"/>
                  <a:pt x="3264" y="1245"/>
                  <a:pt x="3480" y="1216"/>
                </a:cubicBezTo>
                <a:cubicBezTo>
                  <a:pt x="3500" y="1216"/>
                  <a:pt x="3509" y="1216"/>
                  <a:pt x="3519" y="1235"/>
                </a:cubicBezTo>
                <a:cubicBezTo>
                  <a:pt x="3519" y="1255"/>
                  <a:pt x="3500" y="1264"/>
                  <a:pt x="3480" y="1264"/>
                </a:cubicBezTo>
                <a:cubicBezTo>
                  <a:pt x="3225" y="1303"/>
                  <a:pt x="2882" y="1225"/>
                  <a:pt x="2706" y="1029"/>
                </a:cubicBezTo>
                <a:cubicBezTo>
                  <a:pt x="2539" y="1039"/>
                  <a:pt x="2461" y="1029"/>
                  <a:pt x="2314" y="980"/>
                </a:cubicBezTo>
                <a:cubicBezTo>
                  <a:pt x="2157" y="1118"/>
                  <a:pt x="1980" y="1245"/>
                  <a:pt x="1795" y="1353"/>
                </a:cubicBezTo>
                <a:lnTo>
                  <a:pt x="1795" y="1353"/>
                </a:lnTo>
                <a:lnTo>
                  <a:pt x="1795" y="1362"/>
                </a:lnTo>
                <a:lnTo>
                  <a:pt x="1784" y="1362"/>
                </a:lnTo>
                <a:cubicBezTo>
                  <a:pt x="1971" y="1353"/>
                  <a:pt x="2157" y="1431"/>
                  <a:pt x="2304" y="1539"/>
                </a:cubicBezTo>
                <a:cubicBezTo>
                  <a:pt x="2324" y="1558"/>
                  <a:pt x="2324" y="1568"/>
                  <a:pt x="2304" y="1588"/>
                </a:cubicBezTo>
                <a:cubicBezTo>
                  <a:pt x="2294" y="1597"/>
                  <a:pt x="2294" y="1588"/>
                  <a:pt x="2274" y="1568"/>
                </a:cubicBezTo>
                <a:cubicBezTo>
                  <a:pt x="2089" y="1421"/>
                  <a:pt x="1804" y="1401"/>
                  <a:pt x="1579" y="1480"/>
                </a:cubicBezTo>
                <a:lnTo>
                  <a:pt x="1403" y="1568"/>
                </a:lnTo>
                <a:lnTo>
                  <a:pt x="1403" y="1568"/>
                </a:lnTo>
                <a:cubicBezTo>
                  <a:pt x="1216" y="1647"/>
                  <a:pt x="1020" y="1725"/>
                  <a:pt x="815" y="1774"/>
                </a:cubicBezTo>
                <a:cubicBezTo>
                  <a:pt x="913" y="1793"/>
                  <a:pt x="1000" y="1833"/>
                  <a:pt x="1089" y="1872"/>
                </a:cubicBezTo>
                <a:cubicBezTo>
                  <a:pt x="1353" y="1754"/>
                  <a:pt x="1599" y="1793"/>
                  <a:pt x="1834" y="1941"/>
                </a:cubicBezTo>
                <a:cubicBezTo>
                  <a:pt x="1853" y="1950"/>
                  <a:pt x="1863" y="1950"/>
                  <a:pt x="1853" y="1970"/>
                </a:cubicBezTo>
                <a:cubicBezTo>
                  <a:pt x="1834" y="1989"/>
                  <a:pt x="1814" y="1989"/>
                  <a:pt x="1795" y="1970"/>
                </a:cubicBezTo>
                <a:cubicBezTo>
                  <a:pt x="1618" y="1862"/>
                  <a:pt x="1373" y="1852"/>
                  <a:pt x="1187" y="1921"/>
                </a:cubicBezTo>
                <a:cubicBezTo>
                  <a:pt x="1432" y="2058"/>
                  <a:pt x="1618" y="2283"/>
                  <a:pt x="1745" y="2538"/>
                </a:cubicBezTo>
                <a:cubicBezTo>
                  <a:pt x="1755" y="2558"/>
                  <a:pt x="1755" y="2568"/>
                  <a:pt x="1745" y="2577"/>
                </a:cubicBezTo>
                <a:cubicBezTo>
                  <a:pt x="1726" y="2588"/>
                  <a:pt x="1716" y="2568"/>
                  <a:pt x="1706" y="2548"/>
                </a:cubicBezTo>
                <a:cubicBezTo>
                  <a:pt x="1520" y="2166"/>
                  <a:pt x="1050" y="1852"/>
                  <a:pt x="619" y="1813"/>
                </a:cubicBezTo>
                <a:cubicBezTo>
                  <a:pt x="423" y="1852"/>
                  <a:pt x="236" y="1862"/>
                  <a:pt x="40" y="1862"/>
                </a:cubicBezTo>
                <a:cubicBezTo>
                  <a:pt x="21" y="1862"/>
                  <a:pt x="1" y="1843"/>
                  <a:pt x="1" y="1823"/>
                </a:cubicBezTo>
                <a:cubicBezTo>
                  <a:pt x="1" y="1804"/>
                  <a:pt x="21" y="1784"/>
                  <a:pt x="40" y="1784"/>
                </a:cubicBezTo>
                <a:cubicBezTo>
                  <a:pt x="168" y="1784"/>
                  <a:pt x="286" y="1784"/>
                  <a:pt x="403" y="1764"/>
                </a:cubicBezTo>
                <a:cubicBezTo>
                  <a:pt x="608" y="1627"/>
                  <a:pt x="756" y="1421"/>
                  <a:pt x="756" y="1166"/>
                </a:cubicBezTo>
                <a:cubicBezTo>
                  <a:pt x="756" y="1147"/>
                  <a:pt x="746" y="1137"/>
                  <a:pt x="765" y="1137"/>
                </a:cubicBezTo>
                <a:cubicBezTo>
                  <a:pt x="795" y="1137"/>
                  <a:pt x="804" y="1147"/>
                  <a:pt x="804" y="1166"/>
                </a:cubicBezTo>
                <a:cubicBezTo>
                  <a:pt x="804" y="1392"/>
                  <a:pt x="717" y="1597"/>
                  <a:pt x="560" y="1745"/>
                </a:cubicBezTo>
                <a:cubicBezTo>
                  <a:pt x="834" y="1706"/>
                  <a:pt x="1098" y="1617"/>
                  <a:pt x="1344" y="1510"/>
                </a:cubicBezTo>
                <a:cubicBezTo>
                  <a:pt x="1353" y="1353"/>
                  <a:pt x="1383" y="1196"/>
                  <a:pt x="1442" y="1049"/>
                </a:cubicBezTo>
                <a:cubicBezTo>
                  <a:pt x="1314" y="824"/>
                  <a:pt x="1314" y="530"/>
                  <a:pt x="1442" y="304"/>
                </a:cubicBezTo>
                <a:cubicBezTo>
                  <a:pt x="1451" y="284"/>
                  <a:pt x="1471" y="275"/>
                  <a:pt x="1490" y="284"/>
                </a:cubicBezTo>
                <a:cubicBezTo>
                  <a:pt x="1510" y="295"/>
                  <a:pt x="1490" y="304"/>
                  <a:pt x="1481" y="324"/>
                </a:cubicBezTo>
                <a:cubicBezTo>
                  <a:pt x="1383" y="510"/>
                  <a:pt x="1403" y="755"/>
                  <a:pt x="1490" y="951"/>
                </a:cubicBezTo>
                <a:cubicBezTo>
                  <a:pt x="1608" y="696"/>
                  <a:pt x="1814" y="500"/>
                  <a:pt x="2059" y="363"/>
                </a:cubicBezTo>
                <a:cubicBezTo>
                  <a:pt x="2078" y="343"/>
                  <a:pt x="2098" y="334"/>
                  <a:pt x="2108" y="353"/>
                </a:cubicBezTo>
                <a:cubicBezTo>
                  <a:pt x="2118" y="363"/>
                  <a:pt x="2098" y="382"/>
                  <a:pt x="2089" y="393"/>
                </a:cubicBezTo>
                <a:cubicBezTo>
                  <a:pt x="1686" y="628"/>
                  <a:pt x="1481" y="1000"/>
                  <a:pt x="1451" y="1460"/>
                </a:cubicBezTo>
                <a:cubicBezTo>
                  <a:pt x="1549" y="1412"/>
                  <a:pt x="1628" y="1372"/>
                  <a:pt x="1716" y="131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5" name="Google Shape;5165;p21"/>
          <p:cNvSpPr/>
          <p:nvPr/>
        </p:nvSpPr>
        <p:spPr>
          <a:xfrm>
            <a:off x="6082821" y="5519435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64" y="50"/>
                </a:moveTo>
                <a:cubicBezTo>
                  <a:pt x="186" y="0"/>
                  <a:pt x="88" y="30"/>
                  <a:pt x="49" y="98"/>
                </a:cubicBezTo>
                <a:cubicBezTo>
                  <a:pt x="0" y="177"/>
                  <a:pt x="29" y="275"/>
                  <a:pt x="98" y="324"/>
                </a:cubicBezTo>
                <a:cubicBezTo>
                  <a:pt x="176" y="363"/>
                  <a:pt x="274" y="344"/>
                  <a:pt x="323" y="265"/>
                </a:cubicBezTo>
                <a:cubicBezTo>
                  <a:pt x="362" y="187"/>
                  <a:pt x="343" y="89"/>
                  <a:pt x="264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6" name="Google Shape;5166;p21"/>
          <p:cNvSpPr/>
          <p:nvPr/>
        </p:nvSpPr>
        <p:spPr>
          <a:xfrm>
            <a:off x="6121947" y="5542276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89" y="10"/>
                </a:moveTo>
                <a:cubicBezTo>
                  <a:pt x="60" y="0"/>
                  <a:pt x="31" y="10"/>
                  <a:pt x="11" y="29"/>
                </a:cubicBezTo>
                <a:cubicBezTo>
                  <a:pt x="1" y="59"/>
                  <a:pt x="11" y="88"/>
                  <a:pt x="31" y="108"/>
                </a:cubicBezTo>
                <a:cubicBezTo>
                  <a:pt x="60" y="118"/>
                  <a:pt x="89" y="118"/>
                  <a:pt x="109" y="88"/>
                </a:cubicBezTo>
                <a:cubicBezTo>
                  <a:pt x="118" y="59"/>
                  <a:pt x="118" y="29"/>
                  <a:pt x="8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7" name="Google Shape;5167;p21"/>
          <p:cNvSpPr/>
          <p:nvPr/>
        </p:nvSpPr>
        <p:spPr>
          <a:xfrm>
            <a:off x="6051520" y="5641677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266" y="40"/>
                </a:moveTo>
                <a:cubicBezTo>
                  <a:pt x="187" y="1"/>
                  <a:pt x="89" y="20"/>
                  <a:pt x="50" y="99"/>
                </a:cubicBezTo>
                <a:cubicBezTo>
                  <a:pt x="1" y="177"/>
                  <a:pt x="30" y="275"/>
                  <a:pt x="109" y="314"/>
                </a:cubicBezTo>
                <a:cubicBezTo>
                  <a:pt x="177" y="363"/>
                  <a:pt x="275" y="334"/>
                  <a:pt x="324" y="256"/>
                </a:cubicBezTo>
                <a:cubicBezTo>
                  <a:pt x="364" y="187"/>
                  <a:pt x="344" y="89"/>
                  <a:pt x="266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8" name="Google Shape;5168;p21"/>
          <p:cNvSpPr/>
          <p:nvPr/>
        </p:nvSpPr>
        <p:spPr>
          <a:xfrm>
            <a:off x="6091069" y="5662403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88" y="20"/>
                </a:moveTo>
                <a:cubicBezTo>
                  <a:pt x="59" y="1"/>
                  <a:pt x="29" y="10"/>
                  <a:pt x="10" y="40"/>
                </a:cubicBezTo>
                <a:cubicBezTo>
                  <a:pt x="0" y="69"/>
                  <a:pt x="10" y="99"/>
                  <a:pt x="29" y="108"/>
                </a:cubicBezTo>
                <a:cubicBezTo>
                  <a:pt x="59" y="128"/>
                  <a:pt x="88" y="118"/>
                  <a:pt x="108" y="89"/>
                </a:cubicBezTo>
                <a:cubicBezTo>
                  <a:pt x="118" y="69"/>
                  <a:pt x="118" y="40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9" name="Google Shape;5169;p21"/>
          <p:cNvSpPr/>
          <p:nvPr/>
        </p:nvSpPr>
        <p:spPr>
          <a:xfrm>
            <a:off x="5950004" y="5380697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256" y="39"/>
                </a:moveTo>
                <a:cubicBezTo>
                  <a:pt x="187" y="0"/>
                  <a:pt x="89" y="29"/>
                  <a:pt x="40" y="98"/>
                </a:cubicBezTo>
                <a:cubicBezTo>
                  <a:pt x="1" y="177"/>
                  <a:pt x="21" y="275"/>
                  <a:pt x="99" y="314"/>
                </a:cubicBezTo>
                <a:cubicBezTo>
                  <a:pt x="177" y="362"/>
                  <a:pt x="275" y="333"/>
                  <a:pt x="314" y="264"/>
                </a:cubicBezTo>
                <a:cubicBezTo>
                  <a:pt x="363" y="186"/>
                  <a:pt x="334" y="88"/>
                  <a:pt x="256" y="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0" name="Google Shape;5170;p21"/>
          <p:cNvSpPr/>
          <p:nvPr/>
        </p:nvSpPr>
        <p:spPr>
          <a:xfrm>
            <a:off x="5989341" y="5403326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89" y="11"/>
                </a:moveTo>
                <a:cubicBezTo>
                  <a:pt x="59" y="1"/>
                  <a:pt x="30" y="1"/>
                  <a:pt x="11" y="30"/>
                </a:cubicBezTo>
                <a:cubicBezTo>
                  <a:pt x="1" y="59"/>
                  <a:pt x="1" y="89"/>
                  <a:pt x="30" y="109"/>
                </a:cubicBezTo>
                <a:cubicBezTo>
                  <a:pt x="59" y="118"/>
                  <a:pt x="89" y="109"/>
                  <a:pt x="109" y="89"/>
                </a:cubicBezTo>
                <a:cubicBezTo>
                  <a:pt x="118" y="59"/>
                  <a:pt x="109" y="30"/>
                  <a:pt x="8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1" name="Google Shape;5171;p21"/>
          <p:cNvSpPr/>
          <p:nvPr/>
        </p:nvSpPr>
        <p:spPr>
          <a:xfrm>
            <a:off x="6003934" y="5494479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55" y="40"/>
                </a:moveTo>
                <a:cubicBezTo>
                  <a:pt x="186" y="1"/>
                  <a:pt x="88" y="31"/>
                  <a:pt x="40" y="99"/>
                </a:cubicBezTo>
                <a:cubicBezTo>
                  <a:pt x="1" y="177"/>
                  <a:pt x="20" y="275"/>
                  <a:pt x="99" y="314"/>
                </a:cubicBezTo>
                <a:cubicBezTo>
                  <a:pt x="177" y="364"/>
                  <a:pt x="275" y="334"/>
                  <a:pt x="314" y="266"/>
                </a:cubicBezTo>
                <a:cubicBezTo>
                  <a:pt x="363" y="187"/>
                  <a:pt x="334" y="89"/>
                  <a:pt x="255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2" name="Google Shape;5172;p21"/>
          <p:cNvSpPr/>
          <p:nvPr/>
        </p:nvSpPr>
        <p:spPr>
          <a:xfrm>
            <a:off x="6041368" y="5517320"/>
            <a:ext cx="27071" cy="25168"/>
          </a:xfrm>
          <a:custGeom>
            <a:avLst/>
            <a:gdLst/>
            <a:ahLst/>
            <a:cxnLst/>
            <a:rect l="l" t="t" r="r" b="b"/>
            <a:pathLst>
              <a:path w="128" h="119" extrusionOk="0">
                <a:moveTo>
                  <a:pt x="88" y="10"/>
                </a:moveTo>
                <a:cubicBezTo>
                  <a:pt x="68" y="1"/>
                  <a:pt x="29" y="10"/>
                  <a:pt x="20" y="30"/>
                </a:cubicBezTo>
                <a:cubicBezTo>
                  <a:pt x="0" y="60"/>
                  <a:pt x="9" y="89"/>
                  <a:pt x="39" y="108"/>
                </a:cubicBezTo>
                <a:cubicBezTo>
                  <a:pt x="59" y="118"/>
                  <a:pt x="98" y="108"/>
                  <a:pt x="107" y="89"/>
                </a:cubicBezTo>
                <a:cubicBezTo>
                  <a:pt x="127" y="60"/>
                  <a:pt x="118" y="30"/>
                  <a:pt x="88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3" name="Google Shape;5173;p21"/>
          <p:cNvSpPr/>
          <p:nvPr/>
        </p:nvSpPr>
        <p:spPr>
          <a:xfrm>
            <a:off x="5807036" y="5403326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265" y="50"/>
                </a:moveTo>
                <a:cubicBezTo>
                  <a:pt x="187" y="1"/>
                  <a:pt x="89" y="30"/>
                  <a:pt x="40" y="109"/>
                </a:cubicBezTo>
                <a:cubicBezTo>
                  <a:pt x="0" y="177"/>
                  <a:pt x="30" y="275"/>
                  <a:pt x="98" y="324"/>
                </a:cubicBezTo>
                <a:cubicBezTo>
                  <a:pt x="177" y="364"/>
                  <a:pt x="275" y="344"/>
                  <a:pt x="314" y="266"/>
                </a:cubicBezTo>
                <a:cubicBezTo>
                  <a:pt x="363" y="187"/>
                  <a:pt x="334" y="89"/>
                  <a:pt x="265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4" name="Google Shape;5174;p21"/>
          <p:cNvSpPr/>
          <p:nvPr/>
        </p:nvSpPr>
        <p:spPr>
          <a:xfrm>
            <a:off x="5846373" y="5426167"/>
            <a:ext cx="25168" cy="25168"/>
          </a:xfrm>
          <a:custGeom>
            <a:avLst/>
            <a:gdLst/>
            <a:ahLst/>
            <a:cxnLst/>
            <a:rect l="l" t="t" r="r" b="b"/>
            <a:pathLst>
              <a:path w="119" h="119" extrusionOk="0">
                <a:moveTo>
                  <a:pt x="89" y="10"/>
                </a:moveTo>
                <a:cubicBezTo>
                  <a:pt x="60" y="1"/>
                  <a:pt x="30" y="10"/>
                  <a:pt x="10" y="30"/>
                </a:cubicBezTo>
                <a:cubicBezTo>
                  <a:pt x="1" y="60"/>
                  <a:pt x="10" y="89"/>
                  <a:pt x="30" y="108"/>
                </a:cubicBezTo>
                <a:cubicBezTo>
                  <a:pt x="60" y="118"/>
                  <a:pt x="89" y="118"/>
                  <a:pt x="108" y="89"/>
                </a:cubicBezTo>
                <a:cubicBezTo>
                  <a:pt x="119" y="60"/>
                  <a:pt x="108" y="30"/>
                  <a:pt x="8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5" name="Google Shape;5175;p21"/>
          <p:cNvSpPr/>
          <p:nvPr/>
        </p:nvSpPr>
        <p:spPr>
          <a:xfrm>
            <a:off x="5732379" y="5469734"/>
            <a:ext cx="76984" cy="76984"/>
          </a:xfrm>
          <a:custGeom>
            <a:avLst/>
            <a:gdLst/>
            <a:ahLst/>
            <a:cxnLst/>
            <a:rect l="l" t="t" r="r" b="b"/>
            <a:pathLst>
              <a:path w="364" h="364" extrusionOk="0">
                <a:moveTo>
                  <a:pt x="266" y="50"/>
                </a:moveTo>
                <a:cubicBezTo>
                  <a:pt x="187" y="0"/>
                  <a:pt x="89" y="30"/>
                  <a:pt x="50" y="108"/>
                </a:cubicBezTo>
                <a:cubicBezTo>
                  <a:pt x="1" y="177"/>
                  <a:pt x="30" y="274"/>
                  <a:pt x="109" y="324"/>
                </a:cubicBezTo>
                <a:cubicBezTo>
                  <a:pt x="177" y="363"/>
                  <a:pt x="275" y="343"/>
                  <a:pt x="324" y="265"/>
                </a:cubicBezTo>
                <a:cubicBezTo>
                  <a:pt x="364" y="187"/>
                  <a:pt x="344" y="89"/>
                  <a:pt x="266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6" name="Google Shape;5176;p21"/>
          <p:cNvSpPr/>
          <p:nvPr/>
        </p:nvSpPr>
        <p:spPr>
          <a:xfrm>
            <a:off x="5771928" y="5492576"/>
            <a:ext cx="27071" cy="27071"/>
          </a:xfrm>
          <a:custGeom>
            <a:avLst/>
            <a:gdLst/>
            <a:ahLst/>
            <a:cxnLst/>
            <a:rect l="l" t="t" r="r" b="b"/>
            <a:pathLst>
              <a:path w="128" h="128" extrusionOk="0">
                <a:moveTo>
                  <a:pt x="88" y="20"/>
                </a:moveTo>
                <a:cubicBezTo>
                  <a:pt x="59" y="0"/>
                  <a:pt x="29" y="10"/>
                  <a:pt x="20" y="40"/>
                </a:cubicBezTo>
                <a:cubicBezTo>
                  <a:pt x="0" y="59"/>
                  <a:pt x="10" y="98"/>
                  <a:pt x="39" y="108"/>
                </a:cubicBezTo>
                <a:cubicBezTo>
                  <a:pt x="59" y="127"/>
                  <a:pt x="98" y="118"/>
                  <a:pt x="108" y="88"/>
                </a:cubicBezTo>
                <a:cubicBezTo>
                  <a:pt x="127" y="59"/>
                  <a:pt x="118" y="29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7" name="Google Shape;5177;p21"/>
          <p:cNvSpPr/>
          <p:nvPr/>
        </p:nvSpPr>
        <p:spPr>
          <a:xfrm>
            <a:off x="5748875" y="5546506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266" y="39"/>
                </a:moveTo>
                <a:cubicBezTo>
                  <a:pt x="188" y="0"/>
                  <a:pt x="90" y="20"/>
                  <a:pt x="50" y="98"/>
                </a:cubicBezTo>
                <a:cubicBezTo>
                  <a:pt x="1" y="176"/>
                  <a:pt x="31" y="274"/>
                  <a:pt x="109" y="314"/>
                </a:cubicBezTo>
                <a:cubicBezTo>
                  <a:pt x="177" y="362"/>
                  <a:pt x="275" y="333"/>
                  <a:pt x="325" y="255"/>
                </a:cubicBezTo>
                <a:cubicBezTo>
                  <a:pt x="364" y="186"/>
                  <a:pt x="344" y="88"/>
                  <a:pt x="266" y="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8" name="Google Shape;5178;p21"/>
          <p:cNvSpPr/>
          <p:nvPr/>
        </p:nvSpPr>
        <p:spPr>
          <a:xfrm>
            <a:off x="5788424" y="5567232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88" y="20"/>
                </a:moveTo>
                <a:cubicBezTo>
                  <a:pt x="59" y="0"/>
                  <a:pt x="30" y="9"/>
                  <a:pt x="10" y="39"/>
                </a:cubicBezTo>
                <a:cubicBezTo>
                  <a:pt x="1" y="59"/>
                  <a:pt x="10" y="98"/>
                  <a:pt x="30" y="107"/>
                </a:cubicBezTo>
                <a:cubicBezTo>
                  <a:pt x="59" y="127"/>
                  <a:pt x="88" y="118"/>
                  <a:pt x="108" y="88"/>
                </a:cubicBezTo>
                <a:cubicBezTo>
                  <a:pt x="118" y="68"/>
                  <a:pt x="118" y="29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9" name="Google Shape;5179;p21"/>
          <p:cNvSpPr/>
          <p:nvPr/>
        </p:nvSpPr>
        <p:spPr>
          <a:xfrm>
            <a:off x="5618597" y="5440549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64" y="40"/>
                </a:moveTo>
                <a:cubicBezTo>
                  <a:pt x="186" y="1"/>
                  <a:pt x="88" y="21"/>
                  <a:pt x="39" y="99"/>
                </a:cubicBezTo>
                <a:cubicBezTo>
                  <a:pt x="0" y="177"/>
                  <a:pt x="20" y="275"/>
                  <a:pt x="98" y="315"/>
                </a:cubicBezTo>
                <a:cubicBezTo>
                  <a:pt x="176" y="364"/>
                  <a:pt x="274" y="334"/>
                  <a:pt x="314" y="256"/>
                </a:cubicBezTo>
                <a:cubicBezTo>
                  <a:pt x="362" y="188"/>
                  <a:pt x="333" y="90"/>
                  <a:pt x="264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0" name="Google Shape;5180;p21"/>
          <p:cNvSpPr/>
          <p:nvPr/>
        </p:nvSpPr>
        <p:spPr>
          <a:xfrm>
            <a:off x="5657723" y="5461275"/>
            <a:ext cx="25168" cy="27283"/>
          </a:xfrm>
          <a:custGeom>
            <a:avLst/>
            <a:gdLst/>
            <a:ahLst/>
            <a:cxnLst/>
            <a:rect l="l" t="t" r="r" b="b"/>
            <a:pathLst>
              <a:path w="119" h="129" extrusionOk="0">
                <a:moveTo>
                  <a:pt x="89" y="21"/>
                </a:moveTo>
                <a:cubicBezTo>
                  <a:pt x="60" y="1"/>
                  <a:pt x="31" y="11"/>
                  <a:pt x="11" y="40"/>
                </a:cubicBezTo>
                <a:cubicBezTo>
                  <a:pt x="1" y="70"/>
                  <a:pt x="1" y="99"/>
                  <a:pt x="31" y="109"/>
                </a:cubicBezTo>
                <a:cubicBezTo>
                  <a:pt x="60" y="129"/>
                  <a:pt x="89" y="119"/>
                  <a:pt x="109" y="99"/>
                </a:cubicBezTo>
                <a:cubicBezTo>
                  <a:pt x="118" y="70"/>
                  <a:pt x="109" y="40"/>
                  <a:pt x="89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1" name="Google Shape;5181;p21"/>
          <p:cNvSpPr/>
          <p:nvPr/>
        </p:nvSpPr>
        <p:spPr>
          <a:xfrm>
            <a:off x="5794558" y="5720563"/>
            <a:ext cx="76984" cy="76772"/>
          </a:xfrm>
          <a:custGeom>
            <a:avLst/>
            <a:gdLst/>
            <a:ahLst/>
            <a:cxnLst/>
            <a:rect l="l" t="t" r="r" b="b"/>
            <a:pathLst>
              <a:path w="364" h="363" extrusionOk="0">
                <a:moveTo>
                  <a:pt x="266" y="39"/>
                </a:moveTo>
                <a:cubicBezTo>
                  <a:pt x="187" y="0"/>
                  <a:pt x="89" y="20"/>
                  <a:pt x="40" y="98"/>
                </a:cubicBezTo>
                <a:cubicBezTo>
                  <a:pt x="1" y="177"/>
                  <a:pt x="20" y="275"/>
                  <a:pt x="99" y="314"/>
                </a:cubicBezTo>
                <a:cubicBezTo>
                  <a:pt x="177" y="362"/>
                  <a:pt x="275" y="333"/>
                  <a:pt x="314" y="255"/>
                </a:cubicBezTo>
                <a:cubicBezTo>
                  <a:pt x="364" y="186"/>
                  <a:pt x="334" y="88"/>
                  <a:pt x="266" y="3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2" name="Google Shape;5182;p21"/>
          <p:cNvSpPr/>
          <p:nvPr/>
        </p:nvSpPr>
        <p:spPr>
          <a:xfrm>
            <a:off x="5834107" y="5741290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88" y="20"/>
                </a:moveTo>
                <a:cubicBezTo>
                  <a:pt x="59" y="0"/>
                  <a:pt x="29" y="10"/>
                  <a:pt x="10" y="39"/>
                </a:cubicBezTo>
                <a:cubicBezTo>
                  <a:pt x="0" y="68"/>
                  <a:pt x="0" y="98"/>
                  <a:pt x="29" y="108"/>
                </a:cubicBezTo>
                <a:cubicBezTo>
                  <a:pt x="59" y="127"/>
                  <a:pt x="88" y="118"/>
                  <a:pt x="108" y="98"/>
                </a:cubicBezTo>
                <a:cubicBezTo>
                  <a:pt x="118" y="68"/>
                  <a:pt x="108" y="39"/>
                  <a:pt x="8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3" name="Google Shape;5183;p21"/>
          <p:cNvSpPr/>
          <p:nvPr/>
        </p:nvSpPr>
        <p:spPr>
          <a:xfrm>
            <a:off x="5693042" y="5799238"/>
            <a:ext cx="76772" cy="76772"/>
          </a:xfrm>
          <a:custGeom>
            <a:avLst/>
            <a:gdLst/>
            <a:ahLst/>
            <a:cxnLst/>
            <a:rect l="l" t="t" r="r" b="b"/>
            <a:pathLst>
              <a:path w="363" h="363" extrusionOk="0">
                <a:moveTo>
                  <a:pt x="265" y="40"/>
                </a:moveTo>
                <a:cubicBezTo>
                  <a:pt x="187" y="1"/>
                  <a:pt x="89" y="20"/>
                  <a:pt x="49" y="99"/>
                </a:cubicBezTo>
                <a:cubicBezTo>
                  <a:pt x="1" y="177"/>
                  <a:pt x="30" y="275"/>
                  <a:pt x="108" y="314"/>
                </a:cubicBezTo>
                <a:cubicBezTo>
                  <a:pt x="177" y="363"/>
                  <a:pt x="275" y="334"/>
                  <a:pt x="324" y="255"/>
                </a:cubicBezTo>
                <a:cubicBezTo>
                  <a:pt x="363" y="186"/>
                  <a:pt x="343" y="88"/>
                  <a:pt x="265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4" name="Google Shape;5184;p21"/>
          <p:cNvSpPr/>
          <p:nvPr/>
        </p:nvSpPr>
        <p:spPr>
          <a:xfrm>
            <a:off x="5732379" y="5819964"/>
            <a:ext cx="27283" cy="27071"/>
          </a:xfrm>
          <a:custGeom>
            <a:avLst/>
            <a:gdLst/>
            <a:ahLst/>
            <a:cxnLst/>
            <a:rect l="l" t="t" r="r" b="b"/>
            <a:pathLst>
              <a:path w="129" h="128" extrusionOk="0">
                <a:moveTo>
                  <a:pt x="89" y="20"/>
                </a:moveTo>
                <a:cubicBezTo>
                  <a:pt x="59" y="1"/>
                  <a:pt x="30" y="10"/>
                  <a:pt x="20" y="40"/>
                </a:cubicBezTo>
                <a:cubicBezTo>
                  <a:pt x="1" y="59"/>
                  <a:pt x="11" y="99"/>
                  <a:pt x="30" y="108"/>
                </a:cubicBezTo>
                <a:cubicBezTo>
                  <a:pt x="59" y="128"/>
                  <a:pt x="89" y="118"/>
                  <a:pt x="109" y="88"/>
                </a:cubicBezTo>
                <a:cubicBezTo>
                  <a:pt x="128" y="69"/>
                  <a:pt x="118" y="30"/>
                  <a:pt x="8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5" name="Google Shape;5185;p21"/>
          <p:cNvSpPr/>
          <p:nvPr/>
        </p:nvSpPr>
        <p:spPr>
          <a:xfrm>
            <a:off x="5664067" y="5923595"/>
            <a:ext cx="76772" cy="76772"/>
          </a:xfrm>
          <a:custGeom>
            <a:avLst/>
            <a:gdLst/>
            <a:ahLst/>
            <a:cxnLst/>
            <a:rect l="l" t="t" r="r" b="b"/>
            <a:pathLst>
              <a:path w="363" h="363" extrusionOk="0">
                <a:moveTo>
                  <a:pt x="265" y="40"/>
                </a:moveTo>
                <a:cubicBezTo>
                  <a:pt x="186" y="1"/>
                  <a:pt x="88" y="20"/>
                  <a:pt x="49" y="99"/>
                </a:cubicBezTo>
                <a:cubicBezTo>
                  <a:pt x="1" y="177"/>
                  <a:pt x="30" y="275"/>
                  <a:pt x="99" y="314"/>
                </a:cubicBezTo>
                <a:cubicBezTo>
                  <a:pt x="177" y="363"/>
                  <a:pt x="275" y="334"/>
                  <a:pt x="324" y="255"/>
                </a:cubicBezTo>
                <a:cubicBezTo>
                  <a:pt x="363" y="186"/>
                  <a:pt x="334" y="88"/>
                  <a:pt x="265" y="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6" name="Google Shape;5186;p21"/>
          <p:cNvSpPr/>
          <p:nvPr/>
        </p:nvSpPr>
        <p:spPr>
          <a:xfrm>
            <a:off x="5703405" y="5944321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89" y="20"/>
                </a:moveTo>
                <a:cubicBezTo>
                  <a:pt x="59" y="1"/>
                  <a:pt x="30" y="10"/>
                  <a:pt x="11" y="40"/>
                </a:cubicBezTo>
                <a:cubicBezTo>
                  <a:pt x="0" y="69"/>
                  <a:pt x="11" y="99"/>
                  <a:pt x="30" y="108"/>
                </a:cubicBezTo>
                <a:cubicBezTo>
                  <a:pt x="59" y="128"/>
                  <a:pt x="89" y="118"/>
                  <a:pt x="109" y="99"/>
                </a:cubicBezTo>
                <a:cubicBezTo>
                  <a:pt x="118" y="69"/>
                  <a:pt x="109" y="40"/>
                  <a:pt x="8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7" name="Google Shape;5187;p21"/>
          <p:cNvSpPr/>
          <p:nvPr/>
        </p:nvSpPr>
        <p:spPr>
          <a:xfrm>
            <a:off x="5473513" y="5627084"/>
            <a:ext cx="76772" cy="76984"/>
          </a:xfrm>
          <a:custGeom>
            <a:avLst/>
            <a:gdLst/>
            <a:ahLst/>
            <a:cxnLst/>
            <a:rect l="l" t="t" r="r" b="b"/>
            <a:pathLst>
              <a:path w="363" h="364" extrusionOk="0">
                <a:moveTo>
                  <a:pt x="264" y="50"/>
                </a:moveTo>
                <a:cubicBezTo>
                  <a:pt x="186" y="1"/>
                  <a:pt x="88" y="31"/>
                  <a:pt x="39" y="109"/>
                </a:cubicBezTo>
                <a:cubicBezTo>
                  <a:pt x="0" y="177"/>
                  <a:pt x="29" y="275"/>
                  <a:pt x="98" y="325"/>
                </a:cubicBezTo>
                <a:cubicBezTo>
                  <a:pt x="176" y="364"/>
                  <a:pt x="274" y="344"/>
                  <a:pt x="314" y="266"/>
                </a:cubicBezTo>
                <a:cubicBezTo>
                  <a:pt x="362" y="187"/>
                  <a:pt x="333" y="89"/>
                  <a:pt x="264" y="5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8" name="Google Shape;5188;p21"/>
          <p:cNvSpPr/>
          <p:nvPr/>
        </p:nvSpPr>
        <p:spPr>
          <a:xfrm>
            <a:off x="5512639" y="5650137"/>
            <a:ext cx="25168" cy="24956"/>
          </a:xfrm>
          <a:custGeom>
            <a:avLst/>
            <a:gdLst/>
            <a:ahLst/>
            <a:cxnLst/>
            <a:rect l="l" t="t" r="r" b="b"/>
            <a:pathLst>
              <a:path w="119" h="118" extrusionOk="0">
                <a:moveTo>
                  <a:pt x="89" y="9"/>
                </a:moveTo>
                <a:cubicBezTo>
                  <a:pt x="60" y="0"/>
                  <a:pt x="31" y="9"/>
                  <a:pt x="11" y="29"/>
                </a:cubicBezTo>
                <a:cubicBezTo>
                  <a:pt x="1" y="59"/>
                  <a:pt x="11" y="88"/>
                  <a:pt x="31" y="107"/>
                </a:cubicBezTo>
                <a:cubicBezTo>
                  <a:pt x="60" y="118"/>
                  <a:pt x="89" y="118"/>
                  <a:pt x="109" y="88"/>
                </a:cubicBezTo>
                <a:cubicBezTo>
                  <a:pt x="118" y="59"/>
                  <a:pt x="109" y="29"/>
                  <a:pt x="89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9" name="Google Shape;5189;p21"/>
          <p:cNvSpPr/>
          <p:nvPr/>
        </p:nvSpPr>
        <p:spPr>
          <a:xfrm>
            <a:off x="6258782" y="6194939"/>
            <a:ext cx="265425" cy="253158"/>
          </a:xfrm>
          <a:custGeom>
            <a:avLst/>
            <a:gdLst/>
            <a:ahLst/>
            <a:cxnLst/>
            <a:rect l="l" t="t" r="r" b="b"/>
            <a:pathLst>
              <a:path w="1255" h="1197" extrusionOk="0">
                <a:moveTo>
                  <a:pt x="314" y="20"/>
                </a:moveTo>
                <a:cubicBezTo>
                  <a:pt x="618" y="50"/>
                  <a:pt x="1255" y="118"/>
                  <a:pt x="981" y="325"/>
                </a:cubicBezTo>
                <a:cubicBezTo>
                  <a:pt x="706" y="530"/>
                  <a:pt x="912" y="560"/>
                  <a:pt x="814" y="687"/>
                </a:cubicBezTo>
                <a:cubicBezTo>
                  <a:pt x="716" y="804"/>
                  <a:pt x="540" y="619"/>
                  <a:pt x="560" y="913"/>
                </a:cubicBezTo>
                <a:cubicBezTo>
                  <a:pt x="579" y="1196"/>
                  <a:pt x="138" y="687"/>
                  <a:pt x="70" y="383"/>
                </a:cubicBezTo>
                <a:cubicBezTo>
                  <a:pt x="1" y="79"/>
                  <a:pt x="89" y="1"/>
                  <a:pt x="314" y="2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0" name="Google Shape;5190;p21"/>
          <p:cNvSpPr/>
          <p:nvPr/>
        </p:nvSpPr>
        <p:spPr>
          <a:xfrm>
            <a:off x="5864984" y="5890391"/>
            <a:ext cx="273884" cy="263310"/>
          </a:xfrm>
          <a:custGeom>
            <a:avLst/>
            <a:gdLst/>
            <a:ahLst/>
            <a:cxnLst/>
            <a:rect l="l" t="t" r="r" b="b"/>
            <a:pathLst>
              <a:path w="1295" h="1245" extrusionOk="0">
                <a:moveTo>
                  <a:pt x="1187" y="833"/>
                </a:moveTo>
                <a:cubicBezTo>
                  <a:pt x="1059" y="569"/>
                  <a:pt x="756" y="1"/>
                  <a:pt x="667" y="334"/>
                </a:cubicBezTo>
                <a:cubicBezTo>
                  <a:pt x="579" y="667"/>
                  <a:pt x="471" y="491"/>
                  <a:pt x="393" y="618"/>
                </a:cubicBezTo>
                <a:cubicBezTo>
                  <a:pt x="314" y="755"/>
                  <a:pt x="560" y="843"/>
                  <a:pt x="275" y="941"/>
                </a:cubicBezTo>
                <a:cubicBezTo>
                  <a:pt x="1" y="1029"/>
                  <a:pt x="638" y="1245"/>
                  <a:pt x="952" y="1196"/>
                </a:cubicBezTo>
                <a:cubicBezTo>
                  <a:pt x="1255" y="1157"/>
                  <a:pt x="1294" y="1039"/>
                  <a:pt x="1187" y="83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1" name="Google Shape;5191;p21"/>
          <p:cNvSpPr/>
          <p:nvPr/>
        </p:nvSpPr>
        <p:spPr>
          <a:xfrm>
            <a:off x="6039042" y="6006500"/>
            <a:ext cx="327815" cy="327604"/>
          </a:xfrm>
          <a:custGeom>
            <a:avLst/>
            <a:gdLst/>
            <a:ahLst/>
            <a:cxnLst/>
            <a:rect l="l" t="t" r="r" b="b"/>
            <a:pathLst>
              <a:path w="1550" h="1549" extrusionOk="0">
                <a:moveTo>
                  <a:pt x="1157" y="216"/>
                </a:moveTo>
                <a:cubicBezTo>
                  <a:pt x="1471" y="421"/>
                  <a:pt x="1549" y="853"/>
                  <a:pt x="1334" y="1157"/>
                </a:cubicBezTo>
                <a:cubicBezTo>
                  <a:pt x="1118" y="1470"/>
                  <a:pt x="697" y="1549"/>
                  <a:pt x="393" y="1333"/>
                </a:cubicBezTo>
                <a:cubicBezTo>
                  <a:pt x="79" y="1127"/>
                  <a:pt x="1" y="706"/>
                  <a:pt x="207" y="392"/>
                </a:cubicBezTo>
                <a:cubicBezTo>
                  <a:pt x="423" y="79"/>
                  <a:pt x="844" y="1"/>
                  <a:pt x="1157" y="21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2" name="Google Shape;5192;p21"/>
          <p:cNvSpPr/>
          <p:nvPr/>
        </p:nvSpPr>
        <p:spPr>
          <a:xfrm>
            <a:off x="2851653" y="748609"/>
            <a:ext cx="244698" cy="269654"/>
          </a:xfrm>
          <a:custGeom>
            <a:avLst/>
            <a:gdLst/>
            <a:ahLst/>
            <a:cxnLst/>
            <a:rect l="l" t="t" r="r" b="b"/>
            <a:pathLst>
              <a:path w="1157" h="1275" extrusionOk="0">
                <a:moveTo>
                  <a:pt x="207" y="530"/>
                </a:moveTo>
                <a:cubicBezTo>
                  <a:pt x="451" y="353"/>
                  <a:pt x="1000" y="0"/>
                  <a:pt x="912" y="334"/>
                </a:cubicBezTo>
                <a:cubicBezTo>
                  <a:pt x="824" y="667"/>
                  <a:pt x="1010" y="569"/>
                  <a:pt x="1010" y="726"/>
                </a:cubicBezTo>
                <a:cubicBezTo>
                  <a:pt x="1010" y="882"/>
                  <a:pt x="756" y="843"/>
                  <a:pt x="961" y="1059"/>
                </a:cubicBezTo>
                <a:cubicBezTo>
                  <a:pt x="1157" y="1274"/>
                  <a:pt x="491" y="1147"/>
                  <a:pt x="246" y="961"/>
                </a:cubicBezTo>
                <a:cubicBezTo>
                  <a:pt x="1" y="775"/>
                  <a:pt x="20" y="657"/>
                  <a:pt x="207" y="53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3" name="Google Shape;5193;p21"/>
          <p:cNvSpPr/>
          <p:nvPr/>
        </p:nvSpPr>
        <p:spPr>
          <a:xfrm>
            <a:off x="2466315" y="810787"/>
            <a:ext cx="236450" cy="269654"/>
          </a:xfrm>
          <a:custGeom>
            <a:avLst/>
            <a:gdLst/>
            <a:ahLst/>
            <a:cxnLst/>
            <a:rect l="l" t="t" r="r" b="b"/>
            <a:pathLst>
              <a:path w="1118" h="1275" extrusionOk="0">
                <a:moveTo>
                  <a:pt x="873" y="373"/>
                </a:moveTo>
                <a:cubicBezTo>
                  <a:pt x="598" y="246"/>
                  <a:pt x="0" y="0"/>
                  <a:pt x="147" y="314"/>
                </a:cubicBezTo>
                <a:cubicBezTo>
                  <a:pt x="285" y="628"/>
                  <a:pt x="89" y="559"/>
                  <a:pt x="118" y="706"/>
                </a:cubicBezTo>
                <a:cubicBezTo>
                  <a:pt x="137" y="863"/>
                  <a:pt x="383" y="784"/>
                  <a:pt x="226" y="1030"/>
                </a:cubicBezTo>
                <a:cubicBezTo>
                  <a:pt x="69" y="1274"/>
                  <a:pt x="706" y="1039"/>
                  <a:pt x="912" y="804"/>
                </a:cubicBezTo>
                <a:cubicBezTo>
                  <a:pt x="1117" y="579"/>
                  <a:pt x="1078" y="461"/>
                  <a:pt x="873" y="37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4" name="Google Shape;5194;p21"/>
          <p:cNvSpPr/>
          <p:nvPr/>
        </p:nvSpPr>
        <p:spPr>
          <a:xfrm>
            <a:off x="2631913" y="765105"/>
            <a:ext cx="300956" cy="300956"/>
          </a:xfrm>
          <a:custGeom>
            <a:avLst/>
            <a:gdLst/>
            <a:ahLst/>
            <a:cxnLst/>
            <a:rect l="l" t="t" r="r" b="b"/>
            <a:pathLst>
              <a:path w="1423" h="1423" extrusionOk="0">
                <a:moveTo>
                  <a:pt x="648" y="31"/>
                </a:moveTo>
                <a:cubicBezTo>
                  <a:pt x="1020" y="1"/>
                  <a:pt x="1353" y="275"/>
                  <a:pt x="1383" y="648"/>
                </a:cubicBezTo>
                <a:cubicBezTo>
                  <a:pt x="1422" y="1030"/>
                  <a:pt x="1138" y="1353"/>
                  <a:pt x="765" y="1383"/>
                </a:cubicBezTo>
                <a:cubicBezTo>
                  <a:pt x="393" y="1422"/>
                  <a:pt x="60" y="1138"/>
                  <a:pt x="31" y="765"/>
                </a:cubicBezTo>
                <a:cubicBezTo>
                  <a:pt x="1" y="393"/>
                  <a:pt x="275" y="60"/>
                  <a:pt x="648" y="3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5" name="Google Shape;5195;p21"/>
          <p:cNvSpPr/>
          <p:nvPr/>
        </p:nvSpPr>
        <p:spPr>
          <a:xfrm>
            <a:off x="6555293" y="5815735"/>
            <a:ext cx="47798" cy="47798"/>
          </a:xfrm>
          <a:custGeom>
            <a:avLst/>
            <a:gdLst/>
            <a:ahLst/>
            <a:cxnLst/>
            <a:rect l="l" t="t" r="r" b="b"/>
            <a:pathLst>
              <a:path w="226" h="226" extrusionOk="0">
                <a:moveTo>
                  <a:pt x="108" y="1"/>
                </a:moveTo>
                <a:cubicBezTo>
                  <a:pt x="137" y="1"/>
                  <a:pt x="166" y="10"/>
                  <a:pt x="186" y="30"/>
                </a:cubicBezTo>
                <a:cubicBezTo>
                  <a:pt x="206" y="50"/>
                  <a:pt x="225" y="79"/>
                  <a:pt x="225" y="108"/>
                </a:cubicBezTo>
                <a:cubicBezTo>
                  <a:pt x="225" y="138"/>
                  <a:pt x="206" y="167"/>
                  <a:pt x="186" y="187"/>
                </a:cubicBezTo>
                <a:cubicBezTo>
                  <a:pt x="166" y="206"/>
                  <a:pt x="137" y="226"/>
                  <a:pt x="108" y="226"/>
                </a:cubicBezTo>
                <a:cubicBezTo>
                  <a:pt x="79" y="226"/>
                  <a:pt x="49" y="206"/>
                  <a:pt x="29" y="187"/>
                </a:cubicBezTo>
                <a:cubicBezTo>
                  <a:pt x="10" y="167"/>
                  <a:pt x="0" y="138"/>
                  <a:pt x="0" y="108"/>
                </a:cubicBezTo>
                <a:cubicBezTo>
                  <a:pt x="0" y="79"/>
                  <a:pt x="10" y="50"/>
                  <a:pt x="29" y="30"/>
                </a:cubicBezTo>
                <a:cubicBezTo>
                  <a:pt x="49" y="10"/>
                  <a:pt x="79" y="1"/>
                  <a:pt x="108" y="1"/>
                </a:cubicBezTo>
                <a:close/>
                <a:moveTo>
                  <a:pt x="157" y="69"/>
                </a:moveTo>
                <a:cubicBezTo>
                  <a:pt x="147" y="50"/>
                  <a:pt x="127" y="50"/>
                  <a:pt x="108" y="50"/>
                </a:cubicBezTo>
                <a:cubicBezTo>
                  <a:pt x="88" y="50"/>
                  <a:pt x="79" y="50"/>
                  <a:pt x="59" y="69"/>
                </a:cubicBezTo>
                <a:cubicBezTo>
                  <a:pt x="49" y="79"/>
                  <a:pt x="39" y="89"/>
                  <a:pt x="39" y="108"/>
                </a:cubicBezTo>
                <a:cubicBezTo>
                  <a:pt x="39" y="128"/>
                  <a:pt x="49" y="148"/>
                  <a:pt x="59" y="158"/>
                </a:cubicBezTo>
                <a:cubicBezTo>
                  <a:pt x="79" y="167"/>
                  <a:pt x="88" y="177"/>
                  <a:pt x="108" y="177"/>
                </a:cubicBezTo>
                <a:cubicBezTo>
                  <a:pt x="127" y="177"/>
                  <a:pt x="147" y="167"/>
                  <a:pt x="157" y="158"/>
                </a:cubicBezTo>
                <a:cubicBezTo>
                  <a:pt x="166" y="148"/>
                  <a:pt x="177" y="128"/>
                  <a:pt x="177" y="108"/>
                </a:cubicBezTo>
                <a:cubicBezTo>
                  <a:pt x="177" y="89"/>
                  <a:pt x="166" y="79"/>
                  <a:pt x="157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6" name="Google Shape;5196;p21"/>
          <p:cNvSpPr/>
          <p:nvPr/>
        </p:nvSpPr>
        <p:spPr>
          <a:xfrm>
            <a:off x="6573904" y="5676996"/>
            <a:ext cx="8460" cy="149315"/>
          </a:xfrm>
          <a:custGeom>
            <a:avLst/>
            <a:gdLst/>
            <a:ahLst/>
            <a:cxnLst/>
            <a:rect l="l" t="t" r="r" b="b"/>
            <a:pathLst>
              <a:path w="40" h="706" extrusionOk="0">
                <a:moveTo>
                  <a:pt x="0" y="30"/>
                </a:move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39" y="10"/>
                  <a:pt x="39" y="30"/>
                </a:cubicBezTo>
                <a:lnTo>
                  <a:pt x="39" y="677"/>
                </a:lnTo>
                <a:cubicBezTo>
                  <a:pt x="39" y="696"/>
                  <a:pt x="30" y="706"/>
                  <a:pt x="20" y="706"/>
                </a:cubicBezTo>
                <a:cubicBezTo>
                  <a:pt x="10" y="706"/>
                  <a:pt x="0" y="696"/>
                  <a:pt x="0" y="67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7" name="Google Shape;5197;p21"/>
          <p:cNvSpPr/>
          <p:nvPr/>
        </p:nvSpPr>
        <p:spPr>
          <a:xfrm>
            <a:off x="6555293" y="5695607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0" y="40"/>
                </a:moveTo>
                <a:cubicBezTo>
                  <a:pt x="0" y="30"/>
                  <a:pt x="0" y="10"/>
                  <a:pt x="10" y="1"/>
                </a:cubicBezTo>
                <a:cubicBezTo>
                  <a:pt x="20" y="1"/>
                  <a:pt x="29" y="1"/>
                  <a:pt x="39" y="10"/>
                </a:cubicBezTo>
                <a:lnTo>
                  <a:pt x="127" y="118"/>
                </a:lnTo>
                <a:cubicBezTo>
                  <a:pt x="137" y="128"/>
                  <a:pt x="137" y="138"/>
                  <a:pt x="127" y="147"/>
                </a:cubicBezTo>
                <a:cubicBezTo>
                  <a:pt x="118" y="157"/>
                  <a:pt x="98" y="157"/>
                  <a:pt x="88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8" name="Google Shape;5198;p21"/>
          <p:cNvSpPr/>
          <p:nvPr/>
        </p:nvSpPr>
        <p:spPr>
          <a:xfrm>
            <a:off x="6571789" y="5695607"/>
            <a:ext cx="29186" cy="33416"/>
          </a:xfrm>
          <a:custGeom>
            <a:avLst/>
            <a:gdLst/>
            <a:ahLst/>
            <a:cxnLst/>
            <a:rect l="l" t="t" r="r" b="b"/>
            <a:pathLst>
              <a:path w="138" h="158" extrusionOk="0">
                <a:moveTo>
                  <a:pt x="99" y="10"/>
                </a:moveTo>
                <a:cubicBezTo>
                  <a:pt x="108" y="1"/>
                  <a:pt x="118" y="1"/>
                  <a:pt x="128" y="1"/>
                </a:cubicBezTo>
                <a:cubicBezTo>
                  <a:pt x="138" y="10"/>
                  <a:pt x="138" y="30"/>
                  <a:pt x="138" y="40"/>
                </a:cubicBezTo>
                <a:lnTo>
                  <a:pt x="49" y="147"/>
                </a:lnTo>
                <a:cubicBezTo>
                  <a:pt x="40" y="157"/>
                  <a:pt x="30" y="157"/>
                  <a:pt x="20" y="147"/>
                </a:cubicBezTo>
                <a:cubicBezTo>
                  <a:pt x="10" y="138"/>
                  <a:pt x="1" y="128"/>
                  <a:pt x="10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9" name="Google Shape;5199;p21"/>
          <p:cNvSpPr/>
          <p:nvPr/>
        </p:nvSpPr>
        <p:spPr>
          <a:xfrm>
            <a:off x="6555293" y="5716334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0" y="49"/>
                </a:moveTo>
                <a:cubicBezTo>
                  <a:pt x="0" y="30"/>
                  <a:pt x="0" y="20"/>
                  <a:pt x="10" y="10"/>
                </a:cubicBezTo>
                <a:cubicBezTo>
                  <a:pt x="20" y="1"/>
                  <a:pt x="29" y="10"/>
                  <a:pt x="39" y="20"/>
                </a:cubicBezTo>
                <a:lnTo>
                  <a:pt x="127" y="128"/>
                </a:lnTo>
                <a:cubicBezTo>
                  <a:pt x="137" y="138"/>
                  <a:pt x="137" y="147"/>
                  <a:pt x="127" y="157"/>
                </a:cubicBezTo>
                <a:cubicBezTo>
                  <a:pt x="118" y="167"/>
                  <a:pt x="98" y="167"/>
                  <a:pt x="88" y="15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21"/>
          <p:cNvSpPr/>
          <p:nvPr/>
        </p:nvSpPr>
        <p:spPr>
          <a:xfrm>
            <a:off x="6571789" y="5716334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99" y="20"/>
                </a:moveTo>
                <a:cubicBezTo>
                  <a:pt x="108" y="10"/>
                  <a:pt x="118" y="1"/>
                  <a:pt x="128" y="10"/>
                </a:cubicBezTo>
                <a:cubicBezTo>
                  <a:pt x="138" y="20"/>
                  <a:pt x="138" y="30"/>
                  <a:pt x="138" y="49"/>
                </a:cubicBezTo>
                <a:lnTo>
                  <a:pt x="49" y="157"/>
                </a:lnTo>
                <a:cubicBezTo>
                  <a:pt x="40" y="167"/>
                  <a:pt x="30" y="167"/>
                  <a:pt x="20" y="157"/>
                </a:cubicBezTo>
                <a:cubicBezTo>
                  <a:pt x="10" y="147"/>
                  <a:pt x="1" y="138"/>
                  <a:pt x="10" y="12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1" name="Google Shape;5201;p21"/>
          <p:cNvSpPr/>
          <p:nvPr/>
        </p:nvSpPr>
        <p:spPr>
          <a:xfrm>
            <a:off x="6588497" y="5755671"/>
            <a:ext cx="130492" cy="78887"/>
          </a:xfrm>
          <a:custGeom>
            <a:avLst/>
            <a:gdLst/>
            <a:ahLst/>
            <a:cxnLst/>
            <a:rect l="l" t="t" r="r" b="b"/>
            <a:pathLst>
              <a:path w="617" h="373" extrusionOk="0">
                <a:moveTo>
                  <a:pt x="578" y="0"/>
                </a:moveTo>
                <a:cubicBezTo>
                  <a:pt x="597" y="0"/>
                  <a:pt x="608" y="0"/>
                  <a:pt x="617" y="11"/>
                </a:cubicBezTo>
                <a:cubicBezTo>
                  <a:pt x="617" y="20"/>
                  <a:pt x="617" y="40"/>
                  <a:pt x="608" y="40"/>
                </a:cubicBezTo>
                <a:lnTo>
                  <a:pt x="39" y="373"/>
                </a:lnTo>
                <a:cubicBezTo>
                  <a:pt x="29" y="373"/>
                  <a:pt x="9" y="373"/>
                  <a:pt x="9" y="363"/>
                </a:cubicBezTo>
                <a:cubicBezTo>
                  <a:pt x="0" y="353"/>
                  <a:pt x="9" y="334"/>
                  <a:pt x="2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2" name="Google Shape;5202;p21"/>
          <p:cNvSpPr/>
          <p:nvPr/>
        </p:nvSpPr>
        <p:spPr>
          <a:xfrm>
            <a:off x="6673305" y="5747423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50" y="20"/>
                </a:moveTo>
                <a:cubicBezTo>
                  <a:pt x="59" y="10"/>
                  <a:pt x="69" y="0"/>
                  <a:pt x="89" y="10"/>
                </a:cubicBezTo>
                <a:cubicBezTo>
                  <a:pt x="98" y="10"/>
                  <a:pt x="98" y="30"/>
                  <a:pt x="98" y="39"/>
                </a:cubicBezTo>
                <a:lnTo>
                  <a:pt x="50" y="167"/>
                </a:lnTo>
                <a:cubicBezTo>
                  <a:pt x="40" y="177"/>
                  <a:pt x="30" y="187"/>
                  <a:pt x="20" y="187"/>
                </a:cubicBezTo>
                <a:cubicBezTo>
                  <a:pt x="0" y="177"/>
                  <a:pt x="0" y="167"/>
                  <a:pt x="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3" name="Google Shape;5203;p21"/>
          <p:cNvSpPr/>
          <p:nvPr/>
        </p:nvSpPr>
        <p:spPr>
          <a:xfrm>
            <a:off x="6673305" y="5776397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67" y="20"/>
                </a:moveTo>
                <a:cubicBezTo>
                  <a:pt x="177" y="20"/>
                  <a:pt x="187" y="30"/>
                  <a:pt x="187" y="50"/>
                </a:cubicBezTo>
                <a:cubicBezTo>
                  <a:pt x="187" y="59"/>
                  <a:pt x="167" y="69"/>
                  <a:pt x="157" y="69"/>
                </a:cubicBezTo>
                <a:lnTo>
                  <a:pt x="20" y="50"/>
                </a:lnTo>
                <a:cubicBezTo>
                  <a:pt x="11" y="40"/>
                  <a:pt x="0" y="30"/>
                  <a:pt x="0" y="20"/>
                </a:cubicBezTo>
                <a:cubicBezTo>
                  <a:pt x="0" y="11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4" name="Google Shape;5204;p21"/>
          <p:cNvSpPr/>
          <p:nvPr/>
        </p:nvSpPr>
        <p:spPr>
          <a:xfrm>
            <a:off x="6652579" y="5759901"/>
            <a:ext cx="23053" cy="37434"/>
          </a:xfrm>
          <a:custGeom>
            <a:avLst/>
            <a:gdLst/>
            <a:ahLst/>
            <a:cxnLst/>
            <a:rect l="l" t="t" r="r" b="b"/>
            <a:pathLst>
              <a:path w="109" h="177" extrusionOk="0">
                <a:moveTo>
                  <a:pt x="59" y="20"/>
                </a:moveTo>
                <a:cubicBezTo>
                  <a:pt x="69" y="0"/>
                  <a:pt x="79" y="0"/>
                  <a:pt x="89" y="0"/>
                </a:cubicBezTo>
                <a:cubicBezTo>
                  <a:pt x="98" y="10"/>
                  <a:pt x="109" y="20"/>
                  <a:pt x="109" y="30"/>
                </a:cubicBezTo>
                <a:lnTo>
                  <a:pt x="50" y="167"/>
                </a:lnTo>
                <a:cubicBezTo>
                  <a:pt x="50" y="176"/>
                  <a:pt x="30" y="176"/>
                  <a:pt x="20" y="176"/>
                </a:cubicBezTo>
                <a:cubicBezTo>
                  <a:pt x="11" y="167"/>
                  <a:pt x="0" y="157"/>
                  <a:pt x="1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21"/>
          <p:cNvSpPr/>
          <p:nvPr/>
        </p:nvSpPr>
        <p:spPr>
          <a:xfrm>
            <a:off x="6654694" y="5786760"/>
            <a:ext cx="39549" cy="14593"/>
          </a:xfrm>
          <a:custGeom>
            <a:avLst/>
            <a:gdLst/>
            <a:ahLst/>
            <a:cxnLst/>
            <a:rect l="l" t="t" r="r" b="b"/>
            <a:pathLst>
              <a:path w="187" h="69" extrusionOk="0">
                <a:moveTo>
                  <a:pt x="157" y="20"/>
                </a:moveTo>
                <a:cubicBezTo>
                  <a:pt x="177" y="30"/>
                  <a:pt x="186" y="40"/>
                  <a:pt x="177" y="49"/>
                </a:cubicBezTo>
                <a:cubicBezTo>
                  <a:pt x="177" y="60"/>
                  <a:pt x="167" y="69"/>
                  <a:pt x="157" y="69"/>
                </a:cubicBezTo>
                <a:lnTo>
                  <a:pt x="20" y="49"/>
                </a:lnTo>
                <a:cubicBezTo>
                  <a:pt x="10" y="49"/>
                  <a:pt x="1" y="40"/>
                  <a:pt x="1" y="20"/>
                </a:cubicBezTo>
                <a:cubicBezTo>
                  <a:pt x="1" y="10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6" name="Google Shape;5206;p21"/>
          <p:cNvSpPr/>
          <p:nvPr/>
        </p:nvSpPr>
        <p:spPr>
          <a:xfrm>
            <a:off x="6588497" y="5842594"/>
            <a:ext cx="130492" cy="81214"/>
          </a:xfrm>
          <a:custGeom>
            <a:avLst/>
            <a:gdLst/>
            <a:ahLst/>
            <a:cxnLst/>
            <a:rect l="l" t="t" r="r" b="b"/>
            <a:pathLst>
              <a:path w="617" h="384" extrusionOk="0">
                <a:moveTo>
                  <a:pt x="608" y="334"/>
                </a:moveTo>
                <a:cubicBezTo>
                  <a:pt x="617" y="344"/>
                  <a:pt x="617" y="354"/>
                  <a:pt x="617" y="364"/>
                </a:cubicBezTo>
                <a:cubicBezTo>
                  <a:pt x="608" y="373"/>
                  <a:pt x="597" y="384"/>
                  <a:pt x="578" y="373"/>
                </a:cubicBezTo>
                <a:lnTo>
                  <a:pt x="20" y="50"/>
                </a:lnTo>
                <a:cubicBezTo>
                  <a:pt x="9" y="40"/>
                  <a:pt x="0" y="31"/>
                  <a:pt x="9" y="21"/>
                </a:cubicBezTo>
                <a:cubicBezTo>
                  <a:pt x="9" y="1"/>
                  <a:pt x="2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7" name="Google Shape;5207;p21"/>
          <p:cNvSpPr/>
          <p:nvPr/>
        </p:nvSpPr>
        <p:spPr>
          <a:xfrm>
            <a:off x="6673305" y="5888276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7" y="1"/>
                </a:moveTo>
                <a:cubicBezTo>
                  <a:pt x="167" y="1"/>
                  <a:pt x="187" y="11"/>
                  <a:pt x="187" y="20"/>
                </a:cubicBezTo>
                <a:cubicBezTo>
                  <a:pt x="187" y="30"/>
                  <a:pt x="177" y="40"/>
                  <a:pt x="167" y="50"/>
                </a:cubicBezTo>
                <a:lnTo>
                  <a:pt x="30" y="70"/>
                </a:lnTo>
                <a:cubicBezTo>
                  <a:pt x="20" y="70"/>
                  <a:pt x="0" y="59"/>
                  <a:pt x="0" y="50"/>
                </a:cubicBezTo>
                <a:cubicBezTo>
                  <a:pt x="0" y="30"/>
                  <a:pt x="11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8" name="Google Shape;5208;p21"/>
          <p:cNvSpPr/>
          <p:nvPr/>
        </p:nvSpPr>
        <p:spPr>
          <a:xfrm>
            <a:off x="6673305" y="5890391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98" y="147"/>
                </a:moveTo>
                <a:cubicBezTo>
                  <a:pt x="98" y="167"/>
                  <a:pt x="98" y="177"/>
                  <a:pt x="89" y="177"/>
                </a:cubicBezTo>
                <a:cubicBezTo>
                  <a:pt x="69" y="187"/>
                  <a:pt x="59" y="177"/>
                  <a:pt x="50" y="167"/>
                </a:cubicBezTo>
                <a:lnTo>
                  <a:pt x="0" y="40"/>
                </a:lnTo>
                <a:cubicBezTo>
                  <a:pt x="0" y="30"/>
                  <a:pt x="0" y="10"/>
                  <a:pt x="20" y="10"/>
                </a:cubicBezTo>
                <a:cubicBezTo>
                  <a:pt x="30" y="1"/>
                  <a:pt x="4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21"/>
          <p:cNvSpPr/>
          <p:nvPr/>
        </p:nvSpPr>
        <p:spPr>
          <a:xfrm>
            <a:off x="6654694" y="5875798"/>
            <a:ext cx="39549" cy="14805"/>
          </a:xfrm>
          <a:custGeom>
            <a:avLst/>
            <a:gdLst/>
            <a:ahLst/>
            <a:cxnLst/>
            <a:rect l="l" t="t" r="r" b="b"/>
            <a:pathLst>
              <a:path w="187" h="70" extrusionOk="0">
                <a:moveTo>
                  <a:pt x="157" y="1"/>
                </a:moveTo>
                <a:cubicBezTo>
                  <a:pt x="167" y="1"/>
                  <a:pt x="177" y="11"/>
                  <a:pt x="177" y="20"/>
                </a:cubicBezTo>
                <a:cubicBezTo>
                  <a:pt x="186" y="40"/>
                  <a:pt x="177" y="50"/>
                  <a:pt x="157" y="50"/>
                </a:cubicBezTo>
                <a:lnTo>
                  <a:pt x="20" y="70"/>
                </a:lnTo>
                <a:cubicBezTo>
                  <a:pt x="10" y="70"/>
                  <a:pt x="1" y="60"/>
                  <a:pt x="1" y="50"/>
                </a:cubicBezTo>
                <a:cubicBezTo>
                  <a:pt x="1" y="40"/>
                  <a:pt x="10" y="31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21"/>
          <p:cNvSpPr/>
          <p:nvPr/>
        </p:nvSpPr>
        <p:spPr>
          <a:xfrm>
            <a:off x="6652579" y="5880028"/>
            <a:ext cx="23053" cy="39549"/>
          </a:xfrm>
          <a:custGeom>
            <a:avLst/>
            <a:gdLst/>
            <a:ahLst/>
            <a:cxnLst/>
            <a:rect l="l" t="t" r="r" b="b"/>
            <a:pathLst>
              <a:path w="109" h="187" extrusionOk="0">
                <a:moveTo>
                  <a:pt x="109" y="148"/>
                </a:moveTo>
                <a:cubicBezTo>
                  <a:pt x="109" y="157"/>
                  <a:pt x="98" y="177"/>
                  <a:pt x="89" y="177"/>
                </a:cubicBezTo>
                <a:cubicBezTo>
                  <a:pt x="79" y="187"/>
                  <a:pt x="69" y="177"/>
                  <a:pt x="59" y="167"/>
                </a:cubicBezTo>
                <a:lnTo>
                  <a:pt x="11" y="40"/>
                </a:lnTo>
                <a:cubicBezTo>
                  <a:pt x="0" y="20"/>
                  <a:pt x="11" y="11"/>
                  <a:pt x="20" y="11"/>
                </a:cubicBezTo>
                <a:cubicBezTo>
                  <a:pt x="30" y="0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1" name="Google Shape;5211;p21"/>
          <p:cNvSpPr/>
          <p:nvPr/>
        </p:nvSpPr>
        <p:spPr>
          <a:xfrm>
            <a:off x="6573904" y="5853169"/>
            <a:ext cx="8460" cy="147200"/>
          </a:xfrm>
          <a:custGeom>
            <a:avLst/>
            <a:gdLst/>
            <a:ahLst/>
            <a:cxnLst/>
            <a:rect l="l" t="t" r="r" b="b"/>
            <a:pathLst>
              <a:path w="40" h="696" extrusionOk="0">
                <a:moveTo>
                  <a:pt x="39" y="676"/>
                </a:moveTo>
                <a:cubicBezTo>
                  <a:pt x="39" y="686"/>
                  <a:pt x="30" y="696"/>
                  <a:pt x="20" y="696"/>
                </a:cubicBezTo>
                <a:cubicBezTo>
                  <a:pt x="10" y="696"/>
                  <a:pt x="0" y="686"/>
                  <a:pt x="0" y="676"/>
                </a:cubicBezTo>
                <a:lnTo>
                  <a:pt x="0" y="20"/>
                </a:ln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39" y="10"/>
                  <a:pt x="3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2" name="Google Shape;5212;p21"/>
          <p:cNvSpPr/>
          <p:nvPr/>
        </p:nvSpPr>
        <p:spPr>
          <a:xfrm>
            <a:off x="6571789" y="5948551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138" y="127"/>
                </a:moveTo>
                <a:cubicBezTo>
                  <a:pt x="138" y="137"/>
                  <a:pt x="138" y="147"/>
                  <a:pt x="128" y="157"/>
                </a:cubicBezTo>
                <a:cubicBezTo>
                  <a:pt x="118" y="166"/>
                  <a:pt x="108" y="166"/>
                  <a:pt x="99" y="157"/>
                </a:cubicBezTo>
                <a:lnTo>
                  <a:pt x="10" y="49"/>
                </a:lnTo>
                <a:cubicBezTo>
                  <a:pt x="1" y="39"/>
                  <a:pt x="10" y="20"/>
                  <a:pt x="20" y="10"/>
                </a:cubicBezTo>
                <a:cubicBezTo>
                  <a:pt x="30" y="0"/>
                  <a:pt x="40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3" name="Google Shape;5213;p21"/>
          <p:cNvSpPr/>
          <p:nvPr/>
        </p:nvSpPr>
        <p:spPr>
          <a:xfrm>
            <a:off x="6555293" y="5948551"/>
            <a:ext cx="29186" cy="35319"/>
          </a:xfrm>
          <a:custGeom>
            <a:avLst/>
            <a:gdLst/>
            <a:ahLst/>
            <a:cxnLst/>
            <a:rect l="l" t="t" r="r" b="b"/>
            <a:pathLst>
              <a:path w="138" h="167" extrusionOk="0">
                <a:moveTo>
                  <a:pt x="39" y="157"/>
                </a:moveTo>
                <a:cubicBezTo>
                  <a:pt x="29" y="166"/>
                  <a:pt x="20" y="166"/>
                  <a:pt x="10" y="157"/>
                </a:cubicBezTo>
                <a:cubicBezTo>
                  <a:pt x="0" y="147"/>
                  <a:pt x="0" y="137"/>
                  <a:pt x="0" y="127"/>
                </a:cubicBezTo>
                <a:lnTo>
                  <a:pt x="88" y="20"/>
                </a:lnTo>
                <a:cubicBezTo>
                  <a:pt x="98" y="10"/>
                  <a:pt x="118" y="0"/>
                  <a:pt x="127" y="10"/>
                </a:cubicBezTo>
                <a:cubicBezTo>
                  <a:pt x="137" y="20"/>
                  <a:pt x="137" y="39"/>
                  <a:pt x="12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4" name="Google Shape;5214;p21"/>
          <p:cNvSpPr/>
          <p:nvPr/>
        </p:nvSpPr>
        <p:spPr>
          <a:xfrm>
            <a:off x="6571789" y="5927825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138" y="118"/>
                </a:moveTo>
                <a:cubicBezTo>
                  <a:pt x="138" y="127"/>
                  <a:pt x="138" y="137"/>
                  <a:pt x="128" y="147"/>
                </a:cubicBezTo>
                <a:cubicBezTo>
                  <a:pt x="118" y="157"/>
                  <a:pt x="108" y="157"/>
                  <a:pt x="99" y="147"/>
                </a:cubicBezTo>
                <a:lnTo>
                  <a:pt x="10" y="39"/>
                </a:lnTo>
                <a:cubicBezTo>
                  <a:pt x="1" y="29"/>
                  <a:pt x="10" y="10"/>
                  <a:pt x="20" y="0"/>
                </a:cubicBezTo>
                <a:cubicBezTo>
                  <a:pt x="30" y="0"/>
                  <a:pt x="40" y="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5" name="Google Shape;5215;p21"/>
          <p:cNvSpPr/>
          <p:nvPr/>
        </p:nvSpPr>
        <p:spPr>
          <a:xfrm>
            <a:off x="6555293" y="5927825"/>
            <a:ext cx="29186" cy="33205"/>
          </a:xfrm>
          <a:custGeom>
            <a:avLst/>
            <a:gdLst/>
            <a:ahLst/>
            <a:cxnLst/>
            <a:rect l="l" t="t" r="r" b="b"/>
            <a:pathLst>
              <a:path w="138" h="157" extrusionOk="0">
                <a:moveTo>
                  <a:pt x="39" y="147"/>
                </a:moveTo>
                <a:cubicBezTo>
                  <a:pt x="29" y="157"/>
                  <a:pt x="20" y="157"/>
                  <a:pt x="10" y="147"/>
                </a:cubicBezTo>
                <a:cubicBezTo>
                  <a:pt x="0" y="137"/>
                  <a:pt x="0" y="127"/>
                  <a:pt x="0" y="118"/>
                </a:cubicBezTo>
                <a:lnTo>
                  <a:pt x="88" y="10"/>
                </a:lnTo>
                <a:cubicBezTo>
                  <a:pt x="98" y="0"/>
                  <a:pt x="118" y="0"/>
                  <a:pt x="127" y="0"/>
                </a:cubicBezTo>
                <a:cubicBezTo>
                  <a:pt x="137" y="10"/>
                  <a:pt x="137" y="29"/>
                  <a:pt x="127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6" name="Google Shape;5216;p21"/>
          <p:cNvSpPr/>
          <p:nvPr/>
        </p:nvSpPr>
        <p:spPr>
          <a:xfrm>
            <a:off x="6437069" y="5842594"/>
            <a:ext cx="130915" cy="81214"/>
          </a:xfrm>
          <a:custGeom>
            <a:avLst/>
            <a:gdLst/>
            <a:ahLst/>
            <a:cxnLst/>
            <a:rect l="l" t="t" r="r" b="b"/>
            <a:pathLst>
              <a:path w="619" h="384" extrusionOk="0">
                <a:moveTo>
                  <a:pt x="40" y="373"/>
                </a:moveTo>
                <a:cubicBezTo>
                  <a:pt x="30" y="384"/>
                  <a:pt x="11" y="373"/>
                  <a:pt x="0" y="364"/>
                </a:cubicBezTo>
                <a:cubicBezTo>
                  <a:pt x="0" y="354"/>
                  <a:pt x="0" y="344"/>
                  <a:pt x="11" y="334"/>
                </a:cubicBezTo>
                <a:lnTo>
                  <a:pt x="579" y="11"/>
                </a:lnTo>
                <a:cubicBezTo>
                  <a:pt x="588" y="1"/>
                  <a:pt x="608" y="1"/>
                  <a:pt x="608" y="21"/>
                </a:cubicBezTo>
                <a:cubicBezTo>
                  <a:pt x="618" y="31"/>
                  <a:pt x="618" y="40"/>
                  <a:pt x="59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7" name="Google Shape;5217;p21"/>
          <p:cNvSpPr/>
          <p:nvPr/>
        </p:nvSpPr>
        <p:spPr>
          <a:xfrm>
            <a:off x="6461814" y="5890391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50" y="167"/>
                </a:moveTo>
                <a:cubicBezTo>
                  <a:pt x="40" y="177"/>
                  <a:pt x="31" y="187"/>
                  <a:pt x="21" y="177"/>
                </a:cubicBezTo>
                <a:cubicBezTo>
                  <a:pt x="1" y="177"/>
                  <a:pt x="1" y="167"/>
                  <a:pt x="1" y="147"/>
                </a:cubicBezTo>
                <a:lnTo>
                  <a:pt x="50" y="20"/>
                </a:lnTo>
                <a:cubicBezTo>
                  <a:pt x="60" y="10"/>
                  <a:pt x="70" y="1"/>
                  <a:pt x="89" y="10"/>
                </a:cubicBezTo>
                <a:cubicBezTo>
                  <a:pt x="99" y="10"/>
                  <a:pt x="99" y="3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8" name="Google Shape;5218;p21"/>
          <p:cNvSpPr/>
          <p:nvPr/>
        </p:nvSpPr>
        <p:spPr>
          <a:xfrm>
            <a:off x="6443414" y="5888276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0" y="50"/>
                </a:moveTo>
                <a:cubicBezTo>
                  <a:pt x="10" y="40"/>
                  <a:pt x="0" y="30"/>
                  <a:pt x="0" y="20"/>
                </a:cubicBezTo>
                <a:cubicBezTo>
                  <a:pt x="10" y="11"/>
                  <a:pt x="20" y="1"/>
                  <a:pt x="29" y="1"/>
                </a:cubicBezTo>
                <a:lnTo>
                  <a:pt x="166" y="20"/>
                </a:lnTo>
                <a:cubicBezTo>
                  <a:pt x="176" y="20"/>
                  <a:pt x="186" y="30"/>
                  <a:pt x="186" y="50"/>
                </a:cubicBezTo>
                <a:cubicBezTo>
                  <a:pt x="186" y="59"/>
                  <a:pt x="176" y="70"/>
                  <a:pt x="157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9" name="Google Shape;5219;p21"/>
          <p:cNvSpPr/>
          <p:nvPr/>
        </p:nvSpPr>
        <p:spPr>
          <a:xfrm>
            <a:off x="6480636" y="5880028"/>
            <a:ext cx="22841" cy="39549"/>
          </a:xfrm>
          <a:custGeom>
            <a:avLst/>
            <a:gdLst/>
            <a:ahLst/>
            <a:cxnLst/>
            <a:rect l="l" t="t" r="r" b="b"/>
            <a:pathLst>
              <a:path w="108" h="187" extrusionOk="0">
                <a:moveTo>
                  <a:pt x="49" y="167"/>
                </a:moveTo>
                <a:cubicBezTo>
                  <a:pt x="49" y="177"/>
                  <a:pt x="30" y="187"/>
                  <a:pt x="20" y="177"/>
                </a:cubicBezTo>
                <a:cubicBezTo>
                  <a:pt x="10" y="177"/>
                  <a:pt x="0" y="157"/>
                  <a:pt x="10" y="148"/>
                </a:cubicBezTo>
                <a:lnTo>
                  <a:pt x="59" y="20"/>
                </a:lnTo>
                <a:cubicBezTo>
                  <a:pt x="59" y="11"/>
                  <a:pt x="79" y="0"/>
                  <a:pt x="88" y="11"/>
                </a:cubicBezTo>
                <a:cubicBezTo>
                  <a:pt x="98" y="11"/>
                  <a:pt x="108" y="2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0" name="Google Shape;5220;p21"/>
          <p:cNvSpPr/>
          <p:nvPr/>
        </p:nvSpPr>
        <p:spPr>
          <a:xfrm>
            <a:off x="6464140" y="5875798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0" y="50"/>
                </a:moveTo>
                <a:cubicBezTo>
                  <a:pt x="0" y="50"/>
                  <a:pt x="0" y="40"/>
                  <a:pt x="0" y="20"/>
                </a:cubicBezTo>
                <a:cubicBezTo>
                  <a:pt x="0" y="11"/>
                  <a:pt x="10" y="1"/>
                  <a:pt x="20" y="1"/>
                </a:cubicBezTo>
                <a:lnTo>
                  <a:pt x="157" y="20"/>
                </a:lnTo>
                <a:cubicBezTo>
                  <a:pt x="176" y="31"/>
                  <a:pt x="186" y="40"/>
                  <a:pt x="176" y="50"/>
                </a:cubicBezTo>
                <a:cubicBezTo>
                  <a:pt x="176" y="60"/>
                  <a:pt x="166" y="70"/>
                  <a:pt x="157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1" name="Google Shape;5221;p21"/>
          <p:cNvSpPr/>
          <p:nvPr/>
        </p:nvSpPr>
        <p:spPr>
          <a:xfrm>
            <a:off x="6437069" y="5755671"/>
            <a:ext cx="130915" cy="78887"/>
          </a:xfrm>
          <a:custGeom>
            <a:avLst/>
            <a:gdLst/>
            <a:ahLst/>
            <a:cxnLst/>
            <a:rect l="l" t="t" r="r" b="b"/>
            <a:pathLst>
              <a:path w="619" h="373" extrusionOk="0">
                <a:moveTo>
                  <a:pt x="11" y="40"/>
                </a:moveTo>
                <a:cubicBezTo>
                  <a:pt x="0" y="40"/>
                  <a:pt x="0" y="20"/>
                  <a:pt x="0" y="11"/>
                </a:cubicBezTo>
                <a:cubicBezTo>
                  <a:pt x="11" y="0"/>
                  <a:pt x="30" y="0"/>
                  <a:pt x="40" y="0"/>
                </a:cubicBezTo>
                <a:lnTo>
                  <a:pt x="598" y="334"/>
                </a:lnTo>
                <a:cubicBezTo>
                  <a:pt x="618" y="334"/>
                  <a:pt x="618" y="353"/>
                  <a:pt x="608" y="363"/>
                </a:cubicBezTo>
                <a:cubicBezTo>
                  <a:pt x="608" y="373"/>
                  <a:pt x="588" y="373"/>
                  <a:pt x="579" y="37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2" name="Google Shape;5222;p21"/>
          <p:cNvSpPr/>
          <p:nvPr/>
        </p:nvSpPr>
        <p:spPr>
          <a:xfrm>
            <a:off x="6443414" y="5776397"/>
            <a:ext cx="39338" cy="14805"/>
          </a:xfrm>
          <a:custGeom>
            <a:avLst/>
            <a:gdLst/>
            <a:ahLst/>
            <a:cxnLst/>
            <a:rect l="l" t="t" r="r" b="b"/>
            <a:pathLst>
              <a:path w="186" h="70" extrusionOk="0">
                <a:moveTo>
                  <a:pt x="29" y="69"/>
                </a:moveTo>
                <a:cubicBezTo>
                  <a:pt x="20" y="69"/>
                  <a:pt x="10" y="59"/>
                  <a:pt x="0" y="50"/>
                </a:cubicBezTo>
                <a:cubicBezTo>
                  <a:pt x="0" y="30"/>
                  <a:pt x="10" y="20"/>
                  <a:pt x="20" y="20"/>
                </a:cubicBezTo>
                <a:lnTo>
                  <a:pt x="157" y="0"/>
                </a:lnTo>
                <a:cubicBezTo>
                  <a:pt x="176" y="0"/>
                  <a:pt x="186" y="11"/>
                  <a:pt x="186" y="20"/>
                </a:cubicBezTo>
                <a:cubicBezTo>
                  <a:pt x="186" y="30"/>
                  <a:pt x="176" y="40"/>
                  <a:pt x="166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3" name="Google Shape;5223;p21"/>
          <p:cNvSpPr/>
          <p:nvPr/>
        </p:nvSpPr>
        <p:spPr>
          <a:xfrm>
            <a:off x="6461814" y="5747423"/>
            <a:ext cx="20938" cy="39549"/>
          </a:xfrm>
          <a:custGeom>
            <a:avLst/>
            <a:gdLst/>
            <a:ahLst/>
            <a:cxnLst/>
            <a:rect l="l" t="t" r="r" b="b"/>
            <a:pathLst>
              <a:path w="99" h="187" extrusionOk="0">
                <a:moveTo>
                  <a:pt x="1" y="39"/>
                </a:moveTo>
                <a:cubicBezTo>
                  <a:pt x="1" y="30"/>
                  <a:pt x="1" y="10"/>
                  <a:pt x="21" y="10"/>
                </a:cubicBezTo>
                <a:cubicBezTo>
                  <a:pt x="31" y="0"/>
                  <a:pt x="40" y="10"/>
                  <a:pt x="50" y="20"/>
                </a:cubicBezTo>
                <a:lnTo>
                  <a:pt x="99" y="148"/>
                </a:lnTo>
                <a:cubicBezTo>
                  <a:pt x="99" y="167"/>
                  <a:pt x="99" y="177"/>
                  <a:pt x="89" y="187"/>
                </a:cubicBezTo>
                <a:cubicBezTo>
                  <a:pt x="70" y="187"/>
                  <a:pt x="60" y="177"/>
                  <a:pt x="50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4" name="Google Shape;5224;p21"/>
          <p:cNvSpPr/>
          <p:nvPr/>
        </p:nvSpPr>
        <p:spPr>
          <a:xfrm>
            <a:off x="6464140" y="5786760"/>
            <a:ext cx="39338" cy="14593"/>
          </a:xfrm>
          <a:custGeom>
            <a:avLst/>
            <a:gdLst/>
            <a:ahLst/>
            <a:cxnLst/>
            <a:rect l="l" t="t" r="r" b="b"/>
            <a:pathLst>
              <a:path w="186" h="69" extrusionOk="0">
                <a:moveTo>
                  <a:pt x="20" y="69"/>
                </a:moveTo>
                <a:cubicBezTo>
                  <a:pt x="10" y="69"/>
                  <a:pt x="0" y="60"/>
                  <a:pt x="0" y="49"/>
                </a:cubicBezTo>
                <a:cubicBezTo>
                  <a:pt x="0" y="40"/>
                  <a:pt x="0" y="30"/>
                  <a:pt x="20" y="20"/>
                </a:cubicBezTo>
                <a:lnTo>
                  <a:pt x="157" y="1"/>
                </a:lnTo>
                <a:cubicBezTo>
                  <a:pt x="166" y="1"/>
                  <a:pt x="176" y="10"/>
                  <a:pt x="176" y="20"/>
                </a:cubicBezTo>
                <a:cubicBezTo>
                  <a:pt x="186" y="40"/>
                  <a:pt x="176" y="49"/>
                  <a:pt x="15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5" name="Google Shape;5225;p21"/>
          <p:cNvSpPr/>
          <p:nvPr/>
        </p:nvSpPr>
        <p:spPr>
          <a:xfrm>
            <a:off x="6480636" y="5759901"/>
            <a:ext cx="22841" cy="37434"/>
          </a:xfrm>
          <a:custGeom>
            <a:avLst/>
            <a:gdLst/>
            <a:ahLst/>
            <a:cxnLst/>
            <a:rect l="l" t="t" r="r" b="b"/>
            <a:pathLst>
              <a:path w="108" h="177" extrusionOk="0">
                <a:moveTo>
                  <a:pt x="10" y="30"/>
                </a:moveTo>
                <a:cubicBezTo>
                  <a:pt x="0" y="20"/>
                  <a:pt x="10" y="10"/>
                  <a:pt x="20" y="0"/>
                </a:cubicBezTo>
                <a:cubicBezTo>
                  <a:pt x="30" y="0"/>
                  <a:pt x="49" y="0"/>
                  <a:pt x="49" y="20"/>
                </a:cubicBezTo>
                <a:lnTo>
                  <a:pt x="98" y="147"/>
                </a:lnTo>
                <a:cubicBezTo>
                  <a:pt x="108" y="157"/>
                  <a:pt x="98" y="167"/>
                  <a:pt x="88" y="176"/>
                </a:cubicBezTo>
                <a:cubicBezTo>
                  <a:pt x="79" y="176"/>
                  <a:pt x="59" y="176"/>
                  <a:pt x="59" y="16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6" name="Google Shape;5226;p21"/>
          <p:cNvSpPr/>
          <p:nvPr/>
        </p:nvSpPr>
        <p:spPr>
          <a:xfrm>
            <a:off x="6523992" y="5749538"/>
            <a:ext cx="50124" cy="78887"/>
          </a:xfrm>
          <a:custGeom>
            <a:avLst/>
            <a:gdLst/>
            <a:ahLst/>
            <a:cxnLst/>
            <a:rect l="l" t="t" r="r" b="b"/>
            <a:pathLst>
              <a:path w="237" h="373" extrusionOk="0">
                <a:moveTo>
                  <a:pt x="11" y="40"/>
                </a:moveTo>
                <a:cubicBezTo>
                  <a:pt x="1" y="29"/>
                  <a:pt x="1" y="10"/>
                  <a:pt x="20" y="10"/>
                </a:cubicBezTo>
                <a:cubicBezTo>
                  <a:pt x="31" y="0"/>
                  <a:pt x="40" y="10"/>
                  <a:pt x="50" y="20"/>
                </a:cubicBezTo>
                <a:lnTo>
                  <a:pt x="236" y="334"/>
                </a:lnTo>
                <a:cubicBezTo>
                  <a:pt x="236" y="343"/>
                  <a:pt x="236" y="363"/>
                  <a:pt x="227" y="363"/>
                </a:cubicBezTo>
                <a:cubicBezTo>
                  <a:pt x="216" y="373"/>
                  <a:pt x="197" y="373"/>
                  <a:pt x="187" y="36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7" name="Google Shape;5227;p21"/>
          <p:cNvSpPr/>
          <p:nvPr/>
        </p:nvSpPr>
        <p:spPr>
          <a:xfrm>
            <a:off x="6511726" y="5762016"/>
            <a:ext cx="37434" cy="20938"/>
          </a:xfrm>
          <a:custGeom>
            <a:avLst/>
            <a:gdLst/>
            <a:ahLst/>
            <a:cxnLst/>
            <a:rect l="l" t="t" r="r" b="b"/>
            <a:pathLst>
              <a:path w="177" h="99" extrusionOk="0">
                <a:moveTo>
                  <a:pt x="20" y="49"/>
                </a:moveTo>
                <a:cubicBezTo>
                  <a:pt x="10" y="39"/>
                  <a:pt x="0" y="29"/>
                  <a:pt x="10" y="20"/>
                </a:cubicBezTo>
                <a:cubicBezTo>
                  <a:pt x="10" y="10"/>
                  <a:pt x="30" y="0"/>
                  <a:pt x="39" y="0"/>
                </a:cubicBezTo>
                <a:lnTo>
                  <a:pt x="157" y="49"/>
                </a:lnTo>
                <a:cubicBezTo>
                  <a:pt x="167" y="59"/>
                  <a:pt x="176" y="68"/>
                  <a:pt x="167" y="79"/>
                </a:cubicBezTo>
                <a:cubicBezTo>
                  <a:pt x="167" y="88"/>
                  <a:pt x="147" y="98"/>
                  <a:pt x="137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8" name="Google Shape;5228;p21"/>
          <p:cNvSpPr/>
          <p:nvPr/>
        </p:nvSpPr>
        <p:spPr>
          <a:xfrm>
            <a:off x="6536470" y="5745308"/>
            <a:ext cx="14805" cy="37646"/>
          </a:xfrm>
          <a:custGeom>
            <a:avLst/>
            <a:gdLst/>
            <a:ahLst/>
            <a:cxnLst/>
            <a:rect l="l" t="t" r="r" b="b"/>
            <a:pathLst>
              <a:path w="70" h="178" extrusionOk="0">
                <a:moveTo>
                  <a:pt x="20" y="30"/>
                </a:moveTo>
                <a:cubicBezTo>
                  <a:pt x="20" y="10"/>
                  <a:pt x="40" y="1"/>
                  <a:pt x="50" y="10"/>
                </a:cubicBezTo>
                <a:cubicBezTo>
                  <a:pt x="59" y="10"/>
                  <a:pt x="70" y="20"/>
                  <a:pt x="70" y="30"/>
                </a:cubicBezTo>
                <a:lnTo>
                  <a:pt x="50" y="158"/>
                </a:lnTo>
                <a:cubicBezTo>
                  <a:pt x="50" y="167"/>
                  <a:pt x="40" y="177"/>
                  <a:pt x="20" y="177"/>
                </a:cubicBezTo>
                <a:cubicBezTo>
                  <a:pt x="11" y="177"/>
                  <a:pt x="1" y="158"/>
                  <a:pt x="1" y="14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9" name="Google Shape;5229;p21"/>
          <p:cNvSpPr/>
          <p:nvPr/>
        </p:nvSpPr>
        <p:spPr>
          <a:xfrm>
            <a:off x="6522089" y="5778512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20" y="49"/>
                </a:moveTo>
                <a:cubicBezTo>
                  <a:pt x="10" y="49"/>
                  <a:pt x="0" y="30"/>
                  <a:pt x="10" y="20"/>
                </a:cubicBezTo>
                <a:cubicBezTo>
                  <a:pt x="10" y="10"/>
                  <a:pt x="29" y="1"/>
                  <a:pt x="40" y="10"/>
                </a:cubicBezTo>
                <a:lnTo>
                  <a:pt x="147" y="49"/>
                </a:lnTo>
                <a:cubicBezTo>
                  <a:pt x="167" y="59"/>
                  <a:pt x="167" y="69"/>
                  <a:pt x="167" y="79"/>
                </a:cubicBezTo>
                <a:cubicBezTo>
                  <a:pt x="157" y="99"/>
                  <a:pt x="147" y="99"/>
                  <a:pt x="138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0" name="Google Shape;5230;p21"/>
          <p:cNvSpPr/>
          <p:nvPr/>
        </p:nvSpPr>
        <p:spPr>
          <a:xfrm>
            <a:off x="6547045" y="5763919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20" y="20"/>
                </a:moveTo>
                <a:cubicBezTo>
                  <a:pt x="20" y="11"/>
                  <a:pt x="29" y="1"/>
                  <a:pt x="49" y="1"/>
                </a:cubicBezTo>
                <a:cubicBezTo>
                  <a:pt x="59" y="1"/>
                  <a:pt x="68" y="11"/>
                  <a:pt x="68" y="30"/>
                </a:cubicBezTo>
                <a:lnTo>
                  <a:pt x="49" y="148"/>
                </a:lnTo>
                <a:cubicBezTo>
                  <a:pt x="49" y="157"/>
                  <a:pt x="39" y="168"/>
                  <a:pt x="20" y="168"/>
                </a:cubicBezTo>
                <a:cubicBezTo>
                  <a:pt x="9" y="168"/>
                  <a:pt x="0" y="157"/>
                  <a:pt x="0" y="1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1" name="Google Shape;5231;p21"/>
          <p:cNvSpPr/>
          <p:nvPr/>
        </p:nvSpPr>
        <p:spPr>
          <a:xfrm>
            <a:off x="6582152" y="5749538"/>
            <a:ext cx="49913" cy="78887"/>
          </a:xfrm>
          <a:custGeom>
            <a:avLst/>
            <a:gdLst/>
            <a:ahLst/>
            <a:cxnLst/>
            <a:rect l="l" t="t" r="r" b="b"/>
            <a:pathLst>
              <a:path w="236" h="373" extrusionOk="0">
                <a:moveTo>
                  <a:pt x="187" y="20"/>
                </a:moveTo>
                <a:cubicBezTo>
                  <a:pt x="196" y="10"/>
                  <a:pt x="206" y="0"/>
                  <a:pt x="226" y="10"/>
                </a:cubicBezTo>
                <a:cubicBezTo>
                  <a:pt x="235" y="10"/>
                  <a:pt x="235" y="29"/>
                  <a:pt x="226" y="40"/>
                </a:cubicBezTo>
                <a:lnTo>
                  <a:pt x="50" y="363"/>
                </a:lnTo>
                <a:cubicBezTo>
                  <a:pt x="39" y="373"/>
                  <a:pt x="30" y="373"/>
                  <a:pt x="10" y="363"/>
                </a:cubicBezTo>
                <a:cubicBezTo>
                  <a:pt x="0" y="363"/>
                  <a:pt x="0" y="343"/>
                  <a:pt x="10" y="334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2" name="Google Shape;5232;p21"/>
          <p:cNvSpPr/>
          <p:nvPr/>
        </p:nvSpPr>
        <p:spPr>
          <a:xfrm>
            <a:off x="6604993" y="5745308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0" y="30"/>
                </a:moveTo>
                <a:cubicBezTo>
                  <a:pt x="0" y="20"/>
                  <a:pt x="10" y="10"/>
                  <a:pt x="20" y="10"/>
                </a:cubicBezTo>
                <a:cubicBezTo>
                  <a:pt x="29" y="1"/>
                  <a:pt x="49" y="10"/>
                  <a:pt x="49" y="30"/>
                </a:cubicBezTo>
                <a:lnTo>
                  <a:pt x="69" y="147"/>
                </a:lnTo>
                <a:cubicBezTo>
                  <a:pt x="69" y="158"/>
                  <a:pt x="59" y="177"/>
                  <a:pt x="49" y="177"/>
                </a:cubicBezTo>
                <a:cubicBezTo>
                  <a:pt x="29" y="177"/>
                  <a:pt x="20" y="167"/>
                  <a:pt x="20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3" name="Google Shape;5233;p21"/>
          <p:cNvSpPr/>
          <p:nvPr/>
        </p:nvSpPr>
        <p:spPr>
          <a:xfrm>
            <a:off x="6609223" y="5762016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27" y="0"/>
                </a:moveTo>
                <a:cubicBezTo>
                  <a:pt x="137" y="0"/>
                  <a:pt x="157" y="10"/>
                  <a:pt x="157" y="20"/>
                </a:cubicBezTo>
                <a:cubicBezTo>
                  <a:pt x="166" y="29"/>
                  <a:pt x="157" y="39"/>
                  <a:pt x="147" y="49"/>
                </a:cubicBezTo>
                <a:lnTo>
                  <a:pt x="29" y="98"/>
                </a:lnTo>
                <a:cubicBezTo>
                  <a:pt x="20" y="98"/>
                  <a:pt x="9" y="88"/>
                  <a:pt x="0" y="79"/>
                </a:cubicBezTo>
                <a:cubicBezTo>
                  <a:pt x="0" y="68"/>
                  <a:pt x="0" y="59"/>
                  <a:pt x="9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4" name="Google Shape;5234;p21"/>
          <p:cNvSpPr/>
          <p:nvPr/>
        </p:nvSpPr>
        <p:spPr>
          <a:xfrm>
            <a:off x="6594630" y="5763919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0" y="30"/>
                </a:moveTo>
                <a:cubicBezTo>
                  <a:pt x="0" y="11"/>
                  <a:pt x="10" y="1"/>
                  <a:pt x="20" y="1"/>
                </a:cubicBezTo>
                <a:cubicBezTo>
                  <a:pt x="39" y="1"/>
                  <a:pt x="49" y="11"/>
                  <a:pt x="49" y="20"/>
                </a:cubicBezTo>
                <a:lnTo>
                  <a:pt x="69" y="138"/>
                </a:lnTo>
                <a:cubicBezTo>
                  <a:pt x="69" y="157"/>
                  <a:pt x="59" y="168"/>
                  <a:pt x="49" y="168"/>
                </a:cubicBezTo>
                <a:cubicBezTo>
                  <a:pt x="39" y="168"/>
                  <a:pt x="20" y="157"/>
                  <a:pt x="20" y="14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5" name="Google Shape;5235;p21"/>
          <p:cNvSpPr/>
          <p:nvPr/>
        </p:nvSpPr>
        <p:spPr>
          <a:xfrm>
            <a:off x="6598649" y="5778512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28" y="10"/>
                </a:moveTo>
                <a:cubicBezTo>
                  <a:pt x="148" y="1"/>
                  <a:pt x="157" y="10"/>
                  <a:pt x="157" y="20"/>
                </a:cubicBezTo>
                <a:cubicBezTo>
                  <a:pt x="168" y="30"/>
                  <a:pt x="157" y="49"/>
                  <a:pt x="148" y="49"/>
                </a:cubicBezTo>
                <a:lnTo>
                  <a:pt x="30" y="99"/>
                </a:lnTo>
                <a:cubicBezTo>
                  <a:pt x="20" y="99"/>
                  <a:pt x="11" y="99"/>
                  <a:pt x="1" y="79"/>
                </a:cubicBezTo>
                <a:cubicBezTo>
                  <a:pt x="1" y="69"/>
                  <a:pt x="1" y="59"/>
                  <a:pt x="2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6" name="Google Shape;5236;p21"/>
          <p:cNvSpPr/>
          <p:nvPr/>
        </p:nvSpPr>
        <p:spPr>
          <a:xfrm>
            <a:off x="6592515" y="5834346"/>
            <a:ext cx="87347" cy="10786"/>
          </a:xfrm>
          <a:custGeom>
            <a:avLst/>
            <a:gdLst/>
            <a:ahLst/>
            <a:cxnLst/>
            <a:rect l="l" t="t" r="r" b="b"/>
            <a:pathLst>
              <a:path w="413" h="51" extrusionOk="0">
                <a:moveTo>
                  <a:pt x="393" y="1"/>
                </a:moveTo>
                <a:cubicBezTo>
                  <a:pt x="402" y="1"/>
                  <a:pt x="412" y="11"/>
                  <a:pt x="412" y="20"/>
                </a:cubicBezTo>
                <a:cubicBezTo>
                  <a:pt x="412" y="40"/>
                  <a:pt x="402" y="50"/>
                  <a:pt x="393" y="50"/>
                </a:cubicBezTo>
                <a:lnTo>
                  <a:pt x="20" y="50"/>
                </a:lnTo>
                <a:cubicBezTo>
                  <a:pt x="10" y="50"/>
                  <a:pt x="1" y="40"/>
                  <a:pt x="1" y="20"/>
                </a:cubicBezTo>
                <a:cubicBezTo>
                  <a:pt x="1" y="1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7" name="Google Shape;5237;p21"/>
          <p:cNvSpPr/>
          <p:nvPr/>
        </p:nvSpPr>
        <p:spPr>
          <a:xfrm>
            <a:off x="6644331" y="5817850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8" y="11"/>
                </a:moveTo>
                <a:cubicBezTo>
                  <a:pt x="118" y="0"/>
                  <a:pt x="128" y="0"/>
                  <a:pt x="137" y="11"/>
                </a:cubicBezTo>
                <a:cubicBezTo>
                  <a:pt x="148" y="20"/>
                  <a:pt x="148" y="40"/>
                  <a:pt x="137" y="40"/>
                </a:cubicBezTo>
                <a:lnTo>
                  <a:pt x="39" y="118"/>
                </a:lnTo>
                <a:cubicBezTo>
                  <a:pt x="30" y="128"/>
                  <a:pt x="20" y="128"/>
                  <a:pt x="10" y="118"/>
                </a:cubicBezTo>
                <a:cubicBezTo>
                  <a:pt x="0" y="109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8" name="Google Shape;5238;p21"/>
          <p:cNvSpPr/>
          <p:nvPr/>
        </p:nvSpPr>
        <p:spPr>
          <a:xfrm>
            <a:off x="6644331" y="583434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37" y="79"/>
                </a:moveTo>
                <a:cubicBezTo>
                  <a:pt x="148" y="89"/>
                  <a:pt x="148" y="99"/>
                  <a:pt x="137" y="109"/>
                </a:cubicBezTo>
                <a:cubicBezTo>
                  <a:pt x="128" y="118"/>
                  <a:pt x="118" y="129"/>
                  <a:pt x="108" y="118"/>
                </a:cubicBezTo>
                <a:lnTo>
                  <a:pt x="10" y="40"/>
                </a:lnTo>
                <a:cubicBezTo>
                  <a:pt x="0" y="31"/>
                  <a:pt x="0" y="20"/>
                  <a:pt x="10" y="11"/>
                </a:cubicBezTo>
                <a:cubicBezTo>
                  <a:pt x="20" y="1"/>
                  <a:pt x="30" y="1"/>
                  <a:pt x="39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9" name="Google Shape;5239;p21"/>
          <p:cNvSpPr/>
          <p:nvPr/>
        </p:nvSpPr>
        <p:spPr>
          <a:xfrm>
            <a:off x="6623605" y="5817850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108" y="11"/>
                </a:moveTo>
                <a:cubicBezTo>
                  <a:pt x="118" y="0"/>
                  <a:pt x="137" y="0"/>
                  <a:pt x="148" y="11"/>
                </a:cubicBezTo>
                <a:cubicBezTo>
                  <a:pt x="157" y="20"/>
                  <a:pt x="148" y="40"/>
                  <a:pt x="137" y="40"/>
                </a:cubicBezTo>
                <a:lnTo>
                  <a:pt x="50" y="118"/>
                </a:lnTo>
                <a:cubicBezTo>
                  <a:pt x="30" y="128"/>
                  <a:pt x="20" y="128"/>
                  <a:pt x="10" y="118"/>
                </a:cubicBezTo>
                <a:cubicBezTo>
                  <a:pt x="0" y="109"/>
                  <a:pt x="10" y="89"/>
                  <a:pt x="2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0" name="Google Shape;5240;p21"/>
          <p:cNvSpPr/>
          <p:nvPr/>
        </p:nvSpPr>
        <p:spPr>
          <a:xfrm>
            <a:off x="6623605" y="5834346"/>
            <a:ext cx="33416" cy="27283"/>
          </a:xfrm>
          <a:custGeom>
            <a:avLst/>
            <a:gdLst/>
            <a:ahLst/>
            <a:cxnLst/>
            <a:rect l="l" t="t" r="r" b="b"/>
            <a:pathLst>
              <a:path w="158" h="129" extrusionOk="0">
                <a:moveTo>
                  <a:pt x="137" y="79"/>
                </a:moveTo>
                <a:cubicBezTo>
                  <a:pt x="148" y="89"/>
                  <a:pt x="157" y="99"/>
                  <a:pt x="148" y="109"/>
                </a:cubicBezTo>
                <a:cubicBezTo>
                  <a:pt x="137" y="118"/>
                  <a:pt x="118" y="129"/>
                  <a:pt x="108" y="118"/>
                </a:cubicBezTo>
                <a:lnTo>
                  <a:pt x="20" y="40"/>
                </a:lnTo>
                <a:cubicBezTo>
                  <a:pt x="10" y="31"/>
                  <a:pt x="0" y="20"/>
                  <a:pt x="10" y="11"/>
                </a:cubicBezTo>
                <a:cubicBezTo>
                  <a:pt x="20" y="1"/>
                  <a:pt x="30" y="1"/>
                  <a:pt x="5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1" name="Google Shape;5241;p21"/>
          <p:cNvSpPr/>
          <p:nvPr/>
        </p:nvSpPr>
        <p:spPr>
          <a:xfrm>
            <a:off x="6582152" y="5848939"/>
            <a:ext cx="49913" cy="79099"/>
          </a:xfrm>
          <a:custGeom>
            <a:avLst/>
            <a:gdLst/>
            <a:ahLst/>
            <a:cxnLst/>
            <a:rect l="l" t="t" r="r" b="b"/>
            <a:pathLst>
              <a:path w="236" h="374" extrusionOk="0">
                <a:moveTo>
                  <a:pt x="226" y="334"/>
                </a:moveTo>
                <a:cubicBezTo>
                  <a:pt x="235" y="354"/>
                  <a:pt x="235" y="363"/>
                  <a:pt x="226" y="373"/>
                </a:cubicBezTo>
                <a:cubicBezTo>
                  <a:pt x="206" y="373"/>
                  <a:pt x="196" y="373"/>
                  <a:pt x="187" y="363"/>
                </a:cubicBezTo>
                <a:lnTo>
                  <a:pt x="10" y="40"/>
                </a:lnTo>
                <a:cubicBezTo>
                  <a:pt x="0" y="30"/>
                  <a:pt x="0" y="20"/>
                  <a:pt x="10" y="10"/>
                </a:cubicBezTo>
                <a:cubicBezTo>
                  <a:pt x="30" y="1"/>
                  <a:pt x="39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2" name="Google Shape;5242;p21"/>
          <p:cNvSpPr/>
          <p:nvPr/>
        </p:nvSpPr>
        <p:spPr>
          <a:xfrm>
            <a:off x="6609223" y="5894621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147" y="59"/>
                </a:moveTo>
                <a:cubicBezTo>
                  <a:pt x="157" y="59"/>
                  <a:pt x="166" y="69"/>
                  <a:pt x="157" y="88"/>
                </a:cubicBezTo>
                <a:cubicBezTo>
                  <a:pt x="157" y="98"/>
                  <a:pt x="137" y="98"/>
                  <a:pt x="127" y="98"/>
                </a:cubicBezTo>
                <a:lnTo>
                  <a:pt x="9" y="49"/>
                </a:lnTo>
                <a:cubicBezTo>
                  <a:pt x="0" y="49"/>
                  <a:pt x="0" y="29"/>
                  <a:pt x="0" y="20"/>
                </a:cubicBezTo>
                <a:cubicBezTo>
                  <a:pt x="9" y="10"/>
                  <a:pt x="20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3" name="Google Shape;5243;p21"/>
          <p:cNvSpPr/>
          <p:nvPr/>
        </p:nvSpPr>
        <p:spPr>
          <a:xfrm>
            <a:off x="6604993" y="5896524"/>
            <a:ext cx="14593" cy="35531"/>
          </a:xfrm>
          <a:custGeom>
            <a:avLst/>
            <a:gdLst/>
            <a:ahLst/>
            <a:cxnLst/>
            <a:rect l="l" t="t" r="r" b="b"/>
            <a:pathLst>
              <a:path w="69" h="168" extrusionOk="0">
                <a:moveTo>
                  <a:pt x="49" y="148"/>
                </a:moveTo>
                <a:cubicBezTo>
                  <a:pt x="49" y="158"/>
                  <a:pt x="29" y="168"/>
                  <a:pt x="20" y="168"/>
                </a:cubicBezTo>
                <a:cubicBezTo>
                  <a:pt x="10" y="168"/>
                  <a:pt x="0" y="148"/>
                  <a:pt x="0" y="138"/>
                </a:cubicBezTo>
                <a:lnTo>
                  <a:pt x="20" y="20"/>
                </a:lnTo>
                <a:cubicBezTo>
                  <a:pt x="20" y="1"/>
                  <a:pt x="29" y="1"/>
                  <a:pt x="49" y="1"/>
                </a:cubicBezTo>
                <a:cubicBezTo>
                  <a:pt x="59" y="1"/>
                  <a:pt x="69" y="11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4" name="Google Shape;5244;p21"/>
          <p:cNvSpPr/>
          <p:nvPr/>
        </p:nvSpPr>
        <p:spPr>
          <a:xfrm>
            <a:off x="6598649" y="587791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148" y="50"/>
                </a:moveTo>
                <a:cubicBezTo>
                  <a:pt x="157" y="60"/>
                  <a:pt x="168" y="69"/>
                  <a:pt x="157" y="79"/>
                </a:cubicBezTo>
                <a:cubicBezTo>
                  <a:pt x="157" y="99"/>
                  <a:pt x="148" y="99"/>
                  <a:pt x="128" y="99"/>
                </a:cubicBezTo>
                <a:lnTo>
                  <a:pt x="20" y="50"/>
                </a:lnTo>
                <a:cubicBezTo>
                  <a:pt x="1" y="50"/>
                  <a:pt x="1" y="30"/>
                  <a:pt x="1" y="21"/>
                </a:cubicBezTo>
                <a:cubicBezTo>
                  <a:pt x="11" y="10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5" name="Google Shape;5245;p21"/>
          <p:cNvSpPr/>
          <p:nvPr/>
        </p:nvSpPr>
        <p:spPr>
          <a:xfrm>
            <a:off x="6594630" y="5877913"/>
            <a:ext cx="14805" cy="37646"/>
          </a:xfrm>
          <a:custGeom>
            <a:avLst/>
            <a:gdLst/>
            <a:ahLst/>
            <a:cxnLst/>
            <a:rect l="l" t="t" r="r" b="b"/>
            <a:pathLst>
              <a:path w="70" h="178" extrusionOk="0">
                <a:moveTo>
                  <a:pt x="49" y="158"/>
                </a:moveTo>
                <a:cubicBezTo>
                  <a:pt x="49" y="167"/>
                  <a:pt x="39" y="177"/>
                  <a:pt x="20" y="177"/>
                </a:cubicBezTo>
                <a:cubicBezTo>
                  <a:pt x="10" y="167"/>
                  <a:pt x="0" y="158"/>
                  <a:pt x="0" y="148"/>
                </a:cubicBezTo>
                <a:lnTo>
                  <a:pt x="20" y="30"/>
                </a:lnTo>
                <a:cubicBezTo>
                  <a:pt x="20" y="10"/>
                  <a:pt x="39" y="1"/>
                  <a:pt x="49" y="1"/>
                </a:cubicBezTo>
                <a:cubicBezTo>
                  <a:pt x="59" y="10"/>
                  <a:pt x="69" y="21"/>
                  <a:pt x="6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6" name="Google Shape;5246;p21"/>
          <p:cNvSpPr/>
          <p:nvPr/>
        </p:nvSpPr>
        <p:spPr>
          <a:xfrm>
            <a:off x="6523992" y="5848939"/>
            <a:ext cx="50124" cy="79099"/>
          </a:xfrm>
          <a:custGeom>
            <a:avLst/>
            <a:gdLst/>
            <a:ahLst/>
            <a:cxnLst/>
            <a:rect l="l" t="t" r="r" b="b"/>
            <a:pathLst>
              <a:path w="237" h="374" extrusionOk="0">
                <a:moveTo>
                  <a:pt x="50" y="363"/>
                </a:moveTo>
                <a:cubicBezTo>
                  <a:pt x="40" y="373"/>
                  <a:pt x="31" y="373"/>
                  <a:pt x="20" y="373"/>
                </a:cubicBezTo>
                <a:cubicBezTo>
                  <a:pt x="1" y="363"/>
                  <a:pt x="1" y="354"/>
                  <a:pt x="11" y="334"/>
                </a:cubicBezTo>
                <a:lnTo>
                  <a:pt x="187" y="20"/>
                </a:lnTo>
                <a:cubicBezTo>
                  <a:pt x="197" y="10"/>
                  <a:pt x="216" y="1"/>
                  <a:pt x="227" y="10"/>
                </a:cubicBezTo>
                <a:cubicBezTo>
                  <a:pt x="236" y="20"/>
                  <a:pt x="236" y="30"/>
                  <a:pt x="236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7" name="Google Shape;5247;p21"/>
          <p:cNvSpPr/>
          <p:nvPr/>
        </p:nvSpPr>
        <p:spPr>
          <a:xfrm>
            <a:off x="6536470" y="5896524"/>
            <a:ext cx="14805" cy="35531"/>
          </a:xfrm>
          <a:custGeom>
            <a:avLst/>
            <a:gdLst/>
            <a:ahLst/>
            <a:cxnLst/>
            <a:rect l="l" t="t" r="r" b="b"/>
            <a:pathLst>
              <a:path w="70" h="168" extrusionOk="0">
                <a:moveTo>
                  <a:pt x="70" y="138"/>
                </a:moveTo>
                <a:cubicBezTo>
                  <a:pt x="70" y="148"/>
                  <a:pt x="59" y="168"/>
                  <a:pt x="50" y="168"/>
                </a:cubicBezTo>
                <a:cubicBezTo>
                  <a:pt x="40" y="168"/>
                  <a:pt x="20" y="158"/>
                  <a:pt x="20" y="148"/>
                </a:cubicBezTo>
                <a:lnTo>
                  <a:pt x="1" y="20"/>
                </a:lnTo>
                <a:cubicBezTo>
                  <a:pt x="1" y="11"/>
                  <a:pt x="11" y="1"/>
                  <a:pt x="20" y="1"/>
                </a:cubicBezTo>
                <a:cubicBezTo>
                  <a:pt x="40" y="1"/>
                  <a:pt x="50" y="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8" name="Google Shape;5248;p21"/>
          <p:cNvSpPr/>
          <p:nvPr/>
        </p:nvSpPr>
        <p:spPr>
          <a:xfrm>
            <a:off x="6511726" y="5894621"/>
            <a:ext cx="37434" cy="20938"/>
          </a:xfrm>
          <a:custGeom>
            <a:avLst/>
            <a:gdLst/>
            <a:ahLst/>
            <a:cxnLst/>
            <a:rect l="l" t="t" r="r" b="b"/>
            <a:pathLst>
              <a:path w="177" h="99" extrusionOk="0">
                <a:moveTo>
                  <a:pt x="39" y="98"/>
                </a:moveTo>
                <a:cubicBezTo>
                  <a:pt x="30" y="98"/>
                  <a:pt x="10" y="98"/>
                  <a:pt x="10" y="88"/>
                </a:cubicBezTo>
                <a:cubicBezTo>
                  <a:pt x="0" y="69"/>
                  <a:pt x="10" y="59"/>
                  <a:pt x="20" y="59"/>
                </a:cubicBezTo>
                <a:lnTo>
                  <a:pt x="137" y="10"/>
                </a:lnTo>
                <a:cubicBezTo>
                  <a:pt x="147" y="0"/>
                  <a:pt x="167" y="10"/>
                  <a:pt x="167" y="20"/>
                </a:cubicBezTo>
                <a:cubicBezTo>
                  <a:pt x="176" y="29"/>
                  <a:pt x="167" y="49"/>
                  <a:pt x="157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9" name="Google Shape;5249;p21"/>
          <p:cNvSpPr/>
          <p:nvPr/>
        </p:nvSpPr>
        <p:spPr>
          <a:xfrm>
            <a:off x="6547045" y="5877913"/>
            <a:ext cx="14593" cy="37646"/>
          </a:xfrm>
          <a:custGeom>
            <a:avLst/>
            <a:gdLst/>
            <a:ahLst/>
            <a:cxnLst/>
            <a:rect l="l" t="t" r="r" b="b"/>
            <a:pathLst>
              <a:path w="69" h="178" extrusionOk="0">
                <a:moveTo>
                  <a:pt x="68" y="148"/>
                </a:moveTo>
                <a:cubicBezTo>
                  <a:pt x="68" y="158"/>
                  <a:pt x="59" y="167"/>
                  <a:pt x="49" y="177"/>
                </a:cubicBezTo>
                <a:cubicBezTo>
                  <a:pt x="29" y="177"/>
                  <a:pt x="20" y="167"/>
                  <a:pt x="20" y="158"/>
                </a:cubicBezTo>
                <a:lnTo>
                  <a:pt x="0" y="30"/>
                </a:lnTo>
                <a:cubicBezTo>
                  <a:pt x="0" y="21"/>
                  <a:pt x="9" y="10"/>
                  <a:pt x="20" y="1"/>
                </a:cubicBezTo>
                <a:cubicBezTo>
                  <a:pt x="39" y="1"/>
                  <a:pt x="49" y="10"/>
                  <a:pt x="4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0" name="Google Shape;5250;p21"/>
          <p:cNvSpPr/>
          <p:nvPr/>
        </p:nvSpPr>
        <p:spPr>
          <a:xfrm>
            <a:off x="6522089" y="5877913"/>
            <a:ext cx="35319" cy="20938"/>
          </a:xfrm>
          <a:custGeom>
            <a:avLst/>
            <a:gdLst/>
            <a:ahLst/>
            <a:cxnLst/>
            <a:rect l="l" t="t" r="r" b="b"/>
            <a:pathLst>
              <a:path w="167" h="99" extrusionOk="0">
                <a:moveTo>
                  <a:pt x="40" y="99"/>
                </a:moveTo>
                <a:cubicBezTo>
                  <a:pt x="29" y="99"/>
                  <a:pt x="10" y="99"/>
                  <a:pt x="10" y="79"/>
                </a:cubicBezTo>
                <a:cubicBezTo>
                  <a:pt x="0" y="69"/>
                  <a:pt x="10" y="60"/>
                  <a:pt x="20" y="50"/>
                </a:cubicBezTo>
                <a:lnTo>
                  <a:pt x="138" y="10"/>
                </a:lnTo>
                <a:cubicBezTo>
                  <a:pt x="147" y="1"/>
                  <a:pt x="157" y="10"/>
                  <a:pt x="167" y="21"/>
                </a:cubicBezTo>
                <a:cubicBezTo>
                  <a:pt x="167" y="30"/>
                  <a:pt x="167" y="50"/>
                  <a:pt x="147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1" name="Google Shape;5251;p21"/>
          <p:cNvSpPr/>
          <p:nvPr/>
        </p:nvSpPr>
        <p:spPr>
          <a:xfrm>
            <a:off x="6476406" y="5834346"/>
            <a:ext cx="87347" cy="10786"/>
          </a:xfrm>
          <a:custGeom>
            <a:avLst/>
            <a:gdLst/>
            <a:ahLst/>
            <a:cxnLst/>
            <a:rect l="l" t="t" r="r" b="b"/>
            <a:pathLst>
              <a:path w="413" h="51" extrusionOk="0">
                <a:moveTo>
                  <a:pt x="20" y="50"/>
                </a:moveTo>
                <a:cubicBezTo>
                  <a:pt x="10" y="50"/>
                  <a:pt x="1" y="40"/>
                  <a:pt x="1" y="20"/>
                </a:cubicBezTo>
                <a:cubicBezTo>
                  <a:pt x="1" y="11"/>
                  <a:pt x="10" y="1"/>
                  <a:pt x="20" y="1"/>
                </a:cubicBezTo>
                <a:lnTo>
                  <a:pt x="393" y="1"/>
                </a:lnTo>
                <a:cubicBezTo>
                  <a:pt x="402" y="1"/>
                  <a:pt x="412" y="11"/>
                  <a:pt x="412" y="20"/>
                </a:cubicBezTo>
                <a:cubicBezTo>
                  <a:pt x="412" y="40"/>
                  <a:pt x="402" y="50"/>
                  <a:pt x="393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2" name="Google Shape;5252;p21"/>
          <p:cNvSpPr/>
          <p:nvPr/>
        </p:nvSpPr>
        <p:spPr>
          <a:xfrm>
            <a:off x="6480636" y="583434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30" y="129"/>
                  <a:pt x="20" y="118"/>
                  <a:pt x="10" y="109"/>
                </a:cubicBezTo>
                <a:cubicBezTo>
                  <a:pt x="0" y="99"/>
                  <a:pt x="0" y="89"/>
                  <a:pt x="10" y="79"/>
                </a:cubicBezTo>
                <a:lnTo>
                  <a:pt x="108" y="1"/>
                </a:lnTo>
                <a:cubicBezTo>
                  <a:pt x="118" y="1"/>
                  <a:pt x="138" y="1"/>
                  <a:pt x="138" y="11"/>
                </a:cubicBezTo>
                <a:cubicBezTo>
                  <a:pt x="147" y="20"/>
                  <a:pt x="147" y="31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3" name="Google Shape;5253;p21"/>
          <p:cNvSpPr/>
          <p:nvPr/>
        </p:nvSpPr>
        <p:spPr>
          <a:xfrm>
            <a:off x="6480636" y="5817850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" y="40"/>
                </a:moveTo>
                <a:cubicBezTo>
                  <a:pt x="0" y="40"/>
                  <a:pt x="0" y="20"/>
                  <a:pt x="10" y="11"/>
                </a:cubicBezTo>
                <a:cubicBezTo>
                  <a:pt x="20" y="0"/>
                  <a:pt x="30" y="0"/>
                  <a:pt x="40" y="11"/>
                </a:cubicBezTo>
                <a:lnTo>
                  <a:pt x="138" y="79"/>
                </a:lnTo>
                <a:cubicBezTo>
                  <a:pt x="147" y="89"/>
                  <a:pt x="147" y="109"/>
                  <a:pt x="138" y="118"/>
                </a:cubicBezTo>
                <a:cubicBezTo>
                  <a:pt x="138" y="128"/>
                  <a:pt x="118" y="128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4" name="Google Shape;5254;p21"/>
          <p:cNvSpPr/>
          <p:nvPr/>
        </p:nvSpPr>
        <p:spPr>
          <a:xfrm>
            <a:off x="6501362" y="5834346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40" y="118"/>
                </a:moveTo>
                <a:cubicBezTo>
                  <a:pt x="29" y="129"/>
                  <a:pt x="10" y="118"/>
                  <a:pt x="0" y="109"/>
                </a:cubicBezTo>
                <a:cubicBezTo>
                  <a:pt x="0" y="99"/>
                  <a:pt x="0" y="89"/>
                  <a:pt x="10" y="79"/>
                </a:cubicBezTo>
                <a:lnTo>
                  <a:pt x="108" y="1"/>
                </a:lnTo>
                <a:cubicBezTo>
                  <a:pt x="118" y="1"/>
                  <a:pt x="127" y="1"/>
                  <a:pt x="138" y="11"/>
                </a:cubicBezTo>
                <a:cubicBezTo>
                  <a:pt x="147" y="20"/>
                  <a:pt x="147" y="31"/>
                  <a:pt x="13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5" name="Google Shape;5255;p21"/>
          <p:cNvSpPr/>
          <p:nvPr/>
        </p:nvSpPr>
        <p:spPr>
          <a:xfrm>
            <a:off x="6501362" y="5817850"/>
            <a:ext cx="31301" cy="27283"/>
          </a:xfrm>
          <a:custGeom>
            <a:avLst/>
            <a:gdLst/>
            <a:ahLst/>
            <a:cxnLst/>
            <a:rect l="l" t="t" r="r" b="b"/>
            <a:pathLst>
              <a:path w="148" h="129" extrusionOk="0">
                <a:moveTo>
                  <a:pt x="10" y="40"/>
                </a:moveTo>
                <a:cubicBezTo>
                  <a:pt x="0" y="40"/>
                  <a:pt x="0" y="20"/>
                  <a:pt x="0" y="11"/>
                </a:cubicBezTo>
                <a:cubicBezTo>
                  <a:pt x="10" y="0"/>
                  <a:pt x="29" y="0"/>
                  <a:pt x="40" y="11"/>
                </a:cubicBezTo>
                <a:lnTo>
                  <a:pt x="138" y="79"/>
                </a:lnTo>
                <a:cubicBezTo>
                  <a:pt x="147" y="89"/>
                  <a:pt x="147" y="109"/>
                  <a:pt x="138" y="118"/>
                </a:cubicBezTo>
                <a:cubicBezTo>
                  <a:pt x="127" y="128"/>
                  <a:pt x="118" y="128"/>
                  <a:pt x="108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6" name="Google Shape;5256;p21"/>
          <p:cNvSpPr/>
          <p:nvPr/>
        </p:nvSpPr>
        <p:spPr>
          <a:xfrm>
            <a:off x="3386303" y="232569"/>
            <a:ext cx="31513" cy="31301"/>
          </a:xfrm>
          <a:custGeom>
            <a:avLst/>
            <a:gdLst/>
            <a:ahLst/>
            <a:cxnLst/>
            <a:rect l="l" t="t" r="r" b="b"/>
            <a:pathLst>
              <a:path w="149" h="148" extrusionOk="0">
                <a:moveTo>
                  <a:pt x="70" y="1"/>
                </a:moveTo>
                <a:cubicBezTo>
                  <a:pt x="89" y="1"/>
                  <a:pt x="109" y="10"/>
                  <a:pt x="118" y="20"/>
                </a:cubicBezTo>
                <a:cubicBezTo>
                  <a:pt x="138" y="30"/>
                  <a:pt x="148" y="49"/>
                  <a:pt x="148" y="69"/>
                </a:cubicBezTo>
                <a:cubicBezTo>
                  <a:pt x="148" y="89"/>
                  <a:pt x="138" y="108"/>
                  <a:pt x="118" y="118"/>
                </a:cubicBezTo>
                <a:cubicBezTo>
                  <a:pt x="109" y="138"/>
                  <a:pt x="89" y="147"/>
                  <a:pt x="70" y="147"/>
                </a:cubicBezTo>
                <a:cubicBezTo>
                  <a:pt x="50" y="147"/>
                  <a:pt x="31" y="138"/>
                  <a:pt x="20" y="118"/>
                </a:cubicBezTo>
                <a:cubicBezTo>
                  <a:pt x="11" y="108"/>
                  <a:pt x="1" y="89"/>
                  <a:pt x="1" y="69"/>
                </a:cubicBezTo>
                <a:cubicBezTo>
                  <a:pt x="1" y="49"/>
                  <a:pt x="11" y="30"/>
                  <a:pt x="20" y="20"/>
                </a:cubicBezTo>
                <a:cubicBezTo>
                  <a:pt x="31" y="10"/>
                  <a:pt x="50" y="1"/>
                  <a:pt x="70" y="1"/>
                </a:cubicBezTo>
                <a:close/>
                <a:moveTo>
                  <a:pt x="99" y="40"/>
                </a:moveTo>
                <a:cubicBezTo>
                  <a:pt x="89" y="30"/>
                  <a:pt x="79" y="30"/>
                  <a:pt x="70" y="30"/>
                </a:cubicBezTo>
                <a:cubicBezTo>
                  <a:pt x="60" y="30"/>
                  <a:pt x="50" y="30"/>
                  <a:pt x="40" y="40"/>
                </a:cubicBezTo>
                <a:cubicBezTo>
                  <a:pt x="31" y="49"/>
                  <a:pt x="31" y="60"/>
                  <a:pt x="31" y="69"/>
                </a:cubicBezTo>
                <a:cubicBezTo>
                  <a:pt x="31" y="79"/>
                  <a:pt x="31" y="89"/>
                  <a:pt x="40" y="99"/>
                </a:cubicBezTo>
                <a:cubicBezTo>
                  <a:pt x="50" y="108"/>
                  <a:pt x="60" y="118"/>
                  <a:pt x="70" y="118"/>
                </a:cubicBezTo>
                <a:cubicBezTo>
                  <a:pt x="79" y="118"/>
                  <a:pt x="89" y="108"/>
                  <a:pt x="99" y="99"/>
                </a:cubicBezTo>
                <a:cubicBezTo>
                  <a:pt x="109" y="89"/>
                  <a:pt x="109" y="79"/>
                  <a:pt x="109" y="69"/>
                </a:cubicBezTo>
                <a:cubicBezTo>
                  <a:pt x="109" y="60"/>
                  <a:pt x="109" y="49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7" name="Google Shape;5257;p21"/>
          <p:cNvSpPr/>
          <p:nvPr/>
        </p:nvSpPr>
        <p:spPr>
          <a:xfrm>
            <a:off x="3398781" y="141416"/>
            <a:ext cx="6556" cy="97499"/>
          </a:xfrm>
          <a:custGeom>
            <a:avLst/>
            <a:gdLst/>
            <a:ahLst/>
            <a:cxnLst/>
            <a:rect l="l" t="t" r="r" b="b"/>
            <a:pathLst>
              <a:path w="31" h="461" extrusionOk="0">
                <a:moveTo>
                  <a:pt x="1" y="20"/>
                </a:moveTo>
                <a:cubicBezTo>
                  <a:pt x="1" y="10"/>
                  <a:pt x="1" y="1"/>
                  <a:pt x="11" y="1"/>
                </a:cubicBezTo>
                <a:cubicBezTo>
                  <a:pt x="20" y="1"/>
                  <a:pt x="30" y="10"/>
                  <a:pt x="30" y="20"/>
                </a:cubicBezTo>
                <a:lnTo>
                  <a:pt x="30" y="441"/>
                </a:lnTo>
                <a:cubicBezTo>
                  <a:pt x="30" y="451"/>
                  <a:pt x="20" y="461"/>
                  <a:pt x="11" y="461"/>
                </a:cubicBezTo>
                <a:cubicBezTo>
                  <a:pt x="1" y="461"/>
                  <a:pt x="1" y="451"/>
                  <a:pt x="1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8" name="Google Shape;5258;p21"/>
          <p:cNvSpPr/>
          <p:nvPr/>
        </p:nvSpPr>
        <p:spPr>
          <a:xfrm>
            <a:off x="3386303" y="153894"/>
            <a:ext cx="19034" cy="22841"/>
          </a:xfrm>
          <a:custGeom>
            <a:avLst/>
            <a:gdLst/>
            <a:ahLst/>
            <a:cxnLst/>
            <a:rect l="l" t="t" r="r" b="b"/>
            <a:pathLst>
              <a:path w="90" h="108" extrusionOk="0">
                <a:moveTo>
                  <a:pt x="1" y="29"/>
                </a:moveTo>
                <a:lnTo>
                  <a:pt x="1" y="0"/>
                </a:lnTo>
                <a:cubicBezTo>
                  <a:pt x="11" y="0"/>
                  <a:pt x="20" y="0"/>
                  <a:pt x="31" y="10"/>
                </a:cubicBezTo>
                <a:lnTo>
                  <a:pt x="79" y="79"/>
                </a:lnTo>
                <a:cubicBezTo>
                  <a:pt x="89" y="88"/>
                  <a:pt x="89" y="88"/>
                  <a:pt x="79" y="98"/>
                </a:cubicBezTo>
                <a:cubicBezTo>
                  <a:pt x="70" y="108"/>
                  <a:pt x="60" y="98"/>
                  <a:pt x="6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9" name="Google Shape;5259;p21"/>
          <p:cNvSpPr/>
          <p:nvPr/>
        </p:nvSpPr>
        <p:spPr>
          <a:xfrm>
            <a:off x="3396878" y="153894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68" y="10"/>
                </a:moveTo>
                <a:cubicBezTo>
                  <a:pt x="68" y="0"/>
                  <a:pt x="79" y="0"/>
                  <a:pt x="88" y="0"/>
                </a:cubicBezTo>
                <a:cubicBezTo>
                  <a:pt x="88" y="10"/>
                  <a:pt x="98" y="20"/>
                  <a:pt x="88" y="29"/>
                </a:cubicBezTo>
                <a:lnTo>
                  <a:pt x="29" y="98"/>
                </a:lnTo>
                <a:cubicBezTo>
                  <a:pt x="29" y="98"/>
                  <a:pt x="20" y="108"/>
                  <a:pt x="10" y="98"/>
                </a:cubicBezTo>
                <a:cubicBezTo>
                  <a:pt x="10" y="88"/>
                  <a:pt x="0" y="88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0" name="Google Shape;5260;p21"/>
          <p:cNvSpPr/>
          <p:nvPr/>
        </p:nvSpPr>
        <p:spPr>
          <a:xfrm>
            <a:off x="3386303" y="168276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1" y="30"/>
                </a:moveTo>
                <a:lnTo>
                  <a:pt x="1" y="1"/>
                </a:lnTo>
                <a:cubicBezTo>
                  <a:pt x="11" y="1"/>
                  <a:pt x="20" y="1"/>
                  <a:pt x="31" y="11"/>
                </a:cubicBezTo>
                <a:lnTo>
                  <a:pt x="79" y="79"/>
                </a:lnTo>
                <a:cubicBezTo>
                  <a:pt x="89" y="89"/>
                  <a:pt x="89" y="89"/>
                  <a:pt x="79" y="99"/>
                </a:cubicBezTo>
                <a:cubicBezTo>
                  <a:pt x="70" y="109"/>
                  <a:pt x="60" y="99"/>
                  <a:pt x="6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1" name="Google Shape;5261;p21"/>
          <p:cNvSpPr/>
          <p:nvPr/>
        </p:nvSpPr>
        <p:spPr>
          <a:xfrm>
            <a:off x="3396878" y="168276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68" y="11"/>
                </a:moveTo>
                <a:cubicBezTo>
                  <a:pt x="68" y="1"/>
                  <a:pt x="79" y="1"/>
                  <a:pt x="88" y="1"/>
                </a:cubicBezTo>
                <a:cubicBezTo>
                  <a:pt x="88" y="11"/>
                  <a:pt x="98" y="20"/>
                  <a:pt x="88" y="30"/>
                </a:cubicBezTo>
                <a:lnTo>
                  <a:pt x="29" y="99"/>
                </a:lnTo>
                <a:cubicBezTo>
                  <a:pt x="29" y="99"/>
                  <a:pt x="20" y="109"/>
                  <a:pt x="10" y="99"/>
                </a:cubicBezTo>
                <a:cubicBezTo>
                  <a:pt x="10" y="89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2" name="Google Shape;5262;p21"/>
          <p:cNvSpPr/>
          <p:nvPr/>
        </p:nvSpPr>
        <p:spPr>
          <a:xfrm>
            <a:off x="3407029" y="193232"/>
            <a:ext cx="87347" cy="52027"/>
          </a:xfrm>
          <a:custGeom>
            <a:avLst/>
            <a:gdLst/>
            <a:ahLst/>
            <a:cxnLst/>
            <a:rect l="l" t="t" r="r" b="b"/>
            <a:pathLst>
              <a:path w="413" h="246" extrusionOk="0">
                <a:moveTo>
                  <a:pt x="383" y="0"/>
                </a:moveTo>
                <a:cubicBezTo>
                  <a:pt x="393" y="0"/>
                  <a:pt x="403" y="0"/>
                  <a:pt x="403" y="10"/>
                </a:cubicBezTo>
                <a:cubicBezTo>
                  <a:pt x="412" y="20"/>
                  <a:pt x="403" y="20"/>
                  <a:pt x="403" y="30"/>
                </a:cubicBezTo>
                <a:lnTo>
                  <a:pt x="31" y="246"/>
                </a:lnTo>
                <a:cubicBezTo>
                  <a:pt x="20" y="246"/>
                  <a:pt x="11" y="246"/>
                  <a:pt x="11" y="235"/>
                </a:cubicBezTo>
                <a:cubicBezTo>
                  <a:pt x="1" y="226"/>
                  <a:pt x="11" y="21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3" name="Google Shape;5263;p21"/>
          <p:cNvSpPr/>
          <p:nvPr/>
        </p:nvSpPr>
        <p:spPr>
          <a:xfrm>
            <a:off x="3463075" y="189002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40" y="11"/>
                </a:moveTo>
                <a:cubicBezTo>
                  <a:pt x="40" y="1"/>
                  <a:pt x="49" y="1"/>
                  <a:pt x="60" y="1"/>
                </a:cubicBezTo>
                <a:cubicBezTo>
                  <a:pt x="60" y="1"/>
                  <a:pt x="69" y="11"/>
                  <a:pt x="69" y="20"/>
                </a:cubicBezTo>
                <a:lnTo>
                  <a:pt x="30" y="109"/>
                </a:lnTo>
                <a:cubicBezTo>
                  <a:pt x="30" y="109"/>
                  <a:pt x="20" y="118"/>
                  <a:pt x="10" y="109"/>
                </a:cubicBezTo>
                <a:cubicBezTo>
                  <a:pt x="1" y="109"/>
                  <a:pt x="1" y="99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4" name="Google Shape;5264;p21"/>
          <p:cNvSpPr/>
          <p:nvPr/>
        </p:nvSpPr>
        <p:spPr>
          <a:xfrm>
            <a:off x="3463075" y="205710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8" y="20"/>
                </a:moveTo>
                <a:cubicBezTo>
                  <a:pt x="118" y="20"/>
                  <a:pt x="118" y="30"/>
                  <a:pt x="118" y="39"/>
                </a:cubicBezTo>
                <a:lnTo>
                  <a:pt x="108" y="49"/>
                </a:lnTo>
                <a:lnTo>
                  <a:pt x="10" y="39"/>
                </a:lnTo>
                <a:cubicBezTo>
                  <a:pt x="10" y="30"/>
                  <a:pt x="1" y="30"/>
                  <a:pt x="1" y="20"/>
                </a:cubicBezTo>
                <a:cubicBezTo>
                  <a:pt x="1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5" name="Google Shape;5265;p21"/>
          <p:cNvSpPr/>
          <p:nvPr/>
        </p:nvSpPr>
        <p:spPr>
          <a:xfrm>
            <a:off x="3450808" y="195347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9" y="10"/>
                </a:moveTo>
                <a:cubicBezTo>
                  <a:pt x="39" y="10"/>
                  <a:pt x="49" y="0"/>
                  <a:pt x="59" y="10"/>
                </a:cubicBezTo>
                <a:cubicBezTo>
                  <a:pt x="59" y="10"/>
                  <a:pt x="68" y="20"/>
                  <a:pt x="59" y="29"/>
                </a:cubicBezTo>
                <a:lnTo>
                  <a:pt x="29" y="108"/>
                </a:lnTo>
                <a:cubicBezTo>
                  <a:pt x="29" y="118"/>
                  <a:pt x="20" y="118"/>
                  <a:pt x="9" y="118"/>
                </a:cubicBezTo>
                <a:cubicBezTo>
                  <a:pt x="0" y="118"/>
                  <a:pt x="0" y="10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6" name="Google Shape;5266;p21"/>
          <p:cNvSpPr/>
          <p:nvPr/>
        </p:nvSpPr>
        <p:spPr>
          <a:xfrm>
            <a:off x="3450808" y="213958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7" y="10"/>
                </a:moveTo>
                <a:cubicBezTo>
                  <a:pt x="118" y="10"/>
                  <a:pt x="118" y="20"/>
                  <a:pt x="118" y="30"/>
                </a:cubicBezTo>
                <a:cubicBezTo>
                  <a:pt x="118" y="39"/>
                  <a:pt x="107" y="39"/>
                  <a:pt x="98" y="39"/>
                </a:cubicBezTo>
                <a:lnTo>
                  <a:pt x="9" y="30"/>
                </a:lnTo>
                <a:cubicBezTo>
                  <a:pt x="9" y="30"/>
                  <a:pt x="0" y="20"/>
                  <a:pt x="0" y="10"/>
                </a:cubicBezTo>
                <a:cubicBezTo>
                  <a:pt x="0" y="0"/>
                  <a:pt x="9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7" name="Google Shape;5267;p21"/>
          <p:cNvSpPr/>
          <p:nvPr/>
        </p:nvSpPr>
        <p:spPr>
          <a:xfrm>
            <a:off x="3407029" y="249277"/>
            <a:ext cx="87347" cy="54142"/>
          </a:xfrm>
          <a:custGeom>
            <a:avLst/>
            <a:gdLst/>
            <a:ahLst/>
            <a:cxnLst/>
            <a:rect l="l" t="t" r="r" b="b"/>
            <a:pathLst>
              <a:path w="413" h="256" extrusionOk="0">
                <a:moveTo>
                  <a:pt x="403" y="216"/>
                </a:moveTo>
                <a:cubicBezTo>
                  <a:pt x="403" y="225"/>
                  <a:pt x="412" y="235"/>
                  <a:pt x="403" y="245"/>
                </a:cubicBezTo>
                <a:cubicBezTo>
                  <a:pt x="403" y="245"/>
                  <a:pt x="393" y="255"/>
                  <a:pt x="383" y="245"/>
                </a:cubicBezTo>
                <a:lnTo>
                  <a:pt x="11" y="29"/>
                </a:lnTo>
                <a:cubicBezTo>
                  <a:pt x="11" y="29"/>
                  <a:pt x="1" y="20"/>
                  <a:pt x="11" y="10"/>
                </a:cubicBezTo>
                <a:cubicBezTo>
                  <a:pt x="11" y="10"/>
                  <a:pt x="20" y="0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8" name="Google Shape;5268;p21"/>
          <p:cNvSpPr/>
          <p:nvPr/>
        </p:nvSpPr>
        <p:spPr>
          <a:xfrm>
            <a:off x="3463075" y="278251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8" y="10"/>
                </a:moveTo>
                <a:cubicBezTo>
                  <a:pt x="108" y="0"/>
                  <a:pt x="118" y="10"/>
                  <a:pt x="118" y="20"/>
                </a:cubicBezTo>
                <a:cubicBezTo>
                  <a:pt x="118" y="29"/>
                  <a:pt x="118" y="29"/>
                  <a:pt x="108" y="40"/>
                </a:cubicBezTo>
                <a:lnTo>
                  <a:pt x="20" y="49"/>
                </a:lnTo>
                <a:cubicBezTo>
                  <a:pt x="10" y="49"/>
                  <a:pt x="1" y="40"/>
                  <a:pt x="1" y="40"/>
                </a:cubicBezTo>
                <a:cubicBezTo>
                  <a:pt x="1" y="29"/>
                  <a:pt x="10" y="20"/>
                  <a:pt x="1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9" name="Google Shape;5269;p21"/>
          <p:cNvSpPr/>
          <p:nvPr/>
        </p:nvSpPr>
        <p:spPr>
          <a:xfrm>
            <a:off x="3463075" y="28248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69" y="88"/>
                </a:moveTo>
                <a:cubicBezTo>
                  <a:pt x="69" y="98"/>
                  <a:pt x="60" y="107"/>
                  <a:pt x="60" y="107"/>
                </a:cubicBezTo>
                <a:cubicBezTo>
                  <a:pt x="49" y="118"/>
                  <a:pt x="40" y="107"/>
                  <a:pt x="40" y="98"/>
                </a:cubicBezTo>
                <a:lnTo>
                  <a:pt x="1" y="20"/>
                </a:lnTo>
                <a:cubicBezTo>
                  <a:pt x="1" y="9"/>
                  <a:pt x="1" y="0"/>
                  <a:pt x="10" y="0"/>
                </a:cubicBezTo>
                <a:cubicBezTo>
                  <a:pt x="20" y="0"/>
                  <a:pt x="30" y="0"/>
                  <a:pt x="30" y="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0" name="Google Shape;5270;p21"/>
          <p:cNvSpPr/>
          <p:nvPr/>
        </p:nvSpPr>
        <p:spPr>
          <a:xfrm>
            <a:off x="3450808" y="271907"/>
            <a:ext cx="24956" cy="10786"/>
          </a:xfrm>
          <a:custGeom>
            <a:avLst/>
            <a:gdLst/>
            <a:ahLst/>
            <a:cxnLst/>
            <a:rect l="l" t="t" r="r" b="b"/>
            <a:pathLst>
              <a:path w="118" h="51" extrusionOk="0">
                <a:moveTo>
                  <a:pt x="98" y="1"/>
                </a:moveTo>
                <a:cubicBezTo>
                  <a:pt x="107" y="1"/>
                  <a:pt x="118" y="1"/>
                  <a:pt x="118" y="11"/>
                </a:cubicBezTo>
                <a:cubicBezTo>
                  <a:pt x="118" y="20"/>
                  <a:pt x="118" y="30"/>
                  <a:pt x="107" y="30"/>
                </a:cubicBezTo>
                <a:lnTo>
                  <a:pt x="20" y="40"/>
                </a:lnTo>
                <a:cubicBezTo>
                  <a:pt x="9" y="50"/>
                  <a:pt x="0" y="40"/>
                  <a:pt x="0" y="30"/>
                </a:cubicBezTo>
                <a:cubicBezTo>
                  <a:pt x="0" y="20"/>
                  <a:pt x="9" y="11"/>
                  <a:pt x="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1" name="Google Shape;5271;p21"/>
          <p:cNvSpPr/>
          <p:nvPr/>
        </p:nvSpPr>
        <p:spPr>
          <a:xfrm>
            <a:off x="3450808" y="274022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59" y="99"/>
                </a:moveTo>
                <a:cubicBezTo>
                  <a:pt x="68" y="108"/>
                  <a:pt x="59" y="118"/>
                  <a:pt x="59" y="118"/>
                </a:cubicBezTo>
                <a:cubicBezTo>
                  <a:pt x="49" y="118"/>
                  <a:pt x="39" y="118"/>
                  <a:pt x="39" y="108"/>
                </a:cubicBezTo>
                <a:lnTo>
                  <a:pt x="0" y="20"/>
                </a:lnTo>
                <a:cubicBezTo>
                  <a:pt x="0" y="20"/>
                  <a:pt x="0" y="10"/>
                  <a:pt x="9" y="1"/>
                </a:cubicBezTo>
                <a:cubicBezTo>
                  <a:pt x="20" y="1"/>
                  <a:pt x="29" y="1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2" name="Google Shape;5272;p21"/>
          <p:cNvSpPr/>
          <p:nvPr/>
        </p:nvSpPr>
        <p:spPr>
          <a:xfrm>
            <a:off x="3398781" y="257525"/>
            <a:ext cx="6556" cy="95595"/>
          </a:xfrm>
          <a:custGeom>
            <a:avLst/>
            <a:gdLst/>
            <a:ahLst/>
            <a:cxnLst/>
            <a:rect l="l" t="t" r="r" b="b"/>
            <a:pathLst>
              <a:path w="31" h="452" extrusionOk="0">
                <a:moveTo>
                  <a:pt x="30" y="432"/>
                </a:moveTo>
                <a:cubicBezTo>
                  <a:pt x="30" y="441"/>
                  <a:pt x="20" y="451"/>
                  <a:pt x="11" y="451"/>
                </a:cubicBezTo>
                <a:cubicBezTo>
                  <a:pt x="1" y="451"/>
                  <a:pt x="1" y="441"/>
                  <a:pt x="1" y="432"/>
                </a:cubicBezTo>
                <a:lnTo>
                  <a:pt x="1" y="10"/>
                </a:lnTo>
                <a:cubicBezTo>
                  <a:pt x="1" y="0"/>
                  <a:pt x="1" y="0"/>
                  <a:pt x="11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3" name="Google Shape;5273;p21"/>
          <p:cNvSpPr/>
          <p:nvPr/>
        </p:nvSpPr>
        <p:spPr>
          <a:xfrm>
            <a:off x="3396878" y="319704"/>
            <a:ext cx="20938" cy="22841"/>
          </a:xfrm>
          <a:custGeom>
            <a:avLst/>
            <a:gdLst/>
            <a:ahLst/>
            <a:cxnLst/>
            <a:rect l="l" t="t" r="r" b="b"/>
            <a:pathLst>
              <a:path w="99" h="108" extrusionOk="0">
                <a:moveTo>
                  <a:pt x="88" y="79"/>
                </a:moveTo>
                <a:cubicBezTo>
                  <a:pt x="98" y="88"/>
                  <a:pt x="88" y="88"/>
                  <a:pt x="88" y="98"/>
                </a:cubicBezTo>
                <a:cubicBezTo>
                  <a:pt x="79" y="108"/>
                  <a:pt x="68" y="98"/>
                  <a:pt x="68" y="98"/>
                </a:cubicBezTo>
                <a:lnTo>
                  <a:pt x="10" y="29"/>
                </a:lnTo>
                <a:cubicBezTo>
                  <a:pt x="0" y="20"/>
                  <a:pt x="10" y="10"/>
                  <a:pt x="10" y="0"/>
                </a:cubicBezTo>
                <a:cubicBezTo>
                  <a:pt x="20" y="0"/>
                  <a:pt x="29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4" name="Google Shape;5274;p21"/>
          <p:cNvSpPr/>
          <p:nvPr/>
        </p:nvSpPr>
        <p:spPr>
          <a:xfrm>
            <a:off x="3386303" y="319704"/>
            <a:ext cx="19034" cy="22841"/>
          </a:xfrm>
          <a:custGeom>
            <a:avLst/>
            <a:gdLst/>
            <a:ahLst/>
            <a:cxnLst/>
            <a:rect l="l" t="t" r="r" b="b"/>
            <a:pathLst>
              <a:path w="90" h="108" extrusionOk="0">
                <a:moveTo>
                  <a:pt x="31" y="98"/>
                </a:moveTo>
                <a:cubicBezTo>
                  <a:pt x="20" y="98"/>
                  <a:pt x="11" y="108"/>
                  <a:pt x="1" y="98"/>
                </a:cubicBezTo>
                <a:lnTo>
                  <a:pt x="1" y="79"/>
                </a:lnTo>
                <a:lnTo>
                  <a:pt x="60" y="10"/>
                </a:lnTo>
                <a:cubicBezTo>
                  <a:pt x="60" y="0"/>
                  <a:pt x="70" y="0"/>
                  <a:pt x="79" y="0"/>
                </a:cubicBezTo>
                <a:cubicBezTo>
                  <a:pt x="89" y="10"/>
                  <a:pt x="89" y="20"/>
                  <a:pt x="7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5" name="Google Shape;5275;p21"/>
          <p:cNvSpPr/>
          <p:nvPr/>
        </p:nvSpPr>
        <p:spPr>
          <a:xfrm>
            <a:off x="3396878" y="305111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88" y="79"/>
                </a:moveTo>
                <a:cubicBezTo>
                  <a:pt x="98" y="79"/>
                  <a:pt x="88" y="89"/>
                  <a:pt x="88" y="98"/>
                </a:cubicBezTo>
                <a:cubicBezTo>
                  <a:pt x="79" y="109"/>
                  <a:pt x="68" y="98"/>
                  <a:pt x="68" y="98"/>
                </a:cubicBezTo>
                <a:lnTo>
                  <a:pt x="10" y="30"/>
                </a:lnTo>
                <a:cubicBezTo>
                  <a:pt x="0" y="20"/>
                  <a:pt x="10" y="11"/>
                  <a:pt x="10" y="0"/>
                </a:cubicBezTo>
                <a:cubicBezTo>
                  <a:pt x="20" y="0"/>
                  <a:pt x="29" y="0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6" name="Google Shape;5276;p21"/>
          <p:cNvSpPr/>
          <p:nvPr/>
        </p:nvSpPr>
        <p:spPr>
          <a:xfrm>
            <a:off x="3386303" y="305111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31" y="98"/>
                </a:moveTo>
                <a:cubicBezTo>
                  <a:pt x="20" y="98"/>
                  <a:pt x="11" y="109"/>
                  <a:pt x="1" y="98"/>
                </a:cubicBezTo>
                <a:lnTo>
                  <a:pt x="1" y="79"/>
                </a:lnTo>
                <a:lnTo>
                  <a:pt x="60" y="11"/>
                </a:lnTo>
                <a:cubicBezTo>
                  <a:pt x="60" y="0"/>
                  <a:pt x="70" y="0"/>
                  <a:pt x="79" y="0"/>
                </a:cubicBezTo>
                <a:cubicBezTo>
                  <a:pt x="89" y="11"/>
                  <a:pt x="89" y="20"/>
                  <a:pt x="7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7" name="Google Shape;5277;p21"/>
          <p:cNvSpPr/>
          <p:nvPr/>
        </p:nvSpPr>
        <p:spPr>
          <a:xfrm>
            <a:off x="3309743" y="249277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20" y="245"/>
                </a:moveTo>
                <a:cubicBezTo>
                  <a:pt x="10" y="255"/>
                  <a:pt x="10" y="245"/>
                  <a:pt x="1" y="245"/>
                </a:cubicBezTo>
                <a:cubicBezTo>
                  <a:pt x="1" y="235"/>
                  <a:pt x="1" y="225"/>
                  <a:pt x="10" y="216"/>
                </a:cubicBezTo>
                <a:lnTo>
                  <a:pt x="373" y="10"/>
                </a:lnTo>
                <a:cubicBezTo>
                  <a:pt x="382" y="0"/>
                  <a:pt x="393" y="10"/>
                  <a:pt x="393" y="10"/>
                </a:cubicBezTo>
                <a:cubicBezTo>
                  <a:pt x="402" y="20"/>
                  <a:pt x="402" y="29"/>
                  <a:pt x="393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8" name="Google Shape;5278;p21"/>
          <p:cNvSpPr/>
          <p:nvPr/>
        </p:nvSpPr>
        <p:spPr>
          <a:xfrm>
            <a:off x="3324125" y="28248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98"/>
                </a:moveTo>
                <a:cubicBezTo>
                  <a:pt x="31" y="107"/>
                  <a:pt x="21" y="118"/>
                  <a:pt x="21" y="107"/>
                </a:cubicBezTo>
                <a:cubicBezTo>
                  <a:pt x="11" y="107"/>
                  <a:pt x="1" y="98"/>
                  <a:pt x="11" y="88"/>
                </a:cubicBezTo>
                <a:lnTo>
                  <a:pt x="40" y="9"/>
                </a:lnTo>
                <a:cubicBezTo>
                  <a:pt x="40" y="0"/>
                  <a:pt x="50" y="0"/>
                  <a:pt x="60" y="0"/>
                </a:cubicBezTo>
                <a:cubicBezTo>
                  <a:pt x="70" y="0"/>
                  <a:pt x="70" y="9"/>
                  <a:pt x="7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9" name="Google Shape;5279;p21"/>
          <p:cNvSpPr/>
          <p:nvPr/>
        </p:nvSpPr>
        <p:spPr>
          <a:xfrm>
            <a:off x="3313973" y="278251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" y="40"/>
                </a:moveTo>
                <a:cubicBezTo>
                  <a:pt x="0" y="29"/>
                  <a:pt x="0" y="29"/>
                  <a:pt x="0" y="20"/>
                </a:cubicBezTo>
                <a:cubicBezTo>
                  <a:pt x="0" y="10"/>
                  <a:pt x="10" y="0"/>
                  <a:pt x="20" y="10"/>
                </a:cubicBezTo>
                <a:lnTo>
                  <a:pt x="108" y="20"/>
                </a:lnTo>
                <a:cubicBezTo>
                  <a:pt x="118" y="20"/>
                  <a:pt x="118" y="29"/>
                  <a:pt x="118" y="40"/>
                </a:cubicBezTo>
                <a:cubicBezTo>
                  <a:pt x="118" y="40"/>
                  <a:pt x="108" y="49"/>
                  <a:pt x="9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0" name="Google Shape;5280;p21"/>
          <p:cNvSpPr/>
          <p:nvPr/>
        </p:nvSpPr>
        <p:spPr>
          <a:xfrm>
            <a:off x="3338718" y="274022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30" y="108"/>
                </a:moveTo>
                <a:cubicBezTo>
                  <a:pt x="21" y="118"/>
                  <a:pt x="21" y="118"/>
                  <a:pt x="10" y="118"/>
                </a:cubicBezTo>
                <a:cubicBezTo>
                  <a:pt x="1" y="118"/>
                  <a:pt x="1" y="108"/>
                  <a:pt x="1" y="99"/>
                </a:cubicBezTo>
                <a:lnTo>
                  <a:pt x="30" y="10"/>
                </a:lnTo>
                <a:cubicBezTo>
                  <a:pt x="40" y="10"/>
                  <a:pt x="40" y="1"/>
                  <a:pt x="50" y="1"/>
                </a:cubicBezTo>
                <a:cubicBezTo>
                  <a:pt x="60" y="10"/>
                  <a:pt x="60" y="20"/>
                  <a:pt x="6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1" name="Google Shape;5281;p21"/>
          <p:cNvSpPr/>
          <p:nvPr/>
        </p:nvSpPr>
        <p:spPr>
          <a:xfrm>
            <a:off x="3326451" y="271907"/>
            <a:ext cx="24956" cy="10786"/>
          </a:xfrm>
          <a:custGeom>
            <a:avLst/>
            <a:gdLst/>
            <a:ahLst/>
            <a:cxnLst/>
            <a:rect l="l" t="t" r="r" b="b"/>
            <a:pathLst>
              <a:path w="118" h="51" extrusionOk="0">
                <a:moveTo>
                  <a:pt x="10" y="30"/>
                </a:moveTo>
                <a:cubicBezTo>
                  <a:pt x="10" y="30"/>
                  <a:pt x="0" y="20"/>
                  <a:pt x="0" y="11"/>
                </a:cubicBezTo>
                <a:cubicBezTo>
                  <a:pt x="0" y="1"/>
                  <a:pt x="10" y="1"/>
                  <a:pt x="20" y="1"/>
                </a:cubicBezTo>
                <a:lnTo>
                  <a:pt x="108" y="11"/>
                </a:lnTo>
                <a:cubicBezTo>
                  <a:pt x="118" y="11"/>
                  <a:pt x="118" y="20"/>
                  <a:pt x="118" y="30"/>
                </a:cubicBezTo>
                <a:cubicBezTo>
                  <a:pt x="118" y="40"/>
                  <a:pt x="108" y="5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2" name="Google Shape;5282;p21"/>
          <p:cNvSpPr/>
          <p:nvPr/>
        </p:nvSpPr>
        <p:spPr>
          <a:xfrm>
            <a:off x="3309743" y="193232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10" y="30"/>
                </a:moveTo>
                <a:cubicBezTo>
                  <a:pt x="1" y="20"/>
                  <a:pt x="1" y="20"/>
                  <a:pt x="1" y="10"/>
                </a:cubicBezTo>
                <a:cubicBezTo>
                  <a:pt x="10" y="0"/>
                  <a:pt x="10" y="0"/>
                  <a:pt x="20" y="0"/>
                </a:cubicBezTo>
                <a:lnTo>
                  <a:pt x="393" y="216"/>
                </a:lnTo>
                <a:cubicBezTo>
                  <a:pt x="402" y="216"/>
                  <a:pt x="402" y="226"/>
                  <a:pt x="393" y="235"/>
                </a:cubicBezTo>
                <a:cubicBezTo>
                  <a:pt x="393" y="246"/>
                  <a:pt x="382" y="246"/>
                  <a:pt x="373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3" name="Google Shape;5283;p21"/>
          <p:cNvSpPr/>
          <p:nvPr/>
        </p:nvSpPr>
        <p:spPr>
          <a:xfrm>
            <a:off x="3313973" y="205710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20" y="49"/>
                </a:moveTo>
                <a:cubicBezTo>
                  <a:pt x="10" y="49"/>
                  <a:pt x="0" y="39"/>
                  <a:pt x="0" y="39"/>
                </a:cubicBezTo>
                <a:cubicBezTo>
                  <a:pt x="0" y="30"/>
                  <a:pt x="0" y="20"/>
                  <a:pt x="10" y="20"/>
                </a:cubicBezTo>
                <a:lnTo>
                  <a:pt x="98" y="0"/>
                </a:lnTo>
                <a:cubicBezTo>
                  <a:pt x="108" y="0"/>
                  <a:pt x="118" y="10"/>
                  <a:pt x="118" y="20"/>
                </a:cubicBezTo>
                <a:cubicBezTo>
                  <a:pt x="118" y="30"/>
                  <a:pt x="118" y="30"/>
                  <a:pt x="10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4" name="Google Shape;5284;p21"/>
          <p:cNvSpPr/>
          <p:nvPr/>
        </p:nvSpPr>
        <p:spPr>
          <a:xfrm>
            <a:off x="3324125" y="189002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1" y="20"/>
                </a:moveTo>
                <a:cubicBezTo>
                  <a:pt x="1" y="11"/>
                  <a:pt x="11" y="1"/>
                  <a:pt x="21" y="1"/>
                </a:cubicBezTo>
                <a:cubicBezTo>
                  <a:pt x="21" y="1"/>
                  <a:pt x="31" y="1"/>
                  <a:pt x="40" y="11"/>
                </a:cubicBezTo>
                <a:lnTo>
                  <a:pt x="70" y="89"/>
                </a:lnTo>
                <a:cubicBezTo>
                  <a:pt x="70" y="99"/>
                  <a:pt x="70" y="109"/>
                  <a:pt x="60" y="109"/>
                </a:cubicBezTo>
                <a:cubicBezTo>
                  <a:pt x="50" y="118"/>
                  <a:pt x="40" y="109"/>
                  <a:pt x="40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5" name="Google Shape;5285;p21"/>
          <p:cNvSpPr/>
          <p:nvPr/>
        </p:nvSpPr>
        <p:spPr>
          <a:xfrm>
            <a:off x="3326451" y="213958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20" y="39"/>
                </a:moveTo>
                <a:cubicBezTo>
                  <a:pt x="10" y="39"/>
                  <a:pt x="0" y="39"/>
                  <a:pt x="0" y="30"/>
                </a:cubicBezTo>
                <a:cubicBezTo>
                  <a:pt x="0" y="20"/>
                  <a:pt x="10" y="10"/>
                  <a:pt x="10" y="10"/>
                </a:cubicBezTo>
                <a:lnTo>
                  <a:pt x="98" y="0"/>
                </a:lnTo>
                <a:cubicBezTo>
                  <a:pt x="108" y="0"/>
                  <a:pt x="118" y="0"/>
                  <a:pt x="118" y="10"/>
                </a:cubicBezTo>
                <a:cubicBezTo>
                  <a:pt x="118" y="2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6" name="Google Shape;5286;p21"/>
          <p:cNvSpPr/>
          <p:nvPr/>
        </p:nvSpPr>
        <p:spPr>
          <a:xfrm>
            <a:off x="3338718" y="195347"/>
            <a:ext cx="12690" cy="25168"/>
          </a:xfrm>
          <a:custGeom>
            <a:avLst/>
            <a:gdLst/>
            <a:ahLst/>
            <a:cxnLst/>
            <a:rect l="l" t="t" r="r" b="b"/>
            <a:pathLst>
              <a:path w="60" h="119" extrusionOk="0">
                <a:moveTo>
                  <a:pt x="1" y="29"/>
                </a:moveTo>
                <a:cubicBezTo>
                  <a:pt x="1" y="20"/>
                  <a:pt x="1" y="10"/>
                  <a:pt x="10" y="10"/>
                </a:cubicBezTo>
                <a:cubicBezTo>
                  <a:pt x="21" y="0"/>
                  <a:pt x="21" y="10"/>
                  <a:pt x="30" y="10"/>
                </a:cubicBezTo>
                <a:lnTo>
                  <a:pt x="60" y="98"/>
                </a:lnTo>
                <a:cubicBezTo>
                  <a:pt x="60" y="108"/>
                  <a:pt x="60" y="118"/>
                  <a:pt x="50" y="118"/>
                </a:cubicBezTo>
                <a:cubicBezTo>
                  <a:pt x="40" y="118"/>
                  <a:pt x="40" y="118"/>
                  <a:pt x="3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7" name="Google Shape;5287;p21"/>
          <p:cNvSpPr/>
          <p:nvPr/>
        </p:nvSpPr>
        <p:spPr>
          <a:xfrm>
            <a:off x="3365577" y="189002"/>
            <a:ext cx="33416" cy="52239"/>
          </a:xfrm>
          <a:custGeom>
            <a:avLst/>
            <a:gdLst/>
            <a:ahLst/>
            <a:cxnLst/>
            <a:rect l="l" t="t" r="r" b="b"/>
            <a:pathLst>
              <a:path w="158" h="247" extrusionOk="0">
                <a:moveTo>
                  <a:pt x="11" y="30"/>
                </a:moveTo>
                <a:cubicBezTo>
                  <a:pt x="1" y="20"/>
                  <a:pt x="1" y="11"/>
                  <a:pt x="11" y="11"/>
                </a:cubicBezTo>
                <a:cubicBezTo>
                  <a:pt x="21" y="1"/>
                  <a:pt x="31" y="1"/>
                  <a:pt x="31" y="11"/>
                </a:cubicBezTo>
                <a:lnTo>
                  <a:pt x="158" y="216"/>
                </a:lnTo>
                <a:cubicBezTo>
                  <a:pt x="158" y="226"/>
                  <a:pt x="158" y="236"/>
                  <a:pt x="148" y="236"/>
                </a:cubicBezTo>
                <a:cubicBezTo>
                  <a:pt x="138" y="246"/>
                  <a:pt x="129" y="246"/>
                  <a:pt x="129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8" name="Google Shape;5288;p21"/>
          <p:cNvSpPr/>
          <p:nvPr/>
        </p:nvSpPr>
        <p:spPr>
          <a:xfrm>
            <a:off x="3359444" y="197250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0" y="31"/>
                </a:moveTo>
                <a:cubicBezTo>
                  <a:pt x="1" y="31"/>
                  <a:pt x="1" y="20"/>
                  <a:pt x="1" y="11"/>
                </a:cubicBezTo>
                <a:cubicBezTo>
                  <a:pt x="1" y="1"/>
                  <a:pt x="10" y="1"/>
                  <a:pt x="21" y="1"/>
                </a:cubicBezTo>
                <a:lnTo>
                  <a:pt x="89" y="31"/>
                </a:lnTo>
                <a:cubicBezTo>
                  <a:pt x="99" y="40"/>
                  <a:pt x="108" y="40"/>
                  <a:pt x="99" y="50"/>
                </a:cubicBezTo>
                <a:cubicBezTo>
                  <a:pt x="99" y="60"/>
                  <a:pt x="89" y="60"/>
                  <a:pt x="7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9" name="Google Shape;5289;p21"/>
          <p:cNvSpPr/>
          <p:nvPr/>
        </p:nvSpPr>
        <p:spPr>
          <a:xfrm>
            <a:off x="3374037" y="187098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20" y="10"/>
                </a:moveTo>
                <a:cubicBezTo>
                  <a:pt x="20" y="10"/>
                  <a:pt x="20" y="0"/>
                  <a:pt x="30" y="0"/>
                </a:cubicBezTo>
                <a:cubicBezTo>
                  <a:pt x="39" y="0"/>
                  <a:pt x="49" y="10"/>
                  <a:pt x="49" y="20"/>
                </a:cubicBezTo>
                <a:lnTo>
                  <a:pt x="30" y="98"/>
                </a:lnTo>
                <a:cubicBezTo>
                  <a:pt x="30" y="108"/>
                  <a:pt x="30" y="108"/>
                  <a:pt x="20" y="108"/>
                </a:cubicBezTo>
                <a:cubicBezTo>
                  <a:pt x="10" y="108"/>
                  <a:pt x="0" y="9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0" name="Google Shape;5290;p21"/>
          <p:cNvSpPr/>
          <p:nvPr/>
        </p:nvSpPr>
        <p:spPr>
          <a:xfrm>
            <a:off x="3365577" y="207825"/>
            <a:ext cx="23264" cy="14593"/>
          </a:xfrm>
          <a:custGeom>
            <a:avLst/>
            <a:gdLst/>
            <a:ahLst/>
            <a:cxnLst/>
            <a:rect l="l" t="t" r="r" b="b"/>
            <a:pathLst>
              <a:path w="110" h="69" extrusionOk="0">
                <a:moveTo>
                  <a:pt x="11" y="39"/>
                </a:moveTo>
                <a:cubicBezTo>
                  <a:pt x="1" y="29"/>
                  <a:pt x="1" y="20"/>
                  <a:pt x="1" y="20"/>
                </a:cubicBezTo>
                <a:cubicBezTo>
                  <a:pt x="1" y="10"/>
                  <a:pt x="11" y="0"/>
                  <a:pt x="21" y="10"/>
                </a:cubicBezTo>
                <a:lnTo>
                  <a:pt x="99" y="39"/>
                </a:lnTo>
                <a:cubicBezTo>
                  <a:pt x="99" y="39"/>
                  <a:pt x="109" y="49"/>
                  <a:pt x="99" y="59"/>
                </a:cubicBezTo>
                <a:cubicBezTo>
                  <a:pt x="99" y="59"/>
                  <a:pt x="89" y="68"/>
                  <a:pt x="79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1" name="Google Shape;5291;p21"/>
          <p:cNvSpPr/>
          <p:nvPr/>
        </p:nvSpPr>
        <p:spPr>
          <a:xfrm>
            <a:off x="3380170" y="197250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20" y="20"/>
                </a:moveTo>
                <a:cubicBezTo>
                  <a:pt x="20" y="11"/>
                  <a:pt x="30" y="1"/>
                  <a:pt x="30" y="11"/>
                </a:cubicBezTo>
                <a:cubicBezTo>
                  <a:pt x="40" y="11"/>
                  <a:pt x="49" y="11"/>
                  <a:pt x="49" y="20"/>
                </a:cubicBezTo>
                <a:lnTo>
                  <a:pt x="40" y="99"/>
                </a:lnTo>
                <a:cubicBezTo>
                  <a:pt x="30" y="109"/>
                  <a:pt x="30" y="118"/>
                  <a:pt x="20" y="118"/>
                </a:cubicBezTo>
                <a:cubicBezTo>
                  <a:pt x="10" y="118"/>
                  <a:pt x="1" y="10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2" name="Google Shape;5292;p21"/>
          <p:cNvSpPr/>
          <p:nvPr/>
        </p:nvSpPr>
        <p:spPr>
          <a:xfrm>
            <a:off x="3403011" y="189002"/>
            <a:ext cx="33416" cy="52239"/>
          </a:xfrm>
          <a:custGeom>
            <a:avLst/>
            <a:gdLst/>
            <a:ahLst/>
            <a:cxnLst/>
            <a:rect l="l" t="t" r="r" b="b"/>
            <a:pathLst>
              <a:path w="158" h="247" extrusionOk="0">
                <a:moveTo>
                  <a:pt x="128" y="11"/>
                </a:moveTo>
                <a:cubicBezTo>
                  <a:pt x="128" y="1"/>
                  <a:pt x="137" y="1"/>
                  <a:pt x="148" y="11"/>
                </a:cubicBezTo>
                <a:cubicBezTo>
                  <a:pt x="157" y="11"/>
                  <a:pt x="157" y="20"/>
                  <a:pt x="157" y="30"/>
                </a:cubicBezTo>
                <a:lnTo>
                  <a:pt x="30" y="236"/>
                </a:lnTo>
                <a:cubicBezTo>
                  <a:pt x="30" y="246"/>
                  <a:pt x="20" y="246"/>
                  <a:pt x="10" y="236"/>
                </a:cubicBezTo>
                <a:cubicBezTo>
                  <a:pt x="10" y="236"/>
                  <a:pt x="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3" name="Google Shape;5293;p21"/>
          <p:cNvSpPr/>
          <p:nvPr/>
        </p:nvSpPr>
        <p:spPr>
          <a:xfrm>
            <a:off x="3419508" y="187098"/>
            <a:ext cx="8460" cy="22841"/>
          </a:xfrm>
          <a:custGeom>
            <a:avLst/>
            <a:gdLst/>
            <a:ahLst/>
            <a:cxnLst/>
            <a:rect l="l" t="t" r="r" b="b"/>
            <a:pathLst>
              <a:path w="40" h="108" extrusionOk="0">
                <a:moveTo>
                  <a:pt x="1" y="20"/>
                </a:moveTo>
                <a:cubicBezTo>
                  <a:pt x="1" y="10"/>
                  <a:pt x="1" y="0"/>
                  <a:pt x="11" y="0"/>
                </a:cubicBezTo>
                <a:cubicBezTo>
                  <a:pt x="20" y="0"/>
                  <a:pt x="30" y="10"/>
                  <a:pt x="30" y="10"/>
                </a:cubicBezTo>
                <a:lnTo>
                  <a:pt x="40" y="98"/>
                </a:lnTo>
                <a:lnTo>
                  <a:pt x="30" y="108"/>
                </a:lnTo>
                <a:cubicBezTo>
                  <a:pt x="20" y="108"/>
                  <a:pt x="11" y="108"/>
                  <a:pt x="1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4" name="Google Shape;5294;p21"/>
          <p:cNvSpPr/>
          <p:nvPr/>
        </p:nvSpPr>
        <p:spPr>
          <a:xfrm>
            <a:off x="3421622" y="197250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79" y="1"/>
                </a:moveTo>
                <a:cubicBezTo>
                  <a:pt x="89" y="1"/>
                  <a:pt x="99" y="1"/>
                  <a:pt x="99" y="11"/>
                </a:cubicBezTo>
                <a:cubicBezTo>
                  <a:pt x="108" y="20"/>
                  <a:pt x="99" y="31"/>
                  <a:pt x="99" y="31"/>
                </a:cubicBezTo>
                <a:lnTo>
                  <a:pt x="20" y="60"/>
                </a:lnTo>
                <a:cubicBezTo>
                  <a:pt x="10" y="60"/>
                  <a:pt x="1" y="60"/>
                  <a:pt x="1" y="50"/>
                </a:cubicBezTo>
                <a:cubicBezTo>
                  <a:pt x="1" y="40"/>
                  <a:pt x="1" y="40"/>
                  <a:pt x="10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5" name="Google Shape;5295;p21"/>
          <p:cNvSpPr/>
          <p:nvPr/>
        </p:nvSpPr>
        <p:spPr>
          <a:xfrm>
            <a:off x="3411259" y="197250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11" y="20"/>
                </a:moveTo>
                <a:cubicBezTo>
                  <a:pt x="0" y="11"/>
                  <a:pt x="11" y="11"/>
                  <a:pt x="20" y="11"/>
                </a:cubicBezTo>
                <a:cubicBezTo>
                  <a:pt x="30" y="1"/>
                  <a:pt x="40" y="11"/>
                  <a:pt x="40" y="20"/>
                </a:cubicBezTo>
                <a:lnTo>
                  <a:pt x="50" y="99"/>
                </a:lnTo>
                <a:cubicBezTo>
                  <a:pt x="50" y="109"/>
                  <a:pt x="40" y="118"/>
                  <a:pt x="30" y="118"/>
                </a:cubicBezTo>
                <a:cubicBezTo>
                  <a:pt x="30" y="118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6" name="Google Shape;5296;p21"/>
          <p:cNvSpPr/>
          <p:nvPr/>
        </p:nvSpPr>
        <p:spPr>
          <a:xfrm>
            <a:off x="3415489" y="207825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78" y="10"/>
                </a:moveTo>
                <a:cubicBezTo>
                  <a:pt x="89" y="0"/>
                  <a:pt x="98" y="10"/>
                  <a:pt x="98" y="20"/>
                </a:cubicBezTo>
                <a:cubicBezTo>
                  <a:pt x="108" y="20"/>
                  <a:pt x="98" y="29"/>
                  <a:pt x="89" y="39"/>
                </a:cubicBezTo>
                <a:lnTo>
                  <a:pt x="20" y="68"/>
                </a:lnTo>
                <a:cubicBezTo>
                  <a:pt x="10" y="68"/>
                  <a:pt x="0" y="59"/>
                  <a:pt x="0" y="59"/>
                </a:cubicBezTo>
                <a:cubicBezTo>
                  <a:pt x="0" y="49"/>
                  <a:pt x="0" y="39"/>
                  <a:pt x="1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7" name="Google Shape;5297;p21"/>
          <p:cNvSpPr/>
          <p:nvPr/>
        </p:nvSpPr>
        <p:spPr>
          <a:xfrm>
            <a:off x="3409356" y="245047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55" y="1"/>
                </a:moveTo>
                <a:cubicBezTo>
                  <a:pt x="264" y="1"/>
                  <a:pt x="274" y="1"/>
                  <a:pt x="274" y="10"/>
                </a:cubicBezTo>
                <a:cubicBezTo>
                  <a:pt x="274" y="20"/>
                  <a:pt x="264" y="30"/>
                  <a:pt x="255" y="30"/>
                </a:cubicBezTo>
                <a:lnTo>
                  <a:pt x="20" y="30"/>
                </a:lnTo>
                <a:cubicBezTo>
                  <a:pt x="9" y="30"/>
                  <a:pt x="0" y="20"/>
                  <a:pt x="0" y="10"/>
                </a:cubicBezTo>
                <a:cubicBezTo>
                  <a:pt x="0" y="1"/>
                  <a:pt x="9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8" name="Google Shape;5298;p21"/>
          <p:cNvSpPr/>
          <p:nvPr/>
        </p:nvSpPr>
        <p:spPr>
          <a:xfrm>
            <a:off x="3444464" y="23256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69" y="10"/>
                </a:moveTo>
                <a:cubicBezTo>
                  <a:pt x="79" y="1"/>
                  <a:pt x="89" y="10"/>
                  <a:pt x="89" y="10"/>
                </a:cubicBezTo>
                <a:cubicBezTo>
                  <a:pt x="98" y="20"/>
                  <a:pt x="98" y="30"/>
                  <a:pt x="89" y="30"/>
                </a:cubicBezTo>
                <a:lnTo>
                  <a:pt x="30" y="79"/>
                </a:lnTo>
                <a:cubicBezTo>
                  <a:pt x="20" y="89"/>
                  <a:pt x="10" y="89"/>
                  <a:pt x="0" y="79"/>
                </a:cubicBezTo>
                <a:cubicBezTo>
                  <a:pt x="0" y="69"/>
                  <a:pt x="0" y="69"/>
                  <a:pt x="10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9" name="Google Shape;5299;p21"/>
          <p:cNvSpPr/>
          <p:nvPr/>
        </p:nvSpPr>
        <p:spPr>
          <a:xfrm>
            <a:off x="3444464" y="242932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89" y="59"/>
                </a:moveTo>
                <a:cubicBezTo>
                  <a:pt x="98" y="69"/>
                  <a:pt x="98" y="79"/>
                  <a:pt x="89" y="79"/>
                </a:cubicBezTo>
                <a:cubicBezTo>
                  <a:pt x="89" y="89"/>
                  <a:pt x="79" y="89"/>
                  <a:pt x="69" y="79"/>
                </a:cubicBezTo>
                <a:lnTo>
                  <a:pt x="10" y="30"/>
                </a:lnTo>
                <a:cubicBezTo>
                  <a:pt x="0" y="30"/>
                  <a:pt x="0" y="20"/>
                  <a:pt x="0" y="11"/>
                </a:cubicBezTo>
                <a:cubicBezTo>
                  <a:pt x="10" y="11"/>
                  <a:pt x="2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0" name="Google Shape;5300;p21"/>
          <p:cNvSpPr/>
          <p:nvPr/>
        </p:nvSpPr>
        <p:spPr>
          <a:xfrm>
            <a:off x="3431986" y="23256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69" y="10"/>
                </a:moveTo>
                <a:cubicBezTo>
                  <a:pt x="79" y="1"/>
                  <a:pt x="79" y="10"/>
                  <a:pt x="89" y="10"/>
                </a:cubicBezTo>
                <a:cubicBezTo>
                  <a:pt x="98" y="20"/>
                  <a:pt x="89" y="30"/>
                  <a:pt x="89" y="30"/>
                </a:cubicBezTo>
                <a:lnTo>
                  <a:pt x="20" y="79"/>
                </a:lnTo>
                <a:cubicBezTo>
                  <a:pt x="20" y="89"/>
                  <a:pt x="11" y="89"/>
                  <a:pt x="0" y="79"/>
                </a:cubicBezTo>
                <a:lnTo>
                  <a:pt x="0" y="6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1" name="Google Shape;5301;p21"/>
          <p:cNvSpPr/>
          <p:nvPr/>
        </p:nvSpPr>
        <p:spPr>
          <a:xfrm>
            <a:off x="3431986" y="242932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89" y="59"/>
                </a:moveTo>
                <a:cubicBezTo>
                  <a:pt x="89" y="69"/>
                  <a:pt x="98" y="79"/>
                  <a:pt x="89" y="79"/>
                </a:cubicBezTo>
                <a:cubicBezTo>
                  <a:pt x="79" y="89"/>
                  <a:pt x="79" y="89"/>
                  <a:pt x="69" y="79"/>
                </a:cubicBezTo>
                <a:lnTo>
                  <a:pt x="0" y="30"/>
                </a:lnTo>
                <a:lnTo>
                  <a:pt x="0" y="11"/>
                </a:lnTo>
                <a:cubicBezTo>
                  <a:pt x="11" y="11"/>
                  <a:pt x="20" y="0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2" name="Google Shape;5302;p21"/>
          <p:cNvSpPr/>
          <p:nvPr/>
        </p:nvSpPr>
        <p:spPr>
          <a:xfrm>
            <a:off x="3403011" y="255410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57" y="216"/>
                </a:moveTo>
                <a:cubicBezTo>
                  <a:pt x="157" y="216"/>
                  <a:pt x="157" y="226"/>
                  <a:pt x="148" y="235"/>
                </a:cubicBezTo>
                <a:cubicBezTo>
                  <a:pt x="137" y="235"/>
                  <a:pt x="128" y="235"/>
                  <a:pt x="128" y="226"/>
                </a:cubicBezTo>
                <a:lnTo>
                  <a:pt x="10" y="20"/>
                </a:lnTo>
                <a:cubicBezTo>
                  <a:pt x="0" y="10"/>
                  <a:pt x="10" y="0"/>
                  <a:pt x="10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3" name="Google Shape;5303;p21"/>
          <p:cNvSpPr/>
          <p:nvPr/>
        </p:nvSpPr>
        <p:spPr>
          <a:xfrm>
            <a:off x="3421622" y="284385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9" y="30"/>
                </a:moveTo>
                <a:cubicBezTo>
                  <a:pt x="99" y="40"/>
                  <a:pt x="108" y="40"/>
                  <a:pt x="99" y="50"/>
                </a:cubicBezTo>
                <a:cubicBezTo>
                  <a:pt x="99" y="59"/>
                  <a:pt x="89" y="59"/>
                  <a:pt x="79" y="59"/>
                </a:cubicBezTo>
                <a:lnTo>
                  <a:pt x="10" y="30"/>
                </a:lnTo>
                <a:cubicBezTo>
                  <a:pt x="1" y="30"/>
                  <a:pt x="1" y="20"/>
                  <a:pt x="1" y="11"/>
                </a:cubicBezTo>
                <a:cubicBezTo>
                  <a:pt x="1" y="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4" name="Google Shape;5304;p21"/>
          <p:cNvSpPr/>
          <p:nvPr/>
        </p:nvSpPr>
        <p:spPr>
          <a:xfrm>
            <a:off x="3419508" y="284385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30" y="98"/>
                </a:moveTo>
                <a:cubicBezTo>
                  <a:pt x="30" y="109"/>
                  <a:pt x="20" y="109"/>
                  <a:pt x="11" y="109"/>
                </a:cubicBezTo>
                <a:cubicBezTo>
                  <a:pt x="1" y="109"/>
                  <a:pt x="1" y="98"/>
                  <a:pt x="1" y="98"/>
                </a:cubicBezTo>
                <a:lnTo>
                  <a:pt x="11" y="11"/>
                </a:lnTo>
                <a:cubicBezTo>
                  <a:pt x="11" y="11"/>
                  <a:pt x="20" y="0"/>
                  <a:pt x="30" y="0"/>
                </a:cubicBezTo>
                <a:cubicBezTo>
                  <a:pt x="30" y="0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5" name="Google Shape;5305;p21"/>
          <p:cNvSpPr/>
          <p:nvPr/>
        </p:nvSpPr>
        <p:spPr>
          <a:xfrm>
            <a:off x="3415489" y="274022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30"/>
                </a:moveTo>
                <a:cubicBezTo>
                  <a:pt x="98" y="30"/>
                  <a:pt x="108" y="40"/>
                  <a:pt x="98" y="49"/>
                </a:cubicBezTo>
                <a:cubicBezTo>
                  <a:pt x="98" y="60"/>
                  <a:pt x="89" y="60"/>
                  <a:pt x="78" y="60"/>
                </a:cubicBezTo>
                <a:lnTo>
                  <a:pt x="10" y="30"/>
                </a:lnTo>
                <a:cubicBezTo>
                  <a:pt x="0" y="20"/>
                  <a:pt x="0" y="20"/>
                  <a:pt x="0" y="10"/>
                </a:cubicBezTo>
                <a:cubicBezTo>
                  <a:pt x="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6" name="Google Shape;5306;p21"/>
          <p:cNvSpPr/>
          <p:nvPr/>
        </p:nvSpPr>
        <p:spPr>
          <a:xfrm>
            <a:off x="3411259" y="274022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0" y="99"/>
                </a:moveTo>
                <a:cubicBezTo>
                  <a:pt x="40" y="99"/>
                  <a:pt x="30" y="108"/>
                  <a:pt x="20" y="108"/>
                </a:cubicBezTo>
                <a:cubicBezTo>
                  <a:pt x="11" y="108"/>
                  <a:pt x="0" y="99"/>
                  <a:pt x="11" y="89"/>
                </a:cubicBezTo>
                <a:lnTo>
                  <a:pt x="20" y="10"/>
                </a:lnTo>
                <a:cubicBezTo>
                  <a:pt x="20" y="1"/>
                  <a:pt x="30" y="1"/>
                  <a:pt x="30" y="1"/>
                </a:cubicBezTo>
                <a:cubicBezTo>
                  <a:pt x="40" y="1"/>
                  <a:pt x="50" y="10"/>
                  <a:pt x="5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7" name="Google Shape;5307;p21"/>
          <p:cNvSpPr/>
          <p:nvPr/>
        </p:nvSpPr>
        <p:spPr>
          <a:xfrm>
            <a:off x="3365577" y="255410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31" y="226"/>
                </a:moveTo>
                <a:cubicBezTo>
                  <a:pt x="31" y="235"/>
                  <a:pt x="21" y="235"/>
                  <a:pt x="11" y="235"/>
                </a:cubicBezTo>
                <a:cubicBezTo>
                  <a:pt x="1" y="226"/>
                  <a:pt x="1" y="216"/>
                  <a:pt x="11" y="216"/>
                </a:cubicBezTo>
                <a:lnTo>
                  <a:pt x="129" y="10"/>
                </a:lnTo>
                <a:cubicBezTo>
                  <a:pt x="129" y="0"/>
                  <a:pt x="138" y="0"/>
                  <a:pt x="148" y="0"/>
                </a:cubicBezTo>
                <a:cubicBezTo>
                  <a:pt x="158" y="0"/>
                  <a:pt x="158" y="10"/>
                  <a:pt x="15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8" name="Google Shape;5308;p21"/>
          <p:cNvSpPr/>
          <p:nvPr/>
        </p:nvSpPr>
        <p:spPr>
          <a:xfrm>
            <a:off x="3374037" y="284385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9" y="98"/>
                </a:moveTo>
                <a:cubicBezTo>
                  <a:pt x="49" y="98"/>
                  <a:pt x="39" y="109"/>
                  <a:pt x="30" y="109"/>
                </a:cubicBezTo>
                <a:cubicBezTo>
                  <a:pt x="20" y="109"/>
                  <a:pt x="20" y="109"/>
                  <a:pt x="20" y="98"/>
                </a:cubicBezTo>
                <a:lnTo>
                  <a:pt x="0" y="20"/>
                </a:lnTo>
                <a:cubicBezTo>
                  <a:pt x="0" y="11"/>
                  <a:pt x="10" y="0"/>
                  <a:pt x="20" y="0"/>
                </a:cubicBezTo>
                <a:cubicBezTo>
                  <a:pt x="30" y="0"/>
                  <a:pt x="3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9" name="Google Shape;5309;p21"/>
          <p:cNvSpPr/>
          <p:nvPr/>
        </p:nvSpPr>
        <p:spPr>
          <a:xfrm>
            <a:off x="3359444" y="284385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1" y="59"/>
                </a:moveTo>
                <a:cubicBezTo>
                  <a:pt x="10" y="59"/>
                  <a:pt x="1" y="59"/>
                  <a:pt x="1" y="50"/>
                </a:cubicBezTo>
                <a:cubicBezTo>
                  <a:pt x="1" y="40"/>
                  <a:pt x="1" y="40"/>
                  <a:pt x="10" y="30"/>
                </a:cubicBezTo>
                <a:lnTo>
                  <a:pt x="79" y="0"/>
                </a:lnTo>
                <a:cubicBezTo>
                  <a:pt x="89" y="0"/>
                  <a:pt x="99" y="0"/>
                  <a:pt x="99" y="11"/>
                </a:cubicBezTo>
                <a:cubicBezTo>
                  <a:pt x="108" y="20"/>
                  <a:pt x="9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0" name="Google Shape;5310;p21"/>
          <p:cNvSpPr/>
          <p:nvPr/>
        </p:nvSpPr>
        <p:spPr>
          <a:xfrm>
            <a:off x="3380170" y="274022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9" y="89"/>
                </a:moveTo>
                <a:cubicBezTo>
                  <a:pt x="49" y="99"/>
                  <a:pt x="40" y="108"/>
                  <a:pt x="30" y="108"/>
                </a:cubicBezTo>
                <a:lnTo>
                  <a:pt x="20" y="99"/>
                </a:lnTo>
                <a:lnTo>
                  <a:pt x="1" y="10"/>
                </a:lnTo>
                <a:cubicBezTo>
                  <a:pt x="1" y="10"/>
                  <a:pt x="10" y="1"/>
                  <a:pt x="20" y="1"/>
                </a:cubicBezTo>
                <a:cubicBezTo>
                  <a:pt x="30" y="1"/>
                  <a:pt x="30" y="1"/>
                  <a:pt x="4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1" name="Google Shape;5311;p21"/>
          <p:cNvSpPr/>
          <p:nvPr/>
        </p:nvSpPr>
        <p:spPr>
          <a:xfrm>
            <a:off x="3365577" y="274022"/>
            <a:ext cx="23264" cy="12690"/>
          </a:xfrm>
          <a:custGeom>
            <a:avLst/>
            <a:gdLst/>
            <a:ahLst/>
            <a:cxnLst/>
            <a:rect l="l" t="t" r="r" b="b"/>
            <a:pathLst>
              <a:path w="110" h="60" extrusionOk="0">
                <a:moveTo>
                  <a:pt x="21" y="60"/>
                </a:moveTo>
                <a:cubicBezTo>
                  <a:pt x="11" y="60"/>
                  <a:pt x="1" y="60"/>
                  <a:pt x="1" y="49"/>
                </a:cubicBezTo>
                <a:cubicBezTo>
                  <a:pt x="1" y="40"/>
                  <a:pt x="1" y="30"/>
                  <a:pt x="11" y="30"/>
                </a:cubicBezTo>
                <a:lnTo>
                  <a:pt x="79" y="1"/>
                </a:lnTo>
                <a:cubicBezTo>
                  <a:pt x="89" y="1"/>
                  <a:pt x="99" y="1"/>
                  <a:pt x="99" y="10"/>
                </a:cubicBezTo>
                <a:cubicBezTo>
                  <a:pt x="109" y="20"/>
                  <a:pt x="99" y="2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2" name="Google Shape;5312;p21"/>
          <p:cNvSpPr/>
          <p:nvPr/>
        </p:nvSpPr>
        <p:spPr>
          <a:xfrm>
            <a:off x="3334699" y="245047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0" y="30"/>
                </a:moveTo>
                <a:cubicBezTo>
                  <a:pt x="10" y="30"/>
                  <a:pt x="0" y="20"/>
                  <a:pt x="0" y="10"/>
                </a:cubicBezTo>
                <a:cubicBezTo>
                  <a:pt x="0" y="1"/>
                  <a:pt x="10" y="1"/>
                  <a:pt x="20" y="1"/>
                </a:cubicBezTo>
                <a:lnTo>
                  <a:pt x="255" y="1"/>
                </a:lnTo>
                <a:cubicBezTo>
                  <a:pt x="264" y="1"/>
                  <a:pt x="275" y="1"/>
                  <a:pt x="275" y="10"/>
                </a:cubicBezTo>
                <a:cubicBezTo>
                  <a:pt x="275" y="20"/>
                  <a:pt x="264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3" name="Google Shape;5313;p21"/>
          <p:cNvSpPr/>
          <p:nvPr/>
        </p:nvSpPr>
        <p:spPr>
          <a:xfrm>
            <a:off x="3338718" y="242932"/>
            <a:ext cx="18823" cy="19034"/>
          </a:xfrm>
          <a:custGeom>
            <a:avLst/>
            <a:gdLst/>
            <a:ahLst/>
            <a:cxnLst/>
            <a:rect l="l" t="t" r="r" b="b"/>
            <a:pathLst>
              <a:path w="89" h="90" extrusionOk="0">
                <a:moveTo>
                  <a:pt x="21" y="79"/>
                </a:moveTo>
                <a:cubicBezTo>
                  <a:pt x="21" y="89"/>
                  <a:pt x="10" y="89"/>
                  <a:pt x="1" y="79"/>
                </a:cubicBezTo>
                <a:lnTo>
                  <a:pt x="1" y="59"/>
                </a:lnTo>
                <a:lnTo>
                  <a:pt x="69" y="11"/>
                </a:lnTo>
                <a:cubicBezTo>
                  <a:pt x="69" y="0"/>
                  <a:pt x="79" y="11"/>
                  <a:pt x="89" y="11"/>
                </a:cubicBezTo>
                <a:lnTo>
                  <a:pt x="89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4" name="Google Shape;5314;p21"/>
          <p:cNvSpPr/>
          <p:nvPr/>
        </p:nvSpPr>
        <p:spPr>
          <a:xfrm>
            <a:off x="3338718" y="232569"/>
            <a:ext cx="18823" cy="18823"/>
          </a:xfrm>
          <a:custGeom>
            <a:avLst/>
            <a:gdLst/>
            <a:ahLst/>
            <a:cxnLst/>
            <a:rect l="l" t="t" r="r" b="b"/>
            <a:pathLst>
              <a:path w="89" h="89" extrusionOk="0">
                <a:moveTo>
                  <a:pt x="1" y="30"/>
                </a:moveTo>
                <a:lnTo>
                  <a:pt x="1" y="10"/>
                </a:lnTo>
                <a:cubicBezTo>
                  <a:pt x="10" y="10"/>
                  <a:pt x="21" y="1"/>
                  <a:pt x="21" y="10"/>
                </a:cubicBezTo>
                <a:lnTo>
                  <a:pt x="89" y="60"/>
                </a:lnTo>
                <a:lnTo>
                  <a:pt x="89" y="79"/>
                </a:lnTo>
                <a:cubicBezTo>
                  <a:pt x="79" y="89"/>
                  <a:pt x="69" y="89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5" name="Google Shape;5315;p21"/>
          <p:cNvSpPr/>
          <p:nvPr/>
        </p:nvSpPr>
        <p:spPr>
          <a:xfrm>
            <a:off x="3351196" y="242932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20" y="79"/>
                </a:moveTo>
                <a:cubicBezTo>
                  <a:pt x="20" y="89"/>
                  <a:pt x="10" y="89"/>
                  <a:pt x="1" y="79"/>
                </a:cubicBezTo>
                <a:cubicBezTo>
                  <a:pt x="1" y="79"/>
                  <a:pt x="1" y="69"/>
                  <a:pt x="10" y="59"/>
                </a:cubicBezTo>
                <a:lnTo>
                  <a:pt x="69" y="11"/>
                </a:lnTo>
                <a:cubicBezTo>
                  <a:pt x="79" y="0"/>
                  <a:pt x="89" y="11"/>
                  <a:pt x="89" y="11"/>
                </a:cubicBezTo>
                <a:cubicBezTo>
                  <a:pt x="99" y="20"/>
                  <a:pt x="9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6" name="Google Shape;5316;p21"/>
          <p:cNvSpPr/>
          <p:nvPr/>
        </p:nvSpPr>
        <p:spPr>
          <a:xfrm>
            <a:off x="3351196" y="23256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10" y="30"/>
                </a:moveTo>
                <a:cubicBezTo>
                  <a:pt x="1" y="30"/>
                  <a:pt x="1" y="20"/>
                  <a:pt x="1" y="10"/>
                </a:cubicBezTo>
                <a:cubicBezTo>
                  <a:pt x="10" y="10"/>
                  <a:pt x="20" y="1"/>
                  <a:pt x="20" y="10"/>
                </a:cubicBezTo>
                <a:lnTo>
                  <a:pt x="89" y="60"/>
                </a:lnTo>
                <a:cubicBezTo>
                  <a:pt x="99" y="69"/>
                  <a:pt x="99" y="69"/>
                  <a:pt x="89" y="79"/>
                </a:cubicBezTo>
                <a:cubicBezTo>
                  <a:pt x="89" y="89"/>
                  <a:pt x="79" y="89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7" name="Google Shape;5317;p21"/>
          <p:cNvSpPr/>
          <p:nvPr/>
        </p:nvSpPr>
        <p:spPr>
          <a:xfrm>
            <a:off x="2159441" y="1018049"/>
            <a:ext cx="29186" cy="31301"/>
          </a:xfrm>
          <a:custGeom>
            <a:avLst/>
            <a:gdLst/>
            <a:ahLst/>
            <a:cxnLst/>
            <a:rect l="l" t="t" r="r" b="b"/>
            <a:pathLst>
              <a:path w="138" h="148" extrusionOk="0">
                <a:moveTo>
                  <a:pt x="70" y="0"/>
                </a:moveTo>
                <a:cubicBezTo>
                  <a:pt x="89" y="0"/>
                  <a:pt x="109" y="11"/>
                  <a:pt x="118" y="20"/>
                </a:cubicBezTo>
                <a:cubicBezTo>
                  <a:pt x="138" y="30"/>
                  <a:pt x="138" y="50"/>
                  <a:pt x="138" y="69"/>
                </a:cubicBezTo>
                <a:cubicBezTo>
                  <a:pt x="138" y="89"/>
                  <a:pt x="138" y="109"/>
                  <a:pt x="118" y="128"/>
                </a:cubicBezTo>
                <a:cubicBezTo>
                  <a:pt x="109" y="138"/>
                  <a:pt x="89" y="148"/>
                  <a:pt x="70" y="148"/>
                </a:cubicBezTo>
                <a:cubicBezTo>
                  <a:pt x="50" y="148"/>
                  <a:pt x="31" y="138"/>
                  <a:pt x="20" y="128"/>
                </a:cubicBezTo>
                <a:cubicBezTo>
                  <a:pt x="1" y="109"/>
                  <a:pt x="1" y="89"/>
                  <a:pt x="1" y="69"/>
                </a:cubicBezTo>
                <a:cubicBezTo>
                  <a:pt x="1" y="50"/>
                  <a:pt x="1" y="30"/>
                  <a:pt x="20" y="20"/>
                </a:cubicBezTo>
                <a:cubicBezTo>
                  <a:pt x="31" y="11"/>
                  <a:pt x="50" y="0"/>
                  <a:pt x="70" y="0"/>
                </a:cubicBezTo>
                <a:close/>
                <a:moveTo>
                  <a:pt x="99" y="40"/>
                </a:moveTo>
                <a:cubicBezTo>
                  <a:pt x="89" y="40"/>
                  <a:pt x="79" y="30"/>
                  <a:pt x="70" y="30"/>
                </a:cubicBezTo>
                <a:cubicBezTo>
                  <a:pt x="60" y="30"/>
                  <a:pt x="50" y="40"/>
                  <a:pt x="40" y="40"/>
                </a:cubicBezTo>
                <a:cubicBezTo>
                  <a:pt x="31" y="50"/>
                  <a:pt x="31" y="59"/>
                  <a:pt x="31" y="69"/>
                </a:cubicBezTo>
                <a:cubicBezTo>
                  <a:pt x="31" y="89"/>
                  <a:pt x="31" y="98"/>
                  <a:pt x="40" y="98"/>
                </a:cubicBezTo>
                <a:cubicBezTo>
                  <a:pt x="50" y="109"/>
                  <a:pt x="60" y="118"/>
                  <a:pt x="70" y="118"/>
                </a:cubicBezTo>
                <a:cubicBezTo>
                  <a:pt x="79" y="118"/>
                  <a:pt x="89" y="109"/>
                  <a:pt x="99" y="98"/>
                </a:cubicBezTo>
                <a:cubicBezTo>
                  <a:pt x="109" y="98"/>
                  <a:pt x="109" y="89"/>
                  <a:pt x="109" y="69"/>
                </a:cubicBezTo>
                <a:cubicBezTo>
                  <a:pt x="109" y="59"/>
                  <a:pt x="109" y="50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8" name="Google Shape;5318;p21"/>
          <p:cNvSpPr/>
          <p:nvPr/>
        </p:nvSpPr>
        <p:spPr>
          <a:xfrm>
            <a:off x="2170015" y="929011"/>
            <a:ext cx="8460" cy="95595"/>
          </a:xfrm>
          <a:custGeom>
            <a:avLst/>
            <a:gdLst/>
            <a:ahLst/>
            <a:cxnLst/>
            <a:rect l="l" t="t" r="r" b="b"/>
            <a:pathLst>
              <a:path w="40" h="452" extrusionOk="0">
                <a:moveTo>
                  <a:pt x="0" y="10"/>
                </a:moveTo>
                <a:cubicBezTo>
                  <a:pt x="0" y="0"/>
                  <a:pt x="10" y="0"/>
                  <a:pt x="20" y="0"/>
                </a:cubicBezTo>
                <a:cubicBezTo>
                  <a:pt x="29" y="0"/>
                  <a:pt x="39" y="0"/>
                  <a:pt x="39" y="10"/>
                </a:cubicBezTo>
                <a:lnTo>
                  <a:pt x="39" y="432"/>
                </a:lnTo>
                <a:cubicBezTo>
                  <a:pt x="39" y="441"/>
                  <a:pt x="29" y="451"/>
                  <a:pt x="20" y="451"/>
                </a:cubicBezTo>
                <a:cubicBezTo>
                  <a:pt x="10" y="451"/>
                  <a:pt x="0" y="441"/>
                  <a:pt x="0" y="43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9" name="Google Shape;5319;p21"/>
          <p:cNvSpPr/>
          <p:nvPr/>
        </p:nvSpPr>
        <p:spPr>
          <a:xfrm>
            <a:off x="2159441" y="939162"/>
            <a:ext cx="19034" cy="23264"/>
          </a:xfrm>
          <a:custGeom>
            <a:avLst/>
            <a:gdLst/>
            <a:ahLst/>
            <a:cxnLst/>
            <a:rect l="l" t="t" r="r" b="b"/>
            <a:pathLst>
              <a:path w="90" h="110" extrusionOk="0">
                <a:moveTo>
                  <a:pt x="1" y="31"/>
                </a:moveTo>
                <a:lnTo>
                  <a:pt x="1" y="11"/>
                </a:lnTo>
                <a:cubicBezTo>
                  <a:pt x="11" y="1"/>
                  <a:pt x="20" y="1"/>
                  <a:pt x="31" y="11"/>
                </a:cubicBezTo>
                <a:lnTo>
                  <a:pt x="79" y="79"/>
                </a:lnTo>
                <a:cubicBezTo>
                  <a:pt x="89" y="90"/>
                  <a:pt x="89" y="99"/>
                  <a:pt x="79" y="99"/>
                </a:cubicBezTo>
                <a:cubicBezTo>
                  <a:pt x="70" y="109"/>
                  <a:pt x="60" y="109"/>
                  <a:pt x="6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0" name="Google Shape;5320;p21"/>
          <p:cNvSpPr/>
          <p:nvPr/>
        </p:nvSpPr>
        <p:spPr>
          <a:xfrm>
            <a:off x="2170015" y="939162"/>
            <a:ext cx="18611" cy="23264"/>
          </a:xfrm>
          <a:custGeom>
            <a:avLst/>
            <a:gdLst/>
            <a:ahLst/>
            <a:cxnLst/>
            <a:rect l="l" t="t" r="r" b="b"/>
            <a:pathLst>
              <a:path w="88" h="110" extrusionOk="0">
                <a:moveTo>
                  <a:pt x="59" y="11"/>
                </a:moveTo>
                <a:cubicBezTo>
                  <a:pt x="68" y="1"/>
                  <a:pt x="79" y="1"/>
                  <a:pt x="88" y="11"/>
                </a:cubicBezTo>
                <a:lnTo>
                  <a:pt x="88" y="31"/>
                </a:lnTo>
                <a:lnTo>
                  <a:pt x="29" y="99"/>
                </a:lnTo>
                <a:cubicBezTo>
                  <a:pt x="29" y="109"/>
                  <a:pt x="20" y="109"/>
                  <a:pt x="10" y="99"/>
                </a:cubicBezTo>
                <a:cubicBezTo>
                  <a:pt x="0" y="99"/>
                  <a:pt x="0" y="90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1" name="Google Shape;5321;p21"/>
          <p:cNvSpPr/>
          <p:nvPr/>
        </p:nvSpPr>
        <p:spPr>
          <a:xfrm>
            <a:off x="2159441" y="953755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1" y="30"/>
                </a:moveTo>
                <a:lnTo>
                  <a:pt x="1" y="10"/>
                </a:lnTo>
                <a:cubicBezTo>
                  <a:pt x="11" y="1"/>
                  <a:pt x="20" y="1"/>
                  <a:pt x="31" y="10"/>
                </a:cubicBezTo>
                <a:lnTo>
                  <a:pt x="79" y="79"/>
                </a:lnTo>
                <a:cubicBezTo>
                  <a:pt x="89" y="89"/>
                  <a:pt x="89" y="99"/>
                  <a:pt x="79" y="99"/>
                </a:cubicBezTo>
                <a:cubicBezTo>
                  <a:pt x="70" y="108"/>
                  <a:pt x="60" y="108"/>
                  <a:pt x="6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2" name="Google Shape;5322;p21"/>
          <p:cNvSpPr/>
          <p:nvPr/>
        </p:nvSpPr>
        <p:spPr>
          <a:xfrm>
            <a:off x="2170015" y="953755"/>
            <a:ext cx="18611" cy="23053"/>
          </a:xfrm>
          <a:custGeom>
            <a:avLst/>
            <a:gdLst/>
            <a:ahLst/>
            <a:cxnLst/>
            <a:rect l="l" t="t" r="r" b="b"/>
            <a:pathLst>
              <a:path w="88" h="109" extrusionOk="0">
                <a:moveTo>
                  <a:pt x="59" y="10"/>
                </a:moveTo>
                <a:cubicBezTo>
                  <a:pt x="68" y="1"/>
                  <a:pt x="79" y="1"/>
                  <a:pt x="88" y="10"/>
                </a:cubicBezTo>
                <a:lnTo>
                  <a:pt x="88" y="30"/>
                </a:lnTo>
                <a:lnTo>
                  <a:pt x="29" y="99"/>
                </a:lnTo>
                <a:cubicBezTo>
                  <a:pt x="29" y="108"/>
                  <a:pt x="20" y="108"/>
                  <a:pt x="10" y="99"/>
                </a:cubicBezTo>
                <a:cubicBezTo>
                  <a:pt x="0" y="99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3" name="Google Shape;5323;p21"/>
          <p:cNvSpPr/>
          <p:nvPr/>
        </p:nvSpPr>
        <p:spPr>
          <a:xfrm>
            <a:off x="2180167" y="978711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83" y="1"/>
                </a:moveTo>
                <a:cubicBezTo>
                  <a:pt x="393" y="1"/>
                  <a:pt x="403" y="1"/>
                  <a:pt x="403" y="10"/>
                </a:cubicBezTo>
                <a:cubicBezTo>
                  <a:pt x="403" y="20"/>
                  <a:pt x="403" y="30"/>
                  <a:pt x="393" y="30"/>
                </a:cubicBezTo>
                <a:lnTo>
                  <a:pt x="31" y="245"/>
                </a:lnTo>
                <a:cubicBezTo>
                  <a:pt x="20" y="245"/>
                  <a:pt x="11" y="245"/>
                  <a:pt x="11" y="236"/>
                </a:cubicBezTo>
                <a:cubicBezTo>
                  <a:pt x="1" y="226"/>
                  <a:pt x="11" y="22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4" name="Google Shape;5324;p21"/>
          <p:cNvSpPr/>
          <p:nvPr/>
        </p:nvSpPr>
        <p:spPr>
          <a:xfrm>
            <a:off x="2236212" y="974482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40" y="10"/>
                </a:moveTo>
                <a:cubicBezTo>
                  <a:pt x="40" y="1"/>
                  <a:pt x="49" y="1"/>
                  <a:pt x="60" y="1"/>
                </a:cubicBezTo>
                <a:cubicBezTo>
                  <a:pt x="60" y="10"/>
                  <a:pt x="69" y="10"/>
                  <a:pt x="60" y="21"/>
                </a:cubicBezTo>
                <a:lnTo>
                  <a:pt x="30" y="108"/>
                </a:lnTo>
                <a:cubicBezTo>
                  <a:pt x="30" y="119"/>
                  <a:pt x="20" y="119"/>
                  <a:pt x="10" y="119"/>
                </a:cubicBezTo>
                <a:cubicBezTo>
                  <a:pt x="1" y="108"/>
                  <a:pt x="1" y="9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5" name="Google Shape;5325;p21"/>
          <p:cNvSpPr/>
          <p:nvPr/>
        </p:nvSpPr>
        <p:spPr>
          <a:xfrm>
            <a:off x="2236212" y="993093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8" y="11"/>
                </a:moveTo>
                <a:cubicBezTo>
                  <a:pt x="118" y="11"/>
                  <a:pt x="118" y="20"/>
                  <a:pt x="118" y="31"/>
                </a:cubicBezTo>
                <a:cubicBezTo>
                  <a:pt x="118" y="40"/>
                  <a:pt x="108" y="40"/>
                  <a:pt x="99" y="40"/>
                </a:cubicBezTo>
                <a:lnTo>
                  <a:pt x="10" y="31"/>
                </a:lnTo>
                <a:cubicBezTo>
                  <a:pt x="1" y="31"/>
                  <a:pt x="1" y="20"/>
                  <a:pt x="1" y="11"/>
                </a:cubicBezTo>
                <a:cubicBezTo>
                  <a:pt x="1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6" name="Google Shape;5326;p21"/>
          <p:cNvSpPr/>
          <p:nvPr/>
        </p:nvSpPr>
        <p:spPr>
          <a:xfrm>
            <a:off x="2223734" y="98061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21"/>
                </a:moveTo>
                <a:cubicBezTo>
                  <a:pt x="40" y="11"/>
                  <a:pt x="50" y="1"/>
                  <a:pt x="50" y="11"/>
                </a:cubicBezTo>
                <a:cubicBezTo>
                  <a:pt x="60" y="11"/>
                  <a:pt x="69" y="21"/>
                  <a:pt x="60" y="31"/>
                </a:cubicBezTo>
                <a:lnTo>
                  <a:pt x="30" y="109"/>
                </a:lnTo>
                <a:cubicBezTo>
                  <a:pt x="30" y="119"/>
                  <a:pt x="21" y="119"/>
                  <a:pt x="10" y="119"/>
                </a:cubicBezTo>
                <a:cubicBezTo>
                  <a:pt x="1" y="119"/>
                  <a:pt x="1" y="10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7" name="Google Shape;5327;p21"/>
          <p:cNvSpPr/>
          <p:nvPr/>
        </p:nvSpPr>
        <p:spPr>
          <a:xfrm>
            <a:off x="2223734" y="999438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8" y="10"/>
                </a:moveTo>
                <a:cubicBezTo>
                  <a:pt x="119" y="20"/>
                  <a:pt x="119" y="20"/>
                  <a:pt x="119" y="30"/>
                </a:cubicBezTo>
                <a:cubicBezTo>
                  <a:pt x="119" y="40"/>
                  <a:pt x="108" y="49"/>
                  <a:pt x="99" y="49"/>
                </a:cubicBezTo>
                <a:lnTo>
                  <a:pt x="10" y="30"/>
                </a:lnTo>
                <a:cubicBezTo>
                  <a:pt x="1" y="30"/>
                  <a:pt x="1" y="20"/>
                  <a:pt x="1" y="10"/>
                </a:cubicBezTo>
                <a:cubicBezTo>
                  <a:pt x="1" y="10"/>
                  <a:pt x="10" y="1"/>
                  <a:pt x="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8" name="Google Shape;5328;p21"/>
          <p:cNvSpPr/>
          <p:nvPr/>
        </p:nvSpPr>
        <p:spPr>
          <a:xfrm>
            <a:off x="2180167" y="1036660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93" y="217"/>
                </a:moveTo>
                <a:cubicBezTo>
                  <a:pt x="403" y="217"/>
                  <a:pt x="403" y="226"/>
                  <a:pt x="403" y="236"/>
                </a:cubicBezTo>
                <a:cubicBezTo>
                  <a:pt x="403" y="246"/>
                  <a:pt x="393" y="246"/>
                  <a:pt x="383" y="236"/>
                </a:cubicBezTo>
                <a:lnTo>
                  <a:pt x="11" y="30"/>
                </a:lnTo>
                <a:cubicBezTo>
                  <a:pt x="11" y="21"/>
                  <a:pt x="1" y="10"/>
                  <a:pt x="11" y="10"/>
                </a:cubicBezTo>
                <a:cubicBezTo>
                  <a:pt x="11" y="1"/>
                  <a:pt x="20" y="1"/>
                  <a:pt x="3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9" name="Google Shape;5329;p21"/>
          <p:cNvSpPr/>
          <p:nvPr/>
        </p:nvSpPr>
        <p:spPr>
          <a:xfrm>
            <a:off x="2236212" y="1065846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99" y="0"/>
                </a:moveTo>
                <a:cubicBezTo>
                  <a:pt x="108" y="0"/>
                  <a:pt x="118" y="0"/>
                  <a:pt x="118" y="10"/>
                </a:cubicBezTo>
                <a:cubicBezTo>
                  <a:pt x="118" y="20"/>
                  <a:pt x="118" y="29"/>
                  <a:pt x="108" y="29"/>
                </a:cubicBezTo>
                <a:lnTo>
                  <a:pt x="20" y="39"/>
                </a:lnTo>
                <a:cubicBezTo>
                  <a:pt x="10" y="39"/>
                  <a:pt x="1" y="39"/>
                  <a:pt x="1" y="29"/>
                </a:cubicBezTo>
                <a:cubicBezTo>
                  <a:pt x="1" y="20"/>
                  <a:pt x="1" y="10"/>
                  <a:pt x="1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0" name="Google Shape;5330;p21"/>
          <p:cNvSpPr/>
          <p:nvPr/>
        </p:nvSpPr>
        <p:spPr>
          <a:xfrm>
            <a:off x="2236212" y="1067749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60" y="99"/>
                </a:moveTo>
                <a:cubicBezTo>
                  <a:pt x="69" y="99"/>
                  <a:pt x="60" y="109"/>
                  <a:pt x="60" y="118"/>
                </a:cubicBezTo>
                <a:cubicBezTo>
                  <a:pt x="49" y="118"/>
                  <a:pt x="40" y="109"/>
                  <a:pt x="40" y="109"/>
                </a:cubicBezTo>
                <a:lnTo>
                  <a:pt x="1" y="20"/>
                </a:lnTo>
                <a:cubicBezTo>
                  <a:pt x="1" y="11"/>
                  <a:pt x="1" y="1"/>
                  <a:pt x="10" y="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1" name="Google Shape;5331;p21"/>
          <p:cNvSpPr/>
          <p:nvPr/>
        </p:nvSpPr>
        <p:spPr>
          <a:xfrm>
            <a:off x="2223734" y="1057386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9" y="1"/>
                </a:moveTo>
                <a:cubicBezTo>
                  <a:pt x="108" y="1"/>
                  <a:pt x="119" y="10"/>
                  <a:pt x="119" y="21"/>
                </a:cubicBezTo>
                <a:cubicBezTo>
                  <a:pt x="119" y="21"/>
                  <a:pt x="119" y="30"/>
                  <a:pt x="108" y="30"/>
                </a:cubicBezTo>
                <a:lnTo>
                  <a:pt x="21" y="50"/>
                </a:lnTo>
                <a:cubicBezTo>
                  <a:pt x="10" y="50"/>
                  <a:pt x="1" y="40"/>
                  <a:pt x="1" y="30"/>
                </a:cubicBezTo>
                <a:cubicBezTo>
                  <a:pt x="1" y="21"/>
                  <a:pt x="1" y="21"/>
                  <a:pt x="1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2" name="Google Shape;5332;p21"/>
          <p:cNvSpPr/>
          <p:nvPr/>
        </p:nvSpPr>
        <p:spPr>
          <a:xfrm>
            <a:off x="2223734" y="105950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60" y="98"/>
                </a:moveTo>
                <a:cubicBezTo>
                  <a:pt x="69" y="109"/>
                  <a:pt x="60" y="118"/>
                  <a:pt x="50" y="118"/>
                </a:cubicBezTo>
                <a:cubicBezTo>
                  <a:pt x="50" y="118"/>
                  <a:pt x="40" y="118"/>
                  <a:pt x="30" y="109"/>
                </a:cubicBezTo>
                <a:lnTo>
                  <a:pt x="1" y="30"/>
                </a:lnTo>
                <a:cubicBezTo>
                  <a:pt x="1" y="20"/>
                  <a:pt x="1" y="11"/>
                  <a:pt x="10" y="11"/>
                </a:cubicBezTo>
                <a:cubicBezTo>
                  <a:pt x="21" y="0"/>
                  <a:pt x="3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3" name="Google Shape;5333;p21"/>
          <p:cNvSpPr/>
          <p:nvPr/>
        </p:nvSpPr>
        <p:spPr>
          <a:xfrm>
            <a:off x="2170015" y="1042793"/>
            <a:ext cx="8460" cy="95595"/>
          </a:xfrm>
          <a:custGeom>
            <a:avLst/>
            <a:gdLst/>
            <a:ahLst/>
            <a:cxnLst/>
            <a:rect l="l" t="t" r="r" b="b"/>
            <a:pathLst>
              <a:path w="40" h="452" extrusionOk="0">
                <a:moveTo>
                  <a:pt x="39" y="442"/>
                </a:moveTo>
                <a:cubicBezTo>
                  <a:pt x="39" y="452"/>
                  <a:pt x="29" y="452"/>
                  <a:pt x="20" y="452"/>
                </a:cubicBezTo>
                <a:cubicBezTo>
                  <a:pt x="10" y="452"/>
                  <a:pt x="0" y="452"/>
                  <a:pt x="0" y="442"/>
                </a:cubicBezTo>
                <a:lnTo>
                  <a:pt x="0" y="11"/>
                </a:lnTo>
                <a:cubicBezTo>
                  <a:pt x="0" y="1"/>
                  <a:pt x="10" y="1"/>
                  <a:pt x="20" y="1"/>
                </a:cubicBezTo>
                <a:cubicBezTo>
                  <a:pt x="29" y="1"/>
                  <a:pt x="39" y="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4" name="Google Shape;5334;p21"/>
          <p:cNvSpPr/>
          <p:nvPr/>
        </p:nvSpPr>
        <p:spPr>
          <a:xfrm>
            <a:off x="2170015" y="1104972"/>
            <a:ext cx="18611" cy="23264"/>
          </a:xfrm>
          <a:custGeom>
            <a:avLst/>
            <a:gdLst/>
            <a:ahLst/>
            <a:cxnLst/>
            <a:rect l="l" t="t" r="r" b="b"/>
            <a:pathLst>
              <a:path w="88" h="110" extrusionOk="0">
                <a:moveTo>
                  <a:pt x="88" y="79"/>
                </a:moveTo>
                <a:lnTo>
                  <a:pt x="88" y="99"/>
                </a:lnTo>
                <a:cubicBezTo>
                  <a:pt x="79" y="109"/>
                  <a:pt x="68" y="109"/>
                  <a:pt x="59" y="99"/>
                </a:cubicBezTo>
                <a:lnTo>
                  <a:pt x="10" y="31"/>
                </a:lnTo>
                <a:cubicBezTo>
                  <a:pt x="0" y="21"/>
                  <a:pt x="0" y="11"/>
                  <a:pt x="10" y="11"/>
                </a:cubicBezTo>
                <a:cubicBezTo>
                  <a:pt x="20" y="1"/>
                  <a:pt x="29" y="1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5" name="Google Shape;5335;p21"/>
          <p:cNvSpPr/>
          <p:nvPr/>
        </p:nvSpPr>
        <p:spPr>
          <a:xfrm>
            <a:off x="2159441" y="1104972"/>
            <a:ext cx="19034" cy="23264"/>
          </a:xfrm>
          <a:custGeom>
            <a:avLst/>
            <a:gdLst/>
            <a:ahLst/>
            <a:cxnLst/>
            <a:rect l="l" t="t" r="r" b="b"/>
            <a:pathLst>
              <a:path w="90" h="110" extrusionOk="0">
                <a:moveTo>
                  <a:pt x="31" y="99"/>
                </a:moveTo>
                <a:cubicBezTo>
                  <a:pt x="20" y="109"/>
                  <a:pt x="11" y="109"/>
                  <a:pt x="1" y="99"/>
                </a:cubicBezTo>
                <a:lnTo>
                  <a:pt x="1" y="79"/>
                </a:lnTo>
                <a:lnTo>
                  <a:pt x="60" y="11"/>
                </a:lnTo>
                <a:cubicBezTo>
                  <a:pt x="60" y="1"/>
                  <a:pt x="70" y="1"/>
                  <a:pt x="79" y="11"/>
                </a:cubicBezTo>
                <a:cubicBezTo>
                  <a:pt x="89" y="11"/>
                  <a:pt x="89" y="21"/>
                  <a:pt x="7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6" name="Google Shape;5336;p21"/>
          <p:cNvSpPr/>
          <p:nvPr/>
        </p:nvSpPr>
        <p:spPr>
          <a:xfrm>
            <a:off x="2170015" y="1090590"/>
            <a:ext cx="18611" cy="23053"/>
          </a:xfrm>
          <a:custGeom>
            <a:avLst/>
            <a:gdLst/>
            <a:ahLst/>
            <a:cxnLst/>
            <a:rect l="l" t="t" r="r" b="b"/>
            <a:pathLst>
              <a:path w="88" h="109" extrusionOk="0">
                <a:moveTo>
                  <a:pt x="88" y="79"/>
                </a:moveTo>
                <a:lnTo>
                  <a:pt x="88" y="99"/>
                </a:lnTo>
                <a:cubicBezTo>
                  <a:pt x="79" y="108"/>
                  <a:pt x="68" y="108"/>
                  <a:pt x="59" y="99"/>
                </a:cubicBezTo>
                <a:lnTo>
                  <a:pt x="10" y="30"/>
                </a:lnTo>
                <a:cubicBezTo>
                  <a:pt x="0" y="20"/>
                  <a:pt x="0" y="10"/>
                  <a:pt x="10" y="10"/>
                </a:cubicBezTo>
                <a:cubicBezTo>
                  <a:pt x="20" y="1"/>
                  <a:pt x="29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7" name="Google Shape;5337;p21"/>
          <p:cNvSpPr/>
          <p:nvPr/>
        </p:nvSpPr>
        <p:spPr>
          <a:xfrm>
            <a:off x="2159441" y="1090590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31" y="99"/>
                </a:moveTo>
                <a:cubicBezTo>
                  <a:pt x="20" y="108"/>
                  <a:pt x="11" y="108"/>
                  <a:pt x="1" y="99"/>
                </a:cubicBezTo>
                <a:lnTo>
                  <a:pt x="1" y="79"/>
                </a:lnTo>
                <a:lnTo>
                  <a:pt x="60" y="10"/>
                </a:lnTo>
                <a:cubicBezTo>
                  <a:pt x="60" y="1"/>
                  <a:pt x="70" y="1"/>
                  <a:pt x="79" y="10"/>
                </a:cubicBezTo>
                <a:cubicBezTo>
                  <a:pt x="89" y="10"/>
                  <a:pt x="89" y="20"/>
                  <a:pt x="7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8" name="Google Shape;5338;p21"/>
          <p:cNvSpPr/>
          <p:nvPr/>
        </p:nvSpPr>
        <p:spPr>
          <a:xfrm>
            <a:off x="2082881" y="1036660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20" y="236"/>
                </a:moveTo>
                <a:cubicBezTo>
                  <a:pt x="10" y="246"/>
                  <a:pt x="1" y="246"/>
                  <a:pt x="1" y="236"/>
                </a:cubicBezTo>
                <a:cubicBezTo>
                  <a:pt x="1" y="226"/>
                  <a:pt x="1" y="217"/>
                  <a:pt x="10" y="217"/>
                </a:cubicBezTo>
                <a:lnTo>
                  <a:pt x="373" y="1"/>
                </a:lnTo>
                <a:cubicBezTo>
                  <a:pt x="382" y="1"/>
                  <a:pt x="393" y="1"/>
                  <a:pt x="393" y="10"/>
                </a:cubicBezTo>
                <a:cubicBezTo>
                  <a:pt x="402" y="10"/>
                  <a:pt x="393" y="21"/>
                  <a:pt x="393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9" name="Google Shape;5339;p21"/>
          <p:cNvSpPr/>
          <p:nvPr/>
        </p:nvSpPr>
        <p:spPr>
          <a:xfrm>
            <a:off x="2097262" y="1067749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40" y="109"/>
                </a:moveTo>
                <a:cubicBezTo>
                  <a:pt x="31" y="109"/>
                  <a:pt x="20" y="118"/>
                  <a:pt x="20" y="118"/>
                </a:cubicBezTo>
                <a:cubicBezTo>
                  <a:pt x="11" y="109"/>
                  <a:pt x="1" y="99"/>
                  <a:pt x="11" y="99"/>
                </a:cubicBezTo>
                <a:lnTo>
                  <a:pt x="40" y="11"/>
                </a:lnTo>
                <a:cubicBezTo>
                  <a:pt x="40" y="1"/>
                  <a:pt x="50" y="1"/>
                  <a:pt x="60" y="1"/>
                </a:cubicBezTo>
                <a:cubicBezTo>
                  <a:pt x="70" y="1"/>
                  <a:pt x="70" y="11"/>
                  <a:pt x="7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0" name="Google Shape;5340;p21"/>
          <p:cNvSpPr/>
          <p:nvPr/>
        </p:nvSpPr>
        <p:spPr>
          <a:xfrm>
            <a:off x="2087111" y="1065846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" y="29"/>
                </a:moveTo>
                <a:cubicBezTo>
                  <a:pt x="0" y="29"/>
                  <a:pt x="0" y="20"/>
                  <a:pt x="0" y="10"/>
                </a:cubicBezTo>
                <a:cubicBezTo>
                  <a:pt x="0" y="0"/>
                  <a:pt x="10" y="0"/>
                  <a:pt x="20" y="0"/>
                </a:cubicBezTo>
                <a:lnTo>
                  <a:pt x="108" y="10"/>
                </a:lnTo>
                <a:cubicBezTo>
                  <a:pt x="118" y="10"/>
                  <a:pt x="118" y="20"/>
                  <a:pt x="118" y="29"/>
                </a:cubicBezTo>
                <a:cubicBezTo>
                  <a:pt x="118" y="39"/>
                  <a:pt x="108" y="39"/>
                  <a:pt x="9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1" name="Google Shape;5341;p21"/>
          <p:cNvSpPr/>
          <p:nvPr/>
        </p:nvSpPr>
        <p:spPr>
          <a:xfrm>
            <a:off x="2109740" y="1059501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109"/>
                </a:moveTo>
                <a:cubicBezTo>
                  <a:pt x="30" y="118"/>
                  <a:pt x="20" y="118"/>
                  <a:pt x="20" y="118"/>
                </a:cubicBezTo>
                <a:cubicBezTo>
                  <a:pt x="11" y="118"/>
                  <a:pt x="1" y="109"/>
                  <a:pt x="11" y="98"/>
                </a:cubicBezTo>
                <a:lnTo>
                  <a:pt x="40" y="11"/>
                </a:lnTo>
                <a:cubicBezTo>
                  <a:pt x="40" y="11"/>
                  <a:pt x="50" y="0"/>
                  <a:pt x="59" y="11"/>
                </a:cubicBezTo>
                <a:cubicBezTo>
                  <a:pt x="70" y="11"/>
                  <a:pt x="70" y="20"/>
                  <a:pt x="7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2" name="Google Shape;5342;p21"/>
          <p:cNvSpPr/>
          <p:nvPr/>
        </p:nvSpPr>
        <p:spPr>
          <a:xfrm>
            <a:off x="2099377" y="1057386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" y="30"/>
                </a:moveTo>
                <a:cubicBezTo>
                  <a:pt x="1" y="30"/>
                  <a:pt x="1" y="21"/>
                  <a:pt x="1" y="21"/>
                </a:cubicBezTo>
                <a:cubicBezTo>
                  <a:pt x="1" y="10"/>
                  <a:pt x="10" y="1"/>
                  <a:pt x="21" y="1"/>
                </a:cubicBezTo>
                <a:lnTo>
                  <a:pt x="108" y="21"/>
                </a:lnTo>
                <a:cubicBezTo>
                  <a:pt x="119" y="21"/>
                  <a:pt x="119" y="21"/>
                  <a:pt x="119" y="30"/>
                </a:cubicBezTo>
                <a:cubicBezTo>
                  <a:pt x="119" y="40"/>
                  <a:pt x="108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3" name="Google Shape;5343;p21"/>
          <p:cNvSpPr/>
          <p:nvPr/>
        </p:nvSpPr>
        <p:spPr>
          <a:xfrm>
            <a:off x="2082881" y="978711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10" y="30"/>
                </a:moveTo>
                <a:cubicBezTo>
                  <a:pt x="1" y="30"/>
                  <a:pt x="1" y="20"/>
                  <a:pt x="1" y="10"/>
                </a:cubicBezTo>
                <a:cubicBezTo>
                  <a:pt x="1" y="1"/>
                  <a:pt x="10" y="1"/>
                  <a:pt x="20" y="1"/>
                </a:cubicBezTo>
                <a:lnTo>
                  <a:pt x="393" y="216"/>
                </a:lnTo>
                <a:cubicBezTo>
                  <a:pt x="393" y="226"/>
                  <a:pt x="402" y="226"/>
                  <a:pt x="393" y="236"/>
                </a:cubicBezTo>
                <a:cubicBezTo>
                  <a:pt x="393" y="245"/>
                  <a:pt x="382" y="245"/>
                  <a:pt x="373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4" name="Google Shape;5344;p21"/>
          <p:cNvSpPr/>
          <p:nvPr/>
        </p:nvSpPr>
        <p:spPr>
          <a:xfrm>
            <a:off x="2087111" y="993093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20" y="40"/>
                </a:moveTo>
                <a:cubicBezTo>
                  <a:pt x="10" y="40"/>
                  <a:pt x="0" y="40"/>
                  <a:pt x="0" y="31"/>
                </a:cubicBezTo>
                <a:cubicBezTo>
                  <a:pt x="0" y="20"/>
                  <a:pt x="0" y="11"/>
                  <a:pt x="10" y="11"/>
                </a:cubicBezTo>
                <a:lnTo>
                  <a:pt x="98" y="1"/>
                </a:lnTo>
                <a:cubicBezTo>
                  <a:pt x="108" y="1"/>
                  <a:pt x="118" y="1"/>
                  <a:pt x="118" y="11"/>
                </a:cubicBezTo>
                <a:cubicBezTo>
                  <a:pt x="118" y="20"/>
                  <a:pt x="118" y="31"/>
                  <a:pt x="10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5" name="Google Shape;5345;p21"/>
          <p:cNvSpPr/>
          <p:nvPr/>
        </p:nvSpPr>
        <p:spPr>
          <a:xfrm>
            <a:off x="2097262" y="974482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1" y="21"/>
                </a:moveTo>
                <a:cubicBezTo>
                  <a:pt x="1" y="10"/>
                  <a:pt x="11" y="10"/>
                  <a:pt x="20" y="1"/>
                </a:cubicBezTo>
                <a:cubicBezTo>
                  <a:pt x="20" y="1"/>
                  <a:pt x="31" y="1"/>
                  <a:pt x="40" y="10"/>
                </a:cubicBezTo>
                <a:lnTo>
                  <a:pt x="70" y="99"/>
                </a:lnTo>
                <a:cubicBezTo>
                  <a:pt x="70" y="99"/>
                  <a:pt x="70" y="108"/>
                  <a:pt x="60" y="119"/>
                </a:cubicBezTo>
                <a:cubicBezTo>
                  <a:pt x="50" y="119"/>
                  <a:pt x="40" y="119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6" name="Google Shape;5346;p21"/>
          <p:cNvSpPr/>
          <p:nvPr/>
        </p:nvSpPr>
        <p:spPr>
          <a:xfrm>
            <a:off x="2099377" y="999438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21" y="49"/>
                </a:moveTo>
                <a:cubicBezTo>
                  <a:pt x="10" y="49"/>
                  <a:pt x="1" y="40"/>
                  <a:pt x="1" y="30"/>
                </a:cubicBezTo>
                <a:cubicBezTo>
                  <a:pt x="1" y="20"/>
                  <a:pt x="1" y="20"/>
                  <a:pt x="10" y="10"/>
                </a:cubicBezTo>
                <a:lnTo>
                  <a:pt x="99" y="1"/>
                </a:lnTo>
                <a:cubicBezTo>
                  <a:pt x="108" y="1"/>
                  <a:pt x="119" y="10"/>
                  <a:pt x="119" y="10"/>
                </a:cubicBezTo>
                <a:cubicBezTo>
                  <a:pt x="119" y="20"/>
                  <a:pt x="119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7" name="Google Shape;5347;p21"/>
          <p:cNvSpPr/>
          <p:nvPr/>
        </p:nvSpPr>
        <p:spPr>
          <a:xfrm>
            <a:off x="2109740" y="98061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1" y="31"/>
                </a:moveTo>
                <a:cubicBezTo>
                  <a:pt x="1" y="21"/>
                  <a:pt x="11" y="11"/>
                  <a:pt x="20" y="11"/>
                </a:cubicBezTo>
                <a:cubicBezTo>
                  <a:pt x="20" y="1"/>
                  <a:pt x="30" y="11"/>
                  <a:pt x="40" y="21"/>
                </a:cubicBezTo>
                <a:lnTo>
                  <a:pt x="70" y="99"/>
                </a:lnTo>
                <a:cubicBezTo>
                  <a:pt x="70" y="109"/>
                  <a:pt x="70" y="119"/>
                  <a:pt x="59" y="119"/>
                </a:cubicBezTo>
                <a:cubicBezTo>
                  <a:pt x="50" y="119"/>
                  <a:pt x="40" y="119"/>
                  <a:pt x="40" y="10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8" name="Google Shape;5348;p21"/>
          <p:cNvSpPr/>
          <p:nvPr/>
        </p:nvSpPr>
        <p:spPr>
          <a:xfrm>
            <a:off x="2138715" y="974482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1" y="30"/>
                </a:moveTo>
                <a:cubicBezTo>
                  <a:pt x="1" y="21"/>
                  <a:pt x="1" y="10"/>
                  <a:pt x="11" y="10"/>
                </a:cubicBezTo>
                <a:cubicBezTo>
                  <a:pt x="20" y="1"/>
                  <a:pt x="31" y="10"/>
                  <a:pt x="31" y="10"/>
                </a:cubicBezTo>
                <a:lnTo>
                  <a:pt x="148" y="217"/>
                </a:lnTo>
                <a:cubicBezTo>
                  <a:pt x="158" y="226"/>
                  <a:pt x="158" y="236"/>
                  <a:pt x="148" y="246"/>
                </a:cubicBezTo>
                <a:cubicBezTo>
                  <a:pt x="138" y="246"/>
                  <a:pt x="129" y="246"/>
                  <a:pt x="129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9" name="Google Shape;5349;p21"/>
          <p:cNvSpPr/>
          <p:nvPr/>
        </p:nvSpPr>
        <p:spPr>
          <a:xfrm>
            <a:off x="2130466" y="982941"/>
            <a:ext cx="25168" cy="14593"/>
          </a:xfrm>
          <a:custGeom>
            <a:avLst/>
            <a:gdLst/>
            <a:ahLst/>
            <a:cxnLst/>
            <a:rect l="l" t="t" r="r" b="b"/>
            <a:pathLst>
              <a:path w="119" h="69" extrusionOk="0">
                <a:moveTo>
                  <a:pt x="20" y="29"/>
                </a:moveTo>
                <a:cubicBezTo>
                  <a:pt x="11" y="29"/>
                  <a:pt x="1" y="20"/>
                  <a:pt x="11" y="10"/>
                </a:cubicBezTo>
                <a:cubicBezTo>
                  <a:pt x="11" y="10"/>
                  <a:pt x="20" y="0"/>
                  <a:pt x="30" y="0"/>
                </a:cubicBezTo>
                <a:lnTo>
                  <a:pt x="99" y="29"/>
                </a:lnTo>
                <a:cubicBezTo>
                  <a:pt x="109" y="39"/>
                  <a:pt x="118" y="49"/>
                  <a:pt x="109" y="49"/>
                </a:cubicBezTo>
                <a:cubicBezTo>
                  <a:pt x="109" y="59"/>
                  <a:pt x="99" y="68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0" name="Google Shape;5350;p21"/>
          <p:cNvSpPr/>
          <p:nvPr/>
        </p:nvSpPr>
        <p:spPr>
          <a:xfrm>
            <a:off x="2146963" y="972367"/>
            <a:ext cx="10786" cy="25168"/>
          </a:xfrm>
          <a:custGeom>
            <a:avLst/>
            <a:gdLst/>
            <a:ahLst/>
            <a:cxnLst/>
            <a:rect l="l" t="t" r="r" b="b"/>
            <a:pathLst>
              <a:path w="51" h="119" extrusionOk="0">
                <a:moveTo>
                  <a:pt x="11" y="20"/>
                </a:moveTo>
                <a:cubicBezTo>
                  <a:pt x="21" y="11"/>
                  <a:pt x="21" y="1"/>
                  <a:pt x="31" y="1"/>
                </a:cubicBezTo>
                <a:cubicBezTo>
                  <a:pt x="40" y="1"/>
                  <a:pt x="50" y="11"/>
                  <a:pt x="40" y="20"/>
                </a:cubicBezTo>
                <a:lnTo>
                  <a:pt x="31" y="99"/>
                </a:lnTo>
                <a:cubicBezTo>
                  <a:pt x="31" y="109"/>
                  <a:pt x="21" y="118"/>
                  <a:pt x="21" y="109"/>
                </a:cubicBezTo>
                <a:cubicBezTo>
                  <a:pt x="11" y="109"/>
                  <a:pt x="1" y="10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1" name="Google Shape;5351;p21"/>
          <p:cNvSpPr/>
          <p:nvPr/>
        </p:nvSpPr>
        <p:spPr>
          <a:xfrm>
            <a:off x="2138715" y="995208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11" y="30"/>
                </a:moveTo>
                <a:cubicBezTo>
                  <a:pt x="1" y="21"/>
                  <a:pt x="1" y="21"/>
                  <a:pt x="1" y="10"/>
                </a:cubicBezTo>
                <a:cubicBezTo>
                  <a:pt x="1" y="1"/>
                  <a:pt x="11" y="1"/>
                  <a:pt x="20" y="1"/>
                </a:cubicBezTo>
                <a:lnTo>
                  <a:pt x="89" y="30"/>
                </a:lnTo>
                <a:cubicBezTo>
                  <a:pt x="99" y="30"/>
                  <a:pt x="109" y="40"/>
                  <a:pt x="99" y="50"/>
                </a:cubicBezTo>
                <a:cubicBezTo>
                  <a:pt x="99" y="60"/>
                  <a:pt x="89" y="60"/>
                  <a:pt x="7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2" name="Google Shape;5352;p21"/>
          <p:cNvSpPr/>
          <p:nvPr/>
        </p:nvSpPr>
        <p:spPr>
          <a:xfrm>
            <a:off x="2153308" y="984845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20" y="11"/>
                </a:moveTo>
                <a:cubicBezTo>
                  <a:pt x="20" y="1"/>
                  <a:pt x="20" y="1"/>
                  <a:pt x="30" y="1"/>
                </a:cubicBezTo>
                <a:cubicBezTo>
                  <a:pt x="40" y="1"/>
                  <a:pt x="49" y="11"/>
                  <a:pt x="49" y="11"/>
                </a:cubicBezTo>
                <a:lnTo>
                  <a:pt x="30" y="99"/>
                </a:lnTo>
                <a:cubicBezTo>
                  <a:pt x="30" y="99"/>
                  <a:pt x="30" y="109"/>
                  <a:pt x="20" y="109"/>
                </a:cubicBezTo>
                <a:cubicBezTo>
                  <a:pt x="10" y="109"/>
                  <a:pt x="1" y="99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3" name="Google Shape;5353;p21"/>
          <p:cNvSpPr/>
          <p:nvPr/>
        </p:nvSpPr>
        <p:spPr>
          <a:xfrm>
            <a:off x="2176149" y="974482"/>
            <a:ext cx="33205" cy="52027"/>
          </a:xfrm>
          <a:custGeom>
            <a:avLst/>
            <a:gdLst/>
            <a:ahLst/>
            <a:cxnLst/>
            <a:rect l="l" t="t" r="r" b="b"/>
            <a:pathLst>
              <a:path w="157" h="246" extrusionOk="0">
                <a:moveTo>
                  <a:pt x="128" y="10"/>
                </a:moveTo>
                <a:cubicBezTo>
                  <a:pt x="128" y="10"/>
                  <a:pt x="137" y="1"/>
                  <a:pt x="148" y="10"/>
                </a:cubicBezTo>
                <a:cubicBezTo>
                  <a:pt x="157" y="10"/>
                  <a:pt x="157" y="21"/>
                  <a:pt x="157" y="30"/>
                </a:cubicBezTo>
                <a:lnTo>
                  <a:pt x="30" y="236"/>
                </a:lnTo>
                <a:cubicBezTo>
                  <a:pt x="30" y="246"/>
                  <a:pt x="20" y="246"/>
                  <a:pt x="10" y="246"/>
                </a:cubicBezTo>
                <a:cubicBezTo>
                  <a:pt x="0" y="236"/>
                  <a:pt x="0" y="226"/>
                  <a:pt x="10" y="21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4" name="Google Shape;5354;p21"/>
          <p:cNvSpPr/>
          <p:nvPr/>
        </p:nvSpPr>
        <p:spPr>
          <a:xfrm>
            <a:off x="2190742" y="972367"/>
            <a:ext cx="10363" cy="25168"/>
          </a:xfrm>
          <a:custGeom>
            <a:avLst/>
            <a:gdLst/>
            <a:ahLst/>
            <a:cxnLst/>
            <a:rect l="l" t="t" r="r" b="b"/>
            <a:pathLst>
              <a:path w="49" h="119" extrusionOk="0">
                <a:moveTo>
                  <a:pt x="10" y="20"/>
                </a:moveTo>
                <a:cubicBezTo>
                  <a:pt x="0" y="11"/>
                  <a:pt x="10" y="1"/>
                  <a:pt x="20" y="1"/>
                </a:cubicBezTo>
                <a:cubicBezTo>
                  <a:pt x="29" y="1"/>
                  <a:pt x="39" y="11"/>
                  <a:pt x="39" y="20"/>
                </a:cubicBezTo>
                <a:lnTo>
                  <a:pt x="49" y="99"/>
                </a:lnTo>
                <a:cubicBezTo>
                  <a:pt x="49" y="109"/>
                  <a:pt x="39" y="109"/>
                  <a:pt x="29" y="109"/>
                </a:cubicBezTo>
                <a:cubicBezTo>
                  <a:pt x="29" y="118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5" name="Google Shape;5355;p21"/>
          <p:cNvSpPr/>
          <p:nvPr/>
        </p:nvSpPr>
        <p:spPr>
          <a:xfrm>
            <a:off x="2194760" y="982941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79" y="0"/>
                </a:moveTo>
                <a:cubicBezTo>
                  <a:pt x="89" y="0"/>
                  <a:pt x="99" y="10"/>
                  <a:pt x="99" y="10"/>
                </a:cubicBezTo>
                <a:cubicBezTo>
                  <a:pt x="108" y="20"/>
                  <a:pt x="99" y="29"/>
                  <a:pt x="89" y="29"/>
                </a:cubicBezTo>
                <a:lnTo>
                  <a:pt x="20" y="59"/>
                </a:lnTo>
                <a:cubicBezTo>
                  <a:pt x="10" y="68"/>
                  <a:pt x="1" y="59"/>
                  <a:pt x="1" y="49"/>
                </a:cubicBezTo>
                <a:cubicBezTo>
                  <a:pt x="1" y="49"/>
                  <a:pt x="1" y="39"/>
                  <a:pt x="1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6" name="Google Shape;5356;p21"/>
          <p:cNvSpPr/>
          <p:nvPr/>
        </p:nvSpPr>
        <p:spPr>
          <a:xfrm>
            <a:off x="2184397" y="984845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0" y="11"/>
                </a:moveTo>
                <a:cubicBezTo>
                  <a:pt x="0" y="11"/>
                  <a:pt x="11" y="1"/>
                  <a:pt x="20" y="1"/>
                </a:cubicBezTo>
                <a:cubicBezTo>
                  <a:pt x="30" y="1"/>
                  <a:pt x="30" y="1"/>
                  <a:pt x="40" y="11"/>
                </a:cubicBezTo>
                <a:lnTo>
                  <a:pt x="50" y="89"/>
                </a:lnTo>
                <a:cubicBezTo>
                  <a:pt x="50" y="99"/>
                  <a:pt x="40" y="109"/>
                  <a:pt x="30" y="109"/>
                </a:cubicBezTo>
                <a:lnTo>
                  <a:pt x="20" y="9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7" name="Google Shape;5357;p21"/>
          <p:cNvSpPr/>
          <p:nvPr/>
        </p:nvSpPr>
        <p:spPr>
          <a:xfrm>
            <a:off x="2186512" y="995208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88" y="1"/>
                </a:moveTo>
                <a:cubicBezTo>
                  <a:pt x="99" y="1"/>
                  <a:pt x="108" y="1"/>
                  <a:pt x="108" y="10"/>
                </a:cubicBezTo>
                <a:cubicBezTo>
                  <a:pt x="108" y="21"/>
                  <a:pt x="108" y="21"/>
                  <a:pt x="99" y="30"/>
                </a:cubicBezTo>
                <a:lnTo>
                  <a:pt x="30" y="60"/>
                </a:lnTo>
                <a:cubicBezTo>
                  <a:pt x="20" y="60"/>
                  <a:pt x="10" y="60"/>
                  <a:pt x="10" y="50"/>
                </a:cubicBezTo>
                <a:cubicBezTo>
                  <a:pt x="1" y="40"/>
                  <a:pt x="10" y="3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8" name="Google Shape;5358;p21"/>
          <p:cNvSpPr/>
          <p:nvPr/>
        </p:nvSpPr>
        <p:spPr>
          <a:xfrm>
            <a:off x="2182282" y="1030527"/>
            <a:ext cx="58372" cy="6345"/>
          </a:xfrm>
          <a:custGeom>
            <a:avLst/>
            <a:gdLst/>
            <a:ahLst/>
            <a:cxnLst/>
            <a:rect l="l" t="t" r="r" b="b"/>
            <a:pathLst>
              <a:path w="276" h="30" extrusionOk="0">
                <a:moveTo>
                  <a:pt x="256" y="0"/>
                </a:moveTo>
                <a:cubicBezTo>
                  <a:pt x="265" y="0"/>
                  <a:pt x="275" y="10"/>
                  <a:pt x="275" y="10"/>
                </a:cubicBezTo>
                <a:cubicBezTo>
                  <a:pt x="275" y="20"/>
                  <a:pt x="265" y="30"/>
                  <a:pt x="256" y="30"/>
                </a:cubicBezTo>
                <a:lnTo>
                  <a:pt x="21" y="30"/>
                </a:lnTo>
                <a:cubicBezTo>
                  <a:pt x="10" y="30"/>
                  <a:pt x="1" y="20"/>
                  <a:pt x="1" y="10"/>
                </a:cubicBezTo>
                <a:cubicBezTo>
                  <a:pt x="1" y="10"/>
                  <a:pt x="10" y="0"/>
                  <a:pt x="2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9" name="Google Shape;5359;p21"/>
          <p:cNvSpPr/>
          <p:nvPr/>
        </p:nvSpPr>
        <p:spPr>
          <a:xfrm>
            <a:off x="2217601" y="1020164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69" y="1"/>
                </a:moveTo>
                <a:lnTo>
                  <a:pt x="89" y="1"/>
                </a:lnTo>
                <a:cubicBezTo>
                  <a:pt x="98" y="10"/>
                  <a:pt x="98" y="20"/>
                  <a:pt x="89" y="30"/>
                </a:cubicBezTo>
                <a:lnTo>
                  <a:pt x="20" y="79"/>
                </a:lnTo>
                <a:cubicBezTo>
                  <a:pt x="20" y="79"/>
                  <a:pt x="10" y="79"/>
                  <a:pt x="0" y="69"/>
                </a:cubicBezTo>
                <a:cubicBezTo>
                  <a:pt x="0" y="69"/>
                  <a:pt x="0" y="59"/>
                  <a:pt x="10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0" name="Google Shape;5360;p21"/>
          <p:cNvSpPr/>
          <p:nvPr/>
        </p:nvSpPr>
        <p:spPr>
          <a:xfrm>
            <a:off x="2217601" y="10305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9" y="50"/>
                </a:moveTo>
                <a:cubicBezTo>
                  <a:pt x="98" y="59"/>
                  <a:pt x="98" y="69"/>
                  <a:pt x="89" y="69"/>
                </a:cubicBezTo>
                <a:cubicBezTo>
                  <a:pt x="89" y="79"/>
                  <a:pt x="79" y="79"/>
                  <a:pt x="69" y="79"/>
                </a:cubicBezTo>
                <a:lnTo>
                  <a:pt x="10" y="30"/>
                </a:lnTo>
                <a:cubicBezTo>
                  <a:pt x="0" y="20"/>
                  <a:pt x="0" y="10"/>
                  <a:pt x="0" y="0"/>
                </a:cubicBezTo>
                <a:lnTo>
                  <a:pt x="20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1" name="Google Shape;5361;p21"/>
          <p:cNvSpPr/>
          <p:nvPr/>
        </p:nvSpPr>
        <p:spPr>
          <a:xfrm>
            <a:off x="2205123" y="1020164"/>
            <a:ext cx="18823" cy="16708"/>
          </a:xfrm>
          <a:custGeom>
            <a:avLst/>
            <a:gdLst/>
            <a:ahLst/>
            <a:cxnLst/>
            <a:rect l="l" t="t" r="r" b="b"/>
            <a:pathLst>
              <a:path w="89" h="79" extrusionOk="0">
                <a:moveTo>
                  <a:pt x="69" y="1"/>
                </a:moveTo>
                <a:lnTo>
                  <a:pt x="89" y="1"/>
                </a:lnTo>
                <a:lnTo>
                  <a:pt x="89" y="30"/>
                </a:lnTo>
                <a:lnTo>
                  <a:pt x="20" y="79"/>
                </a:lnTo>
                <a:cubicBezTo>
                  <a:pt x="20" y="79"/>
                  <a:pt x="11" y="79"/>
                  <a:pt x="0" y="69"/>
                </a:cubicBezTo>
                <a:lnTo>
                  <a:pt x="0" y="4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2" name="Google Shape;5362;p21"/>
          <p:cNvSpPr/>
          <p:nvPr/>
        </p:nvSpPr>
        <p:spPr>
          <a:xfrm>
            <a:off x="2205123" y="1030527"/>
            <a:ext cx="18823" cy="16708"/>
          </a:xfrm>
          <a:custGeom>
            <a:avLst/>
            <a:gdLst/>
            <a:ahLst/>
            <a:cxnLst/>
            <a:rect l="l" t="t" r="r" b="b"/>
            <a:pathLst>
              <a:path w="89" h="79" extrusionOk="0">
                <a:moveTo>
                  <a:pt x="89" y="50"/>
                </a:moveTo>
                <a:lnTo>
                  <a:pt x="89" y="69"/>
                </a:lnTo>
                <a:cubicBezTo>
                  <a:pt x="79" y="79"/>
                  <a:pt x="69" y="79"/>
                  <a:pt x="69" y="79"/>
                </a:cubicBezTo>
                <a:lnTo>
                  <a:pt x="0" y="30"/>
                </a:lnTo>
                <a:lnTo>
                  <a:pt x="0" y="0"/>
                </a:lnTo>
                <a:lnTo>
                  <a:pt x="20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3" name="Google Shape;5363;p21"/>
          <p:cNvSpPr/>
          <p:nvPr/>
        </p:nvSpPr>
        <p:spPr>
          <a:xfrm>
            <a:off x="2176149" y="1040890"/>
            <a:ext cx="33205" cy="49913"/>
          </a:xfrm>
          <a:custGeom>
            <a:avLst/>
            <a:gdLst/>
            <a:ahLst/>
            <a:cxnLst/>
            <a:rect l="l" t="t" r="r" b="b"/>
            <a:pathLst>
              <a:path w="157" h="236" extrusionOk="0">
                <a:moveTo>
                  <a:pt x="157" y="216"/>
                </a:moveTo>
                <a:cubicBezTo>
                  <a:pt x="157" y="226"/>
                  <a:pt x="157" y="236"/>
                  <a:pt x="148" y="236"/>
                </a:cubicBezTo>
                <a:cubicBezTo>
                  <a:pt x="137" y="236"/>
                  <a:pt x="128" y="236"/>
                  <a:pt x="128" y="226"/>
                </a:cubicBezTo>
                <a:lnTo>
                  <a:pt x="10" y="20"/>
                </a:lnTo>
                <a:cubicBezTo>
                  <a:pt x="0" y="20"/>
                  <a:pt x="0" y="10"/>
                  <a:pt x="10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4" name="Google Shape;5364;p21"/>
          <p:cNvSpPr/>
          <p:nvPr/>
        </p:nvSpPr>
        <p:spPr>
          <a:xfrm>
            <a:off x="2194760" y="1069864"/>
            <a:ext cx="23053" cy="14593"/>
          </a:xfrm>
          <a:custGeom>
            <a:avLst/>
            <a:gdLst/>
            <a:ahLst/>
            <a:cxnLst/>
            <a:rect l="l" t="t" r="r" b="b"/>
            <a:pathLst>
              <a:path w="109" h="69" extrusionOk="0">
                <a:moveTo>
                  <a:pt x="89" y="30"/>
                </a:moveTo>
                <a:cubicBezTo>
                  <a:pt x="99" y="40"/>
                  <a:pt x="108" y="49"/>
                  <a:pt x="99" y="49"/>
                </a:cubicBezTo>
                <a:cubicBezTo>
                  <a:pt x="99" y="60"/>
                  <a:pt x="89" y="69"/>
                  <a:pt x="79" y="60"/>
                </a:cubicBezTo>
                <a:lnTo>
                  <a:pt x="10" y="30"/>
                </a:lnTo>
                <a:cubicBezTo>
                  <a:pt x="1" y="30"/>
                  <a:pt x="1" y="20"/>
                  <a:pt x="1" y="10"/>
                </a:cubicBezTo>
                <a:cubicBezTo>
                  <a:pt x="1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5" name="Google Shape;5365;p21"/>
          <p:cNvSpPr/>
          <p:nvPr/>
        </p:nvSpPr>
        <p:spPr>
          <a:xfrm>
            <a:off x="2190742" y="1069864"/>
            <a:ext cx="10363" cy="25168"/>
          </a:xfrm>
          <a:custGeom>
            <a:avLst/>
            <a:gdLst/>
            <a:ahLst/>
            <a:cxnLst/>
            <a:rect l="l" t="t" r="r" b="b"/>
            <a:pathLst>
              <a:path w="49" h="119" extrusionOk="0">
                <a:moveTo>
                  <a:pt x="39" y="99"/>
                </a:moveTo>
                <a:cubicBezTo>
                  <a:pt x="39" y="108"/>
                  <a:pt x="29" y="118"/>
                  <a:pt x="20" y="108"/>
                </a:cubicBezTo>
                <a:cubicBezTo>
                  <a:pt x="10" y="108"/>
                  <a:pt x="0" y="108"/>
                  <a:pt x="10" y="99"/>
                </a:cubicBezTo>
                <a:lnTo>
                  <a:pt x="20" y="20"/>
                </a:lnTo>
                <a:cubicBezTo>
                  <a:pt x="20" y="10"/>
                  <a:pt x="29" y="1"/>
                  <a:pt x="29" y="1"/>
                </a:cubicBezTo>
                <a:cubicBezTo>
                  <a:pt x="39" y="1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6" name="Google Shape;5366;p21"/>
          <p:cNvSpPr/>
          <p:nvPr/>
        </p:nvSpPr>
        <p:spPr>
          <a:xfrm>
            <a:off x="2186512" y="1059501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99" y="30"/>
                </a:moveTo>
                <a:cubicBezTo>
                  <a:pt x="108" y="30"/>
                  <a:pt x="108" y="40"/>
                  <a:pt x="108" y="50"/>
                </a:cubicBezTo>
                <a:cubicBezTo>
                  <a:pt x="108" y="59"/>
                  <a:pt x="99" y="59"/>
                  <a:pt x="88" y="59"/>
                </a:cubicBezTo>
                <a:lnTo>
                  <a:pt x="20" y="30"/>
                </a:lnTo>
                <a:cubicBezTo>
                  <a:pt x="10" y="30"/>
                  <a:pt x="1" y="20"/>
                  <a:pt x="10" y="11"/>
                </a:cubicBezTo>
                <a:cubicBezTo>
                  <a:pt x="10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7" name="Google Shape;5367;p21"/>
          <p:cNvSpPr/>
          <p:nvPr/>
        </p:nvSpPr>
        <p:spPr>
          <a:xfrm>
            <a:off x="2184397" y="1059501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0" y="98"/>
                </a:moveTo>
                <a:cubicBezTo>
                  <a:pt x="30" y="109"/>
                  <a:pt x="30" y="109"/>
                  <a:pt x="20" y="109"/>
                </a:cubicBezTo>
                <a:cubicBezTo>
                  <a:pt x="11" y="109"/>
                  <a:pt x="0" y="98"/>
                  <a:pt x="0" y="89"/>
                </a:cubicBezTo>
                <a:lnTo>
                  <a:pt x="20" y="11"/>
                </a:lnTo>
                <a:cubicBezTo>
                  <a:pt x="20" y="0"/>
                  <a:pt x="30" y="0"/>
                  <a:pt x="30" y="0"/>
                </a:cubicBezTo>
                <a:cubicBezTo>
                  <a:pt x="40" y="0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8" name="Google Shape;5368;p21"/>
          <p:cNvSpPr/>
          <p:nvPr/>
        </p:nvSpPr>
        <p:spPr>
          <a:xfrm>
            <a:off x="2138715" y="1040890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31" y="226"/>
                </a:moveTo>
                <a:cubicBezTo>
                  <a:pt x="31" y="236"/>
                  <a:pt x="20" y="236"/>
                  <a:pt x="11" y="236"/>
                </a:cubicBezTo>
                <a:cubicBezTo>
                  <a:pt x="1" y="236"/>
                  <a:pt x="1" y="226"/>
                  <a:pt x="11" y="216"/>
                </a:cubicBezTo>
                <a:lnTo>
                  <a:pt x="129" y="10"/>
                </a:lnTo>
                <a:cubicBezTo>
                  <a:pt x="129" y="1"/>
                  <a:pt x="138" y="1"/>
                  <a:pt x="148" y="1"/>
                </a:cubicBezTo>
                <a:cubicBezTo>
                  <a:pt x="158" y="10"/>
                  <a:pt x="158" y="20"/>
                  <a:pt x="14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9" name="Google Shape;5369;p21"/>
          <p:cNvSpPr/>
          <p:nvPr/>
        </p:nvSpPr>
        <p:spPr>
          <a:xfrm>
            <a:off x="2146963" y="1069864"/>
            <a:ext cx="10786" cy="25168"/>
          </a:xfrm>
          <a:custGeom>
            <a:avLst/>
            <a:gdLst/>
            <a:ahLst/>
            <a:cxnLst/>
            <a:rect l="l" t="t" r="r" b="b"/>
            <a:pathLst>
              <a:path w="51" h="119" extrusionOk="0">
                <a:moveTo>
                  <a:pt x="40" y="99"/>
                </a:moveTo>
                <a:cubicBezTo>
                  <a:pt x="50" y="108"/>
                  <a:pt x="40" y="108"/>
                  <a:pt x="31" y="108"/>
                </a:cubicBezTo>
                <a:cubicBezTo>
                  <a:pt x="21" y="118"/>
                  <a:pt x="21" y="108"/>
                  <a:pt x="11" y="99"/>
                </a:cubicBezTo>
                <a:lnTo>
                  <a:pt x="1" y="20"/>
                </a:lnTo>
                <a:cubicBezTo>
                  <a:pt x="1" y="10"/>
                  <a:pt x="11" y="1"/>
                  <a:pt x="21" y="1"/>
                </a:cubicBezTo>
                <a:cubicBezTo>
                  <a:pt x="21" y="1"/>
                  <a:pt x="31" y="10"/>
                  <a:pt x="31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0" name="Google Shape;5370;p21"/>
          <p:cNvSpPr/>
          <p:nvPr/>
        </p:nvSpPr>
        <p:spPr>
          <a:xfrm>
            <a:off x="2130466" y="1069864"/>
            <a:ext cx="25168" cy="14593"/>
          </a:xfrm>
          <a:custGeom>
            <a:avLst/>
            <a:gdLst/>
            <a:ahLst/>
            <a:cxnLst/>
            <a:rect l="l" t="t" r="r" b="b"/>
            <a:pathLst>
              <a:path w="119" h="69" extrusionOk="0">
                <a:moveTo>
                  <a:pt x="30" y="60"/>
                </a:moveTo>
                <a:cubicBezTo>
                  <a:pt x="20" y="69"/>
                  <a:pt x="11" y="60"/>
                  <a:pt x="11" y="49"/>
                </a:cubicBezTo>
                <a:cubicBezTo>
                  <a:pt x="1" y="49"/>
                  <a:pt x="11" y="40"/>
                  <a:pt x="20" y="30"/>
                </a:cubicBezTo>
                <a:lnTo>
                  <a:pt x="89" y="1"/>
                </a:lnTo>
                <a:cubicBezTo>
                  <a:pt x="99" y="1"/>
                  <a:pt x="109" y="1"/>
                  <a:pt x="109" y="10"/>
                </a:cubicBezTo>
                <a:cubicBezTo>
                  <a:pt x="118" y="20"/>
                  <a:pt x="10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1" name="Google Shape;5371;p21"/>
          <p:cNvSpPr/>
          <p:nvPr/>
        </p:nvSpPr>
        <p:spPr>
          <a:xfrm>
            <a:off x="2153308" y="1059501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49" y="89"/>
                </a:moveTo>
                <a:cubicBezTo>
                  <a:pt x="49" y="98"/>
                  <a:pt x="40" y="109"/>
                  <a:pt x="30" y="109"/>
                </a:cubicBezTo>
                <a:cubicBezTo>
                  <a:pt x="20" y="109"/>
                  <a:pt x="20" y="109"/>
                  <a:pt x="20" y="98"/>
                </a:cubicBezTo>
                <a:lnTo>
                  <a:pt x="1" y="20"/>
                </a:lnTo>
                <a:cubicBezTo>
                  <a:pt x="1" y="11"/>
                  <a:pt x="10" y="0"/>
                  <a:pt x="20" y="0"/>
                </a:cubicBezTo>
                <a:cubicBezTo>
                  <a:pt x="30" y="0"/>
                  <a:pt x="3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2" name="Google Shape;5372;p21"/>
          <p:cNvSpPr/>
          <p:nvPr/>
        </p:nvSpPr>
        <p:spPr>
          <a:xfrm>
            <a:off x="2138715" y="1059501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59"/>
                </a:moveTo>
                <a:cubicBezTo>
                  <a:pt x="11" y="59"/>
                  <a:pt x="1" y="59"/>
                  <a:pt x="1" y="50"/>
                </a:cubicBezTo>
                <a:cubicBezTo>
                  <a:pt x="1" y="40"/>
                  <a:pt x="1" y="30"/>
                  <a:pt x="11" y="30"/>
                </a:cubicBezTo>
                <a:lnTo>
                  <a:pt x="79" y="0"/>
                </a:lnTo>
                <a:cubicBezTo>
                  <a:pt x="89" y="0"/>
                  <a:pt x="99" y="0"/>
                  <a:pt x="99" y="11"/>
                </a:cubicBezTo>
                <a:cubicBezTo>
                  <a:pt x="109" y="20"/>
                  <a:pt x="9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3" name="Google Shape;5373;p21"/>
          <p:cNvSpPr/>
          <p:nvPr/>
        </p:nvSpPr>
        <p:spPr>
          <a:xfrm>
            <a:off x="2107837" y="1030527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0" y="30"/>
                </a:moveTo>
                <a:cubicBezTo>
                  <a:pt x="10" y="30"/>
                  <a:pt x="0" y="20"/>
                  <a:pt x="0" y="10"/>
                </a:cubicBezTo>
                <a:cubicBezTo>
                  <a:pt x="0" y="10"/>
                  <a:pt x="10" y="0"/>
                  <a:pt x="20" y="0"/>
                </a:cubicBezTo>
                <a:lnTo>
                  <a:pt x="255" y="0"/>
                </a:lnTo>
                <a:cubicBezTo>
                  <a:pt x="264" y="0"/>
                  <a:pt x="275" y="10"/>
                  <a:pt x="275" y="10"/>
                </a:cubicBezTo>
                <a:cubicBezTo>
                  <a:pt x="275" y="20"/>
                  <a:pt x="264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4" name="Google Shape;5374;p21"/>
          <p:cNvSpPr/>
          <p:nvPr/>
        </p:nvSpPr>
        <p:spPr>
          <a:xfrm>
            <a:off x="2109740" y="10305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30" y="79"/>
                </a:moveTo>
                <a:cubicBezTo>
                  <a:pt x="20" y="79"/>
                  <a:pt x="11" y="79"/>
                  <a:pt x="11" y="69"/>
                </a:cubicBezTo>
                <a:cubicBezTo>
                  <a:pt x="1" y="69"/>
                  <a:pt x="11" y="59"/>
                  <a:pt x="11" y="50"/>
                </a:cubicBezTo>
                <a:lnTo>
                  <a:pt x="79" y="0"/>
                </a:lnTo>
                <a:lnTo>
                  <a:pt x="99" y="0"/>
                </a:lnTo>
                <a:lnTo>
                  <a:pt x="99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5" name="Google Shape;5375;p21"/>
          <p:cNvSpPr/>
          <p:nvPr/>
        </p:nvSpPr>
        <p:spPr>
          <a:xfrm>
            <a:off x="2109740" y="1020164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1" y="30"/>
                </a:moveTo>
                <a:cubicBezTo>
                  <a:pt x="11" y="20"/>
                  <a:pt x="1" y="10"/>
                  <a:pt x="11" y="1"/>
                </a:cubicBezTo>
                <a:lnTo>
                  <a:pt x="30" y="1"/>
                </a:lnTo>
                <a:lnTo>
                  <a:pt x="99" y="49"/>
                </a:lnTo>
                <a:lnTo>
                  <a:pt x="99" y="69"/>
                </a:lnTo>
                <a:cubicBezTo>
                  <a:pt x="89" y="79"/>
                  <a:pt x="79" y="79"/>
                  <a:pt x="7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6" name="Google Shape;5376;p21"/>
          <p:cNvSpPr/>
          <p:nvPr/>
        </p:nvSpPr>
        <p:spPr>
          <a:xfrm>
            <a:off x="2124333" y="1030527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20" y="79"/>
                </a:moveTo>
                <a:cubicBezTo>
                  <a:pt x="20" y="79"/>
                  <a:pt x="10" y="79"/>
                  <a:pt x="1" y="69"/>
                </a:cubicBezTo>
                <a:lnTo>
                  <a:pt x="1" y="50"/>
                </a:lnTo>
                <a:lnTo>
                  <a:pt x="69" y="0"/>
                </a:lnTo>
                <a:lnTo>
                  <a:pt x="88" y="0"/>
                </a:lnTo>
                <a:cubicBezTo>
                  <a:pt x="99" y="10"/>
                  <a:pt x="8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7" name="Google Shape;5377;p21"/>
          <p:cNvSpPr/>
          <p:nvPr/>
        </p:nvSpPr>
        <p:spPr>
          <a:xfrm>
            <a:off x="2124333" y="1020164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" y="30"/>
                </a:moveTo>
                <a:lnTo>
                  <a:pt x="1" y="1"/>
                </a:lnTo>
                <a:lnTo>
                  <a:pt x="20" y="1"/>
                </a:lnTo>
                <a:lnTo>
                  <a:pt x="88" y="49"/>
                </a:lnTo>
                <a:cubicBezTo>
                  <a:pt x="88" y="59"/>
                  <a:pt x="99" y="69"/>
                  <a:pt x="88" y="69"/>
                </a:cubicBezTo>
                <a:cubicBezTo>
                  <a:pt x="79" y="79"/>
                  <a:pt x="69" y="79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8" name="Google Shape;5378;p21"/>
          <p:cNvSpPr/>
          <p:nvPr/>
        </p:nvSpPr>
        <p:spPr>
          <a:xfrm>
            <a:off x="798070" y="775679"/>
            <a:ext cx="31090" cy="31090"/>
          </a:xfrm>
          <a:custGeom>
            <a:avLst/>
            <a:gdLst/>
            <a:ahLst/>
            <a:cxnLst/>
            <a:rect l="l" t="t" r="r" b="b"/>
            <a:pathLst>
              <a:path w="147" h="147" extrusionOk="0">
                <a:moveTo>
                  <a:pt x="68" y="0"/>
                </a:moveTo>
                <a:cubicBezTo>
                  <a:pt x="88" y="0"/>
                  <a:pt x="107" y="10"/>
                  <a:pt x="118" y="20"/>
                </a:cubicBezTo>
                <a:cubicBezTo>
                  <a:pt x="137" y="29"/>
                  <a:pt x="147" y="49"/>
                  <a:pt x="147" y="68"/>
                </a:cubicBezTo>
                <a:cubicBezTo>
                  <a:pt x="147" y="88"/>
                  <a:pt x="137" y="108"/>
                  <a:pt x="118" y="118"/>
                </a:cubicBezTo>
                <a:cubicBezTo>
                  <a:pt x="107" y="137"/>
                  <a:pt x="88" y="147"/>
                  <a:pt x="68" y="147"/>
                </a:cubicBezTo>
                <a:cubicBezTo>
                  <a:pt x="49" y="147"/>
                  <a:pt x="29" y="137"/>
                  <a:pt x="20" y="118"/>
                </a:cubicBezTo>
                <a:cubicBezTo>
                  <a:pt x="0" y="108"/>
                  <a:pt x="0" y="88"/>
                  <a:pt x="0" y="68"/>
                </a:cubicBezTo>
                <a:cubicBezTo>
                  <a:pt x="0" y="49"/>
                  <a:pt x="0" y="29"/>
                  <a:pt x="20" y="20"/>
                </a:cubicBezTo>
                <a:cubicBezTo>
                  <a:pt x="29" y="10"/>
                  <a:pt x="49" y="0"/>
                  <a:pt x="68" y="0"/>
                </a:cubicBezTo>
                <a:close/>
                <a:moveTo>
                  <a:pt x="98" y="39"/>
                </a:moveTo>
                <a:cubicBezTo>
                  <a:pt x="88" y="29"/>
                  <a:pt x="78" y="29"/>
                  <a:pt x="68" y="29"/>
                </a:cubicBezTo>
                <a:cubicBezTo>
                  <a:pt x="59" y="29"/>
                  <a:pt x="49" y="29"/>
                  <a:pt x="39" y="39"/>
                </a:cubicBezTo>
                <a:cubicBezTo>
                  <a:pt x="29" y="49"/>
                  <a:pt x="29" y="59"/>
                  <a:pt x="29" y="68"/>
                </a:cubicBezTo>
                <a:cubicBezTo>
                  <a:pt x="29" y="79"/>
                  <a:pt x="29" y="88"/>
                  <a:pt x="39" y="98"/>
                </a:cubicBezTo>
                <a:cubicBezTo>
                  <a:pt x="49" y="108"/>
                  <a:pt x="59" y="108"/>
                  <a:pt x="68" y="108"/>
                </a:cubicBezTo>
                <a:cubicBezTo>
                  <a:pt x="78" y="108"/>
                  <a:pt x="88" y="108"/>
                  <a:pt x="98" y="98"/>
                </a:cubicBezTo>
                <a:cubicBezTo>
                  <a:pt x="107" y="88"/>
                  <a:pt x="107" y="79"/>
                  <a:pt x="107" y="68"/>
                </a:cubicBezTo>
                <a:cubicBezTo>
                  <a:pt x="107" y="59"/>
                  <a:pt x="107" y="49"/>
                  <a:pt x="9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9" name="Google Shape;5379;p21"/>
          <p:cNvSpPr/>
          <p:nvPr/>
        </p:nvSpPr>
        <p:spPr>
          <a:xfrm>
            <a:off x="808221" y="684527"/>
            <a:ext cx="8460" cy="97499"/>
          </a:xfrm>
          <a:custGeom>
            <a:avLst/>
            <a:gdLst/>
            <a:ahLst/>
            <a:cxnLst/>
            <a:rect l="l" t="t" r="r" b="b"/>
            <a:pathLst>
              <a:path w="40" h="461" extrusionOk="0">
                <a:moveTo>
                  <a:pt x="1" y="20"/>
                </a:moveTo>
                <a:cubicBezTo>
                  <a:pt x="1" y="9"/>
                  <a:pt x="11" y="0"/>
                  <a:pt x="20" y="0"/>
                </a:cubicBezTo>
                <a:cubicBezTo>
                  <a:pt x="30" y="0"/>
                  <a:pt x="40" y="9"/>
                  <a:pt x="40" y="20"/>
                </a:cubicBezTo>
                <a:lnTo>
                  <a:pt x="40" y="441"/>
                </a:lnTo>
                <a:cubicBezTo>
                  <a:pt x="40" y="451"/>
                  <a:pt x="30" y="460"/>
                  <a:pt x="20" y="460"/>
                </a:cubicBezTo>
                <a:cubicBezTo>
                  <a:pt x="11" y="460"/>
                  <a:pt x="1" y="451"/>
                  <a:pt x="1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0" name="Google Shape;5380;p21"/>
          <p:cNvSpPr/>
          <p:nvPr/>
        </p:nvSpPr>
        <p:spPr>
          <a:xfrm>
            <a:off x="798070" y="696793"/>
            <a:ext cx="18611" cy="20938"/>
          </a:xfrm>
          <a:custGeom>
            <a:avLst/>
            <a:gdLst/>
            <a:ahLst/>
            <a:cxnLst/>
            <a:rect l="l" t="t" r="r" b="b"/>
            <a:pathLst>
              <a:path w="88" h="99" extrusionOk="0">
                <a:moveTo>
                  <a:pt x="0" y="30"/>
                </a:moveTo>
                <a:lnTo>
                  <a:pt x="0" y="1"/>
                </a:lnTo>
                <a:cubicBezTo>
                  <a:pt x="9" y="1"/>
                  <a:pt x="20" y="1"/>
                  <a:pt x="29" y="10"/>
                </a:cubicBezTo>
                <a:lnTo>
                  <a:pt x="78" y="79"/>
                </a:lnTo>
                <a:cubicBezTo>
                  <a:pt x="88" y="79"/>
                  <a:pt x="88" y="89"/>
                  <a:pt x="78" y="99"/>
                </a:cubicBezTo>
                <a:lnTo>
                  <a:pt x="59" y="9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1" name="Google Shape;5381;p21"/>
          <p:cNvSpPr/>
          <p:nvPr/>
        </p:nvSpPr>
        <p:spPr>
          <a:xfrm>
            <a:off x="808221" y="696793"/>
            <a:ext cx="19034" cy="20938"/>
          </a:xfrm>
          <a:custGeom>
            <a:avLst/>
            <a:gdLst/>
            <a:ahLst/>
            <a:cxnLst/>
            <a:rect l="l" t="t" r="r" b="b"/>
            <a:pathLst>
              <a:path w="90" h="99" extrusionOk="0">
                <a:moveTo>
                  <a:pt x="70" y="10"/>
                </a:moveTo>
                <a:cubicBezTo>
                  <a:pt x="70" y="1"/>
                  <a:pt x="79" y="1"/>
                  <a:pt x="89" y="1"/>
                </a:cubicBezTo>
                <a:lnTo>
                  <a:pt x="89" y="30"/>
                </a:lnTo>
                <a:lnTo>
                  <a:pt x="30" y="99"/>
                </a:lnTo>
                <a:lnTo>
                  <a:pt x="11" y="99"/>
                </a:lnTo>
                <a:cubicBezTo>
                  <a:pt x="1" y="89"/>
                  <a:pt x="1" y="79"/>
                  <a:pt x="11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2" name="Google Shape;5382;p21"/>
          <p:cNvSpPr/>
          <p:nvPr/>
        </p:nvSpPr>
        <p:spPr>
          <a:xfrm>
            <a:off x="798070" y="711386"/>
            <a:ext cx="18611" cy="23053"/>
          </a:xfrm>
          <a:custGeom>
            <a:avLst/>
            <a:gdLst/>
            <a:ahLst/>
            <a:cxnLst/>
            <a:rect l="l" t="t" r="r" b="b"/>
            <a:pathLst>
              <a:path w="88" h="109" extrusionOk="0">
                <a:moveTo>
                  <a:pt x="0" y="30"/>
                </a:moveTo>
                <a:lnTo>
                  <a:pt x="0" y="0"/>
                </a:lnTo>
                <a:cubicBezTo>
                  <a:pt x="9" y="0"/>
                  <a:pt x="20" y="0"/>
                  <a:pt x="29" y="10"/>
                </a:cubicBezTo>
                <a:lnTo>
                  <a:pt x="78" y="78"/>
                </a:lnTo>
                <a:cubicBezTo>
                  <a:pt x="88" y="78"/>
                  <a:pt x="88" y="89"/>
                  <a:pt x="78" y="98"/>
                </a:cubicBezTo>
                <a:cubicBezTo>
                  <a:pt x="68" y="108"/>
                  <a:pt x="59" y="9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3" name="Google Shape;5383;p21"/>
          <p:cNvSpPr/>
          <p:nvPr/>
        </p:nvSpPr>
        <p:spPr>
          <a:xfrm>
            <a:off x="808221" y="711386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70" y="10"/>
                </a:moveTo>
                <a:cubicBezTo>
                  <a:pt x="70" y="0"/>
                  <a:pt x="79" y="0"/>
                  <a:pt x="89" y="0"/>
                </a:cubicBezTo>
                <a:lnTo>
                  <a:pt x="89" y="30"/>
                </a:lnTo>
                <a:lnTo>
                  <a:pt x="30" y="98"/>
                </a:lnTo>
                <a:cubicBezTo>
                  <a:pt x="30" y="98"/>
                  <a:pt x="20" y="108"/>
                  <a:pt x="11" y="98"/>
                </a:cubicBezTo>
                <a:cubicBezTo>
                  <a:pt x="1" y="89"/>
                  <a:pt x="1" y="78"/>
                  <a:pt x="11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4" name="Google Shape;5384;p21"/>
          <p:cNvSpPr/>
          <p:nvPr/>
        </p:nvSpPr>
        <p:spPr>
          <a:xfrm>
            <a:off x="818796" y="736131"/>
            <a:ext cx="87135" cy="52239"/>
          </a:xfrm>
          <a:custGeom>
            <a:avLst/>
            <a:gdLst/>
            <a:ahLst/>
            <a:cxnLst/>
            <a:rect l="l" t="t" r="r" b="b"/>
            <a:pathLst>
              <a:path w="412" h="247" extrusionOk="0">
                <a:moveTo>
                  <a:pt x="382" y="1"/>
                </a:moveTo>
                <a:cubicBezTo>
                  <a:pt x="392" y="1"/>
                  <a:pt x="401" y="1"/>
                  <a:pt x="401" y="11"/>
                </a:cubicBezTo>
                <a:cubicBezTo>
                  <a:pt x="412" y="11"/>
                  <a:pt x="401" y="20"/>
                  <a:pt x="401" y="30"/>
                </a:cubicBezTo>
                <a:lnTo>
                  <a:pt x="29" y="246"/>
                </a:lnTo>
                <a:cubicBezTo>
                  <a:pt x="20" y="246"/>
                  <a:pt x="9" y="246"/>
                  <a:pt x="9" y="236"/>
                </a:cubicBezTo>
                <a:cubicBezTo>
                  <a:pt x="0" y="226"/>
                  <a:pt x="9" y="216"/>
                  <a:pt x="9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5" name="Google Shape;5385;p21"/>
          <p:cNvSpPr/>
          <p:nvPr/>
        </p:nvSpPr>
        <p:spPr>
          <a:xfrm>
            <a:off x="874630" y="732112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9" y="10"/>
                </a:moveTo>
                <a:cubicBezTo>
                  <a:pt x="39" y="0"/>
                  <a:pt x="50" y="0"/>
                  <a:pt x="59" y="0"/>
                </a:cubicBezTo>
                <a:cubicBezTo>
                  <a:pt x="59" y="0"/>
                  <a:pt x="69" y="10"/>
                  <a:pt x="59" y="20"/>
                </a:cubicBezTo>
                <a:lnTo>
                  <a:pt x="30" y="108"/>
                </a:lnTo>
                <a:cubicBezTo>
                  <a:pt x="30" y="108"/>
                  <a:pt x="20" y="118"/>
                  <a:pt x="10" y="108"/>
                </a:cubicBezTo>
                <a:cubicBezTo>
                  <a:pt x="0" y="108"/>
                  <a:pt x="0" y="98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6" name="Google Shape;5386;p21"/>
          <p:cNvSpPr/>
          <p:nvPr/>
        </p:nvSpPr>
        <p:spPr>
          <a:xfrm>
            <a:off x="874630" y="748609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108" y="20"/>
                </a:moveTo>
                <a:cubicBezTo>
                  <a:pt x="118" y="20"/>
                  <a:pt x="118" y="30"/>
                  <a:pt x="118" y="30"/>
                </a:cubicBezTo>
                <a:cubicBezTo>
                  <a:pt x="118" y="40"/>
                  <a:pt x="108" y="50"/>
                  <a:pt x="98" y="50"/>
                </a:cubicBezTo>
                <a:lnTo>
                  <a:pt x="10" y="30"/>
                </a:lnTo>
                <a:cubicBezTo>
                  <a:pt x="10" y="30"/>
                  <a:pt x="0" y="30"/>
                  <a:pt x="0" y="20"/>
                </a:cubicBezTo>
                <a:cubicBezTo>
                  <a:pt x="0" y="11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7" name="Google Shape;5387;p21"/>
          <p:cNvSpPr/>
          <p:nvPr/>
        </p:nvSpPr>
        <p:spPr>
          <a:xfrm>
            <a:off x="862152" y="73824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0" y="10"/>
                </a:moveTo>
                <a:cubicBezTo>
                  <a:pt x="40" y="10"/>
                  <a:pt x="50" y="1"/>
                  <a:pt x="50" y="1"/>
                </a:cubicBezTo>
                <a:cubicBezTo>
                  <a:pt x="59" y="10"/>
                  <a:pt x="69" y="20"/>
                  <a:pt x="59" y="30"/>
                </a:cubicBezTo>
                <a:lnTo>
                  <a:pt x="30" y="108"/>
                </a:lnTo>
                <a:cubicBezTo>
                  <a:pt x="30" y="118"/>
                  <a:pt x="20" y="118"/>
                  <a:pt x="11" y="118"/>
                </a:cubicBezTo>
                <a:cubicBezTo>
                  <a:pt x="0" y="118"/>
                  <a:pt x="0" y="108"/>
                  <a:pt x="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8" name="Google Shape;5388;p21"/>
          <p:cNvSpPr/>
          <p:nvPr/>
        </p:nvSpPr>
        <p:spPr>
          <a:xfrm>
            <a:off x="862152" y="756857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9" y="11"/>
                </a:moveTo>
                <a:cubicBezTo>
                  <a:pt x="118" y="11"/>
                  <a:pt x="118" y="20"/>
                  <a:pt x="118" y="30"/>
                </a:cubicBezTo>
                <a:cubicBezTo>
                  <a:pt x="118" y="40"/>
                  <a:pt x="109" y="40"/>
                  <a:pt x="98" y="40"/>
                </a:cubicBezTo>
                <a:lnTo>
                  <a:pt x="11" y="30"/>
                </a:lnTo>
                <a:cubicBezTo>
                  <a:pt x="0" y="30"/>
                  <a:pt x="0" y="20"/>
                  <a:pt x="0" y="11"/>
                </a:cubicBezTo>
                <a:cubicBezTo>
                  <a:pt x="0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9" name="Google Shape;5389;p21"/>
          <p:cNvSpPr/>
          <p:nvPr/>
        </p:nvSpPr>
        <p:spPr>
          <a:xfrm>
            <a:off x="818796" y="792176"/>
            <a:ext cx="87135" cy="54142"/>
          </a:xfrm>
          <a:custGeom>
            <a:avLst/>
            <a:gdLst/>
            <a:ahLst/>
            <a:cxnLst/>
            <a:rect l="l" t="t" r="r" b="b"/>
            <a:pathLst>
              <a:path w="412" h="256" extrusionOk="0">
                <a:moveTo>
                  <a:pt x="401" y="216"/>
                </a:moveTo>
                <a:cubicBezTo>
                  <a:pt x="401" y="226"/>
                  <a:pt x="412" y="236"/>
                  <a:pt x="401" y="245"/>
                </a:cubicBezTo>
                <a:cubicBezTo>
                  <a:pt x="401" y="245"/>
                  <a:pt x="392" y="255"/>
                  <a:pt x="382" y="245"/>
                </a:cubicBezTo>
                <a:lnTo>
                  <a:pt x="9" y="30"/>
                </a:lnTo>
                <a:cubicBezTo>
                  <a:pt x="9" y="30"/>
                  <a:pt x="0" y="20"/>
                  <a:pt x="9" y="10"/>
                </a:cubicBezTo>
                <a:cubicBezTo>
                  <a:pt x="9" y="10"/>
                  <a:pt x="20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0" name="Google Shape;5390;p21"/>
          <p:cNvSpPr/>
          <p:nvPr/>
        </p:nvSpPr>
        <p:spPr>
          <a:xfrm>
            <a:off x="874630" y="821150"/>
            <a:ext cx="24956" cy="10575"/>
          </a:xfrm>
          <a:custGeom>
            <a:avLst/>
            <a:gdLst/>
            <a:ahLst/>
            <a:cxnLst/>
            <a:rect l="l" t="t" r="r" b="b"/>
            <a:pathLst>
              <a:path w="118" h="50" extrusionOk="0">
                <a:moveTo>
                  <a:pt x="98" y="1"/>
                </a:moveTo>
                <a:cubicBezTo>
                  <a:pt x="108" y="1"/>
                  <a:pt x="118" y="10"/>
                  <a:pt x="118" y="20"/>
                </a:cubicBezTo>
                <a:cubicBezTo>
                  <a:pt x="118" y="30"/>
                  <a:pt x="118" y="30"/>
                  <a:pt x="108" y="40"/>
                </a:cubicBezTo>
                <a:lnTo>
                  <a:pt x="20" y="49"/>
                </a:lnTo>
                <a:cubicBezTo>
                  <a:pt x="10" y="49"/>
                  <a:pt x="0" y="40"/>
                  <a:pt x="0" y="40"/>
                </a:cubicBezTo>
                <a:cubicBezTo>
                  <a:pt x="0" y="30"/>
                  <a:pt x="10" y="20"/>
                  <a:pt x="1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1" name="Google Shape;5391;p21"/>
          <p:cNvSpPr/>
          <p:nvPr/>
        </p:nvSpPr>
        <p:spPr>
          <a:xfrm>
            <a:off x="874630" y="825380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59" y="88"/>
                </a:moveTo>
                <a:cubicBezTo>
                  <a:pt x="69" y="98"/>
                  <a:pt x="59" y="108"/>
                  <a:pt x="59" y="108"/>
                </a:cubicBezTo>
                <a:cubicBezTo>
                  <a:pt x="50" y="118"/>
                  <a:pt x="39" y="108"/>
                  <a:pt x="39" y="98"/>
                </a:cubicBezTo>
                <a:lnTo>
                  <a:pt x="0" y="20"/>
                </a:lnTo>
                <a:cubicBezTo>
                  <a:pt x="0" y="10"/>
                  <a:pt x="0" y="0"/>
                  <a:pt x="10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2" name="Google Shape;5392;p21"/>
          <p:cNvSpPr/>
          <p:nvPr/>
        </p:nvSpPr>
        <p:spPr>
          <a:xfrm>
            <a:off x="862152" y="815017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8" y="0"/>
                </a:moveTo>
                <a:cubicBezTo>
                  <a:pt x="109" y="0"/>
                  <a:pt x="118" y="0"/>
                  <a:pt x="118" y="10"/>
                </a:cubicBezTo>
                <a:cubicBezTo>
                  <a:pt x="118" y="20"/>
                  <a:pt x="118" y="30"/>
                  <a:pt x="109" y="30"/>
                </a:cubicBezTo>
                <a:lnTo>
                  <a:pt x="20" y="39"/>
                </a:lnTo>
                <a:cubicBezTo>
                  <a:pt x="11" y="49"/>
                  <a:pt x="0" y="39"/>
                  <a:pt x="0" y="30"/>
                </a:cubicBezTo>
                <a:cubicBezTo>
                  <a:pt x="0" y="20"/>
                  <a:pt x="0" y="1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3" name="Google Shape;5393;p21"/>
          <p:cNvSpPr/>
          <p:nvPr/>
        </p:nvSpPr>
        <p:spPr>
          <a:xfrm>
            <a:off x="862152" y="817132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59" y="98"/>
                </a:moveTo>
                <a:cubicBezTo>
                  <a:pt x="69" y="108"/>
                  <a:pt x="59" y="118"/>
                  <a:pt x="50" y="118"/>
                </a:cubicBezTo>
                <a:cubicBezTo>
                  <a:pt x="50" y="118"/>
                  <a:pt x="40" y="118"/>
                  <a:pt x="30" y="108"/>
                </a:cubicBezTo>
                <a:lnTo>
                  <a:pt x="0" y="20"/>
                </a:lnTo>
                <a:cubicBezTo>
                  <a:pt x="0" y="20"/>
                  <a:pt x="0" y="10"/>
                  <a:pt x="11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4" name="Google Shape;5394;p21"/>
          <p:cNvSpPr/>
          <p:nvPr/>
        </p:nvSpPr>
        <p:spPr>
          <a:xfrm>
            <a:off x="810336" y="798309"/>
            <a:ext cx="6345" cy="97710"/>
          </a:xfrm>
          <a:custGeom>
            <a:avLst/>
            <a:gdLst/>
            <a:ahLst/>
            <a:cxnLst/>
            <a:rect l="l" t="t" r="r" b="b"/>
            <a:pathLst>
              <a:path w="30" h="462" extrusionOk="0">
                <a:moveTo>
                  <a:pt x="30" y="442"/>
                </a:moveTo>
                <a:cubicBezTo>
                  <a:pt x="30" y="451"/>
                  <a:pt x="20" y="462"/>
                  <a:pt x="10" y="462"/>
                </a:cubicBezTo>
                <a:cubicBezTo>
                  <a:pt x="1" y="462"/>
                  <a:pt x="1" y="451"/>
                  <a:pt x="1" y="442"/>
                </a:cubicBezTo>
                <a:lnTo>
                  <a:pt x="1" y="20"/>
                </a:lnTo>
                <a:cubicBezTo>
                  <a:pt x="1" y="11"/>
                  <a:pt x="1" y="1"/>
                  <a:pt x="10" y="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5" name="Google Shape;5395;p21"/>
          <p:cNvSpPr/>
          <p:nvPr/>
        </p:nvSpPr>
        <p:spPr>
          <a:xfrm>
            <a:off x="808221" y="862603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89" y="79"/>
                </a:moveTo>
                <a:lnTo>
                  <a:pt x="89" y="99"/>
                </a:lnTo>
                <a:cubicBezTo>
                  <a:pt x="79" y="108"/>
                  <a:pt x="70" y="99"/>
                  <a:pt x="70" y="99"/>
                </a:cubicBezTo>
                <a:lnTo>
                  <a:pt x="11" y="30"/>
                </a:lnTo>
                <a:cubicBezTo>
                  <a:pt x="1" y="20"/>
                  <a:pt x="1" y="10"/>
                  <a:pt x="11" y="1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6" name="Google Shape;5396;p21"/>
          <p:cNvSpPr/>
          <p:nvPr/>
        </p:nvSpPr>
        <p:spPr>
          <a:xfrm>
            <a:off x="798070" y="862603"/>
            <a:ext cx="18611" cy="23053"/>
          </a:xfrm>
          <a:custGeom>
            <a:avLst/>
            <a:gdLst/>
            <a:ahLst/>
            <a:cxnLst/>
            <a:rect l="l" t="t" r="r" b="b"/>
            <a:pathLst>
              <a:path w="88" h="109" extrusionOk="0">
                <a:moveTo>
                  <a:pt x="29" y="99"/>
                </a:moveTo>
                <a:cubicBezTo>
                  <a:pt x="20" y="99"/>
                  <a:pt x="9" y="108"/>
                  <a:pt x="0" y="99"/>
                </a:cubicBezTo>
                <a:lnTo>
                  <a:pt x="0" y="79"/>
                </a:lnTo>
                <a:lnTo>
                  <a:pt x="59" y="10"/>
                </a:lnTo>
                <a:cubicBezTo>
                  <a:pt x="59" y="1"/>
                  <a:pt x="68" y="1"/>
                  <a:pt x="78" y="1"/>
                </a:cubicBezTo>
                <a:cubicBezTo>
                  <a:pt x="88" y="10"/>
                  <a:pt x="88" y="20"/>
                  <a:pt x="7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7" name="Google Shape;5397;p21"/>
          <p:cNvSpPr/>
          <p:nvPr/>
        </p:nvSpPr>
        <p:spPr>
          <a:xfrm>
            <a:off x="808221" y="848010"/>
            <a:ext cx="19034" cy="20938"/>
          </a:xfrm>
          <a:custGeom>
            <a:avLst/>
            <a:gdLst/>
            <a:ahLst/>
            <a:cxnLst/>
            <a:rect l="l" t="t" r="r" b="b"/>
            <a:pathLst>
              <a:path w="90" h="99" extrusionOk="0">
                <a:moveTo>
                  <a:pt x="89" y="79"/>
                </a:moveTo>
                <a:lnTo>
                  <a:pt x="89" y="99"/>
                </a:lnTo>
                <a:lnTo>
                  <a:pt x="70" y="99"/>
                </a:lnTo>
                <a:lnTo>
                  <a:pt x="11" y="31"/>
                </a:lnTo>
                <a:cubicBezTo>
                  <a:pt x="1" y="20"/>
                  <a:pt x="1" y="11"/>
                  <a:pt x="11" y="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8" name="Google Shape;5398;p21"/>
          <p:cNvSpPr/>
          <p:nvPr/>
        </p:nvSpPr>
        <p:spPr>
          <a:xfrm>
            <a:off x="798070" y="848010"/>
            <a:ext cx="18611" cy="20938"/>
          </a:xfrm>
          <a:custGeom>
            <a:avLst/>
            <a:gdLst/>
            <a:ahLst/>
            <a:cxnLst/>
            <a:rect l="l" t="t" r="r" b="b"/>
            <a:pathLst>
              <a:path w="88" h="99" extrusionOk="0">
                <a:moveTo>
                  <a:pt x="29" y="99"/>
                </a:moveTo>
                <a:lnTo>
                  <a:pt x="0" y="99"/>
                </a:lnTo>
                <a:lnTo>
                  <a:pt x="0" y="79"/>
                </a:lnTo>
                <a:lnTo>
                  <a:pt x="59" y="11"/>
                </a:lnTo>
                <a:cubicBezTo>
                  <a:pt x="59" y="1"/>
                  <a:pt x="68" y="1"/>
                  <a:pt x="78" y="1"/>
                </a:cubicBezTo>
                <a:cubicBezTo>
                  <a:pt x="88" y="11"/>
                  <a:pt x="88" y="20"/>
                  <a:pt x="7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9" name="Google Shape;5399;p21"/>
          <p:cNvSpPr/>
          <p:nvPr/>
        </p:nvSpPr>
        <p:spPr>
          <a:xfrm>
            <a:off x="721298" y="792176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20" y="245"/>
                </a:moveTo>
                <a:cubicBezTo>
                  <a:pt x="10" y="255"/>
                  <a:pt x="0" y="245"/>
                  <a:pt x="0" y="245"/>
                </a:cubicBezTo>
                <a:cubicBezTo>
                  <a:pt x="0" y="236"/>
                  <a:pt x="0" y="226"/>
                  <a:pt x="10" y="216"/>
                </a:cubicBezTo>
                <a:lnTo>
                  <a:pt x="372" y="10"/>
                </a:lnTo>
                <a:cubicBezTo>
                  <a:pt x="383" y="1"/>
                  <a:pt x="392" y="10"/>
                  <a:pt x="392" y="10"/>
                </a:cubicBezTo>
                <a:cubicBezTo>
                  <a:pt x="402" y="20"/>
                  <a:pt x="392" y="30"/>
                  <a:pt x="392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0" name="Google Shape;5400;p21"/>
          <p:cNvSpPr/>
          <p:nvPr/>
        </p:nvSpPr>
        <p:spPr>
          <a:xfrm>
            <a:off x="735891" y="825380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9" y="98"/>
                </a:moveTo>
                <a:cubicBezTo>
                  <a:pt x="29" y="108"/>
                  <a:pt x="20" y="118"/>
                  <a:pt x="20" y="108"/>
                </a:cubicBezTo>
                <a:cubicBezTo>
                  <a:pt x="10" y="108"/>
                  <a:pt x="0" y="98"/>
                  <a:pt x="10" y="88"/>
                </a:cubicBezTo>
                <a:lnTo>
                  <a:pt x="39" y="10"/>
                </a:lnTo>
                <a:cubicBezTo>
                  <a:pt x="39" y="0"/>
                  <a:pt x="49" y="0"/>
                  <a:pt x="59" y="0"/>
                </a:cubicBezTo>
                <a:cubicBezTo>
                  <a:pt x="68" y="0"/>
                  <a:pt x="68" y="10"/>
                  <a:pt x="6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1" name="Google Shape;5401;p21"/>
          <p:cNvSpPr/>
          <p:nvPr/>
        </p:nvSpPr>
        <p:spPr>
          <a:xfrm>
            <a:off x="725317" y="821150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1" y="40"/>
                </a:moveTo>
                <a:cubicBezTo>
                  <a:pt x="1" y="30"/>
                  <a:pt x="1" y="30"/>
                  <a:pt x="1" y="20"/>
                </a:cubicBezTo>
                <a:cubicBezTo>
                  <a:pt x="1" y="10"/>
                  <a:pt x="11" y="1"/>
                  <a:pt x="20" y="1"/>
                </a:cubicBezTo>
                <a:lnTo>
                  <a:pt x="109" y="20"/>
                </a:lnTo>
                <a:cubicBezTo>
                  <a:pt x="118" y="20"/>
                  <a:pt x="118" y="30"/>
                  <a:pt x="118" y="40"/>
                </a:cubicBezTo>
                <a:cubicBezTo>
                  <a:pt x="118" y="40"/>
                  <a:pt x="109" y="49"/>
                  <a:pt x="99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2" name="Google Shape;5402;p21"/>
          <p:cNvSpPr/>
          <p:nvPr/>
        </p:nvSpPr>
        <p:spPr>
          <a:xfrm>
            <a:off x="748158" y="817132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40" y="108"/>
                </a:moveTo>
                <a:cubicBezTo>
                  <a:pt x="30" y="118"/>
                  <a:pt x="21" y="118"/>
                  <a:pt x="21" y="118"/>
                </a:cubicBezTo>
                <a:cubicBezTo>
                  <a:pt x="10" y="118"/>
                  <a:pt x="1" y="108"/>
                  <a:pt x="10" y="98"/>
                </a:cubicBezTo>
                <a:lnTo>
                  <a:pt x="40" y="10"/>
                </a:lnTo>
                <a:cubicBezTo>
                  <a:pt x="40" y="0"/>
                  <a:pt x="50" y="0"/>
                  <a:pt x="60" y="0"/>
                </a:cubicBezTo>
                <a:cubicBezTo>
                  <a:pt x="69" y="10"/>
                  <a:pt x="69" y="2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3" name="Google Shape;5403;p21"/>
          <p:cNvSpPr/>
          <p:nvPr/>
        </p:nvSpPr>
        <p:spPr>
          <a:xfrm>
            <a:off x="737795" y="815017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1" y="30"/>
                </a:moveTo>
                <a:cubicBezTo>
                  <a:pt x="1" y="30"/>
                  <a:pt x="1" y="20"/>
                  <a:pt x="1" y="10"/>
                </a:cubicBezTo>
                <a:cubicBezTo>
                  <a:pt x="1" y="0"/>
                  <a:pt x="11" y="0"/>
                  <a:pt x="20" y="0"/>
                </a:cubicBezTo>
                <a:lnTo>
                  <a:pt x="109" y="10"/>
                </a:lnTo>
                <a:cubicBezTo>
                  <a:pt x="118" y="10"/>
                  <a:pt x="118" y="20"/>
                  <a:pt x="118" y="30"/>
                </a:cubicBezTo>
                <a:cubicBezTo>
                  <a:pt x="118" y="39"/>
                  <a:pt x="109" y="49"/>
                  <a:pt x="9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4" name="Google Shape;5404;p21"/>
          <p:cNvSpPr/>
          <p:nvPr/>
        </p:nvSpPr>
        <p:spPr>
          <a:xfrm>
            <a:off x="721298" y="736131"/>
            <a:ext cx="85232" cy="52239"/>
          </a:xfrm>
          <a:custGeom>
            <a:avLst/>
            <a:gdLst/>
            <a:ahLst/>
            <a:cxnLst/>
            <a:rect l="l" t="t" r="r" b="b"/>
            <a:pathLst>
              <a:path w="403" h="247" extrusionOk="0">
                <a:moveTo>
                  <a:pt x="10" y="30"/>
                </a:moveTo>
                <a:cubicBezTo>
                  <a:pt x="0" y="20"/>
                  <a:pt x="0" y="11"/>
                  <a:pt x="0" y="11"/>
                </a:cubicBezTo>
                <a:cubicBezTo>
                  <a:pt x="0" y="1"/>
                  <a:pt x="10" y="1"/>
                  <a:pt x="20" y="1"/>
                </a:cubicBezTo>
                <a:lnTo>
                  <a:pt x="392" y="216"/>
                </a:lnTo>
                <a:cubicBezTo>
                  <a:pt x="392" y="216"/>
                  <a:pt x="402" y="226"/>
                  <a:pt x="392" y="236"/>
                </a:cubicBezTo>
                <a:cubicBezTo>
                  <a:pt x="392" y="246"/>
                  <a:pt x="383" y="246"/>
                  <a:pt x="372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5" name="Google Shape;5405;p21"/>
          <p:cNvSpPr/>
          <p:nvPr/>
        </p:nvSpPr>
        <p:spPr>
          <a:xfrm>
            <a:off x="725317" y="748609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20" y="50"/>
                </a:moveTo>
                <a:cubicBezTo>
                  <a:pt x="11" y="50"/>
                  <a:pt x="1" y="40"/>
                  <a:pt x="1" y="30"/>
                </a:cubicBezTo>
                <a:cubicBezTo>
                  <a:pt x="1" y="30"/>
                  <a:pt x="1" y="20"/>
                  <a:pt x="11" y="20"/>
                </a:cubicBezTo>
                <a:lnTo>
                  <a:pt x="99" y="0"/>
                </a:lnTo>
                <a:cubicBezTo>
                  <a:pt x="109" y="0"/>
                  <a:pt x="118" y="11"/>
                  <a:pt x="118" y="20"/>
                </a:cubicBezTo>
                <a:cubicBezTo>
                  <a:pt x="118" y="30"/>
                  <a:pt x="118" y="30"/>
                  <a:pt x="10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6" name="Google Shape;5406;p21"/>
          <p:cNvSpPr/>
          <p:nvPr/>
        </p:nvSpPr>
        <p:spPr>
          <a:xfrm>
            <a:off x="735891" y="732112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0" y="10"/>
                  <a:pt x="10" y="0"/>
                  <a:pt x="20" y="0"/>
                </a:cubicBezTo>
                <a:cubicBezTo>
                  <a:pt x="20" y="0"/>
                  <a:pt x="29" y="0"/>
                  <a:pt x="39" y="10"/>
                </a:cubicBezTo>
                <a:lnTo>
                  <a:pt x="68" y="89"/>
                </a:lnTo>
                <a:cubicBezTo>
                  <a:pt x="68" y="98"/>
                  <a:pt x="68" y="108"/>
                  <a:pt x="59" y="108"/>
                </a:cubicBezTo>
                <a:cubicBezTo>
                  <a:pt x="49" y="118"/>
                  <a:pt x="39" y="108"/>
                  <a:pt x="39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7" name="Google Shape;5407;p21"/>
          <p:cNvSpPr/>
          <p:nvPr/>
        </p:nvSpPr>
        <p:spPr>
          <a:xfrm>
            <a:off x="737795" y="756857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20" y="40"/>
                </a:moveTo>
                <a:cubicBezTo>
                  <a:pt x="11" y="40"/>
                  <a:pt x="1" y="40"/>
                  <a:pt x="1" y="30"/>
                </a:cubicBezTo>
                <a:cubicBezTo>
                  <a:pt x="1" y="20"/>
                  <a:pt x="1" y="11"/>
                  <a:pt x="11" y="11"/>
                </a:cubicBezTo>
                <a:lnTo>
                  <a:pt x="99" y="1"/>
                </a:lnTo>
                <a:cubicBezTo>
                  <a:pt x="109" y="1"/>
                  <a:pt x="118" y="1"/>
                  <a:pt x="118" y="11"/>
                </a:cubicBezTo>
                <a:cubicBezTo>
                  <a:pt x="118" y="20"/>
                  <a:pt x="118" y="30"/>
                  <a:pt x="10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8" name="Google Shape;5408;p21"/>
          <p:cNvSpPr/>
          <p:nvPr/>
        </p:nvSpPr>
        <p:spPr>
          <a:xfrm>
            <a:off x="748158" y="738245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10" y="30"/>
                </a:moveTo>
                <a:cubicBezTo>
                  <a:pt x="1" y="20"/>
                  <a:pt x="10" y="10"/>
                  <a:pt x="21" y="1"/>
                </a:cubicBezTo>
                <a:cubicBezTo>
                  <a:pt x="21" y="1"/>
                  <a:pt x="30" y="10"/>
                  <a:pt x="40" y="10"/>
                </a:cubicBezTo>
                <a:lnTo>
                  <a:pt x="69" y="99"/>
                </a:lnTo>
                <a:cubicBezTo>
                  <a:pt x="69" y="108"/>
                  <a:pt x="69" y="118"/>
                  <a:pt x="60" y="118"/>
                </a:cubicBezTo>
                <a:cubicBezTo>
                  <a:pt x="50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9" name="Google Shape;5409;p21"/>
          <p:cNvSpPr/>
          <p:nvPr/>
        </p:nvSpPr>
        <p:spPr>
          <a:xfrm>
            <a:off x="777344" y="732112"/>
            <a:ext cx="33205" cy="52027"/>
          </a:xfrm>
          <a:custGeom>
            <a:avLst/>
            <a:gdLst/>
            <a:ahLst/>
            <a:cxnLst/>
            <a:rect l="l" t="t" r="r" b="b"/>
            <a:pathLst>
              <a:path w="157" h="246" extrusionOk="0">
                <a:moveTo>
                  <a:pt x="10" y="30"/>
                </a:moveTo>
                <a:cubicBezTo>
                  <a:pt x="0" y="20"/>
                  <a:pt x="0" y="10"/>
                  <a:pt x="10" y="10"/>
                </a:cubicBezTo>
                <a:cubicBezTo>
                  <a:pt x="20" y="0"/>
                  <a:pt x="29" y="0"/>
                  <a:pt x="29" y="10"/>
                </a:cubicBezTo>
                <a:lnTo>
                  <a:pt x="147" y="216"/>
                </a:lnTo>
                <a:cubicBezTo>
                  <a:pt x="157" y="226"/>
                  <a:pt x="157" y="235"/>
                  <a:pt x="147" y="235"/>
                </a:cubicBezTo>
                <a:cubicBezTo>
                  <a:pt x="137" y="245"/>
                  <a:pt x="127" y="245"/>
                  <a:pt x="127" y="23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0" name="Google Shape;5410;p21"/>
          <p:cNvSpPr/>
          <p:nvPr/>
        </p:nvSpPr>
        <p:spPr>
          <a:xfrm>
            <a:off x="768884" y="740360"/>
            <a:ext cx="25168" cy="12690"/>
          </a:xfrm>
          <a:custGeom>
            <a:avLst/>
            <a:gdLst/>
            <a:ahLst/>
            <a:cxnLst/>
            <a:rect l="l" t="t" r="r" b="b"/>
            <a:pathLst>
              <a:path w="119" h="60" extrusionOk="0">
                <a:moveTo>
                  <a:pt x="20" y="30"/>
                </a:moveTo>
                <a:cubicBezTo>
                  <a:pt x="10" y="30"/>
                  <a:pt x="1" y="20"/>
                  <a:pt x="10" y="10"/>
                </a:cubicBezTo>
                <a:cubicBezTo>
                  <a:pt x="10" y="0"/>
                  <a:pt x="20" y="0"/>
                  <a:pt x="30" y="0"/>
                </a:cubicBezTo>
                <a:lnTo>
                  <a:pt x="99" y="30"/>
                </a:lnTo>
                <a:cubicBezTo>
                  <a:pt x="108" y="39"/>
                  <a:pt x="118" y="39"/>
                  <a:pt x="108" y="50"/>
                </a:cubicBezTo>
                <a:cubicBezTo>
                  <a:pt x="108" y="59"/>
                  <a:pt x="9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1" name="Google Shape;5411;p21"/>
          <p:cNvSpPr/>
          <p:nvPr/>
        </p:nvSpPr>
        <p:spPr>
          <a:xfrm>
            <a:off x="785592" y="729997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10" y="10"/>
                </a:moveTo>
                <a:cubicBezTo>
                  <a:pt x="20" y="10"/>
                  <a:pt x="20" y="1"/>
                  <a:pt x="29" y="1"/>
                </a:cubicBezTo>
                <a:cubicBezTo>
                  <a:pt x="39" y="1"/>
                  <a:pt x="49" y="10"/>
                  <a:pt x="49" y="20"/>
                </a:cubicBezTo>
                <a:lnTo>
                  <a:pt x="29" y="99"/>
                </a:lnTo>
                <a:cubicBezTo>
                  <a:pt x="29" y="108"/>
                  <a:pt x="20" y="108"/>
                  <a:pt x="20" y="108"/>
                </a:cubicBezTo>
                <a:cubicBezTo>
                  <a:pt x="10" y="108"/>
                  <a:pt x="0" y="99"/>
                  <a:pt x="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2" name="Google Shape;5412;p21"/>
          <p:cNvSpPr/>
          <p:nvPr/>
        </p:nvSpPr>
        <p:spPr>
          <a:xfrm>
            <a:off x="777344" y="750723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10" y="40"/>
                </a:moveTo>
                <a:cubicBezTo>
                  <a:pt x="0" y="30"/>
                  <a:pt x="0" y="20"/>
                  <a:pt x="0" y="10"/>
                </a:cubicBezTo>
                <a:cubicBezTo>
                  <a:pt x="0" y="10"/>
                  <a:pt x="10" y="1"/>
                  <a:pt x="20" y="10"/>
                </a:cubicBezTo>
                <a:lnTo>
                  <a:pt x="88" y="40"/>
                </a:lnTo>
                <a:cubicBezTo>
                  <a:pt x="98" y="40"/>
                  <a:pt x="107" y="49"/>
                  <a:pt x="98" y="59"/>
                </a:cubicBezTo>
                <a:cubicBezTo>
                  <a:pt x="98" y="59"/>
                  <a:pt x="88" y="69"/>
                  <a:pt x="78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3" name="Google Shape;5413;p21"/>
          <p:cNvSpPr/>
          <p:nvPr/>
        </p:nvSpPr>
        <p:spPr>
          <a:xfrm>
            <a:off x="791725" y="740360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20" y="20"/>
                </a:moveTo>
                <a:cubicBezTo>
                  <a:pt x="20" y="10"/>
                  <a:pt x="20" y="0"/>
                  <a:pt x="30" y="0"/>
                </a:cubicBezTo>
                <a:cubicBezTo>
                  <a:pt x="39" y="10"/>
                  <a:pt x="50" y="10"/>
                  <a:pt x="50" y="20"/>
                </a:cubicBezTo>
                <a:lnTo>
                  <a:pt x="30" y="98"/>
                </a:lnTo>
                <a:cubicBezTo>
                  <a:pt x="30" y="108"/>
                  <a:pt x="30" y="118"/>
                  <a:pt x="20" y="118"/>
                </a:cubicBezTo>
                <a:cubicBezTo>
                  <a:pt x="10" y="108"/>
                  <a:pt x="0" y="10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4" name="Google Shape;5414;p21"/>
          <p:cNvSpPr/>
          <p:nvPr/>
        </p:nvSpPr>
        <p:spPr>
          <a:xfrm>
            <a:off x="814566" y="732112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27" y="10"/>
                </a:moveTo>
                <a:cubicBezTo>
                  <a:pt x="127" y="0"/>
                  <a:pt x="138" y="0"/>
                  <a:pt x="147" y="10"/>
                </a:cubicBezTo>
                <a:cubicBezTo>
                  <a:pt x="157" y="10"/>
                  <a:pt x="157" y="20"/>
                  <a:pt x="157" y="30"/>
                </a:cubicBezTo>
                <a:lnTo>
                  <a:pt x="29" y="235"/>
                </a:lnTo>
                <a:cubicBezTo>
                  <a:pt x="29" y="245"/>
                  <a:pt x="20" y="245"/>
                  <a:pt x="10" y="235"/>
                </a:cubicBezTo>
                <a:cubicBezTo>
                  <a:pt x="0" y="235"/>
                  <a:pt x="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5" name="Google Shape;5415;p21"/>
          <p:cNvSpPr/>
          <p:nvPr/>
        </p:nvSpPr>
        <p:spPr>
          <a:xfrm>
            <a:off x="828947" y="729997"/>
            <a:ext cx="10786" cy="23053"/>
          </a:xfrm>
          <a:custGeom>
            <a:avLst/>
            <a:gdLst/>
            <a:ahLst/>
            <a:cxnLst/>
            <a:rect l="l" t="t" r="r" b="b"/>
            <a:pathLst>
              <a:path w="51" h="109" extrusionOk="0">
                <a:moveTo>
                  <a:pt x="11" y="20"/>
                </a:moveTo>
                <a:cubicBezTo>
                  <a:pt x="1" y="10"/>
                  <a:pt x="11" y="1"/>
                  <a:pt x="20" y="1"/>
                </a:cubicBezTo>
                <a:cubicBezTo>
                  <a:pt x="30" y="1"/>
                  <a:pt x="40" y="10"/>
                  <a:pt x="40" y="10"/>
                </a:cubicBezTo>
                <a:lnTo>
                  <a:pt x="50" y="88"/>
                </a:lnTo>
                <a:cubicBezTo>
                  <a:pt x="50" y="99"/>
                  <a:pt x="40" y="108"/>
                  <a:pt x="40" y="108"/>
                </a:cubicBezTo>
                <a:cubicBezTo>
                  <a:pt x="30" y="108"/>
                  <a:pt x="20" y="108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6" name="Google Shape;5416;p21"/>
          <p:cNvSpPr/>
          <p:nvPr/>
        </p:nvSpPr>
        <p:spPr>
          <a:xfrm>
            <a:off x="833177" y="740360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79" y="0"/>
                </a:moveTo>
                <a:cubicBezTo>
                  <a:pt x="89" y="0"/>
                  <a:pt x="98" y="0"/>
                  <a:pt x="98" y="10"/>
                </a:cubicBezTo>
                <a:cubicBezTo>
                  <a:pt x="108" y="20"/>
                  <a:pt x="98" y="30"/>
                  <a:pt x="89" y="30"/>
                </a:cubicBezTo>
                <a:lnTo>
                  <a:pt x="20" y="59"/>
                </a:lnTo>
                <a:cubicBezTo>
                  <a:pt x="10" y="59"/>
                  <a:pt x="0" y="59"/>
                  <a:pt x="0" y="50"/>
                </a:cubicBezTo>
                <a:cubicBezTo>
                  <a:pt x="0" y="39"/>
                  <a:pt x="0" y="39"/>
                  <a:pt x="1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7" name="Google Shape;5417;p21"/>
          <p:cNvSpPr/>
          <p:nvPr/>
        </p:nvSpPr>
        <p:spPr>
          <a:xfrm>
            <a:off x="822814" y="740360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1" y="20"/>
                </a:moveTo>
                <a:cubicBezTo>
                  <a:pt x="1" y="10"/>
                  <a:pt x="10" y="10"/>
                  <a:pt x="20" y="0"/>
                </a:cubicBezTo>
                <a:cubicBezTo>
                  <a:pt x="30" y="0"/>
                  <a:pt x="30" y="10"/>
                  <a:pt x="40" y="20"/>
                </a:cubicBezTo>
                <a:lnTo>
                  <a:pt x="49" y="98"/>
                </a:lnTo>
                <a:cubicBezTo>
                  <a:pt x="49" y="108"/>
                  <a:pt x="40" y="108"/>
                  <a:pt x="30" y="118"/>
                </a:cubicBezTo>
                <a:cubicBezTo>
                  <a:pt x="30" y="118"/>
                  <a:pt x="20" y="108"/>
                  <a:pt x="2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8" name="Google Shape;5418;p21"/>
          <p:cNvSpPr/>
          <p:nvPr/>
        </p:nvSpPr>
        <p:spPr>
          <a:xfrm>
            <a:off x="824929" y="750723"/>
            <a:ext cx="24956" cy="14593"/>
          </a:xfrm>
          <a:custGeom>
            <a:avLst/>
            <a:gdLst/>
            <a:ahLst/>
            <a:cxnLst/>
            <a:rect l="l" t="t" r="r" b="b"/>
            <a:pathLst>
              <a:path w="118" h="69" extrusionOk="0">
                <a:moveTo>
                  <a:pt x="89" y="10"/>
                </a:moveTo>
                <a:cubicBezTo>
                  <a:pt x="98" y="1"/>
                  <a:pt x="108" y="10"/>
                  <a:pt x="108" y="10"/>
                </a:cubicBezTo>
                <a:cubicBezTo>
                  <a:pt x="118" y="20"/>
                  <a:pt x="108" y="30"/>
                  <a:pt x="98" y="40"/>
                </a:cubicBezTo>
                <a:lnTo>
                  <a:pt x="30" y="69"/>
                </a:lnTo>
                <a:cubicBezTo>
                  <a:pt x="20" y="69"/>
                  <a:pt x="10" y="59"/>
                  <a:pt x="10" y="59"/>
                </a:cubicBezTo>
                <a:cubicBezTo>
                  <a:pt x="0" y="49"/>
                  <a:pt x="10" y="40"/>
                  <a:pt x="20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9" name="Google Shape;5419;p21"/>
          <p:cNvSpPr/>
          <p:nvPr/>
        </p:nvSpPr>
        <p:spPr>
          <a:xfrm>
            <a:off x="820699" y="788157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55" y="0"/>
                </a:moveTo>
                <a:cubicBezTo>
                  <a:pt x="265" y="0"/>
                  <a:pt x="275" y="0"/>
                  <a:pt x="275" y="9"/>
                </a:cubicBezTo>
                <a:cubicBezTo>
                  <a:pt x="275" y="20"/>
                  <a:pt x="265" y="29"/>
                  <a:pt x="255" y="29"/>
                </a:cubicBezTo>
                <a:lnTo>
                  <a:pt x="20" y="29"/>
                </a:lnTo>
                <a:cubicBezTo>
                  <a:pt x="11" y="29"/>
                  <a:pt x="0" y="20"/>
                  <a:pt x="0" y="9"/>
                </a:cubicBezTo>
                <a:cubicBezTo>
                  <a:pt x="0" y="0"/>
                  <a:pt x="11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0" name="Google Shape;5420;p21"/>
          <p:cNvSpPr/>
          <p:nvPr/>
        </p:nvSpPr>
        <p:spPr>
          <a:xfrm>
            <a:off x="856018" y="77567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69" y="10"/>
                </a:moveTo>
                <a:cubicBezTo>
                  <a:pt x="79" y="0"/>
                  <a:pt x="88" y="0"/>
                  <a:pt x="88" y="10"/>
                </a:cubicBezTo>
                <a:cubicBezTo>
                  <a:pt x="98" y="20"/>
                  <a:pt x="98" y="29"/>
                  <a:pt x="88" y="29"/>
                </a:cubicBezTo>
                <a:lnTo>
                  <a:pt x="29" y="79"/>
                </a:lnTo>
                <a:cubicBezTo>
                  <a:pt x="20" y="88"/>
                  <a:pt x="10" y="88"/>
                  <a:pt x="0" y="79"/>
                </a:cubicBezTo>
                <a:cubicBezTo>
                  <a:pt x="0" y="68"/>
                  <a:pt x="0" y="59"/>
                  <a:pt x="1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1" name="Google Shape;5421;p21"/>
          <p:cNvSpPr/>
          <p:nvPr/>
        </p:nvSpPr>
        <p:spPr>
          <a:xfrm>
            <a:off x="856018" y="785831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88" y="60"/>
                </a:moveTo>
                <a:cubicBezTo>
                  <a:pt x="98" y="70"/>
                  <a:pt x="98" y="70"/>
                  <a:pt x="88" y="79"/>
                </a:cubicBezTo>
                <a:cubicBezTo>
                  <a:pt x="88" y="89"/>
                  <a:pt x="79" y="89"/>
                  <a:pt x="69" y="79"/>
                </a:cubicBezTo>
                <a:lnTo>
                  <a:pt x="10" y="31"/>
                </a:lnTo>
                <a:cubicBezTo>
                  <a:pt x="0" y="31"/>
                  <a:pt x="0" y="20"/>
                  <a:pt x="0" y="11"/>
                </a:cubicBezTo>
                <a:cubicBezTo>
                  <a:pt x="10" y="11"/>
                  <a:pt x="20" y="1"/>
                  <a:pt x="2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2" name="Google Shape;5422;p21"/>
          <p:cNvSpPr/>
          <p:nvPr/>
        </p:nvSpPr>
        <p:spPr>
          <a:xfrm>
            <a:off x="843540" y="775679"/>
            <a:ext cx="18823" cy="18823"/>
          </a:xfrm>
          <a:custGeom>
            <a:avLst/>
            <a:gdLst/>
            <a:ahLst/>
            <a:cxnLst/>
            <a:rect l="l" t="t" r="r" b="b"/>
            <a:pathLst>
              <a:path w="89" h="89" extrusionOk="0">
                <a:moveTo>
                  <a:pt x="69" y="10"/>
                </a:moveTo>
                <a:cubicBezTo>
                  <a:pt x="69" y="0"/>
                  <a:pt x="79" y="0"/>
                  <a:pt x="88" y="10"/>
                </a:cubicBezTo>
                <a:lnTo>
                  <a:pt x="88" y="29"/>
                </a:lnTo>
                <a:lnTo>
                  <a:pt x="20" y="79"/>
                </a:lnTo>
                <a:cubicBezTo>
                  <a:pt x="20" y="88"/>
                  <a:pt x="10" y="88"/>
                  <a:pt x="1" y="79"/>
                </a:cubicBezTo>
                <a:lnTo>
                  <a:pt x="1" y="5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3" name="Google Shape;5423;p21"/>
          <p:cNvSpPr/>
          <p:nvPr/>
        </p:nvSpPr>
        <p:spPr>
          <a:xfrm>
            <a:off x="843540" y="785831"/>
            <a:ext cx="18823" cy="19034"/>
          </a:xfrm>
          <a:custGeom>
            <a:avLst/>
            <a:gdLst/>
            <a:ahLst/>
            <a:cxnLst/>
            <a:rect l="l" t="t" r="r" b="b"/>
            <a:pathLst>
              <a:path w="89" h="90" extrusionOk="0">
                <a:moveTo>
                  <a:pt x="88" y="60"/>
                </a:moveTo>
                <a:lnTo>
                  <a:pt x="88" y="79"/>
                </a:lnTo>
                <a:cubicBezTo>
                  <a:pt x="79" y="89"/>
                  <a:pt x="69" y="89"/>
                  <a:pt x="69" y="79"/>
                </a:cubicBezTo>
                <a:lnTo>
                  <a:pt x="1" y="31"/>
                </a:lnTo>
                <a:lnTo>
                  <a:pt x="1" y="11"/>
                </a:lnTo>
                <a:cubicBezTo>
                  <a:pt x="10" y="11"/>
                  <a:pt x="20" y="1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4" name="Google Shape;5424;p21"/>
          <p:cNvSpPr/>
          <p:nvPr/>
        </p:nvSpPr>
        <p:spPr>
          <a:xfrm>
            <a:off x="814566" y="796406"/>
            <a:ext cx="33416" cy="51816"/>
          </a:xfrm>
          <a:custGeom>
            <a:avLst/>
            <a:gdLst/>
            <a:ahLst/>
            <a:cxnLst/>
            <a:rect l="l" t="t" r="r" b="b"/>
            <a:pathLst>
              <a:path w="158" h="245" extrusionOk="0">
                <a:moveTo>
                  <a:pt x="157" y="225"/>
                </a:moveTo>
                <a:cubicBezTo>
                  <a:pt x="157" y="225"/>
                  <a:pt x="157" y="235"/>
                  <a:pt x="147" y="245"/>
                </a:cubicBezTo>
                <a:cubicBezTo>
                  <a:pt x="138" y="245"/>
                  <a:pt x="127" y="245"/>
                  <a:pt x="127" y="235"/>
                </a:cubicBezTo>
                <a:lnTo>
                  <a:pt x="10" y="29"/>
                </a:lnTo>
                <a:cubicBezTo>
                  <a:pt x="0" y="20"/>
                  <a:pt x="0" y="10"/>
                  <a:pt x="10" y="10"/>
                </a:cubicBezTo>
                <a:cubicBezTo>
                  <a:pt x="20" y="0"/>
                  <a:pt x="29" y="1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5" name="Google Shape;5425;p21"/>
          <p:cNvSpPr/>
          <p:nvPr/>
        </p:nvSpPr>
        <p:spPr>
          <a:xfrm>
            <a:off x="833177" y="827283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31"/>
                </a:moveTo>
                <a:cubicBezTo>
                  <a:pt x="98" y="40"/>
                  <a:pt x="108" y="40"/>
                  <a:pt x="98" y="50"/>
                </a:cubicBezTo>
                <a:cubicBezTo>
                  <a:pt x="98" y="60"/>
                  <a:pt x="89" y="60"/>
                  <a:pt x="79" y="60"/>
                </a:cubicBezTo>
                <a:lnTo>
                  <a:pt x="10" y="31"/>
                </a:lnTo>
                <a:cubicBezTo>
                  <a:pt x="0" y="31"/>
                  <a:pt x="0" y="20"/>
                  <a:pt x="0" y="11"/>
                </a:cubicBezTo>
                <a:cubicBezTo>
                  <a:pt x="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6" name="Google Shape;5426;p21"/>
          <p:cNvSpPr/>
          <p:nvPr/>
        </p:nvSpPr>
        <p:spPr>
          <a:xfrm>
            <a:off x="828947" y="827283"/>
            <a:ext cx="10786" cy="23264"/>
          </a:xfrm>
          <a:custGeom>
            <a:avLst/>
            <a:gdLst/>
            <a:ahLst/>
            <a:cxnLst/>
            <a:rect l="l" t="t" r="r" b="b"/>
            <a:pathLst>
              <a:path w="51" h="110" extrusionOk="0">
                <a:moveTo>
                  <a:pt x="40" y="99"/>
                </a:moveTo>
                <a:cubicBezTo>
                  <a:pt x="40" y="109"/>
                  <a:pt x="30" y="109"/>
                  <a:pt x="20" y="109"/>
                </a:cubicBezTo>
                <a:cubicBezTo>
                  <a:pt x="11" y="109"/>
                  <a:pt x="1" y="99"/>
                  <a:pt x="11" y="89"/>
                </a:cubicBezTo>
                <a:lnTo>
                  <a:pt x="20" y="11"/>
                </a:lnTo>
                <a:cubicBezTo>
                  <a:pt x="20" y="11"/>
                  <a:pt x="30" y="1"/>
                  <a:pt x="40" y="1"/>
                </a:cubicBezTo>
                <a:cubicBezTo>
                  <a:pt x="40" y="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7" name="Google Shape;5427;p21"/>
          <p:cNvSpPr/>
          <p:nvPr/>
        </p:nvSpPr>
        <p:spPr>
          <a:xfrm>
            <a:off x="824929" y="815017"/>
            <a:ext cx="24956" cy="14805"/>
          </a:xfrm>
          <a:custGeom>
            <a:avLst/>
            <a:gdLst/>
            <a:ahLst/>
            <a:cxnLst/>
            <a:rect l="l" t="t" r="r" b="b"/>
            <a:pathLst>
              <a:path w="118" h="70" extrusionOk="0">
                <a:moveTo>
                  <a:pt x="98" y="39"/>
                </a:moveTo>
                <a:cubicBezTo>
                  <a:pt x="108" y="39"/>
                  <a:pt x="118" y="49"/>
                  <a:pt x="108" y="59"/>
                </a:cubicBezTo>
                <a:cubicBezTo>
                  <a:pt x="108" y="69"/>
                  <a:pt x="98" y="69"/>
                  <a:pt x="89" y="69"/>
                </a:cubicBezTo>
                <a:lnTo>
                  <a:pt x="20" y="39"/>
                </a:lnTo>
                <a:cubicBezTo>
                  <a:pt x="10" y="30"/>
                  <a:pt x="0" y="20"/>
                  <a:pt x="10" y="20"/>
                </a:cubicBezTo>
                <a:cubicBezTo>
                  <a:pt x="10" y="1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8" name="Google Shape;5428;p21"/>
          <p:cNvSpPr/>
          <p:nvPr/>
        </p:nvSpPr>
        <p:spPr>
          <a:xfrm>
            <a:off x="822814" y="817132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40" y="98"/>
                </a:moveTo>
                <a:cubicBezTo>
                  <a:pt x="30" y="98"/>
                  <a:pt x="30" y="108"/>
                  <a:pt x="20" y="108"/>
                </a:cubicBezTo>
                <a:cubicBezTo>
                  <a:pt x="10" y="108"/>
                  <a:pt x="1" y="98"/>
                  <a:pt x="1" y="88"/>
                </a:cubicBezTo>
                <a:lnTo>
                  <a:pt x="20" y="10"/>
                </a:lnTo>
                <a:cubicBezTo>
                  <a:pt x="20" y="0"/>
                  <a:pt x="30" y="0"/>
                  <a:pt x="30" y="0"/>
                </a:cubicBezTo>
                <a:cubicBezTo>
                  <a:pt x="40" y="0"/>
                  <a:pt x="49" y="10"/>
                  <a:pt x="4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9" name="Google Shape;5429;p21"/>
          <p:cNvSpPr/>
          <p:nvPr/>
        </p:nvSpPr>
        <p:spPr>
          <a:xfrm>
            <a:off x="777344" y="796406"/>
            <a:ext cx="33205" cy="51816"/>
          </a:xfrm>
          <a:custGeom>
            <a:avLst/>
            <a:gdLst/>
            <a:ahLst/>
            <a:cxnLst/>
            <a:rect l="l" t="t" r="r" b="b"/>
            <a:pathLst>
              <a:path w="157" h="245" extrusionOk="0">
                <a:moveTo>
                  <a:pt x="29" y="235"/>
                </a:moveTo>
                <a:cubicBezTo>
                  <a:pt x="29" y="245"/>
                  <a:pt x="20" y="245"/>
                  <a:pt x="10" y="245"/>
                </a:cubicBezTo>
                <a:cubicBezTo>
                  <a:pt x="0" y="235"/>
                  <a:pt x="0" y="225"/>
                  <a:pt x="10" y="225"/>
                </a:cubicBezTo>
                <a:lnTo>
                  <a:pt x="127" y="10"/>
                </a:lnTo>
                <a:cubicBezTo>
                  <a:pt x="127" y="10"/>
                  <a:pt x="137" y="0"/>
                  <a:pt x="147" y="10"/>
                </a:cubicBezTo>
                <a:cubicBezTo>
                  <a:pt x="157" y="10"/>
                  <a:pt x="157" y="20"/>
                  <a:pt x="147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0" name="Google Shape;5430;p21"/>
          <p:cNvSpPr/>
          <p:nvPr/>
        </p:nvSpPr>
        <p:spPr>
          <a:xfrm>
            <a:off x="785592" y="827283"/>
            <a:ext cx="10363" cy="23264"/>
          </a:xfrm>
          <a:custGeom>
            <a:avLst/>
            <a:gdLst/>
            <a:ahLst/>
            <a:cxnLst/>
            <a:rect l="l" t="t" r="r" b="b"/>
            <a:pathLst>
              <a:path w="49" h="110" extrusionOk="0">
                <a:moveTo>
                  <a:pt x="49" y="89"/>
                </a:moveTo>
                <a:cubicBezTo>
                  <a:pt x="49" y="99"/>
                  <a:pt x="39" y="109"/>
                  <a:pt x="29" y="109"/>
                </a:cubicBezTo>
                <a:cubicBezTo>
                  <a:pt x="20" y="109"/>
                  <a:pt x="20" y="109"/>
                  <a:pt x="10" y="99"/>
                </a:cubicBezTo>
                <a:lnTo>
                  <a:pt x="0" y="20"/>
                </a:lnTo>
                <a:cubicBezTo>
                  <a:pt x="0" y="11"/>
                  <a:pt x="10" y="1"/>
                  <a:pt x="20" y="1"/>
                </a:cubicBezTo>
                <a:lnTo>
                  <a:pt x="29" y="1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1" name="Google Shape;5431;p21"/>
          <p:cNvSpPr/>
          <p:nvPr/>
        </p:nvSpPr>
        <p:spPr>
          <a:xfrm>
            <a:off x="768884" y="827283"/>
            <a:ext cx="25168" cy="12690"/>
          </a:xfrm>
          <a:custGeom>
            <a:avLst/>
            <a:gdLst/>
            <a:ahLst/>
            <a:cxnLst/>
            <a:rect l="l" t="t" r="r" b="b"/>
            <a:pathLst>
              <a:path w="119" h="60" extrusionOk="0">
                <a:moveTo>
                  <a:pt x="30" y="60"/>
                </a:moveTo>
                <a:cubicBezTo>
                  <a:pt x="20" y="60"/>
                  <a:pt x="10" y="60"/>
                  <a:pt x="10" y="50"/>
                </a:cubicBezTo>
                <a:cubicBezTo>
                  <a:pt x="1" y="40"/>
                  <a:pt x="10" y="40"/>
                  <a:pt x="20" y="31"/>
                </a:cubicBezTo>
                <a:lnTo>
                  <a:pt x="89" y="1"/>
                </a:lnTo>
                <a:cubicBezTo>
                  <a:pt x="99" y="1"/>
                  <a:pt x="108" y="1"/>
                  <a:pt x="108" y="11"/>
                </a:cubicBezTo>
                <a:cubicBezTo>
                  <a:pt x="118" y="20"/>
                  <a:pt x="108" y="31"/>
                  <a:pt x="9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2" name="Google Shape;5432;p21"/>
          <p:cNvSpPr/>
          <p:nvPr/>
        </p:nvSpPr>
        <p:spPr>
          <a:xfrm>
            <a:off x="791725" y="817132"/>
            <a:ext cx="10575" cy="22841"/>
          </a:xfrm>
          <a:custGeom>
            <a:avLst/>
            <a:gdLst/>
            <a:ahLst/>
            <a:cxnLst/>
            <a:rect l="l" t="t" r="r" b="b"/>
            <a:pathLst>
              <a:path w="50" h="108" extrusionOk="0">
                <a:moveTo>
                  <a:pt x="50" y="88"/>
                </a:moveTo>
                <a:cubicBezTo>
                  <a:pt x="50" y="98"/>
                  <a:pt x="39" y="108"/>
                  <a:pt x="30" y="108"/>
                </a:cubicBezTo>
                <a:cubicBezTo>
                  <a:pt x="20" y="108"/>
                  <a:pt x="20" y="98"/>
                  <a:pt x="20" y="98"/>
                </a:cubicBezTo>
                <a:lnTo>
                  <a:pt x="0" y="10"/>
                </a:lnTo>
                <a:cubicBezTo>
                  <a:pt x="0" y="10"/>
                  <a:pt x="10" y="0"/>
                  <a:pt x="20" y="0"/>
                </a:cubicBezTo>
                <a:cubicBezTo>
                  <a:pt x="3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3" name="Google Shape;5433;p21"/>
          <p:cNvSpPr/>
          <p:nvPr/>
        </p:nvSpPr>
        <p:spPr>
          <a:xfrm>
            <a:off x="777344" y="815017"/>
            <a:ext cx="22841" cy="14805"/>
          </a:xfrm>
          <a:custGeom>
            <a:avLst/>
            <a:gdLst/>
            <a:ahLst/>
            <a:cxnLst/>
            <a:rect l="l" t="t" r="r" b="b"/>
            <a:pathLst>
              <a:path w="108" h="70" extrusionOk="0">
                <a:moveTo>
                  <a:pt x="20" y="69"/>
                </a:moveTo>
                <a:cubicBezTo>
                  <a:pt x="10" y="69"/>
                  <a:pt x="0" y="69"/>
                  <a:pt x="0" y="59"/>
                </a:cubicBezTo>
                <a:cubicBezTo>
                  <a:pt x="0" y="49"/>
                  <a:pt x="0" y="39"/>
                  <a:pt x="10" y="39"/>
                </a:cubicBezTo>
                <a:lnTo>
                  <a:pt x="78" y="10"/>
                </a:lnTo>
                <a:cubicBezTo>
                  <a:pt x="88" y="0"/>
                  <a:pt x="98" y="10"/>
                  <a:pt x="98" y="20"/>
                </a:cubicBezTo>
                <a:cubicBezTo>
                  <a:pt x="107" y="20"/>
                  <a:pt x="98" y="30"/>
                  <a:pt x="8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4" name="Google Shape;5434;p21"/>
          <p:cNvSpPr/>
          <p:nvPr/>
        </p:nvSpPr>
        <p:spPr>
          <a:xfrm>
            <a:off x="746043" y="788157"/>
            <a:ext cx="58372" cy="6345"/>
          </a:xfrm>
          <a:custGeom>
            <a:avLst/>
            <a:gdLst/>
            <a:ahLst/>
            <a:cxnLst/>
            <a:rect l="l" t="t" r="r" b="b"/>
            <a:pathLst>
              <a:path w="276" h="30" extrusionOk="0">
                <a:moveTo>
                  <a:pt x="20" y="29"/>
                </a:moveTo>
                <a:cubicBezTo>
                  <a:pt x="11" y="29"/>
                  <a:pt x="1" y="20"/>
                  <a:pt x="1" y="9"/>
                </a:cubicBezTo>
                <a:cubicBezTo>
                  <a:pt x="1" y="0"/>
                  <a:pt x="11" y="0"/>
                  <a:pt x="20" y="0"/>
                </a:cubicBezTo>
                <a:lnTo>
                  <a:pt x="255" y="0"/>
                </a:lnTo>
                <a:cubicBezTo>
                  <a:pt x="266" y="0"/>
                  <a:pt x="275" y="0"/>
                  <a:pt x="275" y="9"/>
                </a:cubicBezTo>
                <a:cubicBezTo>
                  <a:pt x="275" y="20"/>
                  <a:pt x="266" y="29"/>
                  <a:pt x="255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5" name="Google Shape;5435;p21"/>
          <p:cNvSpPr/>
          <p:nvPr/>
        </p:nvSpPr>
        <p:spPr>
          <a:xfrm>
            <a:off x="748158" y="785831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30" y="79"/>
                </a:moveTo>
                <a:cubicBezTo>
                  <a:pt x="21" y="89"/>
                  <a:pt x="10" y="89"/>
                  <a:pt x="10" y="79"/>
                </a:cubicBezTo>
                <a:cubicBezTo>
                  <a:pt x="1" y="70"/>
                  <a:pt x="10" y="70"/>
                  <a:pt x="10" y="60"/>
                </a:cubicBezTo>
                <a:lnTo>
                  <a:pt x="79" y="11"/>
                </a:lnTo>
                <a:cubicBezTo>
                  <a:pt x="79" y="1"/>
                  <a:pt x="89" y="11"/>
                  <a:pt x="99" y="11"/>
                </a:cubicBezTo>
                <a:lnTo>
                  <a:pt x="99" y="3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6" name="Google Shape;5436;p21"/>
          <p:cNvSpPr/>
          <p:nvPr/>
        </p:nvSpPr>
        <p:spPr>
          <a:xfrm>
            <a:off x="748158" y="77567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10" y="29"/>
                </a:moveTo>
                <a:cubicBezTo>
                  <a:pt x="10" y="29"/>
                  <a:pt x="1" y="20"/>
                  <a:pt x="10" y="10"/>
                </a:cubicBezTo>
                <a:cubicBezTo>
                  <a:pt x="10" y="0"/>
                  <a:pt x="21" y="0"/>
                  <a:pt x="30" y="10"/>
                </a:cubicBezTo>
                <a:lnTo>
                  <a:pt x="99" y="59"/>
                </a:lnTo>
                <a:lnTo>
                  <a:pt x="99" y="79"/>
                </a:lnTo>
                <a:cubicBezTo>
                  <a:pt x="89" y="88"/>
                  <a:pt x="79" y="88"/>
                  <a:pt x="7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7" name="Google Shape;5437;p21"/>
          <p:cNvSpPr/>
          <p:nvPr/>
        </p:nvSpPr>
        <p:spPr>
          <a:xfrm>
            <a:off x="762751" y="785831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20" y="79"/>
                </a:moveTo>
                <a:cubicBezTo>
                  <a:pt x="20" y="89"/>
                  <a:pt x="10" y="89"/>
                  <a:pt x="0" y="79"/>
                </a:cubicBezTo>
                <a:lnTo>
                  <a:pt x="0" y="60"/>
                </a:lnTo>
                <a:lnTo>
                  <a:pt x="69" y="11"/>
                </a:lnTo>
                <a:cubicBezTo>
                  <a:pt x="79" y="1"/>
                  <a:pt x="79" y="11"/>
                  <a:pt x="89" y="11"/>
                </a:cubicBezTo>
                <a:cubicBezTo>
                  <a:pt x="98" y="20"/>
                  <a:pt x="89" y="31"/>
                  <a:pt x="8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8" name="Google Shape;5438;p21"/>
          <p:cNvSpPr/>
          <p:nvPr/>
        </p:nvSpPr>
        <p:spPr>
          <a:xfrm>
            <a:off x="762751" y="77567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0" y="29"/>
                </a:moveTo>
                <a:lnTo>
                  <a:pt x="0" y="10"/>
                </a:lnTo>
                <a:cubicBezTo>
                  <a:pt x="10" y="0"/>
                  <a:pt x="20" y="0"/>
                  <a:pt x="20" y="10"/>
                </a:cubicBezTo>
                <a:lnTo>
                  <a:pt x="89" y="59"/>
                </a:lnTo>
                <a:cubicBezTo>
                  <a:pt x="89" y="59"/>
                  <a:pt x="98" y="68"/>
                  <a:pt x="89" y="79"/>
                </a:cubicBezTo>
                <a:cubicBezTo>
                  <a:pt x="79" y="88"/>
                  <a:pt x="79" y="88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9" name="Google Shape;5439;p21"/>
          <p:cNvSpPr/>
          <p:nvPr/>
        </p:nvSpPr>
        <p:spPr>
          <a:xfrm>
            <a:off x="207162" y="1484388"/>
            <a:ext cx="29398" cy="29186"/>
          </a:xfrm>
          <a:custGeom>
            <a:avLst/>
            <a:gdLst/>
            <a:ahLst/>
            <a:cxnLst/>
            <a:rect l="l" t="t" r="r" b="b"/>
            <a:pathLst>
              <a:path w="139" h="138" extrusionOk="0">
                <a:moveTo>
                  <a:pt x="70" y="1"/>
                </a:moveTo>
                <a:cubicBezTo>
                  <a:pt x="90" y="1"/>
                  <a:pt x="109" y="1"/>
                  <a:pt x="119" y="20"/>
                </a:cubicBezTo>
                <a:cubicBezTo>
                  <a:pt x="138" y="30"/>
                  <a:pt x="138" y="49"/>
                  <a:pt x="138" y="69"/>
                </a:cubicBezTo>
                <a:cubicBezTo>
                  <a:pt x="138" y="88"/>
                  <a:pt x="138" y="108"/>
                  <a:pt x="119" y="118"/>
                </a:cubicBezTo>
                <a:cubicBezTo>
                  <a:pt x="109" y="138"/>
                  <a:pt x="90" y="138"/>
                  <a:pt x="70" y="138"/>
                </a:cubicBezTo>
                <a:cubicBezTo>
                  <a:pt x="50" y="138"/>
                  <a:pt x="31" y="138"/>
                  <a:pt x="21" y="118"/>
                </a:cubicBezTo>
                <a:cubicBezTo>
                  <a:pt x="1" y="108"/>
                  <a:pt x="1" y="88"/>
                  <a:pt x="1" y="69"/>
                </a:cubicBezTo>
                <a:cubicBezTo>
                  <a:pt x="1" y="49"/>
                  <a:pt x="1" y="30"/>
                  <a:pt x="21" y="20"/>
                </a:cubicBezTo>
                <a:cubicBezTo>
                  <a:pt x="31" y="1"/>
                  <a:pt x="50" y="1"/>
                  <a:pt x="70" y="1"/>
                </a:cubicBezTo>
                <a:close/>
                <a:moveTo>
                  <a:pt x="99" y="40"/>
                </a:moveTo>
                <a:cubicBezTo>
                  <a:pt x="90" y="30"/>
                  <a:pt x="79" y="30"/>
                  <a:pt x="70" y="30"/>
                </a:cubicBezTo>
                <a:cubicBezTo>
                  <a:pt x="60" y="30"/>
                  <a:pt x="50" y="30"/>
                  <a:pt x="40" y="40"/>
                </a:cubicBezTo>
                <a:cubicBezTo>
                  <a:pt x="31" y="49"/>
                  <a:pt x="31" y="59"/>
                  <a:pt x="31" y="69"/>
                </a:cubicBezTo>
                <a:cubicBezTo>
                  <a:pt x="31" y="79"/>
                  <a:pt x="31" y="88"/>
                  <a:pt x="40" y="99"/>
                </a:cubicBezTo>
                <a:cubicBezTo>
                  <a:pt x="50" y="108"/>
                  <a:pt x="60" y="108"/>
                  <a:pt x="70" y="108"/>
                </a:cubicBezTo>
                <a:cubicBezTo>
                  <a:pt x="79" y="108"/>
                  <a:pt x="90" y="108"/>
                  <a:pt x="99" y="99"/>
                </a:cubicBezTo>
                <a:cubicBezTo>
                  <a:pt x="109" y="88"/>
                  <a:pt x="109" y="79"/>
                  <a:pt x="109" y="69"/>
                </a:cubicBezTo>
                <a:cubicBezTo>
                  <a:pt x="109" y="59"/>
                  <a:pt x="109" y="49"/>
                  <a:pt x="9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0" name="Google Shape;5440;p21"/>
          <p:cNvSpPr/>
          <p:nvPr/>
        </p:nvSpPr>
        <p:spPr>
          <a:xfrm>
            <a:off x="217737" y="1393235"/>
            <a:ext cx="8460" cy="97499"/>
          </a:xfrm>
          <a:custGeom>
            <a:avLst/>
            <a:gdLst/>
            <a:ahLst/>
            <a:cxnLst/>
            <a:rect l="l" t="t" r="r" b="b"/>
            <a:pathLst>
              <a:path w="40" h="461" extrusionOk="0">
                <a:moveTo>
                  <a:pt x="0" y="20"/>
                </a:moveTo>
                <a:cubicBezTo>
                  <a:pt x="0" y="10"/>
                  <a:pt x="10" y="0"/>
                  <a:pt x="20" y="0"/>
                </a:cubicBezTo>
                <a:cubicBezTo>
                  <a:pt x="29" y="0"/>
                  <a:pt x="40" y="10"/>
                  <a:pt x="40" y="20"/>
                </a:cubicBezTo>
                <a:lnTo>
                  <a:pt x="40" y="441"/>
                </a:lnTo>
                <a:cubicBezTo>
                  <a:pt x="40" y="451"/>
                  <a:pt x="29" y="461"/>
                  <a:pt x="20" y="461"/>
                </a:cubicBezTo>
                <a:cubicBezTo>
                  <a:pt x="10" y="461"/>
                  <a:pt x="0" y="451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1" name="Google Shape;5441;p21"/>
          <p:cNvSpPr/>
          <p:nvPr/>
        </p:nvSpPr>
        <p:spPr>
          <a:xfrm>
            <a:off x="207162" y="1405713"/>
            <a:ext cx="19034" cy="20938"/>
          </a:xfrm>
          <a:custGeom>
            <a:avLst/>
            <a:gdLst/>
            <a:ahLst/>
            <a:cxnLst/>
            <a:rect l="l" t="t" r="r" b="b"/>
            <a:pathLst>
              <a:path w="90" h="99" extrusionOk="0">
                <a:moveTo>
                  <a:pt x="1" y="20"/>
                </a:moveTo>
                <a:lnTo>
                  <a:pt x="1" y="0"/>
                </a:lnTo>
                <a:lnTo>
                  <a:pt x="31" y="0"/>
                </a:lnTo>
                <a:lnTo>
                  <a:pt x="79" y="79"/>
                </a:lnTo>
                <a:cubicBezTo>
                  <a:pt x="90" y="79"/>
                  <a:pt x="90" y="88"/>
                  <a:pt x="79" y="98"/>
                </a:cubicBezTo>
                <a:lnTo>
                  <a:pt x="60" y="9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2" name="Google Shape;5442;p21"/>
          <p:cNvSpPr/>
          <p:nvPr/>
        </p:nvSpPr>
        <p:spPr>
          <a:xfrm>
            <a:off x="217737" y="1405713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59" y="0"/>
                </a:moveTo>
                <a:lnTo>
                  <a:pt x="88" y="0"/>
                </a:lnTo>
                <a:lnTo>
                  <a:pt x="88" y="20"/>
                </a:lnTo>
                <a:lnTo>
                  <a:pt x="29" y="98"/>
                </a:lnTo>
                <a:lnTo>
                  <a:pt x="10" y="98"/>
                </a:lnTo>
                <a:cubicBezTo>
                  <a:pt x="0" y="88"/>
                  <a:pt x="0" y="7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3" name="Google Shape;5443;p21"/>
          <p:cNvSpPr/>
          <p:nvPr/>
        </p:nvSpPr>
        <p:spPr>
          <a:xfrm>
            <a:off x="207162" y="1420094"/>
            <a:ext cx="19034" cy="20938"/>
          </a:xfrm>
          <a:custGeom>
            <a:avLst/>
            <a:gdLst/>
            <a:ahLst/>
            <a:cxnLst/>
            <a:rect l="l" t="t" r="r" b="b"/>
            <a:pathLst>
              <a:path w="90" h="99" extrusionOk="0">
                <a:moveTo>
                  <a:pt x="1" y="20"/>
                </a:moveTo>
                <a:lnTo>
                  <a:pt x="1" y="0"/>
                </a:lnTo>
                <a:lnTo>
                  <a:pt x="31" y="0"/>
                </a:lnTo>
                <a:lnTo>
                  <a:pt x="79" y="79"/>
                </a:lnTo>
                <a:cubicBezTo>
                  <a:pt x="90" y="79"/>
                  <a:pt x="90" y="89"/>
                  <a:pt x="79" y="98"/>
                </a:cubicBezTo>
                <a:lnTo>
                  <a:pt x="60" y="98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4" name="Google Shape;5444;p21"/>
          <p:cNvSpPr/>
          <p:nvPr/>
        </p:nvSpPr>
        <p:spPr>
          <a:xfrm>
            <a:off x="217737" y="1420094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59" y="0"/>
                </a:moveTo>
                <a:lnTo>
                  <a:pt x="88" y="0"/>
                </a:lnTo>
                <a:lnTo>
                  <a:pt x="88" y="20"/>
                </a:lnTo>
                <a:lnTo>
                  <a:pt x="29" y="98"/>
                </a:lnTo>
                <a:lnTo>
                  <a:pt x="10" y="98"/>
                </a:lnTo>
                <a:cubicBezTo>
                  <a:pt x="0" y="89"/>
                  <a:pt x="0" y="7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5" name="Google Shape;5445;p21"/>
          <p:cNvSpPr/>
          <p:nvPr/>
        </p:nvSpPr>
        <p:spPr>
          <a:xfrm>
            <a:off x="227888" y="1445050"/>
            <a:ext cx="85443" cy="52027"/>
          </a:xfrm>
          <a:custGeom>
            <a:avLst/>
            <a:gdLst/>
            <a:ahLst/>
            <a:cxnLst/>
            <a:rect l="l" t="t" r="r" b="b"/>
            <a:pathLst>
              <a:path w="404" h="246" extrusionOk="0">
                <a:moveTo>
                  <a:pt x="383" y="0"/>
                </a:moveTo>
                <a:cubicBezTo>
                  <a:pt x="393" y="0"/>
                  <a:pt x="403" y="0"/>
                  <a:pt x="403" y="10"/>
                </a:cubicBezTo>
                <a:cubicBezTo>
                  <a:pt x="403" y="10"/>
                  <a:pt x="403" y="20"/>
                  <a:pt x="393" y="30"/>
                </a:cubicBezTo>
                <a:lnTo>
                  <a:pt x="31" y="235"/>
                </a:lnTo>
                <a:cubicBezTo>
                  <a:pt x="21" y="245"/>
                  <a:pt x="11" y="245"/>
                  <a:pt x="11" y="235"/>
                </a:cubicBezTo>
                <a:cubicBezTo>
                  <a:pt x="1" y="226"/>
                  <a:pt x="11" y="21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6" name="Google Shape;5446;p21"/>
          <p:cNvSpPr/>
          <p:nvPr/>
        </p:nvSpPr>
        <p:spPr>
          <a:xfrm>
            <a:off x="283934" y="1440820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0" y="11"/>
                </a:moveTo>
                <a:cubicBezTo>
                  <a:pt x="40" y="0"/>
                  <a:pt x="49" y="0"/>
                  <a:pt x="60" y="0"/>
                </a:cubicBezTo>
                <a:cubicBezTo>
                  <a:pt x="60" y="0"/>
                  <a:pt x="69" y="11"/>
                  <a:pt x="60" y="20"/>
                </a:cubicBezTo>
                <a:lnTo>
                  <a:pt x="30" y="98"/>
                </a:lnTo>
                <a:cubicBezTo>
                  <a:pt x="30" y="109"/>
                  <a:pt x="20" y="118"/>
                  <a:pt x="10" y="109"/>
                </a:cubicBezTo>
                <a:cubicBezTo>
                  <a:pt x="1" y="109"/>
                  <a:pt x="1" y="98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7" name="Google Shape;5447;p21"/>
          <p:cNvSpPr/>
          <p:nvPr/>
        </p:nvSpPr>
        <p:spPr>
          <a:xfrm>
            <a:off x="283934" y="1457317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108" y="20"/>
                </a:moveTo>
                <a:cubicBezTo>
                  <a:pt x="118" y="20"/>
                  <a:pt x="118" y="31"/>
                  <a:pt x="118" y="31"/>
                </a:cubicBezTo>
                <a:cubicBezTo>
                  <a:pt x="118" y="40"/>
                  <a:pt x="108" y="50"/>
                  <a:pt x="99" y="50"/>
                </a:cubicBezTo>
                <a:lnTo>
                  <a:pt x="10" y="31"/>
                </a:lnTo>
                <a:cubicBezTo>
                  <a:pt x="1" y="31"/>
                  <a:pt x="1" y="20"/>
                  <a:pt x="1" y="20"/>
                </a:cubicBezTo>
                <a:cubicBezTo>
                  <a:pt x="1" y="1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8" name="Google Shape;5448;p21"/>
          <p:cNvSpPr/>
          <p:nvPr/>
        </p:nvSpPr>
        <p:spPr>
          <a:xfrm>
            <a:off x="271667" y="1447165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29" y="10"/>
                </a:moveTo>
                <a:cubicBezTo>
                  <a:pt x="39" y="0"/>
                  <a:pt x="49" y="0"/>
                  <a:pt x="49" y="0"/>
                </a:cubicBezTo>
                <a:cubicBezTo>
                  <a:pt x="59" y="10"/>
                  <a:pt x="68" y="20"/>
                  <a:pt x="59" y="20"/>
                </a:cubicBezTo>
                <a:lnTo>
                  <a:pt x="29" y="108"/>
                </a:lnTo>
                <a:cubicBezTo>
                  <a:pt x="29" y="118"/>
                  <a:pt x="20" y="118"/>
                  <a:pt x="10" y="118"/>
                </a:cubicBezTo>
                <a:cubicBezTo>
                  <a:pt x="0" y="108"/>
                  <a:pt x="0" y="10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9" name="Google Shape;5449;p21"/>
          <p:cNvSpPr/>
          <p:nvPr/>
        </p:nvSpPr>
        <p:spPr>
          <a:xfrm>
            <a:off x="271667" y="1465565"/>
            <a:ext cx="24956" cy="8671"/>
          </a:xfrm>
          <a:custGeom>
            <a:avLst/>
            <a:gdLst/>
            <a:ahLst/>
            <a:cxnLst/>
            <a:rect l="l" t="t" r="r" b="b"/>
            <a:pathLst>
              <a:path w="118" h="41" extrusionOk="0">
                <a:moveTo>
                  <a:pt x="107" y="11"/>
                </a:moveTo>
                <a:cubicBezTo>
                  <a:pt x="118" y="11"/>
                  <a:pt x="118" y="21"/>
                  <a:pt x="118" y="31"/>
                </a:cubicBezTo>
                <a:cubicBezTo>
                  <a:pt x="118" y="40"/>
                  <a:pt x="107" y="40"/>
                  <a:pt x="98" y="40"/>
                </a:cubicBezTo>
                <a:lnTo>
                  <a:pt x="10" y="31"/>
                </a:lnTo>
                <a:cubicBezTo>
                  <a:pt x="0" y="31"/>
                  <a:pt x="0" y="21"/>
                  <a:pt x="0" y="11"/>
                </a:cubicBezTo>
                <a:cubicBezTo>
                  <a:pt x="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0" name="Google Shape;5450;p21"/>
          <p:cNvSpPr/>
          <p:nvPr/>
        </p:nvSpPr>
        <p:spPr>
          <a:xfrm>
            <a:off x="227888" y="1500884"/>
            <a:ext cx="85443" cy="52027"/>
          </a:xfrm>
          <a:custGeom>
            <a:avLst/>
            <a:gdLst/>
            <a:ahLst/>
            <a:cxnLst/>
            <a:rect l="l" t="t" r="r" b="b"/>
            <a:pathLst>
              <a:path w="404" h="246" extrusionOk="0">
                <a:moveTo>
                  <a:pt x="393" y="217"/>
                </a:moveTo>
                <a:cubicBezTo>
                  <a:pt x="403" y="226"/>
                  <a:pt x="403" y="236"/>
                  <a:pt x="403" y="236"/>
                </a:cubicBezTo>
                <a:cubicBezTo>
                  <a:pt x="403" y="246"/>
                  <a:pt x="393" y="246"/>
                  <a:pt x="383" y="246"/>
                </a:cubicBezTo>
                <a:lnTo>
                  <a:pt x="11" y="30"/>
                </a:lnTo>
                <a:cubicBezTo>
                  <a:pt x="11" y="30"/>
                  <a:pt x="1" y="21"/>
                  <a:pt x="11" y="10"/>
                </a:cubicBezTo>
                <a:cubicBezTo>
                  <a:pt x="11" y="1"/>
                  <a:pt x="21" y="1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1" name="Google Shape;5451;p21"/>
          <p:cNvSpPr/>
          <p:nvPr/>
        </p:nvSpPr>
        <p:spPr>
          <a:xfrm>
            <a:off x="283934" y="1530070"/>
            <a:ext cx="25168" cy="10363"/>
          </a:xfrm>
          <a:custGeom>
            <a:avLst/>
            <a:gdLst/>
            <a:ahLst/>
            <a:cxnLst/>
            <a:rect l="l" t="t" r="r" b="b"/>
            <a:pathLst>
              <a:path w="119" h="49" extrusionOk="0">
                <a:moveTo>
                  <a:pt x="99" y="0"/>
                </a:moveTo>
                <a:cubicBezTo>
                  <a:pt x="108" y="0"/>
                  <a:pt x="118" y="10"/>
                  <a:pt x="118" y="20"/>
                </a:cubicBezTo>
                <a:cubicBezTo>
                  <a:pt x="118" y="29"/>
                  <a:pt x="118" y="29"/>
                  <a:pt x="108" y="29"/>
                </a:cubicBezTo>
                <a:lnTo>
                  <a:pt x="20" y="49"/>
                </a:lnTo>
                <a:cubicBezTo>
                  <a:pt x="10" y="49"/>
                  <a:pt x="1" y="39"/>
                  <a:pt x="1" y="29"/>
                </a:cubicBezTo>
                <a:cubicBezTo>
                  <a:pt x="1" y="29"/>
                  <a:pt x="1" y="20"/>
                  <a:pt x="1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2" name="Google Shape;5452;p21"/>
          <p:cNvSpPr/>
          <p:nvPr/>
        </p:nvSpPr>
        <p:spPr>
          <a:xfrm>
            <a:off x="283934" y="1531973"/>
            <a:ext cx="14805" cy="27283"/>
          </a:xfrm>
          <a:custGeom>
            <a:avLst/>
            <a:gdLst/>
            <a:ahLst/>
            <a:cxnLst/>
            <a:rect l="l" t="t" r="r" b="b"/>
            <a:pathLst>
              <a:path w="70" h="129" extrusionOk="0">
                <a:moveTo>
                  <a:pt x="60" y="99"/>
                </a:moveTo>
                <a:cubicBezTo>
                  <a:pt x="69" y="109"/>
                  <a:pt x="60" y="118"/>
                  <a:pt x="60" y="118"/>
                </a:cubicBezTo>
                <a:cubicBezTo>
                  <a:pt x="49" y="128"/>
                  <a:pt x="40" y="118"/>
                  <a:pt x="30" y="109"/>
                </a:cubicBezTo>
                <a:lnTo>
                  <a:pt x="1" y="30"/>
                </a:lnTo>
                <a:cubicBezTo>
                  <a:pt x="1" y="20"/>
                  <a:pt x="1" y="11"/>
                  <a:pt x="10" y="1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3" name="Google Shape;5453;p21"/>
          <p:cNvSpPr/>
          <p:nvPr/>
        </p:nvSpPr>
        <p:spPr>
          <a:xfrm>
            <a:off x="271667" y="1523725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98" y="0"/>
                </a:moveTo>
                <a:cubicBezTo>
                  <a:pt x="107" y="0"/>
                  <a:pt x="118" y="0"/>
                  <a:pt x="118" y="11"/>
                </a:cubicBezTo>
                <a:cubicBezTo>
                  <a:pt x="118" y="20"/>
                  <a:pt x="118" y="30"/>
                  <a:pt x="107" y="30"/>
                </a:cubicBezTo>
                <a:lnTo>
                  <a:pt x="20" y="40"/>
                </a:lnTo>
                <a:cubicBezTo>
                  <a:pt x="10" y="40"/>
                  <a:pt x="0" y="40"/>
                  <a:pt x="0" y="30"/>
                </a:cubicBezTo>
                <a:cubicBezTo>
                  <a:pt x="0" y="20"/>
                  <a:pt x="0" y="11"/>
                  <a:pt x="1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4" name="Google Shape;5454;p21"/>
          <p:cNvSpPr/>
          <p:nvPr/>
        </p:nvSpPr>
        <p:spPr>
          <a:xfrm>
            <a:off x="271667" y="1525840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59" y="99"/>
                </a:moveTo>
                <a:cubicBezTo>
                  <a:pt x="68" y="99"/>
                  <a:pt x="59" y="108"/>
                  <a:pt x="49" y="118"/>
                </a:cubicBezTo>
                <a:cubicBezTo>
                  <a:pt x="49" y="118"/>
                  <a:pt x="39" y="118"/>
                  <a:pt x="29" y="108"/>
                </a:cubicBezTo>
                <a:lnTo>
                  <a:pt x="0" y="20"/>
                </a:lnTo>
                <a:cubicBezTo>
                  <a:pt x="0" y="10"/>
                  <a:pt x="0" y="10"/>
                  <a:pt x="10" y="1"/>
                </a:cubicBezTo>
                <a:cubicBezTo>
                  <a:pt x="20" y="1"/>
                  <a:pt x="29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5" name="Google Shape;5455;p21"/>
          <p:cNvSpPr/>
          <p:nvPr/>
        </p:nvSpPr>
        <p:spPr>
          <a:xfrm>
            <a:off x="217737" y="1507017"/>
            <a:ext cx="8460" cy="97710"/>
          </a:xfrm>
          <a:custGeom>
            <a:avLst/>
            <a:gdLst/>
            <a:ahLst/>
            <a:cxnLst/>
            <a:rect l="l" t="t" r="r" b="b"/>
            <a:pathLst>
              <a:path w="40" h="462" extrusionOk="0">
                <a:moveTo>
                  <a:pt x="40" y="442"/>
                </a:moveTo>
                <a:cubicBezTo>
                  <a:pt x="40" y="452"/>
                  <a:pt x="29" y="462"/>
                  <a:pt x="20" y="462"/>
                </a:cubicBezTo>
                <a:cubicBezTo>
                  <a:pt x="10" y="462"/>
                  <a:pt x="0" y="452"/>
                  <a:pt x="0" y="442"/>
                </a:cubicBezTo>
                <a:lnTo>
                  <a:pt x="0" y="21"/>
                </a:lnTo>
                <a:cubicBezTo>
                  <a:pt x="0" y="11"/>
                  <a:pt x="10" y="1"/>
                  <a:pt x="20" y="1"/>
                </a:cubicBezTo>
                <a:cubicBezTo>
                  <a:pt x="29" y="1"/>
                  <a:pt x="40" y="11"/>
                  <a:pt x="4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6" name="Google Shape;5456;p21"/>
          <p:cNvSpPr/>
          <p:nvPr/>
        </p:nvSpPr>
        <p:spPr>
          <a:xfrm>
            <a:off x="217737" y="1571522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88" y="79"/>
                </a:moveTo>
                <a:lnTo>
                  <a:pt x="88" y="98"/>
                </a:lnTo>
                <a:lnTo>
                  <a:pt x="59" y="98"/>
                </a:lnTo>
                <a:lnTo>
                  <a:pt x="10" y="20"/>
                </a:lnTo>
                <a:cubicBezTo>
                  <a:pt x="0" y="20"/>
                  <a:pt x="0" y="10"/>
                  <a:pt x="10" y="0"/>
                </a:cubicBezTo>
                <a:lnTo>
                  <a:pt x="29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7" name="Google Shape;5457;p21"/>
          <p:cNvSpPr/>
          <p:nvPr/>
        </p:nvSpPr>
        <p:spPr>
          <a:xfrm>
            <a:off x="207162" y="1571522"/>
            <a:ext cx="19034" cy="20938"/>
          </a:xfrm>
          <a:custGeom>
            <a:avLst/>
            <a:gdLst/>
            <a:ahLst/>
            <a:cxnLst/>
            <a:rect l="l" t="t" r="r" b="b"/>
            <a:pathLst>
              <a:path w="90" h="99" extrusionOk="0">
                <a:moveTo>
                  <a:pt x="31" y="98"/>
                </a:moveTo>
                <a:lnTo>
                  <a:pt x="1" y="98"/>
                </a:lnTo>
                <a:lnTo>
                  <a:pt x="1" y="79"/>
                </a:lnTo>
                <a:lnTo>
                  <a:pt x="60" y="0"/>
                </a:lnTo>
                <a:lnTo>
                  <a:pt x="79" y="0"/>
                </a:lnTo>
                <a:cubicBezTo>
                  <a:pt x="90" y="10"/>
                  <a:pt x="90" y="20"/>
                  <a:pt x="7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8" name="Google Shape;5458;p21"/>
          <p:cNvSpPr/>
          <p:nvPr/>
        </p:nvSpPr>
        <p:spPr>
          <a:xfrm>
            <a:off x="217737" y="1556929"/>
            <a:ext cx="18823" cy="20938"/>
          </a:xfrm>
          <a:custGeom>
            <a:avLst/>
            <a:gdLst/>
            <a:ahLst/>
            <a:cxnLst/>
            <a:rect l="l" t="t" r="r" b="b"/>
            <a:pathLst>
              <a:path w="89" h="99" extrusionOk="0">
                <a:moveTo>
                  <a:pt x="88" y="79"/>
                </a:moveTo>
                <a:lnTo>
                  <a:pt x="88" y="98"/>
                </a:lnTo>
                <a:lnTo>
                  <a:pt x="59" y="98"/>
                </a:lnTo>
                <a:lnTo>
                  <a:pt x="10" y="20"/>
                </a:lnTo>
                <a:cubicBezTo>
                  <a:pt x="0" y="20"/>
                  <a:pt x="0" y="10"/>
                  <a:pt x="10" y="0"/>
                </a:cubicBezTo>
                <a:lnTo>
                  <a:pt x="29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9" name="Google Shape;5459;p21"/>
          <p:cNvSpPr/>
          <p:nvPr/>
        </p:nvSpPr>
        <p:spPr>
          <a:xfrm>
            <a:off x="207162" y="1556929"/>
            <a:ext cx="19034" cy="20938"/>
          </a:xfrm>
          <a:custGeom>
            <a:avLst/>
            <a:gdLst/>
            <a:ahLst/>
            <a:cxnLst/>
            <a:rect l="l" t="t" r="r" b="b"/>
            <a:pathLst>
              <a:path w="90" h="99" extrusionOk="0">
                <a:moveTo>
                  <a:pt x="31" y="98"/>
                </a:moveTo>
                <a:lnTo>
                  <a:pt x="1" y="98"/>
                </a:lnTo>
                <a:lnTo>
                  <a:pt x="1" y="79"/>
                </a:lnTo>
                <a:lnTo>
                  <a:pt x="60" y="0"/>
                </a:lnTo>
                <a:lnTo>
                  <a:pt x="79" y="0"/>
                </a:lnTo>
                <a:cubicBezTo>
                  <a:pt x="90" y="10"/>
                  <a:pt x="90" y="20"/>
                  <a:pt x="7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0" name="Google Shape;5460;p21"/>
          <p:cNvSpPr/>
          <p:nvPr/>
        </p:nvSpPr>
        <p:spPr>
          <a:xfrm>
            <a:off x="130602" y="1500884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20" y="246"/>
                </a:moveTo>
                <a:cubicBezTo>
                  <a:pt x="10" y="246"/>
                  <a:pt x="1" y="246"/>
                  <a:pt x="1" y="236"/>
                </a:cubicBezTo>
                <a:cubicBezTo>
                  <a:pt x="1" y="236"/>
                  <a:pt x="1" y="226"/>
                  <a:pt x="10" y="217"/>
                </a:cubicBezTo>
                <a:lnTo>
                  <a:pt x="373" y="10"/>
                </a:lnTo>
                <a:cubicBezTo>
                  <a:pt x="383" y="1"/>
                  <a:pt x="393" y="1"/>
                  <a:pt x="393" y="10"/>
                </a:cubicBezTo>
                <a:cubicBezTo>
                  <a:pt x="402" y="21"/>
                  <a:pt x="393" y="30"/>
                  <a:pt x="393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1" name="Google Shape;5461;p21"/>
          <p:cNvSpPr/>
          <p:nvPr/>
        </p:nvSpPr>
        <p:spPr>
          <a:xfrm>
            <a:off x="144984" y="1531973"/>
            <a:ext cx="14805" cy="27283"/>
          </a:xfrm>
          <a:custGeom>
            <a:avLst/>
            <a:gdLst/>
            <a:ahLst/>
            <a:cxnLst/>
            <a:rect l="l" t="t" r="r" b="b"/>
            <a:pathLst>
              <a:path w="70" h="129" extrusionOk="0">
                <a:moveTo>
                  <a:pt x="40" y="109"/>
                </a:moveTo>
                <a:cubicBezTo>
                  <a:pt x="31" y="118"/>
                  <a:pt x="21" y="128"/>
                  <a:pt x="21" y="118"/>
                </a:cubicBezTo>
                <a:cubicBezTo>
                  <a:pt x="11" y="118"/>
                  <a:pt x="1" y="109"/>
                  <a:pt x="11" y="99"/>
                </a:cubicBezTo>
                <a:lnTo>
                  <a:pt x="40" y="20"/>
                </a:lnTo>
                <a:cubicBezTo>
                  <a:pt x="40" y="11"/>
                  <a:pt x="50" y="1"/>
                  <a:pt x="60" y="11"/>
                </a:cubicBezTo>
                <a:cubicBezTo>
                  <a:pt x="70" y="11"/>
                  <a:pt x="70" y="20"/>
                  <a:pt x="7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2" name="Google Shape;5462;p21"/>
          <p:cNvSpPr/>
          <p:nvPr/>
        </p:nvSpPr>
        <p:spPr>
          <a:xfrm>
            <a:off x="134832" y="1530070"/>
            <a:ext cx="24956" cy="10363"/>
          </a:xfrm>
          <a:custGeom>
            <a:avLst/>
            <a:gdLst/>
            <a:ahLst/>
            <a:cxnLst/>
            <a:rect l="l" t="t" r="r" b="b"/>
            <a:pathLst>
              <a:path w="118" h="49" extrusionOk="0">
                <a:moveTo>
                  <a:pt x="10" y="29"/>
                </a:moveTo>
                <a:cubicBezTo>
                  <a:pt x="0" y="29"/>
                  <a:pt x="0" y="29"/>
                  <a:pt x="0" y="20"/>
                </a:cubicBezTo>
                <a:cubicBezTo>
                  <a:pt x="0" y="10"/>
                  <a:pt x="10" y="0"/>
                  <a:pt x="20" y="0"/>
                </a:cubicBezTo>
                <a:lnTo>
                  <a:pt x="108" y="20"/>
                </a:lnTo>
                <a:cubicBezTo>
                  <a:pt x="118" y="20"/>
                  <a:pt x="118" y="29"/>
                  <a:pt x="118" y="29"/>
                </a:cubicBezTo>
                <a:cubicBezTo>
                  <a:pt x="118" y="39"/>
                  <a:pt x="108" y="49"/>
                  <a:pt x="9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3" name="Google Shape;5463;p21"/>
          <p:cNvSpPr/>
          <p:nvPr/>
        </p:nvSpPr>
        <p:spPr>
          <a:xfrm>
            <a:off x="157462" y="1525840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40" y="108"/>
                </a:moveTo>
                <a:cubicBezTo>
                  <a:pt x="31" y="118"/>
                  <a:pt x="20" y="118"/>
                  <a:pt x="20" y="118"/>
                </a:cubicBezTo>
                <a:cubicBezTo>
                  <a:pt x="11" y="108"/>
                  <a:pt x="1" y="99"/>
                  <a:pt x="11" y="99"/>
                </a:cubicBezTo>
                <a:lnTo>
                  <a:pt x="40" y="10"/>
                </a:lnTo>
                <a:cubicBezTo>
                  <a:pt x="40" y="1"/>
                  <a:pt x="50" y="1"/>
                  <a:pt x="60" y="1"/>
                </a:cubicBezTo>
                <a:cubicBezTo>
                  <a:pt x="70" y="10"/>
                  <a:pt x="70" y="10"/>
                  <a:pt x="7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4" name="Google Shape;5464;p21"/>
          <p:cNvSpPr/>
          <p:nvPr/>
        </p:nvSpPr>
        <p:spPr>
          <a:xfrm>
            <a:off x="147310" y="1523725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" y="30"/>
                </a:moveTo>
                <a:cubicBezTo>
                  <a:pt x="0" y="30"/>
                  <a:pt x="0" y="20"/>
                  <a:pt x="0" y="11"/>
                </a:cubicBezTo>
                <a:cubicBezTo>
                  <a:pt x="0" y="0"/>
                  <a:pt x="10" y="0"/>
                  <a:pt x="20" y="0"/>
                </a:cubicBezTo>
                <a:lnTo>
                  <a:pt x="108" y="11"/>
                </a:lnTo>
                <a:cubicBezTo>
                  <a:pt x="118" y="11"/>
                  <a:pt x="118" y="20"/>
                  <a:pt x="118" y="30"/>
                </a:cubicBezTo>
                <a:cubicBezTo>
                  <a:pt x="118" y="40"/>
                  <a:pt x="108" y="4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5" name="Google Shape;5465;p21"/>
          <p:cNvSpPr/>
          <p:nvPr/>
        </p:nvSpPr>
        <p:spPr>
          <a:xfrm>
            <a:off x="130602" y="1445050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10" y="30"/>
                </a:moveTo>
                <a:cubicBezTo>
                  <a:pt x="1" y="20"/>
                  <a:pt x="1" y="10"/>
                  <a:pt x="1" y="10"/>
                </a:cubicBezTo>
                <a:cubicBezTo>
                  <a:pt x="1" y="0"/>
                  <a:pt x="10" y="0"/>
                  <a:pt x="20" y="0"/>
                </a:cubicBezTo>
                <a:lnTo>
                  <a:pt x="393" y="216"/>
                </a:lnTo>
                <a:cubicBezTo>
                  <a:pt x="393" y="216"/>
                  <a:pt x="402" y="226"/>
                  <a:pt x="393" y="235"/>
                </a:cubicBezTo>
                <a:cubicBezTo>
                  <a:pt x="393" y="245"/>
                  <a:pt x="383" y="245"/>
                  <a:pt x="373" y="23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6" name="Google Shape;5466;p21"/>
          <p:cNvSpPr/>
          <p:nvPr/>
        </p:nvSpPr>
        <p:spPr>
          <a:xfrm>
            <a:off x="134832" y="1457317"/>
            <a:ext cx="24956" cy="10786"/>
          </a:xfrm>
          <a:custGeom>
            <a:avLst/>
            <a:gdLst/>
            <a:ahLst/>
            <a:cxnLst/>
            <a:rect l="l" t="t" r="r" b="b"/>
            <a:pathLst>
              <a:path w="118" h="51" extrusionOk="0">
                <a:moveTo>
                  <a:pt x="20" y="50"/>
                </a:moveTo>
                <a:cubicBezTo>
                  <a:pt x="10" y="50"/>
                  <a:pt x="0" y="40"/>
                  <a:pt x="0" y="31"/>
                </a:cubicBezTo>
                <a:cubicBezTo>
                  <a:pt x="0" y="31"/>
                  <a:pt x="0" y="20"/>
                  <a:pt x="10" y="20"/>
                </a:cubicBezTo>
                <a:lnTo>
                  <a:pt x="98" y="1"/>
                </a:lnTo>
                <a:cubicBezTo>
                  <a:pt x="108" y="1"/>
                  <a:pt x="118" y="11"/>
                  <a:pt x="118" y="20"/>
                </a:cubicBezTo>
                <a:cubicBezTo>
                  <a:pt x="118" y="20"/>
                  <a:pt x="118" y="31"/>
                  <a:pt x="10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7" name="Google Shape;5467;p21"/>
          <p:cNvSpPr/>
          <p:nvPr/>
        </p:nvSpPr>
        <p:spPr>
          <a:xfrm>
            <a:off x="144984" y="1440820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1" y="20"/>
                </a:moveTo>
                <a:cubicBezTo>
                  <a:pt x="1" y="11"/>
                  <a:pt x="11" y="0"/>
                  <a:pt x="21" y="0"/>
                </a:cubicBezTo>
                <a:cubicBezTo>
                  <a:pt x="21" y="0"/>
                  <a:pt x="31" y="0"/>
                  <a:pt x="40" y="11"/>
                </a:cubicBezTo>
                <a:lnTo>
                  <a:pt x="70" y="89"/>
                </a:lnTo>
                <a:cubicBezTo>
                  <a:pt x="70" y="98"/>
                  <a:pt x="70" y="109"/>
                  <a:pt x="60" y="109"/>
                </a:cubicBezTo>
                <a:cubicBezTo>
                  <a:pt x="50" y="118"/>
                  <a:pt x="40" y="109"/>
                  <a:pt x="4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8" name="Google Shape;5468;p21"/>
          <p:cNvSpPr/>
          <p:nvPr/>
        </p:nvSpPr>
        <p:spPr>
          <a:xfrm>
            <a:off x="147310" y="1465565"/>
            <a:ext cx="24956" cy="8671"/>
          </a:xfrm>
          <a:custGeom>
            <a:avLst/>
            <a:gdLst/>
            <a:ahLst/>
            <a:cxnLst/>
            <a:rect l="l" t="t" r="r" b="b"/>
            <a:pathLst>
              <a:path w="118" h="41" extrusionOk="0">
                <a:moveTo>
                  <a:pt x="20" y="40"/>
                </a:moveTo>
                <a:cubicBezTo>
                  <a:pt x="10" y="40"/>
                  <a:pt x="0" y="40"/>
                  <a:pt x="0" y="31"/>
                </a:cubicBezTo>
                <a:cubicBezTo>
                  <a:pt x="0" y="21"/>
                  <a:pt x="0" y="11"/>
                  <a:pt x="10" y="11"/>
                </a:cubicBezTo>
                <a:lnTo>
                  <a:pt x="98" y="1"/>
                </a:lnTo>
                <a:cubicBezTo>
                  <a:pt x="108" y="1"/>
                  <a:pt x="118" y="1"/>
                  <a:pt x="118" y="11"/>
                </a:cubicBezTo>
                <a:cubicBezTo>
                  <a:pt x="118" y="21"/>
                  <a:pt x="118" y="31"/>
                  <a:pt x="10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9" name="Google Shape;5469;p21"/>
          <p:cNvSpPr/>
          <p:nvPr/>
        </p:nvSpPr>
        <p:spPr>
          <a:xfrm>
            <a:off x="157462" y="1447165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1" y="20"/>
                </a:moveTo>
                <a:cubicBezTo>
                  <a:pt x="1" y="20"/>
                  <a:pt x="11" y="10"/>
                  <a:pt x="20" y="0"/>
                </a:cubicBezTo>
                <a:cubicBezTo>
                  <a:pt x="20" y="0"/>
                  <a:pt x="31" y="0"/>
                  <a:pt x="40" y="10"/>
                </a:cubicBezTo>
                <a:lnTo>
                  <a:pt x="70" y="98"/>
                </a:lnTo>
                <a:cubicBezTo>
                  <a:pt x="70" y="108"/>
                  <a:pt x="70" y="108"/>
                  <a:pt x="60" y="118"/>
                </a:cubicBezTo>
                <a:cubicBezTo>
                  <a:pt x="50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0" name="Google Shape;5470;p21"/>
          <p:cNvSpPr/>
          <p:nvPr/>
        </p:nvSpPr>
        <p:spPr>
          <a:xfrm>
            <a:off x="186436" y="1440820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" y="30"/>
                </a:moveTo>
                <a:cubicBezTo>
                  <a:pt x="1" y="20"/>
                  <a:pt x="1" y="11"/>
                  <a:pt x="11" y="0"/>
                </a:cubicBezTo>
                <a:cubicBezTo>
                  <a:pt x="21" y="0"/>
                  <a:pt x="31" y="0"/>
                  <a:pt x="31" y="11"/>
                </a:cubicBezTo>
                <a:lnTo>
                  <a:pt x="148" y="216"/>
                </a:lnTo>
                <a:cubicBezTo>
                  <a:pt x="158" y="226"/>
                  <a:pt x="158" y="236"/>
                  <a:pt x="148" y="236"/>
                </a:cubicBezTo>
                <a:cubicBezTo>
                  <a:pt x="138" y="246"/>
                  <a:pt x="129" y="236"/>
                  <a:pt x="129" y="23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1" name="Google Shape;5471;p21"/>
          <p:cNvSpPr/>
          <p:nvPr/>
        </p:nvSpPr>
        <p:spPr>
          <a:xfrm>
            <a:off x="178188" y="1449069"/>
            <a:ext cx="25168" cy="12690"/>
          </a:xfrm>
          <a:custGeom>
            <a:avLst/>
            <a:gdLst/>
            <a:ahLst/>
            <a:cxnLst/>
            <a:rect l="l" t="t" r="r" b="b"/>
            <a:pathLst>
              <a:path w="119" h="60" extrusionOk="0">
                <a:moveTo>
                  <a:pt x="20" y="30"/>
                </a:moveTo>
                <a:cubicBezTo>
                  <a:pt x="11" y="30"/>
                  <a:pt x="1" y="20"/>
                  <a:pt x="11" y="11"/>
                </a:cubicBezTo>
                <a:cubicBezTo>
                  <a:pt x="11" y="1"/>
                  <a:pt x="20" y="1"/>
                  <a:pt x="31" y="1"/>
                </a:cubicBezTo>
                <a:lnTo>
                  <a:pt x="99" y="30"/>
                </a:lnTo>
                <a:cubicBezTo>
                  <a:pt x="109" y="30"/>
                  <a:pt x="118" y="40"/>
                  <a:pt x="109" y="50"/>
                </a:cubicBezTo>
                <a:cubicBezTo>
                  <a:pt x="109" y="59"/>
                  <a:pt x="9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2" name="Google Shape;5472;p21"/>
          <p:cNvSpPr/>
          <p:nvPr/>
        </p:nvSpPr>
        <p:spPr>
          <a:xfrm>
            <a:off x="194896" y="1438705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10" y="10"/>
                </a:moveTo>
                <a:cubicBezTo>
                  <a:pt x="20" y="1"/>
                  <a:pt x="20" y="1"/>
                  <a:pt x="30" y="1"/>
                </a:cubicBezTo>
                <a:cubicBezTo>
                  <a:pt x="39" y="1"/>
                  <a:pt x="50" y="10"/>
                  <a:pt x="39" y="21"/>
                </a:cubicBezTo>
                <a:lnTo>
                  <a:pt x="30" y="99"/>
                </a:lnTo>
                <a:cubicBezTo>
                  <a:pt x="30" y="108"/>
                  <a:pt x="20" y="108"/>
                  <a:pt x="20" y="108"/>
                </a:cubicBezTo>
                <a:cubicBezTo>
                  <a:pt x="10" y="108"/>
                  <a:pt x="0" y="99"/>
                  <a:pt x="0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3" name="Google Shape;5473;p21"/>
          <p:cNvSpPr/>
          <p:nvPr/>
        </p:nvSpPr>
        <p:spPr>
          <a:xfrm>
            <a:off x="186436" y="1459432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11" y="30"/>
                </a:moveTo>
                <a:cubicBezTo>
                  <a:pt x="1" y="30"/>
                  <a:pt x="1" y="21"/>
                  <a:pt x="1" y="10"/>
                </a:cubicBezTo>
                <a:cubicBezTo>
                  <a:pt x="1" y="10"/>
                  <a:pt x="11" y="1"/>
                  <a:pt x="21" y="1"/>
                </a:cubicBezTo>
                <a:lnTo>
                  <a:pt x="90" y="30"/>
                </a:lnTo>
                <a:cubicBezTo>
                  <a:pt x="99" y="40"/>
                  <a:pt x="109" y="50"/>
                  <a:pt x="99" y="60"/>
                </a:cubicBezTo>
                <a:cubicBezTo>
                  <a:pt x="99" y="60"/>
                  <a:pt x="90" y="69"/>
                  <a:pt x="7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4" name="Google Shape;5474;p21"/>
          <p:cNvSpPr/>
          <p:nvPr/>
        </p:nvSpPr>
        <p:spPr>
          <a:xfrm>
            <a:off x="201029" y="1449069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21" y="20"/>
                </a:moveTo>
                <a:cubicBezTo>
                  <a:pt x="21" y="11"/>
                  <a:pt x="21" y="1"/>
                  <a:pt x="30" y="1"/>
                </a:cubicBezTo>
                <a:cubicBezTo>
                  <a:pt x="40" y="1"/>
                  <a:pt x="50" y="11"/>
                  <a:pt x="50" y="20"/>
                </a:cubicBezTo>
                <a:lnTo>
                  <a:pt x="30" y="99"/>
                </a:lnTo>
                <a:cubicBezTo>
                  <a:pt x="30" y="109"/>
                  <a:pt x="30" y="118"/>
                  <a:pt x="21" y="109"/>
                </a:cubicBezTo>
                <a:cubicBezTo>
                  <a:pt x="10" y="109"/>
                  <a:pt x="1" y="10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5" name="Google Shape;5475;p21"/>
          <p:cNvSpPr/>
          <p:nvPr/>
        </p:nvSpPr>
        <p:spPr>
          <a:xfrm>
            <a:off x="223870" y="1440820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28" y="11"/>
                </a:moveTo>
                <a:cubicBezTo>
                  <a:pt x="128" y="0"/>
                  <a:pt x="138" y="0"/>
                  <a:pt x="148" y="0"/>
                </a:cubicBezTo>
                <a:cubicBezTo>
                  <a:pt x="157" y="11"/>
                  <a:pt x="157" y="20"/>
                  <a:pt x="157" y="30"/>
                </a:cubicBezTo>
                <a:lnTo>
                  <a:pt x="30" y="236"/>
                </a:lnTo>
                <a:cubicBezTo>
                  <a:pt x="30" y="236"/>
                  <a:pt x="20" y="246"/>
                  <a:pt x="11" y="236"/>
                </a:cubicBezTo>
                <a:cubicBezTo>
                  <a:pt x="0" y="236"/>
                  <a:pt x="0" y="22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6" name="Google Shape;5476;p21"/>
          <p:cNvSpPr/>
          <p:nvPr/>
        </p:nvSpPr>
        <p:spPr>
          <a:xfrm>
            <a:off x="238463" y="1438705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10" y="21"/>
                </a:moveTo>
                <a:cubicBezTo>
                  <a:pt x="0" y="10"/>
                  <a:pt x="10" y="1"/>
                  <a:pt x="20" y="1"/>
                </a:cubicBezTo>
                <a:cubicBezTo>
                  <a:pt x="29" y="1"/>
                  <a:pt x="40" y="1"/>
                  <a:pt x="40" y="10"/>
                </a:cubicBezTo>
                <a:lnTo>
                  <a:pt x="49" y="89"/>
                </a:lnTo>
                <a:cubicBezTo>
                  <a:pt x="49" y="99"/>
                  <a:pt x="40" y="108"/>
                  <a:pt x="29" y="108"/>
                </a:cubicBezTo>
                <a:cubicBezTo>
                  <a:pt x="29" y="108"/>
                  <a:pt x="20" y="108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7" name="Google Shape;5477;p21"/>
          <p:cNvSpPr/>
          <p:nvPr/>
        </p:nvSpPr>
        <p:spPr>
          <a:xfrm>
            <a:off x="240366" y="1449069"/>
            <a:ext cx="25168" cy="12690"/>
          </a:xfrm>
          <a:custGeom>
            <a:avLst/>
            <a:gdLst/>
            <a:ahLst/>
            <a:cxnLst/>
            <a:rect l="l" t="t" r="r" b="b"/>
            <a:pathLst>
              <a:path w="119" h="60" extrusionOk="0">
                <a:moveTo>
                  <a:pt x="89" y="1"/>
                </a:moveTo>
                <a:cubicBezTo>
                  <a:pt x="99" y="1"/>
                  <a:pt x="109" y="1"/>
                  <a:pt x="109" y="11"/>
                </a:cubicBezTo>
                <a:cubicBezTo>
                  <a:pt x="118" y="20"/>
                  <a:pt x="109" y="30"/>
                  <a:pt x="99" y="30"/>
                </a:cubicBezTo>
                <a:lnTo>
                  <a:pt x="31" y="59"/>
                </a:lnTo>
                <a:cubicBezTo>
                  <a:pt x="20" y="59"/>
                  <a:pt x="11" y="59"/>
                  <a:pt x="11" y="50"/>
                </a:cubicBezTo>
                <a:cubicBezTo>
                  <a:pt x="1" y="40"/>
                  <a:pt x="11" y="3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8" name="Google Shape;5478;p21"/>
          <p:cNvSpPr/>
          <p:nvPr/>
        </p:nvSpPr>
        <p:spPr>
          <a:xfrm>
            <a:off x="232118" y="1449069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1" y="20"/>
                </a:moveTo>
                <a:cubicBezTo>
                  <a:pt x="1" y="11"/>
                  <a:pt x="11" y="1"/>
                  <a:pt x="20" y="1"/>
                </a:cubicBezTo>
                <a:cubicBezTo>
                  <a:pt x="30" y="1"/>
                  <a:pt x="30" y="11"/>
                  <a:pt x="40" y="20"/>
                </a:cubicBezTo>
                <a:lnTo>
                  <a:pt x="50" y="99"/>
                </a:lnTo>
                <a:cubicBezTo>
                  <a:pt x="50" y="109"/>
                  <a:pt x="40" y="109"/>
                  <a:pt x="30" y="109"/>
                </a:cubicBezTo>
                <a:cubicBezTo>
                  <a:pt x="30" y="118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9" name="Google Shape;5479;p21"/>
          <p:cNvSpPr/>
          <p:nvPr/>
        </p:nvSpPr>
        <p:spPr>
          <a:xfrm>
            <a:off x="234233" y="1459432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89" y="1"/>
                </a:moveTo>
                <a:cubicBezTo>
                  <a:pt x="99" y="1"/>
                  <a:pt x="108" y="10"/>
                  <a:pt x="108" y="10"/>
                </a:cubicBezTo>
                <a:cubicBezTo>
                  <a:pt x="108" y="21"/>
                  <a:pt x="108" y="30"/>
                  <a:pt x="99" y="30"/>
                </a:cubicBezTo>
                <a:lnTo>
                  <a:pt x="30" y="60"/>
                </a:lnTo>
                <a:cubicBezTo>
                  <a:pt x="20" y="69"/>
                  <a:pt x="10" y="60"/>
                  <a:pt x="10" y="60"/>
                </a:cubicBezTo>
                <a:cubicBezTo>
                  <a:pt x="1" y="50"/>
                  <a:pt x="10" y="4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0" name="Google Shape;5480;p21"/>
          <p:cNvSpPr/>
          <p:nvPr/>
        </p:nvSpPr>
        <p:spPr>
          <a:xfrm>
            <a:off x="230215" y="1494751"/>
            <a:ext cx="58161" cy="8460"/>
          </a:xfrm>
          <a:custGeom>
            <a:avLst/>
            <a:gdLst/>
            <a:ahLst/>
            <a:cxnLst/>
            <a:rect l="l" t="t" r="r" b="b"/>
            <a:pathLst>
              <a:path w="275" h="40" extrusionOk="0">
                <a:moveTo>
                  <a:pt x="255" y="0"/>
                </a:moveTo>
                <a:cubicBezTo>
                  <a:pt x="264" y="0"/>
                  <a:pt x="274" y="10"/>
                  <a:pt x="274" y="20"/>
                </a:cubicBezTo>
                <a:cubicBezTo>
                  <a:pt x="274" y="30"/>
                  <a:pt x="264" y="39"/>
                  <a:pt x="255" y="39"/>
                </a:cubicBezTo>
                <a:lnTo>
                  <a:pt x="20" y="39"/>
                </a:lnTo>
                <a:cubicBezTo>
                  <a:pt x="10" y="39"/>
                  <a:pt x="0" y="30"/>
                  <a:pt x="0" y="20"/>
                </a:cubicBezTo>
                <a:cubicBezTo>
                  <a:pt x="0" y="10"/>
                  <a:pt x="10" y="0"/>
                  <a:pt x="2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21"/>
          <p:cNvSpPr/>
          <p:nvPr/>
        </p:nvSpPr>
        <p:spPr>
          <a:xfrm>
            <a:off x="265322" y="1484388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69" y="10"/>
                </a:moveTo>
                <a:cubicBezTo>
                  <a:pt x="79" y="1"/>
                  <a:pt x="89" y="1"/>
                  <a:pt x="89" y="10"/>
                </a:cubicBezTo>
                <a:cubicBezTo>
                  <a:pt x="98" y="20"/>
                  <a:pt x="98" y="30"/>
                  <a:pt x="89" y="30"/>
                </a:cubicBezTo>
                <a:lnTo>
                  <a:pt x="20" y="79"/>
                </a:lnTo>
                <a:cubicBezTo>
                  <a:pt x="20" y="88"/>
                  <a:pt x="10" y="88"/>
                  <a:pt x="0" y="79"/>
                </a:cubicBezTo>
                <a:cubicBezTo>
                  <a:pt x="0" y="69"/>
                  <a:pt x="0" y="59"/>
                  <a:pt x="1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2" name="Google Shape;5482;p21"/>
          <p:cNvSpPr/>
          <p:nvPr/>
        </p:nvSpPr>
        <p:spPr>
          <a:xfrm>
            <a:off x="265322" y="1494751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9" y="59"/>
                </a:moveTo>
                <a:cubicBezTo>
                  <a:pt x="98" y="59"/>
                  <a:pt x="98" y="69"/>
                  <a:pt x="89" y="79"/>
                </a:cubicBezTo>
                <a:cubicBezTo>
                  <a:pt x="89" y="89"/>
                  <a:pt x="79" y="89"/>
                  <a:pt x="69" y="79"/>
                </a:cubicBezTo>
                <a:lnTo>
                  <a:pt x="10" y="30"/>
                </a:lnTo>
                <a:cubicBezTo>
                  <a:pt x="0" y="30"/>
                  <a:pt x="0" y="20"/>
                  <a:pt x="0" y="10"/>
                </a:cubicBezTo>
                <a:cubicBezTo>
                  <a:pt x="10" y="0"/>
                  <a:pt x="20" y="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3" name="Google Shape;5483;p21"/>
          <p:cNvSpPr/>
          <p:nvPr/>
        </p:nvSpPr>
        <p:spPr>
          <a:xfrm>
            <a:off x="252844" y="1484388"/>
            <a:ext cx="19034" cy="18823"/>
          </a:xfrm>
          <a:custGeom>
            <a:avLst/>
            <a:gdLst/>
            <a:ahLst/>
            <a:cxnLst/>
            <a:rect l="l" t="t" r="r" b="b"/>
            <a:pathLst>
              <a:path w="90" h="89" extrusionOk="0">
                <a:moveTo>
                  <a:pt x="69" y="10"/>
                </a:moveTo>
                <a:cubicBezTo>
                  <a:pt x="69" y="1"/>
                  <a:pt x="79" y="1"/>
                  <a:pt x="89" y="10"/>
                </a:cubicBezTo>
                <a:lnTo>
                  <a:pt x="89" y="30"/>
                </a:lnTo>
                <a:lnTo>
                  <a:pt x="20" y="79"/>
                </a:lnTo>
                <a:cubicBezTo>
                  <a:pt x="20" y="88"/>
                  <a:pt x="11" y="88"/>
                  <a:pt x="1" y="79"/>
                </a:cubicBezTo>
                <a:lnTo>
                  <a:pt x="1" y="5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4" name="Google Shape;5484;p21"/>
          <p:cNvSpPr/>
          <p:nvPr/>
        </p:nvSpPr>
        <p:spPr>
          <a:xfrm>
            <a:off x="252844" y="1494751"/>
            <a:ext cx="19034" cy="18823"/>
          </a:xfrm>
          <a:custGeom>
            <a:avLst/>
            <a:gdLst/>
            <a:ahLst/>
            <a:cxnLst/>
            <a:rect l="l" t="t" r="r" b="b"/>
            <a:pathLst>
              <a:path w="90" h="89" extrusionOk="0">
                <a:moveTo>
                  <a:pt x="89" y="59"/>
                </a:moveTo>
                <a:lnTo>
                  <a:pt x="89" y="79"/>
                </a:lnTo>
                <a:cubicBezTo>
                  <a:pt x="79" y="89"/>
                  <a:pt x="69" y="89"/>
                  <a:pt x="69" y="79"/>
                </a:cubicBezTo>
                <a:lnTo>
                  <a:pt x="1" y="30"/>
                </a:lnTo>
                <a:lnTo>
                  <a:pt x="1" y="10"/>
                </a:lnTo>
                <a:cubicBezTo>
                  <a:pt x="11" y="0"/>
                  <a:pt x="20" y="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5" name="Google Shape;5485;p21"/>
          <p:cNvSpPr/>
          <p:nvPr/>
        </p:nvSpPr>
        <p:spPr>
          <a:xfrm>
            <a:off x="223870" y="1505114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57" y="226"/>
                </a:moveTo>
                <a:cubicBezTo>
                  <a:pt x="157" y="226"/>
                  <a:pt x="157" y="236"/>
                  <a:pt x="148" y="245"/>
                </a:cubicBezTo>
                <a:cubicBezTo>
                  <a:pt x="138" y="245"/>
                  <a:pt x="128" y="245"/>
                  <a:pt x="128" y="236"/>
                </a:cubicBezTo>
                <a:lnTo>
                  <a:pt x="11" y="30"/>
                </a:lnTo>
                <a:cubicBezTo>
                  <a:pt x="0" y="20"/>
                  <a:pt x="0" y="10"/>
                  <a:pt x="11" y="10"/>
                </a:cubicBezTo>
                <a:cubicBezTo>
                  <a:pt x="20" y="1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6" name="Google Shape;5486;p21"/>
          <p:cNvSpPr/>
          <p:nvPr/>
        </p:nvSpPr>
        <p:spPr>
          <a:xfrm>
            <a:off x="240366" y="1536203"/>
            <a:ext cx="25168" cy="12478"/>
          </a:xfrm>
          <a:custGeom>
            <a:avLst/>
            <a:gdLst/>
            <a:ahLst/>
            <a:cxnLst/>
            <a:rect l="l" t="t" r="r" b="b"/>
            <a:pathLst>
              <a:path w="119" h="59" extrusionOk="0">
                <a:moveTo>
                  <a:pt x="99" y="30"/>
                </a:moveTo>
                <a:cubicBezTo>
                  <a:pt x="109" y="30"/>
                  <a:pt x="118" y="39"/>
                  <a:pt x="109" y="50"/>
                </a:cubicBezTo>
                <a:cubicBezTo>
                  <a:pt x="109" y="59"/>
                  <a:pt x="99" y="59"/>
                  <a:pt x="89" y="59"/>
                </a:cubicBezTo>
                <a:lnTo>
                  <a:pt x="20" y="30"/>
                </a:lnTo>
                <a:cubicBezTo>
                  <a:pt x="11" y="30"/>
                  <a:pt x="1" y="20"/>
                  <a:pt x="11" y="10"/>
                </a:cubicBezTo>
                <a:cubicBezTo>
                  <a:pt x="11" y="0"/>
                  <a:pt x="20" y="0"/>
                  <a:pt x="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7" name="Google Shape;5487;p21"/>
          <p:cNvSpPr/>
          <p:nvPr/>
        </p:nvSpPr>
        <p:spPr>
          <a:xfrm>
            <a:off x="238463" y="1536203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40" y="98"/>
                </a:moveTo>
                <a:cubicBezTo>
                  <a:pt x="40" y="108"/>
                  <a:pt x="29" y="108"/>
                  <a:pt x="20" y="108"/>
                </a:cubicBezTo>
                <a:cubicBezTo>
                  <a:pt x="10" y="108"/>
                  <a:pt x="0" y="98"/>
                  <a:pt x="10" y="89"/>
                </a:cubicBezTo>
                <a:lnTo>
                  <a:pt x="20" y="10"/>
                </a:lnTo>
                <a:cubicBezTo>
                  <a:pt x="20" y="0"/>
                  <a:pt x="29" y="0"/>
                  <a:pt x="29" y="0"/>
                </a:cubicBezTo>
                <a:cubicBezTo>
                  <a:pt x="40" y="0"/>
                  <a:pt x="49" y="10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8" name="Google Shape;5488;p21"/>
          <p:cNvSpPr/>
          <p:nvPr/>
        </p:nvSpPr>
        <p:spPr>
          <a:xfrm>
            <a:off x="234233" y="1523725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99" y="40"/>
                </a:moveTo>
                <a:cubicBezTo>
                  <a:pt x="108" y="40"/>
                  <a:pt x="108" y="50"/>
                  <a:pt x="108" y="59"/>
                </a:cubicBezTo>
                <a:cubicBezTo>
                  <a:pt x="108" y="59"/>
                  <a:pt x="99" y="69"/>
                  <a:pt x="89" y="69"/>
                </a:cubicBezTo>
                <a:lnTo>
                  <a:pt x="20" y="40"/>
                </a:lnTo>
                <a:cubicBezTo>
                  <a:pt x="10" y="30"/>
                  <a:pt x="1" y="20"/>
                  <a:pt x="10" y="20"/>
                </a:cubicBezTo>
                <a:cubicBezTo>
                  <a:pt x="10" y="11"/>
                  <a:pt x="20" y="0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9" name="Google Shape;5489;p21"/>
          <p:cNvSpPr/>
          <p:nvPr/>
        </p:nvSpPr>
        <p:spPr>
          <a:xfrm>
            <a:off x="232118" y="1523725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40" y="98"/>
                </a:moveTo>
                <a:cubicBezTo>
                  <a:pt x="30" y="109"/>
                  <a:pt x="30" y="118"/>
                  <a:pt x="20" y="118"/>
                </a:cubicBezTo>
                <a:cubicBezTo>
                  <a:pt x="11" y="118"/>
                  <a:pt x="1" y="109"/>
                  <a:pt x="1" y="98"/>
                </a:cubicBezTo>
                <a:lnTo>
                  <a:pt x="20" y="20"/>
                </a:lnTo>
                <a:cubicBezTo>
                  <a:pt x="20" y="11"/>
                  <a:pt x="30" y="0"/>
                  <a:pt x="30" y="11"/>
                </a:cubicBezTo>
                <a:cubicBezTo>
                  <a:pt x="40" y="11"/>
                  <a:pt x="50" y="11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0" name="Google Shape;5490;p21"/>
          <p:cNvSpPr/>
          <p:nvPr/>
        </p:nvSpPr>
        <p:spPr>
          <a:xfrm>
            <a:off x="186436" y="1505114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1" y="236"/>
                </a:moveTo>
                <a:cubicBezTo>
                  <a:pt x="31" y="245"/>
                  <a:pt x="21" y="245"/>
                  <a:pt x="11" y="245"/>
                </a:cubicBezTo>
                <a:cubicBezTo>
                  <a:pt x="1" y="236"/>
                  <a:pt x="1" y="226"/>
                  <a:pt x="1" y="226"/>
                </a:cubicBezTo>
                <a:lnTo>
                  <a:pt x="129" y="10"/>
                </a:lnTo>
                <a:cubicBezTo>
                  <a:pt x="129" y="10"/>
                  <a:pt x="138" y="1"/>
                  <a:pt x="148" y="10"/>
                </a:cubicBezTo>
                <a:cubicBezTo>
                  <a:pt x="158" y="10"/>
                  <a:pt x="158" y="20"/>
                  <a:pt x="14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1" name="Google Shape;5491;p21"/>
          <p:cNvSpPr/>
          <p:nvPr/>
        </p:nvSpPr>
        <p:spPr>
          <a:xfrm>
            <a:off x="194896" y="1536203"/>
            <a:ext cx="10575" cy="23053"/>
          </a:xfrm>
          <a:custGeom>
            <a:avLst/>
            <a:gdLst/>
            <a:ahLst/>
            <a:cxnLst/>
            <a:rect l="l" t="t" r="r" b="b"/>
            <a:pathLst>
              <a:path w="50" h="109" extrusionOk="0">
                <a:moveTo>
                  <a:pt x="39" y="89"/>
                </a:moveTo>
                <a:cubicBezTo>
                  <a:pt x="50" y="98"/>
                  <a:pt x="39" y="108"/>
                  <a:pt x="30" y="108"/>
                </a:cubicBezTo>
                <a:cubicBezTo>
                  <a:pt x="20" y="108"/>
                  <a:pt x="20" y="108"/>
                  <a:pt x="10" y="98"/>
                </a:cubicBezTo>
                <a:lnTo>
                  <a:pt x="0" y="20"/>
                </a:lnTo>
                <a:cubicBezTo>
                  <a:pt x="0" y="10"/>
                  <a:pt x="10" y="0"/>
                  <a:pt x="20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2" name="Google Shape;5492;p21"/>
          <p:cNvSpPr/>
          <p:nvPr/>
        </p:nvSpPr>
        <p:spPr>
          <a:xfrm>
            <a:off x="178188" y="1536203"/>
            <a:ext cx="25168" cy="12478"/>
          </a:xfrm>
          <a:custGeom>
            <a:avLst/>
            <a:gdLst/>
            <a:ahLst/>
            <a:cxnLst/>
            <a:rect l="l" t="t" r="r" b="b"/>
            <a:pathLst>
              <a:path w="119" h="59" extrusionOk="0">
                <a:moveTo>
                  <a:pt x="31" y="59"/>
                </a:moveTo>
                <a:cubicBezTo>
                  <a:pt x="20" y="59"/>
                  <a:pt x="11" y="59"/>
                  <a:pt x="11" y="50"/>
                </a:cubicBezTo>
                <a:cubicBezTo>
                  <a:pt x="1" y="39"/>
                  <a:pt x="11" y="30"/>
                  <a:pt x="20" y="30"/>
                </a:cubicBezTo>
                <a:lnTo>
                  <a:pt x="89" y="0"/>
                </a:lnTo>
                <a:cubicBezTo>
                  <a:pt x="99" y="0"/>
                  <a:pt x="109" y="0"/>
                  <a:pt x="109" y="10"/>
                </a:cubicBezTo>
                <a:cubicBezTo>
                  <a:pt x="118" y="20"/>
                  <a:pt x="109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3" name="Google Shape;5493;p21"/>
          <p:cNvSpPr/>
          <p:nvPr/>
        </p:nvSpPr>
        <p:spPr>
          <a:xfrm>
            <a:off x="201029" y="1523725"/>
            <a:ext cx="10575" cy="24956"/>
          </a:xfrm>
          <a:custGeom>
            <a:avLst/>
            <a:gdLst/>
            <a:ahLst/>
            <a:cxnLst/>
            <a:rect l="l" t="t" r="r" b="b"/>
            <a:pathLst>
              <a:path w="50" h="118" extrusionOk="0">
                <a:moveTo>
                  <a:pt x="50" y="98"/>
                </a:moveTo>
                <a:cubicBezTo>
                  <a:pt x="50" y="109"/>
                  <a:pt x="40" y="118"/>
                  <a:pt x="30" y="118"/>
                </a:cubicBezTo>
                <a:cubicBezTo>
                  <a:pt x="21" y="118"/>
                  <a:pt x="21" y="109"/>
                  <a:pt x="21" y="98"/>
                </a:cubicBezTo>
                <a:lnTo>
                  <a:pt x="1" y="20"/>
                </a:lnTo>
                <a:cubicBezTo>
                  <a:pt x="1" y="11"/>
                  <a:pt x="10" y="11"/>
                  <a:pt x="21" y="11"/>
                </a:cubicBezTo>
                <a:cubicBezTo>
                  <a:pt x="30" y="0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4" name="Google Shape;5494;p21"/>
          <p:cNvSpPr/>
          <p:nvPr/>
        </p:nvSpPr>
        <p:spPr>
          <a:xfrm>
            <a:off x="186436" y="1523725"/>
            <a:ext cx="23264" cy="14805"/>
          </a:xfrm>
          <a:custGeom>
            <a:avLst/>
            <a:gdLst/>
            <a:ahLst/>
            <a:cxnLst/>
            <a:rect l="l" t="t" r="r" b="b"/>
            <a:pathLst>
              <a:path w="110" h="70" extrusionOk="0">
                <a:moveTo>
                  <a:pt x="21" y="69"/>
                </a:moveTo>
                <a:cubicBezTo>
                  <a:pt x="11" y="69"/>
                  <a:pt x="1" y="59"/>
                  <a:pt x="1" y="59"/>
                </a:cubicBezTo>
                <a:cubicBezTo>
                  <a:pt x="1" y="50"/>
                  <a:pt x="1" y="40"/>
                  <a:pt x="11" y="40"/>
                </a:cubicBezTo>
                <a:lnTo>
                  <a:pt x="79" y="11"/>
                </a:lnTo>
                <a:cubicBezTo>
                  <a:pt x="90" y="0"/>
                  <a:pt x="99" y="11"/>
                  <a:pt x="99" y="20"/>
                </a:cubicBezTo>
                <a:cubicBezTo>
                  <a:pt x="109" y="20"/>
                  <a:pt x="99" y="30"/>
                  <a:pt x="90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5" name="Google Shape;5495;p21"/>
          <p:cNvSpPr/>
          <p:nvPr/>
        </p:nvSpPr>
        <p:spPr>
          <a:xfrm>
            <a:off x="155558" y="1494751"/>
            <a:ext cx="58161" cy="8460"/>
          </a:xfrm>
          <a:custGeom>
            <a:avLst/>
            <a:gdLst/>
            <a:ahLst/>
            <a:cxnLst/>
            <a:rect l="l" t="t" r="r" b="b"/>
            <a:pathLst>
              <a:path w="275" h="40" extrusionOk="0">
                <a:moveTo>
                  <a:pt x="20" y="39"/>
                </a:moveTo>
                <a:cubicBezTo>
                  <a:pt x="10" y="39"/>
                  <a:pt x="0" y="30"/>
                  <a:pt x="0" y="20"/>
                </a:cubicBezTo>
                <a:cubicBezTo>
                  <a:pt x="0" y="10"/>
                  <a:pt x="10" y="0"/>
                  <a:pt x="20" y="0"/>
                </a:cubicBezTo>
                <a:lnTo>
                  <a:pt x="255" y="0"/>
                </a:lnTo>
                <a:cubicBezTo>
                  <a:pt x="265" y="0"/>
                  <a:pt x="275" y="10"/>
                  <a:pt x="275" y="20"/>
                </a:cubicBezTo>
                <a:cubicBezTo>
                  <a:pt x="275" y="30"/>
                  <a:pt x="265" y="39"/>
                  <a:pt x="255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6" name="Google Shape;5496;p21"/>
          <p:cNvSpPr/>
          <p:nvPr/>
        </p:nvSpPr>
        <p:spPr>
          <a:xfrm>
            <a:off x="157462" y="1494751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1" y="79"/>
                </a:moveTo>
                <a:cubicBezTo>
                  <a:pt x="20" y="89"/>
                  <a:pt x="11" y="89"/>
                  <a:pt x="11" y="79"/>
                </a:cubicBezTo>
                <a:cubicBezTo>
                  <a:pt x="1" y="69"/>
                  <a:pt x="11" y="59"/>
                  <a:pt x="11" y="59"/>
                </a:cubicBezTo>
                <a:lnTo>
                  <a:pt x="79" y="10"/>
                </a:lnTo>
                <a:cubicBezTo>
                  <a:pt x="79" y="0"/>
                  <a:pt x="89" y="0"/>
                  <a:pt x="99" y="10"/>
                </a:cubicBezTo>
                <a:cubicBezTo>
                  <a:pt x="99" y="20"/>
                  <a:pt x="9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7" name="Google Shape;5497;p21"/>
          <p:cNvSpPr/>
          <p:nvPr/>
        </p:nvSpPr>
        <p:spPr>
          <a:xfrm>
            <a:off x="157462" y="1484388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11" y="30"/>
                </a:moveTo>
                <a:cubicBezTo>
                  <a:pt x="11" y="30"/>
                  <a:pt x="1" y="20"/>
                  <a:pt x="11" y="10"/>
                </a:cubicBezTo>
                <a:cubicBezTo>
                  <a:pt x="11" y="1"/>
                  <a:pt x="20" y="1"/>
                  <a:pt x="31" y="10"/>
                </a:cubicBezTo>
                <a:lnTo>
                  <a:pt x="89" y="59"/>
                </a:lnTo>
                <a:cubicBezTo>
                  <a:pt x="99" y="59"/>
                  <a:pt x="99" y="69"/>
                  <a:pt x="99" y="79"/>
                </a:cubicBezTo>
                <a:cubicBezTo>
                  <a:pt x="89" y="88"/>
                  <a:pt x="79" y="88"/>
                  <a:pt x="7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8" name="Google Shape;5498;p21"/>
          <p:cNvSpPr/>
          <p:nvPr/>
        </p:nvSpPr>
        <p:spPr>
          <a:xfrm>
            <a:off x="172055" y="1494751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0" y="79"/>
                </a:moveTo>
                <a:cubicBezTo>
                  <a:pt x="20" y="89"/>
                  <a:pt x="10" y="89"/>
                  <a:pt x="1" y="79"/>
                </a:cubicBezTo>
                <a:lnTo>
                  <a:pt x="1" y="59"/>
                </a:lnTo>
                <a:lnTo>
                  <a:pt x="69" y="10"/>
                </a:lnTo>
                <a:cubicBezTo>
                  <a:pt x="69" y="0"/>
                  <a:pt x="79" y="0"/>
                  <a:pt x="89" y="10"/>
                </a:cubicBezTo>
                <a:cubicBezTo>
                  <a:pt x="99" y="20"/>
                  <a:pt x="89" y="3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9" name="Google Shape;5499;p21"/>
          <p:cNvSpPr/>
          <p:nvPr/>
        </p:nvSpPr>
        <p:spPr>
          <a:xfrm>
            <a:off x="172055" y="1484388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1" y="30"/>
                </a:moveTo>
                <a:lnTo>
                  <a:pt x="1" y="10"/>
                </a:lnTo>
                <a:cubicBezTo>
                  <a:pt x="10" y="1"/>
                  <a:pt x="20" y="1"/>
                  <a:pt x="20" y="10"/>
                </a:cubicBezTo>
                <a:lnTo>
                  <a:pt x="89" y="59"/>
                </a:lnTo>
                <a:cubicBezTo>
                  <a:pt x="89" y="59"/>
                  <a:pt x="99" y="69"/>
                  <a:pt x="89" y="79"/>
                </a:cubicBezTo>
                <a:cubicBezTo>
                  <a:pt x="79" y="88"/>
                  <a:pt x="69" y="88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0" name="Google Shape;5500;p21"/>
          <p:cNvSpPr/>
          <p:nvPr/>
        </p:nvSpPr>
        <p:spPr>
          <a:xfrm>
            <a:off x="669483" y="-117661"/>
            <a:ext cx="29186" cy="31301"/>
          </a:xfrm>
          <a:custGeom>
            <a:avLst/>
            <a:gdLst/>
            <a:ahLst/>
            <a:cxnLst/>
            <a:rect l="l" t="t" r="r" b="b"/>
            <a:pathLst>
              <a:path w="138" h="148" extrusionOk="0">
                <a:moveTo>
                  <a:pt x="69" y="0"/>
                </a:moveTo>
                <a:cubicBezTo>
                  <a:pt x="88" y="0"/>
                  <a:pt x="108" y="11"/>
                  <a:pt x="118" y="20"/>
                </a:cubicBezTo>
                <a:cubicBezTo>
                  <a:pt x="138" y="40"/>
                  <a:pt x="138" y="59"/>
                  <a:pt x="138" y="79"/>
                </a:cubicBezTo>
                <a:cubicBezTo>
                  <a:pt x="138" y="98"/>
                  <a:pt x="138" y="118"/>
                  <a:pt x="118" y="128"/>
                </a:cubicBezTo>
                <a:cubicBezTo>
                  <a:pt x="108" y="138"/>
                  <a:pt x="88" y="148"/>
                  <a:pt x="69" y="148"/>
                </a:cubicBezTo>
                <a:cubicBezTo>
                  <a:pt x="49" y="148"/>
                  <a:pt x="30" y="138"/>
                  <a:pt x="20" y="128"/>
                </a:cubicBezTo>
                <a:cubicBezTo>
                  <a:pt x="1" y="118"/>
                  <a:pt x="1" y="98"/>
                  <a:pt x="1" y="79"/>
                </a:cubicBezTo>
                <a:cubicBezTo>
                  <a:pt x="1" y="59"/>
                  <a:pt x="1" y="40"/>
                  <a:pt x="20" y="20"/>
                </a:cubicBezTo>
                <a:cubicBezTo>
                  <a:pt x="30" y="11"/>
                  <a:pt x="49" y="0"/>
                  <a:pt x="69" y="0"/>
                </a:cubicBezTo>
                <a:close/>
                <a:moveTo>
                  <a:pt x="99" y="50"/>
                </a:moveTo>
                <a:cubicBezTo>
                  <a:pt x="88" y="40"/>
                  <a:pt x="79" y="30"/>
                  <a:pt x="69" y="30"/>
                </a:cubicBezTo>
                <a:cubicBezTo>
                  <a:pt x="59" y="30"/>
                  <a:pt x="49" y="40"/>
                  <a:pt x="40" y="50"/>
                </a:cubicBezTo>
                <a:cubicBezTo>
                  <a:pt x="30" y="50"/>
                  <a:pt x="30" y="59"/>
                  <a:pt x="30" y="79"/>
                </a:cubicBezTo>
                <a:cubicBezTo>
                  <a:pt x="30" y="89"/>
                  <a:pt x="30" y="98"/>
                  <a:pt x="40" y="109"/>
                </a:cubicBezTo>
                <a:cubicBezTo>
                  <a:pt x="49" y="109"/>
                  <a:pt x="59" y="118"/>
                  <a:pt x="69" y="118"/>
                </a:cubicBezTo>
                <a:cubicBezTo>
                  <a:pt x="79" y="118"/>
                  <a:pt x="88" y="109"/>
                  <a:pt x="99" y="109"/>
                </a:cubicBezTo>
                <a:cubicBezTo>
                  <a:pt x="108" y="98"/>
                  <a:pt x="108" y="89"/>
                  <a:pt x="108" y="79"/>
                </a:cubicBezTo>
                <a:cubicBezTo>
                  <a:pt x="108" y="59"/>
                  <a:pt x="108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1" name="Google Shape;5501;p21"/>
          <p:cNvSpPr/>
          <p:nvPr/>
        </p:nvSpPr>
        <p:spPr>
          <a:xfrm>
            <a:off x="679846" y="-206699"/>
            <a:ext cx="8460" cy="95595"/>
          </a:xfrm>
          <a:custGeom>
            <a:avLst/>
            <a:gdLst/>
            <a:ahLst/>
            <a:cxnLst/>
            <a:rect l="l" t="t" r="r" b="b"/>
            <a:pathLst>
              <a:path w="40" h="452" extrusionOk="0">
                <a:moveTo>
                  <a:pt x="0" y="10"/>
                </a:moveTo>
                <a:cubicBezTo>
                  <a:pt x="0" y="0"/>
                  <a:pt x="10" y="0"/>
                  <a:pt x="20" y="0"/>
                </a:cubicBezTo>
                <a:cubicBezTo>
                  <a:pt x="30" y="0"/>
                  <a:pt x="39" y="0"/>
                  <a:pt x="39" y="10"/>
                </a:cubicBezTo>
                <a:lnTo>
                  <a:pt x="39" y="441"/>
                </a:lnTo>
                <a:cubicBezTo>
                  <a:pt x="39" y="451"/>
                  <a:pt x="30" y="451"/>
                  <a:pt x="20" y="451"/>
                </a:cubicBezTo>
                <a:cubicBezTo>
                  <a:pt x="10" y="451"/>
                  <a:pt x="0" y="451"/>
                  <a:pt x="0" y="44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2" name="Google Shape;5502;p21"/>
          <p:cNvSpPr/>
          <p:nvPr/>
        </p:nvSpPr>
        <p:spPr>
          <a:xfrm>
            <a:off x="669483" y="-19633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1" y="30"/>
                </a:moveTo>
                <a:lnTo>
                  <a:pt x="1" y="10"/>
                </a:lnTo>
                <a:cubicBezTo>
                  <a:pt x="10" y="0"/>
                  <a:pt x="20" y="0"/>
                  <a:pt x="20" y="10"/>
                </a:cubicBezTo>
                <a:lnTo>
                  <a:pt x="79" y="78"/>
                </a:lnTo>
                <a:cubicBezTo>
                  <a:pt x="88" y="89"/>
                  <a:pt x="88" y="98"/>
                  <a:pt x="79" y="98"/>
                </a:cubicBezTo>
                <a:cubicBezTo>
                  <a:pt x="69" y="108"/>
                  <a:pt x="59" y="10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3" name="Google Shape;5503;p21"/>
          <p:cNvSpPr/>
          <p:nvPr/>
        </p:nvSpPr>
        <p:spPr>
          <a:xfrm>
            <a:off x="679846" y="-196336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0"/>
                </a:moveTo>
                <a:cubicBezTo>
                  <a:pt x="69" y="0"/>
                  <a:pt x="79" y="0"/>
                  <a:pt x="89" y="10"/>
                </a:cubicBezTo>
                <a:lnTo>
                  <a:pt x="89" y="30"/>
                </a:lnTo>
                <a:lnTo>
                  <a:pt x="30" y="98"/>
                </a:lnTo>
                <a:cubicBezTo>
                  <a:pt x="30" y="108"/>
                  <a:pt x="20" y="108"/>
                  <a:pt x="10" y="98"/>
                </a:cubicBezTo>
                <a:cubicBezTo>
                  <a:pt x="0" y="98"/>
                  <a:pt x="0" y="89"/>
                  <a:pt x="10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4" name="Google Shape;5504;p21"/>
          <p:cNvSpPr/>
          <p:nvPr/>
        </p:nvSpPr>
        <p:spPr>
          <a:xfrm>
            <a:off x="669483" y="-181954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1" y="30"/>
                </a:moveTo>
                <a:lnTo>
                  <a:pt x="1" y="10"/>
                </a:lnTo>
                <a:cubicBezTo>
                  <a:pt x="10" y="1"/>
                  <a:pt x="20" y="1"/>
                  <a:pt x="20" y="10"/>
                </a:cubicBezTo>
                <a:lnTo>
                  <a:pt x="79" y="79"/>
                </a:lnTo>
                <a:cubicBezTo>
                  <a:pt x="88" y="89"/>
                  <a:pt x="88" y="99"/>
                  <a:pt x="79" y="99"/>
                </a:cubicBezTo>
                <a:cubicBezTo>
                  <a:pt x="69" y="108"/>
                  <a:pt x="59" y="108"/>
                  <a:pt x="5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5" name="Google Shape;5505;p21"/>
          <p:cNvSpPr/>
          <p:nvPr/>
        </p:nvSpPr>
        <p:spPr>
          <a:xfrm>
            <a:off x="679846" y="-181954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0"/>
                </a:moveTo>
                <a:cubicBezTo>
                  <a:pt x="69" y="1"/>
                  <a:pt x="79" y="1"/>
                  <a:pt x="89" y="10"/>
                </a:cubicBezTo>
                <a:lnTo>
                  <a:pt x="89" y="30"/>
                </a:lnTo>
                <a:lnTo>
                  <a:pt x="30" y="99"/>
                </a:lnTo>
                <a:cubicBezTo>
                  <a:pt x="30" y="108"/>
                  <a:pt x="20" y="108"/>
                  <a:pt x="10" y="99"/>
                </a:cubicBezTo>
                <a:cubicBezTo>
                  <a:pt x="0" y="99"/>
                  <a:pt x="0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6" name="Google Shape;5506;p21"/>
          <p:cNvSpPr/>
          <p:nvPr/>
        </p:nvSpPr>
        <p:spPr>
          <a:xfrm>
            <a:off x="690209" y="-156998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382" y="10"/>
                </a:moveTo>
                <a:cubicBezTo>
                  <a:pt x="392" y="1"/>
                  <a:pt x="402" y="1"/>
                  <a:pt x="402" y="10"/>
                </a:cubicBezTo>
                <a:cubicBezTo>
                  <a:pt x="402" y="20"/>
                  <a:pt x="402" y="30"/>
                  <a:pt x="392" y="30"/>
                </a:cubicBezTo>
                <a:lnTo>
                  <a:pt x="30" y="245"/>
                </a:lnTo>
                <a:cubicBezTo>
                  <a:pt x="20" y="245"/>
                  <a:pt x="10" y="245"/>
                  <a:pt x="10" y="236"/>
                </a:cubicBezTo>
                <a:cubicBezTo>
                  <a:pt x="1" y="236"/>
                  <a:pt x="10" y="22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7" name="Google Shape;5507;p21"/>
          <p:cNvSpPr/>
          <p:nvPr/>
        </p:nvSpPr>
        <p:spPr>
          <a:xfrm>
            <a:off x="746043" y="-161228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1" y="10"/>
                </a:moveTo>
                <a:cubicBezTo>
                  <a:pt x="40" y="10"/>
                  <a:pt x="50" y="1"/>
                  <a:pt x="50" y="1"/>
                </a:cubicBezTo>
                <a:cubicBezTo>
                  <a:pt x="60" y="10"/>
                  <a:pt x="70" y="21"/>
                  <a:pt x="60" y="21"/>
                </a:cubicBezTo>
                <a:lnTo>
                  <a:pt x="31" y="108"/>
                </a:lnTo>
                <a:cubicBezTo>
                  <a:pt x="31" y="119"/>
                  <a:pt x="20" y="119"/>
                  <a:pt x="11" y="119"/>
                </a:cubicBezTo>
                <a:cubicBezTo>
                  <a:pt x="1" y="119"/>
                  <a:pt x="1" y="108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8" name="Google Shape;5508;p21"/>
          <p:cNvSpPr/>
          <p:nvPr/>
        </p:nvSpPr>
        <p:spPr>
          <a:xfrm>
            <a:off x="746043" y="-142617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9" y="11"/>
                </a:moveTo>
                <a:cubicBezTo>
                  <a:pt x="118" y="11"/>
                  <a:pt x="118" y="20"/>
                  <a:pt x="118" y="31"/>
                </a:cubicBezTo>
                <a:cubicBezTo>
                  <a:pt x="118" y="40"/>
                  <a:pt x="109" y="40"/>
                  <a:pt x="99" y="40"/>
                </a:cubicBezTo>
                <a:lnTo>
                  <a:pt x="11" y="31"/>
                </a:lnTo>
                <a:cubicBezTo>
                  <a:pt x="1" y="31"/>
                  <a:pt x="1" y="20"/>
                  <a:pt x="1" y="11"/>
                </a:cubicBezTo>
                <a:cubicBezTo>
                  <a:pt x="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9" name="Google Shape;5509;p21"/>
          <p:cNvSpPr/>
          <p:nvPr/>
        </p:nvSpPr>
        <p:spPr>
          <a:xfrm>
            <a:off x="733565" y="-152768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1" y="10"/>
                </a:moveTo>
                <a:cubicBezTo>
                  <a:pt x="40" y="0"/>
                  <a:pt x="50" y="0"/>
                  <a:pt x="50" y="0"/>
                </a:cubicBezTo>
                <a:cubicBezTo>
                  <a:pt x="60" y="0"/>
                  <a:pt x="70" y="10"/>
                  <a:pt x="60" y="20"/>
                </a:cubicBezTo>
                <a:lnTo>
                  <a:pt x="31" y="98"/>
                </a:lnTo>
                <a:cubicBezTo>
                  <a:pt x="31" y="108"/>
                  <a:pt x="21" y="118"/>
                  <a:pt x="11" y="108"/>
                </a:cubicBezTo>
                <a:cubicBezTo>
                  <a:pt x="1" y="108"/>
                  <a:pt x="1" y="98"/>
                  <a:pt x="1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0" name="Google Shape;5510;p21"/>
          <p:cNvSpPr/>
          <p:nvPr/>
        </p:nvSpPr>
        <p:spPr>
          <a:xfrm>
            <a:off x="733565" y="-136272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9" y="20"/>
                </a:moveTo>
                <a:cubicBezTo>
                  <a:pt x="119" y="20"/>
                  <a:pt x="119" y="30"/>
                  <a:pt x="119" y="30"/>
                </a:cubicBezTo>
                <a:cubicBezTo>
                  <a:pt x="119" y="40"/>
                  <a:pt x="109" y="49"/>
                  <a:pt x="99" y="49"/>
                </a:cubicBezTo>
                <a:lnTo>
                  <a:pt x="11" y="30"/>
                </a:lnTo>
                <a:cubicBezTo>
                  <a:pt x="1" y="30"/>
                  <a:pt x="1" y="30"/>
                  <a:pt x="1" y="20"/>
                </a:cubicBezTo>
                <a:cubicBezTo>
                  <a:pt x="1" y="10"/>
                  <a:pt x="11" y="1"/>
                  <a:pt x="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1" name="Google Shape;5511;p21"/>
          <p:cNvSpPr/>
          <p:nvPr/>
        </p:nvSpPr>
        <p:spPr>
          <a:xfrm>
            <a:off x="690209" y="-99050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392" y="217"/>
                </a:moveTo>
                <a:cubicBezTo>
                  <a:pt x="402" y="217"/>
                  <a:pt x="402" y="226"/>
                  <a:pt x="402" y="236"/>
                </a:cubicBezTo>
                <a:cubicBezTo>
                  <a:pt x="402" y="246"/>
                  <a:pt x="392" y="246"/>
                  <a:pt x="382" y="246"/>
                </a:cubicBezTo>
                <a:lnTo>
                  <a:pt x="10" y="30"/>
                </a:lnTo>
                <a:cubicBezTo>
                  <a:pt x="10" y="21"/>
                  <a:pt x="1" y="21"/>
                  <a:pt x="10" y="10"/>
                </a:cubicBezTo>
                <a:cubicBezTo>
                  <a:pt x="10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2" name="Google Shape;5512;p21"/>
          <p:cNvSpPr/>
          <p:nvPr/>
        </p:nvSpPr>
        <p:spPr>
          <a:xfrm>
            <a:off x="746043" y="-69864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99" y="0"/>
                </a:moveTo>
                <a:cubicBezTo>
                  <a:pt x="109" y="0"/>
                  <a:pt x="118" y="0"/>
                  <a:pt x="118" y="10"/>
                </a:cubicBezTo>
                <a:cubicBezTo>
                  <a:pt x="118" y="20"/>
                  <a:pt x="118" y="29"/>
                  <a:pt x="109" y="29"/>
                </a:cubicBezTo>
                <a:lnTo>
                  <a:pt x="20" y="39"/>
                </a:lnTo>
                <a:cubicBezTo>
                  <a:pt x="11" y="39"/>
                  <a:pt x="1" y="39"/>
                  <a:pt x="1" y="29"/>
                </a:cubicBezTo>
                <a:cubicBezTo>
                  <a:pt x="1" y="20"/>
                  <a:pt x="1" y="10"/>
                  <a:pt x="1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3" name="Google Shape;5513;p21"/>
          <p:cNvSpPr/>
          <p:nvPr/>
        </p:nvSpPr>
        <p:spPr>
          <a:xfrm>
            <a:off x="746043" y="-67960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0" y="99"/>
                </a:moveTo>
                <a:cubicBezTo>
                  <a:pt x="70" y="109"/>
                  <a:pt x="60" y="109"/>
                  <a:pt x="50" y="118"/>
                </a:cubicBezTo>
                <a:cubicBezTo>
                  <a:pt x="50" y="118"/>
                  <a:pt x="40" y="118"/>
                  <a:pt x="31" y="109"/>
                </a:cubicBezTo>
                <a:lnTo>
                  <a:pt x="1" y="20"/>
                </a:lnTo>
                <a:cubicBezTo>
                  <a:pt x="1" y="20"/>
                  <a:pt x="1" y="11"/>
                  <a:pt x="11" y="1"/>
                </a:cubicBezTo>
                <a:cubicBezTo>
                  <a:pt x="20" y="1"/>
                  <a:pt x="31" y="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4" name="Google Shape;5514;p21"/>
          <p:cNvSpPr/>
          <p:nvPr/>
        </p:nvSpPr>
        <p:spPr>
          <a:xfrm>
            <a:off x="733565" y="-78323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99" y="1"/>
                </a:moveTo>
                <a:cubicBezTo>
                  <a:pt x="109" y="1"/>
                  <a:pt x="119" y="10"/>
                  <a:pt x="119" y="21"/>
                </a:cubicBezTo>
                <a:cubicBezTo>
                  <a:pt x="119" y="30"/>
                  <a:pt x="119" y="30"/>
                  <a:pt x="109" y="40"/>
                </a:cubicBezTo>
                <a:lnTo>
                  <a:pt x="21" y="50"/>
                </a:lnTo>
                <a:cubicBezTo>
                  <a:pt x="11" y="50"/>
                  <a:pt x="1" y="40"/>
                  <a:pt x="1" y="40"/>
                </a:cubicBezTo>
                <a:cubicBezTo>
                  <a:pt x="1" y="30"/>
                  <a:pt x="1" y="21"/>
                  <a:pt x="11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5" name="Google Shape;5515;p21"/>
          <p:cNvSpPr/>
          <p:nvPr/>
        </p:nvSpPr>
        <p:spPr>
          <a:xfrm>
            <a:off x="733565" y="-74094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60" y="88"/>
                </a:moveTo>
                <a:cubicBezTo>
                  <a:pt x="70" y="99"/>
                  <a:pt x="60" y="108"/>
                  <a:pt x="50" y="108"/>
                </a:cubicBezTo>
                <a:cubicBezTo>
                  <a:pt x="50" y="118"/>
                  <a:pt x="40" y="108"/>
                  <a:pt x="31" y="99"/>
                </a:cubicBezTo>
                <a:lnTo>
                  <a:pt x="1" y="20"/>
                </a:lnTo>
                <a:cubicBezTo>
                  <a:pt x="1" y="10"/>
                  <a:pt x="1" y="1"/>
                  <a:pt x="11" y="1"/>
                </a:cubicBezTo>
                <a:cubicBezTo>
                  <a:pt x="21" y="1"/>
                  <a:pt x="31" y="1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6" name="Google Shape;5516;p21"/>
          <p:cNvSpPr/>
          <p:nvPr/>
        </p:nvSpPr>
        <p:spPr>
          <a:xfrm>
            <a:off x="679846" y="-92916"/>
            <a:ext cx="8460" cy="95595"/>
          </a:xfrm>
          <a:custGeom>
            <a:avLst/>
            <a:gdLst/>
            <a:ahLst/>
            <a:cxnLst/>
            <a:rect l="l" t="t" r="r" b="b"/>
            <a:pathLst>
              <a:path w="40" h="452" extrusionOk="0">
                <a:moveTo>
                  <a:pt x="39" y="442"/>
                </a:moveTo>
                <a:cubicBezTo>
                  <a:pt x="39" y="452"/>
                  <a:pt x="30" y="452"/>
                  <a:pt x="20" y="452"/>
                </a:cubicBezTo>
                <a:cubicBezTo>
                  <a:pt x="10" y="452"/>
                  <a:pt x="0" y="452"/>
                  <a:pt x="0" y="442"/>
                </a:cubicBezTo>
                <a:lnTo>
                  <a:pt x="0" y="11"/>
                </a:lnTo>
                <a:cubicBezTo>
                  <a:pt x="0" y="11"/>
                  <a:pt x="10" y="1"/>
                  <a:pt x="20" y="1"/>
                </a:cubicBezTo>
                <a:cubicBezTo>
                  <a:pt x="30" y="1"/>
                  <a:pt x="39" y="11"/>
                  <a:pt x="39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7" name="Google Shape;5517;p21"/>
          <p:cNvSpPr/>
          <p:nvPr/>
        </p:nvSpPr>
        <p:spPr>
          <a:xfrm>
            <a:off x="679846" y="-30738"/>
            <a:ext cx="18823" cy="23264"/>
          </a:xfrm>
          <a:custGeom>
            <a:avLst/>
            <a:gdLst/>
            <a:ahLst/>
            <a:cxnLst/>
            <a:rect l="l" t="t" r="r" b="b"/>
            <a:pathLst>
              <a:path w="89" h="110" extrusionOk="0">
                <a:moveTo>
                  <a:pt x="89" y="79"/>
                </a:moveTo>
                <a:lnTo>
                  <a:pt x="89" y="99"/>
                </a:lnTo>
                <a:cubicBezTo>
                  <a:pt x="79" y="109"/>
                  <a:pt x="69" y="109"/>
                  <a:pt x="59" y="99"/>
                </a:cubicBezTo>
                <a:lnTo>
                  <a:pt x="10" y="31"/>
                </a:lnTo>
                <a:cubicBezTo>
                  <a:pt x="0" y="21"/>
                  <a:pt x="0" y="11"/>
                  <a:pt x="10" y="1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8" name="Google Shape;5518;p21"/>
          <p:cNvSpPr/>
          <p:nvPr/>
        </p:nvSpPr>
        <p:spPr>
          <a:xfrm>
            <a:off x="669483" y="-30738"/>
            <a:ext cx="18823" cy="23264"/>
          </a:xfrm>
          <a:custGeom>
            <a:avLst/>
            <a:gdLst/>
            <a:ahLst/>
            <a:cxnLst/>
            <a:rect l="l" t="t" r="r" b="b"/>
            <a:pathLst>
              <a:path w="89" h="110" extrusionOk="0">
                <a:moveTo>
                  <a:pt x="20" y="99"/>
                </a:moveTo>
                <a:cubicBezTo>
                  <a:pt x="20" y="109"/>
                  <a:pt x="10" y="109"/>
                  <a:pt x="1" y="99"/>
                </a:cubicBezTo>
                <a:lnTo>
                  <a:pt x="1" y="79"/>
                </a:lnTo>
                <a:lnTo>
                  <a:pt x="59" y="11"/>
                </a:lnTo>
                <a:cubicBezTo>
                  <a:pt x="59" y="1"/>
                  <a:pt x="69" y="1"/>
                  <a:pt x="79" y="11"/>
                </a:cubicBezTo>
                <a:cubicBezTo>
                  <a:pt x="88" y="11"/>
                  <a:pt x="88" y="21"/>
                  <a:pt x="7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9" name="Google Shape;5519;p21"/>
          <p:cNvSpPr/>
          <p:nvPr/>
        </p:nvSpPr>
        <p:spPr>
          <a:xfrm>
            <a:off x="679846" y="-45119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lnTo>
                  <a:pt x="89" y="99"/>
                </a:lnTo>
                <a:cubicBezTo>
                  <a:pt x="79" y="108"/>
                  <a:pt x="69" y="108"/>
                  <a:pt x="59" y="99"/>
                </a:cubicBezTo>
                <a:lnTo>
                  <a:pt x="10" y="30"/>
                </a:lnTo>
                <a:cubicBezTo>
                  <a:pt x="0" y="20"/>
                  <a:pt x="0" y="10"/>
                  <a:pt x="10" y="10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0" name="Google Shape;5520;p21"/>
          <p:cNvSpPr/>
          <p:nvPr/>
        </p:nvSpPr>
        <p:spPr>
          <a:xfrm>
            <a:off x="669483" y="-45119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20" y="99"/>
                </a:moveTo>
                <a:cubicBezTo>
                  <a:pt x="20" y="108"/>
                  <a:pt x="10" y="108"/>
                  <a:pt x="1" y="99"/>
                </a:cubicBezTo>
                <a:lnTo>
                  <a:pt x="1" y="79"/>
                </a:lnTo>
                <a:lnTo>
                  <a:pt x="59" y="10"/>
                </a:lnTo>
                <a:cubicBezTo>
                  <a:pt x="59" y="1"/>
                  <a:pt x="69" y="1"/>
                  <a:pt x="79" y="10"/>
                </a:cubicBezTo>
                <a:cubicBezTo>
                  <a:pt x="88" y="10"/>
                  <a:pt x="88" y="20"/>
                  <a:pt x="7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1" name="Google Shape;5521;p21"/>
          <p:cNvSpPr/>
          <p:nvPr/>
        </p:nvSpPr>
        <p:spPr>
          <a:xfrm>
            <a:off x="590808" y="-99050"/>
            <a:ext cx="87135" cy="52027"/>
          </a:xfrm>
          <a:custGeom>
            <a:avLst/>
            <a:gdLst/>
            <a:ahLst/>
            <a:cxnLst/>
            <a:rect l="l" t="t" r="r" b="b"/>
            <a:pathLst>
              <a:path w="412" h="246" extrusionOk="0">
                <a:moveTo>
                  <a:pt x="29" y="246"/>
                </a:moveTo>
                <a:cubicBezTo>
                  <a:pt x="20" y="246"/>
                  <a:pt x="10" y="246"/>
                  <a:pt x="10" y="236"/>
                </a:cubicBezTo>
                <a:cubicBezTo>
                  <a:pt x="0" y="226"/>
                  <a:pt x="10" y="217"/>
                  <a:pt x="10" y="217"/>
                </a:cubicBezTo>
                <a:lnTo>
                  <a:pt x="382" y="1"/>
                </a:lnTo>
                <a:cubicBezTo>
                  <a:pt x="392" y="1"/>
                  <a:pt x="402" y="1"/>
                  <a:pt x="402" y="10"/>
                </a:cubicBezTo>
                <a:cubicBezTo>
                  <a:pt x="412" y="21"/>
                  <a:pt x="402" y="21"/>
                  <a:pt x="402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2" name="Google Shape;5522;p21"/>
          <p:cNvSpPr/>
          <p:nvPr/>
        </p:nvSpPr>
        <p:spPr>
          <a:xfrm>
            <a:off x="607304" y="-67960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0" y="109"/>
                </a:moveTo>
                <a:cubicBezTo>
                  <a:pt x="30" y="118"/>
                  <a:pt x="20" y="118"/>
                  <a:pt x="10" y="118"/>
                </a:cubicBezTo>
                <a:cubicBezTo>
                  <a:pt x="10" y="109"/>
                  <a:pt x="1" y="109"/>
                  <a:pt x="10" y="99"/>
                </a:cubicBezTo>
                <a:lnTo>
                  <a:pt x="40" y="11"/>
                </a:lnTo>
                <a:cubicBezTo>
                  <a:pt x="40" y="1"/>
                  <a:pt x="49" y="1"/>
                  <a:pt x="59" y="1"/>
                </a:cubicBezTo>
                <a:cubicBezTo>
                  <a:pt x="69" y="11"/>
                  <a:pt x="69" y="2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3" name="Google Shape;5523;p21"/>
          <p:cNvSpPr/>
          <p:nvPr/>
        </p:nvSpPr>
        <p:spPr>
          <a:xfrm>
            <a:off x="596941" y="-69864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" y="29"/>
                </a:moveTo>
                <a:cubicBezTo>
                  <a:pt x="0" y="29"/>
                  <a:pt x="0" y="20"/>
                  <a:pt x="0" y="10"/>
                </a:cubicBezTo>
                <a:cubicBezTo>
                  <a:pt x="0" y="0"/>
                  <a:pt x="10" y="0"/>
                  <a:pt x="20" y="0"/>
                </a:cubicBezTo>
                <a:lnTo>
                  <a:pt x="108" y="10"/>
                </a:lnTo>
                <a:cubicBezTo>
                  <a:pt x="118" y="10"/>
                  <a:pt x="118" y="20"/>
                  <a:pt x="118" y="29"/>
                </a:cubicBezTo>
                <a:cubicBezTo>
                  <a:pt x="118" y="39"/>
                  <a:pt x="108" y="39"/>
                  <a:pt x="9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4" name="Google Shape;5524;p21"/>
          <p:cNvSpPr/>
          <p:nvPr/>
        </p:nvSpPr>
        <p:spPr>
          <a:xfrm>
            <a:off x="619782" y="-74094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40" y="99"/>
                </a:moveTo>
                <a:cubicBezTo>
                  <a:pt x="29" y="108"/>
                  <a:pt x="20" y="118"/>
                  <a:pt x="20" y="108"/>
                </a:cubicBezTo>
                <a:cubicBezTo>
                  <a:pt x="10" y="108"/>
                  <a:pt x="0" y="99"/>
                  <a:pt x="10" y="88"/>
                </a:cubicBezTo>
                <a:lnTo>
                  <a:pt x="40" y="10"/>
                </a:lnTo>
                <a:cubicBezTo>
                  <a:pt x="40" y="1"/>
                  <a:pt x="49" y="1"/>
                  <a:pt x="59" y="1"/>
                </a:cubicBezTo>
                <a:cubicBezTo>
                  <a:pt x="69" y="1"/>
                  <a:pt x="69" y="1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5" name="Google Shape;5525;p21"/>
          <p:cNvSpPr/>
          <p:nvPr/>
        </p:nvSpPr>
        <p:spPr>
          <a:xfrm>
            <a:off x="609208" y="-78323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1" y="40"/>
                </a:moveTo>
                <a:cubicBezTo>
                  <a:pt x="1" y="30"/>
                  <a:pt x="1" y="30"/>
                  <a:pt x="1" y="21"/>
                </a:cubicBezTo>
                <a:cubicBezTo>
                  <a:pt x="1" y="10"/>
                  <a:pt x="11" y="1"/>
                  <a:pt x="21" y="1"/>
                </a:cubicBezTo>
                <a:lnTo>
                  <a:pt x="109" y="21"/>
                </a:lnTo>
                <a:cubicBezTo>
                  <a:pt x="119" y="21"/>
                  <a:pt x="119" y="30"/>
                  <a:pt x="119" y="40"/>
                </a:cubicBezTo>
                <a:cubicBezTo>
                  <a:pt x="119" y="40"/>
                  <a:pt x="109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6" name="Google Shape;5526;p21"/>
          <p:cNvSpPr/>
          <p:nvPr/>
        </p:nvSpPr>
        <p:spPr>
          <a:xfrm>
            <a:off x="590808" y="-156998"/>
            <a:ext cx="87135" cy="52027"/>
          </a:xfrm>
          <a:custGeom>
            <a:avLst/>
            <a:gdLst/>
            <a:ahLst/>
            <a:cxnLst/>
            <a:rect l="l" t="t" r="r" b="b"/>
            <a:pathLst>
              <a:path w="412" h="246" extrusionOk="0">
                <a:moveTo>
                  <a:pt x="10" y="30"/>
                </a:moveTo>
                <a:cubicBezTo>
                  <a:pt x="10" y="30"/>
                  <a:pt x="0" y="20"/>
                  <a:pt x="10" y="10"/>
                </a:cubicBezTo>
                <a:cubicBezTo>
                  <a:pt x="10" y="1"/>
                  <a:pt x="20" y="1"/>
                  <a:pt x="29" y="10"/>
                </a:cubicBezTo>
                <a:lnTo>
                  <a:pt x="402" y="216"/>
                </a:lnTo>
                <a:cubicBezTo>
                  <a:pt x="402" y="226"/>
                  <a:pt x="412" y="236"/>
                  <a:pt x="402" y="236"/>
                </a:cubicBezTo>
                <a:cubicBezTo>
                  <a:pt x="402" y="245"/>
                  <a:pt x="392" y="245"/>
                  <a:pt x="382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7" name="Google Shape;5527;p21"/>
          <p:cNvSpPr/>
          <p:nvPr/>
        </p:nvSpPr>
        <p:spPr>
          <a:xfrm>
            <a:off x="596941" y="-142617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20" y="40"/>
                </a:moveTo>
                <a:cubicBezTo>
                  <a:pt x="10" y="40"/>
                  <a:pt x="0" y="40"/>
                  <a:pt x="0" y="31"/>
                </a:cubicBezTo>
                <a:cubicBezTo>
                  <a:pt x="0" y="20"/>
                  <a:pt x="0" y="11"/>
                  <a:pt x="10" y="11"/>
                </a:cubicBezTo>
                <a:lnTo>
                  <a:pt x="98" y="1"/>
                </a:lnTo>
                <a:cubicBezTo>
                  <a:pt x="108" y="1"/>
                  <a:pt x="118" y="1"/>
                  <a:pt x="118" y="11"/>
                </a:cubicBezTo>
                <a:cubicBezTo>
                  <a:pt x="118" y="20"/>
                  <a:pt x="118" y="31"/>
                  <a:pt x="10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8" name="Google Shape;5528;p21"/>
          <p:cNvSpPr/>
          <p:nvPr/>
        </p:nvSpPr>
        <p:spPr>
          <a:xfrm>
            <a:off x="607304" y="-161228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10" y="21"/>
                </a:moveTo>
                <a:cubicBezTo>
                  <a:pt x="1" y="21"/>
                  <a:pt x="10" y="10"/>
                  <a:pt x="10" y="1"/>
                </a:cubicBezTo>
                <a:cubicBezTo>
                  <a:pt x="20" y="1"/>
                  <a:pt x="30" y="10"/>
                  <a:pt x="30" y="10"/>
                </a:cubicBezTo>
                <a:lnTo>
                  <a:pt x="69" y="99"/>
                </a:lnTo>
                <a:cubicBezTo>
                  <a:pt x="69" y="108"/>
                  <a:pt x="69" y="119"/>
                  <a:pt x="59" y="119"/>
                </a:cubicBezTo>
                <a:cubicBezTo>
                  <a:pt x="49" y="119"/>
                  <a:pt x="40" y="119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9" name="Google Shape;5529;p21"/>
          <p:cNvSpPr/>
          <p:nvPr/>
        </p:nvSpPr>
        <p:spPr>
          <a:xfrm>
            <a:off x="609208" y="-136272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21" y="49"/>
                </a:moveTo>
                <a:cubicBezTo>
                  <a:pt x="11" y="49"/>
                  <a:pt x="1" y="40"/>
                  <a:pt x="1" y="30"/>
                </a:cubicBezTo>
                <a:cubicBezTo>
                  <a:pt x="1" y="30"/>
                  <a:pt x="1" y="20"/>
                  <a:pt x="11" y="20"/>
                </a:cubicBezTo>
                <a:lnTo>
                  <a:pt x="99" y="1"/>
                </a:lnTo>
                <a:cubicBezTo>
                  <a:pt x="109" y="1"/>
                  <a:pt x="119" y="10"/>
                  <a:pt x="119" y="20"/>
                </a:cubicBezTo>
                <a:cubicBezTo>
                  <a:pt x="119" y="30"/>
                  <a:pt x="119" y="30"/>
                  <a:pt x="10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0" name="Google Shape;5530;p21"/>
          <p:cNvSpPr/>
          <p:nvPr/>
        </p:nvSpPr>
        <p:spPr>
          <a:xfrm>
            <a:off x="619782" y="-15276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0" y="20"/>
                </a:moveTo>
                <a:cubicBezTo>
                  <a:pt x="0" y="10"/>
                  <a:pt x="10" y="0"/>
                  <a:pt x="20" y="0"/>
                </a:cubicBezTo>
                <a:cubicBezTo>
                  <a:pt x="20" y="0"/>
                  <a:pt x="29" y="0"/>
                  <a:pt x="40" y="10"/>
                </a:cubicBezTo>
                <a:lnTo>
                  <a:pt x="69" y="88"/>
                </a:lnTo>
                <a:cubicBezTo>
                  <a:pt x="69" y="98"/>
                  <a:pt x="69" y="108"/>
                  <a:pt x="59" y="108"/>
                </a:cubicBezTo>
                <a:cubicBezTo>
                  <a:pt x="49" y="118"/>
                  <a:pt x="40" y="108"/>
                  <a:pt x="4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1" name="Google Shape;5531;p21"/>
          <p:cNvSpPr/>
          <p:nvPr/>
        </p:nvSpPr>
        <p:spPr>
          <a:xfrm>
            <a:off x="648757" y="-159113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" y="20"/>
                </a:moveTo>
                <a:cubicBezTo>
                  <a:pt x="1" y="11"/>
                  <a:pt x="1" y="0"/>
                  <a:pt x="10" y="0"/>
                </a:cubicBezTo>
                <a:cubicBezTo>
                  <a:pt x="20" y="0"/>
                  <a:pt x="30" y="0"/>
                  <a:pt x="30" y="11"/>
                </a:cubicBezTo>
                <a:lnTo>
                  <a:pt x="147" y="216"/>
                </a:lnTo>
                <a:cubicBezTo>
                  <a:pt x="157" y="216"/>
                  <a:pt x="157" y="226"/>
                  <a:pt x="147" y="236"/>
                </a:cubicBezTo>
                <a:cubicBezTo>
                  <a:pt x="138" y="236"/>
                  <a:pt x="128" y="236"/>
                  <a:pt x="128" y="22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2" name="Google Shape;5532;p21"/>
          <p:cNvSpPr/>
          <p:nvPr/>
        </p:nvSpPr>
        <p:spPr>
          <a:xfrm>
            <a:off x="640508" y="-152768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20" y="39"/>
                </a:moveTo>
                <a:cubicBezTo>
                  <a:pt x="10" y="29"/>
                  <a:pt x="0" y="20"/>
                  <a:pt x="10" y="20"/>
                </a:cubicBezTo>
                <a:cubicBezTo>
                  <a:pt x="10" y="10"/>
                  <a:pt x="20" y="0"/>
                  <a:pt x="29" y="10"/>
                </a:cubicBezTo>
                <a:lnTo>
                  <a:pt x="98" y="39"/>
                </a:lnTo>
                <a:cubicBezTo>
                  <a:pt x="108" y="39"/>
                  <a:pt x="108" y="49"/>
                  <a:pt x="108" y="59"/>
                </a:cubicBezTo>
                <a:cubicBezTo>
                  <a:pt x="108" y="59"/>
                  <a:pt x="98" y="68"/>
                  <a:pt x="88" y="6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3" name="Google Shape;5533;p21"/>
          <p:cNvSpPr/>
          <p:nvPr/>
        </p:nvSpPr>
        <p:spPr>
          <a:xfrm>
            <a:off x="657005" y="-163343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10" y="20"/>
                </a:moveTo>
                <a:cubicBezTo>
                  <a:pt x="10" y="11"/>
                  <a:pt x="20" y="1"/>
                  <a:pt x="30" y="11"/>
                </a:cubicBezTo>
                <a:cubicBezTo>
                  <a:pt x="40" y="11"/>
                  <a:pt x="49" y="11"/>
                  <a:pt x="40" y="20"/>
                </a:cubicBezTo>
                <a:lnTo>
                  <a:pt x="30" y="99"/>
                </a:lnTo>
                <a:cubicBezTo>
                  <a:pt x="30" y="109"/>
                  <a:pt x="20" y="118"/>
                  <a:pt x="10" y="118"/>
                </a:cubicBezTo>
                <a:cubicBezTo>
                  <a:pt x="10" y="118"/>
                  <a:pt x="1" y="10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4" name="Google Shape;5534;p21"/>
          <p:cNvSpPr/>
          <p:nvPr/>
        </p:nvSpPr>
        <p:spPr>
          <a:xfrm>
            <a:off x="648757" y="-140502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10" y="30"/>
                </a:moveTo>
                <a:cubicBezTo>
                  <a:pt x="1" y="30"/>
                  <a:pt x="1" y="21"/>
                  <a:pt x="1" y="10"/>
                </a:cubicBezTo>
                <a:cubicBezTo>
                  <a:pt x="1" y="1"/>
                  <a:pt x="10" y="1"/>
                  <a:pt x="20" y="1"/>
                </a:cubicBezTo>
                <a:lnTo>
                  <a:pt x="88" y="30"/>
                </a:lnTo>
                <a:cubicBezTo>
                  <a:pt x="99" y="30"/>
                  <a:pt x="108" y="40"/>
                  <a:pt x="99" y="50"/>
                </a:cubicBezTo>
                <a:cubicBezTo>
                  <a:pt x="99" y="60"/>
                  <a:pt x="88" y="60"/>
                  <a:pt x="79" y="6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5" name="Google Shape;5535;p21"/>
          <p:cNvSpPr/>
          <p:nvPr/>
        </p:nvSpPr>
        <p:spPr>
          <a:xfrm>
            <a:off x="663138" y="-150865"/>
            <a:ext cx="10786" cy="23053"/>
          </a:xfrm>
          <a:custGeom>
            <a:avLst/>
            <a:gdLst/>
            <a:ahLst/>
            <a:cxnLst/>
            <a:rect l="l" t="t" r="r" b="b"/>
            <a:pathLst>
              <a:path w="51" h="109" extrusionOk="0">
                <a:moveTo>
                  <a:pt x="11" y="11"/>
                </a:moveTo>
                <a:cubicBezTo>
                  <a:pt x="20" y="1"/>
                  <a:pt x="20" y="1"/>
                  <a:pt x="31" y="1"/>
                </a:cubicBezTo>
                <a:cubicBezTo>
                  <a:pt x="40" y="1"/>
                  <a:pt x="50" y="11"/>
                  <a:pt x="50" y="20"/>
                </a:cubicBezTo>
                <a:lnTo>
                  <a:pt x="31" y="99"/>
                </a:lnTo>
                <a:cubicBezTo>
                  <a:pt x="31" y="109"/>
                  <a:pt x="20" y="109"/>
                  <a:pt x="20" y="109"/>
                </a:cubicBezTo>
                <a:cubicBezTo>
                  <a:pt x="11" y="109"/>
                  <a:pt x="1" y="99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6" name="Google Shape;5536;p21"/>
          <p:cNvSpPr/>
          <p:nvPr/>
        </p:nvSpPr>
        <p:spPr>
          <a:xfrm>
            <a:off x="685979" y="-159113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28" y="11"/>
                </a:moveTo>
                <a:cubicBezTo>
                  <a:pt x="128" y="0"/>
                  <a:pt x="138" y="0"/>
                  <a:pt x="148" y="0"/>
                </a:cubicBezTo>
                <a:cubicBezTo>
                  <a:pt x="158" y="0"/>
                  <a:pt x="158" y="11"/>
                  <a:pt x="148" y="20"/>
                </a:cubicBezTo>
                <a:lnTo>
                  <a:pt x="30" y="226"/>
                </a:lnTo>
                <a:cubicBezTo>
                  <a:pt x="30" y="236"/>
                  <a:pt x="21" y="236"/>
                  <a:pt x="10" y="236"/>
                </a:cubicBezTo>
                <a:cubicBezTo>
                  <a:pt x="1" y="226"/>
                  <a:pt x="1" y="21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7" name="Google Shape;5537;p21"/>
          <p:cNvSpPr/>
          <p:nvPr/>
        </p:nvSpPr>
        <p:spPr>
          <a:xfrm>
            <a:off x="700572" y="-163343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0" y="20"/>
                </a:moveTo>
                <a:cubicBezTo>
                  <a:pt x="0" y="11"/>
                  <a:pt x="10" y="11"/>
                  <a:pt x="20" y="11"/>
                </a:cubicBezTo>
                <a:cubicBezTo>
                  <a:pt x="30" y="1"/>
                  <a:pt x="30" y="11"/>
                  <a:pt x="39" y="20"/>
                </a:cubicBezTo>
                <a:lnTo>
                  <a:pt x="50" y="99"/>
                </a:lnTo>
                <a:cubicBezTo>
                  <a:pt x="50" y="109"/>
                  <a:pt x="39" y="118"/>
                  <a:pt x="30" y="118"/>
                </a:cubicBezTo>
                <a:cubicBezTo>
                  <a:pt x="30" y="118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8" name="Google Shape;5538;p21"/>
          <p:cNvSpPr/>
          <p:nvPr/>
        </p:nvSpPr>
        <p:spPr>
          <a:xfrm>
            <a:off x="702687" y="-152768"/>
            <a:ext cx="24956" cy="14593"/>
          </a:xfrm>
          <a:custGeom>
            <a:avLst/>
            <a:gdLst/>
            <a:ahLst/>
            <a:cxnLst/>
            <a:rect l="l" t="t" r="r" b="b"/>
            <a:pathLst>
              <a:path w="118" h="69" extrusionOk="0">
                <a:moveTo>
                  <a:pt x="88" y="10"/>
                </a:moveTo>
                <a:cubicBezTo>
                  <a:pt x="98" y="0"/>
                  <a:pt x="108" y="10"/>
                  <a:pt x="108" y="20"/>
                </a:cubicBezTo>
                <a:cubicBezTo>
                  <a:pt x="118" y="20"/>
                  <a:pt x="108" y="29"/>
                  <a:pt x="98" y="39"/>
                </a:cubicBezTo>
                <a:lnTo>
                  <a:pt x="29" y="68"/>
                </a:lnTo>
                <a:cubicBezTo>
                  <a:pt x="20" y="68"/>
                  <a:pt x="10" y="59"/>
                  <a:pt x="10" y="59"/>
                </a:cubicBezTo>
                <a:cubicBezTo>
                  <a:pt x="0" y="49"/>
                  <a:pt x="10" y="39"/>
                  <a:pt x="2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9" name="Google Shape;5539;p21"/>
          <p:cNvSpPr/>
          <p:nvPr/>
        </p:nvSpPr>
        <p:spPr>
          <a:xfrm>
            <a:off x="694439" y="-150865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0" y="20"/>
                </a:moveTo>
                <a:cubicBezTo>
                  <a:pt x="0" y="11"/>
                  <a:pt x="10" y="1"/>
                  <a:pt x="20" y="1"/>
                </a:cubicBezTo>
                <a:cubicBezTo>
                  <a:pt x="29" y="1"/>
                  <a:pt x="29" y="1"/>
                  <a:pt x="29" y="11"/>
                </a:cubicBezTo>
                <a:lnTo>
                  <a:pt x="49" y="89"/>
                </a:lnTo>
                <a:cubicBezTo>
                  <a:pt x="49" y="99"/>
                  <a:pt x="39" y="109"/>
                  <a:pt x="29" y="109"/>
                </a:cubicBezTo>
                <a:cubicBezTo>
                  <a:pt x="20" y="109"/>
                  <a:pt x="20" y="109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0" name="Google Shape;5540;p21"/>
          <p:cNvSpPr/>
          <p:nvPr/>
        </p:nvSpPr>
        <p:spPr>
          <a:xfrm>
            <a:off x="696342" y="-140502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89" y="1"/>
                </a:moveTo>
                <a:cubicBezTo>
                  <a:pt x="99" y="1"/>
                  <a:pt x="109" y="1"/>
                  <a:pt x="109" y="10"/>
                </a:cubicBezTo>
                <a:cubicBezTo>
                  <a:pt x="109" y="21"/>
                  <a:pt x="109" y="30"/>
                  <a:pt x="99" y="30"/>
                </a:cubicBezTo>
                <a:lnTo>
                  <a:pt x="30" y="60"/>
                </a:lnTo>
                <a:cubicBezTo>
                  <a:pt x="20" y="60"/>
                  <a:pt x="11" y="60"/>
                  <a:pt x="11" y="50"/>
                </a:cubicBezTo>
                <a:cubicBezTo>
                  <a:pt x="1" y="40"/>
                  <a:pt x="11" y="30"/>
                  <a:pt x="2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1" name="Google Shape;5541;p21"/>
          <p:cNvSpPr/>
          <p:nvPr/>
        </p:nvSpPr>
        <p:spPr>
          <a:xfrm>
            <a:off x="692112" y="-105183"/>
            <a:ext cx="58372" cy="6345"/>
          </a:xfrm>
          <a:custGeom>
            <a:avLst/>
            <a:gdLst/>
            <a:ahLst/>
            <a:cxnLst/>
            <a:rect l="l" t="t" r="r" b="b"/>
            <a:pathLst>
              <a:path w="276" h="30" extrusionOk="0">
                <a:moveTo>
                  <a:pt x="256" y="0"/>
                </a:moveTo>
                <a:cubicBezTo>
                  <a:pt x="266" y="0"/>
                  <a:pt x="275" y="10"/>
                  <a:pt x="275" y="20"/>
                </a:cubicBezTo>
                <a:cubicBezTo>
                  <a:pt x="275" y="20"/>
                  <a:pt x="266" y="30"/>
                  <a:pt x="256" y="30"/>
                </a:cubicBezTo>
                <a:lnTo>
                  <a:pt x="21" y="30"/>
                </a:lnTo>
                <a:cubicBezTo>
                  <a:pt x="11" y="30"/>
                  <a:pt x="1" y="20"/>
                  <a:pt x="1" y="20"/>
                </a:cubicBezTo>
                <a:cubicBezTo>
                  <a:pt x="1" y="10"/>
                  <a:pt x="11" y="0"/>
                  <a:pt x="2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2" name="Google Shape;5542;p21"/>
          <p:cNvSpPr/>
          <p:nvPr/>
        </p:nvSpPr>
        <p:spPr>
          <a:xfrm>
            <a:off x="727431" y="-1155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69" y="1"/>
                </a:moveTo>
                <a:cubicBezTo>
                  <a:pt x="79" y="1"/>
                  <a:pt x="89" y="1"/>
                  <a:pt x="89" y="10"/>
                </a:cubicBezTo>
                <a:cubicBezTo>
                  <a:pt x="99" y="10"/>
                  <a:pt x="89" y="20"/>
                  <a:pt x="89" y="30"/>
                </a:cubicBezTo>
                <a:lnTo>
                  <a:pt x="21" y="79"/>
                </a:lnTo>
                <a:lnTo>
                  <a:pt x="1" y="79"/>
                </a:lnTo>
                <a:lnTo>
                  <a:pt x="1" y="4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3" name="Google Shape;5543;p21"/>
          <p:cNvSpPr/>
          <p:nvPr/>
        </p:nvSpPr>
        <p:spPr>
          <a:xfrm>
            <a:off x="727431" y="-10518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89" y="50"/>
                </a:moveTo>
                <a:cubicBezTo>
                  <a:pt x="89" y="59"/>
                  <a:pt x="99" y="69"/>
                  <a:pt x="89" y="79"/>
                </a:cubicBezTo>
                <a:lnTo>
                  <a:pt x="69" y="79"/>
                </a:lnTo>
                <a:lnTo>
                  <a:pt x="1" y="30"/>
                </a:lnTo>
                <a:lnTo>
                  <a:pt x="1" y="10"/>
                </a:lnTo>
                <a:cubicBezTo>
                  <a:pt x="10" y="0"/>
                  <a:pt x="21" y="0"/>
                  <a:pt x="2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4" name="Google Shape;5544;p21"/>
          <p:cNvSpPr/>
          <p:nvPr/>
        </p:nvSpPr>
        <p:spPr>
          <a:xfrm>
            <a:off x="712839" y="-1155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79" y="1"/>
                </a:moveTo>
                <a:cubicBezTo>
                  <a:pt x="79" y="1"/>
                  <a:pt x="90" y="1"/>
                  <a:pt x="99" y="10"/>
                </a:cubicBezTo>
                <a:lnTo>
                  <a:pt x="99" y="30"/>
                </a:lnTo>
                <a:lnTo>
                  <a:pt x="31" y="79"/>
                </a:lnTo>
                <a:lnTo>
                  <a:pt x="11" y="79"/>
                </a:lnTo>
                <a:cubicBezTo>
                  <a:pt x="1" y="69"/>
                  <a:pt x="11" y="59"/>
                  <a:pt x="11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5" name="Google Shape;5545;p21"/>
          <p:cNvSpPr/>
          <p:nvPr/>
        </p:nvSpPr>
        <p:spPr>
          <a:xfrm>
            <a:off x="712839" y="-10518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99" y="50"/>
                </a:moveTo>
                <a:lnTo>
                  <a:pt x="99" y="79"/>
                </a:lnTo>
                <a:lnTo>
                  <a:pt x="79" y="79"/>
                </a:lnTo>
                <a:lnTo>
                  <a:pt x="11" y="30"/>
                </a:lnTo>
                <a:cubicBezTo>
                  <a:pt x="11" y="20"/>
                  <a:pt x="1" y="10"/>
                  <a:pt x="11" y="10"/>
                </a:cubicBezTo>
                <a:cubicBezTo>
                  <a:pt x="21" y="0"/>
                  <a:pt x="31" y="0"/>
                  <a:pt x="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6" name="Google Shape;5546;p21"/>
          <p:cNvSpPr/>
          <p:nvPr/>
        </p:nvSpPr>
        <p:spPr>
          <a:xfrm>
            <a:off x="685979" y="-94820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48" y="216"/>
                </a:moveTo>
                <a:cubicBezTo>
                  <a:pt x="158" y="226"/>
                  <a:pt x="158" y="236"/>
                  <a:pt x="148" y="236"/>
                </a:cubicBezTo>
                <a:cubicBezTo>
                  <a:pt x="138" y="245"/>
                  <a:pt x="128" y="236"/>
                  <a:pt x="128" y="236"/>
                </a:cubicBezTo>
                <a:lnTo>
                  <a:pt x="10" y="20"/>
                </a:lnTo>
                <a:cubicBezTo>
                  <a:pt x="1" y="20"/>
                  <a:pt x="1" y="10"/>
                  <a:pt x="10" y="1"/>
                </a:cubicBezTo>
                <a:cubicBezTo>
                  <a:pt x="21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7" name="Google Shape;5547;p21"/>
          <p:cNvSpPr/>
          <p:nvPr/>
        </p:nvSpPr>
        <p:spPr>
          <a:xfrm>
            <a:off x="702687" y="-65845"/>
            <a:ext cx="24956" cy="14593"/>
          </a:xfrm>
          <a:custGeom>
            <a:avLst/>
            <a:gdLst/>
            <a:ahLst/>
            <a:cxnLst/>
            <a:rect l="l" t="t" r="r" b="b"/>
            <a:pathLst>
              <a:path w="118" h="69" extrusionOk="0">
                <a:moveTo>
                  <a:pt x="98" y="40"/>
                </a:moveTo>
                <a:cubicBezTo>
                  <a:pt x="108" y="40"/>
                  <a:pt x="118" y="49"/>
                  <a:pt x="108" y="60"/>
                </a:cubicBezTo>
                <a:cubicBezTo>
                  <a:pt x="108" y="60"/>
                  <a:pt x="98" y="69"/>
                  <a:pt x="88" y="69"/>
                </a:cubicBezTo>
                <a:lnTo>
                  <a:pt x="20" y="40"/>
                </a:lnTo>
                <a:cubicBezTo>
                  <a:pt x="10" y="30"/>
                  <a:pt x="0" y="20"/>
                  <a:pt x="10" y="20"/>
                </a:cubicBezTo>
                <a:cubicBezTo>
                  <a:pt x="10" y="10"/>
                  <a:pt x="20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8" name="Google Shape;5548;p21"/>
          <p:cNvSpPr/>
          <p:nvPr/>
        </p:nvSpPr>
        <p:spPr>
          <a:xfrm>
            <a:off x="700572" y="-65845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39" y="99"/>
                </a:moveTo>
                <a:cubicBezTo>
                  <a:pt x="30" y="108"/>
                  <a:pt x="30" y="118"/>
                  <a:pt x="20" y="118"/>
                </a:cubicBezTo>
                <a:cubicBezTo>
                  <a:pt x="10" y="118"/>
                  <a:pt x="0" y="108"/>
                  <a:pt x="0" y="99"/>
                </a:cubicBezTo>
                <a:lnTo>
                  <a:pt x="20" y="20"/>
                </a:lnTo>
                <a:cubicBezTo>
                  <a:pt x="20" y="10"/>
                  <a:pt x="30" y="1"/>
                  <a:pt x="30" y="10"/>
                </a:cubicBezTo>
                <a:cubicBezTo>
                  <a:pt x="39" y="10"/>
                  <a:pt x="5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9" name="Google Shape;5549;p21"/>
          <p:cNvSpPr/>
          <p:nvPr/>
        </p:nvSpPr>
        <p:spPr>
          <a:xfrm>
            <a:off x="696342" y="-76208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9" y="30"/>
                </a:moveTo>
                <a:cubicBezTo>
                  <a:pt x="109" y="40"/>
                  <a:pt x="109" y="40"/>
                  <a:pt x="109" y="50"/>
                </a:cubicBezTo>
                <a:cubicBezTo>
                  <a:pt x="109" y="59"/>
                  <a:pt x="99" y="59"/>
                  <a:pt x="89" y="59"/>
                </a:cubicBezTo>
                <a:lnTo>
                  <a:pt x="20" y="30"/>
                </a:lnTo>
                <a:cubicBezTo>
                  <a:pt x="11" y="30"/>
                  <a:pt x="1" y="20"/>
                  <a:pt x="11" y="11"/>
                </a:cubicBezTo>
                <a:cubicBezTo>
                  <a:pt x="11" y="0"/>
                  <a:pt x="20" y="0"/>
                  <a:pt x="3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0" name="Google Shape;5550;p21"/>
          <p:cNvSpPr/>
          <p:nvPr/>
        </p:nvSpPr>
        <p:spPr>
          <a:xfrm>
            <a:off x="694439" y="-76208"/>
            <a:ext cx="10363" cy="23053"/>
          </a:xfrm>
          <a:custGeom>
            <a:avLst/>
            <a:gdLst/>
            <a:ahLst/>
            <a:cxnLst/>
            <a:rect l="l" t="t" r="r" b="b"/>
            <a:pathLst>
              <a:path w="49" h="109" extrusionOk="0">
                <a:moveTo>
                  <a:pt x="29" y="98"/>
                </a:moveTo>
                <a:cubicBezTo>
                  <a:pt x="29" y="109"/>
                  <a:pt x="29" y="109"/>
                  <a:pt x="20" y="109"/>
                </a:cubicBezTo>
                <a:cubicBezTo>
                  <a:pt x="10" y="109"/>
                  <a:pt x="0" y="98"/>
                  <a:pt x="0" y="98"/>
                </a:cubicBezTo>
                <a:lnTo>
                  <a:pt x="20" y="11"/>
                </a:lnTo>
                <a:cubicBezTo>
                  <a:pt x="20" y="11"/>
                  <a:pt x="20" y="0"/>
                  <a:pt x="29" y="0"/>
                </a:cubicBezTo>
                <a:cubicBezTo>
                  <a:pt x="39" y="0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1" name="Google Shape;5551;p21"/>
          <p:cNvSpPr/>
          <p:nvPr/>
        </p:nvSpPr>
        <p:spPr>
          <a:xfrm>
            <a:off x="648757" y="-94820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0" y="236"/>
                </a:moveTo>
                <a:cubicBezTo>
                  <a:pt x="30" y="236"/>
                  <a:pt x="20" y="245"/>
                  <a:pt x="10" y="236"/>
                </a:cubicBezTo>
                <a:cubicBezTo>
                  <a:pt x="1" y="236"/>
                  <a:pt x="1" y="226"/>
                  <a:pt x="1" y="216"/>
                </a:cubicBezTo>
                <a:lnTo>
                  <a:pt x="128" y="10"/>
                </a:lnTo>
                <a:cubicBezTo>
                  <a:pt x="128" y="1"/>
                  <a:pt x="138" y="1"/>
                  <a:pt x="147" y="1"/>
                </a:cubicBezTo>
                <a:cubicBezTo>
                  <a:pt x="157" y="10"/>
                  <a:pt x="157" y="20"/>
                  <a:pt x="147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1"/>
          <p:cNvSpPr/>
          <p:nvPr/>
        </p:nvSpPr>
        <p:spPr>
          <a:xfrm>
            <a:off x="657005" y="-65845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40" y="99"/>
                </a:moveTo>
                <a:cubicBezTo>
                  <a:pt x="49" y="108"/>
                  <a:pt x="40" y="118"/>
                  <a:pt x="30" y="118"/>
                </a:cubicBezTo>
                <a:cubicBezTo>
                  <a:pt x="20" y="118"/>
                  <a:pt x="10" y="108"/>
                  <a:pt x="10" y="99"/>
                </a:cubicBezTo>
                <a:lnTo>
                  <a:pt x="1" y="20"/>
                </a:lnTo>
                <a:cubicBezTo>
                  <a:pt x="1" y="10"/>
                  <a:pt x="10" y="10"/>
                  <a:pt x="10" y="10"/>
                </a:cubicBezTo>
                <a:cubicBezTo>
                  <a:pt x="20" y="1"/>
                  <a:pt x="30" y="10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3" name="Google Shape;5553;p21"/>
          <p:cNvSpPr/>
          <p:nvPr/>
        </p:nvSpPr>
        <p:spPr>
          <a:xfrm>
            <a:off x="640508" y="-65845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29" y="69"/>
                </a:moveTo>
                <a:cubicBezTo>
                  <a:pt x="20" y="69"/>
                  <a:pt x="10" y="60"/>
                  <a:pt x="10" y="60"/>
                </a:cubicBezTo>
                <a:cubicBezTo>
                  <a:pt x="0" y="49"/>
                  <a:pt x="10" y="40"/>
                  <a:pt x="20" y="40"/>
                </a:cubicBezTo>
                <a:lnTo>
                  <a:pt x="88" y="10"/>
                </a:lnTo>
                <a:cubicBezTo>
                  <a:pt x="98" y="1"/>
                  <a:pt x="108" y="10"/>
                  <a:pt x="108" y="20"/>
                </a:cubicBezTo>
                <a:cubicBezTo>
                  <a:pt x="108" y="20"/>
                  <a:pt x="108" y="30"/>
                  <a:pt x="9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4" name="Google Shape;5554;p21"/>
          <p:cNvSpPr/>
          <p:nvPr/>
        </p:nvSpPr>
        <p:spPr>
          <a:xfrm>
            <a:off x="663138" y="-76208"/>
            <a:ext cx="10786" cy="23053"/>
          </a:xfrm>
          <a:custGeom>
            <a:avLst/>
            <a:gdLst/>
            <a:ahLst/>
            <a:cxnLst/>
            <a:rect l="l" t="t" r="r" b="b"/>
            <a:pathLst>
              <a:path w="51" h="109" extrusionOk="0">
                <a:moveTo>
                  <a:pt x="50" y="98"/>
                </a:moveTo>
                <a:cubicBezTo>
                  <a:pt x="50" y="98"/>
                  <a:pt x="40" y="109"/>
                  <a:pt x="31" y="109"/>
                </a:cubicBezTo>
                <a:cubicBezTo>
                  <a:pt x="20" y="109"/>
                  <a:pt x="20" y="109"/>
                  <a:pt x="11" y="98"/>
                </a:cubicBezTo>
                <a:lnTo>
                  <a:pt x="1" y="20"/>
                </a:lnTo>
                <a:cubicBezTo>
                  <a:pt x="1" y="11"/>
                  <a:pt x="11" y="0"/>
                  <a:pt x="20" y="0"/>
                </a:cubicBezTo>
                <a:lnTo>
                  <a:pt x="31" y="1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5" name="Google Shape;5555;p21"/>
          <p:cNvSpPr/>
          <p:nvPr/>
        </p:nvSpPr>
        <p:spPr>
          <a:xfrm>
            <a:off x="648757" y="-76208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20" y="59"/>
                </a:moveTo>
                <a:cubicBezTo>
                  <a:pt x="10" y="59"/>
                  <a:pt x="1" y="59"/>
                  <a:pt x="1" y="50"/>
                </a:cubicBezTo>
                <a:cubicBezTo>
                  <a:pt x="1" y="40"/>
                  <a:pt x="1" y="40"/>
                  <a:pt x="10" y="30"/>
                </a:cubicBezTo>
                <a:lnTo>
                  <a:pt x="79" y="0"/>
                </a:lnTo>
                <a:cubicBezTo>
                  <a:pt x="88" y="0"/>
                  <a:pt x="99" y="0"/>
                  <a:pt x="99" y="11"/>
                </a:cubicBezTo>
                <a:cubicBezTo>
                  <a:pt x="108" y="20"/>
                  <a:pt x="99" y="3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6" name="Google Shape;5556;p21"/>
          <p:cNvSpPr/>
          <p:nvPr/>
        </p:nvSpPr>
        <p:spPr>
          <a:xfrm>
            <a:off x="617667" y="-105183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0" y="30"/>
                </a:moveTo>
                <a:cubicBezTo>
                  <a:pt x="10" y="30"/>
                  <a:pt x="0" y="20"/>
                  <a:pt x="0" y="20"/>
                </a:cubicBezTo>
                <a:cubicBezTo>
                  <a:pt x="0" y="10"/>
                  <a:pt x="10" y="0"/>
                  <a:pt x="20" y="0"/>
                </a:cubicBezTo>
                <a:lnTo>
                  <a:pt x="255" y="0"/>
                </a:lnTo>
                <a:cubicBezTo>
                  <a:pt x="265" y="0"/>
                  <a:pt x="275" y="10"/>
                  <a:pt x="275" y="20"/>
                </a:cubicBezTo>
                <a:cubicBezTo>
                  <a:pt x="275" y="20"/>
                  <a:pt x="26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7" name="Google Shape;5557;p21"/>
          <p:cNvSpPr/>
          <p:nvPr/>
        </p:nvSpPr>
        <p:spPr>
          <a:xfrm>
            <a:off x="619782" y="-105183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29" y="79"/>
                </a:moveTo>
                <a:lnTo>
                  <a:pt x="10" y="79"/>
                </a:lnTo>
                <a:cubicBezTo>
                  <a:pt x="0" y="69"/>
                  <a:pt x="0" y="59"/>
                  <a:pt x="10" y="50"/>
                </a:cubicBezTo>
                <a:lnTo>
                  <a:pt x="79" y="0"/>
                </a:lnTo>
                <a:cubicBezTo>
                  <a:pt x="79" y="0"/>
                  <a:pt x="88" y="0"/>
                  <a:pt x="98" y="10"/>
                </a:cubicBezTo>
                <a:cubicBezTo>
                  <a:pt x="98" y="10"/>
                  <a:pt x="98" y="2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8" name="Google Shape;5558;p21"/>
          <p:cNvSpPr/>
          <p:nvPr/>
        </p:nvSpPr>
        <p:spPr>
          <a:xfrm>
            <a:off x="619782" y="-115546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0" y="30"/>
                </a:moveTo>
                <a:cubicBezTo>
                  <a:pt x="0" y="20"/>
                  <a:pt x="0" y="10"/>
                  <a:pt x="10" y="10"/>
                </a:cubicBezTo>
                <a:cubicBezTo>
                  <a:pt x="10" y="1"/>
                  <a:pt x="20" y="1"/>
                  <a:pt x="29" y="1"/>
                </a:cubicBezTo>
                <a:lnTo>
                  <a:pt x="88" y="49"/>
                </a:lnTo>
                <a:cubicBezTo>
                  <a:pt x="98" y="59"/>
                  <a:pt x="98" y="69"/>
                  <a:pt x="98" y="79"/>
                </a:cubicBezTo>
                <a:lnTo>
                  <a:pt x="7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9" name="Google Shape;5559;p21"/>
          <p:cNvSpPr/>
          <p:nvPr/>
        </p:nvSpPr>
        <p:spPr>
          <a:xfrm>
            <a:off x="634164" y="-105183"/>
            <a:ext cx="19034" cy="16708"/>
          </a:xfrm>
          <a:custGeom>
            <a:avLst/>
            <a:gdLst/>
            <a:ahLst/>
            <a:cxnLst/>
            <a:rect l="l" t="t" r="r" b="b"/>
            <a:pathLst>
              <a:path w="90" h="79" extrusionOk="0">
                <a:moveTo>
                  <a:pt x="20" y="79"/>
                </a:moveTo>
                <a:lnTo>
                  <a:pt x="1" y="79"/>
                </a:lnTo>
                <a:lnTo>
                  <a:pt x="1" y="50"/>
                </a:lnTo>
                <a:lnTo>
                  <a:pt x="70" y="0"/>
                </a:lnTo>
                <a:cubicBezTo>
                  <a:pt x="70" y="0"/>
                  <a:pt x="79" y="0"/>
                  <a:pt x="89" y="10"/>
                </a:cubicBezTo>
                <a:lnTo>
                  <a:pt x="89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0" name="Google Shape;5560;p21"/>
          <p:cNvSpPr/>
          <p:nvPr/>
        </p:nvSpPr>
        <p:spPr>
          <a:xfrm>
            <a:off x="634164" y="-115546"/>
            <a:ext cx="19034" cy="16708"/>
          </a:xfrm>
          <a:custGeom>
            <a:avLst/>
            <a:gdLst/>
            <a:ahLst/>
            <a:cxnLst/>
            <a:rect l="l" t="t" r="r" b="b"/>
            <a:pathLst>
              <a:path w="90" h="79" extrusionOk="0">
                <a:moveTo>
                  <a:pt x="1" y="30"/>
                </a:moveTo>
                <a:lnTo>
                  <a:pt x="1" y="10"/>
                </a:lnTo>
                <a:cubicBezTo>
                  <a:pt x="11" y="1"/>
                  <a:pt x="20" y="1"/>
                  <a:pt x="20" y="1"/>
                </a:cubicBezTo>
                <a:lnTo>
                  <a:pt x="89" y="49"/>
                </a:lnTo>
                <a:lnTo>
                  <a:pt x="89" y="79"/>
                </a:lnTo>
                <a:lnTo>
                  <a:pt x="70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1" name="Google Shape;5561;p21"/>
          <p:cNvSpPr/>
          <p:nvPr/>
        </p:nvSpPr>
        <p:spPr>
          <a:xfrm>
            <a:off x="5742742" y="6350597"/>
            <a:ext cx="31301" cy="31090"/>
          </a:xfrm>
          <a:custGeom>
            <a:avLst/>
            <a:gdLst/>
            <a:ahLst/>
            <a:cxnLst/>
            <a:rect l="l" t="t" r="r" b="b"/>
            <a:pathLst>
              <a:path w="148" h="147" extrusionOk="0">
                <a:moveTo>
                  <a:pt x="79" y="0"/>
                </a:moveTo>
                <a:cubicBezTo>
                  <a:pt x="99" y="0"/>
                  <a:pt x="119" y="10"/>
                  <a:pt x="128" y="20"/>
                </a:cubicBezTo>
                <a:cubicBezTo>
                  <a:pt x="148" y="39"/>
                  <a:pt x="148" y="59"/>
                  <a:pt x="148" y="79"/>
                </a:cubicBezTo>
                <a:cubicBezTo>
                  <a:pt x="148" y="98"/>
                  <a:pt x="148" y="108"/>
                  <a:pt x="128" y="127"/>
                </a:cubicBezTo>
                <a:cubicBezTo>
                  <a:pt x="119" y="137"/>
                  <a:pt x="99" y="147"/>
                  <a:pt x="79" y="147"/>
                </a:cubicBezTo>
                <a:cubicBezTo>
                  <a:pt x="60" y="147"/>
                  <a:pt x="40" y="137"/>
                  <a:pt x="30" y="127"/>
                </a:cubicBezTo>
                <a:cubicBezTo>
                  <a:pt x="10" y="108"/>
                  <a:pt x="1" y="98"/>
                  <a:pt x="1" y="79"/>
                </a:cubicBezTo>
                <a:cubicBezTo>
                  <a:pt x="1" y="59"/>
                  <a:pt x="10" y="39"/>
                  <a:pt x="30" y="20"/>
                </a:cubicBezTo>
                <a:cubicBezTo>
                  <a:pt x="40" y="10"/>
                  <a:pt x="60" y="0"/>
                  <a:pt x="79" y="0"/>
                </a:cubicBezTo>
                <a:close/>
                <a:moveTo>
                  <a:pt x="108" y="49"/>
                </a:moveTo>
                <a:cubicBezTo>
                  <a:pt x="99" y="39"/>
                  <a:pt x="89" y="29"/>
                  <a:pt x="79" y="29"/>
                </a:cubicBezTo>
                <a:cubicBezTo>
                  <a:pt x="69" y="29"/>
                  <a:pt x="60" y="39"/>
                  <a:pt x="50" y="49"/>
                </a:cubicBezTo>
                <a:cubicBezTo>
                  <a:pt x="40" y="49"/>
                  <a:pt x="40" y="59"/>
                  <a:pt x="40" y="79"/>
                </a:cubicBezTo>
                <a:cubicBezTo>
                  <a:pt x="40" y="88"/>
                  <a:pt x="40" y="98"/>
                  <a:pt x="50" y="108"/>
                </a:cubicBezTo>
                <a:cubicBezTo>
                  <a:pt x="60" y="108"/>
                  <a:pt x="69" y="118"/>
                  <a:pt x="79" y="118"/>
                </a:cubicBezTo>
                <a:cubicBezTo>
                  <a:pt x="89" y="118"/>
                  <a:pt x="99" y="108"/>
                  <a:pt x="108" y="108"/>
                </a:cubicBezTo>
                <a:cubicBezTo>
                  <a:pt x="119" y="98"/>
                  <a:pt x="119" y="88"/>
                  <a:pt x="119" y="79"/>
                </a:cubicBezTo>
                <a:cubicBezTo>
                  <a:pt x="119" y="59"/>
                  <a:pt x="119" y="49"/>
                  <a:pt x="108" y="4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2" name="Google Shape;5562;p21"/>
          <p:cNvSpPr/>
          <p:nvPr/>
        </p:nvSpPr>
        <p:spPr>
          <a:xfrm>
            <a:off x="5755220" y="6261347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1" y="11"/>
                </a:moveTo>
                <a:cubicBezTo>
                  <a:pt x="1" y="0"/>
                  <a:pt x="10" y="0"/>
                  <a:pt x="20" y="0"/>
                </a:cubicBezTo>
                <a:cubicBezTo>
                  <a:pt x="30" y="0"/>
                  <a:pt x="30" y="0"/>
                  <a:pt x="30" y="11"/>
                </a:cubicBezTo>
                <a:lnTo>
                  <a:pt x="30" y="442"/>
                </a:lnTo>
                <a:cubicBezTo>
                  <a:pt x="30" y="451"/>
                  <a:pt x="30" y="451"/>
                  <a:pt x="20" y="451"/>
                </a:cubicBezTo>
                <a:cubicBezTo>
                  <a:pt x="10" y="451"/>
                  <a:pt x="1" y="451"/>
                  <a:pt x="1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3" name="Google Shape;5563;p21"/>
          <p:cNvSpPr/>
          <p:nvPr/>
        </p:nvSpPr>
        <p:spPr>
          <a:xfrm>
            <a:off x="5742742" y="6271710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0" y="30"/>
                </a:moveTo>
                <a:cubicBezTo>
                  <a:pt x="1" y="20"/>
                  <a:pt x="10" y="10"/>
                  <a:pt x="10" y="10"/>
                </a:cubicBezTo>
                <a:cubicBezTo>
                  <a:pt x="21" y="1"/>
                  <a:pt x="30" y="1"/>
                  <a:pt x="30" y="10"/>
                </a:cubicBezTo>
                <a:lnTo>
                  <a:pt x="89" y="79"/>
                </a:lnTo>
                <a:cubicBezTo>
                  <a:pt x="99" y="89"/>
                  <a:pt x="99" y="99"/>
                  <a:pt x="89" y="99"/>
                </a:cubicBezTo>
                <a:cubicBezTo>
                  <a:pt x="79" y="108"/>
                  <a:pt x="69" y="108"/>
                  <a:pt x="69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4" name="Google Shape;5564;p21"/>
          <p:cNvSpPr/>
          <p:nvPr/>
        </p:nvSpPr>
        <p:spPr>
          <a:xfrm>
            <a:off x="5755220" y="6271710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60" y="10"/>
                </a:moveTo>
                <a:cubicBezTo>
                  <a:pt x="69" y="1"/>
                  <a:pt x="79" y="1"/>
                  <a:pt x="89" y="10"/>
                </a:cubicBezTo>
                <a:lnTo>
                  <a:pt x="89" y="30"/>
                </a:lnTo>
                <a:lnTo>
                  <a:pt x="30" y="99"/>
                </a:lnTo>
                <a:cubicBezTo>
                  <a:pt x="30" y="108"/>
                  <a:pt x="20" y="108"/>
                  <a:pt x="10" y="99"/>
                </a:cubicBezTo>
                <a:cubicBezTo>
                  <a:pt x="1" y="99"/>
                  <a:pt x="1" y="89"/>
                  <a:pt x="10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5" name="Google Shape;5565;p21"/>
          <p:cNvSpPr/>
          <p:nvPr/>
        </p:nvSpPr>
        <p:spPr>
          <a:xfrm>
            <a:off x="5742742" y="6286303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10" y="30"/>
                </a:moveTo>
                <a:cubicBezTo>
                  <a:pt x="1" y="20"/>
                  <a:pt x="10" y="10"/>
                  <a:pt x="10" y="10"/>
                </a:cubicBezTo>
                <a:cubicBezTo>
                  <a:pt x="21" y="0"/>
                  <a:pt x="30" y="0"/>
                  <a:pt x="30" y="10"/>
                </a:cubicBezTo>
                <a:lnTo>
                  <a:pt x="89" y="78"/>
                </a:lnTo>
                <a:cubicBezTo>
                  <a:pt x="99" y="89"/>
                  <a:pt x="99" y="98"/>
                  <a:pt x="89" y="98"/>
                </a:cubicBezTo>
                <a:cubicBezTo>
                  <a:pt x="79" y="108"/>
                  <a:pt x="69" y="108"/>
                  <a:pt x="6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6" name="Google Shape;5566;p21"/>
          <p:cNvSpPr/>
          <p:nvPr/>
        </p:nvSpPr>
        <p:spPr>
          <a:xfrm>
            <a:off x="5755220" y="6286303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60" y="10"/>
                </a:moveTo>
                <a:cubicBezTo>
                  <a:pt x="69" y="0"/>
                  <a:pt x="79" y="0"/>
                  <a:pt x="89" y="10"/>
                </a:cubicBezTo>
                <a:lnTo>
                  <a:pt x="89" y="30"/>
                </a:lnTo>
                <a:lnTo>
                  <a:pt x="30" y="98"/>
                </a:lnTo>
                <a:cubicBezTo>
                  <a:pt x="30" y="108"/>
                  <a:pt x="20" y="108"/>
                  <a:pt x="10" y="98"/>
                </a:cubicBezTo>
                <a:cubicBezTo>
                  <a:pt x="1" y="98"/>
                  <a:pt x="1" y="89"/>
                  <a:pt x="10" y="7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7" name="Google Shape;5567;p21"/>
          <p:cNvSpPr/>
          <p:nvPr/>
        </p:nvSpPr>
        <p:spPr>
          <a:xfrm>
            <a:off x="5765583" y="6311048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83" y="11"/>
                </a:moveTo>
                <a:cubicBezTo>
                  <a:pt x="392" y="1"/>
                  <a:pt x="403" y="1"/>
                  <a:pt x="403" y="11"/>
                </a:cubicBezTo>
                <a:cubicBezTo>
                  <a:pt x="403" y="20"/>
                  <a:pt x="403" y="30"/>
                  <a:pt x="392" y="30"/>
                </a:cubicBezTo>
                <a:lnTo>
                  <a:pt x="30" y="246"/>
                </a:lnTo>
                <a:cubicBezTo>
                  <a:pt x="20" y="246"/>
                  <a:pt x="11" y="246"/>
                  <a:pt x="11" y="236"/>
                </a:cubicBezTo>
                <a:cubicBezTo>
                  <a:pt x="0" y="236"/>
                  <a:pt x="0" y="22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8" name="Google Shape;5568;p21"/>
          <p:cNvSpPr/>
          <p:nvPr/>
        </p:nvSpPr>
        <p:spPr>
          <a:xfrm>
            <a:off x="5821629" y="6307030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29" y="10"/>
                </a:moveTo>
                <a:cubicBezTo>
                  <a:pt x="40" y="0"/>
                  <a:pt x="49" y="0"/>
                  <a:pt x="49" y="0"/>
                </a:cubicBezTo>
                <a:cubicBezTo>
                  <a:pt x="59" y="10"/>
                  <a:pt x="69" y="20"/>
                  <a:pt x="59" y="20"/>
                </a:cubicBezTo>
                <a:lnTo>
                  <a:pt x="29" y="108"/>
                </a:lnTo>
                <a:cubicBezTo>
                  <a:pt x="29" y="118"/>
                  <a:pt x="20" y="118"/>
                  <a:pt x="10" y="118"/>
                </a:cubicBezTo>
                <a:cubicBezTo>
                  <a:pt x="0" y="118"/>
                  <a:pt x="0" y="108"/>
                  <a:pt x="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9" name="Google Shape;5569;p21"/>
          <p:cNvSpPr/>
          <p:nvPr/>
        </p:nvSpPr>
        <p:spPr>
          <a:xfrm>
            <a:off x="5821629" y="6325641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108" y="10"/>
                </a:moveTo>
                <a:cubicBezTo>
                  <a:pt x="118" y="10"/>
                  <a:pt x="118" y="20"/>
                  <a:pt x="118" y="30"/>
                </a:cubicBezTo>
                <a:cubicBezTo>
                  <a:pt x="118" y="40"/>
                  <a:pt x="108" y="40"/>
                  <a:pt x="98" y="40"/>
                </a:cubicBezTo>
                <a:lnTo>
                  <a:pt x="10" y="30"/>
                </a:lnTo>
                <a:cubicBezTo>
                  <a:pt x="0" y="30"/>
                  <a:pt x="0" y="20"/>
                  <a:pt x="0" y="10"/>
                </a:cubicBezTo>
                <a:cubicBezTo>
                  <a:pt x="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0" name="Google Shape;5570;p21"/>
          <p:cNvSpPr/>
          <p:nvPr/>
        </p:nvSpPr>
        <p:spPr>
          <a:xfrm>
            <a:off x="5809151" y="6315278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30" y="10"/>
                </a:moveTo>
                <a:cubicBezTo>
                  <a:pt x="40" y="0"/>
                  <a:pt x="49" y="0"/>
                  <a:pt x="49" y="0"/>
                </a:cubicBezTo>
                <a:cubicBezTo>
                  <a:pt x="59" y="0"/>
                  <a:pt x="69" y="10"/>
                  <a:pt x="59" y="20"/>
                </a:cubicBezTo>
                <a:lnTo>
                  <a:pt x="30" y="98"/>
                </a:lnTo>
                <a:cubicBezTo>
                  <a:pt x="30" y="108"/>
                  <a:pt x="20" y="118"/>
                  <a:pt x="10" y="108"/>
                </a:cubicBezTo>
                <a:cubicBezTo>
                  <a:pt x="1" y="108"/>
                  <a:pt x="1" y="98"/>
                  <a:pt x="1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1" name="Google Shape;5571;p21"/>
          <p:cNvSpPr/>
          <p:nvPr/>
        </p:nvSpPr>
        <p:spPr>
          <a:xfrm>
            <a:off x="5809151" y="6331774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108" y="20"/>
                </a:moveTo>
                <a:cubicBezTo>
                  <a:pt x="118" y="20"/>
                  <a:pt x="118" y="30"/>
                  <a:pt x="118" y="30"/>
                </a:cubicBezTo>
                <a:cubicBezTo>
                  <a:pt x="118" y="40"/>
                  <a:pt x="108" y="50"/>
                  <a:pt x="99" y="50"/>
                </a:cubicBezTo>
                <a:lnTo>
                  <a:pt x="10" y="30"/>
                </a:lnTo>
                <a:cubicBezTo>
                  <a:pt x="1" y="30"/>
                  <a:pt x="1" y="30"/>
                  <a:pt x="1" y="20"/>
                </a:cubicBezTo>
                <a:cubicBezTo>
                  <a:pt x="1" y="1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2" name="Google Shape;5572;p21"/>
          <p:cNvSpPr/>
          <p:nvPr/>
        </p:nvSpPr>
        <p:spPr>
          <a:xfrm>
            <a:off x="5765583" y="6368997"/>
            <a:ext cx="85232" cy="52239"/>
          </a:xfrm>
          <a:custGeom>
            <a:avLst/>
            <a:gdLst/>
            <a:ahLst/>
            <a:cxnLst/>
            <a:rect l="l" t="t" r="r" b="b"/>
            <a:pathLst>
              <a:path w="403" h="247" extrusionOk="0">
                <a:moveTo>
                  <a:pt x="392" y="217"/>
                </a:moveTo>
                <a:cubicBezTo>
                  <a:pt x="403" y="217"/>
                  <a:pt x="403" y="227"/>
                  <a:pt x="403" y="236"/>
                </a:cubicBezTo>
                <a:cubicBezTo>
                  <a:pt x="403" y="246"/>
                  <a:pt x="392" y="246"/>
                  <a:pt x="383" y="246"/>
                </a:cubicBezTo>
                <a:lnTo>
                  <a:pt x="11" y="31"/>
                </a:lnTo>
                <a:cubicBezTo>
                  <a:pt x="0" y="21"/>
                  <a:pt x="0" y="11"/>
                  <a:pt x="11" y="11"/>
                </a:cubicBezTo>
                <a:cubicBezTo>
                  <a:pt x="11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3" name="Google Shape;5573;p21"/>
          <p:cNvSpPr/>
          <p:nvPr/>
        </p:nvSpPr>
        <p:spPr>
          <a:xfrm>
            <a:off x="5821629" y="6398182"/>
            <a:ext cx="24956" cy="8460"/>
          </a:xfrm>
          <a:custGeom>
            <a:avLst/>
            <a:gdLst/>
            <a:ahLst/>
            <a:cxnLst/>
            <a:rect l="l" t="t" r="r" b="b"/>
            <a:pathLst>
              <a:path w="118" h="40" extrusionOk="0">
                <a:moveTo>
                  <a:pt x="98" y="0"/>
                </a:moveTo>
                <a:cubicBezTo>
                  <a:pt x="108" y="0"/>
                  <a:pt x="118" y="0"/>
                  <a:pt x="118" y="10"/>
                </a:cubicBezTo>
                <a:cubicBezTo>
                  <a:pt x="118" y="20"/>
                  <a:pt x="118" y="30"/>
                  <a:pt x="108" y="30"/>
                </a:cubicBezTo>
                <a:lnTo>
                  <a:pt x="20" y="39"/>
                </a:lnTo>
                <a:cubicBezTo>
                  <a:pt x="10" y="39"/>
                  <a:pt x="0" y="39"/>
                  <a:pt x="0" y="30"/>
                </a:cubicBezTo>
                <a:cubicBezTo>
                  <a:pt x="0" y="20"/>
                  <a:pt x="0" y="10"/>
                  <a:pt x="1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4" name="Google Shape;5574;p21"/>
          <p:cNvSpPr/>
          <p:nvPr/>
        </p:nvSpPr>
        <p:spPr>
          <a:xfrm>
            <a:off x="5821629" y="6400297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59" y="98"/>
                </a:moveTo>
                <a:cubicBezTo>
                  <a:pt x="69" y="108"/>
                  <a:pt x="59" y="108"/>
                  <a:pt x="49" y="118"/>
                </a:cubicBezTo>
                <a:cubicBezTo>
                  <a:pt x="49" y="118"/>
                  <a:pt x="40" y="118"/>
                  <a:pt x="29" y="108"/>
                </a:cubicBezTo>
                <a:lnTo>
                  <a:pt x="0" y="20"/>
                </a:lnTo>
                <a:cubicBezTo>
                  <a:pt x="0" y="20"/>
                  <a:pt x="0" y="10"/>
                  <a:pt x="10" y="0"/>
                </a:cubicBezTo>
                <a:cubicBezTo>
                  <a:pt x="20" y="0"/>
                  <a:pt x="29" y="0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5" name="Google Shape;5575;p21"/>
          <p:cNvSpPr/>
          <p:nvPr/>
        </p:nvSpPr>
        <p:spPr>
          <a:xfrm>
            <a:off x="5809151" y="6389723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99" y="1"/>
                </a:moveTo>
                <a:cubicBezTo>
                  <a:pt x="108" y="1"/>
                  <a:pt x="118" y="11"/>
                  <a:pt x="118" y="21"/>
                </a:cubicBezTo>
                <a:cubicBezTo>
                  <a:pt x="118" y="31"/>
                  <a:pt x="118" y="31"/>
                  <a:pt x="108" y="31"/>
                </a:cubicBezTo>
                <a:lnTo>
                  <a:pt x="20" y="50"/>
                </a:lnTo>
                <a:cubicBezTo>
                  <a:pt x="10" y="50"/>
                  <a:pt x="1" y="40"/>
                  <a:pt x="1" y="31"/>
                </a:cubicBezTo>
                <a:cubicBezTo>
                  <a:pt x="1" y="31"/>
                  <a:pt x="1" y="21"/>
                  <a:pt x="1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6" name="Google Shape;5576;p21"/>
          <p:cNvSpPr/>
          <p:nvPr/>
        </p:nvSpPr>
        <p:spPr>
          <a:xfrm>
            <a:off x="5809151" y="6393953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59" y="89"/>
                </a:moveTo>
                <a:cubicBezTo>
                  <a:pt x="69" y="99"/>
                  <a:pt x="59" y="109"/>
                  <a:pt x="49" y="109"/>
                </a:cubicBezTo>
                <a:cubicBezTo>
                  <a:pt x="49" y="118"/>
                  <a:pt x="40" y="109"/>
                  <a:pt x="30" y="99"/>
                </a:cubicBezTo>
                <a:lnTo>
                  <a:pt x="1" y="20"/>
                </a:lnTo>
                <a:cubicBezTo>
                  <a:pt x="1" y="11"/>
                  <a:pt x="1" y="1"/>
                  <a:pt x="10" y="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7" name="Google Shape;5577;p21"/>
          <p:cNvSpPr/>
          <p:nvPr/>
        </p:nvSpPr>
        <p:spPr>
          <a:xfrm>
            <a:off x="5755220" y="6375341"/>
            <a:ext cx="6345" cy="95595"/>
          </a:xfrm>
          <a:custGeom>
            <a:avLst/>
            <a:gdLst/>
            <a:ahLst/>
            <a:cxnLst/>
            <a:rect l="l" t="t" r="r" b="b"/>
            <a:pathLst>
              <a:path w="30" h="452" extrusionOk="0">
                <a:moveTo>
                  <a:pt x="30" y="441"/>
                </a:moveTo>
                <a:cubicBezTo>
                  <a:pt x="30" y="452"/>
                  <a:pt x="30" y="452"/>
                  <a:pt x="20" y="452"/>
                </a:cubicBezTo>
                <a:cubicBezTo>
                  <a:pt x="10" y="452"/>
                  <a:pt x="1" y="452"/>
                  <a:pt x="1" y="441"/>
                </a:cubicBezTo>
                <a:lnTo>
                  <a:pt x="1" y="10"/>
                </a:lnTo>
                <a:cubicBezTo>
                  <a:pt x="1" y="10"/>
                  <a:pt x="10" y="1"/>
                  <a:pt x="20" y="1"/>
                </a:cubicBezTo>
                <a:cubicBezTo>
                  <a:pt x="30" y="1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8" name="Google Shape;5578;p21"/>
          <p:cNvSpPr/>
          <p:nvPr/>
        </p:nvSpPr>
        <p:spPr>
          <a:xfrm>
            <a:off x="5755220" y="6437520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lnTo>
                  <a:pt x="89" y="99"/>
                </a:lnTo>
                <a:cubicBezTo>
                  <a:pt x="79" y="108"/>
                  <a:pt x="69" y="108"/>
                  <a:pt x="60" y="99"/>
                </a:cubicBezTo>
                <a:lnTo>
                  <a:pt x="10" y="30"/>
                </a:lnTo>
                <a:cubicBezTo>
                  <a:pt x="1" y="20"/>
                  <a:pt x="1" y="10"/>
                  <a:pt x="10" y="10"/>
                </a:cubicBezTo>
                <a:cubicBezTo>
                  <a:pt x="20" y="1"/>
                  <a:pt x="3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9" name="Google Shape;5579;p21"/>
          <p:cNvSpPr/>
          <p:nvPr/>
        </p:nvSpPr>
        <p:spPr>
          <a:xfrm>
            <a:off x="5742742" y="6437520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0" y="99"/>
                </a:moveTo>
                <a:cubicBezTo>
                  <a:pt x="30" y="108"/>
                  <a:pt x="21" y="108"/>
                  <a:pt x="10" y="99"/>
                </a:cubicBezTo>
                <a:cubicBezTo>
                  <a:pt x="10" y="99"/>
                  <a:pt x="1" y="89"/>
                  <a:pt x="10" y="79"/>
                </a:cubicBezTo>
                <a:lnTo>
                  <a:pt x="69" y="10"/>
                </a:lnTo>
                <a:cubicBezTo>
                  <a:pt x="69" y="1"/>
                  <a:pt x="79" y="1"/>
                  <a:pt x="89" y="10"/>
                </a:cubicBezTo>
                <a:cubicBezTo>
                  <a:pt x="99" y="10"/>
                  <a:pt x="9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0" name="Google Shape;5580;p21"/>
          <p:cNvSpPr/>
          <p:nvPr/>
        </p:nvSpPr>
        <p:spPr>
          <a:xfrm>
            <a:off x="5755220" y="6422927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89" y="79"/>
                </a:moveTo>
                <a:lnTo>
                  <a:pt x="89" y="99"/>
                </a:lnTo>
                <a:cubicBezTo>
                  <a:pt x="79" y="109"/>
                  <a:pt x="69" y="109"/>
                  <a:pt x="60" y="99"/>
                </a:cubicBezTo>
                <a:lnTo>
                  <a:pt x="10" y="31"/>
                </a:lnTo>
                <a:cubicBezTo>
                  <a:pt x="1" y="20"/>
                  <a:pt x="1" y="11"/>
                  <a:pt x="10" y="1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1" name="Google Shape;5581;p21"/>
          <p:cNvSpPr/>
          <p:nvPr/>
        </p:nvSpPr>
        <p:spPr>
          <a:xfrm>
            <a:off x="5742742" y="6422927"/>
            <a:ext cx="20938" cy="23053"/>
          </a:xfrm>
          <a:custGeom>
            <a:avLst/>
            <a:gdLst/>
            <a:ahLst/>
            <a:cxnLst/>
            <a:rect l="l" t="t" r="r" b="b"/>
            <a:pathLst>
              <a:path w="99" h="109" extrusionOk="0">
                <a:moveTo>
                  <a:pt x="30" y="99"/>
                </a:moveTo>
                <a:cubicBezTo>
                  <a:pt x="30" y="109"/>
                  <a:pt x="21" y="109"/>
                  <a:pt x="10" y="99"/>
                </a:cubicBezTo>
                <a:cubicBezTo>
                  <a:pt x="10" y="99"/>
                  <a:pt x="1" y="89"/>
                  <a:pt x="10" y="79"/>
                </a:cubicBezTo>
                <a:lnTo>
                  <a:pt x="69" y="11"/>
                </a:lnTo>
                <a:cubicBezTo>
                  <a:pt x="69" y="1"/>
                  <a:pt x="79" y="1"/>
                  <a:pt x="89" y="11"/>
                </a:cubicBezTo>
                <a:cubicBezTo>
                  <a:pt x="99" y="11"/>
                  <a:pt x="99" y="20"/>
                  <a:pt x="89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2" name="Google Shape;5582;p21"/>
          <p:cNvSpPr/>
          <p:nvPr/>
        </p:nvSpPr>
        <p:spPr>
          <a:xfrm>
            <a:off x="5666182" y="6368997"/>
            <a:ext cx="87135" cy="52239"/>
          </a:xfrm>
          <a:custGeom>
            <a:avLst/>
            <a:gdLst/>
            <a:ahLst/>
            <a:cxnLst/>
            <a:rect l="l" t="t" r="r" b="b"/>
            <a:pathLst>
              <a:path w="412" h="247" extrusionOk="0">
                <a:moveTo>
                  <a:pt x="30" y="246"/>
                </a:moveTo>
                <a:cubicBezTo>
                  <a:pt x="20" y="246"/>
                  <a:pt x="10" y="246"/>
                  <a:pt x="10" y="236"/>
                </a:cubicBezTo>
                <a:cubicBezTo>
                  <a:pt x="0" y="227"/>
                  <a:pt x="10" y="217"/>
                  <a:pt x="10" y="217"/>
                </a:cubicBezTo>
                <a:lnTo>
                  <a:pt x="383" y="1"/>
                </a:lnTo>
                <a:cubicBezTo>
                  <a:pt x="392" y="1"/>
                  <a:pt x="402" y="1"/>
                  <a:pt x="402" y="11"/>
                </a:cubicBezTo>
                <a:cubicBezTo>
                  <a:pt x="412" y="11"/>
                  <a:pt x="402" y="21"/>
                  <a:pt x="402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3" name="Google Shape;5583;p21"/>
          <p:cNvSpPr/>
          <p:nvPr/>
        </p:nvSpPr>
        <p:spPr>
          <a:xfrm>
            <a:off x="5682679" y="6400297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30" y="108"/>
                </a:moveTo>
                <a:cubicBezTo>
                  <a:pt x="30" y="118"/>
                  <a:pt x="20" y="118"/>
                  <a:pt x="11" y="118"/>
                </a:cubicBezTo>
                <a:cubicBezTo>
                  <a:pt x="11" y="108"/>
                  <a:pt x="0" y="108"/>
                  <a:pt x="11" y="98"/>
                </a:cubicBezTo>
                <a:lnTo>
                  <a:pt x="40" y="10"/>
                </a:lnTo>
                <a:cubicBezTo>
                  <a:pt x="40" y="0"/>
                  <a:pt x="50" y="0"/>
                  <a:pt x="59" y="0"/>
                </a:cubicBezTo>
                <a:cubicBezTo>
                  <a:pt x="69" y="10"/>
                  <a:pt x="69" y="20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4" name="Google Shape;5584;p21"/>
          <p:cNvSpPr/>
          <p:nvPr/>
        </p:nvSpPr>
        <p:spPr>
          <a:xfrm>
            <a:off x="5672316" y="6398182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10" y="30"/>
                </a:moveTo>
                <a:cubicBezTo>
                  <a:pt x="1" y="30"/>
                  <a:pt x="1" y="20"/>
                  <a:pt x="1" y="10"/>
                </a:cubicBezTo>
                <a:cubicBezTo>
                  <a:pt x="1" y="0"/>
                  <a:pt x="10" y="0"/>
                  <a:pt x="20" y="0"/>
                </a:cubicBezTo>
                <a:lnTo>
                  <a:pt x="108" y="10"/>
                </a:lnTo>
                <a:cubicBezTo>
                  <a:pt x="108" y="10"/>
                  <a:pt x="118" y="20"/>
                  <a:pt x="118" y="30"/>
                </a:cubicBezTo>
                <a:cubicBezTo>
                  <a:pt x="118" y="39"/>
                  <a:pt x="108" y="39"/>
                  <a:pt x="99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5" name="Google Shape;5585;p21"/>
          <p:cNvSpPr/>
          <p:nvPr/>
        </p:nvSpPr>
        <p:spPr>
          <a:xfrm>
            <a:off x="5695157" y="6393953"/>
            <a:ext cx="14805" cy="25168"/>
          </a:xfrm>
          <a:custGeom>
            <a:avLst/>
            <a:gdLst/>
            <a:ahLst/>
            <a:cxnLst/>
            <a:rect l="l" t="t" r="r" b="b"/>
            <a:pathLst>
              <a:path w="70" h="119" extrusionOk="0">
                <a:moveTo>
                  <a:pt x="39" y="99"/>
                </a:moveTo>
                <a:cubicBezTo>
                  <a:pt x="30" y="109"/>
                  <a:pt x="20" y="118"/>
                  <a:pt x="10" y="109"/>
                </a:cubicBezTo>
                <a:cubicBezTo>
                  <a:pt x="10" y="109"/>
                  <a:pt x="0" y="99"/>
                  <a:pt x="10" y="89"/>
                </a:cubicBezTo>
                <a:lnTo>
                  <a:pt x="39" y="11"/>
                </a:lnTo>
                <a:cubicBezTo>
                  <a:pt x="39" y="1"/>
                  <a:pt x="50" y="1"/>
                  <a:pt x="59" y="1"/>
                </a:cubicBezTo>
                <a:cubicBezTo>
                  <a:pt x="69" y="1"/>
                  <a:pt x="69" y="11"/>
                  <a:pt x="6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21"/>
          <p:cNvSpPr/>
          <p:nvPr/>
        </p:nvSpPr>
        <p:spPr>
          <a:xfrm>
            <a:off x="5684794" y="6389723"/>
            <a:ext cx="25168" cy="10786"/>
          </a:xfrm>
          <a:custGeom>
            <a:avLst/>
            <a:gdLst/>
            <a:ahLst/>
            <a:cxnLst/>
            <a:rect l="l" t="t" r="r" b="b"/>
            <a:pathLst>
              <a:path w="119" h="51" extrusionOk="0">
                <a:moveTo>
                  <a:pt x="10" y="31"/>
                </a:moveTo>
                <a:cubicBezTo>
                  <a:pt x="1" y="31"/>
                  <a:pt x="1" y="31"/>
                  <a:pt x="1" y="21"/>
                </a:cubicBezTo>
                <a:cubicBezTo>
                  <a:pt x="1" y="11"/>
                  <a:pt x="10" y="1"/>
                  <a:pt x="20" y="1"/>
                </a:cubicBezTo>
                <a:lnTo>
                  <a:pt x="108" y="21"/>
                </a:lnTo>
                <a:cubicBezTo>
                  <a:pt x="118" y="21"/>
                  <a:pt x="118" y="31"/>
                  <a:pt x="118" y="31"/>
                </a:cubicBezTo>
                <a:cubicBezTo>
                  <a:pt x="118" y="40"/>
                  <a:pt x="108" y="50"/>
                  <a:pt x="99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7" name="Google Shape;5587;p21"/>
          <p:cNvSpPr/>
          <p:nvPr/>
        </p:nvSpPr>
        <p:spPr>
          <a:xfrm>
            <a:off x="5666182" y="6311048"/>
            <a:ext cx="87135" cy="52027"/>
          </a:xfrm>
          <a:custGeom>
            <a:avLst/>
            <a:gdLst/>
            <a:ahLst/>
            <a:cxnLst/>
            <a:rect l="l" t="t" r="r" b="b"/>
            <a:pathLst>
              <a:path w="412" h="246" extrusionOk="0">
                <a:moveTo>
                  <a:pt x="10" y="30"/>
                </a:moveTo>
                <a:cubicBezTo>
                  <a:pt x="10" y="30"/>
                  <a:pt x="0" y="20"/>
                  <a:pt x="10" y="11"/>
                </a:cubicBezTo>
                <a:cubicBezTo>
                  <a:pt x="10" y="1"/>
                  <a:pt x="20" y="1"/>
                  <a:pt x="30" y="11"/>
                </a:cubicBezTo>
                <a:lnTo>
                  <a:pt x="402" y="216"/>
                </a:lnTo>
                <a:cubicBezTo>
                  <a:pt x="402" y="226"/>
                  <a:pt x="412" y="236"/>
                  <a:pt x="402" y="236"/>
                </a:cubicBezTo>
                <a:cubicBezTo>
                  <a:pt x="402" y="246"/>
                  <a:pt x="392" y="246"/>
                  <a:pt x="383" y="24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8" name="Google Shape;5588;p21"/>
          <p:cNvSpPr/>
          <p:nvPr/>
        </p:nvSpPr>
        <p:spPr>
          <a:xfrm>
            <a:off x="5672316" y="6325641"/>
            <a:ext cx="25168" cy="8460"/>
          </a:xfrm>
          <a:custGeom>
            <a:avLst/>
            <a:gdLst/>
            <a:ahLst/>
            <a:cxnLst/>
            <a:rect l="l" t="t" r="r" b="b"/>
            <a:pathLst>
              <a:path w="119" h="40" extrusionOk="0">
                <a:moveTo>
                  <a:pt x="20" y="40"/>
                </a:moveTo>
                <a:cubicBezTo>
                  <a:pt x="10" y="40"/>
                  <a:pt x="1" y="40"/>
                  <a:pt x="1" y="30"/>
                </a:cubicBezTo>
                <a:cubicBezTo>
                  <a:pt x="1" y="20"/>
                  <a:pt x="1" y="10"/>
                  <a:pt x="10" y="10"/>
                </a:cubicBezTo>
                <a:lnTo>
                  <a:pt x="99" y="1"/>
                </a:lnTo>
                <a:cubicBezTo>
                  <a:pt x="108" y="1"/>
                  <a:pt x="118" y="1"/>
                  <a:pt x="118" y="10"/>
                </a:cubicBezTo>
                <a:cubicBezTo>
                  <a:pt x="118" y="20"/>
                  <a:pt x="10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9" name="Google Shape;5589;p21"/>
          <p:cNvSpPr/>
          <p:nvPr/>
        </p:nvSpPr>
        <p:spPr>
          <a:xfrm>
            <a:off x="5682679" y="6307030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1" y="20"/>
                </a:moveTo>
                <a:cubicBezTo>
                  <a:pt x="0" y="20"/>
                  <a:pt x="11" y="10"/>
                  <a:pt x="11" y="0"/>
                </a:cubicBezTo>
                <a:cubicBezTo>
                  <a:pt x="20" y="0"/>
                  <a:pt x="30" y="0"/>
                  <a:pt x="30" y="10"/>
                </a:cubicBezTo>
                <a:lnTo>
                  <a:pt x="69" y="98"/>
                </a:lnTo>
                <a:cubicBezTo>
                  <a:pt x="69" y="108"/>
                  <a:pt x="69" y="118"/>
                  <a:pt x="59" y="118"/>
                </a:cubicBezTo>
                <a:cubicBezTo>
                  <a:pt x="50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0" name="Google Shape;5590;p21"/>
          <p:cNvSpPr/>
          <p:nvPr/>
        </p:nvSpPr>
        <p:spPr>
          <a:xfrm>
            <a:off x="5684794" y="6331774"/>
            <a:ext cx="25168" cy="10575"/>
          </a:xfrm>
          <a:custGeom>
            <a:avLst/>
            <a:gdLst/>
            <a:ahLst/>
            <a:cxnLst/>
            <a:rect l="l" t="t" r="r" b="b"/>
            <a:pathLst>
              <a:path w="119" h="50" extrusionOk="0">
                <a:moveTo>
                  <a:pt x="20" y="50"/>
                </a:moveTo>
                <a:cubicBezTo>
                  <a:pt x="10" y="50"/>
                  <a:pt x="1" y="40"/>
                  <a:pt x="1" y="30"/>
                </a:cubicBezTo>
                <a:cubicBezTo>
                  <a:pt x="1" y="30"/>
                  <a:pt x="1" y="20"/>
                  <a:pt x="10" y="20"/>
                </a:cubicBezTo>
                <a:lnTo>
                  <a:pt x="99" y="1"/>
                </a:lnTo>
                <a:cubicBezTo>
                  <a:pt x="108" y="1"/>
                  <a:pt x="118" y="11"/>
                  <a:pt x="118" y="20"/>
                </a:cubicBezTo>
                <a:cubicBezTo>
                  <a:pt x="118" y="3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1" name="Google Shape;5591;p21"/>
          <p:cNvSpPr/>
          <p:nvPr/>
        </p:nvSpPr>
        <p:spPr>
          <a:xfrm>
            <a:off x="5695157" y="6315278"/>
            <a:ext cx="14805" cy="24956"/>
          </a:xfrm>
          <a:custGeom>
            <a:avLst/>
            <a:gdLst/>
            <a:ahLst/>
            <a:cxnLst/>
            <a:rect l="l" t="t" r="r" b="b"/>
            <a:pathLst>
              <a:path w="70" h="118" extrusionOk="0">
                <a:moveTo>
                  <a:pt x="10" y="20"/>
                </a:moveTo>
                <a:cubicBezTo>
                  <a:pt x="0" y="10"/>
                  <a:pt x="10" y="0"/>
                  <a:pt x="10" y="0"/>
                </a:cubicBezTo>
                <a:cubicBezTo>
                  <a:pt x="20" y="0"/>
                  <a:pt x="30" y="0"/>
                  <a:pt x="39" y="10"/>
                </a:cubicBezTo>
                <a:lnTo>
                  <a:pt x="69" y="89"/>
                </a:lnTo>
                <a:cubicBezTo>
                  <a:pt x="69" y="98"/>
                  <a:pt x="69" y="108"/>
                  <a:pt x="59" y="108"/>
                </a:cubicBezTo>
                <a:cubicBezTo>
                  <a:pt x="50" y="118"/>
                  <a:pt x="39" y="108"/>
                  <a:pt x="3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1"/>
          <p:cNvSpPr/>
          <p:nvPr/>
        </p:nvSpPr>
        <p:spPr>
          <a:xfrm>
            <a:off x="5724131" y="6309144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0" y="20"/>
                </a:moveTo>
                <a:cubicBezTo>
                  <a:pt x="0" y="10"/>
                  <a:pt x="0" y="0"/>
                  <a:pt x="11" y="0"/>
                </a:cubicBezTo>
                <a:cubicBezTo>
                  <a:pt x="20" y="0"/>
                  <a:pt x="30" y="0"/>
                  <a:pt x="30" y="10"/>
                </a:cubicBezTo>
                <a:lnTo>
                  <a:pt x="148" y="216"/>
                </a:lnTo>
                <a:cubicBezTo>
                  <a:pt x="157" y="216"/>
                  <a:pt x="148" y="225"/>
                  <a:pt x="148" y="235"/>
                </a:cubicBezTo>
                <a:cubicBezTo>
                  <a:pt x="138" y="235"/>
                  <a:pt x="128" y="235"/>
                  <a:pt x="128" y="22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3" name="Google Shape;5593;p21"/>
          <p:cNvSpPr/>
          <p:nvPr/>
        </p:nvSpPr>
        <p:spPr>
          <a:xfrm>
            <a:off x="5715883" y="6315278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20" y="39"/>
                </a:moveTo>
                <a:cubicBezTo>
                  <a:pt x="10" y="30"/>
                  <a:pt x="0" y="20"/>
                  <a:pt x="10" y="20"/>
                </a:cubicBezTo>
                <a:cubicBezTo>
                  <a:pt x="10" y="10"/>
                  <a:pt x="20" y="0"/>
                  <a:pt x="30" y="10"/>
                </a:cubicBezTo>
                <a:lnTo>
                  <a:pt x="98" y="39"/>
                </a:lnTo>
                <a:cubicBezTo>
                  <a:pt x="108" y="39"/>
                  <a:pt x="108" y="50"/>
                  <a:pt x="108" y="59"/>
                </a:cubicBezTo>
                <a:cubicBezTo>
                  <a:pt x="108" y="59"/>
                  <a:pt x="98" y="69"/>
                  <a:pt x="89" y="6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4" name="Google Shape;5594;p21"/>
          <p:cNvSpPr/>
          <p:nvPr/>
        </p:nvSpPr>
        <p:spPr>
          <a:xfrm>
            <a:off x="5732379" y="6304915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11" y="20"/>
                </a:moveTo>
                <a:cubicBezTo>
                  <a:pt x="11" y="10"/>
                  <a:pt x="20" y="1"/>
                  <a:pt x="30" y="10"/>
                </a:cubicBezTo>
                <a:cubicBezTo>
                  <a:pt x="40" y="10"/>
                  <a:pt x="50" y="10"/>
                  <a:pt x="40" y="20"/>
                </a:cubicBezTo>
                <a:lnTo>
                  <a:pt x="30" y="99"/>
                </a:lnTo>
                <a:cubicBezTo>
                  <a:pt x="30" y="108"/>
                  <a:pt x="20" y="118"/>
                  <a:pt x="11" y="118"/>
                </a:cubicBezTo>
                <a:cubicBezTo>
                  <a:pt x="11" y="118"/>
                  <a:pt x="1" y="108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5" name="Google Shape;5595;p21"/>
          <p:cNvSpPr/>
          <p:nvPr/>
        </p:nvSpPr>
        <p:spPr>
          <a:xfrm>
            <a:off x="5722016" y="6327756"/>
            <a:ext cx="25168" cy="12478"/>
          </a:xfrm>
          <a:custGeom>
            <a:avLst/>
            <a:gdLst/>
            <a:ahLst/>
            <a:cxnLst/>
            <a:rect l="l" t="t" r="r" b="b"/>
            <a:pathLst>
              <a:path w="119" h="59" extrusionOk="0">
                <a:moveTo>
                  <a:pt x="21" y="30"/>
                </a:moveTo>
                <a:cubicBezTo>
                  <a:pt x="10" y="30"/>
                  <a:pt x="1" y="20"/>
                  <a:pt x="10" y="10"/>
                </a:cubicBezTo>
                <a:cubicBezTo>
                  <a:pt x="10" y="0"/>
                  <a:pt x="21" y="0"/>
                  <a:pt x="30" y="0"/>
                </a:cubicBezTo>
                <a:lnTo>
                  <a:pt x="99" y="30"/>
                </a:lnTo>
                <a:cubicBezTo>
                  <a:pt x="108" y="30"/>
                  <a:pt x="119" y="39"/>
                  <a:pt x="108" y="49"/>
                </a:cubicBezTo>
                <a:cubicBezTo>
                  <a:pt x="108" y="59"/>
                  <a:pt x="99" y="59"/>
                  <a:pt x="89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6" name="Google Shape;5596;p21"/>
          <p:cNvSpPr/>
          <p:nvPr/>
        </p:nvSpPr>
        <p:spPr>
          <a:xfrm>
            <a:off x="5738724" y="6317393"/>
            <a:ext cx="10363" cy="22841"/>
          </a:xfrm>
          <a:custGeom>
            <a:avLst/>
            <a:gdLst/>
            <a:ahLst/>
            <a:cxnLst/>
            <a:rect l="l" t="t" r="r" b="b"/>
            <a:pathLst>
              <a:path w="49" h="108" extrusionOk="0">
                <a:moveTo>
                  <a:pt x="10" y="10"/>
                </a:moveTo>
                <a:cubicBezTo>
                  <a:pt x="20" y="0"/>
                  <a:pt x="20" y="0"/>
                  <a:pt x="29" y="0"/>
                </a:cubicBezTo>
                <a:cubicBezTo>
                  <a:pt x="40" y="0"/>
                  <a:pt x="49" y="10"/>
                  <a:pt x="49" y="20"/>
                </a:cubicBezTo>
                <a:lnTo>
                  <a:pt x="29" y="98"/>
                </a:lnTo>
                <a:cubicBezTo>
                  <a:pt x="29" y="108"/>
                  <a:pt x="20" y="108"/>
                  <a:pt x="20" y="108"/>
                </a:cubicBezTo>
                <a:cubicBezTo>
                  <a:pt x="10" y="108"/>
                  <a:pt x="0" y="98"/>
                  <a:pt x="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7" name="Google Shape;5597;p21"/>
          <p:cNvSpPr/>
          <p:nvPr/>
        </p:nvSpPr>
        <p:spPr>
          <a:xfrm>
            <a:off x="5761353" y="6309144"/>
            <a:ext cx="33416" cy="49913"/>
          </a:xfrm>
          <a:custGeom>
            <a:avLst/>
            <a:gdLst/>
            <a:ahLst/>
            <a:cxnLst/>
            <a:rect l="l" t="t" r="r" b="b"/>
            <a:pathLst>
              <a:path w="158" h="236" extrusionOk="0">
                <a:moveTo>
                  <a:pt x="129" y="10"/>
                </a:moveTo>
                <a:cubicBezTo>
                  <a:pt x="129" y="0"/>
                  <a:pt x="138" y="0"/>
                  <a:pt x="148" y="0"/>
                </a:cubicBezTo>
                <a:cubicBezTo>
                  <a:pt x="158" y="0"/>
                  <a:pt x="158" y="10"/>
                  <a:pt x="148" y="20"/>
                </a:cubicBezTo>
                <a:lnTo>
                  <a:pt x="31" y="225"/>
                </a:lnTo>
                <a:cubicBezTo>
                  <a:pt x="31" y="235"/>
                  <a:pt x="20" y="235"/>
                  <a:pt x="11" y="235"/>
                </a:cubicBezTo>
                <a:cubicBezTo>
                  <a:pt x="1" y="225"/>
                  <a:pt x="1" y="216"/>
                  <a:pt x="11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8" name="Google Shape;5598;p21"/>
          <p:cNvSpPr/>
          <p:nvPr/>
        </p:nvSpPr>
        <p:spPr>
          <a:xfrm>
            <a:off x="5775946" y="6304915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1" y="20"/>
                </a:moveTo>
                <a:cubicBezTo>
                  <a:pt x="1" y="10"/>
                  <a:pt x="10" y="10"/>
                  <a:pt x="20" y="10"/>
                </a:cubicBezTo>
                <a:cubicBezTo>
                  <a:pt x="30" y="1"/>
                  <a:pt x="30" y="10"/>
                  <a:pt x="40" y="20"/>
                </a:cubicBezTo>
                <a:lnTo>
                  <a:pt x="49" y="99"/>
                </a:lnTo>
                <a:cubicBezTo>
                  <a:pt x="49" y="108"/>
                  <a:pt x="40" y="118"/>
                  <a:pt x="30" y="118"/>
                </a:cubicBezTo>
                <a:cubicBezTo>
                  <a:pt x="30" y="118"/>
                  <a:pt x="20" y="108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9" name="Google Shape;5599;p21"/>
          <p:cNvSpPr/>
          <p:nvPr/>
        </p:nvSpPr>
        <p:spPr>
          <a:xfrm>
            <a:off x="5778061" y="6315278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89" y="10"/>
                </a:moveTo>
                <a:cubicBezTo>
                  <a:pt x="98" y="0"/>
                  <a:pt x="108" y="10"/>
                  <a:pt x="108" y="20"/>
                </a:cubicBezTo>
                <a:cubicBezTo>
                  <a:pt x="108" y="20"/>
                  <a:pt x="108" y="30"/>
                  <a:pt x="98" y="39"/>
                </a:cubicBezTo>
                <a:lnTo>
                  <a:pt x="30" y="69"/>
                </a:lnTo>
                <a:cubicBezTo>
                  <a:pt x="20" y="69"/>
                  <a:pt x="10" y="59"/>
                  <a:pt x="10" y="59"/>
                </a:cubicBezTo>
                <a:cubicBezTo>
                  <a:pt x="0" y="50"/>
                  <a:pt x="10" y="39"/>
                  <a:pt x="20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0" name="Google Shape;5600;p21"/>
          <p:cNvSpPr/>
          <p:nvPr/>
        </p:nvSpPr>
        <p:spPr>
          <a:xfrm>
            <a:off x="5769602" y="6317393"/>
            <a:ext cx="10786" cy="22841"/>
          </a:xfrm>
          <a:custGeom>
            <a:avLst/>
            <a:gdLst/>
            <a:ahLst/>
            <a:cxnLst/>
            <a:rect l="l" t="t" r="r" b="b"/>
            <a:pathLst>
              <a:path w="51" h="108" extrusionOk="0">
                <a:moveTo>
                  <a:pt x="1" y="20"/>
                </a:moveTo>
                <a:cubicBezTo>
                  <a:pt x="1" y="10"/>
                  <a:pt x="11" y="0"/>
                  <a:pt x="21" y="0"/>
                </a:cubicBezTo>
                <a:cubicBezTo>
                  <a:pt x="31" y="0"/>
                  <a:pt x="31" y="0"/>
                  <a:pt x="31" y="10"/>
                </a:cubicBezTo>
                <a:lnTo>
                  <a:pt x="50" y="88"/>
                </a:lnTo>
                <a:cubicBezTo>
                  <a:pt x="50" y="98"/>
                  <a:pt x="40" y="108"/>
                  <a:pt x="31" y="108"/>
                </a:cubicBezTo>
                <a:cubicBezTo>
                  <a:pt x="21" y="108"/>
                  <a:pt x="21" y="108"/>
                  <a:pt x="2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1" name="Google Shape;5601;p21"/>
          <p:cNvSpPr/>
          <p:nvPr/>
        </p:nvSpPr>
        <p:spPr>
          <a:xfrm>
            <a:off x="5771928" y="6327756"/>
            <a:ext cx="22841" cy="12478"/>
          </a:xfrm>
          <a:custGeom>
            <a:avLst/>
            <a:gdLst/>
            <a:ahLst/>
            <a:cxnLst/>
            <a:rect l="l" t="t" r="r" b="b"/>
            <a:pathLst>
              <a:path w="108" h="59" extrusionOk="0">
                <a:moveTo>
                  <a:pt x="88" y="0"/>
                </a:moveTo>
                <a:cubicBezTo>
                  <a:pt x="98" y="0"/>
                  <a:pt x="108" y="0"/>
                  <a:pt x="108" y="10"/>
                </a:cubicBezTo>
                <a:cubicBezTo>
                  <a:pt x="108" y="20"/>
                  <a:pt x="108" y="30"/>
                  <a:pt x="98" y="30"/>
                </a:cubicBezTo>
                <a:lnTo>
                  <a:pt x="29" y="59"/>
                </a:lnTo>
                <a:cubicBezTo>
                  <a:pt x="20" y="59"/>
                  <a:pt x="10" y="59"/>
                  <a:pt x="10" y="49"/>
                </a:cubicBezTo>
                <a:cubicBezTo>
                  <a:pt x="0" y="39"/>
                  <a:pt x="10" y="30"/>
                  <a:pt x="10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2" name="Google Shape;5602;p21"/>
          <p:cNvSpPr/>
          <p:nvPr/>
        </p:nvSpPr>
        <p:spPr>
          <a:xfrm>
            <a:off x="5767698" y="6362863"/>
            <a:ext cx="58161" cy="6345"/>
          </a:xfrm>
          <a:custGeom>
            <a:avLst/>
            <a:gdLst/>
            <a:ahLst/>
            <a:cxnLst/>
            <a:rect l="l" t="t" r="r" b="b"/>
            <a:pathLst>
              <a:path w="275" h="30" extrusionOk="0">
                <a:moveTo>
                  <a:pt x="255" y="1"/>
                </a:moveTo>
                <a:cubicBezTo>
                  <a:pt x="265" y="1"/>
                  <a:pt x="275" y="10"/>
                  <a:pt x="275" y="21"/>
                </a:cubicBezTo>
                <a:cubicBezTo>
                  <a:pt x="275" y="21"/>
                  <a:pt x="265" y="30"/>
                  <a:pt x="255" y="30"/>
                </a:cubicBezTo>
                <a:lnTo>
                  <a:pt x="20" y="30"/>
                </a:lnTo>
                <a:cubicBezTo>
                  <a:pt x="10" y="30"/>
                  <a:pt x="1" y="21"/>
                  <a:pt x="1" y="21"/>
                </a:cubicBezTo>
                <a:cubicBezTo>
                  <a:pt x="1" y="10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3" name="Google Shape;5603;p21"/>
          <p:cNvSpPr/>
          <p:nvPr/>
        </p:nvSpPr>
        <p:spPr>
          <a:xfrm>
            <a:off x="5802806" y="635250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70" y="1"/>
                </a:moveTo>
                <a:cubicBezTo>
                  <a:pt x="79" y="1"/>
                  <a:pt x="79" y="1"/>
                  <a:pt x="89" y="11"/>
                </a:cubicBezTo>
                <a:cubicBezTo>
                  <a:pt x="99" y="11"/>
                  <a:pt x="89" y="20"/>
                  <a:pt x="89" y="30"/>
                </a:cubicBezTo>
                <a:lnTo>
                  <a:pt x="20" y="79"/>
                </a:lnTo>
                <a:lnTo>
                  <a:pt x="1" y="79"/>
                </a:lnTo>
                <a:lnTo>
                  <a:pt x="1" y="5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4" name="Google Shape;5604;p21"/>
          <p:cNvSpPr/>
          <p:nvPr/>
        </p:nvSpPr>
        <p:spPr>
          <a:xfrm>
            <a:off x="5802806" y="636286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89" y="50"/>
                </a:moveTo>
                <a:cubicBezTo>
                  <a:pt x="89" y="60"/>
                  <a:pt x="99" y="69"/>
                  <a:pt x="89" y="79"/>
                </a:cubicBezTo>
                <a:lnTo>
                  <a:pt x="70" y="79"/>
                </a:lnTo>
                <a:lnTo>
                  <a:pt x="1" y="30"/>
                </a:lnTo>
                <a:lnTo>
                  <a:pt x="1" y="10"/>
                </a:lnTo>
                <a:cubicBezTo>
                  <a:pt x="11" y="1"/>
                  <a:pt x="2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5" name="Google Shape;5605;p21"/>
          <p:cNvSpPr/>
          <p:nvPr/>
        </p:nvSpPr>
        <p:spPr>
          <a:xfrm>
            <a:off x="5788424" y="635250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79" y="1"/>
                </a:moveTo>
                <a:cubicBezTo>
                  <a:pt x="79" y="1"/>
                  <a:pt x="88" y="1"/>
                  <a:pt x="99" y="11"/>
                </a:cubicBezTo>
                <a:lnTo>
                  <a:pt x="99" y="30"/>
                </a:lnTo>
                <a:lnTo>
                  <a:pt x="30" y="79"/>
                </a:lnTo>
                <a:lnTo>
                  <a:pt x="10" y="79"/>
                </a:lnTo>
                <a:cubicBezTo>
                  <a:pt x="1" y="70"/>
                  <a:pt x="10" y="59"/>
                  <a:pt x="10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6" name="Google Shape;5606;p21"/>
          <p:cNvSpPr/>
          <p:nvPr/>
        </p:nvSpPr>
        <p:spPr>
          <a:xfrm>
            <a:off x="5788424" y="636286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99" y="50"/>
                </a:moveTo>
                <a:lnTo>
                  <a:pt x="99" y="79"/>
                </a:lnTo>
                <a:lnTo>
                  <a:pt x="79" y="79"/>
                </a:lnTo>
                <a:lnTo>
                  <a:pt x="10" y="30"/>
                </a:lnTo>
                <a:cubicBezTo>
                  <a:pt x="10" y="21"/>
                  <a:pt x="1" y="10"/>
                  <a:pt x="10" y="10"/>
                </a:cubicBezTo>
                <a:cubicBezTo>
                  <a:pt x="10" y="1"/>
                  <a:pt x="20" y="1"/>
                  <a:pt x="3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7" name="Google Shape;5607;p21"/>
          <p:cNvSpPr/>
          <p:nvPr/>
        </p:nvSpPr>
        <p:spPr>
          <a:xfrm>
            <a:off x="5761353" y="6373226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148" y="216"/>
                </a:moveTo>
                <a:cubicBezTo>
                  <a:pt x="158" y="226"/>
                  <a:pt x="158" y="236"/>
                  <a:pt x="148" y="236"/>
                </a:cubicBezTo>
                <a:cubicBezTo>
                  <a:pt x="138" y="246"/>
                  <a:pt x="129" y="236"/>
                  <a:pt x="129" y="236"/>
                </a:cubicBezTo>
                <a:lnTo>
                  <a:pt x="11" y="20"/>
                </a:lnTo>
                <a:cubicBezTo>
                  <a:pt x="1" y="20"/>
                  <a:pt x="1" y="11"/>
                  <a:pt x="11" y="1"/>
                </a:cubicBezTo>
                <a:cubicBezTo>
                  <a:pt x="20" y="1"/>
                  <a:pt x="31" y="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8" name="Google Shape;5608;p21"/>
          <p:cNvSpPr/>
          <p:nvPr/>
        </p:nvSpPr>
        <p:spPr>
          <a:xfrm>
            <a:off x="5778061" y="6402201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98" y="40"/>
                </a:moveTo>
                <a:cubicBezTo>
                  <a:pt x="108" y="40"/>
                  <a:pt x="108" y="50"/>
                  <a:pt x="108" y="60"/>
                </a:cubicBezTo>
                <a:cubicBezTo>
                  <a:pt x="108" y="60"/>
                  <a:pt x="98" y="70"/>
                  <a:pt x="89" y="70"/>
                </a:cubicBezTo>
                <a:lnTo>
                  <a:pt x="20" y="31"/>
                </a:lnTo>
                <a:cubicBezTo>
                  <a:pt x="10" y="31"/>
                  <a:pt x="0" y="20"/>
                  <a:pt x="10" y="11"/>
                </a:cubicBezTo>
                <a:cubicBezTo>
                  <a:pt x="10" y="11"/>
                  <a:pt x="2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9" name="Google Shape;5609;p21"/>
          <p:cNvSpPr/>
          <p:nvPr/>
        </p:nvSpPr>
        <p:spPr>
          <a:xfrm>
            <a:off x="5775946" y="6402201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40" y="99"/>
                </a:moveTo>
                <a:cubicBezTo>
                  <a:pt x="30" y="109"/>
                  <a:pt x="30" y="118"/>
                  <a:pt x="20" y="118"/>
                </a:cubicBezTo>
                <a:cubicBezTo>
                  <a:pt x="10" y="118"/>
                  <a:pt x="1" y="109"/>
                  <a:pt x="1" y="99"/>
                </a:cubicBezTo>
                <a:lnTo>
                  <a:pt x="20" y="20"/>
                </a:lnTo>
                <a:cubicBezTo>
                  <a:pt x="20" y="11"/>
                  <a:pt x="30" y="1"/>
                  <a:pt x="30" y="11"/>
                </a:cubicBezTo>
                <a:cubicBezTo>
                  <a:pt x="40" y="11"/>
                  <a:pt x="49" y="11"/>
                  <a:pt x="49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0" name="Google Shape;5610;p21"/>
          <p:cNvSpPr/>
          <p:nvPr/>
        </p:nvSpPr>
        <p:spPr>
          <a:xfrm>
            <a:off x="5771928" y="6392049"/>
            <a:ext cx="22841" cy="12478"/>
          </a:xfrm>
          <a:custGeom>
            <a:avLst/>
            <a:gdLst/>
            <a:ahLst/>
            <a:cxnLst/>
            <a:rect l="l" t="t" r="r" b="b"/>
            <a:pathLst>
              <a:path w="108" h="59" extrusionOk="0">
                <a:moveTo>
                  <a:pt x="98" y="29"/>
                </a:moveTo>
                <a:cubicBezTo>
                  <a:pt x="108" y="39"/>
                  <a:pt x="108" y="39"/>
                  <a:pt x="108" y="49"/>
                </a:cubicBezTo>
                <a:cubicBezTo>
                  <a:pt x="108" y="59"/>
                  <a:pt x="98" y="59"/>
                  <a:pt x="88" y="59"/>
                </a:cubicBezTo>
                <a:lnTo>
                  <a:pt x="10" y="29"/>
                </a:lnTo>
                <a:cubicBezTo>
                  <a:pt x="10" y="29"/>
                  <a:pt x="0" y="20"/>
                  <a:pt x="10" y="10"/>
                </a:cubicBezTo>
                <a:cubicBezTo>
                  <a:pt x="10" y="0"/>
                  <a:pt x="20" y="0"/>
                  <a:pt x="2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1" name="Google Shape;5611;p21"/>
          <p:cNvSpPr/>
          <p:nvPr/>
        </p:nvSpPr>
        <p:spPr>
          <a:xfrm>
            <a:off x="5769602" y="6392049"/>
            <a:ext cx="10786" cy="22841"/>
          </a:xfrm>
          <a:custGeom>
            <a:avLst/>
            <a:gdLst/>
            <a:ahLst/>
            <a:cxnLst/>
            <a:rect l="l" t="t" r="r" b="b"/>
            <a:pathLst>
              <a:path w="51" h="108" extrusionOk="0">
                <a:moveTo>
                  <a:pt x="31" y="98"/>
                </a:moveTo>
                <a:cubicBezTo>
                  <a:pt x="31" y="108"/>
                  <a:pt x="31" y="108"/>
                  <a:pt x="21" y="108"/>
                </a:cubicBezTo>
                <a:cubicBezTo>
                  <a:pt x="11" y="108"/>
                  <a:pt x="1" y="98"/>
                  <a:pt x="1" y="88"/>
                </a:cubicBezTo>
                <a:lnTo>
                  <a:pt x="21" y="10"/>
                </a:lnTo>
                <a:cubicBezTo>
                  <a:pt x="21" y="10"/>
                  <a:pt x="21" y="0"/>
                  <a:pt x="31" y="0"/>
                </a:cubicBezTo>
                <a:cubicBezTo>
                  <a:pt x="40" y="0"/>
                  <a:pt x="50" y="10"/>
                  <a:pt x="5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2" name="Google Shape;5612;p21"/>
          <p:cNvSpPr/>
          <p:nvPr/>
        </p:nvSpPr>
        <p:spPr>
          <a:xfrm>
            <a:off x="5724131" y="6373226"/>
            <a:ext cx="33416" cy="52027"/>
          </a:xfrm>
          <a:custGeom>
            <a:avLst/>
            <a:gdLst/>
            <a:ahLst/>
            <a:cxnLst/>
            <a:rect l="l" t="t" r="r" b="b"/>
            <a:pathLst>
              <a:path w="158" h="246" extrusionOk="0">
                <a:moveTo>
                  <a:pt x="30" y="236"/>
                </a:moveTo>
                <a:cubicBezTo>
                  <a:pt x="30" y="236"/>
                  <a:pt x="20" y="246"/>
                  <a:pt x="11" y="236"/>
                </a:cubicBezTo>
                <a:cubicBezTo>
                  <a:pt x="0" y="236"/>
                  <a:pt x="0" y="226"/>
                  <a:pt x="0" y="216"/>
                </a:cubicBezTo>
                <a:lnTo>
                  <a:pt x="128" y="11"/>
                </a:lnTo>
                <a:cubicBezTo>
                  <a:pt x="128" y="1"/>
                  <a:pt x="138" y="1"/>
                  <a:pt x="148" y="1"/>
                </a:cubicBezTo>
                <a:cubicBezTo>
                  <a:pt x="148" y="11"/>
                  <a:pt x="157" y="20"/>
                  <a:pt x="148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3" name="Google Shape;5613;p21"/>
          <p:cNvSpPr/>
          <p:nvPr/>
        </p:nvSpPr>
        <p:spPr>
          <a:xfrm>
            <a:off x="5732379" y="6402201"/>
            <a:ext cx="10575" cy="25168"/>
          </a:xfrm>
          <a:custGeom>
            <a:avLst/>
            <a:gdLst/>
            <a:ahLst/>
            <a:cxnLst/>
            <a:rect l="l" t="t" r="r" b="b"/>
            <a:pathLst>
              <a:path w="50" h="119" extrusionOk="0">
                <a:moveTo>
                  <a:pt x="40" y="99"/>
                </a:moveTo>
                <a:cubicBezTo>
                  <a:pt x="50" y="109"/>
                  <a:pt x="40" y="118"/>
                  <a:pt x="30" y="118"/>
                </a:cubicBezTo>
                <a:cubicBezTo>
                  <a:pt x="20" y="118"/>
                  <a:pt x="11" y="109"/>
                  <a:pt x="11" y="99"/>
                </a:cubicBezTo>
                <a:lnTo>
                  <a:pt x="1" y="20"/>
                </a:lnTo>
                <a:cubicBezTo>
                  <a:pt x="1" y="11"/>
                  <a:pt x="11" y="11"/>
                  <a:pt x="11" y="11"/>
                </a:cubicBezTo>
                <a:cubicBezTo>
                  <a:pt x="20" y="1"/>
                  <a:pt x="30" y="11"/>
                  <a:pt x="3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4" name="Google Shape;5614;p21"/>
          <p:cNvSpPr/>
          <p:nvPr/>
        </p:nvSpPr>
        <p:spPr>
          <a:xfrm>
            <a:off x="5715883" y="6402201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30" y="70"/>
                </a:moveTo>
                <a:cubicBezTo>
                  <a:pt x="20" y="70"/>
                  <a:pt x="10" y="60"/>
                  <a:pt x="10" y="60"/>
                </a:cubicBezTo>
                <a:cubicBezTo>
                  <a:pt x="0" y="50"/>
                  <a:pt x="10" y="40"/>
                  <a:pt x="20" y="40"/>
                </a:cubicBezTo>
                <a:lnTo>
                  <a:pt x="89" y="11"/>
                </a:lnTo>
                <a:cubicBezTo>
                  <a:pt x="98" y="1"/>
                  <a:pt x="108" y="11"/>
                  <a:pt x="108" y="11"/>
                </a:cubicBezTo>
                <a:cubicBezTo>
                  <a:pt x="108" y="20"/>
                  <a:pt x="108" y="31"/>
                  <a:pt x="98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5" name="Google Shape;5615;p21"/>
          <p:cNvSpPr/>
          <p:nvPr/>
        </p:nvSpPr>
        <p:spPr>
          <a:xfrm>
            <a:off x="5738724" y="6392049"/>
            <a:ext cx="10363" cy="22841"/>
          </a:xfrm>
          <a:custGeom>
            <a:avLst/>
            <a:gdLst/>
            <a:ahLst/>
            <a:cxnLst/>
            <a:rect l="l" t="t" r="r" b="b"/>
            <a:pathLst>
              <a:path w="49" h="108" extrusionOk="0">
                <a:moveTo>
                  <a:pt x="49" y="88"/>
                </a:moveTo>
                <a:cubicBezTo>
                  <a:pt x="49" y="98"/>
                  <a:pt x="40" y="108"/>
                  <a:pt x="29" y="108"/>
                </a:cubicBezTo>
                <a:cubicBezTo>
                  <a:pt x="20" y="108"/>
                  <a:pt x="20" y="108"/>
                  <a:pt x="10" y="98"/>
                </a:cubicBezTo>
                <a:lnTo>
                  <a:pt x="0" y="20"/>
                </a:lnTo>
                <a:cubicBezTo>
                  <a:pt x="0" y="10"/>
                  <a:pt x="10" y="0"/>
                  <a:pt x="20" y="0"/>
                </a:cubicBezTo>
                <a:lnTo>
                  <a:pt x="29" y="1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6" name="Google Shape;5616;p21"/>
          <p:cNvSpPr/>
          <p:nvPr/>
        </p:nvSpPr>
        <p:spPr>
          <a:xfrm>
            <a:off x="5722016" y="6392049"/>
            <a:ext cx="25168" cy="12478"/>
          </a:xfrm>
          <a:custGeom>
            <a:avLst/>
            <a:gdLst/>
            <a:ahLst/>
            <a:cxnLst/>
            <a:rect l="l" t="t" r="r" b="b"/>
            <a:pathLst>
              <a:path w="119" h="59" extrusionOk="0">
                <a:moveTo>
                  <a:pt x="30" y="59"/>
                </a:moveTo>
                <a:cubicBezTo>
                  <a:pt x="21" y="59"/>
                  <a:pt x="10" y="59"/>
                  <a:pt x="10" y="49"/>
                </a:cubicBezTo>
                <a:cubicBezTo>
                  <a:pt x="1" y="39"/>
                  <a:pt x="10" y="39"/>
                  <a:pt x="21" y="29"/>
                </a:cubicBezTo>
                <a:lnTo>
                  <a:pt x="89" y="0"/>
                </a:lnTo>
                <a:cubicBezTo>
                  <a:pt x="99" y="0"/>
                  <a:pt x="108" y="0"/>
                  <a:pt x="108" y="10"/>
                </a:cubicBezTo>
                <a:cubicBezTo>
                  <a:pt x="119" y="20"/>
                  <a:pt x="108" y="29"/>
                  <a:pt x="99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7" name="Google Shape;5617;p21"/>
          <p:cNvSpPr/>
          <p:nvPr/>
        </p:nvSpPr>
        <p:spPr>
          <a:xfrm>
            <a:off x="5693042" y="6362863"/>
            <a:ext cx="58372" cy="6345"/>
          </a:xfrm>
          <a:custGeom>
            <a:avLst/>
            <a:gdLst/>
            <a:ahLst/>
            <a:cxnLst/>
            <a:rect l="l" t="t" r="r" b="b"/>
            <a:pathLst>
              <a:path w="276" h="30" extrusionOk="0">
                <a:moveTo>
                  <a:pt x="20" y="30"/>
                </a:moveTo>
                <a:cubicBezTo>
                  <a:pt x="10" y="30"/>
                  <a:pt x="1" y="21"/>
                  <a:pt x="1" y="21"/>
                </a:cubicBezTo>
                <a:cubicBezTo>
                  <a:pt x="1" y="10"/>
                  <a:pt x="10" y="1"/>
                  <a:pt x="20" y="1"/>
                </a:cubicBezTo>
                <a:lnTo>
                  <a:pt x="256" y="1"/>
                </a:lnTo>
                <a:cubicBezTo>
                  <a:pt x="265" y="1"/>
                  <a:pt x="275" y="10"/>
                  <a:pt x="275" y="21"/>
                </a:cubicBezTo>
                <a:cubicBezTo>
                  <a:pt x="275" y="21"/>
                  <a:pt x="265" y="30"/>
                  <a:pt x="256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8" name="Google Shape;5618;p21"/>
          <p:cNvSpPr/>
          <p:nvPr/>
        </p:nvSpPr>
        <p:spPr>
          <a:xfrm>
            <a:off x="5695157" y="6362863"/>
            <a:ext cx="20938" cy="16919"/>
          </a:xfrm>
          <a:custGeom>
            <a:avLst/>
            <a:gdLst/>
            <a:ahLst/>
            <a:cxnLst/>
            <a:rect l="l" t="t" r="r" b="b"/>
            <a:pathLst>
              <a:path w="99" h="80" extrusionOk="0">
                <a:moveTo>
                  <a:pt x="30" y="79"/>
                </a:moveTo>
                <a:lnTo>
                  <a:pt x="10" y="79"/>
                </a:lnTo>
                <a:cubicBezTo>
                  <a:pt x="0" y="69"/>
                  <a:pt x="0" y="60"/>
                  <a:pt x="10" y="50"/>
                </a:cubicBezTo>
                <a:lnTo>
                  <a:pt x="69" y="1"/>
                </a:lnTo>
                <a:cubicBezTo>
                  <a:pt x="79" y="1"/>
                  <a:pt x="89" y="1"/>
                  <a:pt x="98" y="10"/>
                </a:cubicBezTo>
                <a:cubicBezTo>
                  <a:pt x="98" y="10"/>
                  <a:pt x="98" y="21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9" name="Google Shape;5619;p21"/>
          <p:cNvSpPr/>
          <p:nvPr/>
        </p:nvSpPr>
        <p:spPr>
          <a:xfrm>
            <a:off x="5695157" y="6352500"/>
            <a:ext cx="20938" cy="16708"/>
          </a:xfrm>
          <a:custGeom>
            <a:avLst/>
            <a:gdLst/>
            <a:ahLst/>
            <a:cxnLst/>
            <a:rect l="l" t="t" r="r" b="b"/>
            <a:pathLst>
              <a:path w="99" h="79" extrusionOk="0">
                <a:moveTo>
                  <a:pt x="10" y="30"/>
                </a:moveTo>
                <a:cubicBezTo>
                  <a:pt x="0" y="20"/>
                  <a:pt x="0" y="11"/>
                  <a:pt x="10" y="11"/>
                </a:cubicBezTo>
                <a:cubicBezTo>
                  <a:pt x="10" y="1"/>
                  <a:pt x="20" y="1"/>
                  <a:pt x="30" y="1"/>
                </a:cubicBezTo>
                <a:lnTo>
                  <a:pt x="89" y="50"/>
                </a:lnTo>
                <a:cubicBezTo>
                  <a:pt x="98" y="59"/>
                  <a:pt x="98" y="70"/>
                  <a:pt x="98" y="79"/>
                </a:cubicBezTo>
                <a:lnTo>
                  <a:pt x="69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0" name="Google Shape;5620;p21"/>
          <p:cNvSpPr/>
          <p:nvPr/>
        </p:nvSpPr>
        <p:spPr>
          <a:xfrm>
            <a:off x="5709750" y="6362863"/>
            <a:ext cx="18611" cy="16919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20" y="79"/>
                </a:moveTo>
                <a:lnTo>
                  <a:pt x="0" y="79"/>
                </a:lnTo>
                <a:lnTo>
                  <a:pt x="0" y="50"/>
                </a:lnTo>
                <a:lnTo>
                  <a:pt x="68" y="1"/>
                </a:lnTo>
                <a:cubicBezTo>
                  <a:pt x="68" y="1"/>
                  <a:pt x="79" y="1"/>
                  <a:pt x="88" y="10"/>
                </a:cubicBezTo>
                <a:lnTo>
                  <a:pt x="88" y="3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1" name="Google Shape;5621;p21"/>
          <p:cNvSpPr/>
          <p:nvPr/>
        </p:nvSpPr>
        <p:spPr>
          <a:xfrm>
            <a:off x="5709750" y="6352500"/>
            <a:ext cx="18611" cy="16708"/>
          </a:xfrm>
          <a:custGeom>
            <a:avLst/>
            <a:gdLst/>
            <a:ahLst/>
            <a:cxnLst/>
            <a:rect l="l" t="t" r="r" b="b"/>
            <a:pathLst>
              <a:path w="88" h="79" extrusionOk="0">
                <a:moveTo>
                  <a:pt x="0" y="30"/>
                </a:moveTo>
                <a:lnTo>
                  <a:pt x="0" y="11"/>
                </a:lnTo>
                <a:cubicBezTo>
                  <a:pt x="10" y="1"/>
                  <a:pt x="20" y="1"/>
                  <a:pt x="20" y="1"/>
                </a:cubicBezTo>
                <a:lnTo>
                  <a:pt x="88" y="50"/>
                </a:lnTo>
                <a:lnTo>
                  <a:pt x="88" y="79"/>
                </a:lnTo>
                <a:lnTo>
                  <a:pt x="68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2" name="Google Shape;5622;p21"/>
          <p:cNvSpPr/>
          <p:nvPr/>
        </p:nvSpPr>
        <p:spPr>
          <a:xfrm>
            <a:off x="3730400" y="7023986"/>
            <a:ext cx="31301" cy="31301"/>
          </a:xfrm>
          <a:custGeom>
            <a:avLst/>
            <a:gdLst/>
            <a:ahLst/>
            <a:cxnLst/>
            <a:rect l="l" t="t" r="r" b="b"/>
            <a:pathLst>
              <a:path w="148" h="148" extrusionOk="0">
                <a:moveTo>
                  <a:pt x="70" y="1"/>
                </a:moveTo>
                <a:cubicBezTo>
                  <a:pt x="99" y="1"/>
                  <a:pt x="109" y="11"/>
                  <a:pt x="128" y="20"/>
                </a:cubicBezTo>
                <a:cubicBezTo>
                  <a:pt x="138" y="30"/>
                  <a:pt x="148" y="50"/>
                  <a:pt x="148" y="70"/>
                </a:cubicBezTo>
                <a:cubicBezTo>
                  <a:pt x="148" y="89"/>
                  <a:pt x="138" y="109"/>
                  <a:pt x="128" y="128"/>
                </a:cubicBezTo>
                <a:cubicBezTo>
                  <a:pt x="109" y="138"/>
                  <a:pt x="99" y="148"/>
                  <a:pt x="70" y="148"/>
                </a:cubicBezTo>
                <a:cubicBezTo>
                  <a:pt x="50" y="148"/>
                  <a:pt x="40" y="138"/>
                  <a:pt x="20" y="128"/>
                </a:cubicBezTo>
                <a:cubicBezTo>
                  <a:pt x="11" y="109"/>
                  <a:pt x="1" y="89"/>
                  <a:pt x="1" y="70"/>
                </a:cubicBezTo>
                <a:cubicBezTo>
                  <a:pt x="1" y="50"/>
                  <a:pt x="11" y="30"/>
                  <a:pt x="20" y="20"/>
                </a:cubicBezTo>
                <a:cubicBezTo>
                  <a:pt x="40" y="11"/>
                  <a:pt x="50" y="1"/>
                  <a:pt x="70" y="1"/>
                </a:cubicBezTo>
                <a:close/>
                <a:moveTo>
                  <a:pt x="109" y="40"/>
                </a:moveTo>
                <a:cubicBezTo>
                  <a:pt x="99" y="30"/>
                  <a:pt x="89" y="30"/>
                  <a:pt x="70" y="30"/>
                </a:cubicBezTo>
                <a:cubicBezTo>
                  <a:pt x="59" y="30"/>
                  <a:pt x="50" y="30"/>
                  <a:pt x="40" y="40"/>
                </a:cubicBezTo>
                <a:cubicBezTo>
                  <a:pt x="40" y="50"/>
                  <a:pt x="30" y="59"/>
                  <a:pt x="30" y="70"/>
                </a:cubicBezTo>
                <a:cubicBezTo>
                  <a:pt x="30" y="79"/>
                  <a:pt x="40" y="99"/>
                  <a:pt x="40" y="99"/>
                </a:cubicBezTo>
                <a:cubicBezTo>
                  <a:pt x="50" y="109"/>
                  <a:pt x="59" y="118"/>
                  <a:pt x="70" y="118"/>
                </a:cubicBezTo>
                <a:cubicBezTo>
                  <a:pt x="89" y="118"/>
                  <a:pt x="99" y="109"/>
                  <a:pt x="109" y="99"/>
                </a:cubicBezTo>
                <a:cubicBezTo>
                  <a:pt x="109" y="99"/>
                  <a:pt x="118" y="79"/>
                  <a:pt x="118" y="70"/>
                </a:cubicBezTo>
                <a:cubicBezTo>
                  <a:pt x="118" y="59"/>
                  <a:pt x="109" y="50"/>
                  <a:pt x="109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3" name="Google Shape;5623;p21"/>
          <p:cNvSpPr/>
          <p:nvPr/>
        </p:nvSpPr>
        <p:spPr>
          <a:xfrm>
            <a:off x="3742878" y="6932833"/>
            <a:ext cx="6556" cy="97710"/>
          </a:xfrm>
          <a:custGeom>
            <a:avLst/>
            <a:gdLst/>
            <a:ahLst/>
            <a:cxnLst/>
            <a:rect l="l" t="t" r="r" b="b"/>
            <a:pathLst>
              <a:path w="31" h="462" extrusionOk="0">
                <a:moveTo>
                  <a:pt x="0" y="20"/>
                </a:moveTo>
                <a:cubicBezTo>
                  <a:pt x="0" y="11"/>
                  <a:pt x="11" y="0"/>
                  <a:pt x="11" y="0"/>
                </a:cubicBezTo>
                <a:cubicBezTo>
                  <a:pt x="20" y="0"/>
                  <a:pt x="30" y="11"/>
                  <a:pt x="30" y="20"/>
                </a:cubicBezTo>
                <a:lnTo>
                  <a:pt x="30" y="442"/>
                </a:lnTo>
                <a:cubicBezTo>
                  <a:pt x="30" y="451"/>
                  <a:pt x="20" y="461"/>
                  <a:pt x="11" y="461"/>
                </a:cubicBezTo>
                <a:cubicBezTo>
                  <a:pt x="11" y="461"/>
                  <a:pt x="0" y="451"/>
                  <a:pt x="0" y="442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4" name="Google Shape;5624;p21"/>
          <p:cNvSpPr/>
          <p:nvPr/>
        </p:nvSpPr>
        <p:spPr>
          <a:xfrm>
            <a:off x="3730400" y="6945311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11" y="30"/>
                </a:moveTo>
                <a:cubicBezTo>
                  <a:pt x="1" y="20"/>
                  <a:pt x="1" y="10"/>
                  <a:pt x="11" y="0"/>
                </a:cubicBezTo>
                <a:cubicBezTo>
                  <a:pt x="11" y="0"/>
                  <a:pt x="20" y="0"/>
                  <a:pt x="30" y="10"/>
                </a:cubicBezTo>
                <a:lnTo>
                  <a:pt x="89" y="79"/>
                </a:lnTo>
                <a:cubicBezTo>
                  <a:pt x="89" y="89"/>
                  <a:pt x="89" y="98"/>
                  <a:pt x="79" y="98"/>
                </a:cubicBezTo>
                <a:cubicBezTo>
                  <a:pt x="79" y="108"/>
                  <a:pt x="70" y="9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5" name="Google Shape;5625;p21"/>
          <p:cNvSpPr/>
          <p:nvPr/>
        </p:nvSpPr>
        <p:spPr>
          <a:xfrm>
            <a:off x="3742878" y="6945311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59" y="10"/>
                </a:moveTo>
                <a:cubicBezTo>
                  <a:pt x="59" y="0"/>
                  <a:pt x="69" y="0"/>
                  <a:pt x="79" y="0"/>
                </a:cubicBezTo>
                <a:cubicBezTo>
                  <a:pt x="89" y="10"/>
                  <a:pt x="89" y="20"/>
                  <a:pt x="79" y="30"/>
                </a:cubicBezTo>
                <a:lnTo>
                  <a:pt x="30" y="98"/>
                </a:lnTo>
                <a:cubicBezTo>
                  <a:pt x="20" y="98"/>
                  <a:pt x="11" y="108"/>
                  <a:pt x="0" y="98"/>
                </a:cubicBezTo>
                <a:lnTo>
                  <a:pt x="0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6" name="Google Shape;5626;p21"/>
          <p:cNvSpPr/>
          <p:nvPr/>
        </p:nvSpPr>
        <p:spPr>
          <a:xfrm>
            <a:off x="3730400" y="6959904"/>
            <a:ext cx="19034" cy="22841"/>
          </a:xfrm>
          <a:custGeom>
            <a:avLst/>
            <a:gdLst/>
            <a:ahLst/>
            <a:cxnLst/>
            <a:rect l="l" t="t" r="r" b="b"/>
            <a:pathLst>
              <a:path w="90" h="108" extrusionOk="0">
                <a:moveTo>
                  <a:pt x="11" y="29"/>
                </a:moveTo>
                <a:cubicBezTo>
                  <a:pt x="1" y="20"/>
                  <a:pt x="1" y="10"/>
                  <a:pt x="11" y="0"/>
                </a:cubicBezTo>
                <a:cubicBezTo>
                  <a:pt x="11" y="0"/>
                  <a:pt x="20" y="0"/>
                  <a:pt x="30" y="10"/>
                </a:cubicBezTo>
                <a:lnTo>
                  <a:pt x="89" y="79"/>
                </a:lnTo>
                <a:cubicBezTo>
                  <a:pt x="89" y="88"/>
                  <a:pt x="89" y="98"/>
                  <a:pt x="79" y="98"/>
                </a:cubicBezTo>
                <a:cubicBezTo>
                  <a:pt x="79" y="108"/>
                  <a:pt x="70" y="98"/>
                  <a:pt x="59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7" name="Google Shape;5627;p21"/>
          <p:cNvSpPr/>
          <p:nvPr/>
        </p:nvSpPr>
        <p:spPr>
          <a:xfrm>
            <a:off x="3742878" y="6959904"/>
            <a:ext cx="18823" cy="22841"/>
          </a:xfrm>
          <a:custGeom>
            <a:avLst/>
            <a:gdLst/>
            <a:ahLst/>
            <a:cxnLst/>
            <a:rect l="l" t="t" r="r" b="b"/>
            <a:pathLst>
              <a:path w="89" h="108" extrusionOk="0">
                <a:moveTo>
                  <a:pt x="59" y="10"/>
                </a:moveTo>
                <a:cubicBezTo>
                  <a:pt x="59" y="0"/>
                  <a:pt x="69" y="0"/>
                  <a:pt x="79" y="0"/>
                </a:cubicBezTo>
                <a:cubicBezTo>
                  <a:pt x="89" y="10"/>
                  <a:pt x="89" y="20"/>
                  <a:pt x="79" y="29"/>
                </a:cubicBezTo>
                <a:lnTo>
                  <a:pt x="30" y="98"/>
                </a:lnTo>
                <a:cubicBezTo>
                  <a:pt x="20" y="98"/>
                  <a:pt x="11" y="108"/>
                  <a:pt x="0" y="98"/>
                </a:cubicBezTo>
                <a:lnTo>
                  <a:pt x="0" y="79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1"/>
          <p:cNvSpPr/>
          <p:nvPr/>
        </p:nvSpPr>
        <p:spPr>
          <a:xfrm>
            <a:off x="3753241" y="6984648"/>
            <a:ext cx="85232" cy="52027"/>
          </a:xfrm>
          <a:custGeom>
            <a:avLst/>
            <a:gdLst/>
            <a:ahLst/>
            <a:cxnLst/>
            <a:rect l="l" t="t" r="r" b="b"/>
            <a:pathLst>
              <a:path w="403" h="246" extrusionOk="0">
                <a:moveTo>
                  <a:pt x="373" y="1"/>
                </a:moveTo>
                <a:cubicBezTo>
                  <a:pt x="383" y="1"/>
                  <a:pt x="393" y="1"/>
                  <a:pt x="393" y="10"/>
                </a:cubicBezTo>
                <a:cubicBezTo>
                  <a:pt x="402" y="20"/>
                  <a:pt x="402" y="30"/>
                  <a:pt x="393" y="30"/>
                </a:cubicBezTo>
                <a:lnTo>
                  <a:pt x="20" y="245"/>
                </a:lnTo>
                <a:cubicBezTo>
                  <a:pt x="20" y="245"/>
                  <a:pt x="10" y="245"/>
                  <a:pt x="1" y="236"/>
                </a:cubicBezTo>
                <a:cubicBezTo>
                  <a:pt x="1" y="226"/>
                  <a:pt x="1" y="216"/>
                  <a:pt x="1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9" name="Google Shape;5629;p21"/>
          <p:cNvSpPr/>
          <p:nvPr/>
        </p:nvSpPr>
        <p:spPr>
          <a:xfrm>
            <a:off x="3807172" y="6980630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40" y="10"/>
                </a:moveTo>
                <a:cubicBezTo>
                  <a:pt x="40" y="0"/>
                  <a:pt x="49" y="0"/>
                  <a:pt x="59" y="0"/>
                </a:cubicBezTo>
                <a:cubicBezTo>
                  <a:pt x="69" y="0"/>
                  <a:pt x="69" y="10"/>
                  <a:pt x="69" y="20"/>
                </a:cubicBezTo>
                <a:lnTo>
                  <a:pt x="30" y="108"/>
                </a:lnTo>
                <a:cubicBezTo>
                  <a:pt x="30" y="108"/>
                  <a:pt x="20" y="118"/>
                  <a:pt x="10" y="108"/>
                </a:cubicBezTo>
                <a:cubicBezTo>
                  <a:pt x="10" y="108"/>
                  <a:pt x="1" y="98"/>
                  <a:pt x="10" y="8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0" name="Google Shape;5630;p21"/>
          <p:cNvSpPr/>
          <p:nvPr/>
        </p:nvSpPr>
        <p:spPr>
          <a:xfrm>
            <a:off x="3807172" y="6997126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20"/>
                </a:moveTo>
                <a:cubicBezTo>
                  <a:pt x="118" y="20"/>
                  <a:pt x="128" y="30"/>
                  <a:pt x="128" y="40"/>
                </a:cubicBezTo>
                <a:cubicBezTo>
                  <a:pt x="118" y="40"/>
                  <a:pt x="118" y="49"/>
                  <a:pt x="108" y="49"/>
                </a:cubicBezTo>
                <a:lnTo>
                  <a:pt x="20" y="40"/>
                </a:lnTo>
                <a:cubicBezTo>
                  <a:pt x="10" y="30"/>
                  <a:pt x="1" y="30"/>
                  <a:pt x="1" y="20"/>
                </a:cubicBezTo>
                <a:cubicBezTo>
                  <a:pt x="10" y="10"/>
                  <a:pt x="10" y="1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1" name="Google Shape;5631;p21"/>
          <p:cNvSpPr/>
          <p:nvPr/>
        </p:nvSpPr>
        <p:spPr>
          <a:xfrm>
            <a:off x="3794694" y="6986763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40" y="10"/>
                </a:moveTo>
                <a:cubicBezTo>
                  <a:pt x="40" y="10"/>
                  <a:pt x="49" y="0"/>
                  <a:pt x="60" y="10"/>
                </a:cubicBezTo>
                <a:cubicBezTo>
                  <a:pt x="69" y="10"/>
                  <a:pt x="69" y="20"/>
                  <a:pt x="69" y="30"/>
                </a:cubicBezTo>
                <a:lnTo>
                  <a:pt x="30" y="108"/>
                </a:lnTo>
                <a:cubicBezTo>
                  <a:pt x="30" y="118"/>
                  <a:pt x="20" y="118"/>
                  <a:pt x="10" y="118"/>
                </a:cubicBezTo>
                <a:cubicBezTo>
                  <a:pt x="10" y="11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2" name="Google Shape;5632;p21"/>
          <p:cNvSpPr/>
          <p:nvPr/>
        </p:nvSpPr>
        <p:spPr>
          <a:xfrm>
            <a:off x="3794694" y="7005375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10"/>
                </a:moveTo>
                <a:cubicBezTo>
                  <a:pt x="118" y="10"/>
                  <a:pt x="128" y="20"/>
                  <a:pt x="128" y="30"/>
                </a:cubicBezTo>
                <a:cubicBezTo>
                  <a:pt x="118" y="40"/>
                  <a:pt x="118" y="49"/>
                  <a:pt x="108" y="40"/>
                </a:cubicBezTo>
                <a:lnTo>
                  <a:pt x="20" y="30"/>
                </a:lnTo>
                <a:cubicBezTo>
                  <a:pt x="10" y="30"/>
                  <a:pt x="1" y="20"/>
                  <a:pt x="1" y="10"/>
                </a:cubicBezTo>
                <a:cubicBezTo>
                  <a:pt x="1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3" name="Google Shape;5633;p21"/>
          <p:cNvSpPr/>
          <p:nvPr/>
        </p:nvSpPr>
        <p:spPr>
          <a:xfrm>
            <a:off x="3753241" y="7040482"/>
            <a:ext cx="85232" cy="54142"/>
          </a:xfrm>
          <a:custGeom>
            <a:avLst/>
            <a:gdLst/>
            <a:ahLst/>
            <a:cxnLst/>
            <a:rect l="l" t="t" r="r" b="b"/>
            <a:pathLst>
              <a:path w="403" h="256" extrusionOk="0">
                <a:moveTo>
                  <a:pt x="393" y="227"/>
                </a:moveTo>
                <a:cubicBezTo>
                  <a:pt x="402" y="227"/>
                  <a:pt x="402" y="236"/>
                  <a:pt x="393" y="246"/>
                </a:cubicBezTo>
                <a:cubicBezTo>
                  <a:pt x="393" y="246"/>
                  <a:pt x="383" y="256"/>
                  <a:pt x="373" y="246"/>
                </a:cubicBezTo>
                <a:lnTo>
                  <a:pt x="10" y="40"/>
                </a:lnTo>
                <a:cubicBezTo>
                  <a:pt x="1" y="31"/>
                  <a:pt x="1" y="21"/>
                  <a:pt x="1" y="11"/>
                </a:cubicBezTo>
                <a:cubicBezTo>
                  <a:pt x="10" y="11"/>
                  <a:pt x="20" y="1"/>
                  <a:pt x="2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4" name="Google Shape;5634;p21"/>
          <p:cNvSpPr/>
          <p:nvPr/>
        </p:nvSpPr>
        <p:spPr>
          <a:xfrm>
            <a:off x="3807172" y="7069668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108" y="10"/>
                </a:moveTo>
                <a:cubicBezTo>
                  <a:pt x="118" y="0"/>
                  <a:pt x="118" y="10"/>
                  <a:pt x="128" y="20"/>
                </a:cubicBezTo>
                <a:cubicBezTo>
                  <a:pt x="128" y="30"/>
                  <a:pt x="118" y="39"/>
                  <a:pt x="108" y="39"/>
                </a:cubicBezTo>
                <a:lnTo>
                  <a:pt x="20" y="50"/>
                </a:lnTo>
                <a:cubicBezTo>
                  <a:pt x="10" y="50"/>
                  <a:pt x="10" y="50"/>
                  <a:pt x="1" y="39"/>
                </a:cubicBezTo>
                <a:cubicBezTo>
                  <a:pt x="1" y="30"/>
                  <a:pt x="10" y="20"/>
                  <a:pt x="2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5" name="Google Shape;5635;p21"/>
          <p:cNvSpPr/>
          <p:nvPr/>
        </p:nvSpPr>
        <p:spPr>
          <a:xfrm>
            <a:off x="3807172" y="7073686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69" y="89"/>
                </a:moveTo>
                <a:cubicBezTo>
                  <a:pt x="69" y="99"/>
                  <a:pt x="69" y="109"/>
                  <a:pt x="59" y="109"/>
                </a:cubicBezTo>
                <a:cubicBezTo>
                  <a:pt x="49" y="118"/>
                  <a:pt x="40" y="109"/>
                  <a:pt x="40" y="109"/>
                </a:cubicBezTo>
                <a:lnTo>
                  <a:pt x="10" y="20"/>
                </a:lnTo>
                <a:cubicBezTo>
                  <a:pt x="1" y="11"/>
                  <a:pt x="10" y="1"/>
                  <a:pt x="10" y="1"/>
                </a:cubicBezTo>
                <a:cubicBezTo>
                  <a:pt x="20" y="1"/>
                  <a:pt x="30" y="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6" name="Google Shape;5636;p21"/>
          <p:cNvSpPr/>
          <p:nvPr/>
        </p:nvSpPr>
        <p:spPr>
          <a:xfrm>
            <a:off x="3794694" y="7063535"/>
            <a:ext cx="27071" cy="10363"/>
          </a:xfrm>
          <a:custGeom>
            <a:avLst/>
            <a:gdLst/>
            <a:ahLst/>
            <a:cxnLst/>
            <a:rect l="l" t="t" r="r" b="b"/>
            <a:pathLst>
              <a:path w="128" h="49" extrusionOk="0">
                <a:moveTo>
                  <a:pt x="108" y="0"/>
                </a:moveTo>
                <a:cubicBezTo>
                  <a:pt x="118" y="0"/>
                  <a:pt x="118" y="10"/>
                  <a:pt x="128" y="10"/>
                </a:cubicBezTo>
                <a:cubicBezTo>
                  <a:pt x="128" y="20"/>
                  <a:pt x="118" y="29"/>
                  <a:pt x="108" y="29"/>
                </a:cubicBezTo>
                <a:lnTo>
                  <a:pt x="20" y="39"/>
                </a:lnTo>
                <a:cubicBezTo>
                  <a:pt x="10" y="49"/>
                  <a:pt x="1" y="39"/>
                  <a:pt x="1" y="29"/>
                </a:cubicBezTo>
                <a:cubicBezTo>
                  <a:pt x="1" y="20"/>
                  <a:pt x="10" y="20"/>
                  <a:pt x="2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7" name="Google Shape;5637;p21"/>
          <p:cNvSpPr/>
          <p:nvPr/>
        </p:nvSpPr>
        <p:spPr>
          <a:xfrm>
            <a:off x="3794694" y="7065438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69" y="99"/>
                </a:moveTo>
                <a:cubicBezTo>
                  <a:pt x="69" y="109"/>
                  <a:pt x="69" y="118"/>
                  <a:pt x="60" y="118"/>
                </a:cubicBezTo>
                <a:cubicBezTo>
                  <a:pt x="49" y="118"/>
                  <a:pt x="40" y="118"/>
                  <a:pt x="40" y="109"/>
                </a:cubicBezTo>
                <a:lnTo>
                  <a:pt x="1" y="30"/>
                </a:lnTo>
                <a:cubicBezTo>
                  <a:pt x="1" y="20"/>
                  <a:pt x="10" y="11"/>
                  <a:pt x="10" y="1"/>
                </a:cubicBezTo>
                <a:cubicBezTo>
                  <a:pt x="20" y="1"/>
                  <a:pt x="30" y="11"/>
                  <a:pt x="30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8" name="Google Shape;5638;p21"/>
          <p:cNvSpPr/>
          <p:nvPr/>
        </p:nvSpPr>
        <p:spPr>
          <a:xfrm>
            <a:off x="3742878" y="7048942"/>
            <a:ext cx="6556" cy="95384"/>
          </a:xfrm>
          <a:custGeom>
            <a:avLst/>
            <a:gdLst/>
            <a:ahLst/>
            <a:cxnLst/>
            <a:rect l="l" t="t" r="r" b="b"/>
            <a:pathLst>
              <a:path w="31" h="451" extrusionOk="0">
                <a:moveTo>
                  <a:pt x="30" y="441"/>
                </a:moveTo>
                <a:cubicBezTo>
                  <a:pt x="30" y="441"/>
                  <a:pt x="20" y="451"/>
                  <a:pt x="11" y="451"/>
                </a:cubicBezTo>
                <a:lnTo>
                  <a:pt x="0" y="441"/>
                </a:lnTo>
                <a:lnTo>
                  <a:pt x="0" y="10"/>
                </a:lnTo>
                <a:cubicBezTo>
                  <a:pt x="0" y="0"/>
                  <a:pt x="11" y="0"/>
                  <a:pt x="11" y="0"/>
                </a:cubicBezTo>
                <a:cubicBezTo>
                  <a:pt x="20" y="0"/>
                  <a:pt x="3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9" name="Google Shape;5639;p21"/>
          <p:cNvSpPr/>
          <p:nvPr/>
        </p:nvSpPr>
        <p:spPr>
          <a:xfrm>
            <a:off x="3742878" y="7111120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79" y="79"/>
                </a:moveTo>
                <a:cubicBezTo>
                  <a:pt x="89" y="89"/>
                  <a:pt x="89" y="98"/>
                  <a:pt x="79" y="98"/>
                </a:cubicBezTo>
                <a:cubicBezTo>
                  <a:pt x="69" y="108"/>
                  <a:pt x="59" y="98"/>
                  <a:pt x="59" y="98"/>
                </a:cubicBezTo>
                <a:lnTo>
                  <a:pt x="0" y="30"/>
                </a:lnTo>
                <a:lnTo>
                  <a:pt x="0" y="0"/>
                </a:lnTo>
                <a:cubicBezTo>
                  <a:pt x="11" y="0"/>
                  <a:pt x="20" y="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0" name="Google Shape;5640;p21"/>
          <p:cNvSpPr/>
          <p:nvPr/>
        </p:nvSpPr>
        <p:spPr>
          <a:xfrm>
            <a:off x="3730400" y="7111120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30" y="98"/>
                </a:moveTo>
                <a:cubicBezTo>
                  <a:pt x="20" y="98"/>
                  <a:pt x="11" y="108"/>
                  <a:pt x="11" y="98"/>
                </a:cubicBezTo>
                <a:cubicBezTo>
                  <a:pt x="1" y="98"/>
                  <a:pt x="1" y="89"/>
                  <a:pt x="11" y="79"/>
                </a:cubicBezTo>
                <a:lnTo>
                  <a:pt x="59" y="10"/>
                </a:lnTo>
                <a:cubicBezTo>
                  <a:pt x="70" y="0"/>
                  <a:pt x="79" y="0"/>
                  <a:pt x="79" y="0"/>
                </a:cubicBezTo>
                <a:cubicBezTo>
                  <a:pt x="89" y="10"/>
                  <a:pt x="89" y="20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1" name="Google Shape;5641;p21"/>
          <p:cNvSpPr/>
          <p:nvPr/>
        </p:nvSpPr>
        <p:spPr>
          <a:xfrm>
            <a:off x="3742878" y="7096527"/>
            <a:ext cx="18823" cy="23053"/>
          </a:xfrm>
          <a:custGeom>
            <a:avLst/>
            <a:gdLst/>
            <a:ahLst/>
            <a:cxnLst/>
            <a:rect l="l" t="t" r="r" b="b"/>
            <a:pathLst>
              <a:path w="89" h="109" extrusionOk="0">
                <a:moveTo>
                  <a:pt x="79" y="79"/>
                </a:moveTo>
                <a:cubicBezTo>
                  <a:pt x="89" y="89"/>
                  <a:pt x="89" y="99"/>
                  <a:pt x="79" y="99"/>
                </a:cubicBezTo>
                <a:cubicBezTo>
                  <a:pt x="69" y="108"/>
                  <a:pt x="59" y="99"/>
                  <a:pt x="59" y="99"/>
                </a:cubicBezTo>
                <a:lnTo>
                  <a:pt x="0" y="30"/>
                </a:lnTo>
                <a:lnTo>
                  <a:pt x="0" y="1"/>
                </a:lnTo>
                <a:cubicBezTo>
                  <a:pt x="11" y="1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2" name="Google Shape;5642;p21"/>
          <p:cNvSpPr/>
          <p:nvPr/>
        </p:nvSpPr>
        <p:spPr>
          <a:xfrm>
            <a:off x="3730400" y="7096527"/>
            <a:ext cx="19034" cy="23053"/>
          </a:xfrm>
          <a:custGeom>
            <a:avLst/>
            <a:gdLst/>
            <a:ahLst/>
            <a:cxnLst/>
            <a:rect l="l" t="t" r="r" b="b"/>
            <a:pathLst>
              <a:path w="90" h="109" extrusionOk="0">
                <a:moveTo>
                  <a:pt x="30" y="99"/>
                </a:moveTo>
                <a:cubicBezTo>
                  <a:pt x="20" y="99"/>
                  <a:pt x="11" y="108"/>
                  <a:pt x="11" y="99"/>
                </a:cubicBezTo>
                <a:cubicBezTo>
                  <a:pt x="1" y="99"/>
                  <a:pt x="1" y="89"/>
                  <a:pt x="11" y="79"/>
                </a:cubicBezTo>
                <a:lnTo>
                  <a:pt x="59" y="10"/>
                </a:lnTo>
                <a:cubicBezTo>
                  <a:pt x="70" y="1"/>
                  <a:pt x="79" y="1"/>
                  <a:pt x="79" y="1"/>
                </a:cubicBezTo>
                <a:cubicBezTo>
                  <a:pt x="89" y="10"/>
                  <a:pt x="89" y="21"/>
                  <a:pt x="8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3" name="Google Shape;5643;p21"/>
          <p:cNvSpPr/>
          <p:nvPr/>
        </p:nvSpPr>
        <p:spPr>
          <a:xfrm>
            <a:off x="3653840" y="7040482"/>
            <a:ext cx="85020" cy="54142"/>
          </a:xfrm>
          <a:custGeom>
            <a:avLst/>
            <a:gdLst/>
            <a:ahLst/>
            <a:cxnLst/>
            <a:rect l="l" t="t" r="r" b="b"/>
            <a:pathLst>
              <a:path w="402" h="256" extrusionOk="0">
                <a:moveTo>
                  <a:pt x="29" y="246"/>
                </a:moveTo>
                <a:cubicBezTo>
                  <a:pt x="20" y="256"/>
                  <a:pt x="10" y="246"/>
                  <a:pt x="0" y="246"/>
                </a:cubicBezTo>
                <a:cubicBezTo>
                  <a:pt x="0" y="236"/>
                  <a:pt x="0" y="227"/>
                  <a:pt x="10" y="227"/>
                </a:cubicBezTo>
                <a:lnTo>
                  <a:pt x="382" y="11"/>
                </a:lnTo>
                <a:cubicBezTo>
                  <a:pt x="382" y="1"/>
                  <a:pt x="392" y="11"/>
                  <a:pt x="402" y="11"/>
                </a:cubicBezTo>
                <a:cubicBezTo>
                  <a:pt x="402" y="21"/>
                  <a:pt x="402" y="31"/>
                  <a:pt x="392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4" name="Google Shape;5644;p21"/>
          <p:cNvSpPr/>
          <p:nvPr/>
        </p:nvSpPr>
        <p:spPr>
          <a:xfrm>
            <a:off x="3670336" y="7073686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0" y="109"/>
                </a:moveTo>
                <a:cubicBezTo>
                  <a:pt x="30" y="109"/>
                  <a:pt x="20" y="118"/>
                  <a:pt x="10" y="109"/>
                </a:cubicBezTo>
                <a:cubicBezTo>
                  <a:pt x="1" y="109"/>
                  <a:pt x="1" y="99"/>
                  <a:pt x="1" y="89"/>
                </a:cubicBezTo>
                <a:lnTo>
                  <a:pt x="30" y="11"/>
                </a:lnTo>
                <a:cubicBezTo>
                  <a:pt x="40" y="1"/>
                  <a:pt x="49" y="1"/>
                  <a:pt x="49" y="1"/>
                </a:cubicBezTo>
                <a:cubicBezTo>
                  <a:pt x="60" y="1"/>
                  <a:pt x="69" y="11"/>
                  <a:pt x="6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5" name="Google Shape;5645;p21"/>
          <p:cNvSpPr/>
          <p:nvPr/>
        </p:nvSpPr>
        <p:spPr>
          <a:xfrm>
            <a:off x="3657858" y="7069668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1" y="39"/>
                </a:moveTo>
                <a:cubicBezTo>
                  <a:pt x="10" y="39"/>
                  <a:pt x="1" y="30"/>
                  <a:pt x="1" y="20"/>
                </a:cubicBezTo>
                <a:cubicBezTo>
                  <a:pt x="1" y="10"/>
                  <a:pt x="10" y="0"/>
                  <a:pt x="21" y="10"/>
                </a:cubicBezTo>
                <a:lnTo>
                  <a:pt x="108" y="20"/>
                </a:lnTo>
                <a:cubicBezTo>
                  <a:pt x="119" y="20"/>
                  <a:pt x="128" y="30"/>
                  <a:pt x="119" y="39"/>
                </a:cubicBezTo>
                <a:cubicBezTo>
                  <a:pt x="119" y="50"/>
                  <a:pt x="119" y="50"/>
                  <a:pt x="108" y="5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6" name="Google Shape;5646;p21"/>
          <p:cNvSpPr/>
          <p:nvPr/>
        </p:nvSpPr>
        <p:spPr>
          <a:xfrm>
            <a:off x="3682814" y="7065438"/>
            <a:ext cx="14593" cy="25168"/>
          </a:xfrm>
          <a:custGeom>
            <a:avLst/>
            <a:gdLst/>
            <a:ahLst/>
            <a:cxnLst/>
            <a:rect l="l" t="t" r="r" b="b"/>
            <a:pathLst>
              <a:path w="69" h="119" extrusionOk="0">
                <a:moveTo>
                  <a:pt x="30" y="109"/>
                </a:moveTo>
                <a:cubicBezTo>
                  <a:pt x="30" y="118"/>
                  <a:pt x="20" y="118"/>
                  <a:pt x="10" y="118"/>
                </a:cubicBezTo>
                <a:cubicBezTo>
                  <a:pt x="1" y="118"/>
                  <a:pt x="1" y="109"/>
                  <a:pt x="1" y="99"/>
                </a:cubicBezTo>
                <a:lnTo>
                  <a:pt x="40" y="11"/>
                </a:lnTo>
                <a:cubicBezTo>
                  <a:pt x="40" y="11"/>
                  <a:pt x="49" y="1"/>
                  <a:pt x="59" y="1"/>
                </a:cubicBezTo>
                <a:cubicBezTo>
                  <a:pt x="59" y="11"/>
                  <a:pt x="69" y="20"/>
                  <a:pt x="5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7" name="Google Shape;5647;p21"/>
          <p:cNvSpPr/>
          <p:nvPr/>
        </p:nvSpPr>
        <p:spPr>
          <a:xfrm>
            <a:off x="3670336" y="7063535"/>
            <a:ext cx="27071" cy="10363"/>
          </a:xfrm>
          <a:custGeom>
            <a:avLst/>
            <a:gdLst/>
            <a:ahLst/>
            <a:cxnLst/>
            <a:rect l="l" t="t" r="r" b="b"/>
            <a:pathLst>
              <a:path w="128" h="49" extrusionOk="0">
                <a:moveTo>
                  <a:pt x="20" y="29"/>
                </a:moveTo>
                <a:cubicBezTo>
                  <a:pt x="10" y="29"/>
                  <a:pt x="1" y="20"/>
                  <a:pt x="1" y="10"/>
                </a:cubicBezTo>
                <a:cubicBezTo>
                  <a:pt x="1" y="10"/>
                  <a:pt x="10" y="0"/>
                  <a:pt x="20" y="0"/>
                </a:cubicBezTo>
                <a:lnTo>
                  <a:pt x="108" y="10"/>
                </a:lnTo>
                <a:cubicBezTo>
                  <a:pt x="118" y="20"/>
                  <a:pt x="128" y="20"/>
                  <a:pt x="128" y="29"/>
                </a:cubicBezTo>
                <a:cubicBezTo>
                  <a:pt x="118" y="39"/>
                  <a:pt x="118" y="49"/>
                  <a:pt x="108" y="3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8" name="Google Shape;5648;p21"/>
          <p:cNvSpPr/>
          <p:nvPr/>
        </p:nvSpPr>
        <p:spPr>
          <a:xfrm>
            <a:off x="3653840" y="6984648"/>
            <a:ext cx="85020" cy="52027"/>
          </a:xfrm>
          <a:custGeom>
            <a:avLst/>
            <a:gdLst/>
            <a:ahLst/>
            <a:cxnLst/>
            <a:rect l="l" t="t" r="r" b="b"/>
            <a:pathLst>
              <a:path w="402" h="246" extrusionOk="0">
                <a:moveTo>
                  <a:pt x="10" y="30"/>
                </a:moveTo>
                <a:cubicBezTo>
                  <a:pt x="0" y="30"/>
                  <a:pt x="0" y="20"/>
                  <a:pt x="0" y="10"/>
                </a:cubicBezTo>
                <a:cubicBezTo>
                  <a:pt x="10" y="1"/>
                  <a:pt x="20" y="1"/>
                  <a:pt x="29" y="1"/>
                </a:cubicBezTo>
                <a:lnTo>
                  <a:pt x="392" y="216"/>
                </a:lnTo>
                <a:cubicBezTo>
                  <a:pt x="402" y="216"/>
                  <a:pt x="402" y="226"/>
                  <a:pt x="402" y="236"/>
                </a:cubicBezTo>
                <a:cubicBezTo>
                  <a:pt x="392" y="245"/>
                  <a:pt x="382" y="245"/>
                  <a:pt x="382" y="24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9" name="Google Shape;5649;p21"/>
          <p:cNvSpPr/>
          <p:nvPr/>
        </p:nvSpPr>
        <p:spPr>
          <a:xfrm>
            <a:off x="3657858" y="6997126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1" y="49"/>
                </a:moveTo>
                <a:cubicBezTo>
                  <a:pt x="10" y="49"/>
                  <a:pt x="1" y="40"/>
                  <a:pt x="1" y="40"/>
                </a:cubicBezTo>
                <a:cubicBezTo>
                  <a:pt x="1" y="30"/>
                  <a:pt x="10" y="20"/>
                  <a:pt x="21" y="20"/>
                </a:cubicBezTo>
                <a:lnTo>
                  <a:pt x="108" y="10"/>
                </a:lnTo>
                <a:cubicBezTo>
                  <a:pt x="119" y="1"/>
                  <a:pt x="119" y="10"/>
                  <a:pt x="119" y="20"/>
                </a:cubicBezTo>
                <a:cubicBezTo>
                  <a:pt x="128" y="30"/>
                  <a:pt x="119" y="30"/>
                  <a:pt x="108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0" name="Google Shape;5650;p21"/>
          <p:cNvSpPr/>
          <p:nvPr/>
        </p:nvSpPr>
        <p:spPr>
          <a:xfrm>
            <a:off x="3670336" y="6980630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" y="20"/>
                </a:moveTo>
                <a:cubicBezTo>
                  <a:pt x="1" y="10"/>
                  <a:pt x="1" y="0"/>
                  <a:pt x="10" y="0"/>
                </a:cubicBezTo>
                <a:cubicBezTo>
                  <a:pt x="20" y="0"/>
                  <a:pt x="30" y="0"/>
                  <a:pt x="30" y="10"/>
                </a:cubicBezTo>
                <a:lnTo>
                  <a:pt x="60" y="88"/>
                </a:lnTo>
                <a:cubicBezTo>
                  <a:pt x="69" y="98"/>
                  <a:pt x="60" y="108"/>
                  <a:pt x="49" y="108"/>
                </a:cubicBezTo>
                <a:cubicBezTo>
                  <a:pt x="49" y="118"/>
                  <a:pt x="40" y="108"/>
                  <a:pt x="3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1" name="Google Shape;5651;p21"/>
          <p:cNvSpPr/>
          <p:nvPr/>
        </p:nvSpPr>
        <p:spPr>
          <a:xfrm>
            <a:off x="3670336" y="7005375"/>
            <a:ext cx="27071" cy="10575"/>
          </a:xfrm>
          <a:custGeom>
            <a:avLst/>
            <a:gdLst/>
            <a:ahLst/>
            <a:cxnLst/>
            <a:rect l="l" t="t" r="r" b="b"/>
            <a:pathLst>
              <a:path w="128" h="50" extrusionOk="0">
                <a:moveTo>
                  <a:pt x="20" y="40"/>
                </a:moveTo>
                <a:cubicBezTo>
                  <a:pt x="10" y="49"/>
                  <a:pt x="1" y="40"/>
                  <a:pt x="1" y="30"/>
                </a:cubicBezTo>
                <a:cubicBezTo>
                  <a:pt x="1" y="20"/>
                  <a:pt x="10" y="10"/>
                  <a:pt x="20" y="10"/>
                </a:cubicBezTo>
                <a:lnTo>
                  <a:pt x="108" y="1"/>
                </a:lnTo>
                <a:cubicBezTo>
                  <a:pt x="118" y="1"/>
                  <a:pt x="118" y="1"/>
                  <a:pt x="128" y="10"/>
                </a:cubicBezTo>
                <a:cubicBezTo>
                  <a:pt x="128" y="20"/>
                  <a:pt x="118" y="30"/>
                  <a:pt x="10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2" name="Google Shape;5652;p21"/>
          <p:cNvSpPr/>
          <p:nvPr/>
        </p:nvSpPr>
        <p:spPr>
          <a:xfrm>
            <a:off x="3682814" y="6986763"/>
            <a:ext cx="14593" cy="24956"/>
          </a:xfrm>
          <a:custGeom>
            <a:avLst/>
            <a:gdLst/>
            <a:ahLst/>
            <a:cxnLst/>
            <a:rect l="l" t="t" r="r" b="b"/>
            <a:pathLst>
              <a:path w="69" h="118" extrusionOk="0">
                <a:moveTo>
                  <a:pt x="1" y="30"/>
                </a:moveTo>
                <a:cubicBezTo>
                  <a:pt x="1" y="20"/>
                  <a:pt x="1" y="10"/>
                  <a:pt x="10" y="10"/>
                </a:cubicBezTo>
                <a:cubicBezTo>
                  <a:pt x="20" y="0"/>
                  <a:pt x="30" y="10"/>
                  <a:pt x="30" y="10"/>
                </a:cubicBezTo>
                <a:lnTo>
                  <a:pt x="59" y="98"/>
                </a:lnTo>
                <a:cubicBezTo>
                  <a:pt x="69" y="108"/>
                  <a:pt x="59" y="118"/>
                  <a:pt x="59" y="118"/>
                </a:cubicBezTo>
                <a:cubicBezTo>
                  <a:pt x="49" y="118"/>
                  <a:pt x="40" y="118"/>
                  <a:pt x="40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3" name="Google Shape;5653;p21"/>
          <p:cNvSpPr/>
          <p:nvPr/>
        </p:nvSpPr>
        <p:spPr>
          <a:xfrm>
            <a:off x="3711789" y="6980630"/>
            <a:ext cx="31301" cy="51816"/>
          </a:xfrm>
          <a:custGeom>
            <a:avLst/>
            <a:gdLst/>
            <a:ahLst/>
            <a:cxnLst/>
            <a:rect l="l" t="t" r="r" b="b"/>
            <a:pathLst>
              <a:path w="148" h="245" extrusionOk="0">
                <a:moveTo>
                  <a:pt x="1" y="29"/>
                </a:moveTo>
                <a:cubicBezTo>
                  <a:pt x="1" y="20"/>
                  <a:pt x="1" y="10"/>
                  <a:pt x="10" y="10"/>
                </a:cubicBezTo>
                <a:cubicBezTo>
                  <a:pt x="10" y="0"/>
                  <a:pt x="20" y="0"/>
                  <a:pt x="30" y="10"/>
                </a:cubicBezTo>
                <a:lnTo>
                  <a:pt x="147" y="216"/>
                </a:lnTo>
                <a:cubicBezTo>
                  <a:pt x="147" y="225"/>
                  <a:pt x="147" y="235"/>
                  <a:pt x="138" y="235"/>
                </a:cubicBezTo>
                <a:cubicBezTo>
                  <a:pt x="138" y="245"/>
                  <a:pt x="128" y="245"/>
                  <a:pt x="118" y="235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4" name="Google Shape;5654;p21"/>
          <p:cNvSpPr/>
          <p:nvPr/>
        </p:nvSpPr>
        <p:spPr>
          <a:xfrm>
            <a:off x="3703541" y="6988878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10" y="29"/>
                </a:moveTo>
                <a:cubicBezTo>
                  <a:pt x="1" y="29"/>
                  <a:pt x="1" y="20"/>
                  <a:pt x="1" y="10"/>
                </a:cubicBezTo>
                <a:cubicBezTo>
                  <a:pt x="10" y="0"/>
                  <a:pt x="10" y="0"/>
                  <a:pt x="20" y="0"/>
                </a:cubicBezTo>
                <a:lnTo>
                  <a:pt x="99" y="29"/>
                </a:lnTo>
                <a:cubicBezTo>
                  <a:pt x="108" y="40"/>
                  <a:pt x="108" y="49"/>
                  <a:pt x="108" y="49"/>
                </a:cubicBezTo>
                <a:cubicBezTo>
                  <a:pt x="99" y="59"/>
                  <a:pt x="88" y="69"/>
                  <a:pt x="88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5" name="Google Shape;5655;p21"/>
          <p:cNvSpPr/>
          <p:nvPr/>
        </p:nvSpPr>
        <p:spPr>
          <a:xfrm>
            <a:off x="3720037" y="6978304"/>
            <a:ext cx="8671" cy="23264"/>
          </a:xfrm>
          <a:custGeom>
            <a:avLst/>
            <a:gdLst/>
            <a:ahLst/>
            <a:cxnLst/>
            <a:rect l="l" t="t" r="r" b="b"/>
            <a:pathLst>
              <a:path w="41" h="110" extrusionOk="0">
                <a:moveTo>
                  <a:pt x="10" y="11"/>
                </a:moveTo>
                <a:cubicBezTo>
                  <a:pt x="10" y="11"/>
                  <a:pt x="21" y="1"/>
                  <a:pt x="30" y="1"/>
                </a:cubicBezTo>
                <a:cubicBezTo>
                  <a:pt x="30" y="1"/>
                  <a:pt x="40" y="11"/>
                  <a:pt x="40" y="21"/>
                </a:cubicBezTo>
                <a:lnTo>
                  <a:pt x="30" y="99"/>
                </a:lnTo>
                <a:cubicBezTo>
                  <a:pt x="30" y="109"/>
                  <a:pt x="21" y="109"/>
                  <a:pt x="10" y="109"/>
                </a:cubicBezTo>
                <a:cubicBezTo>
                  <a:pt x="1" y="109"/>
                  <a:pt x="1" y="99"/>
                  <a:pt x="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6" name="Google Shape;5656;p21"/>
          <p:cNvSpPr/>
          <p:nvPr/>
        </p:nvSpPr>
        <p:spPr>
          <a:xfrm>
            <a:off x="3709674" y="6999030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11" y="40"/>
                </a:moveTo>
                <a:cubicBezTo>
                  <a:pt x="1" y="31"/>
                  <a:pt x="1" y="21"/>
                  <a:pt x="1" y="21"/>
                </a:cubicBezTo>
                <a:cubicBezTo>
                  <a:pt x="11" y="11"/>
                  <a:pt x="20" y="1"/>
                  <a:pt x="20" y="11"/>
                </a:cubicBezTo>
                <a:lnTo>
                  <a:pt x="99" y="40"/>
                </a:lnTo>
                <a:cubicBezTo>
                  <a:pt x="109" y="40"/>
                  <a:pt x="109" y="50"/>
                  <a:pt x="109" y="60"/>
                </a:cubicBezTo>
                <a:cubicBezTo>
                  <a:pt x="99" y="70"/>
                  <a:pt x="99" y="70"/>
                  <a:pt x="89" y="7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7" name="Google Shape;5657;p21"/>
          <p:cNvSpPr/>
          <p:nvPr/>
        </p:nvSpPr>
        <p:spPr>
          <a:xfrm>
            <a:off x="3726170" y="6988878"/>
            <a:ext cx="8671" cy="24956"/>
          </a:xfrm>
          <a:custGeom>
            <a:avLst/>
            <a:gdLst/>
            <a:ahLst/>
            <a:cxnLst/>
            <a:rect l="l" t="t" r="r" b="b"/>
            <a:pathLst>
              <a:path w="41" h="118" extrusionOk="0">
                <a:moveTo>
                  <a:pt x="11" y="20"/>
                </a:moveTo>
                <a:cubicBezTo>
                  <a:pt x="11" y="10"/>
                  <a:pt x="21" y="0"/>
                  <a:pt x="31" y="10"/>
                </a:cubicBezTo>
                <a:cubicBezTo>
                  <a:pt x="40" y="10"/>
                  <a:pt x="40" y="10"/>
                  <a:pt x="40" y="20"/>
                </a:cubicBezTo>
                <a:lnTo>
                  <a:pt x="31" y="98"/>
                </a:lnTo>
                <a:cubicBezTo>
                  <a:pt x="31" y="108"/>
                  <a:pt x="21" y="118"/>
                  <a:pt x="11" y="118"/>
                </a:cubicBezTo>
                <a:cubicBezTo>
                  <a:pt x="1" y="118"/>
                  <a:pt x="1" y="108"/>
                  <a:pt x="1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8" name="Google Shape;5658;p21"/>
          <p:cNvSpPr/>
          <p:nvPr/>
        </p:nvSpPr>
        <p:spPr>
          <a:xfrm>
            <a:off x="3749223" y="6980630"/>
            <a:ext cx="31090" cy="51816"/>
          </a:xfrm>
          <a:custGeom>
            <a:avLst/>
            <a:gdLst/>
            <a:ahLst/>
            <a:cxnLst/>
            <a:rect l="l" t="t" r="r" b="b"/>
            <a:pathLst>
              <a:path w="147" h="245" extrusionOk="0">
                <a:moveTo>
                  <a:pt x="118" y="10"/>
                </a:moveTo>
                <a:cubicBezTo>
                  <a:pt x="127" y="0"/>
                  <a:pt x="137" y="0"/>
                  <a:pt x="137" y="10"/>
                </a:cubicBezTo>
                <a:cubicBezTo>
                  <a:pt x="147" y="10"/>
                  <a:pt x="147" y="20"/>
                  <a:pt x="147" y="29"/>
                </a:cubicBezTo>
                <a:lnTo>
                  <a:pt x="29" y="235"/>
                </a:lnTo>
                <a:cubicBezTo>
                  <a:pt x="20" y="245"/>
                  <a:pt x="10" y="245"/>
                  <a:pt x="10" y="235"/>
                </a:cubicBezTo>
                <a:cubicBezTo>
                  <a:pt x="0" y="235"/>
                  <a:pt x="0" y="225"/>
                  <a:pt x="0" y="216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9" name="Google Shape;5659;p21"/>
          <p:cNvSpPr/>
          <p:nvPr/>
        </p:nvSpPr>
        <p:spPr>
          <a:xfrm>
            <a:off x="3763604" y="6978304"/>
            <a:ext cx="8460" cy="23264"/>
          </a:xfrm>
          <a:custGeom>
            <a:avLst/>
            <a:gdLst/>
            <a:ahLst/>
            <a:cxnLst/>
            <a:rect l="l" t="t" r="r" b="b"/>
            <a:pathLst>
              <a:path w="40" h="110" extrusionOk="0">
                <a:moveTo>
                  <a:pt x="0" y="21"/>
                </a:moveTo>
                <a:cubicBezTo>
                  <a:pt x="0" y="11"/>
                  <a:pt x="0" y="1"/>
                  <a:pt x="11" y="1"/>
                </a:cubicBezTo>
                <a:cubicBezTo>
                  <a:pt x="20" y="1"/>
                  <a:pt x="30" y="11"/>
                  <a:pt x="30" y="11"/>
                </a:cubicBezTo>
                <a:lnTo>
                  <a:pt x="40" y="99"/>
                </a:lnTo>
                <a:cubicBezTo>
                  <a:pt x="40" y="99"/>
                  <a:pt x="40" y="109"/>
                  <a:pt x="30" y="109"/>
                </a:cubicBezTo>
                <a:cubicBezTo>
                  <a:pt x="20" y="109"/>
                  <a:pt x="11" y="109"/>
                  <a:pt x="11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0" name="Google Shape;5660;p21"/>
          <p:cNvSpPr/>
          <p:nvPr/>
        </p:nvSpPr>
        <p:spPr>
          <a:xfrm>
            <a:off x="3765719" y="6988878"/>
            <a:ext cx="22841" cy="14593"/>
          </a:xfrm>
          <a:custGeom>
            <a:avLst/>
            <a:gdLst/>
            <a:ahLst/>
            <a:cxnLst/>
            <a:rect l="l" t="t" r="r" b="b"/>
            <a:pathLst>
              <a:path w="108" h="69" extrusionOk="0">
                <a:moveTo>
                  <a:pt x="88" y="0"/>
                </a:moveTo>
                <a:cubicBezTo>
                  <a:pt x="88" y="0"/>
                  <a:pt x="99" y="0"/>
                  <a:pt x="108" y="10"/>
                </a:cubicBezTo>
                <a:cubicBezTo>
                  <a:pt x="108" y="20"/>
                  <a:pt x="108" y="29"/>
                  <a:pt x="99" y="29"/>
                </a:cubicBezTo>
                <a:lnTo>
                  <a:pt x="20" y="59"/>
                </a:lnTo>
                <a:cubicBezTo>
                  <a:pt x="10" y="69"/>
                  <a:pt x="10" y="59"/>
                  <a:pt x="1" y="49"/>
                </a:cubicBezTo>
                <a:cubicBezTo>
                  <a:pt x="1" y="49"/>
                  <a:pt x="1" y="40"/>
                  <a:pt x="10" y="2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1" name="Google Shape;5661;p21"/>
          <p:cNvSpPr/>
          <p:nvPr/>
        </p:nvSpPr>
        <p:spPr>
          <a:xfrm>
            <a:off x="3757471" y="6988878"/>
            <a:ext cx="8460" cy="24956"/>
          </a:xfrm>
          <a:custGeom>
            <a:avLst/>
            <a:gdLst/>
            <a:ahLst/>
            <a:cxnLst/>
            <a:rect l="l" t="t" r="r" b="b"/>
            <a:pathLst>
              <a:path w="40" h="118" extrusionOk="0">
                <a:moveTo>
                  <a:pt x="0" y="20"/>
                </a:moveTo>
                <a:cubicBezTo>
                  <a:pt x="0" y="10"/>
                  <a:pt x="0" y="10"/>
                  <a:pt x="10" y="10"/>
                </a:cubicBezTo>
                <a:cubicBezTo>
                  <a:pt x="20" y="0"/>
                  <a:pt x="29" y="10"/>
                  <a:pt x="29" y="20"/>
                </a:cubicBezTo>
                <a:lnTo>
                  <a:pt x="40" y="98"/>
                </a:lnTo>
                <a:cubicBezTo>
                  <a:pt x="40" y="108"/>
                  <a:pt x="40" y="118"/>
                  <a:pt x="29" y="118"/>
                </a:cubicBezTo>
                <a:cubicBezTo>
                  <a:pt x="20" y="118"/>
                  <a:pt x="10" y="108"/>
                  <a:pt x="10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2" name="Google Shape;5662;p21"/>
          <p:cNvSpPr/>
          <p:nvPr/>
        </p:nvSpPr>
        <p:spPr>
          <a:xfrm>
            <a:off x="3759374" y="6999030"/>
            <a:ext cx="23053" cy="14805"/>
          </a:xfrm>
          <a:custGeom>
            <a:avLst/>
            <a:gdLst/>
            <a:ahLst/>
            <a:cxnLst/>
            <a:rect l="l" t="t" r="r" b="b"/>
            <a:pathLst>
              <a:path w="109" h="70" extrusionOk="0">
                <a:moveTo>
                  <a:pt x="89" y="11"/>
                </a:moveTo>
                <a:cubicBezTo>
                  <a:pt x="89" y="1"/>
                  <a:pt x="99" y="11"/>
                  <a:pt x="109" y="21"/>
                </a:cubicBezTo>
                <a:cubicBezTo>
                  <a:pt x="109" y="21"/>
                  <a:pt x="109" y="31"/>
                  <a:pt x="99" y="40"/>
                </a:cubicBezTo>
                <a:lnTo>
                  <a:pt x="20" y="70"/>
                </a:lnTo>
                <a:cubicBezTo>
                  <a:pt x="11" y="70"/>
                  <a:pt x="1" y="70"/>
                  <a:pt x="1" y="60"/>
                </a:cubicBezTo>
                <a:cubicBezTo>
                  <a:pt x="1" y="50"/>
                  <a:pt x="1" y="40"/>
                  <a:pt x="11" y="4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3" name="Google Shape;5663;p21"/>
          <p:cNvSpPr/>
          <p:nvPr/>
        </p:nvSpPr>
        <p:spPr>
          <a:xfrm>
            <a:off x="3755356" y="7036464"/>
            <a:ext cx="56257" cy="6556"/>
          </a:xfrm>
          <a:custGeom>
            <a:avLst/>
            <a:gdLst/>
            <a:ahLst/>
            <a:cxnLst/>
            <a:rect l="l" t="t" r="r" b="b"/>
            <a:pathLst>
              <a:path w="266" h="31" extrusionOk="0">
                <a:moveTo>
                  <a:pt x="255" y="0"/>
                </a:moveTo>
                <a:cubicBezTo>
                  <a:pt x="265" y="0"/>
                  <a:pt x="265" y="0"/>
                  <a:pt x="265" y="11"/>
                </a:cubicBezTo>
                <a:cubicBezTo>
                  <a:pt x="265" y="20"/>
                  <a:pt x="265" y="30"/>
                  <a:pt x="255" y="30"/>
                </a:cubicBezTo>
                <a:lnTo>
                  <a:pt x="10" y="30"/>
                </a:lnTo>
                <a:cubicBezTo>
                  <a:pt x="0" y="30"/>
                  <a:pt x="0" y="20"/>
                  <a:pt x="0" y="11"/>
                </a:cubicBezTo>
                <a:cubicBezTo>
                  <a:pt x="0" y="0"/>
                  <a:pt x="0" y="0"/>
                  <a:pt x="1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4" name="Google Shape;5664;p21"/>
          <p:cNvSpPr/>
          <p:nvPr/>
        </p:nvSpPr>
        <p:spPr>
          <a:xfrm>
            <a:off x="3788349" y="7023986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70" y="11"/>
                </a:moveTo>
                <a:cubicBezTo>
                  <a:pt x="79" y="1"/>
                  <a:pt x="90" y="11"/>
                  <a:pt x="99" y="11"/>
                </a:cubicBezTo>
                <a:cubicBezTo>
                  <a:pt x="99" y="20"/>
                  <a:pt x="99" y="30"/>
                  <a:pt x="90" y="30"/>
                </a:cubicBezTo>
                <a:lnTo>
                  <a:pt x="31" y="79"/>
                </a:lnTo>
                <a:cubicBezTo>
                  <a:pt x="21" y="89"/>
                  <a:pt x="11" y="89"/>
                  <a:pt x="11" y="79"/>
                </a:cubicBezTo>
                <a:cubicBezTo>
                  <a:pt x="1" y="79"/>
                  <a:pt x="1" y="70"/>
                  <a:pt x="11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5" name="Google Shape;5665;p21"/>
          <p:cNvSpPr/>
          <p:nvPr/>
        </p:nvSpPr>
        <p:spPr>
          <a:xfrm>
            <a:off x="3788349" y="703434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90" y="60"/>
                </a:moveTo>
                <a:cubicBezTo>
                  <a:pt x="99" y="69"/>
                  <a:pt x="99" y="79"/>
                  <a:pt x="99" y="79"/>
                </a:cubicBezTo>
                <a:cubicBezTo>
                  <a:pt x="90" y="89"/>
                  <a:pt x="79" y="89"/>
                  <a:pt x="70" y="89"/>
                </a:cubicBezTo>
                <a:lnTo>
                  <a:pt x="11" y="30"/>
                </a:lnTo>
                <a:cubicBezTo>
                  <a:pt x="1" y="30"/>
                  <a:pt x="1" y="21"/>
                  <a:pt x="11" y="10"/>
                </a:cubicBezTo>
                <a:cubicBezTo>
                  <a:pt x="11" y="10"/>
                  <a:pt x="21" y="1"/>
                  <a:pt x="31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6" name="Google Shape;5666;p21"/>
          <p:cNvSpPr/>
          <p:nvPr/>
        </p:nvSpPr>
        <p:spPr>
          <a:xfrm>
            <a:off x="3776082" y="7023986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69" y="11"/>
                </a:moveTo>
                <a:cubicBezTo>
                  <a:pt x="79" y="1"/>
                  <a:pt x="89" y="11"/>
                  <a:pt x="89" y="11"/>
                </a:cubicBezTo>
                <a:cubicBezTo>
                  <a:pt x="98" y="20"/>
                  <a:pt x="98" y="30"/>
                  <a:pt x="89" y="30"/>
                </a:cubicBezTo>
                <a:lnTo>
                  <a:pt x="30" y="79"/>
                </a:lnTo>
                <a:cubicBezTo>
                  <a:pt x="20" y="89"/>
                  <a:pt x="10" y="89"/>
                  <a:pt x="0" y="79"/>
                </a:cubicBezTo>
                <a:cubicBezTo>
                  <a:pt x="0" y="79"/>
                  <a:pt x="0" y="70"/>
                  <a:pt x="10" y="5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7" name="Google Shape;5667;p21"/>
          <p:cNvSpPr/>
          <p:nvPr/>
        </p:nvSpPr>
        <p:spPr>
          <a:xfrm>
            <a:off x="3776082" y="703434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89" y="60"/>
                </a:moveTo>
                <a:cubicBezTo>
                  <a:pt x="98" y="69"/>
                  <a:pt x="98" y="79"/>
                  <a:pt x="89" y="79"/>
                </a:cubicBezTo>
                <a:cubicBezTo>
                  <a:pt x="89" y="89"/>
                  <a:pt x="79" y="89"/>
                  <a:pt x="69" y="89"/>
                </a:cubicBezTo>
                <a:lnTo>
                  <a:pt x="10" y="30"/>
                </a:lnTo>
                <a:cubicBezTo>
                  <a:pt x="0" y="30"/>
                  <a:pt x="0" y="21"/>
                  <a:pt x="0" y="10"/>
                </a:cubicBezTo>
                <a:cubicBezTo>
                  <a:pt x="10" y="10"/>
                  <a:pt x="20" y="1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8" name="Google Shape;5668;p21"/>
          <p:cNvSpPr/>
          <p:nvPr/>
        </p:nvSpPr>
        <p:spPr>
          <a:xfrm>
            <a:off x="3749223" y="7046827"/>
            <a:ext cx="31090" cy="49913"/>
          </a:xfrm>
          <a:custGeom>
            <a:avLst/>
            <a:gdLst/>
            <a:ahLst/>
            <a:cxnLst/>
            <a:rect l="l" t="t" r="r" b="b"/>
            <a:pathLst>
              <a:path w="147" h="236" extrusionOk="0">
                <a:moveTo>
                  <a:pt x="147" y="216"/>
                </a:moveTo>
                <a:cubicBezTo>
                  <a:pt x="147" y="216"/>
                  <a:pt x="147" y="226"/>
                  <a:pt x="137" y="236"/>
                </a:cubicBezTo>
                <a:cubicBezTo>
                  <a:pt x="137" y="236"/>
                  <a:pt x="127" y="236"/>
                  <a:pt x="118" y="226"/>
                </a:cubicBezTo>
                <a:lnTo>
                  <a:pt x="0" y="20"/>
                </a:lnTo>
                <a:cubicBezTo>
                  <a:pt x="0" y="10"/>
                  <a:pt x="0" y="1"/>
                  <a:pt x="10" y="1"/>
                </a:cubicBezTo>
                <a:cubicBezTo>
                  <a:pt x="10" y="1"/>
                  <a:pt x="20" y="1"/>
                  <a:pt x="29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9" name="Google Shape;5669;p21"/>
          <p:cNvSpPr/>
          <p:nvPr/>
        </p:nvSpPr>
        <p:spPr>
          <a:xfrm>
            <a:off x="3765719" y="7075801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99" y="30"/>
                </a:moveTo>
                <a:cubicBezTo>
                  <a:pt x="108" y="40"/>
                  <a:pt x="108" y="50"/>
                  <a:pt x="108" y="50"/>
                </a:cubicBezTo>
                <a:cubicBezTo>
                  <a:pt x="99" y="60"/>
                  <a:pt x="88" y="60"/>
                  <a:pt x="88" y="60"/>
                </a:cubicBezTo>
                <a:lnTo>
                  <a:pt x="10" y="30"/>
                </a:lnTo>
                <a:cubicBezTo>
                  <a:pt x="1" y="30"/>
                  <a:pt x="1" y="21"/>
                  <a:pt x="1" y="10"/>
                </a:cubicBezTo>
                <a:cubicBezTo>
                  <a:pt x="10" y="1"/>
                  <a:pt x="10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0" name="Google Shape;5670;p21"/>
          <p:cNvSpPr/>
          <p:nvPr/>
        </p:nvSpPr>
        <p:spPr>
          <a:xfrm>
            <a:off x="3763604" y="7075801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30" y="99"/>
                </a:moveTo>
                <a:cubicBezTo>
                  <a:pt x="30" y="108"/>
                  <a:pt x="20" y="108"/>
                  <a:pt x="11" y="108"/>
                </a:cubicBezTo>
                <a:cubicBezTo>
                  <a:pt x="0" y="108"/>
                  <a:pt x="0" y="99"/>
                  <a:pt x="0" y="99"/>
                </a:cubicBezTo>
                <a:lnTo>
                  <a:pt x="11" y="10"/>
                </a:lnTo>
                <a:cubicBezTo>
                  <a:pt x="11" y="10"/>
                  <a:pt x="20" y="1"/>
                  <a:pt x="30" y="1"/>
                </a:cubicBezTo>
                <a:cubicBezTo>
                  <a:pt x="40" y="1"/>
                  <a:pt x="40" y="10"/>
                  <a:pt x="40" y="2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1" name="Google Shape;5671;p21"/>
          <p:cNvSpPr/>
          <p:nvPr/>
        </p:nvSpPr>
        <p:spPr>
          <a:xfrm>
            <a:off x="3759374" y="7065438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99" y="30"/>
                </a:moveTo>
                <a:cubicBezTo>
                  <a:pt x="109" y="30"/>
                  <a:pt x="109" y="40"/>
                  <a:pt x="109" y="50"/>
                </a:cubicBezTo>
                <a:cubicBezTo>
                  <a:pt x="99" y="59"/>
                  <a:pt x="89" y="59"/>
                  <a:pt x="89" y="59"/>
                </a:cubicBezTo>
                <a:lnTo>
                  <a:pt x="11" y="30"/>
                </a:lnTo>
                <a:cubicBezTo>
                  <a:pt x="1" y="20"/>
                  <a:pt x="1" y="20"/>
                  <a:pt x="1" y="11"/>
                </a:cubicBezTo>
                <a:cubicBezTo>
                  <a:pt x="1" y="1"/>
                  <a:pt x="11" y="1"/>
                  <a:pt x="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2" name="Google Shape;5672;p21"/>
          <p:cNvSpPr/>
          <p:nvPr/>
        </p:nvSpPr>
        <p:spPr>
          <a:xfrm>
            <a:off x="3757471" y="7065438"/>
            <a:ext cx="8460" cy="23053"/>
          </a:xfrm>
          <a:custGeom>
            <a:avLst/>
            <a:gdLst/>
            <a:ahLst/>
            <a:cxnLst/>
            <a:rect l="l" t="t" r="r" b="b"/>
            <a:pathLst>
              <a:path w="40" h="109" extrusionOk="0">
                <a:moveTo>
                  <a:pt x="29" y="99"/>
                </a:moveTo>
                <a:cubicBezTo>
                  <a:pt x="29" y="99"/>
                  <a:pt x="20" y="109"/>
                  <a:pt x="10" y="109"/>
                </a:cubicBezTo>
                <a:cubicBezTo>
                  <a:pt x="0" y="109"/>
                  <a:pt x="0" y="99"/>
                  <a:pt x="0" y="89"/>
                </a:cubicBezTo>
                <a:lnTo>
                  <a:pt x="10" y="11"/>
                </a:lnTo>
                <a:cubicBezTo>
                  <a:pt x="10" y="1"/>
                  <a:pt x="20" y="1"/>
                  <a:pt x="29" y="1"/>
                </a:cubicBezTo>
                <a:cubicBezTo>
                  <a:pt x="40" y="1"/>
                  <a:pt x="40" y="11"/>
                  <a:pt x="40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3" name="Google Shape;5673;p21"/>
          <p:cNvSpPr/>
          <p:nvPr/>
        </p:nvSpPr>
        <p:spPr>
          <a:xfrm>
            <a:off x="3711789" y="7046827"/>
            <a:ext cx="31301" cy="49913"/>
          </a:xfrm>
          <a:custGeom>
            <a:avLst/>
            <a:gdLst/>
            <a:ahLst/>
            <a:cxnLst/>
            <a:rect l="l" t="t" r="r" b="b"/>
            <a:pathLst>
              <a:path w="148" h="236" extrusionOk="0">
                <a:moveTo>
                  <a:pt x="30" y="226"/>
                </a:moveTo>
                <a:cubicBezTo>
                  <a:pt x="20" y="236"/>
                  <a:pt x="10" y="236"/>
                  <a:pt x="10" y="236"/>
                </a:cubicBezTo>
                <a:cubicBezTo>
                  <a:pt x="1" y="226"/>
                  <a:pt x="1" y="216"/>
                  <a:pt x="1" y="216"/>
                </a:cubicBezTo>
                <a:lnTo>
                  <a:pt x="118" y="10"/>
                </a:lnTo>
                <a:cubicBezTo>
                  <a:pt x="128" y="1"/>
                  <a:pt x="138" y="1"/>
                  <a:pt x="138" y="1"/>
                </a:cubicBezTo>
                <a:cubicBezTo>
                  <a:pt x="147" y="1"/>
                  <a:pt x="147" y="10"/>
                  <a:pt x="147" y="2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4" name="Google Shape;5674;p21"/>
          <p:cNvSpPr/>
          <p:nvPr/>
        </p:nvSpPr>
        <p:spPr>
          <a:xfrm>
            <a:off x="3720037" y="7075801"/>
            <a:ext cx="8671" cy="23053"/>
          </a:xfrm>
          <a:custGeom>
            <a:avLst/>
            <a:gdLst/>
            <a:ahLst/>
            <a:cxnLst/>
            <a:rect l="l" t="t" r="r" b="b"/>
            <a:pathLst>
              <a:path w="41" h="109" extrusionOk="0">
                <a:moveTo>
                  <a:pt x="40" y="99"/>
                </a:moveTo>
                <a:lnTo>
                  <a:pt x="30" y="108"/>
                </a:lnTo>
                <a:cubicBezTo>
                  <a:pt x="21" y="108"/>
                  <a:pt x="10" y="108"/>
                  <a:pt x="10" y="99"/>
                </a:cubicBezTo>
                <a:lnTo>
                  <a:pt x="1" y="21"/>
                </a:lnTo>
                <a:cubicBezTo>
                  <a:pt x="1" y="10"/>
                  <a:pt x="1" y="1"/>
                  <a:pt x="10" y="1"/>
                </a:cubicBezTo>
                <a:cubicBezTo>
                  <a:pt x="21" y="1"/>
                  <a:pt x="30" y="10"/>
                  <a:pt x="30" y="1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5" name="Google Shape;5675;p21"/>
          <p:cNvSpPr/>
          <p:nvPr/>
        </p:nvSpPr>
        <p:spPr>
          <a:xfrm>
            <a:off x="3703541" y="7075801"/>
            <a:ext cx="22841" cy="12690"/>
          </a:xfrm>
          <a:custGeom>
            <a:avLst/>
            <a:gdLst/>
            <a:ahLst/>
            <a:cxnLst/>
            <a:rect l="l" t="t" r="r" b="b"/>
            <a:pathLst>
              <a:path w="108" h="60" extrusionOk="0">
                <a:moveTo>
                  <a:pt x="20" y="60"/>
                </a:moveTo>
                <a:cubicBezTo>
                  <a:pt x="10" y="60"/>
                  <a:pt x="10" y="60"/>
                  <a:pt x="1" y="50"/>
                </a:cubicBezTo>
                <a:cubicBezTo>
                  <a:pt x="1" y="50"/>
                  <a:pt x="1" y="40"/>
                  <a:pt x="10" y="30"/>
                </a:cubicBezTo>
                <a:lnTo>
                  <a:pt x="88" y="1"/>
                </a:lnTo>
                <a:cubicBezTo>
                  <a:pt x="88" y="1"/>
                  <a:pt x="99" y="1"/>
                  <a:pt x="108" y="10"/>
                </a:cubicBezTo>
                <a:cubicBezTo>
                  <a:pt x="108" y="21"/>
                  <a:pt x="108" y="3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6" name="Google Shape;5676;p21"/>
          <p:cNvSpPr/>
          <p:nvPr/>
        </p:nvSpPr>
        <p:spPr>
          <a:xfrm>
            <a:off x="3726170" y="7065438"/>
            <a:ext cx="8671" cy="23053"/>
          </a:xfrm>
          <a:custGeom>
            <a:avLst/>
            <a:gdLst/>
            <a:ahLst/>
            <a:cxnLst/>
            <a:rect l="l" t="t" r="r" b="b"/>
            <a:pathLst>
              <a:path w="41" h="109" extrusionOk="0">
                <a:moveTo>
                  <a:pt x="40" y="89"/>
                </a:moveTo>
                <a:cubicBezTo>
                  <a:pt x="40" y="99"/>
                  <a:pt x="40" y="109"/>
                  <a:pt x="31" y="109"/>
                </a:cubicBezTo>
                <a:cubicBezTo>
                  <a:pt x="21" y="109"/>
                  <a:pt x="11" y="99"/>
                  <a:pt x="11" y="99"/>
                </a:cubicBezTo>
                <a:lnTo>
                  <a:pt x="1" y="20"/>
                </a:lnTo>
                <a:cubicBezTo>
                  <a:pt x="1" y="11"/>
                  <a:pt x="1" y="1"/>
                  <a:pt x="11" y="1"/>
                </a:cubicBezTo>
                <a:cubicBezTo>
                  <a:pt x="21" y="1"/>
                  <a:pt x="31" y="1"/>
                  <a:pt x="31" y="1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7" name="Google Shape;5677;p21"/>
          <p:cNvSpPr/>
          <p:nvPr/>
        </p:nvSpPr>
        <p:spPr>
          <a:xfrm>
            <a:off x="3709674" y="7065438"/>
            <a:ext cx="23053" cy="12690"/>
          </a:xfrm>
          <a:custGeom>
            <a:avLst/>
            <a:gdLst/>
            <a:ahLst/>
            <a:cxnLst/>
            <a:rect l="l" t="t" r="r" b="b"/>
            <a:pathLst>
              <a:path w="109" h="60" extrusionOk="0">
                <a:moveTo>
                  <a:pt x="20" y="59"/>
                </a:moveTo>
                <a:cubicBezTo>
                  <a:pt x="20" y="59"/>
                  <a:pt x="11" y="59"/>
                  <a:pt x="1" y="50"/>
                </a:cubicBezTo>
                <a:cubicBezTo>
                  <a:pt x="1" y="40"/>
                  <a:pt x="1" y="30"/>
                  <a:pt x="11" y="30"/>
                </a:cubicBezTo>
                <a:lnTo>
                  <a:pt x="89" y="1"/>
                </a:lnTo>
                <a:cubicBezTo>
                  <a:pt x="99" y="1"/>
                  <a:pt x="99" y="1"/>
                  <a:pt x="109" y="11"/>
                </a:cubicBezTo>
                <a:cubicBezTo>
                  <a:pt x="109" y="20"/>
                  <a:pt x="109" y="20"/>
                  <a:pt x="99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8" name="Google Shape;5678;p21"/>
          <p:cNvSpPr/>
          <p:nvPr/>
        </p:nvSpPr>
        <p:spPr>
          <a:xfrm>
            <a:off x="3680700" y="7036464"/>
            <a:ext cx="56257" cy="6556"/>
          </a:xfrm>
          <a:custGeom>
            <a:avLst/>
            <a:gdLst/>
            <a:ahLst/>
            <a:cxnLst/>
            <a:rect l="l" t="t" r="r" b="b"/>
            <a:pathLst>
              <a:path w="266" h="31" extrusionOk="0">
                <a:moveTo>
                  <a:pt x="11" y="30"/>
                </a:moveTo>
                <a:cubicBezTo>
                  <a:pt x="0" y="30"/>
                  <a:pt x="0" y="20"/>
                  <a:pt x="0" y="11"/>
                </a:cubicBezTo>
                <a:cubicBezTo>
                  <a:pt x="0" y="0"/>
                  <a:pt x="0" y="0"/>
                  <a:pt x="11" y="0"/>
                </a:cubicBezTo>
                <a:lnTo>
                  <a:pt x="255" y="0"/>
                </a:lnTo>
                <a:cubicBezTo>
                  <a:pt x="255" y="0"/>
                  <a:pt x="265" y="0"/>
                  <a:pt x="265" y="11"/>
                </a:cubicBezTo>
                <a:cubicBezTo>
                  <a:pt x="265" y="20"/>
                  <a:pt x="255" y="30"/>
                  <a:pt x="255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9" name="Google Shape;5679;p21"/>
          <p:cNvSpPr/>
          <p:nvPr/>
        </p:nvSpPr>
        <p:spPr>
          <a:xfrm>
            <a:off x="3682814" y="703434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30" y="89"/>
                </a:moveTo>
                <a:cubicBezTo>
                  <a:pt x="20" y="89"/>
                  <a:pt x="10" y="89"/>
                  <a:pt x="1" y="79"/>
                </a:cubicBezTo>
                <a:cubicBezTo>
                  <a:pt x="1" y="79"/>
                  <a:pt x="1" y="69"/>
                  <a:pt x="10" y="60"/>
                </a:cubicBezTo>
                <a:lnTo>
                  <a:pt x="69" y="10"/>
                </a:lnTo>
                <a:cubicBezTo>
                  <a:pt x="79" y="1"/>
                  <a:pt x="88" y="10"/>
                  <a:pt x="88" y="10"/>
                </a:cubicBezTo>
                <a:cubicBezTo>
                  <a:pt x="99" y="21"/>
                  <a:pt x="99" y="3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0" name="Google Shape;5680;p21"/>
          <p:cNvSpPr/>
          <p:nvPr/>
        </p:nvSpPr>
        <p:spPr>
          <a:xfrm>
            <a:off x="3682814" y="7023986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10" y="30"/>
                </a:moveTo>
                <a:cubicBezTo>
                  <a:pt x="1" y="30"/>
                  <a:pt x="1" y="20"/>
                  <a:pt x="1" y="11"/>
                </a:cubicBezTo>
                <a:cubicBezTo>
                  <a:pt x="10" y="11"/>
                  <a:pt x="20" y="1"/>
                  <a:pt x="30" y="11"/>
                </a:cubicBezTo>
                <a:lnTo>
                  <a:pt x="88" y="59"/>
                </a:lnTo>
                <a:cubicBezTo>
                  <a:pt x="99" y="70"/>
                  <a:pt x="99" y="79"/>
                  <a:pt x="88" y="79"/>
                </a:cubicBezTo>
                <a:cubicBezTo>
                  <a:pt x="88" y="89"/>
                  <a:pt x="79" y="89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1" name="Google Shape;5681;p21"/>
          <p:cNvSpPr/>
          <p:nvPr/>
        </p:nvSpPr>
        <p:spPr>
          <a:xfrm>
            <a:off x="3695292" y="7034349"/>
            <a:ext cx="20938" cy="18823"/>
          </a:xfrm>
          <a:custGeom>
            <a:avLst/>
            <a:gdLst/>
            <a:ahLst/>
            <a:cxnLst/>
            <a:rect l="l" t="t" r="r" b="b"/>
            <a:pathLst>
              <a:path w="99" h="89" extrusionOk="0">
                <a:moveTo>
                  <a:pt x="29" y="89"/>
                </a:moveTo>
                <a:cubicBezTo>
                  <a:pt x="20" y="89"/>
                  <a:pt x="10" y="89"/>
                  <a:pt x="10" y="79"/>
                </a:cubicBezTo>
                <a:cubicBezTo>
                  <a:pt x="0" y="79"/>
                  <a:pt x="0" y="69"/>
                  <a:pt x="10" y="60"/>
                </a:cubicBezTo>
                <a:lnTo>
                  <a:pt x="69" y="10"/>
                </a:lnTo>
                <a:cubicBezTo>
                  <a:pt x="79" y="1"/>
                  <a:pt x="88" y="10"/>
                  <a:pt x="88" y="10"/>
                </a:cubicBezTo>
                <a:cubicBezTo>
                  <a:pt x="98" y="21"/>
                  <a:pt x="98" y="30"/>
                  <a:pt x="88" y="3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2" name="Google Shape;5682;p21"/>
          <p:cNvSpPr/>
          <p:nvPr/>
        </p:nvSpPr>
        <p:spPr>
          <a:xfrm>
            <a:off x="3695292" y="7023986"/>
            <a:ext cx="20938" cy="19034"/>
          </a:xfrm>
          <a:custGeom>
            <a:avLst/>
            <a:gdLst/>
            <a:ahLst/>
            <a:cxnLst/>
            <a:rect l="l" t="t" r="r" b="b"/>
            <a:pathLst>
              <a:path w="99" h="90" extrusionOk="0">
                <a:moveTo>
                  <a:pt x="10" y="30"/>
                </a:moveTo>
                <a:cubicBezTo>
                  <a:pt x="0" y="30"/>
                  <a:pt x="0" y="20"/>
                  <a:pt x="10" y="11"/>
                </a:cubicBezTo>
                <a:cubicBezTo>
                  <a:pt x="10" y="11"/>
                  <a:pt x="20" y="1"/>
                  <a:pt x="29" y="11"/>
                </a:cubicBezTo>
                <a:lnTo>
                  <a:pt x="88" y="59"/>
                </a:lnTo>
                <a:cubicBezTo>
                  <a:pt x="98" y="70"/>
                  <a:pt x="98" y="79"/>
                  <a:pt x="88" y="79"/>
                </a:cubicBezTo>
                <a:cubicBezTo>
                  <a:pt x="88" y="89"/>
                  <a:pt x="79" y="89"/>
                  <a:pt x="69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3" name="Google Shape;5683;p21"/>
          <p:cNvSpPr/>
          <p:nvPr/>
        </p:nvSpPr>
        <p:spPr>
          <a:xfrm>
            <a:off x="7535345" y="5869665"/>
            <a:ext cx="825037" cy="1019823"/>
          </a:xfrm>
          <a:custGeom>
            <a:avLst/>
            <a:gdLst/>
            <a:ahLst/>
            <a:cxnLst/>
            <a:rect l="l" t="t" r="r" b="b"/>
            <a:pathLst>
              <a:path w="3901" h="4822" extrusionOk="0">
                <a:moveTo>
                  <a:pt x="2657" y="452"/>
                </a:moveTo>
                <a:cubicBezTo>
                  <a:pt x="3460" y="833"/>
                  <a:pt x="3901" y="2098"/>
                  <a:pt x="3402" y="1656"/>
                </a:cubicBezTo>
                <a:cubicBezTo>
                  <a:pt x="3108" y="1392"/>
                  <a:pt x="3656" y="2891"/>
                  <a:pt x="3156" y="2451"/>
                </a:cubicBezTo>
                <a:cubicBezTo>
                  <a:pt x="2803" y="2127"/>
                  <a:pt x="3039" y="3793"/>
                  <a:pt x="2607" y="3215"/>
                </a:cubicBezTo>
                <a:cubicBezTo>
                  <a:pt x="2176" y="2636"/>
                  <a:pt x="2285" y="4694"/>
                  <a:pt x="1912" y="3891"/>
                </a:cubicBezTo>
                <a:cubicBezTo>
                  <a:pt x="1736" y="3499"/>
                  <a:pt x="1128" y="4557"/>
                  <a:pt x="462" y="4733"/>
                </a:cubicBezTo>
                <a:cubicBezTo>
                  <a:pt x="158" y="4822"/>
                  <a:pt x="1059" y="3372"/>
                  <a:pt x="667" y="3509"/>
                </a:cubicBezTo>
                <a:cubicBezTo>
                  <a:pt x="1" y="3764"/>
                  <a:pt x="1412" y="2303"/>
                  <a:pt x="560" y="2421"/>
                </a:cubicBezTo>
                <a:cubicBezTo>
                  <a:pt x="40" y="2490"/>
                  <a:pt x="1442" y="1627"/>
                  <a:pt x="667" y="1558"/>
                </a:cubicBezTo>
                <a:cubicBezTo>
                  <a:pt x="89" y="1519"/>
                  <a:pt x="1520" y="814"/>
                  <a:pt x="1050" y="804"/>
                </a:cubicBezTo>
                <a:cubicBezTo>
                  <a:pt x="295" y="785"/>
                  <a:pt x="1677" y="1"/>
                  <a:pt x="2657" y="452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4" name="Google Shape;5684;p21"/>
          <p:cNvSpPr/>
          <p:nvPr/>
        </p:nvSpPr>
        <p:spPr>
          <a:xfrm>
            <a:off x="7620576" y="5962933"/>
            <a:ext cx="739805" cy="910057"/>
          </a:xfrm>
          <a:custGeom>
            <a:avLst/>
            <a:gdLst/>
            <a:ahLst/>
            <a:cxnLst/>
            <a:rect l="l" t="t" r="r" b="b"/>
            <a:pathLst>
              <a:path w="3498" h="4303" extrusionOk="0">
                <a:moveTo>
                  <a:pt x="0" y="4263"/>
                </a:moveTo>
                <a:cubicBezTo>
                  <a:pt x="764" y="3323"/>
                  <a:pt x="1891" y="2049"/>
                  <a:pt x="2224" y="0"/>
                </a:cubicBezTo>
                <a:cubicBezTo>
                  <a:pt x="2234" y="0"/>
                  <a:pt x="2244" y="11"/>
                  <a:pt x="2254" y="11"/>
                </a:cubicBezTo>
                <a:cubicBezTo>
                  <a:pt x="3057" y="392"/>
                  <a:pt x="3498" y="1657"/>
                  <a:pt x="2999" y="1215"/>
                </a:cubicBezTo>
                <a:cubicBezTo>
                  <a:pt x="2705" y="951"/>
                  <a:pt x="3253" y="2450"/>
                  <a:pt x="2753" y="2010"/>
                </a:cubicBezTo>
                <a:cubicBezTo>
                  <a:pt x="2400" y="1686"/>
                  <a:pt x="2636" y="3352"/>
                  <a:pt x="2204" y="2774"/>
                </a:cubicBezTo>
                <a:cubicBezTo>
                  <a:pt x="1773" y="2195"/>
                  <a:pt x="1882" y="4253"/>
                  <a:pt x="1509" y="3450"/>
                </a:cubicBezTo>
                <a:cubicBezTo>
                  <a:pt x="1333" y="3058"/>
                  <a:pt x="725" y="4116"/>
                  <a:pt x="59" y="4292"/>
                </a:cubicBezTo>
                <a:cubicBezTo>
                  <a:pt x="20" y="4303"/>
                  <a:pt x="0" y="4292"/>
                  <a:pt x="0" y="426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5" name="Google Shape;5685;p21"/>
          <p:cNvSpPr/>
          <p:nvPr/>
        </p:nvSpPr>
        <p:spPr>
          <a:xfrm>
            <a:off x="7753181" y="5606358"/>
            <a:ext cx="402261" cy="1080098"/>
          </a:xfrm>
          <a:custGeom>
            <a:avLst/>
            <a:gdLst/>
            <a:ahLst/>
            <a:cxnLst/>
            <a:rect l="l" t="t" r="r" b="b"/>
            <a:pathLst>
              <a:path w="1902" h="5107" extrusionOk="0">
                <a:moveTo>
                  <a:pt x="1882" y="393"/>
                </a:moveTo>
                <a:cubicBezTo>
                  <a:pt x="1901" y="1"/>
                  <a:pt x="1636" y="1"/>
                  <a:pt x="1568" y="373"/>
                </a:cubicBezTo>
                <a:cubicBezTo>
                  <a:pt x="1607" y="1657"/>
                  <a:pt x="1137" y="3744"/>
                  <a:pt x="79" y="4950"/>
                </a:cubicBezTo>
                <a:cubicBezTo>
                  <a:pt x="0" y="5057"/>
                  <a:pt x="88" y="5107"/>
                  <a:pt x="166" y="5009"/>
                </a:cubicBezTo>
                <a:cubicBezTo>
                  <a:pt x="1342" y="3666"/>
                  <a:pt x="1813" y="2039"/>
                  <a:pt x="1882" y="39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6" name="Google Shape;5686;p21"/>
          <p:cNvSpPr/>
          <p:nvPr/>
        </p:nvSpPr>
        <p:spPr>
          <a:xfrm>
            <a:off x="6569674" y="5419822"/>
            <a:ext cx="1589798" cy="265636"/>
          </a:xfrm>
          <a:custGeom>
            <a:avLst/>
            <a:gdLst/>
            <a:ahLst/>
            <a:cxnLst/>
            <a:rect l="l" t="t" r="r" b="b"/>
            <a:pathLst>
              <a:path w="7517" h="1256" extrusionOk="0">
                <a:moveTo>
                  <a:pt x="7330" y="70"/>
                </a:moveTo>
                <a:cubicBezTo>
                  <a:pt x="7409" y="1"/>
                  <a:pt x="7517" y="119"/>
                  <a:pt x="7438" y="188"/>
                </a:cubicBezTo>
                <a:cubicBezTo>
                  <a:pt x="6263" y="1255"/>
                  <a:pt x="4695" y="991"/>
                  <a:pt x="3225" y="726"/>
                </a:cubicBezTo>
                <a:cubicBezTo>
                  <a:pt x="2058" y="510"/>
                  <a:pt x="961" y="305"/>
                  <a:pt x="138" y="746"/>
                </a:cubicBezTo>
                <a:cubicBezTo>
                  <a:pt x="40" y="785"/>
                  <a:pt x="0" y="717"/>
                  <a:pt x="89" y="667"/>
                </a:cubicBezTo>
                <a:cubicBezTo>
                  <a:pt x="951" y="217"/>
                  <a:pt x="2078" y="413"/>
                  <a:pt x="3244" y="599"/>
                </a:cubicBezTo>
                <a:cubicBezTo>
                  <a:pt x="4695" y="844"/>
                  <a:pt x="6213" y="1089"/>
                  <a:pt x="7330" y="7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7" name="Google Shape;5687;p21"/>
          <p:cNvSpPr/>
          <p:nvPr/>
        </p:nvSpPr>
        <p:spPr>
          <a:xfrm>
            <a:off x="7798652" y="5434415"/>
            <a:ext cx="286362" cy="85232"/>
          </a:xfrm>
          <a:custGeom>
            <a:avLst/>
            <a:gdLst/>
            <a:ahLst/>
            <a:cxnLst/>
            <a:rect l="l" t="t" r="r" b="b"/>
            <a:pathLst>
              <a:path w="1354" h="403" extrusionOk="0">
                <a:moveTo>
                  <a:pt x="1275" y="246"/>
                </a:moveTo>
                <a:cubicBezTo>
                  <a:pt x="1353" y="295"/>
                  <a:pt x="1275" y="402"/>
                  <a:pt x="1206" y="354"/>
                </a:cubicBezTo>
                <a:cubicBezTo>
                  <a:pt x="931" y="167"/>
                  <a:pt x="432" y="89"/>
                  <a:pt x="99" y="128"/>
                </a:cubicBezTo>
                <a:cubicBezTo>
                  <a:pt x="20" y="148"/>
                  <a:pt x="1" y="69"/>
                  <a:pt x="89" y="60"/>
                </a:cubicBezTo>
                <a:cubicBezTo>
                  <a:pt x="452" y="1"/>
                  <a:pt x="971" y="40"/>
                  <a:pt x="1275" y="24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8" name="Google Shape;5688;p21"/>
          <p:cNvSpPr/>
          <p:nvPr/>
        </p:nvSpPr>
        <p:spPr>
          <a:xfrm>
            <a:off x="7869078" y="5490461"/>
            <a:ext cx="211705" cy="215724"/>
          </a:xfrm>
          <a:custGeom>
            <a:avLst/>
            <a:gdLst/>
            <a:ahLst/>
            <a:cxnLst/>
            <a:rect l="l" t="t" r="r" b="b"/>
            <a:pathLst>
              <a:path w="1001" h="1020" extrusionOk="0">
                <a:moveTo>
                  <a:pt x="971" y="128"/>
                </a:moveTo>
                <a:cubicBezTo>
                  <a:pt x="1000" y="39"/>
                  <a:pt x="873" y="0"/>
                  <a:pt x="844" y="79"/>
                </a:cubicBezTo>
                <a:cubicBezTo>
                  <a:pt x="726" y="392"/>
                  <a:pt x="373" y="755"/>
                  <a:pt x="79" y="902"/>
                </a:cubicBezTo>
                <a:cubicBezTo>
                  <a:pt x="1" y="951"/>
                  <a:pt x="40" y="1019"/>
                  <a:pt x="108" y="980"/>
                </a:cubicBezTo>
                <a:cubicBezTo>
                  <a:pt x="432" y="804"/>
                  <a:pt x="844" y="470"/>
                  <a:pt x="971" y="12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9" name="Google Shape;5689;p21"/>
          <p:cNvSpPr/>
          <p:nvPr/>
        </p:nvSpPr>
        <p:spPr>
          <a:xfrm>
            <a:off x="7699251" y="5467620"/>
            <a:ext cx="275788" cy="105958"/>
          </a:xfrm>
          <a:custGeom>
            <a:avLst/>
            <a:gdLst/>
            <a:ahLst/>
            <a:cxnLst/>
            <a:rect l="l" t="t" r="r" b="b"/>
            <a:pathLst>
              <a:path w="1304" h="501" extrusionOk="0">
                <a:moveTo>
                  <a:pt x="1245" y="343"/>
                </a:moveTo>
                <a:cubicBezTo>
                  <a:pt x="1303" y="402"/>
                  <a:pt x="1225" y="500"/>
                  <a:pt x="1157" y="441"/>
                </a:cubicBezTo>
                <a:cubicBezTo>
                  <a:pt x="902" y="226"/>
                  <a:pt x="421" y="79"/>
                  <a:pt x="88" y="79"/>
                </a:cubicBezTo>
                <a:cubicBezTo>
                  <a:pt x="0" y="79"/>
                  <a:pt x="0" y="10"/>
                  <a:pt x="79" y="10"/>
                </a:cubicBezTo>
                <a:cubicBezTo>
                  <a:pt x="451" y="1"/>
                  <a:pt x="970" y="99"/>
                  <a:pt x="1245" y="34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0" name="Google Shape;5690;p21"/>
          <p:cNvSpPr/>
          <p:nvPr/>
        </p:nvSpPr>
        <p:spPr>
          <a:xfrm>
            <a:off x="7738588" y="5542276"/>
            <a:ext cx="232220" cy="190979"/>
          </a:xfrm>
          <a:custGeom>
            <a:avLst/>
            <a:gdLst/>
            <a:ahLst/>
            <a:cxnLst/>
            <a:rect l="l" t="t" r="r" b="b"/>
            <a:pathLst>
              <a:path w="1098" h="903" extrusionOk="0">
                <a:moveTo>
                  <a:pt x="1059" y="138"/>
                </a:moveTo>
                <a:cubicBezTo>
                  <a:pt x="1098" y="59"/>
                  <a:pt x="980" y="0"/>
                  <a:pt x="941" y="69"/>
                </a:cubicBezTo>
                <a:cubicBezTo>
                  <a:pt x="794" y="373"/>
                  <a:pt x="392" y="686"/>
                  <a:pt x="79" y="804"/>
                </a:cubicBezTo>
                <a:cubicBezTo>
                  <a:pt x="0" y="833"/>
                  <a:pt x="30" y="902"/>
                  <a:pt x="108" y="872"/>
                </a:cubicBezTo>
                <a:cubicBezTo>
                  <a:pt x="451" y="745"/>
                  <a:pt x="892" y="461"/>
                  <a:pt x="1059" y="13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1" name="Google Shape;5691;p21"/>
          <p:cNvSpPr/>
          <p:nvPr/>
        </p:nvSpPr>
        <p:spPr>
          <a:xfrm>
            <a:off x="7599850" y="5471849"/>
            <a:ext cx="265425" cy="137048"/>
          </a:xfrm>
          <a:custGeom>
            <a:avLst/>
            <a:gdLst/>
            <a:ahLst/>
            <a:cxnLst/>
            <a:rect l="l" t="t" r="r" b="b"/>
            <a:pathLst>
              <a:path w="1255" h="648" extrusionOk="0">
                <a:moveTo>
                  <a:pt x="1196" y="500"/>
                </a:moveTo>
                <a:cubicBezTo>
                  <a:pt x="1254" y="558"/>
                  <a:pt x="1156" y="647"/>
                  <a:pt x="1098" y="588"/>
                </a:cubicBezTo>
                <a:cubicBezTo>
                  <a:pt x="872" y="333"/>
                  <a:pt x="412" y="127"/>
                  <a:pt x="88" y="88"/>
                </a:cubicBezTo>
                <a:cubicBezTo>
                  <a:pt x="0" y="79"/>
                  <a:pt x="0" y="0"/>
                  <a:pt x="88" y="10"/>
                </a:cubicBezTo>
                <a:cubicBezTo>
                  <a:pt x="451" y="49"/>
                  <a:pt x="950" y="225"/>
                  <a:pt x="1196" y="50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2" name="Google Shape;5692;p21"/>
          <p:cNvSpPr/>
          <p:nvPr/>
        </p:nvSpPr>
        <p:spPr>
          <a:xfrm>
            <a:off x="7608098" y="5575480"/>
            <a:ext cx="252946" cy="163908"/>
          </a:xfrm>
          <a:custGeom>
            <a:avLst/>
            <a:gdLst/>
            <a:ahLst/>
            <a:cxnLst/>
            <a:rect l="l" t="t" r="r" b="b"/>
            <a:pathLst>
              <a:path w="1196" h="775" extrusionOk="0">
                <a:moveTo>
                  <a:pt x="1137" y="147"/>
                </a:moveTo>
                <a:cubicBezTo>
                  <a:pt x="1196" y="79"/>
                  <a:pt x="1088" y="0"/>
                  <a:pt x="1029" y="79"/>
                </a:cubicBezTo>
                <a:cubicBezTo>
                  <a:pt x="843" y="343"/>
                  <a:pt x="412" y="608"/>
                  <a:pt x="88" y="686"/>
                </a:cubicBezTo>
                <a:cubicBezTo>
                  <a:pt x="0" y="706"/>
                  <a:pt x="10" y="774"/>
                  <a:pt x="98" y="754"/>
                </a:cubicBezTo>
                <a:cubicBezTo>
                  <a:pt x="451" y="676"/>
                  <a:pt x="931" y="451"/>
                  <a:pt x="1137" y="14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3" name="Google Shape;5693;p21"/>
          <p:cNvSpPr/>
          <p:nvPr/>
        </p:nvSpPr>
        <p:spPr>
          <a:xfrm>
            <a:off x="7504467" y="5467620"/>
            <a:ext cx="257176" cy="153544"/>
          </a:xfrm>
          <a:custGeom>
            <a:avLst/>
            <a:gdLst/>
            <a:ahLst/>
            <a:cxnLst/>
            <a:rect l="l" t="t" r="r" b="b"/>
            <a:pathLst>
              <a:path w="1216" h="726" extrusionOk="0">
                <a:moveTo>
                  <a:pt x="1166" y="578"/>
                </a:moveTo>
                <a:cubicBezTo>
                  <a:pt x="1215" y="647"/>
                  <a:pt x="1117" y="726"/>
                  <a:pt x="1059" y="657"/>
                </a:cubicBezTo>
                <a:cubicBezTo>
                  <a:pt x="863" y="393"/>
                  <a:pt x="412" y="147"/>
                  <a:pt x="88" y="89"/>
                </a:cubicBezTo>
                <a:cubicBezTo>
                  <a:pt x="0" y="79"/>
                  <a:pt x="10" y="1"/>
                  <a:pt x="98" y="20"/>
                </a:cubicBezTo>
                <a:cubicBezTo>
                  <a:pt x="460" y="79"/>
                  <a:pt x="941" y="284"/>
                  <a:pt x="1166" y="57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4" name="Google Shape;5694;p21"/>
          <p:cNvSpPr/>
          <p:nvPr/>
        </p:nvSpPr>
        <p:spPr>
          <a:xfrm>
            <a:off x="7496219" y="5587958"/>
            <a:ext cx="261195" cy="147200"/>
          </a:xfrm>
          <a:custGeom>
            <a:avLst/>
            <a:gdLst/>
            <a:ahLst/>
            <a:cxnLst/>
            <a:rect l="l" t="t" r="r" b="b"/>
            <a:pathLst>
              <a:path w="1235" h="696" extrusionOk="0">
                <a:moveTo>
                  <a:pt x="1185" y="157"/>
                </a:moveTo>
                <a:cubicBezTo>
                  <a:pt x="1235" y="88"/>
                  <a:pt x="1137" y="0"/>
                  <a:pt x="1078" y="68"/>
                </a:cubicBezTo>
                <a:cubicBezTo>
                  <a:pt x="872" y="333"/>
                  <a:pt x="412" y="558"/>
                  <a:pt x="88" y="608"/>
                </a:cubicBezTo>
                <a:cubicBezTo>
                  <a:pt x="0" y="617"/>
                  <a:pt x="10" y="695"/>
                  <a:pt x="98" y="686"/>
                </a:cubicBezTo>
                <a:cubicBezTo>
                  <a:pt x="451" y="627"/>
                  <a:pt x="950" y="441"/>
                  <a:pt x="1185" y="15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5" name="Google Shape;5695;p21"/>
          <p:cNvSpPr/>
          <p:nvPr/>
        </p:nvSpPr>
        <p:spPr>
          <a:xfrm>
            <a:off x="7390261" y="5451123"/>
            <a:ext cx="242795" cy="178501"/>
          </a:xfrm>
          <a:custGeom>
            <a:avLst/>
            <a:gdLst/>
            <a:ahLst/>
            <a:cxnLst/>
            <a:rect l="l" t="t" r="r" b="b"/>
            <a:pathLst>
              <a:path w="1148" h="844" extrusionOk="0">
                <a:moveTo>
                  <a:pt x="1109" y="696"/>
                </a:moveTo>
                <a:cubicBezTo>
                  <a:pt x="1148" y="765"/>
                  <a:pt x="1040" y="843"/>
                  <a:pt x="991" y="765"/>
                </a:cubicBezTo>
                <a:cubicBezTo>
                  <a:pt x="815" y="480"/>
                  <a:pt x="403" y="186"/>
                  <a:pt x="79" y="98"/>
                </a:cubicBezTo>
                <a:cubicBezTo>
                  <a:pt x="1" y="69"/>
                  <a:pt x="21" y="0"/>
                  <a:pt x="99" y="20"/>
                </a:cubicBezTo>
                <a:cubicBezTo>
                  <a:pt x="452" y="127"/>
                  <a:pt x="913" y="382"/>
                  <a:pt x="1109" y="69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6" name="Google Shape;5696;p21"/>
          <p:cNvSpPr/>
          <p:nvPr/>
        </p:nvSpPr>
        <p:spPr>
          <a:xfrm>
            <a:off x="7357269" y="5594091"/>
            <a:ext cx="271769" cy="122455"/>
          </a:xfrm>
          <a:custGeom>
            <a:avLst/>
            <a:gdLst/>
            <a:ahLst/>
            <a:cxnLst/>
            <a:rect l="l" t="t" r="r" b="b"/>
            <a:pathLst>
              <a:path w="1285" h="579" extrusionOk="0">
                <a:moveTo>
                  <a:pt x="1215" y="157"/>
                </a:moveTo>
                <a:cubicBezTo>
                  <a:pt x="1284" y="98"/>
                  <a:pt x="1186" y="0"/>
                  <a:pt x="1127" y="69"/>
                </a:cubicBezTo>
                <a:cubicBezTo>
                  <a:pt x="892" y="304"/>
                  <a:pt x="412" y="481"/>
                  <a:pt x="89" y="490"/>
                </a:cubicBezTo>
                <a:cubicBezTo>
                  <a:pt x="0" y="500"/>
                  <a:pt x="0" y="579"/>
                  <a:pt x="89" y="568"/>
                </a:cubicBezTo>
                <a:cubicBezTo>
                  <a:pt x="451" y="559"/>
                  <a:pt x="960" y="412"/>
                  <a:pt x="1215" y="15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7" name="Google Shape;5697;p21"/>
          <p:cNvSpPr/>
          <p:nvPr/>
        </p:nvSpPr>
        <p:spPr>
          <a:xfrm>
            <a:off x="7282612" y="5434415"/>
            <a:ext cx="242795" cy="178501"/>
          </a:xfrm>
          <a:custGeom>
            <a:avLst/>
            <a:gdLst/>
            <a:ahLst/>
            <a:cxnLst/>
            <a:rect l="l" t="t" r="r" b="b"/>
            <a:pathLst>
              <a:path w="1148" h="844" extrusionOk="0">
                <a:moveTo>
                  <a:pt x="1108" y="706"/>
                </a:moveTo>
                <a:cubicBezTo>
                  <a:pt x="1147" y="775"/>
                  <a:pt x="1039" y="844"/>
                  <a:pt x="991" y="775"/>
                </a:cubicBezTo>
                <a:cubicBezTo>
                  <a:pt x="824" y="491"/>
                  <a:pt x="403" y="197"/>
                  <a:pt x="89" y="99"/>
                </a:cubicBezTo>
                <a:cubicBezTo>
                  <a:pt x="0" y="79"/>
                  <a:pt x="20" y="1"/>
                  <a:pt x="109" y="30"/>
                </a:cubicBezTo>
                <a:cubicBezTo>
                  <a:pt x="451" y="128"/>
                  <a:pt x="912" y="393"/>
                  <a:pt x="1108" y="70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8" name="Google Shape;5698;p21"/>
          <p:cNvSpPr/>
          <p:nvPr/>
        </p:nvSpPr>
        <p:spPr>
          <a:xfrm>
            <a:off x="7249408" y="5579499"/>
            <a:ext cx="271769" cy="120551"/>
          </a:xfrm>
          <a:custGeom>
            <a:avLst/>
            <a:gdLst/>
            <a:ahLst/>
            <a:cxnLst/>
            <a:rect l="l" t="t" r="r" b="b"/>
            <a:pathLst>
              <a:path w="1285" h="570" extrusionOk="0">
                <a:moveTo>
                  <a:pt x="1226" y="158"/>
                </a:moveTo>
                <a:cubicBezTo>
                  <a:pt x="1285" y="99"/>
                  <a:pt x="1196" y="1"/>
                  <a:pt x="1128" y="60"/>
                </a:cubicBezTo>
                <a:cubicBezTo>
                  <a:pt x="893" y="295"/>
                  <a:pt x="422" y="481"/>
                  <a:pt x="89" y="491"/>
                </a:cubicBezTo>
                <a:cubicBezTo>
                  <a:pt x="1" y="500"/>
                  <a:pt x="1" y="569"/>
                  <a:pt x="89" y="569"/>
                </a:cubicBezTo>
                <a:cubicBezTo>
                  <a:pt x="451" y="550"/>
                  <a:pt x="961" y="412"/>
                  <a:pt x="1226" y="15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9" name="Google Shape;5699;p21"/>
          <p:cNvSpPr/>
          <p:nvPr/>
        </p:nvSpPr>
        <p:spPr>
          <a:xfrm>
            <a:off x="7166503" y="5422149"/>
            <a:ext cx="242795" cy="178289"/>
          </a:xfrm>
          <a:custGeom>
            <a:avLst/>
            <a:gdLst/>
            <a:ahLst/>
            <a:cxnLst/>
            <a:rect l="l" t="t" r="r" b="b"/>
            <a:pathLst>
              <a:path w="1148" h="843" extrusionOk="0">
                <a:moveTo>
                  <a:pt x="1108" y="695"/>
                </a:moveTo>
                <a:cubicBezTo>
                  <a:pt x="1148" y="774"/>
                  <a:pt x="1039" y="843"/>
                  <a:pt x="991" y="764"/>
                </a:cubicBezTo>
                <a:cubicBezTo>
                  <a:pt x="814" y="480"/>
                  <a:pt x="403" y="196"/>
                  <a:pt x="79" y="98"/>
                </a:cubicBezTo>
                <a:cubicBezTo>
                  <a:pt x="1" y="68"/>
                  <a:pt x="20" y="0"/>
                  <a:pt x="99" y="20"/>
                </a:cubicBezTo>
                <a:cubicBezTo>
                  <a:pt x="451" y="127"/>
                  <a:pt x="912" y="382"/>
                  <a:pt x="1108" y="69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0" name="Google Shape;5700;p21"/>
          <p:cNvSpPr/>
          <p:nvPr/>
        </p:nvSpPr>
        <p:spPr>
          <a:xfrm>
            <a:off x="7133299" y="5564906"/>
            <a:ext cx="271769" cy="122666"/>
          </a:xfrm>
          <a:custGeom>
            <a:avLst/>
            <a:gdLst/>
            <a:ahLst/>
            <a:cxnLst/>
            <a:rect l="l" t="t" r="r" b="b"/>
            <a:pathLst>
              <a:path w="1285" h="580" extrusionOk="0">
                <a:moveTo>
                  <a:pt x="1226" y="158"/>
                </a:moveTo>
                <a:cubicBezTo>
                  <a:pt x="1285" y="99"/>
                  <a:pt x="1187" y="1"/>
                  <a:pt x="1128" y="70"/>
                </a:cubicBezTo>
                <a:cubicBezTo>
                  <a:pt x="893" y="305"/>
                  <a:pt x="412" y="481"/>
                  <a:pt x="89" y="501"/>
                </a:cubicBezTo>
                <a:cubicBezTo>
                  <a:pt x="1" y="501"/>
                  <a:pt x="1" y="579"/>
                  <a:pt x="89" y="569"/>
                </a:cubicBezTo>
                <a:cubicBezTo>
                  <a:pt x="452" y="560"/>
                  <a:pt x="961" y="423"/>
                  <a:pt x="1226" y="15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1" name="Google Shape;5701;p21"/>
          <p:cNvSpPr/>
          <p:nvPr/>
        </p:nvSpPr>
        <p:spPr>
          <a:xfrm>
            <a:off x="7062873" y="5411574"/>
            <a:ext cx="242795" cy="178501"/>
          </a:xfrm>
          <a:custGeom>
            <a:avLst/>
            <a:gdLst/>
            <a:ahLst/>
            <a:cxnLst/>
            <a:rect l="l" t="t" r="r" b="b"/>
            <a:pathLst>
              <a:path w="1148" h="844" extrusionOk="0">
                <a:moveTo>
                  <a:pt x="1108" y="697"/>
                </a:moveTo>
                <a:cubicBezTo>
                  <a:pt x="1148" y="775"/>
                  <a:pt x="1039" y="843"/>
                  <a:pt x="991" y="765"/>
                </a:cubicBezTo>
                <a:cubicBezTo>
                  <a:pt x="824" y="481"/>
                  <a:pt x="403" y="197"/>
                  <a:pt x="89" y="99"/>
                </a:cubicBezTo>
                <a:cubicBezTo>
                  <a:pt x="1" y="70"/>
                  <a:pt x="20" y="1"/>
                  <a:pt x="109" y="20"/>
                </a:cubicBezTo>
                <a:cubicBezTo>
                  <a:pt x="451" y="129"/>
                  <a:pt x="912" y="383"/>
                  <a:pt x="1108" y="69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2" name="Google Shape;5702;p21"/>
          <p:cNvSpPr/>
          <p:nvPr/>
        </p:nvSpPr>
        <p:spPr>
          <a:xfrm>
            <a:off x="7029668" y="5554754"/>
            <a:ext cx="271769" cy="122455"/>
          </a:xfrm>
          <a:custGeom>
            <a:avLst/>
            <a:gdLst/>
            <a:ahLst/>
            <a:cxnLst/>
            <a:rect l="l" t="t" r="r" b="b"/>
            <a:pathLst>
              <a:path w="1285" h="579" extrusionOk="0">
                <a:moveTo>
                  <a:pt x="1226" y="157"/>
                </a:moveTo>
                <a:cubicBezTo>
                  <a:pt x="1285" y="98"/>
                  <a:pt x="1196" y="0"/>
                  <a:pt x="1128" y="68"/>
                </a:cubicBezTo>
                <a:cubicBezTo>
                  <a:pt x="893" y="304"/>
                  <a:pt x="423" y="480"/>
                  <a:pt x="89" y="500"/>
                </a:cubicBezTo>
                <a:cubicBezTo>
                  <a:pt x="1" y="500"/>
                  <a:pt x="1" y="578"/>
                  <a:pt x="89" y="569"/>
                </a:cubicBezTo>
                <a:cubicBezTo>
                  <a:pt x="452" y="558"/>
                  <a:pt x="961" y="421"/>
                  <a:pt x="1226" y="15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3" name="Google Shape;5703;p21"/>
          <p:cNvSpPr/>
          <p:nvPr/>
        </p:nvSpPr>
        <p:spPr>
          <a:xfrm>
            <a:off x="6955223" y="5397193"/>
            <a:ext cx="251043" cy="166023"/>
          </a:xfrm>
          <a:custGeom>
            <a:avLst/>
            <a:gdLst/>
            <a:ahLst/>
            <a:cxnLst/>
            <a:rect l="l" t="t" r="r" b="b"/>
            <a:pathLst>
              <a:path w="1187" h="785" extrusionOk="0">
                <a:moveTo>
                  <a:pt x="1137" y="637"/>
                </a:moveTo>
                <a:cubicBezTo>
                  <a:pt x="1186" y="706"/>
                  <a:pt x="1078" y="784"/>
                  <a:pt x="1029" y="715"/>
                </a:cubicBezTo>
                <a:cubicBezTo>
                  <a:pt x="843" y="441"/>
                  <a:pt x="412" y="167"/>
                  <a:pt x="89" y="99"/>
                </a:cubicBezTo>
                <a:cubicBezTo>
                  <a:pt x="0" y="79"/>
                  <a:pt x="20" y="1"/>
                  <a:pt x="98" y="20"/>
                </a:cubicBezTo>
                <a:cubicBezTo>
                  <a:pt x="461" y="108"/>
                  <a:pt x="931" y="334"/>
                  <a:pt x="1137" y="63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4" name="Google Shape;5704;p21"/>
          <p:cNvSpPr/>
          <p:nvPr/>
        </p:nvSpPr>
        <p:spPr>
          <a:xfrm>
            <a:off x="6936612" y="5529798"/>
            <a:ext cx="265425" cy="134933"/>
          </a:xfrm>
          <a:custGeom>
            <a:avLst/>
            <a:gdLst/>
            <a:ahLst/>
            <a:cxnLst/>
            <a:rect l="l" t="t" r="r" b="b"/>
            <a:pathLst>
              <a:path w="1255" h="638" extrusionOk="0">
                <a:moveTo>
                  <a:pt x="1196" y="147"/>
                </a:moveTo>
                <a:cubicBezTo>
                  <a:pt x="1255" y="88"/>
                  <a:pt x="1157" y="1"/>
                  <a:pt x="1098" y="59"/>
                </a:cubicBezTo>
                <a:cubicBezTo>
                  <a:pt x="872" y="314"/>
                  <a:pt x="412" y="520"/>
                  <a:pt x="79" y="549"/>
                </a:cubicBezTo>
                <a:cubicBezTo>
                  <a:pt x="0" y="559"/>
                  <a:pt x="0" y="637"/>
                  <a:pt x="88" y="628"/>
                </a:cubicBezTo>
                <a:cubicBezTo>
                  <a:pt x="451" y="589"/>
                  <a:pt x="950" y="422"/>
                  <a:pt x="1196" y="14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5" name="Google Shape;5705;p21"/>
          <p:cNvSpPr/>
          <p:nvPr/>
        </p:nvSpPr>
        <p:spPr>
          <a:xfrm>
            <a:off x="6888815" y="5403326"/>
            <a:ext cx="223972" cy="149526"/>
          </a:xfrm>
          <a:custGeom>
            <a:avLst/>
            <a:gdLst/>
            <a:ahLst/>
            <a:cxnLst/>
            <a:rect l="l" t="t" r="r" b="b"/>
            <a:pathLst>
              <a:path w="1059" h="707" extrusionOk="0">
                <a:moveTo>
                  <a:pt x="1010" y="569"/>
                </a:moveTo>
                <a:cubicBezTo>
                  <a:pt x="1059" y="638"/>
                  <a:pt x="961" y="706"/>
                  <a:pt x="912" y="638"/>
                </a:cubicBezTo>
                <a:cubicBezTo>
                  <a:pt x="745" y="393"/>
                  <a:pt x="364" y="157"/>
                  <a:pt x="70" y="89"/>
                </a:cubicBezTo>
                <a:cubicBezTo>
                  <a:pt x="1" y="70"/>
                  <a:pt x="11" y="1"/>
                  <a:pt x="89" y="20"/>
                </a:cubicBezTo>
                <a:cubicBezTo>
                  <a:pt x="403" y="99"/>
                  <a:pt x="824" y="305"/>
                  <a:pt x="1010" y="56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6" name="Google Shape;5706;p21"/>
          <p:cNvSpPr/>
          <p:nvPr/>
        </p:nvSpPr>
        <p:spPr>
          <a:xfrm>
            <a:off x="6870204" y="5521550"/>
            <a:ext cx="236450" cy="120340"/>
          </a:xfrm>
          <a:custGeom>
            <a:avLst/>
            <a:gdLst/>
            <a:ahLst/>
            <a:cxnLst/>
            <a:rect l="l" t="t" r="r" b="b"/>
            <a:pathLst>
              <a:path w="1118" h="569" extrusionOk="0">
                <a:moveTo>
                  <a:pt x="1068" y="138"/>
                </a:moveTo>
                <a:cubicBezTo>
                  <a:pt x="1118" y="79"/>
                  <a:pt x="1039" y="0"/>
                  <a:pt x="981" y="59"/>
                </a:cubicBezTo>
                <a:cubicBezTo>
                  <a:pt x="785" y="284"/>
                  <a:pt x="373" y="461"/>
                  <a:pt x="79" y="490"/>
                </a:cubicBezTo>
                <a:cubicBezTo>
                  <a:pt x="1" y="500"/>
                  <a:pt x="1" y="569"/>
                  <a:pt x="79" y="559"/>
                </a:cubicBezTo>
                <a:cubicBezTo>
                  <a:pt x="402" y="530"/>
                  <a:pt x="853" y="382"/>
                  <a:pt x="1068" y="13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7" name="Google Shape;5707;p21"/>
          <p:cNvSpPr/>
          <p:nvPr/>
        </p:nvSpPr>
        <p:spPr>
          <a:xfrm>
            <a:off x="6783281" y="5403326"/>
            <a:ext cx="230105" cy="139163"/>
          </a:xfrm>
          <a:custGeom>
            <a:avLst/>
            <a:gdLst/>
            <a:ahLst/>
            <a:cxnLst/>
            <a:rect l="l" t="t" r="r" b="b"/>
            <a:pathLst>
              <a:path w="1088" h="658" extrusionOk="0">
                <a:moveTo>
                  <a:pt x="1039" y="520"/>
                </a:moveTo>
                <a:cubicBezTo>
                  <a:pt x="1088" y="579"/>
                  <a:pt x="990" y="657"/>
                  <a:pt x="950" y="588"/>
                </a:cubicBezTo>
                <a:cubicBezTo>
                  <a:pt x="765" y="353"/>
                  <a:pt x="373" y="138"/>
                  <a:pt x="79" y="89"/>
                </a:cubicBezTo>
                <a:cubicBezTo>
                  <a:pt x="0" y="70"/>
                  <a:pt x="10" y="1"/>
                  <a:pt x="88" y="20"/>
                </a:cubicBezTo>
                <a:cubicBezTo>
                  <a:pt x="402" y="79"/>
                  <a:pt x="843" y="255"/>
                  <a:pt x="1039" y="52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8" name="Google Shape;5708;p21"/>
          <p:cNvSpPr/>
          <p:nvPr/>
        </p:nvSpPr>
        <p:spPr>
          <a:xfrm>
            <a:off x="6776936" y="5511187"/>
            <a:ext cx="232220" cy="130703"/>
          </a:xfrm>
          <a:custGeom>
            <a:avLst/>
            <a:gdLst/>
            <a:ahLst/>
            <a:cxnLst/>
            <a:rect l="l" t="t" r="r" b="b"/>
            <a:pathLst>
              <a:path w="1098" h="618" extrusionOk="0">
                <a:moveTo>
                  <a:pt x="1049" y="137"/>
                </a:moveTo>
                <a:cubicBezTo>
                  <a:pt x="1098" y="78"/>
                  <a:pt x="1010" y="0"/>
                  <a:pt x="961" y="59"/>
                </a:cubicBezTo>
                <a:cubicBezTo>
                  <a:pt x="765" y="294"/>
                  <a:pt x="363" y="500"/>
                  <a:pt x="69" y="539"/>
                </a:cubicBezTo>
                <a:cubicBezTo>
                  <a:pt x="0" y="559"/>
                  <a:pt x="0" y="618"/>
                  <a:pt x="79" y="608"/>
                </a:cubicBezTo>
                <a:cubicBezTo>
                  <a:pt x="403" y="559"/>
                  <a:pt x="843" y="392"/>
                  <a:pt x="1049" y="13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9" name="Google Shape;5709;p21"/>
          <p:cNvSpPr/>
          <p:nvPr/>
        </p:nvSpPr>
        <p:spPr>
          <a:xfrm>
            <a:off x="6698261" y="5422149"/>
            <a:ext cx="213609" cy="105747"/>
          </a:xfrm>
          <a:custGeom>
            <a:avLst/>
            <a:gdLst/>
            <a:ahLst/>
            <a:cxnLst/>
            <a:rect l="l" t="t" r="r" b="b"/>
            <a:pathLst>
              <a:path w="1010" h="500" extrusionOk="0">
                <a:moveTo>
                  <a:pt x="960" y="382"/>
                </a:moveTo>
                <a:cubicBezTo>
                  <a:pt x="1010" y="431"/>
                  <a:pt x="931" y="499"/>
                  <a:pt x="882" y="451"/>
                </a:cubicBezTo>
                <a:cubicBezTo>
                  <a:pt x="706" y="255"/>
                  <a:pt x="333" y="98"/>
                  <a:pt x="69" y="68"/>
                </a:cubicBezTo>
                <a:cubicBezTo>
                  <a:pt x="0" y="68"/>
                  <a:pt x="0" y="0"/>
                  <a:pt x="69" y="10"/>
                </a:cubicBezTo>
                <a:cubicBezTo>
                  <a:pt x="363" y="39"/>
                  <a:pt x="764" y="166"/>
                  <a:pt x="960" y="3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0" name="Google Shape;5710;p21"/>
          <p:cNvSpPr/>
          <p:nvPr/>
        </p:nvSpPr>
        <p:spPr>
          <a:xfrm>
            <a:off x="6708624" y="5502727"/>
            <a:ext cx="199227" cy="133030"/>
          </a:xfrm>
          <a:custGeom>
            <a:avLst/>
            <a:gdLst/>
            <a:ahLst/>
            <a:cxnLst/>
            <a:rect l="l" t="t" r="r" b="b"/>
            <a:pathLst>
              <a:path w="942" h="629" extrusionOk="0">
                <a:moveTo>
                  <a:pt x="902" y="118"/>
                </a:moveTo>
                <a:cubicBezTo>
                  <a:pt x="941" y="60"/>
                  <a:pt x="853" y="1"/>
                  <a:pt x="813" y="60"/>
                </a:cubicBezTo>
                <a:cubicBezTo>
                  <a:pt x="667" y="275"/>
                  <a:pt x="323" y="491"/>
                  <a:pt x="69" y="550"/>
                </a:cubicBezTo>
                <a:cubicBezTo>
                  <a:pt x="0" y="569"/>
                  <a:pt x="10" y="628"/>
                  <a:pt x="79" y="619"/>
                </a:cubicBezTo>
                <a:cubicBezTo>
                  <a:pt x="363" y="540"/>
                  <a:pt x="735" y="354"/>
                  <a:pt x="902" y="1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1" name="Google Shape;5711;p21"/>
          <p:cNvSpPr/>
          <p:nvPr/>
        </p:nvSpPr>
        <p:spPr>
          <a:xfrm>
            <a:off x="6642216" y="5442875"/>
            <a:ext cx="194997" cy="87135"/>
          </a:xfrm>
          <a:custGeom>
            <a:avLst/>
            <a:gdLst/>
            <a:ahLst/>
            <a:cxnLst/>
            <a:rect l="l" t="t" r="r" b="b"/>
            <a:pathLst>
              <a:path w="922" h="412" extrusionOk="0">
                <a:moveTo>
                  <a:pt x="883" y="304"/>
                </a:moveTo>
                <a:cubicBezTo>
                  <a:pt x="922" y="343"/>
                  <a:pt x="833" y="412"/>
                  <a:pt x="794" y="362"/>
                </a:cubicBezTo>
                <a:cubicBezTo>
                  <a:pt x="618" y="196"/>
                  <a:pt x="304" y="68"/>
                  <a:pt x="60" y="59"/>
                </a:cubicBezTo>
                <a:cubicBezTo>
                  <a:pt x="1" y="49"/>
                  <a:pt x="1" y="0"/>
                  <a:pt x="60" y="0"/>
                </a:cubicBezTo>
                <a:cubicBezTo>
                  <a:pt x="324" y="10"/>
                  <a:pt x="696" y="108"/>
                  <a:pt x="883" y="30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2" name="Google Shape;5712;p21"/>
          <p:cNvSpPr/>
          <p:nvPr/>
        </p:nvSpPr>
        <p:spPr>
          <a:xfrm>
            <a:off x="6658924" y="5505054"/>
            <a:ext cx="176174" cy="128588"/>
          </a:xfrm>
          <a:custGeom>
            <a:avLst/>
            <a:gdLst/>
            <a:ahLst/>
            <a:cxnLst/>
            <a:rect l="l" t="t" r="r" b="b"/>
            <a:pathLst>
              <a:path w="833" h="608" extrusionOk="0">
                <a:moveTo>
                  <a:pt x="794" y="107"/>
                </a:moveTo>
                <a:cubicBezTo>
                  <a:pt x="833" y="59"/>
                  <a:pt x="725" y="0"/>
                  <a:pt x="686" y="59"/>
                </a:cubicBezTo>
                <a:cubicBezTo>
                  <a:pt x="558" y="264"/>
                  <a:pt x="284" y="470"/>
                  <a:pt x="59" y="539"/>
                </a:cubicBezTo>
                <a:cubicBezTo>
                  <a:pt x="0" y="558"/>
                  <a:pt x="10" y="608"/>
                  <a:pt x="68" y="597"/>
                </a:cubicBezTo>
                <a:cubicBezTo>
                  <a:pt x="323" y="519"/>
                  <a:pt x="656" y="333"/>
                  <a:pt x="794" y="10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3" name="Google Shape;5713;p21"/>
          <p:cNvSpPr/>
          <p:nvPr/>
        </p:nvSpPr>
        <p:spPr>
          <a:xfrm>
            <a:off x="6586171" y="5459371"/>
            <a:ext cx="174271" cy="76772"/>
          </a:xfrm>
          <a:custGeom>
            <a:avLst/>
            <a:gdLst/>
            <a:ahLst/>
            <a:cxnLst/>
            <a:rect l="l" t="t" r="r" b="b"/>
            <a:pathLst>
              <a:path w="824" h="363" extrusionOk="0">
                <a:moveTo>
                  <a:pt x="785" y="265"/>
                </a:moveTo>
                <a:cubicBezTo>
                  <a:pt x="824" y="304"/>
                  <a:pt x="726" y="363"/>
                  <a:pt x="687" y="323"/>
                </a:cubicBezTo>
                <a:cubicBezTo>
                  <a:pt x="530" y="167"/>
                  <a:pt x="266" y="59"/>
                  <a:pt x="50" y="49"/>
                </a:cubicBezTo>
                <a:cubicBezTo>
                  <a:pt x="1" y="49"/>
                  <a:pt x="1" y="1"/>
                  <a:pt x="50" y="1"/>
                </a:cubicBezTo>
                <a:cubicBezTo>
                  <a:pt x="285" y="10"/>
                  <a:pt x="619" y="99"/>
                  <a:pt x="785" y="26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4" name="Google Shape;5714;p21"/>
          <p:cNvSpPr/>
          <p:nvPr/>
        </p:nvSpPr>
        <p:spPr>
          <a:xfrm>
            <a:off x="6600763" y="5515205"/>
            <a:ext cx="166023" cy="116322"/>
          </a:xfrm>
          <a:custGeom>
            <a:avLst/>
            <a:gdLst/>
            <a:ahLst/>
            <a:cxnLst/>
            <a:rect l="l" t="t" r="r" b="b"/>
            <a:pathLst>
              <a:path w="785" h="550" extrusionOk="0">
                <a:moveTo>
                  <a:pt x="755" y="40"/>
                </a:moveTo>
                <a:cubicBezTo>
                  <a:pt x="785" y="1"/>
                  <a:pt x="637" y="1"/>
                  <a:pt x="608" y="50"/>
                </a:cubicBezTo>
                <a:cubicBezTo>
                  <a:pt x="500" y="236"/>
                  <a:pt x="256" y="422"/>
                  <a:pt x="49" y="481"/>
                </a:cubicBezTo>
                <a:cubicBezTo>
                  <a:pt x="1" y="501"/>
                  <a:pt x="10" y="549"/>
                  <a:pt x="69" y="530"/>
                </a:cubicBezTo>
                <a:cubicBezTo>
                  <a:pt x="295" y="462"/>
                  <a:pt x="618" y="285"/>
                  <a:pt x="755" y="4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5" name="Google Shape;5715;p21"/>
          <p:cNvSpPr/>
          <p:nvPr/>
        </p:nvSpPr>
        <p:spPr>
          <a:xfrm>
            <a:off x="6557196" y="5502727"/>
            <a:ext cx="137048" cy="41664"/>
          </a:xfrm>
          <a:custGeom>
            <a:avLst/>
            <a:gdLst/>
            <a:ahLst/>
            <a:cxnLst/>
            <a:rect l="l" t="t" r="r" b="b"/>
            <a:pathLst>
              <a:path w="648" h="197" extrusionOk="0">
                <a:moveTo>
                  <a:pt x="608" y="109"/>
                </a:moveTo>
                <a:cubicBezTo>
                  <a:pt x="647" y="129"/>
                  <a:pt x="579" y="197"/>
                  <a:pt x="540" y="177"/>
                </a:cubicBezTo>
                <a:cubicBezTo>
                  <a:pt x="412" y="89"/>
                  <a:pt x="207" y="31"/>
                  <a:pt x="50" y="60"/>
                </a:cubicBezTo>
                <a:cubicBezTo>
                  <a:pt x="11" y="70"/>
                  <a:pt x="1" y="31"/>
                  <a:pt x="40" y="21"/>
                </a:cubicBezTo>
                <a:cubicBezTo>
                  <a:pt x="216" y="1"/>
                  <a:pt x="462" y="11"/>
                  <a:pt x="608" y="10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6" name="Google Shape;5716;p21"/>
          <p:cNvSpPr/>
          <p:nvPr/>
        </p:nvSpPr>
        <p:spPr>
          <a:xfrm>
            <a:off x="6576019" y="5527683"/>
            <a:ext cx="113995" cy="85232"/>
          </a:xfrm>
          <a:custGeom>
            <a:avLst/>
            <a:gdLst/>
            <a:ahLst/>
            <a:cxnLst/>
            <a:rect l="l" t="t" r="r" b="b"/>
            <a:pathLst>
              <a:path w="539" h="403" extrusionOk="0">
                <a:moveTo>
                  <a:pt x="519" y="69"/>
                </a:moveTo>
                <a:cubicBezTo>
                  <a:pt x="539" y="40"/>
                  <a:pt x="451" y="0"/>
                  <a:pt x="431" y="40"/>
                </a:cubicBezTo>
                <a:cubicBezTo>
                  <a:pt x="343" y="167"/>
                  <a:pt x="186" y="305"/>
                  <a:pt x="39" y="353"/>
                </a:cubicBezTo>
                <a:cubicBezTo>
                  <a:pt x="0" y="363"/>
                  <a:pt x="10" y="403"/>
                  <a:pt x="49" y="392"/>
                </a:cubicBezTo>
                <a:cubicBezTo>
                  <a:pt x="206" y="344"/>
                  <a:pt x="431" y="216"/>
                  <a:pt x="519" y="6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7" name="Google Shape;5717;p21"/>
          <p:cNvSpPr/>
          <p:nvPr/>
        </p:nvSpPr>
        <p:spPr>
          <a:xfrm>
            <a:off x="7680428" y="5293562"/>
            <a:ext cx="429332" cy="373286"/>
          </a:xfrm>
          <a:custGeom>
            <a:avLst/>
            <a:gdLst/>
            <a:ahLst/>
            <a:cxnLst/>
            <a:rect l="l" t="t" r="r" b="b"/>
            <a:pathLst>
              <a:path w="2030" h="1765" extrusionOk="0">
                <a:moveTo>
                  <a:pt x="2010" y="1059"/>
                </a:moveTo>
                <a:cubicBezTo>
                  <a:pt x="2030" y="1"/>
                  <a:pt x="540" y="647"/>
                  <a:pt x="1" y="1245"/>
                </a:cubicBezTo>
                <a:cubicBezTo>
                  <a:pt x="227" y="1205"/>
                  <a:pt x="540" y="1303"/>
                  <a:pt x="844" y="1401"/>
                </a:cubicBezTo>
                <a:cubicBezTo>
                  <a:pt x="1422" y="1578"/>
                  <a:pt x="2000" y="1764"/>
                  <a:pt x="2010" y="105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8" name="Google Shape;5718;p21"/>
          <p:cNvSpPr/>
          <p:nvPr/>
        </p:nvSpPr>
        <p:spPr>
          <a:xfrm>
            <a:off x="7728225" y="5465505"/>
            <a:ext cx="414739" cy="81214"/>
          </a:xfrm>
          <a:custGeom>
            <a:avLst/>
            <a:gdLst/>
            <a:ahLst/>
            <a:cxnLst/>
            <a:rect l="l" t="t" r="r" b="b"/>
            <a:pathLst>
              <a:path w="1961" h="384" extrusionOk="0">
                <a:moveTo>
                  <a:pt x="1784" y="334"/>
                </a:moveTo>
                <a:cubicBezTo>
                  <a:pt x="1235" y="138"/>
                  <a:pt x="598" y="148"/>
                  <a:pt x="59" y="324"/>
                </a:cubicBezTo>
                <a:cubicBezTo>
                  <a:pt x="20" y="344"/>
                  <a:pt x="1" y="285"/>
                  <a:pt x="40" y="265"/>
                </a:cubicBezTo>
                <a:cubicBezTo>
                  <a:pt x="598" y="79"/>
                  <a:pt x="1275" y="1"/>
                  <a:pt x="1833" y="216"/>
                </a:cubicBezTo>
                <a:cubicBezTo>
                  <a:pt x="1960" y="265"/>
                  <a:pt x="1921" y="383"/>
                  <a:pt x="1784" y="334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9" name="Google Shape;5719;p21"/>
          <p:cNvSpPr/>
          <p:nvPr/>
        </p:nvSpPr>
        <p:spPr>
          <a:xfrm>
            <a:off x="8055614" y="5306040"/>
            <a:ext cx="449847" cy="422987"/>
          </a:xfrm>
          <a:custGeom>
            <a:avLst/>
            <a:gdLst/>
            <a:ahLst/>
            <a:cxnLst/>
            <a:rect l="l" t="t" r="r" b="b"/>
            <a:pathLst>
              <a:path w="2127" h="2000" extrusionOk="0">
                <a:moveTo>
                  <a:pt x="393" y="1029"/>
                </a:moveTo>
                <a:cubicBezTo>
                  <a:pt x="775" y="1999"/>
                  <a:pt x="1892" y="804"/>
                  <a:pt x="2127" y="0"/>
                </a:cubicBezTo>
                <a:cubicBezTo>
                  <a:pt x="1617" y="412"/>
                  <a:pt x="1" y="69"/>
                  <a:pt x="393" y="102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0" name="Google Shape;5720;p21"/>
          <p:cNvSpPr/>
          <p:nvPr/>
        </p:nvSpPr>
        <p:spPr>
          <a:xfrm>
            <a:off x="8099181" y="5345377"/>
            <a:ext cx="379420" cy="190767"/>
          </a:xfrm>
          <a:custGeom>
            <a:avLst/>
            <a:gdLst/>
            <a:ahLst/>
            <a:cxnLst/>
            <a:rect l="l" t="t" r="r" b="b"/>
            <a:pathLst>
              <a:path w="1794" h="902" extrusionOk="0">
                <a:moveTo>
                  <a:pt x="148" y="765"/>
                </a:moveTo>
                <a:cubicBezTo>
                  <a:pt x="725" y="706"/>
                  <a:pt x="1304" y="422"/>
                  <a:pt x="1716" y="39"/>
                </a:cubicBezTo>
                <a:cubicBezTo>
                  <a:pt x="1745" y="0"/>
                  <a:pt x="1794" y="50"/>
                  <a:pt x="1755" y="79"/>
                </a:cubicBezTo>
                <a:cubicBezTo>
                  <a:pt x="1333" y="481"/>
                  <a:pt x="755" y="843"/>
                  <a:pt x="157" y="892"/>
                </a:cubicBezTo>
                <a:cubicBezTo>
                  <a:pt x="10" y="902"/>
                  <a:pt x="0" y="775"/>
                  <a:pt x="148" y="765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1" name="Google Shape;5721;p21"/>
          <p:cNvSpPr/>
          <p:nvPr/>
        </p:nvSpPr>
        <p:spPr>
          <a:xfrm>
            <a:off x="7883671" y="5090530"/>
            <a:ext cx="443714" cy="427006"/>
          </a:xfrm>
          <a:custGeom>
            <a:avLst/>
            <a:gdLst/>
            <a:ahLst/>
            <a:cxnLst/>
            <a:rect l="l" t="t" r="r" b="b"/>
            <a:pathLst>
              <a:path w="2098" h="2019" extrusionOk="0">
                <a:moveTo>
                  <a:pt x="1078" y="1999"/>
                </a:moveTo>
                <a:cubicBezTo>
                  <a:pt x="0" y="2019"/>
                  <a:pt x="677" y="539"/>
                  <a:pt x="1352" y="0"/>
                </a:cubicBezTo>
                <a:cubicBezTo>
                  <a:pt x="1196" y="617"/>
                  <a:pt x="2097" y="1970"/>
                  <a:pt x="1078" y="1999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2" name="Google Shape;5722;p21"/>
          <p:cNvSpPr/>
          <p:nvPr/>
        </p:nvSpPr>
        <p:spPr>
          <a:xfrm>
            <a:off x="8064074" y="5133886"/>
            <a:ext cx="83117" cy="416854"/>
          </a:xfrm>
          <a:custGeom>
            <a:avLst/>
            <a:gdLst/>
            <a:ahLst/>
            <a:cxnLst/>
            <a:rect l="l" t="t" r="r" b="b"/>
            <a:pathLst>
              <a:path w="393" h="1971" extrusionOk="0">
                <a:moveTo>
                  <a:pt x="314" y="1794"/>
                </a:moveTo>
                <a:cubicBezTo>
                  <a:pt x="137" y="1235"/>
                  <a:pt x="176" y="599"/>
                  <a:pt x="372" y="70"/>
                </a:cubicBezTo>
                <a:cubicBezTo>
                  <a:pt x="392" y="30"/>
                  <a:pt x="333" y="1"/>
                  <a:pt x="314" y="50"/>
                </a:cubicBezTo>
                <a:cubicBezTo>
                  <a:pt x="107" y="589"/>
                  <a:pt x="0" y="1265"/>
                  <a:pt x="186" y="1833"/>
                </a:cubicBezTo>
                <a:cubicBezTo>
                  <a:pt x="235" y="1971"/>
                  <a:pt x="353" y="1931"/>
                  <a:pt x="314" y="1794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3" name="Google Shape;5723;p21"/>
          <p:cNvSpPr/>
          <p:nvPr/>
        </p:nvSpPr>
        <p:spPr>
          <a:xfrm>
            <a:off x="7883671" y="5509072"/>
            <a:ext cx="443714" cy="458095"/>
          </a:xfrm>
          <a:custGeom>
            <a:avLst/>
            <a:gdLst/>
            <a:ahLst/>
            <a:cxnLst/>
            <a:rect l="l" t="t" r="r" b="b"/>
            <a:pathLst>
              <a:path w="2098" h="2166" extrusionOk="0">
                <a:moveTo>
                  <a:pt x="1069" y="157"/>
                </a:moveTo>
                <a:cubicBezTo>
                  <a:pt x="0" y="1"/>
                  <a:pt x="422" y="1539"/>
                  <a:pt x="951" y="2166"/>
                </a:cubicBezTo>
                <a:cubicBezTo>
                  <a:pt x="941" y="1480"/>
                  <a:pt x="2097" y="295"/>
                  <a:pt x="1069" y="157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4" name="Google Shape;5724;p21"/>
          <p:cNvSpPr/>
          <p:nvPr/>
        </p:nvSpPr>
        <p:spPr>
          <a:xfrm>
            <a:off x="8037003" y="5505054"/>
            <a:ext cx="105958" cy="412413"/>
          </a:xfrm>
          <a:custGeom>
            <a:avLst/>
            <a:gdLst/>
            <a:ahLst/>
            <a:cxnLst/>
            <a:rect l="l" t="t" r="r" b="b"/>
            <a:pathLst>
              <a:path w="501" h="1950" extrusionOk="0">
                <a:moveTo>
                  <a:pt x="431" y="186"/>
                </a:moveTo>
                <a:cubicBezTo>
                  <a:pt x="148" y="695"/>
                  <a:pt x="69" y="1333"/>
                  <a:pt x="157" y="1891"/>
                </a:cubicBezTo>
                <a:cubicBezTo>
                  <a:pt x="167" y="1940"/>
                  <a:pt x="108" y="1950"/>
                  <a:pt x="98" y="1901"/>
                </a:cubicBezTo>
                <a:cubicBezTo>
                  <a:pt x="0" y="1323"/>
                  <a:pt x="20" y="647"/>
                  <a:pt x="314" y="127"/>
                </a:cubicBezTo>
                <a:cubicBezTo>
                  <a:pt x="383" y="0"/>
                  <a:pt x="500" y="59"/>
                  <a:pt x="431" y="18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5" name="Google Shape;5725;p21"/>
          <p:cNvSpPr/>
          <p:nvPr/>
        </p:nvSpPr>
        <p:spPr>
          <a:xfrm>
            <a:off x="7997665" y="5353626"/>
            <a:ext cx="507796" cy="435465"/>
          </a:xfrm>
          <a:custGeom>
            <a:avLst/>
            <a:gdLst/>
            <a:ahLst/>
            <a:cxnLst/>
            <a:rect l="l" t="t" r="r" b="b"/>
            <a:pathLst>
              <a:path w="2401" h="2059" extrusionOk="0">
                <a:moveTo>
                  <a:pt x="617" y="902"/>
                </a:moveTo>
                <a:cubicBezTo>
                  <a:pt x="1" y="1755"/>
                  <a:pt x="1617" y="2058"/>
                  <a:pt x="2401" y="1853"/>
                </a:cubicBezTo>
                <a:cubicBezTo>
                  <a:pt x="1823" y="1588"/>
                  <a:pt x="1274" y="0"/>
                  <a:pt x="617" y="90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6" name="Google Shape;5726;p21"/>
          <p:cNvSpPr/>
          <p:nvPr/>
        </p:nvSpPr>
        <p:spPr>
          <a:xfrm>
            <a:off x="8099181" y="5505054"/>
            <a:ext cx="352560" cy="240468"/>
          </a:xfrm>
          <a:custGeom>
            <a:avLst/>
            <a:gdLst/>
            <a:ahLst/>
            <a:cxnLst/>
            <a:rect l="l" t="t" r="r" b="b"/>
            <a:pathLst>
              <a:path w="1667" h="1137" extrusionOk="0">
                <a:moveTo>
                  <a:pt x="187" y="118"/>
                </a:moveTo>
                <a:cubicBezTo>
                  <a:pt x="540" y="578"/>
                  <a:pt x="1078" y="921"/>
                  <a:pt x="1627" y="1068"/>
                </a:cubicBezTo>
                <a:cubicBezTo>
                  <a:pt x="1666" y="1078"/>
                  <a:pt x="1657" y="1137"/>
                  <a:pt x="1607" y="1127"/>
                </a:cubicBezTo>
                <a:cubicBezTo>
                  <a:pt x="1049" y="980"/>
                  <a:pt x="431" y="676"/>
                  <a:pt x="89" y="196"/>
                </a:cubicBezTo>
                <a:cubicBezTo>
                  <a:pt x="0" y="78"/>
                  <a:pt x="98" y="0"/>
                  <a:pt x="187" y="11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7" name="Google Shape;5727;p21"/>
          <p:cNvSpPr/>
          <p:nvPr/>
        </p:nvSpPr>
        <p:spPr>
          <a:xfrm>
            <a:off x="8061747" y="5523453"/>
            <a:ext cx="39761" cy="16919"/>
          </a:xfrm>
          <a:custGeom>
            <a:avLst/>
            <a:gdLst/>
            <a:ahLst/>
            <a:cxnLst/>
            <a:rect l="l" t="t" r="r" b="b"/>
            <a:pathLst>
              <a:path w="188" h="80" extrusionOk="0">
                <a:moveTo>
                  <a:pt x="1" y="1"/>
                </a:moveTo>
                <a:lnTo>
                  <a:pt x="1" y="50"/>
                </a:lnTo>
                <a:cubicBezTo>
                  <a:pt x="1" y="60"/>
                  <a:pt x="11" y="70"/>
                  <a:pt x="11" y="79"/>
                </a:cubicBezTo>
                <a:lnTo>
                  <a:pt x="177" y="79"/>
                </a:lnTo>
                <a:cubicBezTo>
                  <a:pt x="177" y="70"/>
                  <a:pt x="187" y="60"/>
                  <a:pt x="187" y="50"/>
                </a:cubicBezTo>
                <a:cubicBezTo>
                  <a:pt x="129" y="31"/>
                  <a:pt x="70" y="11"/>
                  <a:pt x="1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8" name="Google Shape;5728;p21"/>
          <p:cNvSpPr/>
          <p:nvPr/>
        </p:nvSpPr>
        <p:spPr>
          <a:xfrm>
            <a:off x="8061747" y="5509072"/>
            <a:ext cx="45894" cy="25168"/>
          </a:xfrm>
          <a:custGeom>
            <a:avLst/>
            <a:gdLst/>
            <a:ahLst/>
            <a:cxnLst/>
            <a:rect l="l" t="t" r="r" b="b"/>
            <a:pathLst>
              <a:path w="217" h="119" extrusionOk="0">
                <a:moveTo>
                  <a:pt x="20" y="1"/>
                </a:moveTo>
                <a:cubicBezTo>
                  <a:pt x="11" y="20"/>
                  <a:pt x="11" y="40"/>
                  <a:pt x="1" y="69"/>
                </a:cubicBezTo>
                <a:cubicBezTo>
                  <a:pt x="70" y="79"/>
                  <a:pt x="129" y="99"/>
                  <a:pt x="187" y="118"/>
                </a:cubicBezTo>
                <a:lnTo>
                  <a:pt x="197" y="108"/>
                </a:lnTo>
                <a:cubicBezTo>
                  <a:pt x="207" y="99"/>
                  <a:pt x="207" y="88"/>
                  <a:pt x="216" y="88"/>
                </a:cubicBezTo>
                <a:cubicBezTo>
                  <a:pt x="207" y="79"/>
                  <a:pt x="207" y="69"/>
                  <a:pt x="197" y="59"/>
                </a:cubicBezTo>
                <a:cubicBezTo>
                  <a:pt x="197" y="40"/>
                  <a:pt x="187" y="30"/>
                  <a:pt x="187" y="20"/>
                </a:cubicBezTo>
                <a:cubicBezTo>
                  <a:pt x="129" y="10"/>
                  <a:pt x="70" y="10"/>
                  <a:pt x="2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9" name="Google Shape;5729;p21"/>
          <p:cNvSpPr/>
          <p:nvPr/>
        </p:nvSpPr>
        <p:spPr>
          <a:xfrm>
            <a:off x="8169608" y="5498709"/>
            <a:ext cx="4441" cy="2326"/>
          </a:xfrm>
          <a:custGeom>
            <a:avLst/>
            <a:gdLst/>
            <a:ahLst/>
            <a:cxnLst/>
            <a:rect l="l" t="t" r="r" b="b"/>
            <a:pathLst>
              <a:path w="21" h="11" extrusionOk="0">
                <a:moveTo>
                  <a:pt x="11" y="0"/>
                </a:moveTo>
                <a:lnTo>
                  <a:pt x="0" y="11"/>
                </a:lnTo>
                <a:lnTo>
                  <a:pt x="20" y="11"/>
                </a:lnTo>
                <a:cubicBezTo>
                  <a:pt x="20" y="0"/>
                  <a:pt x="11" y="0"/>
                  <a:pt x="11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0" name="Google Shape;5730;p21"/>
          <p:cNvSpPr/>
          <p:nvPr/>
        </p:nvSpPr>
        <p:spPr>
          <a:xfrm>
            <a:off x="8130270" y="5500824"/>
            <a:ext cx="41664" cy="29186"/>
          </a:xfrm>
          <a:custGeom>
            <a:avLst/>
            <a:gdLst/>
            <a:ahLst/>
            <a:cxnLst/>
            <a:rect l="l" t="t" r="r" b="b"/>
            <a:pathLst>
              <a:path w="197" h="138" extrusionOk="0">
                <a:moveTo>
                  <a:pt x="186" y="1"/>
                </a:moveTo>
                <a:cubicBezTo>
                  <a:pt x="128" y="20"/>
                  <a:pt x="69" y="40"/>
                  <a:pt x="1" y="49"/>
                </a:cubicBezTo>
                <a:lnTo>
                  <a:pt x="1" y="59"/>
                </a:lnTo>
                <a:cubicBezTo>
                  <a:pt x="1" y="69"/>
                  <a:pt x="10" y="88"/>
                  <a:pt x="10" y="98"/>
                </a:cubicBezTo>
                <a:cubicBezTo>
                  <a:pt x="20" y="108"/>
                  <a:pt x="30" y="118"/>
                  <a:pt x="40" y="138"/>
                </a:cubicBezTo>
                <a:cubicBezTo>
                  <a:pt x="99" y="79"/>
                  <a:pt x="147" y="30"/>
                  <a:pt x="197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1" name="Google Shape;5731;p21"/>
          <p:cNvSpPr/>
          <p:nvPr/>
        </p:nvSpPr>
        <p:spPr>
          <a:xfrm>
            <a:off x="8065977" y="5469734"/>
            <a:ext cx="105958" cy="43779"/>
          </a:xfrm>
          <a:custGeom>
            <a:avLst/>
            <a:gdLst/>
            <a:ahLst/>
            <a:cxnLst/>
            <a:rect l="l" t="t" r="r" b="b"/>
            <a:pathLst>
              <a:path w="501" h="207" extrusionOk="0">
                <a:moveTo>
                  <a:pt x="246" y="0"/>
                </a:moveTo>
                <a:cubicBezTo>
                  <a:pt x="265" y="69"/>
                  <a:pt x="285" y="128"/>
                  <a:pt x="305" y="196"/>
                </a:cubicBezTo>
                <a:cubicBezTo>
                  <a:pt x="373" y="187"/>
                  <a:pt x="432" y="167"/>
                  <a:pt x="490" y="148"/>
                </a:cubicBezTo>
                <a:lnTo>
                  <a:pt x="501" y="137"/>
                </a:lnTo>
                <a:cubicBezTo>
                  <a:pt x="451" y="59"/>
                  <a:pt x="363" y="0"/>
                  <a:pt x="265" y="0"/>
                </a:cubicBezTo>
                <a:close/>
                <a:moveTo>
                  <a:pt x="128" y="39"/>
                </a:moveTo>
                <a:cubicBezTo>
                  <a:pt x="69" y="69"/>
                  <a:pt x="20" y="118"/>
                  <a:pt x="0" y="187"/>
                </a:cubicBezTo>
                <a:cubicBezTo>
                  <a:pt x="50" y="196"/>
                  <a:pt x="109" y="196"/>
                  <a:pt x="167" y="206"/>
                </a:cubicBezTo>
                <a:cubicBezTo>
                  <a:pt x="148" y="148"/>
                  <a:pt x="138" y="89"/>
                  <a:pt x="128" y="39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2" name="Google Shape;5732;p21"/>
          <p:cNvSpPr/>
          <p:nvPr/>
        </p:nvSpPr>
        <p:spPr>
          <a:xfrm>
            <a:off x="8093048" y="5469734"/>
            <a:ext cx="39549" cy="58161"/>
          </a:xfrm>
          <a:custGeom>
            <a:avLst/>
            <a:gdLst/>
            <a:ahLst/>
            <a:cxnLst/>
            <a:rect l="l" t="t" r="r" b="b"/>
            <a:pathLst>
              <a:path w="187" h="275" extrusionOk="0">
                <a:moveTo>
                  <a:pt x="108" y="0"/>
                </a:moveTo>
                <a:cubicBezTo>
                  <a:pt x="68" y="10"/>
                  <a:pt x="29" y="20"/>
                  <a:pt x="0" y="39"/>
                </a:cubicBezTo>
                <a:cubicBezTo>
                  <a:pt x="10" y="89"/>
                  <a:pt x="20" y="148"/>
                  <a:pt x="39" y="206"/>
                </a:cubicBezTo>
                <a:cubicBezTo>
                  <a:pt x="39" y="216"/>
                  <a:pt x="49" y="226"/>
                  <a:pt x="49" y="245"/>
                </a:cubicBezTo>
                <a:cubicBezTo>
                  <a:pt x="59" y="255"/>
                  <a:pt x="59" y="265"/>
                  <a:pt x="68" y="274"/>
                </a:cubicBezTo>
                <a:cubicBezTo>
                  <a:pt x="79" y="255"/>
                  <a:pt x="79" y="245"/>
                  <a:pt x="88" y="245"/>
                </a:cubicBezTo>
                <a:cubicBezTo>
                  <a:pt x="98" y="235"/>
                  <a:pt x="108" y="226"/>
                  <a:pt x="127" y="226"/>
                </a:cubicBezTo>
                <a:lnTo>
                  <a:pt x="137" y="226"/>
                </a:lnTo>
                <a:cubicBezTo>
                  <a:pt x="157" y="226"/>
                  <a:pt x="166" y="226"/>
                  <a:pt x="177" y="245"/>
                </a:cubicBezTo>
                <a:lnTo>
                  <a:pt x="186" y="245"/>
                </a:lnTo>
                <a:cubicBezTo>
                  <a:pt x="186" y="235"/>
                  <a:pt x="177" y="216"/>
                  <a:pt x="177" y="206"/>
                </a:cubicBezTo>
                <a:lnTo>
                  <a:pt x="177" y="196"/>
                </a:lnTo>
                <a:cubicBezTo>
                  <a:pt x="157" y="128"/>
                  <a:pt x="137" y="69"/>
                  <a:pt x="118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3" name="Google Shape;5733;p21"/>
          <p:cNvSpPr/>
          <p:nvPr/>
        </p:nvSpPr>
        <p:spPr>
          <a:xfrm>
            <a:off x="8064074" y="5540161"/>
            <a:ext cx="35319" cy="33416"/>
          </a:xfrm>
          <a:custGeom>
            <a:avLst/>
            <a:gdLst/>
            <a:ahLst/>
            <a:cxnLst/>
            <a:rect l="l" t="t" r="r" b="b"/>
            <a:pathLst>
              <a:path w="167" h="158" extrusionOk="0">
                <a:moveTo>
                  <a:pt x="0" y="0"/>
                </a:moveTo>
                <a:cubicBezTo>
                  <a:pt x="9" y="59"/>
                  <a:pt x="39" y="118"/>
                  <a:pt x="88" y="157"/>
                </a:cubicBezTo>
                <a:cubicBezTo>
                  <a:pt x="107" y="108"/>
                  <a:pt x="137" y="50"/>
                  <a:pt x="166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4" name="Google Shape;5734;p21"/>
          <p:cNvSpPr/>
          <p:nvPr/>
        </p:nvSpPr>
        <p:spPr>
          <a:xfrm>
            <a:off x="8082473" y="5517320"/>
            <a:ext cx="48009" cy="68524"/>
          </a:xfrm>
          <a:custGeom>
            <a:avLst/>
            <a:gdLst/>
            <a:ahLst/>
            <a:cxnLst/>
            <a:rect l="l" t="t" r="r" b="b"/>
            <a:pathLst>
              <a:path w="227" h="324" extrusionOk="0">
                <a:moveTo>
                  <a:pt x="177" y="1"/>
                </a:moveTo>
                <a:cubicBezTo>
                  <a:pt x="187" y="1"/>
                  <a:pt x="207" y="1"/>
                  <a:pt x="227" y="20"/>
                </a:cubicBezTo>
                <a:cubicBezTo>
                  <a:pt x="216" y="1"/>
                  <a:pt x="207" y="1"/>
                  <a:pt x="187" y="1"/>
                </a:cubicBezTo>
                <a:close/>
                <a:moveTo>
                  <a:pt x="138" y="20"/>
                </a:moveTo>
                <a:cubicBezTo>
                  <a:pt x="129" y="20"/>
                  <a:pt x="129" y="30"/>
                  <a:pt x="118" y="49"/>
                </a:cubicBezTo>
                <a:cubicBezTo>
                  <a:pt x="109" y="49"/>
                  <a:pt x="109" y="60"/>
                  <a:pt x="99" y="69"/>
                </a:cubicBezTo>
                <a:lnTo>
                  <a:pt x="89" y="79"/>
                </a:lnTo>
                <a:cubicBezTo>
                  <a:pt x="89" y="89"/>
                  <a:pt x="79" y="99"/>
                  <a:pt x="79" y="108"/>
                </a:cubicBezTo>
                <a:cubicBezTo>
                  <a:pt x="50" y="158"/>
                  <a:pt x="20" y="216"/>
                  <a:pt x="1" y="265"/>
                </a:cubicBezTo>
                <a:cubicBezTo>
                  <a:pt x="31" y="295"/>
                  <a:pt x="70" y="314"/>
                  <a:pt x="109" y="324"/>
                </a:cubicBezTo>
                <a:cubicBezTo>
                  <a:pt x="129" y="275"/>
                  <a:pt x="158" y="226"/>
                  <a:pt x="187" y="167"/>
                </a:cubicBezTo>
                <a:cubicBezTo>
                  <a:pt x="177" y="158"/>
                  <a:pt x="168" y="147"/>
                  <a:pt x="168" y="138"/>
                </a:cubicBezTo>
                <a:cubicBezTo>
                  <a:pt x="129" y="79"/>
                  <a:pt x="129" y="40"/>
                  <a:pt x="138" y="2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5" name="Google Shape;5735;p21"/>
          <p:cNvSpPr/>
          <p:nvPr/>
        </p:nvSpPr>
        <p:spPr>
          <a:xfrm>
            <a:off x="8105526" y="5500824"/>
            <a:ext cx="76772" cy="87347"/>
          </a:xfrm>
          <a:custGeom>
            <a:avLst/>
            <a:gdLst/>
            <a:ahLst/>
            <a:cxnLst/>
            <a:rect l="l" t="t" r="r" b="b"/>
            <a:pathLst>
              <a:path w="363" h="413" extrusionOk="0">
                <a:moveTo>
                  <a:pt x="314" y="1"/>
                </a:moveTo>
                <a:cubicBezTo>
                  <a:pt x="264" y="30"/>
                  <a:pt x="216" y="79"/>
                  <a:pt x="157" y="138"/>
                </a:cubicBezTo>
                <a:cubicBezTo>
                  <a:pt x="205" y="196"/>
                  <a:pt x="245" y="255"/>
                  <a:pt x="294" y="304"/>
                </a:cubicBezTo>
                <a:cubicBezTo>
                  <a:pt x="343" y="255"/>
                  <a:pt x="362" y="186"/>
                  <a:pt x="353" y="108"/>
                </a:cubicBezTo>
                <a:cubicBezTo>
                  <a:pt x="353" y="69"/>
                  <a:pt x="343" y="30"/>
                  <a:pt x="323" y="1"/>
                </a:cubicBezTo>
                <a:close/>
                <a:moveTo>
                  <a:pt x="78" y="245"/>
                </a:moveTo>
                <a:cubicBezTo>
                  <a:pt x="49" y="304"/>
                  <a:pt x="20" y="353"/>
                  <a:pt x="0" y="402"/>
                </a:cubicBezTo>
                <a:cubicBezTo>
                  <a:pt x="29" y="412"/>
                  <a:pt x="49" y="412"/>
                  <a:pt x="78" y="412"/>
                </a:cubicBezTo>
                <a:lnTo>
                  <a:pt x="98" y="412"/>
                </a:lnTo>
                <a:cubicBezTo>
                  <a:pt x="137" y="412"/>
                  <a:pt x="166" y="402"/>
                  <a:pt x="196" y="382"/>
                </a:cubicBezTo>
                <a:cubicBezTo>
                  <a:pt x="157" y="343"/>
                  <a:pt x="118" y="294"/>
                  <a:pt x="78" y="245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6" name="Google Shape;5736;p21"/>
          <p:cNvSpPr/>
          <p:nvPr/>
        </p:nvSpPr>
        <p:spPr>
          <a:xfrm>
            <a:off x="8109544" y="5517320"/>
            <a:ext cx="58372" cy="64506"/>
          </a:xfrm>
          <a:custGeom>
            <a:avLst/>
            <a:gdLst/>
            <a:ahLst/>
            <a:cxnLst/>
            <a:rect l="l" t="t" r="r" b="b"/>
            <a:pathLst>
              <a:path w="276" h="305" extrusionOk="0">
                <a:moveTo>
                  <a:pt x="49" y="1"/>
                </a:moveTo>
                <a:cubicBezTo>
                  <a:pt x="30" y="1"/>
                  <a:pt x="20" y="10"/>
                  <a:pt x="10" y="20"/>
                </a:cubicBezTo>
                <a:cubicBezTo>
                  <a:pt x="1" y="40"/>
                  <a:pt x="1" y="79"/>
                  <a:pt x="40" y="138"/>
                </a:cubicBezTo>
                <a:cubicBezTo>
                  <a:pt x="40" y="147"/>
                  <a:pt x="49" y="158"/>
                  <a:pt x="59" y="167"/>
                </a:cubicBezTo>
                <a:cubicBezTo>
                  <a:pt x="99" y="216"/>
                  <a:pt x="138" y="265"/>
                  <a:pt x="177" y="304"/>
                </a:cubicBezTo>
                <a:cubicBezTo>
                  <a:pt x="216" y="285"/>
                  <a:pt x="255" y="265"/>
                  <a:pt x="275" y="226"/>
                </a:cubicBezTo>
                <a:cubicBezTo>
                  <a:pt x="226" y="177"/>
                  <a:pt x="186" y="118"/>
                  <a:pt x="138" y="60"/>
                </a:cubicBezTo>
                <a:cubicBezTo>
                  <a:pt x="128" y="40"/>
                  <a:pt x="118" y="30"/>
                  <a:pt x="108" y="20"/>
                </a:cubicBezTo>
                <a:lnTo>
                  <a:pt x="99" y="20"/>
                </a:lnTo>
                <a:cubicBezTo>
                  <a:pt x="79" y="1"/>
                  <a:pt x="59" y="1"/>
                  <a:pt x="49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7" name="Google Shape;5737;p21"/>
          <p:cNvSpPr/>
          <p:nvPr/>
        </p:nvSpPr>
        <p:spPr>
          <a:xfrm>
            <a:off x="8065977" y="5453027"/>
            <a:ext cx="122666" cy="122666"/>
          </a:xfrm>
          <a:custGeom>
            <a:avLst/>
            <a:gdLst/>
            <a:ahLst/>
            <a:cxnLst/>
            <a:rect l="l" t="t" r="r" b="b"/>
            <a:pathLst>
              <a:path w="580" h="580" extrusionOk="0">
                <a:moveTo>
                  <a:pt x="569" y="266"/>
                </a:moveTo>
                <a:cubicBezTo>
                  <a:pt x="579" y="422"/>
                  <a:pt x="471" y="549"/>
                  <a:pt x="314" y="569"/>
                </a:cubicBezTo>
                <a:cubicBezTo>
                  <a:pt x="157" y="579"/>
                  <a:pt x="30" y="471"/>
                  <a:pt x="11" y="314"/>
                </a:cubicBezTo>
                <a:cubicBezTo>
                  <a:pt x="0" y="158"/>
                  <a:pt x="109" y="20"/>
                  <a:pt x="265" y="11"/>
                </a:cubicBezTo>
                <a:cubicBezTo>
                  <a:pt x="422" y="1"/>
                  <a:pt x="559" y="109"/>
                  <a:pt x="569" y="26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8" name="Google Shape;5738;p21"/>
          <p:cNvSpPr/>
          <p:nvPr/>
        </p:nvSpPr>
        <p:spPr>
          <a:xfrm>
            <a:off x="8117792" y="5465505"/>
            <a:ext cx="43779" cy="45894"/>
          </a:xfrm>
          <a:custGeom>
            <a:avLst/>
            <a:gdLst/>
            <a:ahLst/>
            <a:cxnLst/>
            <a:rect l="l" t="t" r="r" b="b"/>
            <a:pathLst>
              <a:path w="207" h="217" extrusionOk="0">
                <a:moveTo>
                  <a:pt x="206" y="99"/>
                </a:moveTo>
                <a:cubicBezTo>
                  <a:pt x="206" y="157"/>
                  <a:pt x="167" y="207"/>
                  <a:pt x="108" y="207"/>
                </a:cubicBezTo>
                <a:cubicBezTo>
                  <a:pt x="60" y="216"/>
                  <a:pt x="10" y="177"/>
                  <a:pt x="1" y="118"/>
                </a:cubicBezTo>
                <a:cubicBezTo>
                  <a:pt x="1" y="59"/>
                  <a:pt x="40" y="11"/>
                  <a:pt x="99" y="11"/>
                </a:cubicBezTo>
                <a:cubicBezTo>
                  <a:pt x="147" y="1"/>
                  <a:pt x="197" y="40"/>
                  <a:pt x="206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9" name="Google Shape;5739;p21"/>
          <p:cNvSpPr/>
          <p:nvPr/>
        </p:nvSpPr>
        <p:spPr>
          <a:xfrm>
            <a:off x="497329" y="3476004"/>
            <a:ext cx="812770" cy="1038645"/>
          </a:xfrm>
          <a:custGeom>
            <a:avLst/>
            <a:gdLst/>
            <a:ahLst/>
            <a:cxnLst/>
            <a:rect l="l" t="t" r="r" b="b"/>
            <a:pathLst>
              <a:path w="3843" h="4911" extrusionOk="0">
                <a:moveTo>
                  <a:pt x="1353" y="383"/>
                </a:moveTo>
                <a:cubicBezTo>
                  <a:pt x="530" y="706"/>
                  <a:pt x="1" y="1941"/>
                  <a:pt x="530" y="1529"/>
                </a:cubicBezTo>
                <a:cubicBezTo>
                  <a:pt x="844" y="1284"/>
                  <a:pt x="187" y="2744"/>
                  <a:pt x="717" y="2332"/>
                </a:cubicBezTo>
                <a:cubicBezTo>
                  <a:pt x="1089" y="2038"/>
                  <a:pt x="736" y="3685"/>
                  <a:pt x="1207" y="3146"/>
                </a:cubicBezTo>
                <a:cubicBezTo>
                  <a:pt x="1677" y="2597"/>
                  <a:pt x="1422" y="4645"/>
                  <a:pt x="1853" y="3871"/>
                </a:cubicBezTo>
                <a:cubicBezTo>
                  <a:pt x="2059" y="3489"/>
                  <a:pt x="2588" y="4586"/>
                  <a:pt x="3245" y="4812"/>
                </a:cubicBezTo>
                <a:cubicBezTo>
                  <a:pt x="3539" y="4910"/>
                  <a:pt x="2745" y="3401"/>
                  <a:pt x="3127" y="3577"/>
                </a:cubicBezTo>
                <a:cubicBezTo>
                  <a:pt x="3774" y="3871"/>
                  <a:pt x="2461" y="2323"/>
                  <a:pt x="3313" y="2489"/>
                </a:cubicBezTo>
                <a:cubicBezTo>
                  <a:pt x="3823" y="2597"/>
                  <a:pt x="2490" y="1637"/>
                  <a:pt x="3264" y="1627"/>
                </a:cubicBezTo>
                <a:cubicBezTo>
                  <a:pt x="3842" y="1627"/>
                  <a:pt x="2470" y="823"/>
                  <a:pt x="2931" y="843"/>
                </a:cubicBezTo>
                <a:cubicBezTo>
                  <a:pt x="3685" y="882"/>
                  <a:pt x="2363" y="0"/>
                  <a:pt x="1353" y="383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0" name="Google Shape;5740;p21"/>
          <p:cNvSpPr/>
          <p:nvPr/>
        </p:nvSpPr>
        <p:spPr>
          <a:xfrm>
            <a:off x="497329" y="3554678"/>
            <a:ext cx="698775" cy="941147"/>
          </a:xfrm>
          <a:custGeom>
            <a:avLst/>
            <a:gdLst/>
            <a:ahLst/>
            <a:cxnLst/>
            <a:rect l="l" t="t" r="r" b="b"/>
            <a:pathLst>
              <a:path w="3304" h="4450" extrusionOk="0">
                <a:moveTo>
                  <a:pt x="3304" y="4420"/>
                </a:moveTo>
                <a:cubicBezTo>
                  <a:pt x="2607" y="3421"/>
                  <a:pt x="1569" y="2069"/>
                  <a:pt x="1392" y="1"/>
                </a:cubicBezTo>
                <a:cubicBezTo>
                  <a:pt x="1383" y="11"/>
                  <a:pt x="1363" y="11"/>
                  <a:pt x="1353" y="11"/>
                </a:cubicBezTo>
                <a:cubicBezTo>
                  <a:pt x="530" y="334"/>
                  <a:pt x="1" y="1569"/>
                  <a:pt x="530" y="1157"/>
                </a:cubicBezTo>
                <a:cubicBezTo>
                  <a:pt x="844" y="912"/>
                  <a:pt x="187" y="2372"/>
                  <a:pt x="717" y="1960"/>
                </a:cubicBezTo>
                <a:cubicBezTo>
                  <a:pt x="1089" y="1666"/>
                  <a:pt x="736" y="3313"/>
                  <a:pt x="1207" y="2774"/>
                </a:cubicBezTo>
                <a:cubicBezTo>
                  <a:pt x="1677" y="2225"/>
                  <a:pt x="1422" y="4273"/>
                  <a:pt x="1853" y="3499"/>
                </a:cubicBezTo>
                <a:cubicBezTo>
                  <a:pt x="2059" y="3117"/>
                  <a:pt x="2588" y="4214"/>
                  <a:pt x="3245" y="4440"/>
                </a:cubicBezTo>
                <a:cubicBezTo>
                  <a:pt x="3274" y="4449"/>
                  <a:pt x="3293" y="4440"/>
                  <a:pt x="3304" y="442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1" name="Google Shape;5741;p21"/>
          <p:cNvSpPr/>
          <p:nvPr/>
        </p:nvSpPr>
        <p:spPr>
          <a:xfrm>
            <a:off x="739910" y="3194085"/>
            <a:ext cx="336063" cy="1106958"/>
          </a:xfrm>
          <a:custGeom>
            <a:avLst/>
            <a:gdLst/>
            <a:ahLst/>
            <a:cxnLst/>
            <a:rect l="l" t="t" r="r" b="b"/>
            <a:pathLst>
              <a:path w="1589" h="5234" extrusionOk="0">
                <a:moveTo>
                  <a:pt x="40" y="403"/>
                </a:moveTo>
                <a:cubicBezTo>
                  <a:pt x="49" y="1"/>
                  <a:pt x="314" y="20"/>
                  <a:pt x="353" y="393"/>
                </a:cubicBezTo>
                <a:cubicBezTo>
                  <a:pt x="226" y="1677"/>
                  <a:pt x="549" y="3793"/>
                  <a:pt x="1519" y="5077"/>
                </a:cubicBezTo>
                <a:cubicBezTo>
                  <a:pt x="1588" y="5175"/>
                  <a:pt x="1500" y="5233"/>
                  <a:pt x="1431" y="5126"/>
                </a:cubicBezTo>
                <a:cubicBezTo>
                  <a:pt x="353" y="3705"/>
                  <a:pt x="1" y="2039"/>
                  <a:pt x="40" y="403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2" name="Google Shape;5742;p21"/>
          <p:cNvSpPr/>
          <p:nvPr/>
        </p:nvSpPr>
        <p:spPr>
          <a:xfrm>
            <a:off x="-480820" y="2234548"/>
            <a:ext cx="1324585" cy="930784"/>
          </a:xfrm>
          <a:custGeom>
            <a:avLst/>
            <a:gdLst/>
            <a:ahLst/>
            <a:cxnLst/>
            <a:rect l="l" t="t" r="r" b="b"/>
            <a:pathLst>
              <a:path w="6263" h="4401" extrusionOk="0">
                <a:moveTo>
                  <a:pt x="6154" y="4067"/>
                </a:moveTo>
                <a:cubicBezTo>
                  <a:pt x="6252" y="4058"/>
                  <a:pt x="6263" y="4215"/>
                  <a:pt x="6165" y="4224"/>
                </a:cubicBezTo>
                <a:cubicBezTo>
                  <a:pt x="3332" y="4400"/>
                  <a:pt x="2186" y="500"/>
                  <a:pt x="99" y="108"/>
                </a:cubicBezTo>
                <a:cubicBezTo>
                  <a:pt x="1" y="89"/>
                  <a:pt x="11" y="1"/>
                  <a:pt x="118" y="21"/>
                </a:cubicBezTo>
                <a:cubicBezTo>
                  <a:pt x="2265" y="422"/>
                  <a:pt x="3421" y="4244"/>
                  <a:pt x="6154" y="406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3" name="Google Shape;5743;p21"/>
          <p:cNvSpPr/>
          <p:nvPr/>
        </p:nvSpPr>
        <p:spPr>
          <a:xfrm>
            <a:off x="551259" y="2906034"/>
            <a:ext cx="201342" cy="224183"/>
          </a:xfrm>
          <a:custGeom>
            <a:avLst/>
            <a:gdLst/>
            <a:ahLst/>
            <a:cxnLst/>
            <a:rect l="l" t="t" r="r" b="b"/>
            <a:pathLst>
              <a:path w="952" h="1060" extrusionOk="0">
                <a:moveTo>
                  <a:pt x="932" y="931"/>
                </a:moveTo>
                <a:cubicBezTo>
                  <a:pt x="952" y="1010"/>
                  <a:pt x="824" y="1059"/>
                  <a:pt x="804" y="971"/>
                </a:cubicBezTo>
                <a:cubicBezTo>
                  <a:pt x="697" y="657"/>
                  <a:pt x="364" y="275"/>
                  <a:pt x="79" y="108"/>
                </a:cubicBezTo>
                <a:cubicBezTo>
                  <a:pt x="1" y="69"/>
                  <a:pt x="40" y="1"/>
                  <a:pt x="109" y="40"/>
                </a:cubicBezTo>
                <a:cubicBezTo>
                  <a:pt x="422" y="226"/>
                  <a:pt x="814" y="579"/>
                  <a:pt x="932" y="93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4" name="Google Shape;5744;p21"/>
          <p:cNvSpPr/>
          <p:nvPr/>
        </p:nvSpPr>
        <p:spPr>
          <a:xfrm>
            <a:off x="460106" y="3096799"/>
            <a:ext cx="288266" cy="76772"/>
          </a:xfrm>
          <a:custGeom>
            <a:avLst/>
            <a:gdLst/>
            <a:ahLst/>
            <a:cxnLst/>
            <a:rect l="l" t="t" r="r" b="b"/>
            <a:pathLst>
              <a:path w="1363" h="363" extrusionOk="0">
                <a:moveTo>
                  <a:pt x="1285" y="157"/>
                </a:moveTo>
                <a:cubicBezTo>
                  <a:pt x="1363" y="108"/>
                  <a:pt x="1294" y="0"/>
                  <a:pt x="1216" y="40"/>
                </a:cubicBezTo>
                <a:cubicBezTo>
                  <a:pt x="932" y="216"/>
                  <a:pt x="432" y="275"/>
                  <a:pt x="109" y="216"/>
                </a:cubicBezTo>
                <a:cubicBezTo>
                  <a:pt x="20" y="196"/>
                  <a:pt x="0" y="275"/>
                  <a:pt x="89" y="284"/>
                </a:cubicBezTo>
                <a:cubicBezTo>
                  <a:pt x="442" y="363"/>
                  <a:pt x="971" y="343"/>
                  <a:pt x="1285" y="15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5" name="Google Shape;5745;p21"/>
          <p:cNvSpPr/>
          <p:nvPr/>
        </p:nvSpPr>
        <p:spPr>
          <a:xfrm>
            <a:off x="458203" y="2858448"/>
            <a:ext cx="176174" cy="242583"/>
          </a:xfrm>
          <a:custGeom>
            <a:avLst/>
            <a:gdLst/>
            <a:ahLst/>
            <a:cxnLst/>
            <a:rect l="l" t="t" r="r" b="b"/>
            <a:pathLst>
              <a:path w="833" h="1147" extrusionOk="0">
                <a:moveTo>
                  <a:pt x="813" y="1039"/>
                </a:moveTo>
                <a:cubicBezTo>
                  <a:pt x="833" y="1127"/>
                  <a:pt x="695" y="1147"/>
                  <a:pt x="686" y="1058"/>
                </a:cubicBezTo>
                <a:cubicBezTo>
                  <a:pt x="627" y="735"/>
                  <a:pt x="333" y="314"/>
                  <a:pt x="68" y="118"/>
                </a:cubicBezTo>
                <a:cubicBezTo>
                  <a:pt x="0" y="59"/>
                  <a:pt x="49" y="0"/>
                  <a:pt x="118" y="49"/>
                </a:cubicBezTo>
                <a:cubicBezTo>
                  <a:pt x="401" y="274"/>
                  <a:pt x="745" y="677"/>
                  <a:pt x="813" y="103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6" name="Google Shape;5746;p21"/>
          <p:cNvSpPr/>
          <p:nvPr/>
        </p:nvSpPr>
        <p:spPr>
          <a:xfrm>
            <a:off x="339979" y="3069728"/>
            <a:ext cx="288266" cy="64506"/>
          </a:xfrm>
          <a:custGeom>
            <a:avLst/>
            <a:gdLst/>
            <a:ahLst/>
            <a:cxnLst/>
            <a:rect l="l" t="t" r="r" b="b"/>
            <a:pathLst>
              <a:path w="1363" h="305" extrusionOk="0">
                <a:moveTo>
                  <a:pt x="1284" y="157"/>
                </a:moveTo>
                <a:cubicBezTo>
                  <a:pt x="1363" y="118"/>
                  <a:pt x="1313" y="1"/>
                  <a:pt x="1235" y="30"/>
                </a:cubicBezTo>
                <a:cubicBezTo>
                  <a:pt x="931" y="168"/>
                  <a:pt x="422" y="168"/>
                  <a:pt x="108" y="70"/>
                </a:cubicBezTo>
                <a:cubicBezTo>
                  <a:pt x="20" y="40"/>
                  <a:pt x="0" y="109"/>
                  <a:pt x="78" y="138"/>
                </a:cubicBezTo>
                <a:cubicBezTo>
                  <a:pt x="422" y="255"/>
                  <a:pt x="951" y="305"/>
                  <a:pt x="1284" y="15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7" name="Google Shape;5747;p21"/>
          <p:cNvSpPr/>
          <p:nvPr/>
        </p:nvSpPr>
        <p:spPr>
          <a:xfrm>
            <a:off x="379316" y="2800288"/>
            <a:ext cx="143181" cy="257176"/>
          </a:xfrm>
          <a:custGeom>
            <a:avLst/>
            <a:gdLst/>
            <a:ahLst/>
            <a:cxnLst/>
            <a:rect l="l" t="t" r="r" b="b"/>
            <a:pathLst>
              <a:path w="677" h="1216" extrusionOk="0">
                <a:moveTo>
                  <a:pt x="676" y="1128"/>
                </a:moveTo>
                <a:cubicBezTo>
                  <a:pt x="676" y="1216"/>
                  <a:pt x="549" y="1216"/>
                  <a:pt x="539" y="1137"/>
                </a:cubicBezTo>
                <a:cubicBezTo>
                  <a:pt x="520" y="804"/>
                  <a:pt x="295" y="344"/>
                  <a:pt x="59" y="118"/>
                </a:cubicBezTo>
                <a:cubicBezTo>
                  <a:pt x="1" y="50"/>
                  <a:pt x="49" y="1"/>
                  <a:pt x="108" y="60"/>
                </a:cubicBezTo>
                <a:cubicBezTo>
                  <a:pt x="363" y="314"/>
                  <a:pt x="657" y="765"/>
                  <a:pt x="676" y="112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8" name="Google Shape;5748;p21"/>
          <p:cNvSpPr/>
          <p:nvPr/>
        </p:nvSpPr>
        <p:spPr>
          <a:xfrm>
            <a:off x="230215" y="3001417"/>
            <a:ext cx="288054" cy="81002"/>
          </a:xfrm>
          <a:custGeom>
            <a:avLst/>
            <a:gdLst/>
            <a:ahLst/>
            <a:cxnLst/>
            <a:rect l="l" t="t" r="r" b="b"/>
            <a:pathLst>
              <a:path w="1362" h="383" extrusionOk="0">
                <a:moveTo>
                  <a:pt x="1274" y="275"/>
                </a:moveTo>
                <a:cubicBezTo>
                  <a:pt x="1362" y="255"/>
                  <a:pt x="1323" y="128"/>
                  <a:pt x="1244" y="157"/>
                </a:cubicBezTo>
                <a:cubicBezTo>
                  <a:pt x="921" y="245"/>
                  <a:pt x="421" y="177"/>
                  <a:pt x="118" y="40"/>
                </a:cubicBezTo>
                <a:cubicBezTo>
                  <a:pt x="39" y="1"/>
                  <a:pt x="0" y="69"/>
                  <a:pt x="79" y="108"/>
                </a:cubicBezTo>
                <a:cubicBezTo>
                  <a:pt x="412" y="265"/>
                  <a:pt x="931" y="382"/>
                  <a:pt x="1274" y="27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9" name="Google Shape;5749;p21"/>
          <p:cNvSpPr/>
          <p:nvPr/>
        </p:nvSpPr>
        <p:spPr>
          <a:xfrm>
            <a:off x="308890" y="2738110"/>
            <a:ext cx="126473" cy="265636"/>
          </a:xfrm>
          <a:custGeom>
            <a:avLst/>
            <a:gdLst/>
            <a:ahLst/>
            <a:cxnLst/>
            <a:rect l="l" t="t" r="r" b="b"/>
            <a:pathLst>
              <a:path w="598" h="1256" extrusionOk="0">
                <a:moveTo>
                  <a:pt x="588" y="1177"/>
                </a:moveTo>
                <a:cubicBezTo>
                  <a:pt x="588" y="1255"/>
                  <a:pt x="461" y="1255"/>
                  <a:pt x="461" y="1167"/>
                </a:cubicBezTo>
                <a:cubicBezTo>
                  <a:pt x="471" y="834"/>
                  <a:pt x="275" y="373"/>
                  <a:pt x="49" y="118"/>
                </a:cubicBezTo>
                <a:cubicBezTo>
                  <a:pt x="0" y="50"/>
                  <a:pt x="49" y="1"/>
                  <a:pt x="108" y="70"/>
                </a:cubicBezTo>
                <a:cubicBezTo>
                  <a:pt x="343" y="344"/>
                  <a:pt x="598" y="804"/>
                  <a:pt x="588" y="117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0" name="Google Shape;5750;p21"/>
          <p:cNvSpPr/>
          <p:nvPr/>
        </p:nvSpPr>
        <p:spPr>
          <a:xfrm>
            <a:off x="144984" y="2928875"/>
            <a:ext cx="284248" cy="93480"/>
          </a:xfrm>
          <a:custGeom>
            <a:avLst/>
            <a:gdLst/>
            <a:ahLst/>
            <a:cxnLst/>
            <a:rect l="l" t="t" r="r" b="b"/>
            <a:pathLst>
              <a:path w="1344" h="442" extrusionOk="0">
                <a:moveTo>
                  <a:pt x="1255" y="363"/>
                </a:moveTo>
                <a:cubicBezTo>
                  <a:pt x="1344" y="353"/>
                  <a:pt x="1314" y="216"/>
                  <a:pt x="1226" y="235"/>
                </a:cubicBezTo>
                <a:cubicBezTo>
                  <a:pt x="902" y="304"/>
                  <a:pt x="403" y="206"/>
                  <a:pt x="119" y="39"/>
                </a:cubicBezTo>
                <a:cubicBezTo>
                  <a:pt x="50" y="0"/>
                  <a:pt x="1" y="59"/>
                  <a:pt x="79" y="108"/>
                </a:cubicBezTo>
                <a:cubicBezTo>
                  <a:pt x="393" y="285"/>
                  <a:pt x="902" y="442"/>
                  <a:pt x="1255" y="36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1" name="Google Shape;5751;p21"/>
          <p:cNvSpPr/>
          <p:nvPr/>
        </p:nvSpPr>
        <p:spPr>
          <a:xfrm>
            <a:off x="227888" y="2653301"/>
            <a:ext cx="112303" cy="277903"/>
          </a:xfrm>
          <a:custGeom>
            <a:avLst/>
            <a:gdLst/>
            <a:ahLst/>
            <a:cxnLst/>
            <a:rect l="l" t="t" r="r" b="b"/>
            <a:pathLst>
              <a:path w="531" h="1314" extrusionOk="0">
                <a:moveTo>
                  <a:pt x="481" y="1225"/>
                </a:moveTo>
                <a:cubicBezTo>
                  <a:pt x="471" y="1313"/>
                  <a:pt x="334" y="1294"/>
                  <a:pt x="354" y="1205"/>
                </a:cubicBezTo>
                <a:cubicBezTo>
                  <a:pt x="393" y="882"/>
                  <a:pt x="246" y="392"/>
                  <a:pt x="60" y="118"/>
                </a:cubicBezTo>
                <a:cubicBezTo>
                  <a:pt x="1" y="49"/>
                  <a:pt x="70" y="0"/>
                  <a:pt x="119" y="79"/>
                </a:cubicBezTo>
                <a:cubicBezTo>
                  <a:pt x="325" y="373"/>
                  <a:pt x="530" y="863"/>
                  <a:pt x="481" y="122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2" name="Google Shape;5752;p21"/>
          <p:cNvSpPr/>
          <p:nvPr/>
        </p:nvSpPr>
        <p:spPr>
          <a:xfrm>
            <a:off x="47698" y="2825244"/>
            <a:ext cx="275788" cy="114207"/>
          </a:xfrm>
          <a:custGeom>
            <a:avLst/>
            <a:gdLst/>
            <a:ahLst/>
            <a:cxnLst/>
            <a:rect l="l" t="t" r="r" b="b"/>
            <a:pathLst>
              <a:path w="1304" h="540" extrusionOk="0">
                <a:moveTo>
                  <a:pt x="1216" y="500"/>
                </a:moveTo>
                <a:cubicBezTo>
                  <a:pt x="1304" y="490"/>
                  <a:pt x="1284" y="353"/>
                  <a:pt x="1196" y="363"/>
                </a:cubicBezTo>
                <a:cubicBezTo>
                  <a:pt x="873" y="402"/>
                  <a:pt x="383" y="246"/>
                  <a:pt x="118" y="50"/>
                </a:cubicBezTo>
                <a:cubicBezTo>
                  <a:pt x="49" y="0"/>
                  <a:pt x="1" y="59"/>
                  <a:pt x="69" y="118"/>
                </a:cubicBezTo>
                <a:cubicBezTo>
                  <a:pt x="363" y="324"/>
                  <a:pt x="853" y="540"/>
                  <a:pt x="1216" y="50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3" name="Google Shape;5753;p21"/>
          <p:cNvSpPr/>
          <p:nvPr/>
        </p:nvSpPr>
        <p:spPr>
          <a:xfrm>
            <a:off x="155558" y="2574415"/>
            <a:ext cx="109977" cy="278114"/>
          </a:xfrm>
          <a:custGeom>
            <a:avLst/>
            <a:gdLst/>
            <a:ahLst/>
            <a:cxnLst/>
            <a:rect l="l" t="t" r="r" b="b"/>
            <a:pathLst>
              <a:path w="520" h="1315" extrusionOk="0">
                <a:moveTo>
                  <a:pt x="471" y="1225"/>
                </a:moveTo>
                <a:cubicBezTo>
                  <a:pt x="461" y="1314"/>
                  <a:pt x="334" y="1294"/>
                  <a:pt x="343" y="1206"/>
                </a:cubicBezTo>
                <a:cubicBezTo>
                  <a:pt x="382" y="883"/>
                  <a:pt x="236" y="393"/>
                  <a:pt x="49" y="119"/>
                </a:cubicBezTo>
                <a:cubicBezTo>
                  <a:pt x="0" y="50"/>
                  <a:pt x="59" y="1"/>
                  <a:pt x="108" y="79"/>
                </a:cubicBezTo>
                <a:cubicBezTo>
                  <a:pt x="314" y="373"/>
                  <a:pt x="519" y="863"/>
                  <a:pt x="471" y="122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4" name="Google Shape;5754;p21"/>
          <p:cNvSpPr/>
          <p:nvPr/>
        </p:nvSpPr>
        <p:spPr>
          <a:xfrm>
            <a:off x="-26747" y="2746358"/>
            <a:ext cx="275576" cy="114418"/>
          </a:xfrm>
          <a:custGeom>
            <a:avLst/>
            <a:gdLst/>
            <a:ahLst/>
            <a:cxnLst/>
            <a:rect l="l" t="t" r="r" b="b"/>
            <a:pathLst>
              <a:path w="1303" h="541" extrusionOk="0">
                <a:moveTo>
                  <a:pt x="1215" y="501"/>
                </a:moveTo>
                <a:cubicBezTo>
                  <a:pt x="1303" y="491"/>
                  <a:pt x="1283" y="354"/>
                  <a:pt x="1196" y="364"/>
                </a:cubicBezTo>
                <a:cubicBezTo>
                  <a:pt x="872" y="403"/>
                  <a:pt x="382" y="246"/>
                  <a:pt x="118" y="50"/>
                </a:cubicBezTo>
                <a:cubicBezTo>
                  <a:pt x="49" y="1"/>
                  <a:pt x="0" y="60"/>
                  <a:pt x="68" y="119"/>
                </a:cubicBezTo>
                <a:cubicBezTo>
                  <a:pt x="362" y="325"/>
                  <a:pt x="852" y="540"/>
                  <a:pt x="1215" y="50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5" name="Google Shape;5755;p21"/>
          <p:cNvSpPr/>
          <p:nvPr/>
        </p:nvSpPr>
        <p:spPr>
          <a:xfrm>
            <a:off x="72654" y="2491722"/>
            <a:ext cx="109977" cy="277903"/>
          </a:xfrm>
          <a:custGeom>
            <a:avLst/>
            <a:gdLst/>
            <a:ahLst/>
            <a:cxnLst/>
            <a:rect l="l" t="t" r="r" b="b"/>
            <a:pathLst>
              <a:path w="520" h="1314" extrusionOk="0">
                <a:moveTo>
                  <a:pt x="471" y="1225"/>
                </a:moveTo>
                <a:cubicBezTo>
                  <a:pt x="461" y="1313"/>
                  <a:pt x="334" y="1294"/>
                  <a:pt x="343" y="1205"/>
                </a:cubicBezTo>
                <a:cubicBezTo>
                  <a:pt x="382" y="882"/>
                  <a:pt x="236" y="392"/>
                  <a:pt x="49" y="118"/>
                </a:cubicBezTo>
                <a:cubicBezTo>
                  <a:pt x="0" y="49"/>
                  <a:pt x="59" y="0"/>
                  <a:pt x="108" y="78"/>
                </a:cubicBezTo>
                <a:cubicBezTo>
                  <a:pt x="314" y="372"/>
                  <a:pt x="519" y="862"/>
                  <a:pt x="471" y="122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6" name="Google Shape;5756;p21"/>
          <p:cNvSpPr/>
          <p:nvPr/>
        </p:nvSpPr>
        <p:spPr>
          <a:xfrm>
            <a:off x="-109652" y="2663453"/>
            <a:ext cx="275576" cy="114418"/>
          </a:xfrm>
          <a:custGeom>
            <a:avLst/>
            <a:gdLst/>
            <a:ahLst/>
            <a:cxnLst/>
            <a:rect l="l" t="t" r="r" b="b"/>
            <a:pathLst>
              <a:path w="1303" h="541" extrusionOk="0">
                <a:moveTo>
                  <a:pt x="1215" y="501"/>
                </a:moveTo>
                <a:cubicBezTo>
                  <a:pt x="1303" y="491"/>
                  <a:pt x="1283" y="354"/>
                  <a:pt x="1205" y="364"/>
                </a:cubicBezTo>
                <a:cubicBezTo>
                  <a:pt x="872" y="403"/>
                  <a:pt x="392" y="246"/>
                  <a:pt x="118" y="50"/>
                </a:cubicBezTo>
                <a:cubicBezTo>
                  <a:pt x="49" y="1"/>
                  <a:pt x="0" y="60"/>
                  <a:pt x="68" y="109"/>
                </a:cubicBezTo>
                <a:cubicBezTo>
                  <a:pt x="362" y="325"/>
                  <a:pt x="852" y="540"/>
                  <a:pt x="1215" y="50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7" name="Google Shape;5757;p21"/>
          <p:cNvSpPr/>
          <p:nvPr/>
        </p:nvSpPr>
        <p:spPr>
          <a:xfrm>
            <a:off x="-2003" y="2418969"/>
            <a:ext cx="109977" cy="277903"/>
          </a:xfrm>
          <a:custGeom>
            <a:avLst/>
            <a:gdLst/>
            <a:ahLst/>
            <a:cxnLst/>
            <a:rect l="l" t="t" r="r" b="b"/>
            <a:pathLst>
              <a:path w="520" h="1314" extrusionOk="0">
                <a:moveTo>
                  <a:pt x="471" y="1226"/>
                </a:moveTo>
                <a:cubicBezTo>
                  <a:pt x="461" y="1314"/>
                  <a:pt x="334" y="1294"/>
                  <a:pt x="343" y="1206"/>
                </a:cubicBezTo>
                <a:cubicBezTo>
                  <a:pt x="382" y="883"/>
                  <a:pt x="236" y="393"/>
                  <a:pt x="49" y="118"/>
                </a:cubicBezTo>
                <a:cubicBezTo>
                  <a:pt x="1" y="50"/>
                  <a:pt x="59" y="1"/>
                  <a:pt x="108" y="79"/>
                </a:cubicBezTo>
                <a:cubicBezTo>
                  <a:pt x="314" y="373"/>
                  <a:pt x="520" y="863"/>
                  <a:pt x="471" y="122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8" name="Google Shape;5758;p21"/>
          <p:cNvSpPr/>
          <p:nvPr/>
        </p:nvSpPr>
        <p:spPr>
          <a:xfrm>
            <a:off x="-184309" y="2591123"/>
            <a:ext cx="275788" cy="113995"/>
          </a:xfrm>
          <a:custGeom>
            <a:avLst/>
            <a:gdLst/>
            <a:ahLst/>
            <a:cxnLst/>
            <a:rect l="l" t="t" r="r" b="b"/>
            <a:pathLst>
              <a:path w="1304" h="539" extrusionOk="0">
                <a:moveTo>
                  <a:pt x="1215" y="500"/>
                </a:moveTo>
                <a:cubicBezTo>
                  <a:pt x="1303" y="490"/>
                  <a:pt x="1294" y="353"/>
                  <a:pt x="1205" y="363"/>
                </a:cubicBezTo>
                <a:cubicBezTo>
                  <a:pt x="872" y="402"/>
                  <a:pt x="392" y="245"/>
                  <a:pt x="118" y="49"/>
                </a:cubicBezTo>
                <a:cubicBezTo>
                  <a:pt x="49" y="0"/>
                  <a:pt x="0" y="59"/>
                  <a:pt x="79" y="108"/>
                </a:cubicBezTo>
                <a:cubicBezTo>
                  <a:pt x="373" y="323"/>
                  <a:pt x="852" y="539"/>
                  <a:pt x="1215" y="50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9" name="Google Shape;5759;p21"/>
          <p:cNvSpPr/>
          <p:nvPr/>
        </p:nvSpPr>
        <p:spPr>
          <a:xfrm>
            <a:off x="-76659" y="2340294"/>
            <a:ext cx="118225" cy="271769"/>
          </a:xfrm>
          <a:custGeom>
            <a:avLst/>
            <a:gdLst/>
            <a:ahLst/>
            <a:cxnLst/>
            <a:rect l="l" t="t" r="r" b="b"/>
            <a:pathLst>
              <a:path w="559" h="1285" extrusionOk="0">
                <a:moveTo>
                  <a:pt x="539" y="1206"/>
                </a:moveTo>
                <a:cubicBezTo>
                  <a:pt x="530" y="1284"/>
                  <a:pt x="402" y="1284"/>
                  <a:pt x="402" y="1196"/>
                </a:cubicBezTo>
                <a:cubicBezTo>
                  <a:pt x="432" y="863"/>
                  <a:pt x="256" y="383"/>
                  <a:pt x="49" y="118"/>
                </a:cubicBezTo>
                <a:cubicBezTo>
                  <a:pt x="1" y="50"/>
                  <a:pt x="60" y="0"/>
                  <a:pt x="108" y="69"/>
                </a:cubicBezTo>
                <a:cubicBezTo>
                  <a:pt x="334" y="363"/>
                  <a:pt x="559" y="834"/>
                  <a:pt x="539" y="120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0" name="Google Shape;5760;p21"/>
          <p:cNvSpPr/>
          <p:nvPr/>
        </p:nvSpPr>
        <p:spPr>
          <a:xfrm>
            <a:off x="-248602" y="2522600"/>
            <a:ext cx="280018" cy="103843"/>
          </a:xfrm>
          <a:custGeom>
            <a:avLst/>
            <a:gdLst/>
            <a:ahLst/>
            <a:cxnLst/>
            <a:rect l="l" t="t" r="r" b="b"/>
            <a:pathLst>
              <a:path w="1324" h="491" extrusionOk="0">
                <a:moveTo>
                  <a:pt x="1235" y="432"/>
                </a:moveTo>
                <a:cubicBezTo>
                  <a:pt x="1323" y="412"/>
                  <a:pt x="1304" y="285"/>
                  <a:pt x="1215" y="305"/>
                </a:cubicBezTo>
                <a:cubicBezTo>
                  <a:pt x="882" y="353"/>
                  <a:pt x="392" y="226"/>
                  <a:pt x="118" y="50"/>
                </a:cubicBezTo>
                <a:cubicBezTo>
                  <a:pt x="39" y="1"/>
                  <a:pt x="0" y="59"/>
                  <a:pt x="69" y="109"/>
                </a:cubicBezTo>
                <a:cubicBezTo>
                  <a:pt x="372" y="305"/>
                  <a:pt x="873" y="491"/>
                  <a:pt x="1235" y="43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1" name="Google Shape;5761;p21"/>
          <p:cNvSpPr/>
          <p:nvPr/>
        </p:nvSpPr>
        <p:spPr>
          <a:xfrm>
            <a:off x="-134608" y="2302860"/>
            <a:ext cx="107862" cy="242795"/>
          </a:xfrm>
          <a:custGeom>
            <a:avLst/>
            <a:gdLst/>
            <a:ahLst/>
            <a:cxnLst/>
            <a:rect l="l" t="t" r="r" b="b"/>
            <a:pathLst>
              <a:path w="510" h="1148" extrusionOk="0">
                <a:moveTo>
                  <a:pt x="480" y="1079"/>
                </a:moveTo>
                <a:cubicBezTo>
                  <a:pt x="480" y="1148"/>
                  <a:pt x="363" y="1148"/>
                  <a:pt x="363" y="1069"/>
                </a:cubicBezTo>
                <a:cubicBezTo>
                  <a:pt x="392" y="765"/>
                  <a:pt x="236" y="344"/>
                  <a:pt x="49" y="109"/>
                </a:cubicBezTo>
                <a:cubicBezTo>
                  <a:pt x="0" y="50"/>
                  <a:pt x="59" y="1"/>
                  <a:pt x="108" y="70"/>
                </a:cubicBezTo>
                <a:cubicBezTo>
                  <a:pt x="304" y="325"/>
                  <a:pt x="510" y="746"/>
                  <a:pt x="480" y="107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2" name="Google Shape;5762;p21"/>
          <p:cNvSpPr/>
          <p:nvPr/>
        </p:nvSpPr>
        <p:spPr>
          <a:xfrm>
            <a:off x="-286036" y="2466766"/>
            <a:ext cx="248928" cy="91365"/>
          </a:xfrm>
          <a:custGeom>
            <a:avLst/>
            <a:gdLst/>
            <a:ahLst/>
            <a:cxnLst/>
            <a:rect l="l" t="t" r="r" b="b"/>
            <a:pathLst>
              <a:path w="1177" h="432" extrusionOk="0">
                <a:moveTo>
                  <a:pt x="1098" y="382"/>
                </a:moveTo>
                <a:cubicBezTo>
                  <a:pt x="1177" y="373"/>
                  <a:pt x="1157" y="255"/>
                  <a:pt x="1079" y="265"/>
                </a:cubicBezTo>
                <a:cubicBezTo>
                  <a:pt x="785" y="314"/>
                  <a:pt x="353" y="196"/>
                  <a:pt x="99" y="40"/>
                </a:cubicBezTo>
                <a:cubicBezTo>
                  <a:pt x="40" y="0"/>
                  <a:pt x="1" y="49"/>
                  <a:pt x="60" y="98"/>
                </a:cubicBezTo>
                <a:cubicBezTo>
                  <a:pt x="334" y="265"/>
                  <a:pt x="775" y="432"/>
                  <a:pt x="1098" y="38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3" name="Google Shape;5763;p21"/>
          <p:cNvSpPr/>
          <p:nvPr/>
        </p:nvSpPr>
        <p:spPr>
          <a:xfrm>
            <a:off x="-215609" y="2238778"/>
            <a:ext cx="114418" cy="236450"/>
          </a:xfrm>
          <a:custGeom>
            <a:avLst/>
            <a:gdLst/>
            <a:ahLst/>
            <a:cxnLst/>
            <a:rect l="l" t="t" r="r" b="b"/>
            <a:pathLst>
              <a:path w="541" h="1118" extrusionOk="0">
                <a:moveTo>
                  <a:pt x="530" y="1049"/>
                </a:moveTo>
                <a:cubicBezTo>
                  <a:pt x="530" y="1118"/>
                  <a:pt x="412" y="1118"/>
                  <a:pt x="412" y="1039"/>
                </a:cubicBezTo>
                <a:cubicBezTo>
                  <a:pt x="423" y="745"/>
                  <a:pt x="246" y="323"/>
                  <a:pt x="50" y="108"/>
                </a:cubicBezTo>
                <a:cubicBezTo>
                  <a:pt x="1" y="49"/>
                  <a:pt x="50" y="1"/>
                  <a:pt x="99" y="59"/>
                </a:cubicBezTo>
                <a:cubicBezTo>
                  <a:pt x="314" y="304"/>
                  <a:pt x="540" y="715"/>
                  <a:pt x="530" y="104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4" name="Google Shape;5764;p21"/>
          <p:cNvSpPr/>
          <p:nvPr/>
        </p:nvSpPr>
        <p:spPr>
          <a:xfrm>
            <a:off x="-360693" y="2408817"/>
            <a:ext cx="253158" cy="83117"/>
          </a:xfrm>
          <a:custGeom>
            <a:avLst/>
            <a:gdLst/>
            <a:ahLst/>
            <a:cxnLst/>
            <a:rect l="l" t="t" r="r" b="b"/>
            <a:pathLst>
              <a:path w="1197" h="393" extrusionOk="0">
                <a:moveTo>
                  <a:pt x="1118" y="323"/>
                </a:moveTo>
                <a:cubicBezTo>
                  <a:pt x="1196" y="314"/>
                  <a:pt x="1177" y="196"/>
                  <a:pt x="1098" y="216"/>
                </a:cubicBezTo>
                <a:cubicBezTo>
                  <a:pt x="804" y="274"/>
                  <a:pt x="364" y="186"/>
                  <a:pt x="109" y="39"/>
                </a:cubicBezTo>
                <a:cubicBezTo>
                  <a:pt x="40" y="0"/>
                  <a:pt x="1" y="59"/>
                  <a:pt x="70" y="88"/>
                </a:cubicBezTo>
                <a:cubicBezTo>
                  <a:pt x="354" y="255"/>
                  <a:pt x="804" y="392"/>
                  <a:pt x="1118" y="32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5" name="Google Shape;5765;p21"/>
          <p:cNvSpPr/>
          <p:nvPr/>
        </p:nvSpPr>
        <p:spPr>
          <a:xfrm>
            <a:off x="-294284" y="2199229"/>
            <a:ext cx="118436" cy="205572"/>
          </a:xfrm>
          <a:custGeom>
            <a:avLst/>
            <a:gdLst/>
            <a:ahLst/>
            <a:cxnLst/>
            <a:rect l="l" t="t" r="r" b="b"/>
            <a:pathLst>
              <a:path w="560" h="972" extrusionOk="0">
                <a:moveTo>
                  <a:pt x="559" y="893"/>
                </a:moveTo>
                <a:cubicBezTo>
                  <a:pt x="559" y="961"/>
                  <a:pt x="461" y="971"/>
                  <a:pt x="451" y="902"/>
                </a:cubicBezTo>
                <a:cubicBezTo>
                  <a:pt x="432" y="638"/>
                  <a:pt x="246" y="275"/>
                  <a:pt x="59" y="90"/>
                </a:cubicBezTo>
                <a:cubicBezTo>
                  <a:pt x="1" y="50"/>
                  <a:pt x="50" y="1"/>
                  <a:pt x="99" y="50"/>
                </a:cubicBezTo>
                <a:cubicBezTo>
                  <a:pt x="305" y="246"/>
                  <a:pt x="540" y="599"/>
                  <a:pt x="559" y="89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6" name="Google Shape;5766;p21"/>
          <p:cNvSpPr/>
          <p:nvPr/>
        </p:nvSpPr>
        <p:spPr>
          <a:xfrm>
            <a:off x="-408278" y="2361020"/>
            <a:ext cx="230317" cy="62391"/>
          </a:xfrm>
          <a:custGeom>
            <a:avLst/>
            <a:gdLst/>
            <a:ahLst/>
            <a:cxnLst/>
            <a:rect l="l" t="t" r="r" b="b"/>
            <a:pathLst>
              <a:path w="1089" h="295" extrusionOk="0">
                <a:moveTo>
                  <a:pt x="1020" y="206"/>
                </a:moveTo>
                <a:cubicBezTo>
                  <a:pt x="1088" y="187"/>
                  <a:pt x="1049" y="89"/>
                  <a:pt x="990" y="108"/>
                </a:cubicBezTo>
                <a:cubicBezTo>
                  <a:pt x="736" y="187"/>
                  <a:pt x="334" y="148"/>
                  <a:pt x="89" y="30"/>
                </a:cubicBezTo>
                <a:cubicBezTo>
                  <a:pt x="30" y="0"/>
                  <a:pt x="1" y="59"/>
                  <a:pt x="69" y="89"/>
                </a:cubicBezTo>
                <a:cubicBezTo>
                  <a:pt x="324" y="206"/>
                  <a:pt x="736" y="294"/>
                  <a:pt x="1020" y="20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7" name="Google Shape;5767;p21"/>
          <p:cNvSpPr/>
          <p:nvPr/>
        </p:nvSpPr>
        <p:spPr>
          <a:xfrm>
            <a:off x="-348215" y="2178503"/>
            <a:ext cx="114418" cy="180616"/>
          </a:xfrm>
          <a:custGeom>
            <a:avLst/>
            <a:gdLst/>
            <a:ahLst/>
            <a:cxnLst/>
            <a:rect l="l" t="t" r="r" b="b"/>
            <a:pathLst>
              <a:path w="541" h="854" extrusionOk="0">
                <a:moveTo>
                  <a:pt x="530" y="785"/>
                </a:moveTo>
                <a:cubicBezTo>
                  <a:pt x="540" y="854"/>
                  <a:pt x="432" y="844"/>
                  <a:pt x="422" y="785"/>
                </a:cubicBezTo>
                <a:cubicBezTo>
                  <a:pt x="393" y="540"/>
                  <a:pt x="227" y="246"/>
                  <a:pt x="50" y="90"/>
                </a:cubicBezTo>
                <a:cubicBezTo>
                  <a:pt x="1" y="40"/>
                  <a:pt x="31" y="1"/>
                  <a:pt x="79" y="40"/>
                </a:cubicBezTo>
                <a:cubicBezTo>
                  <a:pt x="275" y="217"/>
                  <a:pt x="501" y="521"/>
                  <a:pt x="530" y="78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8" name="Google Shape;5768;p21"/>
          <p:cNvSpPr/>
          <p:nvPr/>
        </p:nvSpPr>
        <p:spPr>
          <a:xfrm>
            <a:off x="-445501" y="2329931"/>
            <a:ext cx="207475" cy="52027"/>
          </a:xfrm>
          <a:custGeom>
            <a:avLst/>
            <a:gdLst/>
            <a:ahLst/>
            <a:cxnLst/>
            <a:rect l="l" t="t" r="r" b="b"/>
            <a:pathLst>
              <a:path w="981" h="246" extrusionOk="0">
                <a:moveTo>
                  <a:pt x="922" y="147"/>
                </a:moveTo>
                <a:cubicBezTo>
                  <a:pt x="980" y="128"/>
                  <a:pt x="931" y="20"/>
                  <a:pt x="872" y="40"/>
                </a:cubicBezTo>
                <a:cubicBezTo>
                  <a:pt x="647" y="128"/>
                  <a:pt x="304" y="118"/>
                  <a:pt x="79" y="30"/>
                </a:cubicBezTo>
                <a:cubicBezTo>
                  <a:pt x="20" y="1"/>
                  <a:pt x="1" y="49"/>
                  <a:pt x="59" y="79"/>
                </a:cubicBezTo>
                <a:cubicBezTo>
                  <a:pt x="304" y="177"/>
                  <a:pt x="676" y="245"/>
                  <a:pt x="922" y="14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9" name="Google Shape;5769;p21"/>
          <p:cNvSpPr/>
          <p:nvPr/>
        </p:nvSpPr>
        <p:spPr>
          <a:xfrm>
            <a:off x="-402145" y="2155873"/>
            <a:ext cx="101940" cy="161793"/>
          </a:xfrm>
          <a:custGeom>
            <a:avLst/>
            <a:gdLst/>
            <a:ahLst/>
            <a:cxnLst/>
            <a:rect l="l" t="t" r="r" b="b"/>
            <a:pathLst>
              <a:path w="482" h="765" extrusionOk="0">
                <a:moveTo>
                  <a:pt x="482" y="706"/>
                </a:moveTo>
                <a:cubicBezTo>
                  <a:pt x="482" y="765"/>
                  <a:pt x="373" y="745"/>
                  <a:pt x="364" y="686"/>
                </a:cubicBezTo>
                <a:cubicBezTo>
                  <a:pt x="344" y="471"/>
                  <a:pt x="207" y="226"/>
                  <a:pt x="40" y="79"/>
                </a:cubicBezTo>
                <a:cubicBezTo>
                  <a:pt x="1" y="40"/>
                  <a:pt x="31" y="1"/>
                  <a:pt x="70" y="40"/>
                </a:cubicBezTo>
                <a:cubicBezTo>
                  <a:pt x="246" y="197"/>
                  <a:pt x="452" y="471"/>
                  <a:pt x="482" y="70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0" name="Google Shape;5770;p21"/>
          <p:cNvSpPr/>
          <p:nvPr/>
        </p:nvSpPr>
        <p:spPr>
          <a:xfrm>
            <a:off x="-489068" y="2292708"/>
            <a:ext cx="201342" cy="45683"/>
          </a:xfrm>
          <a:custGeom>
            <a:avLst/>
            <a:gdLst/>
            <a:ahLst/>
            <a:cxnLst/>
            <a:rect l="l" t="t" r="r" b="b"/>
            <a:pathLst>
              <a:path w="952" h="216" extrusionOk="0">
                <a:moveTo>
                  <a:pt x="902" y="118"/>
                </a:moveTo>
                <a:cubicBezTo>
                  <a:pt x="951" y="98"/>
                  <a:pt x="834" y="10"/>
                  <a:pt x="775" y="29"/>
                </a:cubicBezTo>
                <a:cubicBezTo>
                  <a:pt x="579" y="98"/>
                  <a:pt x="275" y="98"/>
                  <a:pt x="69" y="20"/>
                </a:cubicBezTo>
                <a:cubicBezTo>
                  <a:pt x="20" y="0"/>
                  <a:pt x="0" y="39"/>
                  <a:pt x="50" y="68"/>
                </a:cubicBezTo>
                <a:cubicBezTo>
                  <a:pt x="265" y="157"/>
                  <a:pt x="638" y="216"/>
                  <a:pt x="902" y="1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1" name="Google Shape;5771;p21"/>
          <p:cNvSpPr/>
          <p:nvPr/>
        </p:nvSpPr>
        <p:spPr>
          <a:xfrm>
            <a:off x="-451845" y="2178503"/>
            <a:ext cx="95595" cy="103843"/>
          </a:xfrm>
          <a:custGeom>
            <a:avLst/>
            <a:gdLst/>
            <a:ahLst/>
            <a:cxnLst/>
            <a:rect l="l" t="t" r="r" b="b"/>
            <a:pathLst>
              <a:path w="452" h="491" extrusionOk="0">
                <a:moveTo>
                  <a:pt x="442" y="442"/>
                </a:moveTo>
                <a:cubicBezTo>
                  <a:pt x="452" y="481"/>
                  <a:pt x="364" y="491"/>
                  <a:pt x="344" y="452"/>
                </a:cubicBezTo>
                <a:cubicBezTo>
                  <a:pt x="295" y="305"/>
                  <a:pt x="168" y="129"/>
                  <a:pt x="31" y="50"/>
                </a:cubicBezTo>
                <a:cubicBezTo>
                  <a:pt x="1" y="31"/>
                  <a:pt x="20" y="1"/>
                  <a:pt x="50" y="21"/>
                </a:cubicBezTo>
                <a:cubicBezTo>
                  <a:pt x="197" y="109"/>
                  <a:pt x="383" y="275"/>
                  <a:pt x="442" y="44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2" name="Google Shape;5772;p21"/>
          <p:cNvSpPr/>
          <p:nvPr/>
        </p:nvSpPr>
        <p:spPr>
          <a:xfrm>
            <a:off x="-497316" y="2263734"/>
            <a:ext cx="136836" cy="33205"/>
          </a:xfrm>
          <a:custGeom>
            <a:avLst/>
            <a:gdLst/>
            <a:ahLst/>
            <a:cxnLst/>
            <a:rect l="l" t="t" r="r" b="b"/>
            <a:pathLst>
              <a:path w="647" h="157" extrusionOk="0">
                <a:moveTo>
                  <a:pt x="608" y="98"/>
                </a:moveTo>
                <a:cubicBezTo>
                  <a:pt x="647" y="88"/>
                  <a:pt x="598" y="0"/>
                  <a:pt x="559" y="20"/>
                </a:cubicBezTo>
                <a:cubicBezTo>
                  <a:pt x="412" y="68"/>
                  <a:pt x="196" y="78"/>
                  <a:pt x="50" y="20"/>
                </a:cubicBezTo>
                <a:cubicBezTo>
                  <a:pt x="10" y="0"/>
                  <a:pt x="0" y="39"/>
                  <a:pt x="39" y="49"/>
                </a:cubicBezTo>
                <a:cubicBezTo>
                  <a:pt x="196" y="118"/>
                  <a:pt x="442" y="157"/>
                  <a:pt x="608" y="9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3" name="Google Shape;5773;p21"/>
          <p:cNvSpPr/>
          <p:nvPr/>
        </p:nvSpPr>
        <p:spPr>
          <a:xfrm>
            <a:off x="327501" y="2982805"/>
            <a:ext cx="468459" cy="389783"/>
          </a:xfrm>
          <a:custGeom>
            <a:avLst/>
            <a:gdLst/>
            <a:ahLst/>
            <a:cxnLst/>
            <a:rect l="l" t="t" r="r" b="b"/>
            <a:pathLst>
              <a:path w="2215" h="1843" extrusionOk="0">
                <a:moveTo>
                  <a:pt x="2049" y="1108"/>
                </a:moveTo>
                <a:cubicBezTo>
                  <a:pt x="1803" y="0"/>
                  <a:pt x="412" y="1049"/>
                  <a:pt x="0" y="1813"/>
                </a:cubicBezTo>
                <a:cubicBezTo>
                  <a:pt x="226" y="1715"/>
                  <a:pt x="579" y="1735"/>
                  <a:pt x="921" y="1764"/>
                </a:cubicBezTo>
                <a:cubicBezTo>
                  <a:pt x="1568" y="1803"/>
                  <a:pt x="2215" y="1842"/>
                  <a:pt x="2049" y="110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4" name="Google Shape;5774;p21"/>
          <p:cNvSpPr/>
          <p:nvPr/>
        </p:nvSpPr>
        <p:spPr>
          <a:xfrm>
            <a:off x="368953" y="3189856"/>
            <a:ext cx="433351" cy="143393"/>
          </a:xfrm>
          <a:custGeom>
            <a:avLst/>
            <a:gdLst/>
            <a:ahLst/>
            <a:cxnLst/>
            <a:rect l="l" t="t" r="r" b="b"/>
            <a:pathLst>
              <a:path w="2049" h="678" extrusionOk="0">
                <a:moveTo>
                  <a:pt x="1872" y="227"/>
                </a:moveTo>
                <a:cubicBezTo>
                  <a:pt x="1255" y="158"/>
                  <a:pt x="588" y="325"/>
                  <a:pt x="79" y="648"/>
                </a:cubicBezTo>
                <a:cubicBezTo>
                  <a:pt x="39" y="678"/>
                  <a:pt x="0" y="619"/>
                  <a:pt x="39" y="589"/>
                </a:cubicBezTo>
                <a:cubicBezTo>
                  <a:pt x="569" y="256"/>
                  <a:pt x="1255" y="1"/>
                  <a:pt x="1892" y="90"/>
                </a:cubicBezTo>
                <a:cubicBezTo>
                  <a:pt x="2049" y="109"/>
                  <a:pt x="2029" y="246"/>
                  <a:pt x="1872" y="22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5" name="Google Shape;5775;p21"/>
          <p:cNvSpPr/>
          <p:nvPr/>
        </p:nvSpPr>
        <p:spPr>
          <a:xfrm>
            <a:off x="659120" y="2897786"/>
            <a:ext cx="466555" cy="512026"/>
          </a:xfrm>
          <a:custGeom>
            <a:avLst/>
            <a:gdLst/>
            <a:ahLst/>
            <a:cxnLst/>
            <a:rect l="l" t="t" r="r" b="b"/>
            <a:pathLst>
              <a:path w="2206" h="2421" extrusionOk="0">
                <a:moveTo>
                  <a:pt x="647" y="1500"/>
                </a:moveTo>
                <a:cubicBezTo>
                  <a:pt x="1294" y="2421"/>
                  <a:pt x="2156" y="902"/>
                  <a:pt x="2205" y="1"/>
                </a:cubicBezTo>
                <a:cubicBezTo>
                  <a:pt x="1774" y="559"/>
                  <a:pt x="0" y="598"/>
                  <a:pt x="647" y="150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6" name="Google Shape;5776;p21"/>
          <p:cNvSpPr/>
          <p:nvPr/>
        </p:nvSpPr>
        <p:spPr>
          <a:xfrm>
            <a:off x="752387" y="2947486"/>
            <a:ext cx="354463" cy="290381"/>
          </a:xfrm>
          <a:custGeom>
            <a:avLst/>
            <a:gdLst/>
            <a:ahLst/>
            <a:cxnLst/>
            <a:rect l="l" t="t" r="r" b="b"/>
            <a:pathLst>
              <a:path w="1676" h="1373" extrusionOk="0">
                <a:moveTo>
                  <a:pt x="147" y="1196"/>
                </a:moveTo>
                <a:cubicBezTo>
                  <a:pt x="735" y="990"/>
                  <a:pt x="1264" y="550"/>
                  <a:pt x="1597" y="49"/>
                </a:cubicBezTo>
                <a:cubicBezTo>
                  <a:pt x="1617" y="1"/>
                  <a:pt x="1676" y="40"/>
                  <a:pt x="1656" y="79"/>
                </a:cubicBezTo>
                <a:cubicBezTo>
                  <a:pt x="1314" y="608"/>
                  <a:pt x="804" y="1127"/>
                  <a:pt x="186" y="1323"/>
                </a:cubicBezTo>
                <a:cubicBezTo>
                  <a:pt x="40" y="1373"/>
                  <a:pt x="1" y="1245"/>
                  <a:pt x="147" y="119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7" name="Google Shape;5777;p21"/>
          <p:cNvSpPr/>
          <p:nvPr/>
        </p:nvSpPr>
        <p:spPr>
          <a:xfrm>
            <a:off x="530533" y="2756932"/>
            <a:ext cx="458307" cy="518371"/>
          </a:xfrm>
          <a:custGeom>
            <a:avLst/>
            <a:gdLst/>
            <a:ahLst/>
            <a:cxnLst/>
            <a:rect l="l" t="t" r="r" b="b"/>
            <a:pathLst>
              <a:path w="2167" h="2451" extrusionOk="0">
                <a:moveTo>
                  <a:pt x="1108" y="2146"/>
                </a:moveTo>
                <a:cubicBezTo>
                  <a:pt x="1" y="2450"/>
                  <a:pt x="334" y="735"/>
                  <a:pt x="893" y="0"/>
                </a:cubicBezTo>
                <a:cubicBezTo>
                  <a:pt x="883" y="686"/>
                  <a:pt x="2167" y="1862"/>
                  <a:pt x="1108" y="2146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8" name="Google Shape;5778;p21"/>
          <p:cNvSpPr/>
          <p:nvPr/>
        </p:nvSpPr>
        <p:spPr>
          <a:xfrm>
            <a:off x="675616" y="2810863"/>
            <a:ext cx="126685" cy="439484"/>
          </a:xfrm>
          <a:custGeom>
            <a:avLst/>
            <a:gdLst/>
            <a:ahLst/>
            <a:cxnLst/>
            <a:rect l="l" t="t" r="r" b="b"/>
            <a:pathLst>
              <a:path w="599" h="2078" extrusionOk="0">
                <a:moveTo>
                  <a:pt x="520" y="1871"/>
                </a:moveTo>
                <a:cubicBezTo>
                  <a:pt x="197" y="1333"/>
                  <a:pt x="70" y="656"/>
                  <a:pt x="148" y="59"/>
                </a:cubicBezTo>
                <a:cubicBezTo>
                  <a:pt x="157" y="10"/>
                  <a:pt x="89" y="0"/>
                  <a:pt x="79" y="49"/>
                </a:cubicBezTo>
                <a:cubicBezTo>
                  <a:pt x="1" y="676"/>
                  <a:pt x="59" y="1401"/>
                  <a:pt x="403" y="1940"/>
                </a:cubicBezTo>
                <a:cubicBezTo>
                  <a:pt x="481" y="2078"/>
                  <a:pt x="599" y="2009"/>
                  <a:pt x="520" y="1871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9" name="Google Shape;5779;p21"/>
          <p:cNvSpPr/>
          <p:nvPr/>
        </p:nvSpPr>
        <p:spPr>
          <a:xfrm>
            <a:off x="528629" y="3219041"/>
            <a:ext cx="474592" cy="472688"/>
          </a:xfrm>
          <a:custGeom>
            <a:avLst/>
            <a:gdLst/>
            <a:ahLst/>
            <a:cxnLst/>
            <a:rect l="l" t="t" r="r" b="b"/>
            <a:pathLst>
              <a:path w="2244" h="2235" extrusionOk="0">
                <a:moveTo>
                  <a:pt x="1137" y="108"/>
                </a:moveTo>
                <a:cubicBezTo>
                  <a:pt x="0" y="216"/>
                  <a:pt x="813" y="1715"/>
                  <a:pt x="1529" y="2234"/>
                </a:cubicBezTo>
                <a:cubicBezTo>
                  <a:pt x="1342" y="1529"/>
                  <a:pt x="2244" y="0"/>
                  <a:pt x="1137" y="108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0" name="Google Shape;5780;p21"/>
          <p:cNvSpPr/>
          <p:nvPr/>
        </p:nvSpPr>
        <p:spPr>
          <a:xfrm>
            <a:off x="723413" y="3202334"/>
            <a:ext cx="103843" cy="443714"/>
          </a:xfrm>
          <a:custGeom>
            <a:avLst/>
            <a:gdLst/>
            <a:ahLst/>
            <a:cxnLst/>
            <a:rect l="l" t="t" r="r" b="b"/>
            <a:pathLst>
              <a:path w="491" h="2098" extrusionOk="0">
                <a:moveTo>
                  <a:pt x="314" y="177"/>
                </a:moveTo>
                <a:cubicBezTo>
                  <a:pt x="157" y="785"/>
                  <a:pt x="225" y="1471"/>
                  <a:pt x="460" y="2019"/>
                </a:cubicBezTo>
                <a:cubicBezTo>
                  <a:pt x="490" y="2069"/>
                  <a:pt x="421" y="2098"/>
                  <a:pt x="402" y="2049"/>
                </a:cubicBezTo>
                <a:cubicBezTo>
                  <a:pt x="157" y="1471"/>
                  <a:pt x="0" y="756"/>
                  <a:pt x="186" y="148"/>
                </a:cubicBezTo>
                <a:cubicBezTo>
                  <a:pt x="225" y="1"/>
                  <a:pt x="353" y="31"/>
                  <a:pt x="314" y="17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1" name="Google Shape;5781;p21"/>
          <p:cNvSpPr/>
          <p:nvPr/>
        </p:nvSpPr>
        <p:spPr>
          <a:xfrm>
            <a:off x="700572" y="3005646"/>
            <a:ext cx="532753" cy="453865"/>
          </a:xfrm>
          <a:custGeom>
            <a:avLst/>
            <a:gdLst/>
            <a:ahLst/>
            <a:cxnLst/>
            <a:rect l="l" t="t" r="r" b="b"/>
            <a:pathLst>
              <a:path w="2519" h="2146" extrusionOk="0">
                <a:moveTo>
                  <a:pt x="431" y="1107"/>
                </a:moveTo>
                <a:cubicBezTo>
                  <a:pt x="0" y="2146"/>
                  <a:pt x="1755" y="2058"/>
                  <a:pt x="2519" y="1646"/>
                </a:cubicBezTo>
                <a:cubicBezTo>
                  <a:pt x="1862" y="1519"/>
                  <a:pt x="882" y="0"/>
                  <a:pt x="431" y="110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2" name="Google Shape;5782;p21"/>
          <p:cNvSpPr/>
          <p:nvPr/>
        </p:nvSpPr>
        <p:spPr>
          <a:xfrm>
            <a:off x="754291" y="3200430"/>
            <a:ext cx="421084" cy="170041"/>
          </a:xfrm>
          <a:custGeom>
            <a:avLst/>
            <a:gdLst/>
            <a:ahLst/>
            <a:cxnLst/>
            <a:rect l="l" t="t" r="r" b="b"/>
            <a:pathLst>
              <a:path w="1991" h="804" extrusionOk="0">
                <a:moveTo>
                  <a:pt x="207" y="98"/>
                </a:moveTo>
                <a:cubicBezTo>
                  <a:pt x="687" y="500"/>
                  <a:pt x="1344" y="715"/>
                  <a:pt x="1941" y="735"/>
                </a:cubicBezTo>
                <a:cubicBezTo>
                  <a:pt x="1991" y="735"/>
                  <a:pt x="1991" y="804"/>
                  <a:pt x="1941" y="804"/>
                </a:cubicBezTo>
                <a:cubicBezTo>
                  <a:pt x="1314" y="784"/>
                  <a:pt x="599" y="628"/>
                  <a:pt x="119" y="206"/>
                </a:cubicBezTo>
                <a:cubicBezTo>
                  <a:pt x="1" y="108"/>
                  <a:pt x="89" y="0"/>
                  <a:pt x="207" y="9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3" name="Google Shape;5783;p21"/>
          <p:cNvSpPr/>
          <p:nvPr/>
        </p:nvSpPr>
        <p:spPr>
          <a:xfrm>
            <a:off x="717068" y="3233634"/>
            <a:ext cx="43779" cy="18611"/>
          </a:xfrm>
          <a:custGeom>
            <a:avLst/>
            <a:gdLst/>
            <a:ahLst/>
            <a:cxnLst/>
            <a:rect l="l" t="t" r="r" b="b"/>
            <a:pathLst>
              <a:path w="207" h="88" extrusionOk="0">
                <a:moveTo>
                  <a:pt x="1" y="0"/>
                </a:moveTo>
                <a:cubicBezTo>
                  <a:pt x="1" y="20"/>
                  <a:pt x="11" y="39"/>
                  <a:pt x="11" y="59"/>
                </a:cubicBezTo>
                <a:cubicBezTo>
                  <a:pt x="20" y="68"/>
                  <a:pt x="20" y="79"/>
                  <a:pt x="20" y="88"/>
                </a:cubicBezTo>
                <a:cubicBezTo>
                  <a:pt x="79" y="68"/>
                  <a:pt x="138" y="59"/>
                  <a:pt x="197" y="49"/>
                </a:cubicBezTo>
                <a:cubicBezTo>
                  <a:pt x="197" y="39"/>
                  <a:pt x="207" y="29"/>
                  <a:pt x="207" y="20"/>
                </a:cubicBezTo>
                <a:cubicBezTo>
                  <a:pt x="138" y="10"/>
                  <a:pt x="70" y="0"/>
                  <a:pt x="1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4" name="Google Shape;5784;p21"/>
          <p:cNvSpPr/>
          <p:nvPr/>
        </p:nvSpPr>
        <p:spPr>
          <a:xfrm>
            <a:off x="717068" y="3212908"/>
            <a:ext cx="48009" cy="24956"/>
          </a:xfrm>
          <a:custGeom>
            <a:avLst/>
            <a:gdLst/>
            <a:ahLst/>
            <a:cxnLst/>
            <a:rect l="l" t="t" r="r" b="b"/>
            <a:pathLst>
              <a:path w="227" h="118" extrusionOk="0">
                <a:moveTo>
                  <a:pt x="177" y="0"/>
                </a:moveTo>
                <a:cubicBezTo>
                  <a:pt x="118" y="20"/>
                  <a:pt x="50" y="29"/>
                  <a:pt x="1" y="29"/>
                </a:cubicBezTo>
                <a:lnTo>
                  <a:pt x="1" y="98"/>
                </a:lnTo>
                <a:cubicBezTo>
                  <a:pt x="70" y="98"/>
                  <a:pt x="138" y="108"/>
                  <a:pt x="207" y="118"/>
                </a:cubicBezTo>
                <a:cubicBezTo>
                  <a:pt x="207" y="108"/>
                  <a:pt x="207" y="98"/>
                  <a:pt x="216" y="98"/>
                </a:cubicBezTo>
                <a:cubicBezTo>
                  <a:pt x="216" y="88"/>
                  <a:pt x="216" y="79"/>
                  <a:pt x="226" y="68"/>
                </a:cubicBezTo>
                <a:cubicBezTo>
                  <a:pt x="216" y="59"/>
                  <a:pt x="207" y="49"/>
                  <a:pt x="207" y="39"/>
                </a:cubicBezTo>
                <a:cubicBezTo>
                  <a:pt x="197" y="29"/>
                  <a:pt x="187" y="20"/>
                  <a:pt x="177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5" name="Google Shape;5785;p21"/>
          <p:cNvSpPr/>
          <p:nvPr/>
        </p:nvSpPr>
        <p:spPr>
          <a:xfrm>
            <a:off x="822814" y="3181607"/>
            <a:ext cx="4441" cy="2326"/>
          </a:xfrm>
          <a:custGeom>
            <a:avLst/>
            <a:gdLst/>
            <a:ahLst/>
            <a:cxnLst/>
            <a:rect l="l" t="t" r="r" b="b"/>
            <a:pathLst>
              <a:path w="21" h="11" extrusionOk="0">
                <a:moveTo>
                  <a:pt x="10" y="1"/>
                </a:moveTo>
                <a:lnTo>
                  <a:pt x="1" y="11"/>
                </a:lnTo>
                <a:lnTo>
                  <a:pt x="10" y="11"/>
                </a:lnTo>
                <a:lnTo>
                  <a:pt x="20" y="1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6" name="Google Shape;5786;p21"/>
          <p:cNvSpPr/>
          <p:nvPr/>
        </p:nvSpPr>
        <p:spPr>
          <a:xfrm>
            <a:off x="783477" y="3183722"/>
            <a:ext cx="41664" cy="39549"/>
          </a:xfrm>
          <a:custGeom>
            <a:avLst/>
            <a:gdLst/>
            <a:ahLst/>
            <a:cxnLst/>
            <a:rect l="l" t="t" r="r" b="b"/>
            <a:pathLst>
              <a:path w="197" h="187" extrusionOk="0">
                <a:moveTo>
                  <a:pt x="187" y="1"/>
                </a:moveTo>
                <a:cubicBezTo>
                  <a:pt x="137" y="40"/>
                  <a:pt x="78" y="69"/>
                  <a:pt x="0" y="99"/>
                </a:cubicBezTo>
                <a:cubicBezTo>
                  <a:pt x="0" y="99"/>
                  <a:pt x="0" y="108"/>
                  <a:pt x="10" y="108"/>
                </a:cubicBezTo>
                <a:cubicBezTo>
                  <a:pt x="20" y="128"/>
                  <a:pt x="20" y="138"/>
                  <a:pt x="30" y="158"/>
                </a:cubicBezTo>
                <a:cubicBezTo>
                  <a:pt x="39" y="158"/>
                  <a:pt x="59" y="167"/>
                  <a:pt x="69" y="177"/>
                </a:cubicBezTo>
                <a:cubicBezTo>
                  <a:pt x="69" y="187"/>
                  <a:pt x="69" y="187"/>
                  <a:pt x="78" y="187"/>
                </a:cubicBezTo>
                <a:cubicBezTo>
                  <a:pt x="108" y="108"/>
                  <a:pt x="157" y="40"/>
                  <a:pt x="196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7" name="Google Shape;5787;p21"/>
          <p:cNvSpPr/>
          <p:nvPr/>
        </p:nvSpPr>
        <p:spPr>
          <a:xfrm>
            <a:off x="717068" y="3162996"/>
            <a:ext cx="108073" cy="56257"/>
          </a:xfrm>
          <a:custGeom>
            <a:avLst/>
            <a:gdLst/>
            <a:ahLst/>
            <a:cxnLst/>
            <a:rect l="l" t="t" r="r" b="b"/>
            <a:pathLst>
              <a:path w="511" h="266" extrusionOk="0">
                <a:moveTo>
                  <a:pt x="295" y="1"/>
                </a:moveTo>
                <a:cubicBezTo>
                  <a:pt x="265" y="1"/>
                  <a:pt x="246" y="1"/>
                  <a:pt x="216" y="10"/>
                </a:cubicBezTo>
                <a:cubicBezTo>
                  <a:pt x="246" y="69"/>
                  <a:pt x="275" y="138"/>
                  <a:pt x="314" y="197"/>
                </a:cubicBezTo>
                <a:cubicBezTo>
                  <a:pt x="392" y="167"/>
                  <a:pt x="451" y="138"/>
                  <a:pt x="501" y="99"/>
                </a:cubicBezTo>
                <a:lnTo>
                  <a:pt x="510" y="89"/>
                </a:lnTo>
                <a:cubicBezTo>
                  <a:pt x="461" y="30"/>
                  <a:pt x="383" y="1"/>
                  <a:pt x="295" y="1"/>
                </a:cubicBezTo>
                <a:close/>
                <a:moveTo>
                  <a:pt x="89" y="79"/>
                </a:moveTo>
                <a:cubicBezTo>
                  <a:pt x="40" y="128"/>
                  <a:pt x="11" y="187"/>
                  <a:pt x="1" y="265"/>
                </a:cubicBezTo>
                <a:cubicBezTo>
                  <a:pt x="50" y="265"/>
                  <a:pt x="118" y="256"/>
                  <a:pt x="177" y="236"/>
                </a:cubicBezTo>
                <a:cubicBezTo>
                  <a:pt x="148" y="187"/>
                  <a:pt x="118" y="128"/>
                  <a:pt x="89" y="79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8" name="Google Shape;5788;p21"/>
          <p:cNvSpPr/>
          <p:nvPr/>
        </p:nvSpPr>
        <p:spPr>
          <a:xfrm>
            <a:off x="735891" y="3165111"/>
            <a:ext cx="53931" cy="62391"/>
          </a:xfrm>
          <a:custGeom>
            <a:avLst/>
            <a:gdLst/>
            <a:ahLst/>
            <a:cxnLst/>
            <a:rect l="l" t="t" r="r" b="b"/>
            <a:pathLst>
              <a:path w="255" h="295" extrusionOk="0">
                <a:moveTo>
                  <a:pt x="118" y="0"/>
                </a:moveTo>
                <a:cubicBezTo>
                  <a:pt x="68" y="20"/>
                  <a:pt x="29" y="40"/>
                  <a:pt x="0" y="69"/>
                </a:cubicBezTo>
                <a:cubicBezTo>
                  <a:pt x="29" y="118"/>
                  <a:pt x="59" y="177"/>
                  <a:pt x="88" y="226"/>
                </a:cubicBezTo>
                <a:cubicBezTo>
                  <a:pt x="98" y="246"/>
                  <a:pt x="108" y="255"/>
                  <a:pt x="118" y="265"/>
                </a:cubicBezTo>
                <a:cubicBezTo>
                  <a:pt x="118" y="275"/>
                  <a:pt x="127" y="285"/>
                  <a:pt x="137" y="294"/>
                </a:cubicBezTo>
                <a:cubicBezTo>
                  <a:pt x="137" y="275"/>
                  <a:pt x="147" y="265"/>
                  <a:pt x="157" y="255"/>
                </a:cubicBezTo>
                <a:cubicBezTo>
                  <a:pt x="157" y="246"/>
                  <a:pt x="166" y="236"/>
                  <a:pt x="186" y="236"/>
                </a:cubicBezTo>
                <a:cubicBezTo>
                  <a:pt x="196" y="226"/>
                  <a:pt x="206" y="226"/>
                  <a:pt x="206" y="226"/>
                </a:cubicBezTo>
                <a:cubicBezTo>
                  <a:pt x="225" y="226"/>
                  <a:pt x="235" y="226"/>
                  <a:pt x="235" y="236"/>
                </a:cubicBezTo>
                <a:cubicBezTo>
                  <a:pt x="245" y="236"/>
                  <a:pt x="245" y="236"/>
                  <a:pt x="255" y="246"/>
                </a:cubicBezTo>
                <a:cubicBezTo>
                  <a:pt x="245" y="226"/>
                  <a:pt x="245" y="216"/>
                  <a:pt x="235" y="196"/>
                </a:cubicBezTo>
                <a:cubicBezTo>
                  <a:pt x="225" y="196"/>
                  <a:pt x="225" y="187"/>
                  <a:pt x="225" y="187"/>
                </a:cubicBezTo>
                <a:cubicBezTo>
                  <a:pt x="186" y="128"/>
                  <a:pt x="157" y="59"/>
                  <a:pt x="127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9" name="Google Shape;5789;p21"/>
          <p:cNvSpPr/>
          <p:nvPr/>
        </p:nvSpPr>
        <p:spPr>
          <a:xfrm>
            <a:off x="721298" y="3243786"/>
            <a:ext cx="37434" cy="37646"/>
          </a:xfrm>
          <a:custGeom>
            <a:avLst/>
            <a:gdLst/>
            <a:ahLst/>
            <a:cxnLst/>
            <a:rect l="l" t="t" r="r" b="b"/>
            <a:pathLst>
              <a:path w="177" h="178" extrusionOk="0">
                <a:moveTo>
                  <a:pt x="177" y="1"/>
                </a:moveTo>
                <a:lnTo>
                  <a:pt x="177" y="1"/>
                </a:lnTo>
                <a:cubicBezTo>
                  <a:pt x="118" y="11"/>
                  <a:pt x="59" y="20"/>
                  <a:pt x="0" y="40"/>
                </a:cubicBezTo>
                <a:cubicBezTo>
                  <a:pt x="30" y="99"/>
                  <a:pt x="79" y="148"/>
                  <a:pt x="137" y="177"/>
                </a:cubicBezTo>
                <a:cubicBezTo>
                  <a:pt x="148" y="118"/>
                  <a:pt x="167" y="60"/>
                  <a:pt x="177" y="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0" name="Google Shape;5790;p21"/>
          <p:cNvSpPr/>
          <p:nvPr/>
        </p:nvSpPr>
        <p:spPr>
          <a:xfrm>
            <a:off x="750273" y="3212908"/>
            <a:ext cx="37434" cy="76772"/>
          </a:xfrm>
          <a:custGeom>
            <a:avLst/>
            <a:gdLst/>
            <a:ahLst/>
            <a:cxnLst/>
            <a:rect l="l" t="t" r="r" b="b"/>
            <a:pathLst>
              <a:path w="177" h="363" extrusionOk="0">
                <a:moveTo>
                  <a:pt x="138" y="0"/>
                </a:moveTo>
                <a:cubicBezTo>
                  <a:pt x="128" y="0"/>
                  <a:pt x="118" y="0"/>
                  <a:pt x="118" y="10"/>
                </a:cubicBezTo>
                <a:cubicBezTo>
                  <a:pt x="128" y="0"/>
                  <a:pt x="138" y="0"/>
                  <a:pt x="138" y="0"/>
                </a:cubicBezTo>
                <a:close/>
                <a:moveTo>
                  <a:pt x="138" y="0"/>
                </a:moveTo>
                <a:cubicBezTo>
                  <a:pt x="148" y="0"/>
                  <a:pt x="157" y="0"/>
                  <a:pt x="167" y="10"/>
                </a:cubicBezTo>
                <a:cubicBezTo>
                  <a:pt x="167" y="0"/>
                  <a:pt x="157" y="0"/>
                  <a:pt x="138" y="0"/>
                </a:cubicBezTo>
                <a:close/>
                <a:moveTo>
                  <a:pt x="89" y="29"/>
                </a:moveTo>
                <a:cubicBezTo>
                  <a:pt x="79" y="39"/>
                  <a:pt x="69" y="49"/>
                  <a:pt x="69" y="68"/>
                </a:cubicBezTo>
                <a:cubicBezTo>
                  <a:pt x="59" y="79"/>
                  <a:pt x="59" y="88"/>
                  <a:pt x="59" y="98"/>
                </a:cubicBezTo>
                <a:cubicBezTo>
                  <a:pt x="50" y="98"/>
                  <a:pt x="50" y="108"/>
                  <a:pt x="50" y="118"/>
                </a:cubicBezTo>
                <a:cubicBezTo>
                  <a:pt x="50" y="127"/>
                  <a:pt x="40" y="137"/>
                  <a:pt x="40" y="147"/>
                </a:cubicBezTo>
                <a:cubicBezTo>
                  <a:pt x="30" y="206"/>
                  <a:pt x="11" y="264"/>
                  <a:pt x="0" y="323"/>
                </a:cubicBezTo>
                <a:cubicBezTo>
                  <a:pt x="40" y="343"/>
                  <a:pt x="89" y="362"/>
                  <a:pt x="128" y="362"/>
                </a:cubicBezTo>
                <a:cubicBezTo>
                  <a:pt x="138" y="304"/>
                  <a:pt x="148" y="245"/>
                  <a:pt x="177" y="177"/>
                </a:cubicBezTo>
                <a:cubicBezTo>
                  <a:pt x="157" y="166"/>
                  <a:pt x="148" y="157"/>
                  <a:pt x="138" y="147"/>
                </a:cubicBezTo>
                <a:cubicBezTo>
                  <a:pt x="89" y="108"/>
                  <a:pt x="69" y="59"/>
                  <a:pt x="89" y="29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1" name="Google Shape;5791;p21"/>
          <p:cNvSpPr/>
          <p:nvPr/>
        </p:nvSpPr>
        <p:spPr>
          <a:xfrm>
            <a:off x="777344" y="3181607"/>
            <a:ext cx="68524" cy="108073"/>
          </a:xfrm>
          <a:custGeom>
            <a:avLst/>
            <a:gdLst/>
            <a:ahLst/>
            <a:cxnLst/>
            <a:rect l="l" t="t" r="r" b="b"/>
            <a:pathLst>
              <a:path w="324" h="511" extrusionOk="0">
                <a:moveTo>
                  <a:pt x="235" y="1"/>
                </a:moveTo>
                <a:lnTo>
                  <a:pt x="225" y="11"/>
                </a:lnTo>
                <a:cubicBezTo>
                  <a:pt x="186" y="50"/>
                  <a:pt x="137" y="118"/>
                  <a:pt x="107" y="197"/>
                </a:cubicBezTo>
                <a:cubicBezTo>
                  <a:pt x="157" y="246"/>
                  <a:pt x="225" y="285"/>
                  <a:pt x="284" y="334"/>
                </a:cubicBezTo>
                <a:cubicBezTo>
                  <a:pt x="314" y="266"/>
                  <a:pt x="323" y="187"/>
                  <a:pt x="294" y="109"/>
                </a:cubicBezTo>
                <a:cubicBezTo>
                  <a:pt x="284" y="70"/>
                  <a:pt x="264" y="31"/>
                  <a:pt x="235" y="1"/>
                </a:cubicBezTo>
                <a:close/>
                <a:moveTo>
                  <a:pt x="49" y="325"/>
                </a:moveTo>
                <a:cubicBezTo>
                  <a:pt x="20" y="393"/>
                  <a:pt x="10" y="452"/>
                  <a:pt x="0" y="510"/>
                </a:cubicBezTo>
                <a:lnTo>
                  <a:pt x="10" y="510"/>
                </a:lnTo>
                <a:cubicBezTo>
                  <a:pt x="49" y="510"/>
                  <a:pt x="78" y="501"/>
                  <a:pt x="107" y="491"/>
                </a:cubicBezTo>
                <a:cubicBezTo>
                  <a:pt x="147" y="481"/>
                  <a:pt x="176" y="462"/>
                  <a:pt x="205" y="442"/>
                </a:cubicBezTo>
                <a:cubicBezTo>
                  <a:pt x="147" y="403"/>
                  <a:pt x="98" y="364"/>
                  <a:pt x="49" y="325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2" name="Google Shape;5792;p21"/>
          <p:cNvSpPr/>
          <p:nvPr/>
        </p:nvSpPr>
        <p:spPr>
          <a:xfrm>
            <a:off x="764866" y="3212908"/>
            <a:ext cx="72542" cy="62391"/>
          </a:xfrm>
          <a:custGeom>
            <a:avLst/>
            <a:gdLst/>
            <a:ahLst/>
            <a:cxnLst/>
            <a:rect l="l" t="t" r="r" b="b"/>
            <a:pathLst>
              <a:path w="343" h="295" extrusionOk="0">
                <a:moveTo>
                  <a:pt x="69" y="0"/>
                </a:moveTo>
                <a:cubicBezTo>
                  <a:pt x="59" y="0"/>
                  <a:pt x="49" y="0"/>
                  <a:pt x="49" y="10"/>
                </a:cubicBezTo>
                <a:cubicBezTo>
                  <a:pt x="29" y="10"/>
                  <a:pt x="20" y="20"/>
                  <a:pt x="20" y="29"/>
                </a:cubicBezTo>
                <a:cubicBezTo>
                  <a:pt x="0" y="59"/>
                  <a:pt x="20" y="108"/>
                  <a:pt x="69" y="147"/>
                </a:cubicBezTo>
                <a:cubicBezTo>
                  <a:pt x="79" y="157"/>
                  <a:pt x="88" y="166"/>
                  <a:pt x="108" y="177"/>
                </a:cubicBezTo>
                <a:cubicBezTo>
                  <a:pt x="157" y="216"/>
                  <a:pt x="206" y="255"/>
                  <a:pt x="264" y="294"/>
                </a:cubicBezTo>
                <a:cubicBezTo>
                  <a:pt x="294" y="264"/>
                  <a:pt x="323" y="225"/>
                  <a:pt x="343" y="186"/>
                </a:cubicBezTo>
                <a:cubicBezTo>
                  <a:pt x="284" y="137"/>
                  <a:pt x="216" y="98"/>
                  <a:pt x="166" y="49"/>
                </a:cubicBezTo>
                <a:cubicBezTo>
                  <a:pt x="157" y="49"/>
                  <a:pt x="157" y="49"/>
                  <a:pt x="157" y="39"/>
                </a:cubicBezTo>
                <a:cubicBezTo>
                  <a:pt x="147" y="29"/>
                  <a:pt x="127" y="20"/>
                  <a:pt x="118" y="20"/>
                </a:cubicBezTo>
                <a:cubicBezTo>
                  <a:pt x="108" y="10"/>
                  <a:pt x="108" y="10"/>
                  <a:pt x="98" y="10"/>
                </a:cubicBezTo>
                <a:cubicBezTo>
                  <a:pt x="88" y="0"/>
                  <a:pt x="79" y="0"/>
                  <a:pt x="69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3" name="Google Shape;5793;p21"/>
          <p:cNvSpPr/>
          <p:nvPr/>
        </p:nvSpPr>
        <p:spPr>
          <a:xfrm>
            <a:off x="710935" y="3138252"/>
            <a:ext cx="143181" cy="141066"/>
          </a:xfrm>
          <a:custGeom>
            <a:avLst/>
            <a:gdLst/>
            <a:ahLst/>
            <a:cxnLst/>
            <a:rect l="l" t="t" r="r" b="b"/>
            <a:pathLst>
              <a:path w="677" h="667" extrusionOk="0">
                <a:moveTo>
                  <a:pt x="617" y="236"/>
                </a:moveTo>
                <a:cubicBezTo>
                  <a:pt x="676" y="392"/>
                  <a:pt x="588" y="569"/>
                  <a:pt x="432" y="617"/>
                </a:cubicBezTo>
                <a:cubicBezTo>
                  <a:pt x="275" y="667"/>
                  <a:pt x="108" y="588"/>
                  <a:pt x="49" y="432"/>
                </a:cubicBezTo>
                <a:cubicBezTo>
                  <a:pt x="1" y="275"/>
                  <a:pt x="88" y="98"/>
                  <a:pt x="245" y="49"/>
                </a:cubicBezTo>
                <a:cubicBezTo>
                  <a:pt x="402" y="0"/>
                  <a:pt x="569" y="79"/>
                  <a:pt x="617" y="23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4" name="Google Shape;5794;p21"/>
          <p:cNvSpPr/>
          <p:nvPr/>
        </p:nvSpPr>
        <p:spPr>
          <a:xfrm>
            <a:off x="762751" y="3152633"/>
            <a:ext cx="52027" cy="52027"/>
          </a:xfrm>
          <a:custGeom>
            <a:avLst/>
            <a:gdLst/>
            <a:ahLst/>
            <a:cxnLst/>
            <a:rect l="l" t="t" r="r" b="b"/>
            <a:pathLst>
              <a:path w="246" h="246" extrusionOk="0">
                <a:moveTo>
                  <a:pt x="226" y="89"/>
                </a:moveTo>
                <a:cubicBezTo>
                  <a:pt x="245" y="148"/>
                  <a:pt x="216" y="207"/>
                  <a:pt x="157" y="226"/>
                </a:cubicBezTo>
                <a:cubicBezTo>
                  <a:pt x="98" y="246"/>
                  <a:pt x="39" y="216"/>
                  <a:pt x="20" y="157"/>
                </a:cubicBezTo>
                <a:cubicBezTo>
                  <a:pt x="0" y="99"/>
                  <a:pt x="30" y="40"/>
                  <a:pt x="89" y="20"/>
                </a:cubicBezTo>
                <a:cubicBezTo>
                  <a:pt x="147" y="1"/>
                  <a:pt x="206" y="30"/>
                  <a:pt x="226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5" name="Google Shape;5795;p21"/>
          <p:cNvSpPr/>
          <p:nvPr/>
        </p:nvSpPr>
        <p:spPr>
          <a:xfrm>
            <a:off x="-368941" y="6980630"/>
            <a:ext cx="1038645" cy="812559"/>
          </a:xfrm>
          <a:custGeom>
            <a:avLst/>
            <a:gdLst/>
            <a:ahLst/>
            <a:cxnLst/>
            <a:rect l="l" t="t" r="r" b="b"/>
            <a:pathLst>
              <a:path w="4911" h="3842" extrusionOk="0">
                <a:moveTo>
                  <a:pt x="393" y="1352"/>
                </a:moveTo>
                <a:cubicBezTo>
                  <a:pt x="716" y="529"/>
                  <a:pt x="1951" y="0"/>
                  <a:pt x="1549" y="529"/>
                </a:cubicBezTo>
                <a:cubicBezTo>
                  <a:pt x="1304" y="843"/>
                  <a:pt x="2764" y="196"/>
                  <a:pt x="2353" y="715"/>
                </a:cubicBezTo>
                <a:cubicBezTo>
                  <a:pt x="2049" y="1098"/>
                  <a:pt x="3705" y="754"/>
                  <a:pt x="3156" y="1215"/>
                </a:cubicBezTo>
                <a:cubicBezTo>
                  <a:pt x="2598" y="1686"/>
                  <a:pt x="4656" y="1450"/>
                  <a:pt x="3872" y="1871"/>
                </a:cubicBezTo>
                <a:cubicBezTo>
                  <a:pt x="3489" y="2078"/>
                  <a:pt x="4587" y="2607"/>
                  <a:pt x="4813" y="3263"/>
                </a:cubicBezTo>
                <a:cubicBezTo>
                  <a:pt x="4911" y="3557"/>
                  <a:pt x="3401" y="2764"/>
                  <a:pt x="3578" y="3136"/>
                </a:cubicBezTo>
                <a:cubicBezTo>
                  <a:pt x="3872" y="3792"/>
                  <a:pt x="2324" y="2470"/>
                  <a:pt x="2490" y="3322"/>
                </a:cubicBezTo>
                <a:cubicBezTo>
                  <a:pt x="2588" y="3831"/>
                  <a:pt x="1647" y="2489"/>
                  <a:pt x="1627" y="3263"/>
                </a:cubicBezTo>
                <a:cubicBezTo>
                  <a:pt x="1618" y="3841"/>
                  <a:pt x="824" y="2470"/>
                  <a:pt x="843" y="2930"/>
                </a:cubicBezTo>
                <a:cubicBezTo>
                  <a:pt x="883" y="3685"/>
                  <a:pt x="1" y="2352"/>
                  <a:pt x="393" y="1352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6" name="Google Shape;5796;p21"/>
          <p:cNvSpPr/>
          <p:nvPr/>
        </p:nvSpPr>
        <p:spPr>
          <a:xfrm>
            <a:off x="-287939" y="6980630"/>
            <a:ext cx="938820" cy="704697"/>
          </a:xfrm>
          <a:custGeom>
            <a:avLst/>
            <a:gdLst/>
            <a:ahLst/>
            <a:cxnLst/>
            <a:rect l="l" t="t" r="r" b="b"/>
            <a:pathLst>
              <a:path w="4439" h="3332" extrusionOk="0">
                <a:moveTo>
                  <a:pt x="4400" y="3332"/>
                </a:moveTo>
                <a:cubicBezTo>
                  <a:pt x="3410" y="2626"/>
                  <a:pt x="2068" y="1577"/>
                  <a:pt x="0" y="1381"/>
                </a:cubicBezTo>
                <a:cubicBezTo>
                  <a:pt x="0" y="1372"/>
                  <a:pt x="10" y="1362"/>
                  <a:pt x="10" y="1352"/>
                </a:cubicBezTo>
                <a:cubicBezTo>
                  <a:pt x="333" y="529"/>
                  <a:pt x="1568" y="0"/>
                  <a:pt x="1166" y="529"/>
                </a:cubicBezTo>
                <a:cubicBezTo>
                  <a:pt x="921" y="843"/>
                  <a:pt x="2381" y="196"/>
                  <a:pt x="1970" y="715"/>
                </a:cubicBezTo>
                <a:cubicBezTo>
                  <a:pt x="1666" y="1098"/>
                  <a:pt x="3322" y="754"/>
                  <a:pt x="2773" y="1215"/>
                </a:cubicBezTo>
                <a:cubicBezTo>
                  <a:pt x="2215" y="1686"/>
                  <a:pt x="4273" y="1450"/>
                  <a:pt x="3489" y="1871"/>
                </a:cubicBezTo>
                <a:cubicBezTo>
                  <a:pt x="3106" y="2078"/>
                  <a:pt x="4204" y="2607"/>
                  <a:pt x="4430" y="3263"/>
                </a:cubicBezTo>
                <a:cubicBezTo>
                  <a:pt x="4439" y="3302"/>
                  <a:pt x="4430" y="3322"/>
                  <a:pt x="4400" y="333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7" name="Google Shape;5797;p21"/>
          <p:cNvSpPr/>
          <p:nvPr/>
        </p:nvSpPr>
        <p:spPr>
          <a:xfrm>
            <a:off x="-648533" y="7222999"/>
            <a:ext cx="1104632" cy="340082"/>
          </a:xfrm>
          <a:custGeom>
            <a:avLst/>
            <a:gdLst/>
            <a:ahLst/>
            <a:cxnLst/>
            <a:rect l="l" t="t" r="r" b="b"/>
            <a:pathLst>
              <a:path w="5223" h="1608" extrusionOk="0">
                <a:moveTo>
                  <a:pt x="402" y="30"/>
                </a:moveTo>
                <a:cubicBezTo>
                  <a:pt x="0" y="39"/>
                  <a:pt x="20" y="304"/>
                  <a:pt x="392" y="344"/>
                </a:cubicBezTo>
                <a:cubicBezTo>
                  <a:pt x="1676" y="226"/>
                  <a:pt x="3792" y="559"/>
                  <a:pt x="5066" y="1539"/>
                </a:cubicBezTo>
                <a:cubicBezTo>
                  <a:pt x="5174" y="1607"/>
                  <a:pt x="5223" y="1520"/>
                  <a:pt x="5115" y="1451"/>
                </a:cubicBezTo>
                <a:cubicBezTo>
                  <a:pt x="3704" y="353"/>
                  <a:pt x="2038" y="0"/>
                  <a:pt x="402" y="30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8" name="Google Shape;5798;p21"/>
          <p:cNvSpPr/>
          <p:nvPr/>
        </p:nvSpPr>
        <p:spPr>
          <a:xfrm>
            <a:off x="-1127349" y="5741290"/>
            <a:ext cx="626021" cy="1589587"/>
          </a:xfrm>
          <a:custGeom>
            <a:avLst/>
            <a:gdLst/>
            <a:ahLst/>
            <a:cxnLst/>
            <a:rect l="l" t="t" r="r" b="b"/>
            <a:pathLst>
              <a:path w="2960" h="7516" extrusionOk="0">
                <a:moveTo>
                  <a:pt x="1294" y="7339"/>
                </a:moveTo>
                <a:cubicBezTo>
                  <a:pt x="1235" y="7428"/>
                  <a:pt x="1372" y="7516"/>
                  <a:pt x="1422" y="7428"/>
                </a:cubicBezTo>
                <a:cubicBezTo>
                  <a:pt x="2960" y="5037"/>
                  <a:pt x="98" y="2146"/>
                  <a:pt x="765" y="127"/>
                </a:cubicBezTo>
                <a:cubicBezTo>
                  <a:pt x="794" y="29"/>
                  <a:pt x="716" y="0"/>
                  <a:pt x="686" y="98"/>
                </a:cubicBezTo>
                <a:cubicBezTo>
                  <a:pt x="0" y="2176"/>
                  <a:pt x="2764" y="5046"/>
                  <a:pt x="1294" y="733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9" name="Google Shape;5799;p21"/>
          <p:cNvSpPr/>
          <p:nvPr/>
        </p:nvSpPr>
        <p:spPr>
          <a:xfrm>
            <a:off x="-893228" y="6974285"/>
            <a:ext cx="116322" cy="273673"/>
          </a:xfrm>
          <a:custGeom>
            <a:avLst/>
            <a:gdLst/>
            <a:ahLst/>
            <a:cxnLst/>
            <a:rect l="l" t="t" r="r" b="b"/>
            <a:pathLst>
              <a:path w="550" h="1294" extrusionOk="0">
                <a:moveTo>
                  <a:pt x="393" y="1235"/>
                </a:moveTo>
                <a:cubicBezTo>
                  <a:pt x="452" y="1294"/>
                  <a:pt x="550" y="1206"/>
                  <a:pt x="481" y="1137"/>
                </a:cubicBezTo>
                <a:cubicBezTo>
                  <a:pt x="256" y="902"/>
                  <a:pt x="89" y="422"/>
                  <a:pt x="79" y="89"/>
                </a:cubicBezTo>
                <a:cubicBezTo>
                  <a:pt x="79" y="0"/>
                  <a:pt x="1" y="0"/>
                  <a:pt x="1" y="89"/>
                </a:cubicBezTo>
                <a:cubicBezTo>
                  <a:pt x="10" y="451"/>
                  <a:pt x="138" y="971"/>
                  <a:pt x="393" y="123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0" name="Google Shape;5800;p21"/>
          <p:cNvSpPr/>
          <p:nvPr/>
        </p:nvSpPr>
        <p:spPr>
          <a:xfrm>
            <a:off x="-810324" y="7005375"/>
            <a:ext cx="182731" cy="238565"/>
          </a:xfrm>
          <a:custGeom>
            <a:avLst/>
            <a:gdLst/>
            <a:ahLst/>
            <a:cxnLst/>
            <a:rect l="l" t="t" r="r" b="b"/>
            <a:pathLst>
              <a:path w="864" h="1128" extrusionOk="0">
                <a:moveTo>
                  <a:pt x="138" y="1088"/>
                </a:moveTo>
                <a:cubicBezTo>
                  <a:pt x="69" y="1127"/>
                  <a:pt x="1" y="1010"/>
                  <a:pt x="79" y="970"/>
                </a:cubicBezTo>
                <a:cubicBezTo>
                  <a:pt x="363" y="804"/>
                  <a:pt x="667" y="393"/>
                  <a:pt x="765" y="79"/>
                </a:cubicBezTo>
                <a:cubicBezTo>
                  <a:pt x="794" y="1"/>
                  <a:pt x="863" y="20"/>
                  <a:pt x="844" y="99"/>
                </a:cubicBezTo>
                <a:cubicBezTo>
                  <a:pt x="726" y="441"/>
                  <a:pt x="461" y="902"/>
                  <a:pt x="138" y="108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1" name="Google Shape;5801;p21"/>
          <p:cNvSpPr/>
          <p:nvPr/>
        </p:nvSpPr>
        <p:spPr>
          <a:xfrm>
            <a:off x="-888998" y="6870654"/>
            <a:ext cx="145296" cy="261406"/>
          </a:xfrm>
          <a:custGeom>
            <a:avLst/>
            <a:gdLst/>
            <a:ahLst/>
            <a:cxnLst/>
            <a:rect l="l" t="t" r="r" b="b"/>
            <a:pathLst>
              <a:path w="687" h="1236" extrusionOk="0">
                <a:moveTo>
                  <a:pt x="530" y="1176"/>
                </a:moveTo>
                <a:cubicBezTo>
                  <a:pt x="598" y="1235"/>
                  <a:pt x="686" y="1137"/>
                  <a:pt x="617" y="1078"/>
                </a:cubicBezTo>
                <a:cubicBezTo>
                  <a:pt x="363" y="863"/>
                  <a:pt x="138" y="412"/>
                  <a:pt x="88" y="89"/>
                </a:cubicBezTo>
                <a:cubicBezTo>
                  <a:pt x="69" y="0"/>
                  <a:pt x="1" y="11"/>
                  <a:pt x="10" y="89"/>
                </a:cubicBezTo>
                <a:cubicBezTo>
                  <a:pt x="59" y="451"/>
                  <a:pt x="255" y="951"/>
                  <a:pt x="530" y="117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2" name="Google Shape;5802;p21"/>
          <p:cNvSpPr/>
          <p:nvPr/>
        </p:nvSpPr>
        <p:spPr>
          <a:xfrm>
            <a:off x="-777119" y="6870654"/>
            <a:ext cx="155659" cy="257176"/>
          </a:xfrm>
          <a:custGeom>
            <a:avLst/>
            <a:gdLst/>
            <a:ahLst/>
            <a:cxnLst/>
            <a:rect l="l" t="t" r="r" b="b"/>
            <a:pathLst>
              <a:path w="736" h="1216" extrusionOk="0">
                <a:moveTo>
                  <a:pt x="147" y="1157"/>
                </a:moveTo>
                <a:cubicBezTo>
                  <a:pt x="79" y="1216"/>
                  <a:pt x="1" y="1108"/>
                  <a:pt x="69" y="1059"/>
                </a:cubicBezTo>
                <a:cubicBezTo>
                  <a:pt x="334" y="853"/>
                  <a:pt x="578" y="412"/>
                  <a:pt x="637" y="89"/>
                </a:cubicBezTo>
                <a:cubicBezTo>
                  <a:pt x="657" y="0"/>
                  <a:pt x="735" y="11"/>
                  <a:pt x="716" y="98"/>
                </a:cubicBezTo>
                <a:cubicBezTo>
                  <a:pt x="647" y="451"/>
                  <a:pt x="441" y="941"/>
                  <a:pt x="147" y="115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3" name="Google Shape;5803;p21"/>
          <p:cNvSpPr/>
          <p:nvPr/>
        </p:nvSpPr>
        <p:spPr>
          <a:xfrm>
            <a:off x="-903591" y="6771253"/>
            <a:ext cx="176386" cy="244698"/>
          </a:xfrm>
          <a:custGeom>
            <a:avLst/>
            <a:gdLst/>
            <a:ahLst/>
            <a:cxnLst/>
            <a:rect l="l" t="t" r="r" b="b"/>
            <a:pathLst>
              <a:path w="834" h="1157" extrusionOk="0">
                <a:moveTo>
                  <a:pt x="686" y="1108"/>
                </a:moveTo>
                <a:cubicBezTo>
                  <a:pt x="765" y="1156"/>
                  <a:pt x="834" y="1049"/>
                  <a:pt x="755" y="1000"/>
                </a:cubicBezTo>
                <a:cubicBezTo>
                  <a:pt x="471" y="823"/>
                  <a:pt x="197" y="402"/>
                  <a:pt x="99" y="78"/>
                </a:cubicBezTo>
                <a:cubicBezTo>
                  <a:pt x="79" y="0"/>
                  <a:pt x="1" y="20"/>
                  <a:pt x="30" y="98"/>
                </a:cubicBezTo>
                <a:cubicBezTo>
                  <a:pt x="128" y="451"/>
                  <a:pt x="373" y="921"/>
                  <a:pt x="686" y="110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4" name="Google Shape;5804;p21"/>
          <p:cNvSpPr/>
          <p:nvPr/>
        </p:nvSpPr>
        <p:spPr>
          <a:xfrm>
            <a:off x="-760412" y="6740164"/>
            <a:ext cx="124570" cy="271558"/>
          </a:xfrm>
          <a:custGeom>
            <a:avLst/>
            <a:gdLst/>
            <a:ahLst/>
            <a:cxnLst/>
            <a:rect l="l" t="t" r="r" b="b"/>
            <a:pathLst>
              <a:path w="589" h="1284" extrusionOk="0">
                <a:moveTo>
                  <a:pt x="147" y="1225"/>
                </a:moveTo>
                <a:cubicBezTo>
                  <a:pt x="88" y="1284"/>
                  <a:pt x="0" y="1186"/>
                  <a:pt x="59" y="1127"/>
                </a:cubicBezTo>
                <a:cubicBezTo>
                  <a:pt x="294" y="892"/>
                  <a:pt x="480" y="421"/>
                  <a:pt x="499" y="88"/>
                </a:cubicBezTo>
                <a:cubicBezTo>
                  <a:pt x="510" y="0"/>
                  <a:pt x="588" y="0"/>
                  <a:pt x="578" y="88"/>
                </a:cubicBezTo>
                <a:cubicBezTo>
                  <a:pt x="558" y="451"/>
                  <a:pt x="412" y="961"/>
                  <a:pt x="147" y="122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5" name="Google Shape;5805;p21"/>
          <p:cNvSpPr/>
          <p:nvPr/>
        </p:nvSpPr>
        <p:spPr>
          <a:xfrm>
            <a:off x="-922203" y="6679889"/>
            <a:ext cx="190979" cy="232432"/>
          </a:xfrm>
          <a:custGeom>
            <a:avLst/>
            <a:gdLst/>
            <a:ahLst/>
            <a:cxnLst/>
            <a:rect l="l" t="t" r="r" b="b"/>
            <a:pathLst>
              <a:path w="903" h="1099" extrusionOk="0">
                <a:moveTo>
                  <a:pt x="765" y="1059"/>
                </a:moveTo>
                <a:cubicBezTo>
                  <a:pt x="833" y="1098"/>
                  <a:pt x="902" y="981"/>
                  <a:pt x="824" y="942"/>
                </a:cubicBezTo>
                <a:cubicBezTo>
                  <a:pt x="530" y="785"/>
                  <a:pt x="216" y="393"/>
                  <a:pt x="99" y="79"/>
                </a:cubicBezTo>
                <a:cubicBezTo>
                  <a:pt x="69" y="1"/>
                  <a:pt x="1" y="20"/>
                  <a:pt x="30" y="99"/>
                </a:cubicBezTo>
                <a:cubicBezTo>
                  <a:pt x="147" y="442"/>
                  <a:pt x="432" y="893"/>
                  <a:pt x="765" y="105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6" name="Google Shape;5806;p21"/>
          <p:cNvSpPr/>
          <p:nvPr/>
        </p:nvSpPr>
        <p:spPr>
          <a:xfrm>
            <a:off x="-764641" y="6630189"/>
            <a:ext cx="105747" cy="277903"/>
          </a:xfrm>
          <a:custGeom>
            <a:avLst/>
            <a:gdLst/>
            <a:ahLst/>
            <a:cxnLst/>
            <a:rect l="l" t="t" r="r" b="b"/>
            <a:pathLst>
              <a:path w="500" h="1314" extrusionOk="0">
                <a:moveTo>
                  <a:pt x="157" y="1246"/>
                </a:moveTo>
                <a:cubicBezTo>
                  <a:pt x="98" y="1314"/>
                  <a:pt x="0" y="1226"/>
                  <a:pt x="49" y="1157"/>
                </a:cubicBezTo>
                <a:cubicBezTo>
                  <a:pt x="275" y="912"/>
                  <a:pt x="421" y="422"/>
                  <a:pt x="421" y="99"/>
                </a:cubicBezTo>
                <a:cubicBezTo>
                  <a:pt x="412" y="11"/>
                  <a:pt x="490" y="1"/>
                  <a:pt x="490" y="89"/>
                </a:cubicBezTo>
                <a:cubicBezTo>
                  <a:pt x="500" y="451"/>
                  <a:pt x="392" y="971"/>
                  <a:pt x="157" y="1246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7" name="Google Shape;5807;p21"/>
          <p:cNvSpPr/>
          <p:nvPr/>
        </p:nvSpPr>
        <p:spPr>
          <a:xfrm>
            <a:off x="-959425" y="6568010"/>
            <a:ext cx="211494" cy="215724"/>
          </a:xfrm>
          <a:custGeom>
            <a:avLst/>
            <a:gdLst/>
            <a:ahLst/>
            <a:cxnLst/>
            <a:rect l="l" t="t" r="r" b="b"/>
            <a:pathLst>
              <a:path w="1000" h="1020" extrusionOk="0">
                <a:moveTo>
                  <a:pt x="872" y="991"/>
                </a:moveTo>
                <a:cubicBezTo>
                  <a:pt x="950" y="1020"/>
                  <a:pt x="1000" y="902"/>
                  <a:pt x="921" y="863"/>
                </a:cubicBezTo>
                <a:cubicBezTo>
                  <a:pt x="608" y="745"/>
                  <a:pt x="255" y="383"/>
                  <a:pt x="108" y="79"/>
                </a:cubicBezTo>
                <a:cubicBezTo>
                  <a:pt x="79" y="1"/>
                  <a:pt x="0" y="31"/>
                  <a:pt x="40" y="109"/>
                </a:cubicBezTo>
                <a:cubicBezTo>
                  <a:pt x="206" y="442"/>
                  <a:pt x="530" y="854"/>
                  <a:pt x="872" y="99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8" name="Google Shape;5808;p21"/>
          <p:cNvSpPr/>
          <p:nvPr/>
        </p:nvSpPr>
        <p:spPr>
          <a:xfrm>
            <a:off x="-781138" y="6495680"/>
            <a:ext cx="89250" cy="284036"/>
          </a:xfrm>
          <a:custGeom>
            <a:avLst/>
            <a:gdLst/>
            <a:ahLst/>
            <a:cxnLst/>
            <a:rect l="l" t="t" r="r" b="b"/>
            <a:pathLst>
              <a:path w="422" h="1343" extrusionOk="0">
                <a:moveTo>
                  <a:pt x="157" y="1264"/>
                </a:moveTo>
                <a:cubicBezTo>
                  <a:pt x="107" y="1342"/>
                  <a:pt x="0" y="1264"/>
                  <a:pt x="49" y="1196"/>
                </a:cubicBezTo>
                <a:cubicBezTo>
                  <a:pt x="245" y="921"/>
                  <a:pt x="343" y="421"/>
                  <a:pt x="303" y="98"/>
                </a:cubicBezTo>
                <a:cubicBezTo>
                  <a:pt x="294" y="10"/>
                  <a:pt x="372" y="0"/>
                  <a:pt x="382" y="79"/>
                </a:cubicBezTo>
                <a:cubicBezTo>
                  <a:pt x="421" y="441"/>
                  <a:pt x="372" y="970"/>
                  <a:pt x="157" y="126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9" name="Google Shape;5809;p21"/>
          <p:cNvSpPr/>
          <p:nvPr/>
        </p:nvSpPr>
        <p:spPr>
          <a:xfrm>
            <a:off x="-990726" y="6466494"/>
            <a:ext cx="209802" cy="213609"/>
          </a:xfrm>
          <a:custGeom>
            <a:avLst/>
            <a:gdLst/>
            <a:ahLst/>
            <a:cxnLst/>
            <a:rect l="l" t="t" r="r" b="b"/>
            <a:pathLst>
              <a:path w="992" h="1010" extrusionOk="0">
                <a:moveTo>
                  <a:pt x="863" y="981"/>
                </a:moveTo>
                <a:cubicBezTo>
                  <a:pt x="942" y="1010"/>
                  <a:pt x="991" y="892"/>
                  <a:pt x="913" y="853"/>
                </a:cubicBezTo>
                <a:cubicBezTo>
                  <a:pt x="609" y="735"/>
                  <a:pt x="256" y="373"/>
                  <a:pt x="109" y="69"/>
                </a:cubicBezTo>
                <a:cubicBezTo>
                  <a:pt x="70" y="1"/>
                  <a:pt x="1" y="30"/>
                  <a:pt x="31" y="108"/>
                </a:cubicBezTo>
                <a:cubicBezTo>
                  <a:pt x="197" y="432"/>
                  <a:pt x="530" y="844"/>
                  <a:pt x="863" y="98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0" name="Google Shape;5810;p21"/>
          <p:cNvSpPr/>
          <p:nvPr/>
        </p:nvSpPr>
        <p:spPr>
          <a:xfrm>
            <a:off x="-814342" y="6392049"/>
            <a:ext cx="89250" cy="284036"/>
          </a:xfrm>
          <a:custGeom>
            <a:avLst/>
            <a:gdLst/>
            <a:ahLst/>
            <a:cxnLst/>
            <a:rect l="l" t="t" r="r" b="b"/>
            <a:pathLst>
              <a:path w="422" h="1343" extrusionOk="0">
                <a:moveTo>
                  <a:pt x="167" y="1274"/>
                </a:moveTo>
                <a:cubicBezTo>
                  <a:pt x="118" y="1342"/>
                  <a:pt x="0" y="1264"/>
                  <a:pt x="59" y="1196"/>
                </a:cubicBezTo>
                <a:cubicBezTo>
                  <a:pt x="245" y="921"/>
                  <a:pt x="343" y="421"/>
                  <a:pt x="304" y="98"/>
                </a:cubicBezTo>
                <a:cubicBezTo>
                  <a:pt x="294" y="10"/>
                  <a:pt x="373" y="0"/>
                  <a:pt x="382" y="79"/>
                </a:cubicBezTo>
                <a:cubicBezTo>
                  <a:pt x="421" y="441"/>
                  <a:pt x="373" y="970"/>
                  <a:pt x="167" y="127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1" name="Google Shape;5811;p21"/>
          <p:cNvSpPr/>
          <p:nvPr/>
        </p:nvSpPr>
        <p:spPr>
          <a:xfrm>
            <a:off x="-1023719" y="6352500"/>
            <a:ext cx="211494" cy="215724"/>
          </a:xfrm>
          <a:custGeom>
            <a:avLst/>
            <a:gdLst/>
            <a:ahLst/>
            <a:cxnLst/>
            <a:rect l="l" t="t" r="r" b="b"/>
            <a:pathLst>
              <a:path w="1000" h="1020" extrusionOk="0">
                <a:moveTo>
                  <a:pt x="863" y="991"/>
                </a:moveTo>
                <a:cubicBezTo>
                  <a:pt x="951" y="1020"/>
                  <a:pt x="1000" y="893"/>
                  <a:pt x="912" y="863"/>
                </a:cubicBezTo>
                <a:cubicBezTo>
                  <a:pt x="608" y="745"/>
                  <a:pt x="255" y="373"/>
                  <a:pt x="108" y="79"/>
                </a:cubicBezTo>
                <a:cubicBezTo>
                  <a:pt x="69" y="1"/>
                  <a:pt x="0" y="30"/>
                  <a:pt x="39" y="109"/>
                </a:cubicBezTo>
                <a:cubicBezTo>
                  <a:pt x="196" y="442"/>
                  <a:pt x="529" y="854"/>
                  <a:pt x="863" y="99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2" name="Google Shape;5812;p21"/>
          <p:cNvSpPr/>
          <p:nvPr/>
        </p:nvSpPr>
        <p:spPr>
          <a:xfrm>
            <a:off x="-845643" y="6277844"/>
            <a:ext cx="89462" cy="286362"/>
          </a:xfrm>
          <a:custGeom>
            <a:avLst/>
            <a:gdLst/>
            <a:ahLst/>
            <a:cxnLst/>
            <a:rect l="l" t="t" r="r" b="b"/>
            <a:pathLst>
              <a:path w="423" h="1354" extrusionOk="0">
                <a:moveTo>
                  <a:pt x="158" y="1275"/>
                </a:moveTo>
                <a:cubicBezTo>
                  <a:pt x="109" y="1353"/>
                  <a:pt x="1" y="1275"/>
                  <a:pt x="50" y="1207"/>
                </a:cubicBezTo>
                <a:cubicBezTo>
                  <a:pt x="236" y="932"/>
                  <a:pt x="334" y="432"/>
                  <a:pt x="295" y="99"/>
                </a:cubicBezTo>
                <a:cubicBezTo>
                  <a:pt x="286" y="20"/>
                  <a:pt x="364" y="1"/>
                  <a:pt x="373" y="89"/>
                </a:cubicBezTo>
                <a:cubicBezTo>
                  <a:pt x="423" y="452"/>
                  <a:pt x="364" y="981"/>
                  <a:pt x="158" y="127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3" name="Google Shape;5813;p21"/>
          <p:cNvSpPr/>
          <p:nvPr/>
        </p:nvSpPr>
        <p:spPr>
          <a:xfrm>
            <a:off x="-1050578" y="6253099"/>
            <a:ext cx="209379" cy="215724"/>
          </a:xfrm>
          <a:custGeom>
            <a:avLst/>
            <a:gdLst/>
            <a:ahLst/>
            <a:cxnLst/>
            <a:rect l="l" t="t" r="r" b="b"/>
            <a:pathLst>
              <a:path w="990" h="1020" extrusionOk="0">
                <a:moveTo>
                  <a:pt x="863" y="980"/>
                </a:moveTo>
                <a:cubicBezTo>
                  <a:pt x="941" y="1019"/>
                  <a:pt x="990" y="892"/>
                  <a:pt x="911" y="863"/>
                </a:cubicBezTo>
                <a:cubicBezTo>
                  <a:pt x="608" y="736"/>
                  <a:pt x="255" y="373"/>
                  <a:pt x="108" y="79"/>
                </a:cubicBezTo>
                <a:cubicBezTo>
                  <a:pt x="68" y="0"/>
                  <a:pt x="0" y="30"/>
                  <a:pt x="29" y="108"/>
                </a:cubicBezTo>
                <a:cubicBezTo>
                  <a:pt x="196" y="431"/>
                  <a:pt x="529" y="853"/>
                  <a:pt x="863" y="98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4" name="Google Shape;5814;p21"/>
          <p:cNvSpPr/>
          <p:nvPr/>
        </p:nvSpPr>
        <p:spPr>
          <a:xfrm>
            <a:off x="-874617" y="6178443"/>
            <a:ext cx="89462" cy="284248"/>
          </a:xfrm>
          <a:custGeom>
            <a:avLst/>
            <a:gdLst/>
            <a:ahLst/>
            <a:cxnLst/>
            <a:rect l="l" t="t" r="r" b="b"/>
            <a:pathLst>
              <a:path w="423" h="1344" extrusionOk="0">
                <a:moveTo>
                  <a:pt x="168" y="1274"/>
                </a:moveTo>
                <a:cubicBezTo>
                  <a:pt x="118" y="1343"/>
                  <a:pt x="1" y="1274"/>
                  <a:pt x="60" y="1196"/>
                </a:cubicBezTo>
                <a:cubicBezTo>
                  <a:pt x="246" y="932"/>
                  <a:pt x="344" y="432"/>
                  <a:pt x="305" y="98"/>
                </a:cubicBezTo>
                <a:cubicBezTo>
                  <a:pt x="295" y="11"/>
                  <a:pt x="373" y="0"/>
                  <a:pt x="383" y="89"/>
                </a:cubicBezTo>
                <a:cubicBezTo>
                  <a:pt x="423" y="451"/>
                  <a:pt x="373" y="980"/>
                  <a:pt x="168" y="127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5" name="Google Shape;5815;p21"/>
          <p:cNvSpPr/>
          <p:nvPr/>
        </p:nvSpPr>
        <p:spPr>
          <a:xfrm>
            <a:off x="-1083782" y="6149468"/>
            <a:ext cx="201130" cy="226087"/>
          </a:xfrm>
          <a:custGeom>
            <a:avLst/>
            <a:gdLst/>
            <a:ahLst/>
            <a:cxnLst/>
            <a:rect l="l" t="t" r="r" b="b"/>
            <a:pathLst>
              <a:path w="951" h="1069" extrusionOk="0">
                <a:moveTo>
                  <a:pt x="813" y="1030"/>
                </a:moveTo>
                <a:cubicBezTo>
                  <a:pt x="892" y="1069"/>
                  <a:pt x="951" y="941"/>
                  <a:pt x="872" y="912"/>
                </a:cubicBezTo>
                <a:cubicBezTo>
                  <a:pt x="569" y="765"/>
                  <a:pt x="236" y="383"/>
                  <a:pt x="108" y="79"/>
                </a:cubicBezTo>
                <a:cubicBezTo>
                  <a:pt x="69" y="0"/>
                  <a:pt x="0" y="30"/>
                  <a:pt x="40" y="108"/>
                </a:cubicBezTo>
                <a:cubicBezTo>
                  <a:pt x="177" y="442"/>
                  <a:pt x="480" y="873"/>
                  <a:pt x="813" y="103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6" name="Google Shape;5816;p21"/>
          <p:cNvSpPr/>
          <p:nvPr/>
        </p:nvSpPr>
        <p:spPr>
          <a:xfrm>
            <a:off x="-916069" y="6089405"/>
            <a:ext cx="97710" cy="279806"/>
          </a:xfrm>
          <a:custGeom>
            <a:avLst/>
            <a:gdLst/>
            <a:ahLst/>
            <a:cxnLst/>
            <a:rect l="l" t="t" r="r" b="b"/>
            <a:pathLst>
              <a:path w="462" h="1323" extrusionOk="0">
                <a:moveTo>
                  <a:pt x="158" y="1255"/>
                </a:moveTo>
                <a:cubicBezTo>
                  <a:pt x="109" y="1323"/>
                  <a:pt x="1" y="1245"/>
                  <a:pt x="50" y="1176"/>
                </a:cubicBezTo>
                <a:cubicBezTo>
                  <a:pt x="256" y="911"/>
                  <a:pt x="383" y="421"/>
                  <a:pt x="364" y="88"/>
                </a:cubicBezTo>
                <a:cubicBezTo>
                  <a:pt x="364" y="0"/>
                  <a:pt x="432" y="0"/>
                  <a:pt x="442" y="79"/>
                </a:cubicBezTo>
                <a:cubicBezTo>
                  <a:pt x="462" y="441"/>
                  <a:pt x="383" y="970"/>
                  <a:pt x="158" y="125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7" name="Google Shape;5817;p21"/>
          <p:cNvSpPr/>
          <p:nvPr/>
        </p:nvSpPr>
        <p:spPr>
          <a:xfrm>
            <a:off x="-1088012" y="6081157"/>
            <a:ext cx="178501" cy="201130"/>
          </a:xfrm>
          <a:custGeom>
            <a:avLst/>
            <a:gdLst/>
            <a:ahLst/>
            <a:cxnLst/>
            <a:rect l="l" t="t" r="r" b="b"/>
            <a:pathLst>
              <a:path w="844" h="951" extrusionOk="0">
                <a:moveTo>
                  <a:pt x="726" y="921"/>
                </a:moveTo>
                <a:cubicBezTo>
                  <a:pt x="794" y="950"/>
                  <a:pt x="844" y="843"/>
                  <a:pt x="775" y="813"/>
                </a:cubicBezTo>
                <a:cubicBezTo>
                  <a:pt x="510" y="686"/>
                  <a:pt x="206" y="343"/>
                  <a:pt x="99" y="79"/>
                </a:cubicBezTo>
                <a:cubicBezTo>
                  <a:pt x="60" y="0"/>
                  <a:pt x="1" y="29"/>
                  <a:pt x="30" y="98"/>
                </a:cubicBezTo>
                <a:cubicBezTo>
                  <a:pt x="158" y="392"/>
                  <a:pt x="432" y="784"/>
                  <a:pt x="726" y="92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8" name="Google Shape;5818;p21"/>
          <p:cNvSpPr/>
          <p:nvPr/>
        </p:nvSpPr>
        <p:spPr>
          <a:xfrm>
            <a:off x="-938699" y="6027226"/>
            <a:ext cx="87135" cy="250832"/>
          </a:xfrm>
          <a:custGeom>
            <a:avLst/>
            <a:gdLst/>
            <a:ahLst/>
            <a:cxnLst/>
            <a:rect l="l" t="t" r="r" b="b"/>
            <a:pathLst>
              <a:path w="412" h="1186" extrusionOk="0">
                <a:moveTo>
                  <a:pt x="138" y="1127"/>
                </a:moveTo>
                <a:cubicBezTo>
                  <a:pt x="88" y="1186"/>
                  <a:pt x="0" y="1118"/>
                  <a:pt x="49" y="1049"/>
                </a:cubicBezTo>
                <a:cubicBezTo>
                  <a:pt x="236" y="824"/>
                  <a:pt x="343" y="382"/>
                  <a:pt x="323" y="88"/>
                </a:cubicBezTo>
                <a:cubicBezTo>
                  <a:pt x="323" y="10"/>
                  <a:pt x="392" y="1"/>
                  <a:pt x="392" y="79"/>
                </a:cubicBezTo>
                <a:cubicBezTo>
                  <a:pt x="412" y="402"/>
                  <a:pt x="343" y="872"/>
                  <a:pt x="138" y="112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9" name="Google Shape;5819;p21"/>
          <p:cNvSpPr/>
          <p:nvPr/>
        </p:nvSpPr>
        <p:spPr>
          <a:xfrm>
            <a:off x="-1106623" y="5979429"/>
            <a:ext cx="172156" cy="207475"/>
          </a:xfrm>
          <a:custGeom>
            <a:avLst/>
            <a:gdLst/>
            <a:ahLst/>
            <a:cxnLst/>
            <a:rect l="l" t="t" r="r" b="b"/>
            <a:pathLst>
              <a:path w="814" h="981" extrusionOk="0">
                <a:moveTo>
                  <a:pt x="686" y="941"/>
                </a:moveTo>
                <a:cubicBezTo>
                  <a:pt x="755" y="981"/>
                  <a:pt x="814" y="873"/>
                  <a:pt x="745" y="843"/>
                </a:cubicBezTo>
                <a:cubicBezTo>
                  <a:pt x="481" y="706"/>
                  <a:pt x="196" y="344"/>
                  <a:pt x="98" y="70"/>
                </a:cubicBezTo>
                <a:cubicBezTo>
                  <a:pt x="69" y="1"/>
                  <a:pt x="0" y="20"/>
                  <a:pt x="30" y="89"/>
                </a:cubicBezTo>
                <a:cubicBezTo>
                  <a:pt x="137" y="393"/>
                  <a:pt x="392" y="795"/>
                  <a:pt x="686" y="94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0" name="Google Shape;5820;p21"/>
          <p:cNvSpPr/>
          <p:nvPr/>
        </p:nvSpPr>
        <p:spPr>
          <a:xfrm>
            <a:off x="-965770" y="5936073"/>
            <a:ext cx="95595" cy="246813"/>
          </a:xfrm>
          <a:custGeom>
            <a:avLst/>
            <a:gdLst/>
            <a:ahLst/>
            <a:cxnLst/>
            <a:rect l="l" t="t" r="r" b="b"/>
            <a:pathLst>
              <a:path w="452" h="1167" extrusionOk="0">
                <a:moveTo>
                  <a:pt x="138" y="1107"/>
                </a:moveTo>
                <a:cubicBezTo>
                  <a:pt x="89" y="1166"/>
                  <a:pt x="1" y="1088"/>
                  <a:pt x="50" y="1029"/>
                </a:cubicBezTo>
                <a:cubicBezTo>
                  <a:pt x="246" y="804"/>
                  <a:pt x="383" y="373"/>
                  <a:pt x="383" y="79"/>
                </a:cubicBezTo>
                <a:cubicBezTo>
                  <a:pt x="383" y="0"/>
                  <a:pt x="451" y="0"/>
                  <a:pt x="451" y="79"/>
                </a:cubicBezTo>
                <a:cubicBezTo>
                  <a:pt x="451" y="402"/>
                  <a:pt x="353" y="863"/>
                  <a:pt x="138" y="1107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1" name="Google Shape;5821;p21"/>
          <p:cNvSpPr/>
          <p:nvPr/>
        </p:nvSpPr>
        <p:spPr>
          <a:xfrm>
            <a:off x="-1100279" y="5890391"/>
            <a:ext cx="134721" cy="199227"/>
          </a:xfrm>
          <a:custGeom>
            <a:avLst/>
            <a:gdLst/>
            <a:ahLst/>
            <a:cxnLst/>
            <a:rect l="l" t="t" r="r" b="b"/>
            <a:pathLst>
              <a:path w="637" h="942" extrusionOk="0">
                <a:moveTo>
                  <a:pt x="529" y="902"/>
                </a:moveTo>
                <a:cubicBezTo>
                  <a:pt x="588" y="941"/>
                  <a:pt x="637" y="853"/>
                  <a:pt x="588" y="814"/>
                </a:cubicBezTo>
                <a:cubicBezTo>
                  <a:pt x="362" y="667"/>
                  <a:pt x="137" y="324"/>
                  <a:pt x="68" y="69"/>
                </a:cubicBezTo>
                <a:cubicBezTo>
                  <a:pt x="59" y="1"/>
                  <a:pt x="0" y="20"/>
                  <a:pt x="9" y="89"/>
                </a:cubicBezTo>
                <a:cubicBezTo>
                  <a:pt x="88" y="363"/>
                  <a:pt x="284" y="735"/>
                  <a:pt x="529" y="902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2" name="Google Shape;5822;p21"/>
          <p:cNvSpPr/>
          <p:nvPr/>
        </p:nvSpPr>
        <p:spPr>
          <a:xfrm>
            <a:off x="-990726" y="5869665"/>
            <a:ext cx="101940" cy="215724"/>
          </a:xfrm>
          <a:custGeom>
            <a:avLst/>
            <a:gdLst/>
            <a:ahLst/>
            <a:cxnLst/>
            <a:rect l="l" t="t" r="r" b="b"/>
            <a:pathLst>
              <a:path w="482" h="1020" extrusionOk="0">
                <a:moveTo>
                  <a:pt x="119" y="970"/>
                </a:moveTo>
                <a:cubicBezTo>
                  <a:pt x="70" y="1020"/>
                  <a:pt x="1" y="941"/>
                  <a:pt x="50" y="892"/>
                </a:cubicBezTo>
                <a:cubicBezTo>
                  <a:pt x="236" y="706"/>
                  <a:pt x="393" y="334"/>
                  <a:pt x="413" y="69"/>
                </a:cubicBezTo>
                <a:cubicBezTo>
                  <a:pt x="423" y="1"/>
                  <a:pt x="482" y="10"/>
                  <a:pt x="471" y="79"/>
                </a:cubicBezTo>
                <a:cubicBezTo>
                  <a:pt x="452" y="363"/>
                  <a:pt x="334" y="765"/>
                  <a:pt x="119" y="97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3" name="Google Shape;5823;p21"/>
          <p:cNvSpPr/>
          <p:nvPr/>
        </p:nvSpPr>
        <p:spPr>
          <a:xfrm>
            <a:off x="-1092030" y="5832442"/>
            <a:ext cx="116110" cy="182519"/>
          </a:xfrm>
          <a:custGeom>
            <a:avLst/>
            <a:gdLst/>
            <a:ahLst/>
            <a:cxnLst/>
            <a:rect l="l" t="t" r="r" b="b"/>
            <a:pathLst>
              <a:path w="549" h="863" extrusionOk="0">
                <a:moveTo>
                  <a:pt x="451" y="833"/>
                </a:moveTo>
                <a:cubicBezTo>
                  <a:pt x="500" y="863"/>
                  <a:pt x="549" y="765"/>
                  <a:pt x="500" y="726"/>
                </a:cubicBezTo>
                <a:cubicBezTo>
                  <a:pt x="304" y="588"/>
                  <a:pt x="118" y="294"/>
                  <a:pt x="68" y="59"/>
                </a:cubicBezTo>
                <a:cubicBezTo>
                  <a:pt x="59" y="0"/>
                  <a:pt x="0" y="10"/>
                  <a:pt x="10" y="69"/>
                </a:cubicBezTo>
                <a:cubicBezTo>
                  <a:pt x="68" y="334"/>
                  <a:pt x="235" y="676"/>
                  <a:pt x="451" y="83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4" name="Google Shape;5824;p21"/>
          <p:cNvSpPr/>
          <p:nvPr/>
        </p:nvSpPr>
        <p:spPr>
          <a:xfrm>
            <a:off x="-1000877" y="5821868"/>
            <a:ext cx="101728" cy="190979"/>
          </a:xfrm>
          <a:custGeom>
            <a:avLst/>
            <a:gdLst/>
            <a:ahLst/>
            <a:cxnLst/>
            <a:rect l="l" t="t" r="r" b="b"/>
            <a:pathLst>
              <a:path w="481" h="903" extrusionOk="0">
                <a:moveTo>
                  <a:pt x="118" y="863"/>
                </a:moveTo>
                <a:cubicBezTo>
                  <a:pt x="69" y="903"/>
                  <a:pt x="0" y="805"/>
                  <a:pt x="49" y="756"/>
                </a:cubicBezTo>
                <a:cubicBezTo>
                  <a:pt x="225" y="599"/>
                  <a:pt x="392" y="295"/>
                  <a:pt x="421" y="60"/>
                </a:cubicBezTo>
                <a:cubicBezTo>
                  <a:pt x="432" y="1"/>
                  <a:pt x="480" y="1"/>
                  <a:pt x="471" y="60"/>
                </a:cubicBezTo>
                <a:cubicBezTo>
                  <a:pt x="441" y="325"/>
                  <a:pt x="314" y="687"/>
                  <a:pt x="118" y="863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5" name="Google Shape;5825;p21"/>
          <p:cNvSpPr/>
          <p:nvPr/>
        </p:nvSpPr>
        <p:spPr>
          <a:xfrm>
            <a:off x="-1083782" y="5774494"/>
            <a:ext cx="101728" cy="163696"/>
          </a:xfrm>
          <a:custGeom>
            <a:avLst/>
            <a:gdLst/>
            <a:ahLst/>
            <a:cxnLst/>
            <a:rect l="l" t="t" r="r" b="b"/>
            <a:pathLst>
              <a:path w="481" h="774" extrusionOk="0">
                <a:moveTo>
                  <a:pt x="392" y="745"/>
                </a:moveTo>
                <a:cubicBezTo>
                  <a:pt x="441" y="774"/>
                  <a:pt x="480" y="666"/>
                  <a:pt x="432" y="637"/>
                </a:cubicBezTo>
                <a:cubicBezTo>
                  <a:pt x="255" y="510"/>
                  <a:pt x="108" y="264"/>
                  <a:pt x="59" y="59"/>
                </a:cubicBezTo>
                <a:cubicBezTo>
                  <a:pt x="49" y="0"/>
                  <a:pt x="0" y="9"/>
                  <a:pt x="10" y="68"/>
                </a:cubicBezTo>
                <a:cubicBezTo>
                  <a:pt x="59" y="294"/>
                  <a:pt x="206" y="608"/>
                  <a:pt x="392" y="745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6" name="Google Shape;5826;p21"/>
          <p:cNvSpPr/>
          <p:nvPr/>
        </p:nvSpPr>
        <p:spPr>
          <a:xfrm>
            <a:off x="-1002992" y="5763919"/>
            <a:ext cx="91365" cy="182519"/>
          </a:xfrm>
          <a:custGeom>
            <a:avLst/>
            <a:gdLst/>
            <a:ahLst/>
            <a:cxnLst/>
            <a:rect l="l" t="t" r="r" b="b"/>
            <a:pathLst>
              <a:path w="432" h="863" extrusionOk="0">
                <a:moveTo>
                  <a:pt x="59" y="824"/>
                </a:moveTo>
                <a:cubicBezTo>
                  <a:pt x="20" y="863"/>
                  <a:pt x="0" y="716"/>
                  <a:pt x="39" y="677"/>
                </a:cubicBezTo>
                <a:cubicBezTo>
                  <a:pt x="206" y="540"/>
                  <a:pt x="344" y="275"/>
                  <a:pt x="373" y="59"/>
                </a:cubicBezTo>
                <a:cubicBezTo>
                  <a:pt x="383" y="1"/>
                  <a:pt x="431" y="11"/>
                  <a:pt x="422" y="59"/>
                </a:cubicBezTo>
                <a:cubicBezTo>
                  <a:pt x="392" y="295"/>
                  <a:pt x="275" y="647"/>
                  <a:pt x="59" y="82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7" name="Google Shape;5827;p21"/>
          <p:cNvSpPr/>
          <p:nvPr/>
        </p:nvSpPr>
        <p:spPr>
          <a:xfrm>
            <a:off x="-1040426" y="5741290"/>
            <a:ext cx="56257" cy="130703"/>
          </a:xfrm>
          <a:custGeom>
            <a:avLst/>
            <a:gdLst/>
            <a:ahLst/>
            <a:cxnLst/>
            <a:rect l="l" t="t" r="r" b="b"/>
            <a:pathLst>
              <a:path w="266" h="618" extrusionOk="0">
                <a:moveTo>
                  <a:pt x="177" y="578"/>
                </a:moveTo>
                <a:cubicBezTo>
                  <a:pt x="207" y="617"/>
                  <a:pt x="266" y="539"/>
                  <a:pt x="236" y="510"/>
                </a:cubicBezTo>
                <a:cubicBezTo>
                  <a:pt x="129" y="392"/>
                  <a:pt x="40" y="196"/>
                  <a:pt x="40" y="39"/>
                </a:cubicBezTo>
                <a:cubicBezTo>
                  <a:pt x="40" y="0"/>
                  <a:pt x="1" y="0"/>
                  <a:pt x="1" y="39"/>
                </a:cubicBezTo>
                <a:cubicBezTo>
                  <a:pt x="11" y="216"/>
                  <a:pt x="60" y="451"/>
                  <a:pt x="177" y="57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8" name="Google Shape;5828;p21"/>
          <p:cNvSpPr/>
          <p:nvPr/>
        </p:nvSpPr>
        <p:spPr>
          <a:xfrm>
            <a:off x="-1002992" y="5741290"/>
            <a:ext cx="68524" cy="126473"/>
          </a:xfrm>
          <a:custGeom>
            <a:avLst/>
            <a:gdLst/>
            <a:ahLst/>
            <a:cxnLst/>
            <a:rect l="l" t="t" r="r" b="b"/>
            <a:pathLst>
              <a:path w="324" h="598" extrusionOk="0">
                <a:moveTo>
                  <a:pt x="89" y="569"/>
                </a:moveTo>
                <a:cubicBezTo>
                  <a:pt x="50" y="598"/>
                  <a:pt x="0" y="510"/>
                  <a:pt x="30" y="490"/>
                </a:cubicBezTo>
                <a:cubicBezTo>
                  <a:pt x="157" y="382"/>
                  <a:pt x="265" y="196"/>
                  <a:pt x="285" y="49"/>
                </a:cubicBezTo>
                <a:cubicBezTo>
                  <a:pt x="285" y="0"/>
                  <a:pt x="324" y="10"/>
                  <a:pt x="314" y="49"/>
                </a:cubicBezTo>
                <a:cubicBezTo>
                  <a:pt x="294" y="216"/>
                  <a:pt x="216" y="451"/>
                  <a:pt x="89" y="56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9" name="Google Shape;5829;p21"/>
          <p:cNvSpPr/>
          <p:nvPr/>
        </p:nvSpPr>
        <p:spPr>
          <a:xfrm>
            <a:off x="-1226962" y="6978304"/>
            <a:ext cx="503989" cy="437580"/>
          </a:xfrm>
          <a:custGeom>
            <a:avLst/>
            <a:gdLst/>
            <a:ahLst/>
            <a:cxnLst/>
            <a:rect l="l" t="t" r="r" b="b"/>
            <a:pathLst>
              <a:path w="2383" h="2069" extrusionOk="0">
                <a:moveTo>
                  <a:pt x="2363" y="1246"/>
                </a:moveTo>
                <a:cubicBezTo>
                  <a:pt x="2382" y="1"/>
                  <a:pt x="628" y="756"/>
                  <a:pt x="1" y="1461"/>
                </a:cubicBezTo>
                <a:cubicBezTo>
                  <a:pt x="266" y="1412"/>
                  <a:pt x="628" y="1530"/>
                  <a:pt x="991" y="1638"/>
                </a:cubicBezTo>
                <a:cubicBezTo>
                  <a:pt x="1667" y="1853"/>
                  <a:pt x="2343" y="2069"/>
                  <a:pt x="2363" y="124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0" name="Google Shape;5830;p21"/>
          <p:cNvSpPr/>
          <p:nvPr/>
        </p:nvSpPr>
        <p:spPr>
          <a:xfrm>
            <a:off x="-1170917" y="7179432"/>
            <a:ext cx="487281" cy="95595"/>
          </a:xfrm>
          <a:custGeom>
            <a:avLst/>
            <a:gdLst/>
            <a:ahLst/>
            <a:cxnLst/>
            <a:rect l="l" t="t" r="r" b="b"/>
            <a:pathLst>
              <a:path w="2304" h="452" extrusionOk="0">
                <a:moveTo>
                  <a:pt x="2088" y="393"/>
                </a:moveTo>
                <a:cubicBezTo>
                  <a:pt x="1451" y="167"/>
                  <a:pt x="696" y="177"/>
                  <a:pt x="69" y="383"/>
                </a:cubicBezTo>
                <a:cubicBezTo>
                  <a:pt x="20" y="402"/>
                  <a:pt x="1" y="334"/>
                  <a:pt x="49" y="314"/>
                </a:cubicBezTo>
                <a:cubicBezTo>
                  <a:pt x="696" y="99"/>
                  <a:pt x="1490" y="1"/>
                  <a:pt x="2146" y="256"/>
                </a:cubicBezTo>
                <a:cubicBezTo>
                  <a:pt x="2303" y="314"/>
                  <a:pt x="2255" y="452"/>
                  <a:pt x="2088" y="393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1" name="Google Shape;5831;p21"/>
          <p:cNvSpPr/>
          <p:nvPr/>
        </p:nvSpPr>
        <p:spPr>
          <a:xfrm>
            <a:off x="-787483" y="6992897"/>
            <a:ext cx="528734" cy="495530"/>
          </a:xfrm>
          <a:custGeom>
            <a:avLst/>
            <a:gdLst/>
            <a:ahLst/>
            <a:cxnLst/>
            <a:rect l="l" t="t" r="r" b="b"/>
            <a:pathLst>
              <a:path w="2500" h="2343" extrusionOk="0">
                <a:moveTo>
                  <a:pt x="451" y="1206"/>
                </a:moveTo>
                <a:cubicBezTo>
                  <a:pt x="912" y="2343"/>
                  <a:pt x="2215" y="942"/>
                  <a:pt x="2499" y="1"/>
                </a:cubicBezTo>
                <a:cubicBezTo>
                  <a:pt x="1892" y="481"/>
                  <a:pt x="0" y="79"/>
                  <a:pt x="451" y="12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2" name="Google Shape;5832;p21"/>
          <p:cNvSpPr/>
          <p:nvPr/>
        </p:nvSpPr>
        <p:spPr>
          <a:xfrm>
            <a:off x="-735667" y="7040482"/>
            <a:ext cx="443714" cy="219953"/>
          </a:xfrm>
          <a:custGeom>
            <a:avLst/>
            <a:gdLst/>
            <a:ahLst/>
            <a:cxnLst/>
            <a:rect l="l" t="t" r="r" b="b"/>
            <a:pathLst>
              <a:path w="2098" h="1040" extrusionOk="0">
                <a:moveTo>
                  <a:pt x="167" y="883"/>
                </a:moveTo>
                <a:cubicBezTo>
                  <a:pt x="843" y="824"/>
                  <a:pt x="1519" y="491"/>
                  <a:pt x="2000" y="40"/>
                </a:cubicBezTo>
                <a:cubicBezTo>
                  <a:pt x="2039" y="1"/>
                  <a:pt x="2098" y="50"/>
                  <a:pt x="2059" y="90"/>
                </a:cubicBezTo>
                <a:cubicBezTo>
                  <a:pt x="1558" y="560"/>
                  <a:pt x="883" y="981"/>
                  <a:pt x="186" y="1030"/>
                </a:cubicBezTo>
                <a:cubicBezTo>
                  <a:pt x="10" y="1040"/>
                  <a:pt x="1" y="902"/>
                  <a:pt x="167" y="883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3" name="Google Shape;5833;p21"/>
          <p:cNvSpPr/>
          <p:nvPr/>
        </p:nvSpPr>
        <p:spPr>
          <a:xfrm>
            <a:off x="-988399" y="6738049"/>
            <a:ext cx="520274" cy="503778"/>
          </a:xfrm>
          <a:custGeom>
            <a:avLst/>
            <a:gdLst/>
            <a:ahLst/>
            <a:cxnLst/>
            <a:rect l="l" t="t" r="r" b="b"/>
            <a:pathLst>
              <a:path w="2460" h="2382" extrusionOk="0">
                <a:moveTo>
                  <a:pt x="1264" y="2352"/>
                </a:moveTo>
                <a:cubicBezTo>
                  <a:pt x="0" y="2382"/>
                  <a:pt x="794" y="647"/>
                  <a:pt x="1577" y="0"/>
                </a:cubicBezTo>
                <a:cubicBezTo>
                  <a:pt x="1392" y="736"/>
                  <a:pt x="2459" y="2313"/>
                  <a:pt x="1264" y="2352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4" name="Google Shape;5834;p21"/>
          <p:cNvSpPr/>
          <p:nvPr/>
        </p:nvSpPr>
        <p:spPr>
          <a:xfrm>
            <a:off x="-779234" y="6791980"/>
            <a:ext cx="99614" cy="487281"/>
          </a:xfrm>
          <a:custGeom>
            <a:avLst/>
            <a:gdLst/>
            <a:ahLst/>
            <a:cxnLst/>
            <a:rect l="l" t="t" r="r" b="b"/>
            <a:pathLst>
              <a:path w="471" h="2304" extrusionOk="0">
                <a:moveTo>
                  <a:pt x="373" y="2097"/>
                </a:moveTo>
                <a:cubicBezTo>
                  <a:pt x="167" y="1441"/>
                  <a:pt x="216" y="696"/>
                  <a:pt x="451" y="78"/>
                </a:cubicBezTo>
                <a:cubicBezTo>
                  <a:pt x="471" y="30"/>
                  <a:pt x="403" y="0"/>
                  <a:pt x="383" y="49"/>
                </a:cubicBezTo>
                <a:cubicBezTo>
                  <a:pt x="138" y="686"/>
                  <a:pt x="1" y="1480"/>
                  <a:pt x="226" y="2136"/>
                </a:cubicBezTo>
                <a:cubicBezTo>
                  <a:pt x="285" y="2303"/>
                  <a:pt x="422" y="2264"/>
                  <a:pt x="373" y="209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5" name="Google Shape;5835;p21"/>
          <p:cNvSpPr/>
          <p:nvPr/>
        </p:nvSpPr>
        <p:spPr>
          <a:xfrm>
            <a:off x="-988399" y="7231248"/>
            <a:ext cx="518160" cy="536982"/>
          </a:xfrm>
          <a:custGeom>
            <a:avLst/>
            <a:gdLst/>
            <a:ahLst/>
            <a:cxnLst/>
            <a:rect l="l" t="t" r="r" b="b"/>
            <a:pathLst>
              <a:path w="2450" h="2539" extrusionOk="0">
                <a:moveTo>
                  <a:pt x="1244" y="177"/>
                </a:moveTo>
                <a:cubicBezTo>
                  <a:pt x="0" y="0"/>
                  <a:pt x="490" y="1804"/>
                  <a:pt x="1117" y="2539"/>
                </a:cubicBezTo>
                <a:cubicBezTo>
                  <a:pt x="1098" y="1735"/>
                  <a:pt x="2450" y="344"/>
                  <a:pt x="1244" y="177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6" name="Google Shape;5836;p21"/>
          <p:cNvSpPr/>
          <p:nvPr/>
        </p:nvSpPr>
        <p:spPr>
          <a:xfrm>
            <a:off x="-810324" y="7225114"/>
            <a:ext cx="124570" cy="483052"/>
          </a:xfrm>
          <a:custGeom>
            <a:avLst/>
            <a:gdLst/>
            <a:ahLst/>
            <a:cxnLst/>
            <a:rect l="l" t="t" r="r" b="b"/>
            <a:pathLst>
              <a:path w="589" h="2284" extrusionOk="0">
                <a:moveTo>
                  <a:pt x="510" y="225"/>
                </a:moveTo>
                <a:cubicBezTo>
                  <a:pt x="177" y="824"/>
                  <a:pt x="79" y="1568"/>
                  <a:pt x="197" y="2215"/>
                </a:cubicBezTo>
                <a:cubicBezTo>
                  <a:pt x="206" y="2274"/>
                  <a:pt x="128" y="2283"/>
                  <a:pt x="119" y="2235"/>
                </a:cubicBezTo>
                <a:cubicBezTo>
                  <a:pt x="1" y="1558"/>
                  <a:pt x="30" y="755"/>
                  <a:pt x="373" y="147"/>
                </a:cubicBezTo>
                <a:cubicBezTo>
                  <a:pt x="461" y="0"/>
                  <a:pt x="589" y="69"/>
                  <a:pt x="510" y="225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7" name="Google Shape;5837;p21"/>
          <p:cNvSpPr/>
          <p:nvPr/>
        </p:nvSpPr>
        <p:spPr>
          <a:xfrm>
            <a:off x="-853891" y="7048942"/>
            <a:ext cx="593028" cy="509911"/>
          </a:xfrm>
          <a:custGeom>
            <a:avLst/>
            <a:gdLst/>
            <a:ahLst/>
            <a:cxnLst/>
            <a:rect l="l" t="t" r="r" b="b"/>
            <a:pathLst>
              <a:path w="2804" h="2411" extrusionOk="0">
                <a:moveTo>
                  <a:pt x="716" y="1058"/>
                </a:moveTo>
                <a:cubicBezTo>
                  <a:pt x="1" y="2058"/>
                  <a:pt x="1892" y="2411"/>
                  <a:pt x="2803" y="2166"/>
                </a:cubicBezTo>
                <a:cubicBezTo>
                  <a:pt x="2137" y="1853"/>
                  <a:pt x="1481" y="0"/>
                  <a:pt x="716" y="105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8" name="Google Shape;5838;p21"/>
          <p:cNvSpPr/>
          <p:nvPr/>
        </p:nvSpPr>
        <p:spPr>
          <a:xfrm>
            <a:off x="-735667" y="7225114"/>
            <a:ext cx="412624" cy="284036"/>
          </a:xfrm>
          <a:custGeom>
            <a:avLst/>
            <a:gdLst/>
            <a:ahLst/>
            <a:cxnLst/>
            <a:rect l="l" t="t" r="r" b="b"/>
            <a:pathLst>
              <a:path w="1951" h="1343" extrusionOk="0">
                <a:moveTo>
                  <a:pt x="216" y="138"/>
                </a:moveTo>
                <a:cubicBezTo>
                  <a:pt x="628" y="686"/>
                  <a:pt x="1264" y="1088"/>
                  <a:pt x="1902" y="1255"/>
                </a:cubicBezTo>
                <a:cubicBezTo>
                  <a:pt x="1950" y="1274"/>
                  <a:pt x="1941" y="1343"/>
                  <a:pt x="1882" y="1323"/>
                </a:cubicBezTo>
                <a:cubicBezTo>
                  <a:pt x="1225" y="1157"/>
                  <a:pt x="500" y="804"/>
                  <a:pt x="99" y="225"/>
                </a:cubicBezTo>
                <a:cubicBezTo>
                  <a:pt x="1" y="88"/>
                  <a:pt x="108" y="0"/>
                  <a:pt x="216" y="13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9" name="Google Shape;5839;p21"/>
          <p:cNvSpPr/>
          <p:nvPr/>
        </p:nvSpPr>
        <p:spPr>
          <a:xfrm>
            <a:off x="-779234" y="7247744"/>
            <a:ext cx="45894" cy="19034"/>
          </a:xfrm>
          <a:custGeom>
            <a:avLst/>
            <a:gdLst/>
            <a:ahLst/>
            <a:cxnLst/>
            <a:rect l="l" t="t" r="r" b="b"/>
            <a:pathLst>
              <a:path w="217" h="90" extrusionOk="0">
                <a:moveTo>
                  <a:pt x="1" y="1"/>
                </a:moveTo>
                <a:lnTo>
                  <a:pt x="1" y="60"/>
                </a:lnTo>
                <a:lnTo>
                  <a:pt x="1" y="89"/>
                </a:lnTo>
                <a:lnTo>
                  <a:pt x="196" y="89"/>
                </a:lnTo>
                <a:cubicBezTo>
                  <a:pt x="207" y="79"/>
                  <a:pt x="207" y="70"/>
                  <a:pt x="216" y="60"/>
                </a:cubicBezTo>
                <a:cubicBezTo>
                  <a:pt x="148" y="40"/>
                  <a:pt x="69" y="20"/>
                  <a:pt x="1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0" name="Google Shape;5840;p21"/>
          <p:cNvSpPr/>
          <p:nvPr/>
        </p:nvSpPr>
        <p:spPr>
          <a:xfrm>
            <a:off x="-779234" y="7229344"/>
            <a:ext cx="52027" cy="31090"/>
          </a:xfrm>
          <a:custGeom>
            <a:avLst/>
            <a:gdLst/>
            <a:ahLst/>
            <a:cxnLst/>
            <a:rect l="l" t="t" r="r" b="b"/>
            <a:pathLst>
              <a:path w="246" h="147" extrusionOk="0">
                <a:moveTo>
                  <a:pt x="20" y="0"/>
                </a:moveTo>
                <a:cubicBezTo>
                  <a:pt x="11" y="29"/>
                  <a:pt x="1" y="59"/>
                  <a:pt x="1" y="88"/>
                </a:cubicBezTo>
                <a:cubicBezTo>
                  <a:pt x="69" y="107"/>
                  <a:pt x="148" y="127"/>
                  <a:pt x="216" y="147"/>
                </a:cubicBezTo>
                <a:cubicBezTo>
                  <a:pt x="216" y="147"/>
                  <a:pt x="226" y="137"/>
                  <a:pt x="226" y="127"/>
                </a:cubicBezTo>
                <a:lnTo>
                  <a:pt x="246" y="107"/>
                </a:lnTo>
                <a:cubicBezTo>
                  <a:pt x="236" y="98"/>
                  <a:pt x="236" y="88"/>
                  <a:pt x="226" y="68"/>
                </a:cubicBezTo>
                <a:cubicBezTo>
                  <a:pt x="226" y="59"/>
                  <a:pt x="216" y="39"/>
                  <a:pt x="216" y="29"/>
                </a:cubicBezTo>
                <a:cubicBezTo>
                  <a:pt x="138" y="20"/>
                  <a:pt x="79" y="20"/>
                  <a:pt x="2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1" name="Google Shape;5841;p21"/>
          <p:cNvSpPr/>
          <p:nvPr/>
        </p:nvSpPr>
        <p:spPr>
          <a:xfrm>
            <a:off x="-654877" y="7218770"/>
            <a:ext cx="4441" cy="2326"/>
          </a:xfrm>
          <a:custGeom>
            <a:avLst/>
            <a:gdLst/>
            <a:ahLst/>
            <a:cxnLst/>
            <a:rect l="l" t="t" r="r" b="b"/>
            <a:pathLst>
              <a:path w="21" h="11" extrusionOk="0">
                <a:moveTo>
                  <a:pt x="20" y="1"/>
                </a:moveTo>
                <a:cubicBezTo>
                  <a:pt x="11" y="1"/>
                  <a:pt x="11" y="11"/>
                  <a:pt x="0" y="11"/>
                </a:cubicBezTo>
                <a:lnTo>
                  <a:pt x="20" y="11"/>
                </a:lnTo>
                <a:lnTo>
                  <a:pt x="20" y="1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2" name="Google Shape;5842;p21"/>
          <p:cNvSpPr/>
          <p:nvPr/>
        </p:nvSpPr>
        <p:spPr>
          <a:xfrm>
            <a:off x="-700559" y="7220885"/>
            <a:ext cx="50124" cy="35531"/>
          </a:xfrm>
          <a:custGeom>
            <a:avLst/>
            <a:gdLst/>
            <a:ahLst/>
            <a:cxnLst/>
            <a:rect l="l" t="t" r="r" b="b"/>
            <a:pathLst>
              <a:path w="237" h="168" extrusionOk="0">
                <a:moveTo>
                  <a:pt x="216" y="1"/>
                </a:moveTo>
                <a:cubicBezTo>
                  <a:pt x="158" y="30"/>
                  <a:pt x="89" y="49"/>
                  <a:pt x="1" y="60"/>
                </a:cubicBezTo>
                <a:lnTo>
                  <a:pt x="1" y="69"/>
                </a:lnTo>
                <a:cubicBezTo>
                  <a:pt x="11" y="89"/>
                  <a:pt x="11" y="108"/>
                  <a:pt x="11" y="118"/>
                </a:cubicBezTo>
                <a:lnTo>
                  <a:pt x="50" y="158"/>
                </a:lnTo>
                <a:lnTo>
                  <a:pt x="50" y="167"/>
                </a:lnTo>
                <a:cubicBezTo>
                  <a:pt x="118" y="89"/>
                  <a:pt x="177" y="40"/>
                  <a:pt x="236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3" name="Google Shape;5843;p21"/>
          <p:cNvSpPr/>
          <p:nvPr/>
        </p:nvSpPr>
        <p:spPr>
          <a:xfrm>
            <a:off x="-775005" y="7185565"/>
            <a:ext cx="124570" cy="50124"/>
          </a:xfrm>
          <a:custGeom>
            <a:avLst/>
            <a:gdLst/>
            <a:ahLst/>
            <a:cxnLst/>
            <a:rect l="l" t="t" r="r" b="b"/>
            <a:pathLst>
              <a:path w="589" h="237" extrusionOk="0">
                <a:moveTo>
                  <a:pt x="294" y="1"/>
                </a:moveTo>
                <a:cubicBezTo>
                  <a:pt x="304" y="70"/>
                  <a:pt x="324" y="148"/>
                  <a:pt x="353" y="227"/>
                </a:cubicBezTo>
                <a:cubicBezTo>
                  <a:pt x="441" y="216"/>
                  <a:pt x="510" y="197"/>
                  <a:pt x="568" y="168"/>
                </a:cubicBezTo>
                <a:cubicBezTo>
                  <a:pt x="579" y="168"/>
                  <a:pt x="579" y="158"/>
                  <a:pt x="588" y="158"/>
                </a:cubicBezTo>
                <a:cubicBezTo>
                  <a:pt x="529" y="60"/>
                  <a:pt x="422" y="1"/>
                  <a:pt x="304" y="1"/>
                </a:cubicBezTo>
                <a:close/>
                <a:moveTo>
                  <a:pt x="147" y="40"/>
                </a:moveTo>
                <a:cubicBezTo>
                  <a:pt x="78" y="79"/>
                  <a:pt x="30" y="138"/>
                  <a:pt x="0" y="207"/>
                </a:cubicBezTo>
                <a:cubicBezTo>
                  <a:pt x="59" y="227"/>
                  <a:pt x="118" y="227"/>
                  <a:pt x="196" y="236"/>
                </a:cubicBezTo>
                <a:cubicBezTo>
                  <a:pt x="176" y="168"/>
                  <a:pt x="157" y="109"/>
                  <a:pt x="147" y="4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4" name="Google Shape;5844;p21"/>
          <p:cNvSpPr/>
          <p:nvPr/>
        </p:nvSpPr>
        <p:spPr>
          <a:xfrm>
            <a:off x="-743915" y="7185565"/>
            <a:ext cx="45894" cy="66621"/>
          </a:xfrm>
          <a:custGeom>
            <a:avLst/>
            <a:gdLst/>
            <a:ahLst/>
            <a:cxnLst/>
            <a:rect l="l" t="t" r="r" b="b"/>
            <a:pathLst>
              <a:path w="217" h="315" extrusionOk="0">
                <a:moveTo>
                  <a:pt x="127" y="1"/>
                </a:moveTo>
                <a:cubicBezTo>
                  <a:pt x="79" y="1"/>
                  <a:pt x="40" y="20"/>
                  <a:pt x="0" y="40"/>
                </a:cubicBezTo>
                <a:cubicBezTo>
                  <a:pt x="10" y="109"/>
                  <a:pt x="29" y="168"/>
                  <a:pt x="49" y="236"/>
                </a:cubicBezTo>
                <a:cubicBezTo>
                  <a:pt x="49" y="246"/>
                  <a:pt x="59" y="266"/>
                  <a:pt x="59" y="275"/>
                </a:cubicBezTo>
                <a:cubicBezTo>
                  <a:pt x="69" y="295"/>
                  <a:pt x="69" y="305"/>
                  <a:pt x="79" y="314"/>
                </a:cubicBezTo>
                <a:cubicBezTo>
                  <a:pt x="88" y="295"/>
                  <a:pt x="98" y="285"/>
                  <a:pt x="108" y="275"/>
                </a:cubicBezTo>
                <a:cubicBezTo>
                  <a:pt x="118" y="266"/>
                  <a:pt x="127" y="256"/>
                  <a:pt x="147" y="256"/>
                </a:cubicBezTo>
                <a:lnTo>
                  <a:pt x="167" y="256"/>
                </a:lnTo>
                <a:cubicBezTo>
                  <a:pt x="177" y="256"/>
                  <a:pt x="196" y="266"/>
                  <a:pt x="206" y="275"/>
                </a:cubicBezTo>
                <a:cubicBezTo>
                  <a:pt x="206" y="285"/>
                  <a:pt x="216" y="285"/>
                  <a:pt x="216" y="285"/>
                </a:cubicBezTo>
                <a:cubicBezTo>
                  <a:pt x="216" y="275"/>
                  <a:pt x="216" y="256"/>
                  <a:pt x="206" y="236"/>
                </a:cubicBezTo>
                <a:lnTo>
                  <a:pt x="206" y="227"/>
                </a:lnTo>
                <a:cubicBezTo>
                  <a:pt x="177" y="148"/>
                  <a:pt x="157" y="70"/>
                  <a:pt x="147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5" name="Google Shape;5845;p21"/>
          <p:cNvSpPr/>
          <p:nvPr/>
        </p:nvSpPr>
        <p:spPr>
          <a:xfrm>
            <a:off x="-779234" y="7266567"/>
            <a:ext cx="41664" cy="39549"/>
          </a:xfrm>
          <a:custGeom>
            <a:avLst/>
            <a:gdLst/>
            <a:ahLst/>
            <a:cxnLst/>
            <a:rect l="l" t="t" r="r" b="b"/>
            <a:pathLst>
              <a:path w="197" h="187" extrusionOk="0">
                <a:moveTo>
                  <a:pt x="1" y="0"/>
                </a:moveTo>
                <a:cubicBezTo>
                  <a:pt x="20" y="79"/>
                  <a:pt x="59" y="147"/>
                  <a:pt x="109" y="186"/>
                </a:cubicBezTo>
                <a:cubicBezTo>
                  <a:pt x="138" y="127"/>
                  <a:pt x="167" y="59"/>
                  <a:pt x="196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6" name="Google Shape;5846;p21"/>
          <p:cNvSpPr/>
          <p:nvPr/>
        </p:nvSpPr>
        <p:spPr>
          <a:xfrm>
            <a:off x="-756393" y="7239496"/>
            <a:ext cx="56046" cy="81214"/>
          </a:xfrm>
          <a:custGeom>
            <a:avLst/>
            <a:gdLst/>
            <a:ahLst/>
            <a:cxnLst/>
            <a:rect l="l" t="t" r="r" b="b"/>
            <a:pathLst>
              <a:path w="265" h="384" extrusionOk="0">
                <a:moveTo>
                  <a:pt x="206" y="1"/>
                </a:moveTo>
                <a:cubicBezTo>
                  <a:pt x="226" y="1"/>
                  <a:pt x="245" y="11"/>
                  <a:pt x="265" y="20"/>
                </a:cubicBezTo>
                <a:cubicBezTo>
                  <a:pt x="255" y="11"/>
                  <a:pt x="236" y="1"/>
                  <a:pt x="226" y="1"/>
                </a:cubicBezTo>
                <a:close/>
                <a:moveTo>
                  <a:pt x="167" y="20"/>
                </a:moveTo>
                <a:cubicBezTo>
                  <a:pt x="157" y="30"/>
                  <a:pt x="147" y="40"/>
                  <a:pt x="138" y="59"/>
                </a:cubicBezTo>
                <a:lnTo>
                  <a:pt x="118" y="79"/>
                </a:lnTo>
                <a:cubicBezTo>
                  <a:pt x="118" y="89"/>
                  <a:pt x="108" y="99"/>
                  <a:pt x="108" y="99"/>
                </a:cubicBezTo>
                <a:cubicBezTo>
                  <a:pt x="99" y="109"/>
                  <a:pt x="99" y="118"/>
                  <a:pt x="88" y="128"/>
                </a:cubicBezTo>
                <a:cubicBezTo>
                  <a:pt x="59" y="187"/>
                  <a:pt x="30" y="255"/>
                  <a:pt x="1" y="314"/>
                </a:cubicBezTo>
                <a:cubicBezTo>
                  <a:pt x="40" y="353"/>
                  <a:pt x="88" y="373"/>
                  <a:pt x="128" y="383"/>
                </a:cubicBezTo>
                <a:cubicBezTo>
                  <a:pt x="157" y="324"/>
                  <a:pt x="186" y="266"/>
                  <a:pt x="226" y="207"/>
                </a:cubicBezTo>
                <a:cubicBezTo>
                  <a:pt x="216" y="187"/>
                  <a:pt x="206" y="177"/>
                  <a:pt x="197" y="157"/>
                </a:cubicBezTo>
                <a:cubicBezTo>
                  <a:pt x="147" y="99"/>
                  <a:pt x="147" y="50"/>
                  <a:pt x="167" y="2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7" name="Google Shape;5847;p21"/>
          <p:cNvSpPr/>
          <p:nvPr/>
        </p:nvSpPr>
        <p:spPr>
          <a:xfrm>
            <a:off x="-729534" y="7220885"/>
            <a:ext cx="89462" cy="101728"/>
          </a:xfrm>
          <a:custGeom>
            <a:avLst/>
            <a:gdLst/>
            <a:ahLst/>
            <a:cxnLst/>
            <a:rect l="l" t="t" r="r" b="b"/>
            <a:pathLst>
              <a:path w="423" h="481" extrusionOk="0">
                <a:moveTo>
                  <a:pt x="373" y="1"/>
                </a:moveTo>
                <a:cubicBezTo>
                  <a:pt x="314" y="40"/>
                  <a:pt x="255" y="89"/>
                  <a:pt x="187" y="167"/>
                </a:cubicBezTo>
                <a:cubicBezTo>
                  <a:pt x="246" y="236"/>
                  <a:pt x="295" y="295"/>
                  <a:pt x="353" y="354"/>
                </a:cubicBezTo>
                <a:cubicBezTo>
                  <a:pt x="403" y="295"/>
                  <a:pt x="422" y="216"/>
                  <a:pt x="422" y="128"/>
                </a:cubicBezTo>
                <a:cubicBezTo>
                  <a:pt x="412" y="79"/>
                  <a:pt x="403" y="40"/>
                  <a:pt x="373" y="1"/>
                </a:cubicBezTo>
                <a:close/>
                <a:moveTo>
                  <a:pt x="99" y="295"/>
                </a:moveTo>
                <a:cubicBezTo>
                  <a:pt x="59" y="354"/>
                  <a:pt x="30" y="412"/>
                  <a:pt x="1" y="471"/>
                </a:cubicBezTo>
                <a:cubicBezTo>
                  <a:pt x="30" y="481"/>
                  <a:pt x="59" y="481"/>
                  <a:pt x="89" y="481"/>
                </a:cubicBezTo>
                <a:lnTo>
                  <a:pt x="118" y="481"/>
                </a:lnTo>
                <a:cubicBezTo>
                  <a:pt x="157" y="481"/>
                  <a:pt x="197" y="471"/>
                  <a:pt x="236" y="452"/>
                </a:cubicBezTo>
                <a:cubicBezTo>
                  <a:pt x="187" y="402"/>
                  <a:pt x="138" y="343"/>
                  <a:pt x="99" y="295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8" name="Google Shape;5848;p21"/>
          <p:cNvSpPr/>
          <p:nvPr/>
        </p:nvSpPr>
        <p:spPr>
          <a:xfrm>
            <a:off x="-725304" y="7239496"/>
            <a:ext cx="70639" cy="76984"/>
          </a:xfrm>
          <a:custGeom>
            <a:avLst/>
            <a:gdLst/>
            <a:ahLst/>
            <a:cxnLst/>
            <a:rect l="l" t="t" r="r" b="b"/>
            <a:pathLst>
              <a:path w="334" h="364" extrusionOk="0">
                <a:moveTo>
                  <a:pt x="59" y="1"/>
                </a:moveTo>
                <a:cubicBezTo>
                  <a:pt x="39" y="1"/>
                  <a:pt x="30" y="11"/>
                  <a:pt x="20" y="20"/>
                </a:cubicBezTo>
                <a:cubicBezTo>
                  <a:pt x="0" y="50"/>
                  <a:pt x="0" y="99"/>
                  <a:pt x="50" y="157"/>
                </a:cubicBezTo>
                <a:cubicBezTo>
                  <a:pt x="59" y="177"/>
                  <a:pt x="69" y="187"/>
                  <a:pt x="79" y="207"/>
                </a:cubicBezTo>
                <a:cubicBezTo>
                  <a:pt x="118" y="255"/>
                  <a:pt x="167" y="314"/>
                  <a:pt x="216" y="364"/>
                </a:cubicBezTo>
                <a:cubicBezTo>
                  <a:pt x="255" y="344"/>
                  <a:pt x="304" y="314"/>
                  <a:pt x="333" y="266"/>
                </a:cubicBezTo>
                <a:cubicBezTo>
                  <a:pt x="275" y="207"/>
                  <a:pt x="226" y="148"/>
                  <a:pt x="167" y="79"/>
                </a:cubicBezTo>
                <a:lnTo>
                  <a:pt x="167" y="70"/>
                </a:lnTo>
                <a:lnTo>
                  <a:pt x="128" y="30"/>
                </a:lnTo>
                <a:cubicBezTo>
                  <a:pt x="128" y="30"/>
                  <a:pt x="118" y="30"/>
                  <a:pt x="118" y="20"/>
                </a:cubicBezTo>
                <a:cubicBezTo>
                  <a:pt x="98" y="11"/>
                  <a:pt x="79" y="1"/>
                  <a:pt x="59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9" name="Google Shape;5849;p21"/>
          <p:cNvSpPr/>
          <p:nvPr/>
        </p:nvSpPr>
        <p:spPr>
          <a:xfrm>
            <a:off x="-775005" y="7164839"/>
            <a:ext cx="145296" cy="143393"/>
          </a:xfrm>
          <a:custGeom>
            <a:avLst/>
            <a:gdLst/>
            <a:ahLst/>
            <a:cxnLst/>
            <a:rect l="l" t="t" r="r" b="b"/>
            <a:pathLst>
              <a:path w="687" h="678" extrusionOk="0">
                <a:moveTo>
                  <a:pt x="666" y="314"/>
                </a:moveTo>
                <a:cubicBezTo>
                  <a:pt x="686" y="491"/>
                  <a:pt x="549" y="648"/>
                  <a:pt x="372" y="667"/>
                </a:cubicBezTo>
                <a:cubicBezTo>
                  <a:pt x="187" y="677"/>
                  <a:pt x="30" y="550"/>
                  <a:pt x="10" y="364"/>
                </a:cubicBezTo>
                <a:cubicBezTo>
                  <a:pt x="0" y="187"/>
                  <a:pt x="128" y="31"/>
                  <a:pt x="314" y="11"/>
                </a:cubicBezTo>
                <a:cubicBezTo>
                  <a:pt x="490" y="1"/>
                  <a:pt x="647" y="129"/>
                  <a:pt x="666" y="31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0" name="Google Shape;5850;p21"/>
          <p:cNvSpPr/>
          <p:nvPr/>
        </p:nvSpPr>
        <p:spPr>
          <a:xfrm>
            <a:off x="-714941" y="7179432"/>
            <a:ext cx="52027" cy="54142"/>
          </a:xfrm>
          <a:custGeom>
            <a:avLst/>
            <a:gdLst/>
            <a:ahLst/>
            <a:cxnLst/>
            <a:rect l="l" t="t" r="r" b="b"/>
            <a:pathLst>
              <a:path w="246" h="256" extrusionOk="0">
                <a:moveTo>
                  <a:pt x="245" y="118"/>
                </a:moveTo>
                <a:cubicBezTo>
                  <a:pt x="245" y="187"/>
                  <a:pt x="197" y="236"/>
                  <a:pt x="138" y="245"/>
                </a:cubicBezTo>
                <a:cubicBezTo>
                  <a:pt x="69" y="256"/>
                  <a:pt x="10" y="206"/>
                  <a:pt x="1" y="138"/>
                </a:cubicBezTo>
                <a:cubicBezTo>
                  <a:pt x="1" y="69"/>
                  <a:pt x="49" y="10"/>
                  <a:pt x="108" y="10"/>
                </a:cubicBezTo>
                <a:cubicBezTo>
                  <a:pt x="177" y="1"/>
                  <a:pt x="236" y="49"/>
                  <a:pt x="245" y="11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1" name="Google Shape;5851;p21"/>
          <p:cNvSpPr/>
          <p:nvPr/>
        </p:nvSpPr>
        <p:spPr>
          <a:xfrm>
            <a:off x="8078455" y="5799238"/>
            <a:ext cx="2313106" cy="1931783"/>
          </a:xfrm>
          <a:custGeom>
            <a:avLst/>
            <a:gdLst/>
            <a:ahLst/>
            <a:cxnLst/>
            <a:rect l="l" t="t" r="r" b="b"/>
            <a:pathLst>
              <a:path w="10937" h="9134" extrusionOk="0">
                <a:moveTo>
                  <a:pt x="4636" y="2176"/>
                </a:moveTo>
                <a:cubicBezTo>
                  <a:pt x="4782" y="2185"/>
                  <a:pt x="5282" y="2294"/>
                  <a:pt x="5439" y="3322"/>
                </a:cubicBezTo>
                <a:cubicBezTo>
                  <a:pt x="5468" y="3470"/>
                  <a:pt x="5478" y="3626"/>
                  <a:pt x="5478" y="3793"/>
                </a:cubicBezTo>
                <a:cubicBezTo>
                  <a:pt x="5272" y="3744"/>
                  <a:pt x="5076" y="3675"/>
                  <a:pt x="4910" y="3577"/>
                </a:cubicBezTo>
                <a:cubicBezTo>
                  <a:pt x="4057" y="3117"/>
                  <a:pt x="4107" y="2656"/>
                  <a:pt x="4146" y="2519"/>
                </a:cubicBezTo>
                <a:cubicBezTo>
                  <a:pt x="4205" y="2313"/>
                  <a:pt x="4390" y="2176"/>
                  <a:pt x="4606" y="2176"/>
                </a:cubicBezTo>
                <a:close/>
                <a:moveTo>
                  <a:pt x="10260" y="1"/>
                </a:moveTo>
                <a:lnTo>
                  <a:pt x="10133" y="69"/>
                </a:lnTo>
                <a:cubicBezTo>
                  <a:pt x="10770" y="1294"/>
                  <a:pt x="10289" y="2166"/>
                  <a:pt x="9770" y="2675"/>
                </a:cubicBezTo>
                <a:cubicBezTo>
                  <a:pt x="8977" y="3453"/>
                  <a:pt x="7619" y="3909"/>
                  <a:pt x="6423" y="3909"/>
                </a:cubicBezTo>
                <a:cubicBezTo>
                  <a:pt x="6142" y="3909"/>
                  <a:pt x="5869" y="3884"/>
                  <a:pt x="5616" y="3832"/>
                </a:cubicBezTo>
                <a:cubicBezTo>
                  <a:pt x="5616" y="3646"/>
                  <a:pt x="5605" y="3470"/>
                  <a:pt x="5586" y="3303"/>
                </a:cubicBezTo>
                <a:cubicBezTo>
                  <a:pt x="5400" y="2166"/>
                  <a:pt x="4821" y="2048"/>
                  <a:pt x="4645" y="2039"/>
                </a:cubicBezTo>
                <a:cubicBezTo>
                  <a:pt x="4631" y="2038"/>
                  <a:pt x="4617" y="2037"/>
                  <a:pt x="4603" y="2037"/>
                </a:cubicBezTo>
                <a:cubicBezTo>
                  <a:pt x="4326" y="2037"/>
                  <a:pt x="4083" y="2218"/>
                  <a:pt x="4009" y="2479"/>
                </a:cubicBezTo>
                <a:cubicBezTo>
                  <a:pt x="3969" y="2646"/>
                  <a:pt x="3891" y="3195"/>
                  <a:pt x="4841" y="3705"/>
                </a:cubicBezTo>
                <a:cubicBezTo>
                  <a:pt x="5028" y="3803"/>
                  <a:pt x="5243" y="3881"/>
                  <a:pt x="5468" y="3940"/>
                </a:cubicBezTo>
                <a:cubicBezTo>
                  <a:pt x="5409" y="5390"/>
                  <a:pt x="4508" y="7399"/>
                  <a:pt x="3107" y="8398"/>
                </a:cubicBezTo>
                <a:cubicBezTo>
                  <a:pt x="2679" y="8702"/>
                  <a:pt x="2091" y="8990"/>
                  <a:pt x="1393" y="8990"/>
                </a:cubicBezTo>
                <a:cubicBezTo>
                  <a:pt x="986" y="8990"/>
                  <a:pt x="541" y="8892"/>
                  <a:pt x="69" y="8644"/>
                </a:cubicBezTo>
                <a:lnTo>
                  <a:pt x="0" y="8771"/>
                </a:lnTo>
                <a:cubicBezTo>
                  <a:pt x="461" y="9016"/>
                  <a:pt x="932" y="9133"/>
                  <a:pt x="1402" y="9133"/>
                </a:cubicBezTo>
                <a:cubicBezTo>
                  <a:pt x="2010" y="9133"/>
                  <a:pt x="2607" y="8927"/>
                  <a:pt x="3185" y="8516"/>
                </a:cubicBezTo>
                <a:cubicBezTo>
                  <a:pt x="4616" y="7497"/>
                  <a:pt x="5537" y="5458"/>
                  <a:pt x="5616" y="3969"/>
                </a:cubicBezTo>
                <a:cubicBezTo>
                  <a:pt x="5873" y="4020"/>
                  <a:pt x="6149" y="4045"/>
                  <a:pt x="6433" y="4045"/>
                </a:cubicBezTo>
                <a:cubicBezTo>
                  <a:pt x="7663" y="4045"/>
                  <a:pt x="9057" y="3579"/>
                  <a:pt x="9868" y="2784"/>
                </a:cubicBezTo>
                <a:cubicBezTo>
                  <a:pt x="10427" y="2235"/>
                  <a:pt x="10936" y="1303"/>
                  <a:pt x="1026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2" name="Google Shape;5852;p21"/>
          <p:cNvSpPr/>
          <p:nvPr/>
        </p:nvSpPr>
        <p:spPr>
          <a:xfrm>
            <a:off x="9889669" y="5627084"/>
            <a:ext cx="429332" cy="344312"/>
          </a:xfrm>
          <a:custGeom>
            <a:avLst/>
            <a:gdLst/>
            <a:ahLst/>
            <a:cxnLst/>
            <a:rect l="l" t="t" r="r" b="b"/>
            <a:pathLst>
              <a:path w="2030" h="1628" extrusionOk="0">
                <a:moveTo>
                  <a:pt x="1" y="560"/>
                </a:moveTo>
                <a:cubicBezTo>
                  <a:pt x="79" y="913"/>
                  <a:pt x="246" y="1422"/>
                  <a:pt x="442" y="1530"/>
                </a:cubicBezTo>
                <a:cubicBezTo>
                  <a:pt x="638" y="1628"/>
                  <a:pt x="1843" y="1363"/>
                  <a:pt x="1932" y="1128"/>
                </a:cubicBezTo>
                <a:cubicBezTo>
                  <a:pt x="2030" y="893"/>
                  <a:pt x="1980" y="364"/>
                  <a:pt x="1843" y="187"/>
                </a:cubicBezTo>
                <a:cubicBezTo>
                  <a:pt x="1706" y="1"/>
                  <a:pt x="79" y="11"/>
                  <a:pt x="1" y="56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3" name="Google Shape;5853;p21"/>
          <p:cNvSpPr/>
          <p:nvPr/>
        </p:nvSpPr>
        <p:spPr>
          <a:xfrm>
            <a:off x="9446171" y="5202409"/>
            <a:ext cx="512238" cy="474803"/>
          </a:xfrm>
          <a:custGeom>
            <a:avLst/>
            <a:gdLst/>
            <a:ahLst/>
            <a:cxnLst/>
            <a:rect l="l" t="t" r="r" b="b"/>
            <a:pathLst>
              <a:path w="2422" h="2245" extrusionOk="0">
                <a:moveTo>
                  <a:pt x="1941" y="2215"/>
                </a:moveTo>
                <a:cubicBezTo>
                  <a:pt x="1559" y="2244"/>
                  <a:pt x="775" y="1538"/>
                  <a:pt x="383" y="1020"/>
                </a:cubicBezTo>
                <a:cubicBezTo>
                  <a:pt x="1" y="500"/>
                  <a:pt x="412" y="0"/>
                  <a:pt x="912" y="294"/>
                </a:cubicBezTo>
                <a:cubicBezTo>
                  <a:pt x="1412" y="578"/>
                  <a:pt x="2078" y="1323"/>
                  <a:pt x="2255" y="1695"/>
                </a:cubicBezTo>
                <a:cubicBezTo>
                  <a:pt x="2422" y="2068"/>
                  <a:pt x="2245" y="2185"/>
                  <a:pt x="1941" y="221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4" name="Google Shape;5854;p21"/>
          <p:cNvSpPr/>
          <p:nvPr/>
        </p:nvSpPr>
        <p:spPr>
          <a:xfrm>
            <a:off x="9626573" y="4740089"/>
            <a:ext cx="727538" cy="1098710"/>
          </a:xfrm>
          <a:custGeom>
            <a:avLst/>
            <a:gdLst/>
            <a:ahLst/>
            <a:cxnLst/>
            <a:rect l="l" t="t" r="r" b="b"/>
            <a:pathLst>
              <a:path w="3440" h="5195" extrusionOk="0">
                <a:moveTo>
                  <a:pt x="1216" y="4891"/>
                </a:moveTo>
                <a:cubicBezTo>
                  <a:pt x="774" y="4538"/>
                  <a:pt x="1" y="2431"/>
                  <a:pt x="255" y="1344"/>
                </a:cubicBezTo>
                <a:cubicBezTo>
                  <a:pt x="500" y="256"/>
                  <a:pt x="1725" y="1"/>
                  <a:pt x="2431" y="883"/>
                </a:cubicBezTo>
                <a:cubicBezTo>
                  <a:pt x="3146" y="1765"/>
                  <a:pt x="3440" y="3813"/>
                  <a:pt x="3215" y="4332"/>
                </a:cubicBezTo>
                <a:cubicBezTo>
                  <a:pt x="2989" y="4852"/>
                  <a:pt x="1608" y="5194"/>
                  <a:pt x="1216" y="489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5" name="Google Shape;5855;p21"/>
          <p:cNvSpPr/>
          <p:nvPr/>
        </p:nvSpPr>
        <p:spPr>
          <a:xfrm>
            <a:off x="7854485" y="7299771"/>
            <a:ext cx="346427" cy="427006"/>
          </a:xfrm>
          <a:custGeom>
            <a:avLst/>
            <a:gdLst/>
            <a:ahLst/>
            <a:cxnLst/>
            <a:rect l="l" t="t" r="r" b="b"/>
            <a:pathLst>
              <a:path w="1638" h="2019" extrusionOk="0">
                <a:moveTo>
                  <a:pt x="550" y="0"/>
                </a:moveTo>
                <a:cubicBezTo>
                  <a:pt x="903" y="68"/>
                  <a:pt x="1412" y="225"/>
                  <a:pt x="1530" y="421"/>
                </a:cubicBezTo>
                <a:cubicBezTo>
                  <a:pt x="1638" y="617"/>
                  <a:pt x="1383" y="1823"/>
                  <a:pt x="1148" y="1921"/>
                </a:cubicBezTo>
                <a:cubicBezTo>
                  <a:pt x="913" y="2019"/>
                  <a:pt x="393" y="1980"/>
                  <a:pt x="207" y="1842"/>
                </a:cubicBezTo>
                <a:cubicBezTo>
                  <a:pt x="21" y="1705"/>
                  <a:pt x="1" y="88"/>
                  <a:pt x="550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6" name="Google Shape;5856;p21"/>
          <p:cNvSpPr/>
          <p:nvPr/>
        </p:nvSpPr>
        <p:spPr>
          <a:xfrm>
            <a:off x="7421562" y="6862406"/>
            <a:ext cx="480937" cy="505893"/>
          </a:xfrm>
          <a:custGeom>
            <a:avLst/>
            <a:gdLst/>
            <a:ahLst/>
            <a:cxnLst/>
            <a:rect l="l" t="t" r="r" b="b"/>
            <a:pathLst>
              <a:path w="2274" h="2392" extrusionOk="0">
                <a:moveTo>
                  <a:pt x="2244" y="1911"/>
                </a:moveTo>
                <a:cubicBezTo>
                  <a:pt x="2274" y="1529"/>
                  <a:pt x="1538" y="755"/>
                  <a:pt x="1019" y="383"/>
                </a:cubicBezTo>
                <a:cubicBezTo>
                  <a:pt x="500" y="0"/>
                  <a:pt x="0" y="422"/>
                  <a:pt x="304" y="921"/>
                </a:cubicBezTo>
                <a:cubicBezTo>
                  <a:pt x="598" y="1411"/>
                  <a:pt x="1353" y="2068"/>
                  <a:pt x="1725" y="2234"/>
                </a:cubicBezTo>
                <a:cubicBezTo>
                  <a:pt x="2097" y="2391"/>
                  <a:pt x="2215" y="2225"/>
                  <a:pt x="2244" y="191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7" name="Google Shape;5857;p21"/>
          <p:cNvSpPr/>
          <p:nvPr/>
        </p:nvSpPr>
        <p:spPr>
          <a:xfrm>
            <a:off x="6967490" y="7044712"/>
            <a:ext cx="1098710" cy="721405"/>
          </a:xfrm>
          <a:custGeom>
            <a:avLst/>
            <a:gdLst/>
            <a:ahLst/>
            <a:cxnLst/>
            <a:rect l="l" t="t" r="r" b="b"/>
            <a:pathLst>
              <a:path w="5195" h="3411" extrusionOk="0">
                <a:moveTo>
                  <a:pt x="4881" y="1176"/>
                </a:moveTo>
                <a:cubicBezTo>
                  <a:pt x="4519" y="736"/>
                  <a:pt x="2402" y="1"/>
                  <a:pt x="1314" y="266"/>
                </a:cubicBezTo>
                <a:cubicBezTo>
                  <a:pt x="236" y="540"/>
                  <a:pt x="1" y="1764"/>
                  <a:pt x="893" y="2461"/>
                </a:cubicBezTo>
                <a:cubicBezTo>
                  <a:pt x="1784" y="3156"/>
                  <a:pt x="3842" y="3411"/>
                  <a:pt x="4362" y="3175"/>
                </a:cubicBezTo>
                <a:cubicBezTo>
                  <a:pt x="4872" y="2940"/>
                  <a:pt x="5194" y="1559"/>
                  <a:pt x="4881" y="117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8" name="Google Shape;5858;p21"/>
          <p:cNvSpPr/>
          <p:nvPr/>
        </p:nvSpPr>
        <p:spPr>
          <a:xfrm>
            <a:off x="8830730" y="-181954"/>
            <a:ext cx="945377" cy="976466"/>
          </a:xfrm>
          <a:custGeom>
            <a:avLst/>
            <a:gdLst/>
            <a:ahLst/>
            <a:cxnLst/>
            <a:rect l="l" t="t" r="r" b="b"/>
            <a:pathLst>
              <a:path w="4470" h="4617" extrusionOk="0">
                <a:moveTo>
                  <a:pt x="3842" y="755"/>
                </a:moveTo>
                <a:cubicBezTo>
                  <a:pt x="4469" y="1392"/>
                  <a:pt x="4450" y="2735"/>
                  <a:pt x="4136" y="2147"/>
                </a:cubicBezTo>
                <a:cubicBezTo>
                  <a:pt x="3940" y="1794"/>
                  <a:pt x="3949" y="3392"/>
                  <a:pt x="3636" y="2804"/>
                </a:cubicBezTo>
                <a:cubicBezTo>
                  <a:pt x="3411" y="2382"/>
                  <a:pt x="3058" y="4028"/>
                  <a:pt x="2852" y="3342"/>
                </a:cubicBezTo>
                <a:cubicBezTo>
                  <a:pt x="2647" y="2647"/>
                  <a:pt x="2039" y="4616"/>
                  <a:pt x="1970" y="3734"/>
                </a:cubicBezTo>
                <a:cubicBezTo>
                  <a:pt x="1931" y="3303"/>
                  <a:pt x="1000" y="4097"/>
                  <a:pt x="314" y="4028"/>
                </a:cubicBezTo>
                <a:cubicBezTo>
                  <a:pt x="1" y="3999"/>
                  <a:pt x="1343" y="2950"/>
                  <a:pt x="922" y="2950"/>
                </a:cubicBezTo>
                <a:cubicBezTo>
                  <a:pt x="216" y="2960"/>
                  <a:pt x="2039" y="2068"/>
                  <a:pt x="1196" y="1882"/>
                </a:cubicBezTo>
                <a:cubicBezTo>
                  <a:pt x="696" y="1774"/>
                  <a:pt x="2294" y="1441"/>
                  <a:pt x="1598" y="1118"/>
                </a:cubicBezTo>
                <a:cubicBezTo>
                  <a:pt x="1069" y="883"/>
                  <a:pt x="2647" y="707"/>
                  <a:pt x="2215" y="540"/>
                </a:cubicBezTo>
                <a:cubicBezTo>
                  <a:pt x="1510" y="265"/>
                  <a:pt x="3078" y="1"/>
                  <a:pt x="3842" y="755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9" name="Google Shape;5859;p21"/>
          <p:cNvSpPr/>
          <p:nvPr/>
        </p:nvSpPr>
        <p:spPr>
          <a:xfrm>
            <a:off x="8886564" y="-26508"/>
            <a:ext cx="889542" cy="821018"/>
          </a:xfrm>
          <a:custGeom>
            <a:avLst/>
            <a:gdLst/>
            <a:ahLst/>
            <a:cxnLst/>
            <a:rect l="l" t="t" r="r" b="b"/>
            <a:pathLst>
              <a:path w="4206" h="3882" extrusionOk="0">
                <a:moveTo>
                  <a:pt x="1" y="3244"/>
                </a:moveTo>
                <a:cubicBezTo>
                  <a:pt x="1050" y="2627"/>
                  <a:pt x="2539" y="1814"/>
                  <a:pt x="3548" y="1"/>
                </a:cubicBezTo>
                <a:cubicBezTo>
                  <a:pt x="3558" y="11"/>
                  <a:pt x="3568" y="20"/>
                  <a:pt x="3578" y="20"/>
                </a:cubicBezTo>
                <a:cubicBezTo>
                  <a:pt x="4205" y="657"/>
                  <a:pt x="4186" y="2000"/>
                  <a:pt x="3872" y="1412"/>
                </a:cubicBezTo>
                <a:cubicBezTo>
                  <a:pt x="3676" y="1059"/>
                  <a:pt x="3685" y="2657"/>
                  <a:pt x="3372" y="2069"/>
                </a:cubicBezTo>
                <a:cubicBezTo>
                  <a:pt x="3147" y="1647"/>
                  <a:pt x="2794" y="3293"/>
                  <a:pt x="2588" y="2598"/>
                </a:cubicBezTo>
                <a:cubicBezTo>
                  <a:pt x="2383" y="1912"/>
                  <a:pt x="1775" y="3881"/>
                  <a:pt x="1706" y="2999"/>
                </a:cubicBezTo>
                <a:cubicBezTo>
                  <a:pt x="1667" y="2568"/>
                  <a:pt x="736" y="3362"/>
                  <a:pt x="50" y="3293"/>
                </a:cubicBezTo>
                <a:cubicBezTo>
                  <a:pt x="11" y="3293"/>
                  <a:pt x="1" y="3273"/>
                  <a:pt x="1" y="3244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0" name="Google Shape;5860;p21"/>
          <p:cNvSpPr/>
          <p:nvPr/>
        </p:nvSpPr>
        <p:spPr>
          <a:xfrm>
            <a:off x="9077330" y="-358127"/>
            <a:ext cx="744246" cy="903924"/>
          </a:xfrm>
          <a:custGeom>
            <a:avLst/>
            <a:gdLst/>
            <a:ahLst/>
            <a:cxnLst/>
            <a:rect l="l" t="t" r="r" b="b"/>
            <a:pathLst>
              <a:path w="3519" h="4274" extrusionOk="0">
                <a:moveTo>
                  <a:pt x="3362" y="462"/>
                </a:moveTo>
                <a:cubicBezTo>
                  <a:pt x="3519" y="89"/>
                  <a:pt x="3273" y="1"/>
                  <a:pt x="3077" y="324"/>
                </a:cubicBezTo>
                <a:cubicBezTo>
                  <a:pt x="2676" y="1549"/>
                  <a:pt x="1520" y="3352"/>
                  <a:pt x="109" y="4116"/>
                </a:cubicBezTo>
                <a:cubicBezTo>
                  <a:pt x="1" y="4185"/>
                  <a:pt x="59" y="4273"/>
                  <a:pt x="167" y="4205"/>
                </a:cubicBezTo>
                <a:cubicBezTo>
                  <a:pt x="1735" y="3352"/>
                  <a:pt x="2735" y="1971"/>
                  <a:pt x="3362" y="462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1" name="Google Shape;5861;p21"/>
          <p:cNvSpPr/>
          <p:nvPr/>
        </p:nvSpPr>
        <p:spPr>
          <a:xfrm>
            <a:off x="9346770" y="-644063"/>
            <a:ext cx="466555" cy="389783"/>
          </a:xfrm>
          <a:custGeom>
            <a:avLst/>
            <a:gdLst/>
            <a:ahLst/>
            <a:cxnLst/>
            <a:rect l="l" t="t" r="r" b="b"/>
            <a:pathLst>
              <a:path w="2206" h="1843" extrusionOk="0">
                <a:moveTo>
                  <a:pt x="2049" y="1108"/>
                </a:moveTo>
                <a:cubicBezTo>
                  <a:pt x="1803" y="0"/>
                  <a:pt x="403" y="1049"/>
                  <a:pt x="0" y="1814"/>
                </a:cubicBezTo>
                <a:cubicBezTo>
                  <a:pt x="226" y="1716"/>
                  <a:pt x="569" y="1735"/>
                  <a:pt x="912" y="1764"/>
                </a:cubicBezTo>
                <a:cubicBezTo>
                  <a:pt x="1559" y="1803"/>
                  <a:pt x="2206" y="1843"/>
                  <a:pt x="2049" y="110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2" name="Google Shape;5862;p21"/>
          <p:cNvSpPr/>
          <p:nvPr/>
        </p:nvSpPr>
        <p:spPr>
          <a:xfrm>
            <a:off x="9386107" y="-436802"/>
            <a:ext cx="433351" cy="143181"/>
          </a:xfrm>
          <a:custGeom>
            <a:avLst/>
            <a:gdLst/>
            <a:ahLst/>
            <a:cxnLst/>
            <a:rect l="l" t="t" r="r" b="b"/>
            <a:pathLst>
              <a:path w="2049" h="677" extrusionOk="0">
                <a:moveTo>
                  <a:pt x="1882" y="226"/>
                </a:moveTo>
                <a:cubicBezTo>
                  <a:pt x="1265" y="157"/>
                  <a:pt x="598" y="324"/>
                  <a:pt x="79" y="647"/>
                </a:cubicBezTo>
                <a:cubicBezTo>
                  <a:pt x="40" y="677"/>
                  <a:pt x="1" y="618"/>
                  <a:pt x="50" y="588"/>
                </a:cubicBezTo>
                <a:cubicBezTo>
                  <a:pt x="579" y="255"/>
                  <a:pt x="1265" y="0"/>
                  <a:pt x="1902" y="89"/>
                </a:cubicBezTo>
                <a:cubicBezTo>
                  <a:pt x="2049" y="108"/>
                  <a:pt x="2039" y="246"/>
                  <a:pt x="1882" y="22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3" name="Google Shape;5863;p21"/>
          <p:cNvSpPr/>
          <p:nvPr/>
        </p:nvSpPr>
        <p:spPr>
          <a:xfrm>
            <a:off x="9678389" y="-729083"/>
            <a:ext cx="464440" cy="512238"/>
          </a:xfrm>
          <a:custGeom>
            <a:avLst/>
            <a:gdLst/>
            <a:ahLst/>
            <a:cxnLst/>
            <a:rect l="l" t="t" r="r" b="b"/>
            <a:pathLst>
              <a:path w="2196" h="2422" extrusionOk="0">
                <a:moveTo>
                  <a:pt x="638" y="1500"/>
                </a:moveTo>
                <a:cubicBezTo>
                  <a:pt x="1294" y="2421"/>
                  <a:pt x="2147" y="903"/>
                  <a:pt x="2195" y="1"/>
                </a:cubicBezTo>
                <a:cubicBezTo>
                  <a:pt x="1764" y="559"/>
                  <a:pt x="0" y="598"/>
                  <a:pt x="638" y="150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4" name="Google Shape;5864;p21"/>
          <p:cNvSpPr/>
          <p:nvPr/>
        </p:nvSpPr>
        <p:spPr>
          <a:xfrm>
            <a:off x="9769541" y="-679171"/>
            <a:ext cx="356578" cy="290381"/>
          </a:xfrm>
          <a:custGeom>
            <a:avLst/>
            <a:gdLst/>
            <a:ahLst/>
            <a:cxnLst/>
            <a:rect l="l" t="t" r="r" b="b"/>
            <a:pathLst>
              <a:path w="1686" h="1373" extrusionOk="0">
                <a:moveTo>
                  <a:pt x="148" y="1196"/>
                </a:moveTo>
                <a:cubicBezTo>
                  <a:pt x="745" y="990"/>
                  <a:pt x="1274" y="549"/>
                  <a:pt x="1598" y="49"/>
                </a:cubicBezTo>
                <a:cubicBezTo>
                  <a:pt x="1627" y="0"/>
                  <a:pt x="1686" y="39"/>
                  <a:pt x="1657" y="79"/>
                </a:cubicBezTo>
                <a:cubicBezTo>
                  <a:pt x="1314" y="608"/>
                  <a:pt x="804" y="1127"/>
                  <a:pt x="196" y="1323"/>
                </a:cubicBezTo>
                <a:cubicBezTo>
                  <a:pt x="50" y="1372"/>
                  <a:pt x="0" y="1244"/>
                  <a:pt x="148" y="119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5" name="Google Shape;5865;p21"/>
          <p:cNvSpPr/>
          <p:nvPr/>
        </p:nvSpPr>
        <p:spPr>
          <a:xfrm>
            <a:off x="9547898" y="-872051"/>
            <a:ext cx="460210" cy="520486"/>
          </a:xfrm>
          <a:custGeom>
            <a:avLst/>
            <a:gdLst/>
            <a:ahLst/>
            <a:cxnLst/>
            <a:rect l="l" t="t" r="r" b="b"/>
            <a:pathLst>
              <a:path w="2176" h="2461" extrusionOk="0">
                <a:moveTo>
                  <a:pt x="1117" y="2156"/>
                </a:moveTo>
                <a:cubicBezTo>
                  <a:pt x="0" y="2460"/>
                  <a:pt x="333" y="745"/>
                  <a:pt x="892" y="0"/>
                </a:cubicBezTo>
                <a:cubicBezTo>
                  <a:pt x="892" y="697"/>
                  <a:pt x="2176" y="1873"/>
                  <a:pt x="1117" y="2156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6" name="Google Shape;5866;p21"/>
          <p:cNvSpPr/>
          <p:nvPr/>
        </p:nvSpPr>
        <p:spPr>
          <a:xfrm>
            <a:off x="9694885" y="-816006"/>
            <a:ext cx="124570" cy="439484"/>
          </a:xfrm>
          <a:custGeom>
            <a:avLst/>
            <a:gdLst/>
            <a:ahLst/>
            <a:cxnLst/>
            <a:rect l="l" t="t" r="r" b="b"/>
            <a:pathLst>
              <a:path w="589" h="2078" extrusionOk="0">
                <a:moveTo>
                  <a:pt x="510" y="1872"/>
                </a:moveTo>
                <a:cubicBezTo>
                  <a:pt x="187" y="1333"/>
                  <a:pt x="70" y="657"/>
                  <a:pt x="148" y="59"/>
                </a:cubicBezTo>
                <a:cubicBezTo>
                  <a:pt x="148" y="10"/>
                  <a:pt x="89" y="0"/>
                  <a:pt x="79" y="49"/>
                </a:cubicBezTo>
                <a:cubicBezTo>
                  <a:pt x="1" y="676"/>
                  <a:pt x="50" y="1401"/>
                  <a:pt x="393" y="1941"/>
                </a:cubicBezTo>
                <a:cubicBezTo>
                  <a:pt x="481" y="2078"/>
                  <a:pt x="589" y="2009"/>
                  <a:pt x="510" y="1872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7" name="Google Shape;5867;p21"/>
          <p:cNvSpPr/>
          <p:nvPr/>
        </p:nvSpPr>
        <p:spPr>
          <a:xfrm>
            <a:off x="9545783" y="-407827"/>
            <a:ext cx="476707" cy="472688"/>
          </a:xfrm>
          <a:custGeom>
            <a:avLst/>
            <a:gdLst/>
            <a:ahLst/>
            <a:cxnLst/>
            <a:rect l="l" t="t" r="r" b="b"/>
            <a:pathLst>
              <a:path w="2254" h="2235" extrusionOk="0">
                <a:moveTo>
                  <a:pt x="1147" y="109"/>
                </a:moveTo>
                <a:cubicBezTo>
                  <a:pt x="0" y="216"/>
                  <a:pt x="823" y="1716"/>
                  <a:pt x="1529" y="2235"/>
                </a:cubicBezTo>
                <a:cubicBezTo>
                  <a:pt x="1352" y="1529"/>
                  <a:pt x="2254" y="0"/>
                  <a:pt x="1147" y="109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8" name="Google Shape;5868;p21"/>
          <p:cNvSpPr/>
          <p:nvPr/>
        </p:nvSpPr>
        <p:spPr>
          <a:xfrm>
            <a:off x="9742682" y="-424324"/>
            <a:ext cx="101728" cy="443714"/>
          </a:xfrm>
          <a:custGeom>
            <a:avLst/>
            <a:gdLst/>
            <a:ahLst/>
            <a:cxnLst/>
            <a:rect l="l" t="t" r="r" b="b"/>
            <a:pathLst>
              <a:path w="481" h="2098" extrusionOk="0">
                <a:moveTo>
                  <a:pt x="314" y="176"/>
                </a:moveTo>
                <a:cubicBezTo>
                  <a:pt x="147" y="784"/>
                  <a:pt x="216" y="1470"/>
                  <a:pt x="461" y="2019"/>
                </a:cubicBezTo>
                <a:cubicBezTo>
                  <a:pt x="480" y="2068"/>
                  <a:pt x="421" y="2097"/>
                  <a:pt x="402" y="2049"/>
                </a:cubicBezTo>
                <a:cubicBezTo>
                  <a:pt x="147" y="1470"/>
                  <a:pt x="0" y="755"/>
                  <a:pt x="177" y="147"/>
                </a:cubicBezTo>
                <a:cubicBezTo>
                  <a:pt x="216" y="0"/>
                  <a:pt x="353" y="30"/>
                  <a:pt x="314" y="17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9" name="Google Shape;5869;p21"/>
          <p:cNvSpPr/>
          <p:nvPr/>
        </p:nvSpPr>
        <p:spPr>
          <a:xfrm>
            <a:off x="9719841" y="-621222"/>
            <a:ext cx="532964" cy="454077"/>
          </a:xfrm>
          <a:custGeom>
            <a:avLst/>
            <a:gdLst/>
            <a:ahLst/>
            <a:cxnLst/>
            <a:rect l="l" t="t" r="r" b="b"/>
            <a:pathLst>
              <a:path w="2520" h="2147" extrusionOk="0">
                <a:moveTo>
                  <a:pt x="422" y="1107"/>
                </a:moveTo>
                <a:cubicBezTo>
                  <a:pt x="0" y="2146"/>
                  <a:pt x="1755" y="2058"/>
                  <a:pt x="2519" y="1647"/>
                </a:cubicBezTo>
                <a:cubicBezTo>
                  <a:pt x="1853" y="1519"/>
                  <a:pt x="873" y="1"/>
                  <a:pt x="422" y="110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0" name="Google Shape;5870;p21"/>
          <p:cNvSpPr/>
          <p:nvPr/>
        </p:nvSpPr>
        <p:spPr>
          <a:xfrm>
            <a:off x="9773771" y="-426439"/>
            <a:ext cx="420872" cy="170252"/>
          </a:xfrm>
          <a:custGeom>
            <a:avLst/>
            <a:gdLst/>
            <a:ahLst/>
            <a:cxnLst/>
            <a:rect l="l" t="t" r="r" b="b"/>
            <a:pathLst>
              <a:path w="1990" h="805" extrusionOk="0">
                <a:moveTo>
                  <a:pt x="206" y="99"/>
                </a:moveTo>
                <a:cubicBezTo>
                  <a:pt x="686" y="500"/>
                  <a:pt x="1333" y="716"/>
                  <a:pt x="1940" y="735"/>
                </a:cubicBezTo>
                <a:cubicBezTo>
                  <a:pt x="1990" y="735"/>
                  <a:pt x="1990" y="804"/>
                  <a:pt x="1940" y="804"/>
                </a:cubicBezTo>
                <a:cubicBezTo>
                  <a:pt x="1313" y="785"/>
                  <a:pt x="598" y="628"/>
                  <a:pt x="118" y="206"/>
                </a:cubicBezTo>
                <a:cubicBezTo>
                  <a:pt x="0" y="108"/>
                  <a:pt x="78" y="1"/>
                  <a:pt x="206" y="9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1" name="Google Shape;5871;p21"/>
          <p:cNvSpPr/>
          <p:nvPr/>
        </p:nvSpPr>
        <p:spPr>
          <a:xfrm>
            <a:off x="9734434" y="-393234"/>
            <a:ext cx="43568" cy="18823"/>
          </a:xfrm>
          <a:custGeom>
            <a:avLst/>
            <a:gdLst/>
            <a:ahLst/>
            <a:cxnLst/>
            <a:rect l="l" t="t" r="r" b="b"/>
            <a:pathLst>
              <a:path w="206" h="89" extrusionOk="0">
                <a:moveTo>
                  <a:pt x="0" y="0"/>
                </a:moveTo>
                <a:cubicBezTo>
                  <a:pt x="10" y="20"/>
                  <a:pt x="10" y="40"/>
                  <a:pt x="20" y="59"/>
                </a:cubicBezTo>
                <a:cubicBezTo>
                  <a:pt x="20" y="69"/>
                  <a:pt x="20" y="79"/>
                  <a:pt x="29" y="88"/>
                </a:cubicBezTo>
                <a:cubicBezTo>
                  <a:pt x="79" y="69"/>
                  <a:pt x="137" y="59"/>
                  <a:pt x="206" y="49"/>
                </a:cubicBezTo>
                <a:lnTo>
                  <a:pt x="206" y="20"/>
                </a:lnTo>
                <a:cubicBezTo>
                  <a:pt x="147" y="10"/>
                  <a:pt x="68" y="0"/>
                  <a:pt x="0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2" name="Google Shape;5872;p21"/>
          <p:cNvSpPr/>
          <p:nvPr/>
        </p:nvSpPr>
        <p:spPr>
          <a:xfrm>
            <a:off x="9734434" y="-413960"/>
            <a:ext cx="47798" cy="25168"/>
          </a:xfrm>
          <a:custGeom>
            <a:avLst/>
            <a:gdLst/>
            <a:ahLst/>
            <a:cxnLst/>
            <a:rect l="l" t="t" r="r" b="b"/>
            <a:pathLst>
              <a:path w="226" h="119" extrusionOk="0">
                <a:moveTo>
                  <a:pt x="186" y="0"/>
                </a:moveTo>
                <a:cubicBezTo>
                  <a:pt x="118" y="20"/>
                  <a:pt x="59" y="20"/>
                  <a:pt x="0" y="29"/>
                </a:cubicBezTo>
                <a:lnTo>
                  <a:pt x="0" y="98"/>
                </a:lnTo>
                <a:cubicBezTo>
                  <a:pt x="68" y="98"/>
                  <a:pt x="147" y="108"/>
                  <a:pt x="206" y="118"/>
                </a:cubicBezTo>
                <a:cubicBezTo>
                  <a:pt x="216" y="108"/>
                  <a:pt x="216" y="98"/>
                  <a:pt x="216" y="98"/>
                </a:cubicBezTo>
                <a:cubicBezTo>
                  <a:pt x="216" y="88"/>
                  <a:pt x="225" y="79"/>
                  <a:pt x="225" y="69"/>
                </a:cubicBezTo>
                <a:cubicBezTo>
                  <a:pt x="216" y="59"/>
                  <a:pt x="216" y="49"/>
                  <a:pt x="206" y="40"/>
                </a:cubicBezTo>
                <a:cubicBezTo>
                  <a:pt x="196" y="29"/>
                  <a:pt x="186" y="20"/>
                  <a:pt x="186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3" name="Google Shape;5873;p21"/>
          <p:cNvSpPr/>
          <p:nvPr/>
        </p:nvSpPr>
        <p:spPr>
          <a:xfrm>
            <a:off x="9839968" y="-445050"/>
            <a:ext cx="4441" cy="2326"/>
          </a:xfrm>
          <a:custGeom>
            <a:avLst/>
            <a:gdLst/>
            <a:ahLst/>
            <a:cxnLst/>
            <a:rect l="l" t="t" r="r" b="b"/>
            <a:pathLst>
              <a:path w="21" h="11" extrusionOk="0">
                <a:moveTo>
                  <a:pt x="20" y="0"/>
                </a:moveTo>
                <a:cubicBezTo>
                  <a:pt x="11" y="0"/>
                  <a:pt x="11" y="10"/>
                  <a:pt x="1" y="10"/>
                </a:cubicBez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4" name="Google Shape;5874;p21"/>
          <p:cNvSpPr/>
          <p:nvPr/>
        </p:nvSpPr>
        <p:spPr>
          <a:xfrm>
            <a:off x="9802746" y="-442935"/>
            <a:ext cx="41664" cy="39549"/>
          </a:xfrm>
          <a:custGeom>
            <a:avLst/>
            <a:gdLst/>
            <a:ahLst/>
            <a:cxnLst/>
            <a:rect l="l" t="t" r="r" b="b"/>
            <a:pathLst>
              <a:path w="197" h="187" extrusionOk="0">
                <a:moveTo>
                  <a:pt x="177" y="0"/>
                </a:moveTo>
                <a:cubicBezTo>
                  <a:pt x="128" y="39"/>
                  <a:pt x="69" y="68"/>
                  <a:pt x="0" y="98"/>
                </a:cubicBezTo>
                <a:lnTo>
                  <a:pt x="0" y="108"/>
                </a:lnTo>
                <a:cubicBezTo>
                  <a:pt x="10" y="127"/>
                  <a:pt x="20" y="137"/>
                  <a:pt x="20" y="157"/>
                </a:cubicBezTo>
                <a:cubicBezTo>
                  <a:pt x="39" y="157"/>
                  <a:pt x="50" y="166"/>
                  <a:pt x="69" y="177"/>
                </a:cubicBezTo>
                <a:lnTo>
                  <a:pt x="69" y="186"/>
                </a:lnTo>
                <a:cubicBezTo>
                  <a:pt x="108" y="108"/>
                  <a:pt x="148" y="39"/>
                  <a:pt x="196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5" name="Google Shape;5875;p21"/>
          <p:cNvSpPr/>
          <p:nvPr/>
        </p:nvSpPr>
        <p:spPr>
          <a:xfrm>
            <a:off x="9734434" y="-463661"/>
            <a:ext cx="109977" cy="56046"/>
          </a:xfrm>
          <a:custGeom>
            <a:avLst/>
            <a:gdLst/>
            <a:ahLst/>
            <a:cxnLst/>
            <a:rect l="l" t="t" r="r" b="b"/>
            <a:pathLst>
              <a:path w="520" h="265" extrusionOk="0">
                <a:moveTo>
                  <a:pt x="304" y="0"/>
                </a:moveTo>
                <a:cubicBezTo>
                  <a:pt x="275" y="0"/>
                  <a:pt x="245" y="0"/>
                  <a:pt x="216" y="10"/>
                </a:cubicBezTo>
                <a:cubicBezTo>
                  <a:pt x="245" y="69"/>
                  <a:pt x="284" y="137"/>
                  <a:pt x="323" y="196"/>
                </a:cubicBezTo>
                <a:cubicBezTo>
                  <a:pt x="392" y="166"/>
                  <a:pt x="451" y="137"/>
                  <a:pt x="500" y="98"/>
                </a:cubicBezTo>
                <a:cubicBezTo>
                  <a:pt x="510" y="98"/>
                  <a:pt x="510" y="88"/>
                  <a:pt x="519" y="88"/>
                </a:cubicBezTo>
                <a:cubicBezTo>
                  <a:pt x="460" y="29"/>
                  <a:pt x="382" y="0"/>
                  <a:pt x="304" y="0"/>
                </a:cubicBezTo>
                <a:close/>
                <a:moveTo>
                  <a:pt x="98" y="79"/>
                </a:moveTo>
                <a:cubicBezTo>
                  <a:pt x="49" y="127"/>
                  <a:pt x="10" y="186"/>
                  <a:pt x="0" y="264"/>
                </a:cubicBezTo>
                <a:cubicBezTo>
                  <a:pt x="59" y="255"/>
                  <a:pt x="118" y="255"/>
                  <a:pt x="186" y="235"/>
                </a:cubicBezTo>
                <a:cubicBezTo>
                  <a:pt x="147" y="186"/>
                  <a:pt x="127" y="127"/>
                  <a:pt x="98" y="79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6" name="Google Shape;5876;p21"/>
          <p:cNvSpPr/>
          <p:nvPr/>
        </p:nvSpPr>
        <p:spPr>
          <a:xfrm>
            <a:off x="9755160" y="-461758"/>
            <a:ext cx="51816" cy="62391"/>
          </a:xfrm>
          <a:custGeom>
            <a:avLst/>
            <a:gdLst/>
            <a:ahLst/>
            <a:cxnLst/>
            <a:rect l="l" t="t" r="r" b="b"/>
            <a:pathLst>
              <a:path w="245" h="295" extrusionOk="0">
                <a:moveTo>
                  <a:pt x="108" y="1"/>
                </a:moveTo>
                <a:cubicBezTo>
                  <a:pt x="68" y="20"/>
                  <a:pt x="29" y="40"/>
                  <a:pt x="0" y="70"/>
                </a:cubicBezTo>
                <a:cubicBezTo>
                  <a:pt x="29" y="118"/>
                  <a:pt x="49" y="177"/>
                  <a:pt x="88" y="226"/>
                </a:cubicBezTo>
                <a:cubicBezTo>
                  <a:pt x="88" y="246"/>
                  <a:pt x="98" y="255"/>
                  <a:pt x="108" y="266"/>
                </a:cubicBezTo>
                <a:cubicBezTo>
                  <a:pt x="118" y="275"/>
                  <a:pt x="118" y="285"/>
                  <a:pt x="127" y="295"/>
                </a:cubicBezTo>
                <a:cubicBezTo>
                  <a:pt x="137" y="275"/>
                  <a:pt x="137" y="266"/>
                  <a:pt x="147" y="255"/>
                </a:cubicBezTo>
                <a:lnTo>
                  <a:pt x="177" y="226"/>
                </a:lnTo>
                <a:lnTo>
                  <a:pt x="206" y="226"/>
                </a:lnTo>
                <a:cubicBezTo>
                  <a:pt x="216" y="226"/>
                  <a:pt x="225" y="226"/>
                  <a:pt x="235" y="236"/>
                </a:cubicBezTo>
                <a:cubicBezTo>
                  <a:pt x="235" y="236"/>
                  <a:pt x="245" y="236"/>
                  <a:pt x="245" y="246"/>
                </a:cubicBezTo>
                <a:cubicBezTo>
                  <a:pt x="245" y="226"/>
                  <a:pt x="235" y="216"/>
                  <a:pt x="225" y="197"/>
                </a:cubicBezTo>
                <a:lnTo>
                  <a:pt x="225" y="187"/>
                </a:lnTo>
                <a:cubicBezTo>
                  <a:pt x="186" y="128"/>
                  <a:pt x="147" y="60"/>
                  <a:pt x="118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7" name="Google Shape;5877;p21"/>
          <p:cNvSpPr/>
          <p:nvPr/>
        </p:nvSpPr>
        <p:spPr>
          <a:xfrm>
            <a:off x="9740567" y="-382871"/>
            <a:ext cx="37434" cy="37434"/>
          </a:xfrm>
          <a:custGeom>
            <a:avLst/>
            <a:gdLst/>
            <a:ahLst/>
            <a:cxnLst/>
            <a:rect l="l" t="t" r="r" b="b"/>
            <a:pathLst>
              <a:path w="177" h="177" extrusionOk="0">
                <a:moveTo>
                  <a:pt x="177" y="0"/>
                </a:moveTo>
                <a:cubicBezTo>
                  <a:pt x="108" y="10"/>
                  <a:pt x="50" y="20"/>
                  <a:pt x="0" y="39"/>
                </a:cubicBezTo>
                <a:cubicBezTo>
                  <a:pt x="30" y="98"/>
                  <a:pt x="79" y="147"/>
                  <a:pt x="137" y="176"/>
                </a:cubicBezTo>
                <a:cubicBezTo>
                  <a:pt x="148" y="118"/>
                  <a:pt x="157" y="59"/>
                  <a:pt x="177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8" name="Google Shape;5878;p21"/>
          <p:cNvSpPr/>
          <p:nvPr/>
        </p:nvSpPr>
        <p:spPr>
          <a:xfrm>
            <a:off x="9769541" y="-413960"/>
            <a:ext cx="35531" cy="76772"/>
          </a:xfrm>
          <a:custGeom>
            <a:avLst/>
            <a:gdLst/>
            <a:ahLst/>
            <a:cxnLst/>
            <a:rect l="l" t="t" r="r" b="b"/>
            <a:pathLst>
              <a:path w="168" h="363" extrusionOk="0">
                <a:moveTo>
                  <a:pt x="128" y="0"/>
                </a:moveTo>
                <a:cubicBezTo>
                  <a:pt x="138" y="0"/>
                  <a:pt x="157" y="0"/>
                  <a:pt x="167" y="10"/>
                </a:cubicBezTo>
                <a:cubicBezTo>
                  <a:pt x="157" y="0"/>
                  <a:pt x="148" y="0"/>
                  <a:pt x="138" y="0"/>
                </a:cubicBezTo>
                <a:close/>
                <a:moveTo>
                  <a:pt x="79" y="29"/>
                </a:moveTo>
                <a:cubicBezTo>
                  <a:pt x="69" y="40"/>
                  <a:pt x="69" y="49"/>
                  <a:pt x="59" y="69"/>
                </a:cubicBezTo>
                <a:cubicBezTo>
                  <a:pt x="59" y="79"/>
                  <a:pt x="50" y="88"/>
                  <a:pt x="50" y="98"/>
                </a:cubicBezTo>
                <a:cubicBezTo>
                  <a:pt x="50" y="98"/>
                  <a:pt x="50" y="108"/>
                  <a:pt x="40" y="118"/>
                </a:cubicBezTo>
                <a:lnTo>
                  <a:pt x="40" y="147"/>
                </a:lnTo>
                <a:cubicBezTo>
                  <a:pt x="20" y="206"/>
                  <a:pt x="11" y="265"/>
                  <a:pt x="0" y="323"/>
                </a:cubicBezTo>
                <a:cubicBezTo>
                  <a:pt x="40" y="343"/>
                  <a:pt x="79" y="363"/>
                  <a:pt x="128" y="363"/>
                </a:cubicBezTo>
                <a:cubicBezTo>
                  <a:pt x="128" y="304"/>
                  <a:pt x="148" y="245"/>
                  <a:pt x="167" y="177"/>
                </a:cubicBezTo>
                <a:lnTo>
                  <a:pt x="138" y="147"/>
                </a:lnTo>
                <a:cubicBezTo>
                  <a:pt x="79" y="108"/>
                  <a:pt x="69" y="59"/>
                  <a:pt x="79" y="29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9" name="Google Shape;5879;p21"/>
          <p:cNvSpPr/>
          <p:nvPr/>
        </p:nvSpPr>
        <p:spPr>
          <a:xfrm>
            <a:off x="9796612" y="-445050"/>
            <a:ext cx="66409" cy="107862"/>
          </a:xfrm>
          <a:custGeom>
            <a:avLst/>
            <a:gdLst/>
            <a:ahLst/>
            <a:cxnLst/>
            <a:rect l="l" t="t" r="r" b="b"/>
            <a:pathLst>
              <a:path w="314" h="510" extrusionOk="0">
                <a:moveTo>
                  <a:pt x="225" y="0"/>
                </a:moveTo>
                <a:lnTo>
                  <a:pt x="225" y="10"/>
                </a:lnTo>
                <a:cubicBezTo>
                  <a:pt x="177" y="49"/>
                  <a:pt x="137" y="118"/>
                  <a:pt x="98" y="196"/>
                </a:cubicBezTo>
                <a:cubicBezTo>
                  <a:pt x="157" y="245"/>
                  <a:pt x="216" y="285"/>
                  <a:pt x="284" y="333"/>
                </a:cubicBezTo>
                <a:cubicBezTo>
                  <a:pt x="314" y="265"/>
                  <a:pt x="314" y="187"/>
                  <a:pt x="294" y="108"/>
                </a:cubicBezTo>
                <a:cubicBezTo>
                  <a:pt x="275" y="69"/>
                  <a:pt x="255" y="30"/>
                  <a:pt x="225" y="0"/>
                </a:cubicBezTo>
                <a:close/>
                <a:moveTo>
                  <a:pt x="39" y="324"/>
                </a:moveTo>
                <a:cubicBezTo>
                  <a:pt x="20" y="392"/>
                  <a:pt x="0" y="451"/>
                  <a:pt x="0" y="510"/>
                </a:cubicBezTo>
                <a:lnTo>
                  <a:pt x="10" y="510"/>
                </a:lnTo>
                <a:cubicBezTo>
                  <a:pt x="39" y="510"/>
                  <a:pt x="68" y="500"/>
                  <a:pt x="108" y="490"/>
                </a:cubicBezTo>
                <a:cubicBezTo>
                  <a:pt x="137" y="481"/>
                  <a:pt x="166" y="461"/>
                  <a:pt x="196" y="441"/>
                </a:cubicBezTo>
                <a:cubicBezTo>
                  <a:pt x="147" y="402"/>
                  <a:pt x="88" y="363"/>
                  <a:pt x="39" y="324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0" name="Google Shape;5880;p21"/>
          <p:cNvSpPr/>
          <p:nvPr/>
        </p:nvSpPr>
        <p:spPr>
          <a:xfrm>
            <a:off x="9784134" y="-413960"/>
            <a:ext cx="72542" cy="62391"/>
          </a:xfrm>
          <a:custGeom>
            <a:avLst/>
            <a:gdLst/>
            <a:ahLst/>
            <a:cxnLst/>
            <a:rect l="l" t="t" r="r" b="b"/>
            <a:pathLst>
              <a:path w="343" h="295" extrusionOk="0">
                <a:moveTo>
                  <a:pt x="40" y="0"/>
                </a:moveTo>
                <a:lnTo>
                  <a:pt x="10" y="29"/>
                </a:lnTo>
                <a:cubicBezTo>
                  <a:pt x="0" y="59"/>
                  <a:pt x="10" y="108"/>
                  <a:pt x="69" y="147"/>
                </a:cubicBezTo>
                <a:lnTo>
                  <a:pt x="98" y="177"/>
                </a:lnTo>
                <a:cubicBezTo>
                  <a:pt x="147" y="216"/>
                  <a:pt x="206" y="255"/>
                  <a:pt x="255" y="294"/>
                </a:cubicBezTo>
                <a:cubicBezTo>
                  <a:pt x="294" y="265"/>
                  <a:pt x="323" y="225"/>
                  <a:pt x="343" y="186"/>
                </a:cubicBezTo>
                <a:cubicBezTo>
                  <a:pt x="275" y="138"/>
                  <a:pt x="216" y="98"/>
                  <a:pt x="157" y="49"/>
                </a:cubicBezTo>
                <a:lnTo>
                  <a:pt x="157" y="40"/>
                </a:lnTo>
                <a:cubicBezTo>
                  <a:pt x="138" y="29"/>
                  <a:pt x="127" y="20"/>
                  <a:pt x="108" y="20"/>
                </a:cubicBezTo>
                <a:cubicBezTo>
                  <a:pt x="108" y="10"/>
                  <a:pt x="98" y="10"/>
                  <a:pt x="98" y="10"/>
                </a:cubicBezTo>
                <a:cubicBezTo>
                  <a:pt x="88" y="0"/>
                  <a:pt x="69" y="0"/>
                  <a:pt x="59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1" name="Google Shape;5881;p21"/>
          <p:cNvSpPr/>
          <p:nvPr/>
        </p:nvSpPr>
        <p:spPr>
          <a:xfrm>
            <a:off x="9730204" y="-488617"/>
            <a:ext cx="141066" cy="141278"/>
          </a:xfrm>
          <a:custGeom>
            <a:avLst/>
            <a:gdLst/>
            <a:ahLst/>
            <a:cxnLst/>
            <a:rect l="l" t="t" r="r" b="b"/>
            <a:pathLst>
              <a:path w="667" h="668" extrusionOk="0">
                <a:moveTo>
                  <a:pt x="618" y="236"/>
                </a:moveTo>
                <a:cubicBezTo>
                  <a:pt x="667" y="393"/>
                  <a:pt x="589" y="569"/>
                  <a:pt x="432" y="618"/>
                </a:cubicBezTo>
                <a:cubicBezTo>
                  <a:pt x="275" y="667"/>
                  <a:pt x="99" y="589"/>
                  <a:pt x="49" y="432"/>
                </a:cubicBezTo>
                <a:cubicBezTo>
                  <a:pt x="1" y="275"/>
                  <a:pt x="79" y="99"/>
                  <a:pt x="236" y="49"/>
                </a:cubicBezTo>
                <a:cubicBezTo>
                  <a:pt x="393" y="1"/>
                  <a:pt x="569" y="79"/>
                  <a:pt x="618" y="23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2" name="Google Shape;5882;p21"/>
          <p:cNvSpPr/>
          <p:nvPr/>
        </p:nvSpPr>
        <p:spPr>
          <a:xfrm>
            <a:off x="9779905" y="-474236"/>
            <a:ext cx="52027" cy="52239"/>
          </a:xfrm>
          <a:custGeom>
            <a:avLst/>
            <a:gdLst/>
            <a:ahLst/>
            <a:cxnLst/>
            <a:rect l="l" t="t" r="r" b="b"/>
            <a:pathLst>
              <a:path w="246" h="247" extrusionOk="0">
                <a:moveTo>
                  <a:pt x="226" y="89"/>
                </a:moveTo>
                <a:cubicBezTo>
                  <a:pt x="245" y="148"/>
                  <a:pt x="216" y="207"/>
                  <a:pt x="158" y="227"/>
                </a:cubicBezTo>
                <a:cubicBezTo>
                  <a:pt x="108" y="246"/>
                  <a:pt x="40" y="216"/>
                  <a:pt x="20" y="158"/>
                </a:cubicBezTo>
                <a:cubicBezTo>
                  <a:pt x="1" y="99"/>
                  <a:pt x="40" y="40"/>
                  <a:pt x="89" y="21"/>
                </a:cubicBezTo>
                <a:cubicBezTo>
                  <a:pt x="147" y="1"/>
                  <a:pt x="206" y="31"/>
                  <a:pt x="226" y="8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3" name="Google Shape;5883;p21"/>
          <p:cNvSpPr/>
          <p:nvPr/>
        </p:nvSpPr>
        <p:spPr>
          <a:xfrm>
            <a:off x="6215426" y="238702"/>
            <a:ext cx="2132702" cy="1272769"/>
          </a:xfrm>
          <a:custGeom>
            <a:avLst/>
            <a:gdLst/>
            <a:ahLst/>
            <a:cxnLst/>
            <a:rect l="l" t="t" r="r" b="b"/>
            <a:pathLst>
              <a:path w="10084" h="6018" extrusionOk="0">
                <a:moveTo>
                  <a:pt x="3900" y="275"/>
                </a:moveTo>
                <a:cubicBezTo>
                  <a:pt x="3920" y="275"/>
                  <a:pt x="3939" y="275"/>
                  <a:pt x="3949" y="285"/>
                </a:cubicBezTo>
                <a:cubicBezTo>
                  <a:pt x="4106" y="295"/>
                  <a:pt x="4625" y="432"/>
                  <a:pt x="4763" y="1599"/>
                </a:cubicBezTo>
                <a:cubicBezTo>
                  <a:pt x="4792" y="1814"/>
                  <a:pt x="4792" y="2039"/>
                  <a:pt x="4772" y="2265"/>
                </a:cubicBezTo>
                <a:cubicBezTo>
                  <a:pt x="4576" y="2196"/>
                  <a:pt x="4390" y="2108"/>
                  <a:pt x="4204" y="2000"/>
                </a:cubicBezTo>
                <a:cubicBezTo>
                  <a:pt x="3694" y="1706"/>
                  <a:pt x="3204" y="1207"/>
                  <a:pt x="3371" y="687"/>
                </a:cubicBezTo>
                <a:cubicBezTo>
                  <a:pt x="3450" y="442"/>
                  <a:pt x="3665" y="275"/>
                  <a:pt x="3900" y="275"/>
                </a:cubicBezTo>
                <a:close/>
                <a:moveTo>
                  <a:pt x="9946" y="1"/>
                </a:moveTo>
                <a:cubicBezTo>
                  <a:pt x="9672" y="795"/>
                  <a:pt x="8604" y="1697"/>
                  <a:pt x="7418" y="2137"/>
                </a:cubicBezTo>
                <a:cubicBezTo>
                  <a:pt x="6879" y="2333"/>
                  <a:pt x="6351" y="2432"/>
                  <a:pt x="5851" y="2432"/>
                </a:cubicBezTo>
                <a:cubicBezTo>
                  <a:pt x="5523" y="2432"/>
                  <a:pt x="5208" y="2389"/>
                  <a:pt x="4909" y="2304"/>
                </a:cubicBezTo>
                <a:cubicBezTo>
                  <a:pt x="4939" y="2069"/>
                  <a:pt x="4939" y="1824"/>
                  <a:pt x="4909" y="1579"/>
                </a:cubicBezTo>
                <a:cubicBezTo>
                  <a:pt x="4802" y="726"/>
                  <a:pt x="4458" y="187"/>
                  <a:pt x="3968" y="138"/>
                </a:cubicBezTo>
                <a:cubicBezTo>
                  <a:pt x="3948" y="136"/>
                  <a:pt x="3928" y="135"/>
                  <a:pt x="3908" y="135"/>
                </a:cubicBezTo>
                <a:cubicBezTo>
                  <a:pt x="3608" y="135"/>
                  <a:pt x="3335" y="335"/>
                  <a:pt x="3243" y="638"/>
                </a:cubicBezTo>
                <a:cubicBezTo>
                  <a:pt x="3175" y="834"/>
                  <a:pt x="3058" y="1501"/>
                  <a:pt x="4135" y="2128"/>
                </a:cubicBezTo>
                <a:cubicBezTo>
                  <a:pt x="4331" y="2245"/>
                  <a:pt x="4537" y="2333"/>
                  <a:pt x="4763" y="2402"/>
                </a:cubicBezTo>
                <a:cubicBezTo>
                  <a:pt x="4625" y="3391"/>
                  <a:pt x="4066" y="4332"/>
                  <a:pt x="3156" y="5028"/>
                </a:cubicBezTo>
                <a:cubicBezTo>
                  <a:pt x="2445" y="5580"/>
                  <a:pt x="1647" y="5870"/>
                  <a:pt x="922" y="5870"/>
                </a:cubicBezTo>
                <a:cubicBezTo>
                  <a:pt x="618" y="5870"/>
                  <a:pt x="326" y="5819"/>
                  <a:pt x="59" y="5714"/>
                </a:cubicBezTo>
                <a:lnTo>
                  <a:pt x="0" y="5851"/>
                </a:lnTo>
                <a:cubicBezTo>
                  <a:pt x="284" y="5959"/>
                  <a:pt x="598" y="6018"/>
                  <a:pt x="911" y="6018"/>
                </a:cubicBezTo>
                <a:cubicBezTo>
                  <a:pt x="1675" y="6018"/>
                  <a:pt x="2509" y="5714"/>
                  <a:pt x="3243" y="5146"/>
                </a:cubicBezTo>
                <a:cubicBezTo>
                  <a:pt x="4175" y="4430"/>
                  <a:pt x="4763" y="3460"/>
                  <a:pt x="4900" y="2451"/>
                </a:cubicBezTo>
                <a:cubicBezTo>
                  <a:pt x="5202" y="2535"/>
                  <a:pt x="5520" y="2577"/>
                  <a:pt x="5850" y="2577"/>
                </a:cubicBezTo>
                <a:cubicBezTo>
                  <a:pt x="6366" y="2577"/>
                  <a:pt x="6911" y="2474"/>
                  <a:pt x="7467" y="2265"/>
                </a:cubicBezTo>
                <a:cubicBezTo>
                  <a:pt x="8711" y="1804"/>
                  <a:pt x="9789" y="893"/>
                  <a:pt x="10083" y="50"/>
                </a:cubicBezTo>
                <a:lnTo>
                  <a:pt x="9946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4" name="Google Shape;5884;p21"/>
          <p:cNvSpPr/>
          <p:nvPr/>
        </p:nvSpPr>
        <p:spPr>
          <a:xfrm>
            <a:off x="8037003" y="-113642"/>
            <a:ext cx="427006" cy="450059"/>
          </a:xfrm>
          <a:custGeom>
            <a:avLst/>
            <a:gdLst/>
            <a:ahLst/>
            <a:cxnLst/>
            <a:rect l="l" t="t" r="r" b="b"/>
            <a:pathLst>
              <a:path w="2019" h="2128" extrusionOk="0">
                <a:moveTo>
                  <a:pt x="294" y="413"/>
                </a:moveTo>
                <a:cubicBezTo>
                  <a:pt x="148" y="736"/>
                  <a:pt x="0" y="1255"/>
                  <a:pt x="98" y="1451"/>
                </a:cubicBezTo>
                <a:cubicBezTo>
                  <a:pt x="196" y="1647"/>
                  <a:pt x="1333" y="2128"/>
                  <a:pt x="1549" y="1991"/>
                </a:cubicBezTo>
                <a:cubicBezTo>
                  <a:pt x="1764" y="1843"/>
                  <a:pt x="2019" y="1392"/>
                  <a:pt x="2010" y="1167"/>
                </a:cubicBezTo>
                <a:cubicBezTo>
                  <a:pt x="2010" y="942"/>
                  <a:pt x="677" y="1"/>
                  <a:pt x="294" y="41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5" name="Google Shape;5885;p21"/>
          <p:cNvSpPr/>
          <p:nvPr/>
        </p:nvSpPr>
        <p:spPr>
          <a:xfrm>
            <a:off x="7987302" y="-677267"/>
            <a:ext cx="261195" cy="601277"/>
          </a:xfrm>
          <a:custGeom>
            <a:avLst/>
            <a:gdLst/>
            <a:ahLst/>
            <a:cxnLst/>
            <a:rect l="l" t="t" r="r" b="b"/>
            <a:pathLst>
              <a:path w="1235" h="2843" extrusionOk="0">
                <a:moveTo>
                  <a:pt x="598" y="2686"/>
                </a:moveTo>
                <a:cubicBezTo>
                  <a:pt x="275" y="2500"/>
                  <a:pt x="39" y="1470"/>
                  <a:pt x="20" y="824"/>
                </a:cubicBezTo>
                <a:cubicBezTo>
                  <a:pt x="0" y="177"/>
                  <a:pt x="627" y="1"/>
                  <a:pt x="873" y="530"/>
                </a:cubicBezTo>
                <a:cubicBezTo>
                  <a:pt x="1117" y="1059"/>
                  <a:pt x="1235" y="2049"/>
                  <a:pt x="1156" y="2450"/>
                </a:cubicBezTo>
                <a:cubicBezTo>
                  <a:pt x="1078" y="2842"/>
                  <a:pt x="873" y="2842"/>
                  <a:pt x="598" y="268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1"/>
          <p:cNvSpPr/>
          <p:nvPr/>
        </p:nvSpPr>
        <p:spPr>
          <a:xfrm>
            <a:off x="8045251" y="-894681"/>
            <a:ext cx="746361" cy="1096383"/>
          </a:xfrm>
          <a:custGeom>
            <a:avLst/>
            <a:gdLst/>
            <a:ahLst/>
            <a:cxnLst/>
            <a:rect l="l" t="t" r="r" b="b"/>
            <a:pathLst>
              <a:path w="3529" h="5184" extrusionOk="0">
                <a:moveTo>
                  <a:pt x="157" y="4194"/>
                </a:moveTo>
                <a:cubicBezTo>
                  <a:pt x="1" y="3655"/>
                  <a:pt x="579" y="1490"/>
                  <a:pt x="1412" y="745"/>
                </a:cubicBezTo>
                <a:cubicBezTo>
                  <a:pt x="2245" y="0"/>
                  <a:pt x="3391" y="499"/>
                  <a:pt x="3460" y="1627"/>
                </a:cubicBezTo>
                <a:cubicBezTo>
                  <a:pt x="3528" y="2753"/>
                  <a:pt x="2587" y="4606"/>
                  <a:pt x="2108" y="4889"/>
                </a:cubicBezTo>
                <a:cubicBezTo>
                  <a:pt x="1618" y="5183"/>
                  <a:pt x="294" y="4664"/>
                  <a:pt x="157" y="419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1"/>
          <p:cNvSpPr/>
          <p:nvPr/>
        </p:nvSpPr>
        <p:spPr>
          <a:xfrm>
            <a:off x="6022546" y="1113431"/>
            <a:ext cx="348330" cy="429121"/>
          </a:xfrm>
          <a:custGeom>
            <a:avLst/>
            <a:gdLst/>
            <a:ahLst/>
            <a:cxnLst/>
            <a:rect l="l" t="t" r="r" b="b"/>
            <a:pathLst>
              <a:path w="1647" h="2029" extrusionOk="0">
                <a:moveTo>
                  <a:pt x="599" y="0"/>
                </a:moveTo>
                <a:cubicBezTo>
                  <a:pt x="941" y="79"/>
                  <a:pt x="1451" y="265"/>
                  <a:pt x="1549" y="461"/>
                </a:cubicBezTo>
                <a:cubicBezTo>
                  <a:pt x="1647" y="657"/>
                  <a:pt x="1353" y="1853"/>
                  <a:pt x="1118" y="1940"/>
                </a:cubicBezTo>
                <a:cubicBezTo>
                  <a:pt x="873" y="2029"/>
                  <a:pt x="353" y="1970"/>
                  <a:pt x="177" y="1823"/>
                </a:cubicBezTo>
                <a:cubicBezTo>
                  <a:pt x="0" y="1686"/>
                  <a:pt x="40" y="69"/>
                  <a:pt x="599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1"/>
          <p:cNvSpPr/>
          <p:nvPr/>
        </p:nvSpPr>
        <p:spPr>
          <a:xfrm>
            <a:off x="5614367" y="659571"/>
            <a:ext cx="468670" cy="518371"/>
          </a:xfrm>
          <a:custGeom>
            <a:avLst/>
            <a:gdLst/>
            <a:ahLst/>
            <a:cxnLst/>
            <a:rect l="l" t="t" r="r" b="b"/>
            <a:pathLst>
              <a:path w="2216" h="2451" extrusionOk="0">
                <a:moveTo>
                  <a:pt x="2176" y="1970"/>
                </a:moveTo>
                <a:cubicBezTo>
                  <a:pt x="2215" y="1597"/>
                  <a:pt x="1519" y="794"/>
                  <a:pt x="1009" y="392"/>
                </a:cubicBezTo>
                <a:cubicBezTo>
                  <a:pt x="510" y="0"/>
                  <a:pt x="0" y="402"/>
                  <a:pt x="275" y="902"/>
                </a:cubicBezTo>
                <a:cubicBezTo>
                  <a:pt x="549" y="1412"/>
                  <a:pt x="1274" y="2098"/>
                  <a:pt x="1647" y="2274"/>
                </a:cubicBezTo>
                <a:cubicBezTo>
                  <a:pt x="2009" y="2450"/>
                  <a:pt x="2137" y="2283"/>
                  <a:pt x="2176" y="197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1"/>
          <p:cNvSpPr/>
          <p:nvPr/>
        </p:nvSpPr>
        <p:spPr>
          <a:xfrm>
            <a:off x="5139780" y="837858"/>
            <a:ext cx="1098498" cy="733883"/>
          </a:xfrm>
          <a:custGeom>
            <a:avLst/>
            <a:gdLst/>
            <a:ahLst/>
            <a:cxnLst/>
            <a:rect l="l" t="t" r="r" b="b"/>
            <a:pathLst>
              <a:path w="5194" h="3470" extrusionOk="0">
                <a:moveTo>
                  <a:pt x="4900" y="1274"/>
                </a:moveTo>
                <a:cubicBezTo>
                  <a:pt x="4557" y="823"/>
                  <a:pt x="2469" y="0"/>
                  <a:pt x="1382" y="225"/>
                </a:cubicBezTo>
                <a:cubicBezTo>
                  <a:pt x="285" y="460"/>
                  <a:pt x="0" y="1675"/>
                  <a:pt x="862" y="2401"/>
                </a:cubicBezTo>
                <a:cubicBezTo>
                  <a:pt x="1735" y="3126"/>
                  <a:pt x="3783" y="3469"/>
                  <a:pt x="4302" y="3254"/>
                </a:cubicBezTo>
                <a:cubicBezTo>
                  <a:pt x="4821" y="3038"/>
                  <a:pt x="5194" y="1666"/>
                  <a:pt x="4900" y="127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1"/>
          <p:cNvSpPr/>
          <p:nvPr/>
        </p:nvSpPr>
        <p:spPr>
          <a:xfrm>
            <a:off x="5939641" y="-501095"/>
            <a:ext cx="1208475" cy="1055142"/>
          </a:xfrm>
          <a:custGeom>
            <a:avLst/>
            <a:gdLst/>
            <a:ahLst/>
            <a:cxnLst/>
            <a:rect l="l" t="t" r="r" b="b"/>
            <a:pathLst>
              <a:path w="5714" h="4989" extrusionOk="0">
                <a:moveTo>
                  <a:pt x="5537" y="99"/>
                </a:moveTo>
                <a:cubicBezTo>
                  <a:pt x="5557" y="1"/>
                  <a:pt x="5714" y="30"/>
                  <a:pt x="5694" y="128"/>
                </a:cubicBezTo>
                <a:cubicBezTo>
                  <a:pt x="5126" y="2911"/>
                  <a:pt x="1049" y="2989"/>
                  <a:pt x="118" y="4890"/>
                </a:cubicBezTo>
                <a:cubicBezTo>
                  <a:pt x="79" y="4988"/>
                  <a:pt x="1" y="4949"/>
                  <a:pt x="40" y="4861"/>
                </a:cubicBezTo>
                <a:cubicBezTo>
                  <a:pt x="1000" y="2891"/>
                  <a:pt x="4989" y="2774"/>
                  <a:pt x="5537" y="9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1"/>
          <p:cNvSpPr/>
          <p:nvPr/>
        </p:nvSpPr>
        <p:spPr>
          <a:xfrm>
            <a:off x="6859841" y="-407827"/>
            <a:ext cx="259291" cy="141066"/>
          </a:xfrm>
          <a:custGeom>
            <a:avLst/>
            <a:gdLst/>
            <a:ahLst/>
            <a:cxnLst/>
            <a:rect l="l" t="t" r="r" b="b"/>
            <a:pathLst>
              <a:path w="1226" h="667" extrusionOk="0">
                <a:moveTo>
                  <a:pt x="1137" y="0"/>
                </a:moveTo>
                <a:cubicBezTo>
                  <a:pt x="1226" y="0"/>
                  <a:pt x="1226" y="128"/>
                  <a:pt x="1137" y="138"/>
                </a:cubicBezTo>
                <a:cubicBezTo>
                  <a:pt x="804" y="148"/>
                  <a:pt x="353" y="373"/>
                  <a:pt x="118" y="608"/>
                </a:cubicBezTo>
                <a:cubicBezTo>
                  <a:pt x="59" y="667"/>
                  <a:pt x="0" y="618"/>
                  <a:pt x="59" y="549"/>
                </a:cubicBezTo>
                <a:cubicBezTo>
                  <a:pt x="324" y="294"/>
                  <a:pt x="765" y="20"/>
                  <a:pt x="1137" y="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1"/>
          <p:cNvSpPr/>
          <p:nvPr/>
        </p:nvSpPr>
        <p:spPr>
          <a:xfrm>
            <a:off x="7058854" y="-403597"/>
            <a:ext cx="83117" cy="286151"/>
          </a:xfrm>
          <a:custGeom>
            <a:avLst/>
            <a:gdLst/>
            <a:ahLst/>
            <a:cxnLst/>
            <a:rect l="l" t="t" r="r" b="b"/>
            <a:pathLst>
              <a:path w="393" h="1353" extrusionOk="0">
                <a:moveTo>
                  <a:pt x="294" y="89"/>
                </a:moveTo>
                <a:cubicBezTo>
                  <a:pt x="274" y="0"/>
                  <a:pt x="147" y="39"/>
                  <a:pt x="167" y="118"/>
                </a:cubicBezTo>
                <a:cubicBezTo>
                  <a:pt x="265" y="441"/>
                  <a:pt x="187" y="941"/>
                  <a:pt x="39" y="1245"/>
                </a:cubicBezTo>
                <a:cubicBezTo>
                  <a:pt x="0" y="1323"/>
                  <a:pt x="69" y="1352"/>
                  <a:pt x="108" y="1274"/>
                </a:cubicBezTo>
                <a:cubicBezTo>
                  <a:pt x="265" y="951"/>
                  <a:pt x="392" y="441"/>
                  <a:pt x="294" y="8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1"/>
          <p:cNvSpPr/>
          <p:nvPr/>
        </p:nvSpPr>
        <p:spPr>
          <a:xfrm>
            <a:off x="6789414" y="-308426"/>
            <a:ext cx="273673" cy="118436"/>
          </a:xfrm>
          <a:custGeom>
            <a:avLst/>
            <a:gdLst/>
            <a:ahLst/>
            <a:cxnLst/>
            <a:rect l="l" t="t" r="r" b="b"/>
            <a:pathLst>
              <a:path w="1294" h="560" extrusionOk="0">
                <a:moveTo>
                  <a:pt x="1206" y="40"/>
                </a:moveTo>
                <a:cubicBezTo>
                  <a:pt x="1294" y="40"/>
                  <a:pt x="1284" y="177"/>
                  <a:pt x="1196" y="168"/>
                </a:cubicBezTo>
                <a:cubicBezTo>
                  <a:pt x="863" y="138"/>
                  <a:pt x="383" y="305"/>
                  <a:pt x="118" y="510"/>
                </a:cubicBezTo>
                <a:cubicBezTo>
                  <a:pt x="50" y="560"/>
                  <a:pt x="0" y="501"/>
                  <a:pt x="69" y="452"/>
                </a:cubicBezTo>
                <a:cubicBezTo>
                  <a:pt x="363" y="227"/>
                  <a:pt x="843" y="1"/>
                  <a:pt x="1206" y="4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1"/>
          <p:cNvSpPr/>
          <p:nvPr/>
        </p:nvSpPr>
        <p:spPr>
          <a:xfrm>
            <a:off x="6969816" y="-295948"/>
            <a:ext cx="105747" cy="280018"/>
          </a:xfrm>
          <a:custGeom>
            <a:avLst/>
            <a:gdLst/>
            <a:ahLst/>
            <a:cxnLst/>
            <a:rect l="l" t="t" r="r" b="b"/>
            <a:pathLst>
              <a:path w="500" h="1324" extrusionOk="0">
                <a:moveTo>
                  <a:pt x="441" y="89"/>
                </a:moveTo>
                <a:cubicBezTo>
                  <a:pt x="431" y="1"/>
                  <a:pt x="303" y="20"/>
                  <a:pt x="314" y="109"/>
                </a:cubicBezTo>
                <a:cubicBezTo>
                  <a:pt x="362" y="442"/>
                  <a:pt x="225" y="932"/>
                  <a:pt x="49" y="1206"/>
                </a:cubicBezTo>
                <a:cubicBezTo>
                  <a:pt x="0" y="1275"/>
                  <a:pt x="59" y="1324"/>
                  <a:pt x="108" y="1255"/>
                </a:cubicBezTo>
                <a:cubicBezTo>
                  <a:pt x="314" y="952"/>
                  <a:pt x="499" y="451"/>
                  <a:pt x="441" y="8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1"/>
          <p:cNvSpPr/>
          <p:nvPr/>
        </p:nvSpPr>
        <p:spPr>
          <a:xfrm>
            <a:off x="6712854" y="-223195"/>
            <a:ext cx="284036" cy="95384"/>
          </a:xfrm>
          <a:custGeom>
            <a:avLst/>
            <a:gdLst/>
            <a:ahLst/>
            <a:cxnLst/>
            <a:rect l="l" t="t" r="r" b="b"/>
            <a:pathLst>
              <a:path w="1343" h="451" extrusionOk="0">
                <a:moveTo>
                  <a:pt x="1254" y="78"/>
                </a:moveTo>
                <a:cubicBezTo>
                  <a:pt x="1342" y="98"/>
                  <a:pt x="1313" y="225"/>
                  <a:pt x="1225" y="205"/>
                </a:cubicBezTo>
                <a:cubicBezTo>
                  <a:pt x="902" y="137"/>
                  <a:pt x="401" y="245"/>
                  <a:pt x="118" y="401"/>
                </a:cubicBezTo>
                <a:cubicBezTo>
                  <a:pt x="39" y="451"/>
                  <a:pt x="0" y="382"/>
                  <a:pt x="78" y="343"/>
                </a:cubicBezTo>
                <a:cubicBezTo>
                  <a:pt x="392" y="157"/>
                  <a:pt x="891" y="0"/>
                  <a:pt x="1254" y="7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1"/>
          <p:cNvSpPr/>
          <p:nvPr/>
        </p:nvSpPr>
        <p:spPr>
          <a:xfrm>
            <a:off x="6868089" y="-198451"/>
            <a:ext cx="126685" cy="265425"/>
          </a:xfrm>
          <a:custGeom>
            <a:avLst/>
            <a:gdLst/>
            <a:ahLst/>
            <a:cxnLst/>
            <a:rect l="l" t="t" r="r" b="b"/>
            <a:pathLst>
              <a:path w="599" h="1255" extrusionOk="0">
                <a:moveTo>
                  <a:pt x="599" y="88"/>
                </a:moveTo>
                <a:cubicBezTo>
                  <a:pt x="589" y="1"/>
                  <a:pt x="462" y="1"/>
                  <a:pt x="462" y="88"/>
                </a:cubicBezTo>
                <a:cubicBezTo>
                  <a:pt x="471" y="422"/>
                  <a:pt x="275" y="892"/>
                  <a:pt x="59" y="1137"/>
                </a:cubicBezTo>
                <a:cubicBezTo>
                  <a:pt x="1" y="1206"/>
                  <a:pt x="59" y="1255"/>
                  <a:pt x="109" y="1196"/>
                </a:cubicBezTo>
                <a:cubicBezTo>
                  <a:pt x="353" y="922"/>
                  <a:pt x="599" y="451"/>
                  <a:pt x="599" y="8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1"/>
          <p:cNvSpPr/>
          <p:nvPr/>
        </p:nvSpPr>
        <p:spPr>
          <a:xfrm>
            <a:off x="6636083" y="-156998"/>
            <a:ext cx="286151" cy="81002"/>
          </a:xfrm>
          <a:custGeom>
            <a:avLst/>
            <a:gdLst/>
            <a:ahLst/>
            <a:cxnLst/>
            <a:rect l="l" t="t" r="r" b="b"/>
            <a:pathLst>
              <a:path w="1353" h="383" extrusionOk="0">
                <a:moveTo>
                  <a:pt x="1265" y="99"/>
                </a:moveTo>
                <a:cubicBezTo>
                  <a:pt x="1352" y="128"/>
                  <a:pt x="1313" y="255"/>
                  <a:pt x="1235" y="226"/>
                </a:cubicBezTo>
                <a:cubicBezTo>
                  <a:pt x="912" y="138"/>
                  <a:pt x="412" y="197"/>
                  <a:pt x="108" y="343"/>
                </a:cubicBezTo>
                <a:cubicBezTo>
                  <a:pt x="30" y="382"/>
                  <a:pt x="0" y="314"/>
                  <a:pt x="78" y="275"/>
                </a:cubicBezTo>
                <a:cubicBezTo>
                  <a:pt x="402" y="118"/>
                  <a:pt x="921" y="1"/>
                  <a:pt x="1265" y="9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1"/>
          <p:cNvSpPr/>
          <p:nvPr/>
        </p:nvSpPr>
        <p:spPr>
          <a:xfrm>
            <a:off x="6774821" y="-128024"/>
            <a:ext cx="145296" cy="259291"/>
          </a:xfrm>
          <a:custGeom>
            <a:avLst/>
            <a:gdLst/>
            <a:ahLst/>
            <a:cxnLst/>
            <a:rect l="l" t="t" r="r" b="b"/>
            <a:pathLst>
              <a:path w="687" h="1226" extrusionOk="0">
                <a:moveTo>
                  <a:pt x="677" y="99"/>
                </a:moveTo>
                <a:cubicBezTo>
                  <a:pt x="687" y="10"/>
                  <a:pt x="550" y="1"/>
                  <a:pt x="550" y="89"/>
                </a:cubicBezTo>
                <a:cubicBezTo>
                  <a:pt x="530" y="422"/>
                  <a:pt x="295" y="873"/>
                  <a:pt x="60" y="1108"/>
                </a:cubicBezTo>
                <a:cubicBezTo>
                  <a:pt x="1" y="1166"/>
                  <a:pt x="50" y="1225"/>
                  <a:pt x="108" y="1157"/>
                </a:cubicBezTo>
                <a:cubicBezTo>
                  <a:pt x="373" y="902"/>
                  <a:pt x="657" y="461"/>
                  <a:pt x="677" y="9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1"/>
          <p:cNvSpPr/>
          <p:nvPr/>
        </p:nvSpPr>
        <p:spPr>
          <a:xfrm>
            <a:off x="6534567" y="-84457"/>
            <a:ext cx="288054" cy="62391"/>
          </a:xfrm>
          <a:custGeom>
            <a:avLst/>
            <a:gdLst/>
            <a:ahLst/>
            <a:cxnLst/>
            <a:rect l="l" t="t" r="r" b="b"/>
            <a:pathLst>
              <a:path w="1362" h="295" extrusionOk="0">
                <a:moveTo>
                  <a:pt x="1284" y="148"/>
                </a:moveTo>
                <a:cubicBezTo>
                  <a:pt x="1362" y="177"/>
                  <a:pt x="1313" y="294"/>
                  <a:pt x="1235" y="265"/>
                </a:cubicBezTo>
                <a:cubicBezTo>
                  <a:pt x="921" y="137"/>
                  <a:pt x="421" y="148"/>
                  <a:pt x="108" y="265"/>
                </a:cubicBezTo>
                <a:cubicBezTo>
                  <a:pt x="29" y="294"/>
                  <a:pt x="0" y="216"/>
                  <a:pt x="79" y="187"/>
                </a:cubicBezTo>
                <a:cubicBezTo>
                  <a:pt x="421" y="69"/>
                  <a:pt x="941" y="0"/>
                  <a:pt x="1284" y="14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1"/>
          <p:cNvSpPr/>
          <p:nvPr/>
        </p:nvSpPr>
        <p:spPr>
          <a:xfrm>
            <a:off x="6650675" y="-47234"/>
            <a:ext cx="170041" cy="244698"/>
          </a:xfrm>
          <a:custGeom>
            <a:avLst/>
            <a:gdLst/>
            <a:ahLst/>
            <a:cxnLst/>
            <a:rect l="l" t="t" r="r" b="b"/>
            <a:pathLst>
              <a:path w="804" h="1157" extrusionOk="0">
                <a:moveTo>
                  <a:pt x="784" y="99"/>
                </a:moveTo>
                <a:cubicBezTo>
                  <a:pt x="804" y="20"/>
                  <a:pt x="666" y="1"/>
                  <a:pt x="656" y="79"/>
                </a:cubicBezTo>
                <a:cubicBezTo>
                  <a:pt x="597" y="412"/>
                  <a:pt x="323" y="834"/>
                  <a:pt x="68" y="1039"/>
                </a:cubicBezTo>
                <a:cubicBezTo>
                  <a:pt x="0" y="1098"/>
                  <a:pt x="49" y="1157"/>
                  <a:pt x="118" y="1108"/>
                </a:cubicBezTo>
                <a:cubicBezTo>
                  <a:pt x="392" y="882"/>
                  <a:pt x="725" y="462"/>
                  <a:pt x="784" y="9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1"/>
          <p:cNvSpPr/>
          <p:nvPr/>
        </p:nvSpPr>
        <p:spPr>
          <a:xfrm>
            <a:off x="6437069" y="-32641"/>
            <a:ext cx="290381" cy="62391"/>
          </a:xfrm>
          <a:custGeom>
            <a:avLst/>
            <a:gdLst/>
            <a:ahLst/>
            <a:cxnLst/>
            <a:rect l="l" t="t" r="r" b="b"/>
            <a:pathLst>
              <a:path w="1373" h="295" extrusionOk="0">
                <a:moveTo>
                  <a:pt x="1294" y="138"/>
                </a:moveTo>
                <a:cubicBezTo>
                  <a:pt x="1372" y="177"/>
                  <a:pt x="1324" y="295"/>
                  <a:pt x="1245" y="265"/>
                </a:cubicBezTo>
                <a:cubicBezTo>
                  <a:pt x="932" y="138"/>
                  <a:pt x="431" y="147"/>
                  <a:pt x="118" y="255"/>
                </a:cubicBezTo>
                <a:cubicBezTo>
                  <a:pt x="30" y="284"/>
                  <a:pt x="0" y="216"/>
                  <a:pt x="89" y="186"/>
                </a:cubicBezTo>
                <a:cubicBezTo>
                  <a:pt x="431" y="69"/>
                  <a:pt x="951" y="1"/>
                  <a:pt x="1294" y="13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1"/>
          <p:cNvSpPr/>
          <p:nvPr/>
        </p:nvSpPr>
        <p:spPr>
          <a:xfrm>
            <a:off x="6555293" y="2466"/>
            <a:ext cx="167926" cy="247025"/>
          </a:xfrm>
          <a:custGeom>
            <a:avLst/>
            <a:gdLst/>
            <a:ahLst/>
            <a:cxnLst/>
            <a:rect l="l" t="t" r="r" b="b"/>
            <a:pathLst>
              <a:path w="794" h="1168" extrusionOk="0">
                <a:moveTo>
                  <a:pt x="784" y="109"/>
                </a:moveTo>
                <a:cubicBezTo>
                  <a:pt x="794" y="20"/>
                  <a:pt x="667" y="1"/>
                  <a:pt x="656" y="89"/>
                </a:cubicBezTo>
                <a:cubicBezTo>
                  <a:pt x="598" y="422"/>
                  <a:pt x="323" y="843"/>
                  <a:pt x="68" y="1050"/>
                </a:cubicBezTo>
                <a:cubicBezTo>
                  <a:pt x="0" y="1108"/>
                  <a:pt x="49" y="1167"/>
                  <a:pt x="108" y="1108"/>
                </a:cubicBezTo>
                <a:cubicBezTo>
                  <a:pt x="392" y="883"/>
                  <a:pt x="725" y="471"/>
                  <a:pt x="784" y="10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1"/>
          <p:cNvSpPr/>
          <p:nvPr/>
        </p:nvSpPr>
        <p:spPr>
          <a:xfrm>
            <a:off x="6335553" y="25307"/>
            <a:ext cx="290381" cy="62391"/>
          </a:xfrm>
          <a:custGeom>
            <a:avLst/>
            <a:gdLst/>
            <a:ahLst/>
            <a:cxnLst/>
            <a:rect l="l" t="t" r="r" b="b"/>
            <a:pathLst>
              <a:path w="1373" h="295" extrusionOk="0">
                <a:moveTo>
                  <a:pt x="1294" y="138"/>
                </a:moveTo>
                <a:cubicBezTo>
                  <a:pt x="1372" y="167"/>
                  <a:pt x="1323" y="295"/>
                  <a:pt x="1245" y="265"/>
                </a:cubicBezTo>
                <a:cubicBezTo>
                  <a:pt x="931" y="138"/>
                  <a:pt x="422" y="148"/>
                  <a:pt x="118" y="256"/>
                </a:cubicBezTo>
                <a:cubicBezTo>
                  <a:pt x="30" y="285"/>
                  <a:pt x="1" y="217"/>
                  <a:pt x="88" y="187"/>
                </a:cubicBezTo>
                <a:cubicBezTo>
                  <a:pt x="422" y="60"/>
                  <a:pt x="951" y="1"/>
                  <a:pt x="1294" y="13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1"/>
          <p:cNvSpPr/>
          <p:nvPr/>
        </p:nvSpPr>
        <p:spPr>
          <a:xfrm>
            <a:off x="6453565" y="60627"/>
            <a:ext cx="168137" cy="246813"/>
          </a:xfrm>
          <a:custGeom>
            <a:avLst/>
            <a:gdLst/>
            <a:ahLst/>
            <a:cxnLst/>
            <a:rect l="l" t="t" r="r" b="b"/>
            <a:pathLst>
              <a:path w="795" h="1167" extrusionOk="0">
                <a:moveTo>
                  <a:pt x="785" y="108"/>
                </a:moveTo>
                <a:cubicBezTo>
                  <a:pt x="795" y="20"/>
                  <a:pt x="667" y="0"/>
                  <a:pt x="658" y="89"/>
                </a:cubicBezTo>
                <a:cubicBezTo>
                  <a:pt x="599" y="412"/>
                  <a:pt x="324" y="843"/>
                  <a:pt x="70" y="1049"/>
                </a:cubicBezTo>
                <a:cubicBezTo>
                  <a:pt x="1" y="1098"/>
                  <a:pt x="40" y="1167"/>
                  <a:pt x="109" y="1108"/>
                </a:cubicBezTo>
                <a:cubicBezTo>
                  <a:pt x="393" y="882"/>
                  <a:pt x="726" y="470"/>
                  <a:pt x="785" y="10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1"/>
          <p:cNvSpPr/>
          <p:nvPr/>
        </p:nvSpPr>
        <p:spPr>
          <a:xfrm>
            <a:off x="6246304" y="77123"/>
            <a:ext cx="290381" cy="62391"/>
          </a:xfrm>
          <a:custGeom>
            <a:avLst/>
            <a:gdLst/>
            <a:ahLst/>
            <a:cxnLst/>
            <a:rect l="l" t="t" r="r" b="b"/>
            <a:pathLst>
              <a:path w="1373" h="295" extrusionOk="0">
                <a:moveTo>
                  <a:pt x="1294" y="138"/>
                </a:moveTo>
                <a:cubicBezTo>
                  <a:pt x="1373" y="177"/>
                  <a:pt x="1324" y="294"/>
                  <a:pt x="1235" y="265"/>
                </a:cubicBezTo>
                <a:cubicBezTo>
                  <a:pt x="932" y="138"/>
                  <a:pt x="423" y="148"/>
                  <a:pt x="109" y="265"/>
                </a:cubicBezTo>
                <a:cubicBezTo>
                  <a:pt x="31" y="285"/>
                  <a:pt x="1" y="216"/>
                  <a:pt x="79" y="187"/>
                </a:cubicBezTo>
                <a:cubicBezTo>
                  <a:pt x="423" y="69"/>
                  <a:pt x="952" y="1"/>
                  <a:pt x="1294" y="13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1"/>
          <p:cNvSpPr/>
          <p:nvPr/>
        </p:nvSpPr>
        <p:spPr>
          <a:xfrm>
            <a:off x="6364527" y="112442"/>
            <a:ext cx="168137" cy="246813"/>
          </a:xfrm>
          <a:custGeom>
            <a:avLst/>
            <a:gdLst/>
            <a:ahLst/>
            <a:cxnLst/>
            <a:rect l="l" t="t" r="r" b="b"/>
            <a:pathLst>
              <a:path w="795" h="1167" extrusionOk="0">
                <a:moveTo>
                  <a:pt x="785" y="108"/>
                </a:moveTo>
                <a:cubicBezTo>
                  <a:pt x="794" y="29"/>
                  <a:pt x="667" y="0"/>
                  <a:pt x="647" y="88"/>
                </a:cubicBezTo>
                <a:cubicBezTo>
                  <a:pt x="598" y="421"/>
                  <a:pt x="324" y="843"/>
                  <a:pt x="60" y="1049"/>
                </a:cubicBezTo>
                <a:cubicBezTo>
                  <a:pt x="1" y="1107"/>
                  <a:pt x="40" y="1166"/>
                  <a:pt x="108" y="1118"/>
                </a:cubicBezTo>
                <a:cubicBezTo>
                  <a:pt x="393" y="882"/>
                  <a:pt x="726" y="471"/>
                  <a:pt x="785" y="10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1"/>
          <p:cNvSpPr/>
          <p:nvPr/>
        </p:nvSpPr>
        <p:spPr>
          <a:xfrm>
            <a:off x="6151132" y="118575"/>
            <a:ext cx="288266" cy="72754"/>
          </a:xfrm>
          <a:custGeom>
            <a:avLst/>
            <a:gdLst/>
            <a:ahLst/>
            <a:cxnLst/>
            <a:rect l="l" t="t" r="r" b="b"/>
            <a:pathLst>
              <a:path w="1363" h="344" extrusionOk="0">
                <a:moveTo>
                  <a:pt x="1284" y="118"/>
                </a:moveTo>
                <a:cubicBezTo>
                  <a:pt x="1363" y="148"/>
                  <a:pt x="1323" y="275"/>
                  <a:pt x="1235" y="246"/>
                </a:cubicBezTo>
                <a:cubicBezTo>
                  <a:pt x="921" y="138"/>
                  <a:pt x="422" y="177"/>
                  <a:pt x="108" y="305"/>
                </a:cubicBezTo>
                <a:cubicBezTo>
                  <a:pt x="30" y="344"/>
                  <a:pt x="0" y="275"/>
                  <a:pt x="78" y="236"/>
                </a:cubicBezTo>
                <a:cubicBezTo>
                  <a:pt x="412" y="98"/>
                  <a:pt x="931" y="0"/>
                  <a:pt x="1284" y="1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1"/>
          <p:cNvSpPr/>
          <p:nvPr/>
        </p:nvSpPr>
        <p:spPr>
          <a:xfrm>
            <a:off x="6279508" y="151779"/>
            <a:ext cx="157774" cy="252946"/>
          </a:xfrm>
          <a:custGeom>
            <a:avLst/>
            <a:gdLst/>
            <a:ahLst/>
            <a:cxnLst/>
            <a:rect l="l" t="t" r="r" b="b"/>
            <a:pathLst>
              <a:path w="746" h="1196" extrusionOk="0">
                <a:moveTo>
                  <a:pt x="736" y="98"/>
                </a:moveTo>
                <a:cubicBezTo>
                  <a:pt x="745" y="10"/>
                  <a:pt x="608" y="0"/>
                  <a:pt x="599" y="89"/>
                </a:cubicBezTo>
                <a:cubicBezTo>
                  <a:pt x="569" y="412"/>
                  <a:pt x="314" y="853"/>
                  <a:pt x="70" y="1078"/>
                </a:cubicBezTo>
                <a:cubicBezTo>
                  <a:pt x="1" y="1137"/>
                  <a:pt x="50" y="1196"/>
                  <a:pt x="118" y="1137"/>
                </a:cubicBezTo>
                <a:cubicBezTo>
                  <a:pt x="383" y="892"/>
                  <a:pt x="697" y="461"/>
                  <a:pt x="736" y="9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1"/>
          <p:cNvSpPr/>
          <p:nvPr/>
        </p:nvSpPr>
        <p:spPr>
          <a:xfrm>
            <a:off x="6099317" y="170391"/>
            <a:ext cx="257176" cy="64506"/>
          </a:xfrm>
          <a:custGeom>
            <a:avLst/>
            <a:gdLst/>
            <a:ahLst/>
            <a:cxnLst/>
            <a:rect l="l" t="t" r="r" b="b"/>
            <a:pathLst>
              <a:path w="1216" h="305" extrusionOk="0">
                <a:moveTo>
                  <a:pt x="1147" y="108"/>
                </a:moveTo>
                <a:cubicBezTo>
                  <a:pt x="1216" y="138"/>
                  <a:pt x="1176" y="245"/>
                  <a:pt x="1107" y="226"/>
                </a:cubicBezTo>
                <a:cubicBezTo>
                  <a:pt x="824" y="128"/>
                  <a:pt x="373" y="158"/>
                  <a:pt x="108" y="275"/>
                </a:cubicBezTo>
                <a:cubicBezTo>
                  <a:pt x="29" y="304"/>
                  <a:pt x="0" y="245"/>
                  <a:pt x="79" y="216"/>
                </a:cubicBezTo>
                <a:cubicBezTo>
                  <a:pt x="373" y="89"/>
                  <a:pt x="843" y="1"/>
                  <a:pt x="1147" y="10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1"/>
          <p:cNvSpPr/>
          <p:nvPr/>
        </p:nvSpPr>
        <p:spPr>
          <a:xfrm>
            <a:off x="6215426" y="199576"/>
            <a:ext cx="138951" cy="225875"/>
          </a:xfrm>
          <a:custGeom>
            <a:avLst/>
            <a:gdLst/>
            <a:ahLst/>
            <a:cxnLst/>
            <a:rect l="l" t="t" r="r" b="b"/>
            <a:pathLst>
              <a:path w="657" h="1068" extrusionOk="0">
                <a:moveTo>
                  <a:pt x="647" y="88"/>
                </a:moveTo>
                <a:cubicBezTo>
                  <a:pt x="656" y="9"/>
                  <a:pt x="539" y="0"/>
                  <a:pt x="529" y="78"/>
                </a:cubicBezTo>
                <a:cubicBezTo>
                  <a:pt x="500" y="372"/>
                  <a:pt x="275" y="764"/>
                  <a:pt x="59" y="960"/>
                </a:cubicBezTo>
                <a:cubicBezTo>
                  <a:pt x="0" y="1019"/>
                  <a:pt x="39" y="1068"/>
                  <a:pt x="98" y="1019"/>
                </a:cubicBezTo>
                <a:cubicBezTo>
                  <a:pt x="343" y="804"/>
                  <a:pt x="617" y="412"/>
                  <a:pt x="647" y="8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1"/>
          <p:cNvSpPr/>
          <p:nvPr/>
        </p:nvSpPr>
        <p:spPr>
          <a:xfrm>
            <a:off x="6014297" y="224321"/>
            <a:ext cx="257176" cy="72754"/>
          </a:xfrm>
          <a:custGeom>
            <a:avLst/>
            <a:gdLst/>
            <a:ahLst/>
            <a:cxnLst/>
            <a:rect l="l" t="t" r="r" b="b"/>
            <a:pathLst>
              <a:path w="1216" h="344" extrusionOk="0">
                <a:moveTo>
                  <a:pt x="1137" y="88"/>
                </a:moveTo>
                <a:cubicBezTo>
                  <a:pt x="1215" y="108"/>
                  <a:pt x="1176" y="226"/>
                  <a:pt x="1108" y="206"/>
                </a:cubicBezTo>
                <a:cubicBezTo>
                  <a:pt x="823" y="118"/>
                  <a:pt x="373" y="177"/>
                  <a:pt x="108" y="304"/>
                </a:cubicBezTo>
                <a:cubicBezTo>
                  <a:pt x="39" y="343"/>
                  <a:pt x="0" y="284"/>
                  <a:pt x="69" y="245"/>
                </a:cubicBezTo>
                <a:cubicBezTo>
                  <a:pt x="363" y="108"/>
                  <a:pt x="823" y="1"/>
                  <a:pt x="1137" y="8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1"/>
          <p:cNvSpPr/>
          <p:nvPr/>
        </p:nvSpPr>
        <p:spPr>
          <a:xfrm>
            <a:off x="6138654" y="251180"/>
            <a:ext cx="128588" cy="230317"/>
          </a:xfrm>
          <a:custGeom>
            <a:avLst/>
            <a:gdLst/>
            <a:ahLst/>
            <a:cxnLst/>
            <a:rect l="l" t="t" r="r" b="b"/>
            <a:pathLst>
              <a:path w="608" h="1089" extrusionOk="0">
                <a:moveTo>
                  <a:pt x="608" y="79"/>
                </a:moveTo>
                <a:cubicBezTo>
                  <a:pt x="608" y="1"/>
                  <a:pt x="490" y="1"/>
                  <a:pt x="490" y="70"/>
                </a:cubicBezTo>
                <a:cubicBezTo>
                  <a:pt x="471" y="373"/>
                  <a:pt x="265" y="775"/>
                  <a:pt x="59" y="981"/>
                </a:cubicBezTo>
                <a:cubicBezTo>
                  <a:pt x="0" y="1039"/>
                  <a:pt x="50" y="1089"/>
                  <a:pt x="108" y="1030"/>
                </a:cubicBezTo>
                <a:cubicBezTo>
                  <a:pt x="333" y="804"/>
                  <a:pt x="588" y="403"/>
                  <a:pt x="608" y="7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1"/>
          <p:cNvSpPr/>
          <p:nvPr/>
        </p:nvSpPr>
        <p:spPr>
          <a:xfrm>
            <a:off x="5956137" y="282481"/>
            <a:ext cx="224183" cy="78887"/>
          </a:xfrm>
          <a:custGeom>
            <a:avLst/>
            <a:gdLst/>
            <a:ahLst/>
            <a:cxnLst/>
            <a:rect l="l" t="t" r="r" b="b"/>
            <a:pathLst>
              <a:path w="1060" h="373" extrusionOk="0">
                <a:moveTo>
                  <a:pt x="991" y="59"/>
                </a:moveTo>
                <a:cubicBezTo>
                  <a:pt x="1059" y="78"/>
                  <a:pt x="1040" y="176"/>
                  <a:pt x="971" y="166"/>
                </a:cubicBezTo>
                <a:cubicBezTo>
                  <a:pt x="717" y="107"/>
                  <a:pt x="314" y="205"/>
                  <a:pt x="89" y="333"/>
                </a:cubicBezTo>
                <a:cubicBezTo>
                  <a:pt x="31" y="372"/>
                  <a:pt x="1" y="323"/>
                  <a:pt x="60" y="284"/>
                </a:cubicBezTo>
                <a:cubicBezTo>
                  <a:pt x="305" y="137"/>
                  <a:pt x="706" y="0"/>
                  <a:pt x="991" y="5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1"/>
          <p:cNvSpPr/>
          <p:nvPr/>
        </p:nvSpPr>
        <p:spPr>
          <a:xfrm>
            <a:off x="6082821" y="300881"/>
            <a:ext cx="99614" cy="213820"/>
          </a:xfrm>
          <a:custGeom>
            <a:avLst/>
            <a:gdLst/>
            <a:ahLst/>
            <a:cxnLst/>
            <a:rect l="l" t="t" r="r" b="b"/>
            <a:pathLst>
              <a:path w="471" h="1011" extrusionOk="0">
                <a:moveTo>
                  <a:pt x="460" y="70"/>
                </a:moveTo>
                <a:cubicBezTo>
                  <a:pt x="451" y="1"/>
                  <a:pt x="353" y="11"/>
                  <a:pt x="353" y="79"/>
                </a:cubicBezTo>
                <a:cubicBezTo>
                  <a:pt x="362" y="344"/>
                  <a:pt x="216" y="717"/>
                  <a:pt x="39" y="922"/>
                </a:cubicBezTo>
                <a:cubicBezTo>
                  <a:pt x="0" y="971"/>
                  <a:pt x="39" y="1011"/>
                  <a:pt x="88" y="961"/>
                </a:cubicBezTo>
                <a:cubicBezTo>
                  <a:pt x="274" y="736"/>
                  <a:pt x="470" y="364"/>
                  <a:pt x="460" y="7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1"/>
          <p:cNvSpPr/>
          <p:nvPr/>
        </p:nvSpPr>
        <p:spPr>
          <a:xfrm>
            <a:off x="5921030" y="332182"/>
            <a:ext cx="201130" cy="76772"/>
          </a:xfrm>
          <a:custGeom>
            <a:avLst/>
            <a:gdLst/>
            <a:ahLst/>
            <a:cxnLst/>
            <a:rect l="l" t="t" r="r" b="b"/>
            <a:pathLst>
              <a:path w="951" h="363" extrusionOk="0">
                <a:moveTo>
                  <a:pt x="892" y="39"/>
                </a:moveTo>
                <a:cubicBezTo>
                  <a:pt x="951" y="49"/>
                  <a:pt x="922" y="157"/>
                  <a:pt x="863" y="147"/>
                </a:cubicBezTo>
                <a:cubicBezTo>
                  <a:pt x="618" y="108"/>
                  <a:pt x="284" y="196"/>
                  <a:pt x="89" y="323"/>
                </a:cubicBezTo>
                <a:cubicBezTo>
                  <a:pt x="30" y="362"/>
                  <a:pt x="1" y="314"/>
                  <a:pt x="49" y="284"/>
                </a:cubicBezTo>
                <a:cubicBezTo>
                  <a:pt x="275" y="137"/>
                  <a:pt x="628" y="0"/>
                  <a:pt x="892" y="3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1"/>
          <p:cNvSpPr/>
          <p:nvPr/>
        </p:nvSpPr>
        <p:spPr>
          <a:xfrm>
            <a:off x="6041368" y="346563"/>
            <a:ext cx="85020" cy="197112"/>
          </a:xfrm>
          <a:custGeom>
            <a:avLst/>
            <a:gdLst/>
            <a:ahLst/>
            <a:cxnLst/>
            <a:rect l="l" t="t" r="r" b="b"/>
            <a:pathLst>
              <a:path w="402" h="932" extrusionOk="0">
                <a:moveTo>
                  <a:pt x="382" y="59"/>
                </a:moveTo>
                <a:cubicBezTo>
                  <a:pt x="382" y="0"/>
                  <a:pt x="255" y="20"/>
                  <a:pt x="264" y="79"/>
                </a:cubicBezTo>
                <a:cubicBezTo>
                  <a:pt x="284" y="324"/>
                  <a:pt x="186" y="657"/>
                  <a:pt x="39" y="843"/>
                </a:cubicBezTo>
                <a:cubicBezTo>
                  <a:pt x="0" y="893"/>
                  <a:pt x="49" y="932"/>
                  <a:pt x="78" y="882"/>
                </a:cubicBezTo>
                <a:cubicBezTo>
                  <a:pt x="245" y="667"/>
                  <a:pt x="401" y="324"/>
                  <a:pt x="382" y="59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1"/>
          <p:cNvSpPr/>
          <p:nvPr/>
        </p:nvSpPr>
        <p:spPr>
          <a:xfrm>
            <a:off x="5885711" y="385901"/>
            <a:ext cx="180616" cy="68524"/>
          </a:xfrm>
          <a:custGeom>
            <a:avLst/>
            <a:gdLst/>
            <a:ahLst/>
            <a:cxnLst/>
            <a:rect l="l" t="t" r="r" b="b"/>
            <a:pathLst>
              <a:path w="854" h="324" extrusionOk="0">
                <a:moveTo>
                  <a:pt x="795" y="40"/>
                </a:moveTo>
                <a:cubicBezTo>
                  <a:pt x="854" y="50"/>
                  <a:pt x="804" y="148"/>
                  <a:pt x="745" y="148"/>
                </a:cubicBezTo>
                <a:cubicBezTo>
                  <a:pt x="530" y="108"/>
                  <a:pt x="256" y="177"/>
                  <a:pt x="79" y="295"/>
                </a:cubicBezTo>
                <a:cubicBezTo>
                  <a:pt x="31" y="324"/>
                  <a:pt x="1" y="285"/>
                  <a:pt x="50" y="256"/>
                </a:cubicBezTo>
                <a:cubicBezTo>
                  <a:pt x="246" y="128"/>
                  <a:pt x="560" y="1"/>
                  <a:pt x="795" y="4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1"/>
          <p:cNvSpPr/>
          <p:nvPr/>
        </p:nvSpPr>
        <p:spPr>
          <a:xfrm>
            <a:off x="5993571" y="383786"/>
            <a:ext cx="78887" cy="190979"/>
          </a:xfrm>
          <a:custGeom>
            <a:avLst/>
            <a:gdLst/>
            <a:ahLst/>
            <a:cxnLst/>
            <a:rect l="l" t="t" r="r" b="b"/>
            <a:pathLst>
              <a:path w="373" h="903" extrusionOk="0">
                <a:moveTo>
                  <a:pt x="344" y="60"/>
                </a:moveTo>
                <a:cubicBezTo>
                  <a:pt x="344" y="1"/>
                  <a:pt x="226" y="99"/>
                  <a:pt x="226" y="148"/>
                </a:cubicBezTo>
                <a:cubicBezTo>
                  <a:pt x="246" y="364"/>
                  <a:pt x="167" y="658"/>
                  <a:pt x="30" y="824"/>
                </a:cubicBezTo>
                <a:cubicBezTo>
                  <a:pt x="0" y="873"/>
                  <a:pt x="39" y="902"/>
                  <a:pt x="69" y="854"/>
                </a:cubicBezTo>
                <a:cubicBezTo>
                  <a:pt x="216" y="667"/>
                  <a:pt x="373" y="334"/>
                  <a:pt x="344" y="6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1"/>
          <p:cNvSpPr/>
          <p:nvPr/>
        </p:nvSpPr>
        <p:spPr>
          <a:xfrm>
            <a:off x="5892055" y="439831"/>
            <a:ext cx="122455" cy="68524"/>
          </a:xfrm>
          <a:custGeom>
            <a:avLst/>
            <a:gdLst/>
            <a:ahLst/>
            <a:cxnLst/>
            <a:rect l="l" t="t" r="r" b="b"/>
            <a:pathLst>
              <a:path w="579" h="324" extrusionOk="0">
                <a:moveTo>
                  <a:pt x="539" y="1"/>
                </a:moveTo>
                <a:cubicBezTo>
                  <a:pt x="578" y="1"/>
                  <a:pt x="569" y="99"/>
                  <a:pt x="530" y="99"/>
                </a:cubicBezTo>
                <a:cubicBezTo>
                  <a:pt x="373" y="108"/>
                  <a:pt x="167" y="187"/>
                  <a:pt x="59" y="295"/>
                </a:cubicBezTo>
                <a:cubicBezTo>
                  <a:pt x="30" y="324"/>
                  <a:pt x="1" y="295"/>
                  <a:pt x="30" y="265"/>
                </a:cubicBezTo>
                <a:cubicBezTo>
                  <a:pt x="157" y="147"/>
                  <a:pt x="363" y="10"/>
                  <a:pt x="539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1"/>
          <p:cNvSpPr/>
          <p:nvPr/>
        </p:nvSpPr>
        <p:spPr>
          <a:xfrm>
            <a:off x="5964597" y="445964"/>
            <a:ext cx="53931" cy="128800"/>
          </a:xfrm>
          <a:custGeom>
            <a:avLst/>
            <a:gdLst/>
            <a:ahLst/>
            <a:cxnLst/>
            <a:rect l="l" t="t" r="r" b="b"/>
            <a:pathLst>
              <a:path w="255" h="609" extrusionOk="0">
                <a:moveTo>
                  <a:pt x="245" y="40"/>
                </a:moveTo>
                <a:cubicBezTo>
                  <a:pt x="245" y="1"/>
                  <a:pt x="147" y="20"/>
                  <a:pt x="147" y="70"/>
                </a:cubicBezTo>
                <a:cubicBezTo>
                  <a:pt x="167" y="227"/>
                  <a:pt x="118" y="432"/>
                  <a:pt x="20" y="550"/>
                </a:cubicBezTo>
                <a:cubicBezTo>
                  <a:pt x="0" y="589"/>
                  <a:pt x="20" y="608"/>
                  <a:pt x="49" y="579"/>
                </a:cubicBezTo>
                <a:cubicBezTo>
                  <a:pt x="157" y="442"/>
                  <a:pt x="255" y="216"/>
                  <a:pt x="245" y="40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1"/>
          <p:cNvSpPr/>
          <p:nvPr/>
        </p:nvSpPr>
        <p:spPr>
          <a:xfrm>
            <a:off x="5722016" y="-892777"/>
            <a:ext cx="1067620" cy="812559"/>
          </a:xfrm>
          <a:custGeom>
            <a:avLst/>
            <a:gdLst/>
            <a:ahLst/>
            <a:cxnLst/>
            <a:rect l="l" t="t" r="r" b="b"/>
            <a:pathLst>
              <a:path w="5048" h="3842" extrusionOk="0">
                <a:moveTo>
                  <a:pt x="4851" y="1618"/>
                </a:moveTo>
                <a:cubicBezTo>
                  <a:pt x="4675" y="745"/>
                  <a:pt x="3558" y="0"/>
                  <a:pt x="3871" y="599"/>
                </a:cubicBezTo>
                <a:cubicBezTo>
                  <a:pt x="4048" y="951"/>
                  <a:pt x="2735" y="40"/>
                  <a:pt x="3039" y="638"/>
                </a:cubicBezTo>
                <a:cubicBezTo>
                  <a:pt x="3264" y="1059"/>
                  <a:pt x="1706" y="422"/>
                  <a:pt x="2157" y="980"/>
                </a:cubicBezTo>
                <a:cubicBezTo>
                  <a:pt x="2617" y="1539"/>
                  <a:pt x="648" y="922"/>
                  <a:pt x="1334" y="1481"/>
                </a:cubicBezTo>
                <a:cubicBezTo>
                  <a:pt x="1667" y="1755"/>
                  <a:pt x="491" y="2078"/>
                  <a:pt x="158" y="2685"/>
                </a:cubicBezTo>
                <a:cubicBezTo>
                  <a:pt x="1" y="2960"/>
                  <a:pt x="1628" y="2450"/>
                  <a:pt x="1392" y="2794"/>
                </a:cubicBezTo>
                <a:cubicBezTo>
                  <a:pt x="990" y="3371"/>
                  <a:pt x="2745" y="2362"/>
                  <a:pt x="2431" y="3166"/>
                </a:cubicBezTo>
                <a:cubicBezTo>
                  <a:pt x="2235" y="3646"/>
                  <a:pt x="3411" y="2509"/>
                  <a:pt x="3283" y="3264"/>
                </a:cubicBezTo>
                <a:cubicBezTo>
                  <a:pt x="3185" y="3842"/>
                  <a:pt x="4224" y="2627"/>
                  <a:pt x="4117" y="3077"/>
                </a:cubicBezTo>
                <a:cubicBezTo>
                  <a:pt x="3940" y="3822"/>
                  <a:pt x="5047" y="2676"/>
                  <a:pt x="4851" y="1618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1"/>
          <p:cNvSpPr/>
          <p:nvPr/>
        </p:nvSpPr>
        <p:spPr>
          <a:xfrm>
            <a:off x="5751202" y="-892777"/>
            <a:ext cx="996981" cy="582665"/>
          </a:xfrm>
          <a:custGeom>
            <a:avLst/>
            <a:gdLst/>
            <a:ahLst/>
            <a:cxnLst/>
            <a:rect l="l" t="t" r="r" b="b"/>
            <a:pathLst>
              <a:path w="4714" h="2755" extrusionOk="0">
                <a:moveTo>
                  <a:pt x="29" y="2754"/>
                </a:moveTo>
                <a:cubicBezTo>
                  <a:pt x="1137" y="2235"/>
                  <a:pt x="2646" y="1461"/>
                  <a:pt x="4713" y="1647"/>
                </a:cubicBezTo>
                <a:lnTo>
                  <a:pt x="4713" y="1618"/>
                </a:lnTo>
                <a:cubicBezTo>
                  <a:pt x="4537" y="745"/>
                  <a:pt x="3420" y="0"/>
                  <a:pt x="3733" y="599"/>
                </a:cubicBezTo>
                <a:cubicBezTo>
                  <a:pt x="3910" y="951"/>
                  <a:pt x="2597" y="40"/>
                  <a:pt x="2901" y="638"/>
                </a:cubicBezTo>
                <a:cubicBezTo>
                  <a:pt x="3126" y="1059"/>
                  <a:pt x="1568" y="422"/>
                  <a:pt x="2019" y="980"/>
                </a:cubicBezTo>
                <a:cubicBezTo>
                  <a:pt x="2479" y="1539"/>
                  <a:pt x="510" y="922"/>
                  <a:pt x="1196" y="1481"/>
                </a:cubicBezTo>
                <a:cubicBezTo>
                  <a:pt x="1529" y="1755"/>
                  <a:pt x="353" y="2078"/>
                  <a:pt x="20" y="2685"/>
                </a:cubicBezTo>
                <a:cubicBezTo>
                  <a:pt x="0" y="2715"/>
                  <a:pt x="10" y="2735"/>
                  <a:pt x="29" y="2754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1"/>
          <p:cNvSpPr/>
          <p:nvPr/>
        </p:nvSpPr>
        <p:spPr>
          <a:xfrm>
            <a:off x="5968615" y="-606841"/>
            <a:ext cx="1142277" cy="213820"/>
          </a:xfrm>
          <a:custGeom>
            <a:avLst/>
            <a:gdLst/>
            <a:ahLst/>
            <a:cxnLst/>
            <a:rect l="l" t="t" r="r" b="b"/>
            <a:pathLst>
              <a:path w="5401" h="1011" extrusionOk="0">
                <a:moveTo>
                  <a:pt x="5008" y="334"/>
                </a:moveTo>
                <a:cubicBezTo>
                  <a:pt x="5400" y="412"/>
                  <a:pt x="5331" y="667"/>
                  <a:pt x="4959" y="638"/>
                </a:cubicBezTo>
                <a:cubicBezTo>
                  <a:pt x="3724" y="285"/>
                  <a:pt x="1579" y="227"/>
                  <a:pt x="148" y="952"/>
                </a:cubicBezTo>
                <a:cubicBezTo>
                  <a:pt x="30" y="1010"/>
                  <a:pt x="1" y="912"/>
                  <a:pt x="118" y="863"/>
                </a:cubicBezTo>
                <a:cubicBezTo>
                  <a:pt x="1706" y="50"/>
                  <a:pt x="3401" y="1"/>
                  <a:pt x="5008" y="334"/>
                </a:cubicBezTo>
                <a:close/>
              </a:path>
            </a:pathLst>
          </a:custGeom>
          <a:solidFill>
            <a:srgbClr val="8AB6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1"/>
          <p:cNvSpPr/>
          <p:nvPr/>
        </p:nvSpPr>
        <p:spPr>
          <a:xfrm>
            <a:off x="6747962" y="-822351"/>
            <a:ext cx="576320" cy="516468"/>
          </a:xfrm>
          <a:custGeom>
            <a:avLst/>
            <a:gdLst/>
            <a:ahLst/>
            <a:cxnLst/>
            <a:rect l="l" t="t" r="r" b="b"/>
            <a:pathLst>
              <a:path w="2725" h="2442" extrusionOk="0">
                <a:moveTo>
                  <a:pt x="1853" y="1540"/>
                </a:moveTo>
                <a:cubicBezTo>
                  <a:pt x="2724" y="658"/>
                  <a:pt x="932" y="1"/>
                  <a:pt x="0" y="70"/>
                </a:cubicBezTo>
                <a:cubicBezTo>
                  <a:pt x="627" y="501"/>
                  <a:pt x="961" y="2441"/>
                  <a:pt x="1853" y="154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1"/>
          <p:cNvSpPr/>
          <p:nvPr/>
        </p:nvSpPr>
        <p:spPr>
          <a:xfrm>
            <a:off x="6805910" y="-797395"/>
            <a:ext cx="360808" cy="348330"/>
          </a:xfrm>
          <a:custGeom>
            <a:avLst/>
            <a:gdLst/>
            <a:ahLst/>
            <a:cxnLst/>
            <a:rect l="l" t="t" r="r" b="b"/>
            <a:pathLst>
              <a:path w="1706" h="1647" extrusionOk="0">
                <a:moveTo>
                  <a:pt x="1500" y="1500"/>
                </a:moveTo>
                <a:cubicBezTo>
                  <a:pt x="1196" y="882"/>
                  <a:pt x="647" y="373"/>
                  <a:pt x="50" y="98"/>
                </a:cubicBezTo>
                <a:cubicBezTo>
                  <a:pt x="1" y="69"/>
                  <a:pt x="30" y="0"/>
                  <a:pt x="79" y="30"/>
                </a:cubicBezTo>
                <a:cubicBezTo>
                  <a:pt x="697" y="314"/>
                  <a:pt x="1343" y="794"/>
                  <a:pt x="1637" y="1431"/>
                </a:cubicBezTo>
                <a:cubicBezTo>
                  <a:pt x="1706" y="1578"/>
                  <a:pt x="1579" y="1647"/>
                  <a:pt x="1500" y="1500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1"/>
          <p:cNvSpPr/>
          <p:nvPr/>
        </p:nvSpPr>
        <p:spPr>
          <a:xfrm>
            <a:off x="7073447" y="-722738"/>
            <a:ext cx="526619" cy="487281"/>
          </a:xfrm>
          <a:custGeom>
            <a:avLst/>
            <a:gdLst/>
            <a:ahLst/>
            <a:cxnLst/>
            <a:rect l="l" t="t" r="r" b="b"/>
            <a:pathLst>
              <a:path w="2490" h="2304" extrusionOk="0">
                <a:moveTo>
                  <a:pt x="431" y="1147"/>
                </a:moveTo>
                <a:cubicBezTo>
                  <a:pt x="862" y="0"/>
                  <a:pt x="2195" y="1372"/>
                  <a:pt x="2489" y="2303"/>
                </a:cubicBezTo>
                <a:cubicBezTo>
                  <a:pt x="1882" y="1842"/>
                  <a:pt x="0" y="2284"/>
                  <a:pt x="431" y="114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1"/>
          <p:cNvSpPr/>
          <p:nvPr/>
        </p:nvSpPr>
        <p:spPr>
          <a:xfrm>
            <a:off x="7118918" y="-492635"/>
            <a:ext cx="447944" cy="211494"/>
          </a:xfrm>
          <a:custGeom>
            <a:avLst/>
            <a:gdLst/>
            <a:ahLst/>
            <a:cxnLst/>
            <a:rect l="l" t="t" r="r" b="b"/>
            <a:pathLst>
              <a:path w="2118" h="1000" extrusionOk="0">
                <a:moveTo>
                  <a:pt x="177" y="157"/>
                </a:moveTo>
                <a:cubicBezTo>
                  <a:pt x="853" y="206"/>
                  <a:pt x="1539" y="519"/>
                  <a:pt x="2029" y="970"/>
                </a:cubicBezTo>
                <a:cubicBezTo>
                  <a:pt x="2068" y="1000"/>
                  <a:pt x="2117" y="950"/>
                  <a:pt x="2078" y="911"/>
                </a:cubicBezTo>
                <a:cubicBezTo>
                  <a:pt x="1569" y="451"/>
                  <a:pt x="883" y="39"/>
                  <a:pt x="186" y="10"/>
                </a:cubicBezTo>
                <a:cubicBezTo>
                  <a:pt x="20" y="0"/>
                  <a:pt x="1" y="147"/>
                  <a:pt x="177" y="157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1"/>
          <p:cNvSpPr/>
          <p:nvPr/>
        </p:nvSpPr>
        <p:spPr>
          <a:xfrm>
            <a:off x="6950993" y="-826369"/>
            <a:ext cx="586895" cy="499760"/>
          </a:xfrm>
          <a:custGeom>
            <a:avLst/>
            <a:gdLst/>
            <a:ahLst/>
            <a:cxnLst/>
            <a:rect l="l" t="t" r="r" b="b"/>
            <a:pathLst>
              <a:path w="2775" h="2363" extrusionOk="0">
                <a:moveTo>
                  <a:pt x="932" y="1559"/>
                </a:moveTo>
                <a:cubicBezTo>
                  <a:pt x="1" y="716"/>
                  <a:pt x="1775" y="0"/>
                  <a:pt x="2774" y="78"/>
                </a:cubicBezTo>
                <a:cubicBezTo>
                  <a:pt x="2137" y="490"/>
                  <a:pt x="1823" y="2362"/>
                  <a:pt x="932" y="1559"/>
                </a:cubicBezTo>
                <a:close/>
              </a:path>
            </a:pathLst>
          </a:custGeom>
          <a:solidFill>
            <a:srgbClr val="D0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1"/>
          <p:cNvSpPr/>
          <p:nvPr/>
        </p:nvSpPr>
        <p:spPr>
          <a:xfrm>
            <a:off x="7118918" y="-799510"/>
            <a:ext cx="360808" cy="350445"/>
          </a:xfrm>
          <a:custGeom>
            <a:avLst/>
            <a:gdLst/>
            <a:ahLst/>
            <a:cxnLst/>
            <a:rect l="l" t="t" r="r" b="b"/>
            <a:pathLst>
              <a:path w="1706" h="1657" extrusionOk="0">
                <a:moveTo>
                  <a:pt x="216" y="1500"/>
                </a:moveTo>
                <a:cubicBezTo>
                  <a:pt x="510" y="892"/>
                  <a:pt x="1059" y="383"/>
                  <a:pt x="1656" y="99"/>
                </a:cubicBezTo>
                <a:cubicBezTo>
                  <a:pt x="1706" y="69"/>
                  <a:pt x="1676" y="1"/>
                  <a:pt x="1627" y="30"/>
                </a:cubicBezTo>
                <a:cubicBezTo>
                  <a:pt x="1010" y="324"/>
                  <a:pt x="373" y="804"/>
                  <a:pt x="79" y="1441"/>
                </a:cubicBezTo>
                <a:cubicBezTo>
                  <a:pt x="1" y="1588"/>
                  <a:pt x="138" y="1657"/>
                  <a:pt x="216" y="1500"/>
                </a:cubicBezTo>
                <a:close/>
              </a:path>
            </a:pathLst>
          </a:custGeom>
          <a:solidFill>
            <a:srgbClr val="A61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1"/>
          <p:cNvSpPr/>
          <p:nvPr/>
        </p:nvSpPr>
        <p:spPr>
          <a:xfrm>
            <a:off x="6758325" y="-683401"/>
            <a:ext cx="524504" cy="551576"/>
          </a:xfrm>
          <a:custGeom>
            <a:avLst/>
            <a:gdLst/>
            <a:ahLst/>
            <a:cxnLst/>
            <a:rect l="l" t="t" r="r" b="b"/>
            <a:pathLst>
              <a:path w="2480" h="2608" extrusionOk="0">
                <a:moveTo>
                  <a:pt x="1725" y="990"/>
                </a:moveTo>
                <a:cubicBezTo>
                  <a:pt x="941" y="1"/>
                  <a:pt x="49" y="1637"/>
                  <a:pt x="1" y="2607"/>
                </a:cubicBezTo>
                <a:cubicBezTo>
                  <a:pt x="539" y="2009"/>
                  <a:pt x="2479" y="1941"/>
                  <a:pt x="1725" y="990"/>
                </a:cubicBezTo>
                <a:close/>
              </a:path>
            </a:pathLst>
          </a:custGeom>
          <a:solidFill>
            <a:srgbClr val="D02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1"/>
          <p:cNvSpPr/>
          <p:nvPr/>
        </p:nvSpPr>
        <p:spPr>
          <a:xfrm>
            <a:off x="6776936" y="-496865"/>
            <a:ext cx="394013" cy="308992"/>
          </a:xfrm>
          <a:custGeom>
            <a:avLst/>
            <a:gdLst/>
            <a:ahLst/>
            <a:cxnLst/>
            <a:rect l="l" t="t" r="r" b="b"/>
            <a:pathLst>
              <a:path w="1863" h="1461" extrusionOk="0">
                <a:moveTo>
                  <a:pt x="1696" y="186"/>
                </a:moveTo>
                <a:cubicBezTo>
                  <a:pt x="1049" y="402"/>
                  <a:pt x="461" y="872"/>
                  <a:pt x="98" y="1421"/>
                </a:cubicBezTo>
                <a:cubicBezTo>
                  <a:pt x="59" y="1460"/>
                  <a:pt x="0" y="1421"/>
                  <a:pt x="30" y="1382"/>
                </a:cubicBezTo>
                <a:cubicBezTo>
                  <a:pt x="412" y="813"/>
                  <a:pt x="980" y="245"/>
                  <a:pt x="1647" y="49"/>
                </a:cubicBezTo>
                <a:cubicBezTo>
                  <a:pt x="1814" y="1"/>
                  <a:pt x="1862" y="138"/>
                  <a:pt x="1696" y="186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1"/>
          <p:cNvSpPr/>
          <p:nvPr/>
        </p:nvSpPr>
        <p:spPr>
          <a:xfrm>
            <a:off x="6880567" y="-507228"/>
            <a:ext cx="528734" cy="526619"/>
          </a:xfrm>
          <a:custGeom>
            <a:avLst/>
            <a:gdLst/>
            <a:ahLst/>
            <a:cxnLst/>
            <a:rect l="l" t="t" r="r" b="b"/>
            <a:pathLst>
              <a:path w="2500" h="2490" extrusionOk="0">
                <a:moveTo>
                  <a:pt x="1206" y="245"/>
                </a:moveTo>
                <a:cubicBezTo>
                  <a:pt x="0" y="470"/>
                  <a:pt x="1128" y="2029"/>
                  <a:pt x="1960" y="2489"/>
                </a:cubicBezTo>
                <a:cubicBezTo>
                  <a:pt x="1686" y="1794"/>
                  <a:pt x="2500" y="0"/>
                  <a:pt x="1206" y="245"/>
                </a:cubicBezTo>
                <a:close/>
              </a:path>
            </a:pathLst>
          </a:custGeom>
          <a:solidFill>
            <a:srgbClr val="BE23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1"/>
          <p:cNvSpPr/>
          <p:nvPr/>
        </p:nvSpPr>
        <p:spPr>
          <a:xfrm>
            <a:off x="7104325" y="-498980"/>
            <a:ext cx="153544" cy="472688"/>
          </a:xfrm>
          <a:custGeom>
            <a:avLst/>
            <a:gdLst/>
            <a:ahLst/>
            <a:cxnLst/>
            <a:rect l="l" t="t" r="r" b="b"/>
            <a:pathLst>
              <a:path w="726" h="2235" extrusionOk="0">
                <a:moveTo>
                  <a:pt x="246" y="187"/>
                </a:moveTo>
                <a:cubicBezTo>
                  <a:pt x="168" y="863"/>
                  <a:pt x="353" y="1588"/>
                  <a:pt x="697" y="2147"/>
                </a:cubicBezTo>
                <a:cubicBezTo>
                  <a:pt x="726" y="2195"/>
                  <a:pt x="667" y="2235"/>
                  <a:pt x="638" y="2186"/>
                </a:cubicBezTo>
                <a:cubicBezTo>
                  <a:pt x="275" y="1607"/>
                  <a:pt x="1" y="853"/>
                  <a:pt x="99" y="167"/>
                </a:cubicBezTo>
                <a:cubicBezTo>
                  <a:pt x="128" y="0"/>
                  <a:pt x="275" y="11"/>
                  <a:pt x="246" y="187"/>
                </a:cubicBezTo>
                <a:close/>
              </a:path>
            </a:pathLst>
          </a:custGeom>
          <a:solidFill>
            <a:srgbClr val="A61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1"/>
          <p:cNvSpPr/>
          <p:nvPr/>
        </p:nvSpPr>
        <p:spPr>
          <a:xfrm>
            <a:off x="7096077" y="-515688"/>
            <a:ext cx="25168" cy="31513"/>
          </a:xfrm>
          <a:custGeom>
            <a:avLst/>
            <a:gdLst/>
            <a:ahLst/>
            <a:cxnLst/>
            <a:rect l="l" t="t" r="r" b="b"/>
            <a:pathLst>
              <a:path w="119" h="149" extrusionOk="0">
                <a:moveTo>
                  <a:pt x="40" y="1"/>
                </a:moveTo>
                <a:cubicBezTo>
                  <a:pt x="30" y="11"/>
                  <a:pt x="11" y="31"/>
                  <a:pt x="0" y="50"/>
                </a:cubicBezTo>
                <a:lnTo>
                  <a:pt x="0" y="60"/>
                </a:lnTo>
                <a:lnTo>
                  <a:pt x="89" y="148"/>
                </a:lnTo>
                <a:cubicBezTo>
                  <a:pt x="98" y="148"/>
                  <a:pt x="109" y="148"/>
                  <a:pt x="118" y="138"/>
                </a:cubicBezTo>
                <a:cubicBezTo>
                  <a:pt x="98" y="90"/>
                  <a:pt x="69" y="40"/>
                  <a:pt x="40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1"/>
          <p:cNvSpPr/>
          <p:nvPr/>
        </p:nvSpPr>
        <p:spPr>
          <a:xfrm>
            <a:off x="7104325" y="-527954"/>
            <a:ext cx="35531" cy="41664"/>
          </a:xfrm>
          <a:custGeom>
            <a:avLst/>
            <a:gdLst/>
            <a:ahLst/>
            <a:cxnLst/>
            <a:rect l="l" t="t" r="r" b="b"/>
            <a:pathLst>
              <a:path w="168" h="197" extrusionOk="0">
                <a:moveTo>
                  <a:pt x="70" y="0"/>
                </a:moveTo>
                <a:cubicBezTo>
                  <a:pt x="40" y="10"/>
                  <a:pt x="20" y="30"/>
                  <a:pt x="1" y="59"/>
                </a:cubicBezTo>
                <a:cubicBezTo>
                  <a:pt x="30" y="98"/>
                  <a:pt x="59" y="148"/>
                  <a:pt x="79" y="196"/>
                </a:cubicBezTo>
                <a:lnTo>
                  <a:pt x="99" y="196"/>
                </a:lnTo>
                <a:cubicBezTo>
                  <a:pt x="109" y="187"/>
                  <a:pt x="118" y="187"/>
                  <a:pt x="128" y="187"/>
                </a:cubicBezTo>
                <a:cubicBezTo>
                  <a:pt x="138" y="177"/>
                  <a:pt x="138" y="167"/>
                  <a:pt x="148" y="157"/>
                </a:cubicBezTo>
                <a:cubicBezTo>
                  <a:pt x="148" y="137"/>
                  <a:pt x="157" y="128"/>
                  <a:pt x="168" y="108"/>
                </a:cubicBezTo>
                <a:cubicBezTo>
                  <a:pt x="128" y="69"/>
                  <a:pt x="99" y="30"/>
                  <a:pt x="70" y="0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1"/>
          <p:cNvSpPr/>
          <p:nvPr/>
        </p:nvSpPr>
        <p:spPr>
          <a:xfrm>
            <a:off x="7118918" y="-540432"/>
            <a:ext cx="39549" cy="35531"/>
          </a:xfrm>
          <a:custGeom>
            <a:avLst/>
            <a:gdLst/>
            <a:ahLst/>
            <a:cxnLst/>
            <a:rect l="l" t="t" r="r" b="b"/>
            <a:pathLst>
              <a:path w="187" h="168" extrusionOk="0">
                <a:moveTo>
                  <a:pt x="177" y="0"/>
                </a:moveTo>
                <a:cubicBezTo>
                  <a:pt x="118" y="0"/>
                  <a:pt x="49" y="20"/>
                  <a:pt x="1" y="59"/>
                </a:cubicBezTo>
                <a:cubicBezTo>
                  <a:pt x="30" y="89"/>
                  <a:pt x="59" y="128"/>
                  <a:pt x="99" y="167"/>
                </a:cubicBezTo>
                <a:cubicBezTo>
                  <a:pt x="128" y="109"/>
                  <a:pt x="157" y="59"/>
                  <a:pt x="186" y="0"/>
                </a:cubicBezTo>
                <a:close/>
              </a:path>
            </a:pathLst>
          </a:custGeom>
          <a:solidFill>
            <a:srgbClr val="A62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1"/>
          <p:cNvSpPr/>
          <p:nvPr/>
        </p:nvSpPr>
        <p:spPr>
          <a:xfrm>
            <a:off x="7156352" y="-459643"/>
            <a:ext cx="2115" cy="211"/>
          </a:xfrm>
          <a:custGeom>
            <a:avLst/>
            <a:gdLst/>
            <a:ahLst/>
            <a:cxnLst/>
            <a:rect l="l" t="t" r="r" b="b"/>
            <a:pathLst>
              <a:path w="10" h="1" extrusionOk="0">
                <a:moveTo>
                  <a:pt x="0" y="1"/>
                </a:moveTo>
                <a:lnTo>
                  <a:pt x="0" y="1"/>
                </a:lnTo>
                <a:lnTo>
                  <a:pt x="9" y="1"/>
                </a:lnTo>
                <a:lnTo>
                  <a:pt x="9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1"/>
          <p:cNvSpPr/>
          <p:nvPr/>
        </p:nvSpPr>
        <p:spPr>
          <a:xfrm>
            <a:off x="7158255" y="-459643"/>
            <a:ext cx="4441" cy="211"/>
          </a:xfrm>
          <a:custGeom>
            <a:avLst/>
            <a:gdLst/>
            <a:ahLst/>
            <a:cxnLst/>
            <a:rect l="l" t="t" r="r" b="b"/>
            <a:pathLst>
              <a:path w="21" h="1" extrusionOk="0">
                <a:moveTo>
                  <a:pt x="0" y="1"/>
                </a:moveTo>
                <a:lnTo>
                  <a:pt x="0" y="1"/>
                </a:lnTo>
                <a:lnTo>
                  <a:pt x="20" y="1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1"/>
          <p:cNvSpPr/>
          <p:nvPr/>
        </p:nvSpPr>
        <p:spPr>
          <a:xfrm>
            <a:off x="7156352" y="-484387"/>
            <a:ext cx="68524" cy="31090"/>
          </a:xfrm>
          <a:custGeom>
            <a:avLst/>
            <a:gdLst/>
            <a:ahLst/>
            <a:cxnLst/>
            <a:rect l="l" t="t" r="r" b="b"/>
            <a:pathLst>
              <a:path w="324" h="147" extrusionOk="0">
                <a:moveTo>
                  <a:pt x="39" y="0"/>
                </a:moveTo>
                <a:lnTo>
                  <a:pt x="39" y="10"/>
                </a:lnTo>
                <a:cubicBezTo>
                  <a:pt x="29" y="29"/>
                  <a:pt x="20" y="49"/>
                  <a:pt x="9" y="59"/>
                </a:cubicBezTo>
                <a:cubicBezTo>
                  <a:pt x="9" y="79"/>
                  <a:pt x="9" y="98"/>
                  <a:pt x="0" y="118"/>
                </a:cubicBezTo>
                <a:lnTo>
                  <a:pt x="118" y="118"/>
                </a:lnTo>
                <a:cubicBezTo>
                  <a:pt x="196" y="118"/>
                  <a:pt x="264" y="127"/>
                  <a:pt x="323" y="147"/>
                </a:cubicBezTo>
                <a:lnTo>
                  <a:pt x="323" y="137"/>
                </a:lnTo>
                <a:cubicBezTo>
                  <a:pt x="235" y="127"/>
                  <a:pt x="137" y="79"/>
                  <a:pt x="39" y="0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1"/>
          <p:cNvSpPr/>
          <p:nvPr/>
        </p:nvSpPr>
        <p:spPr>
          <a:xfrm>
            <a:off x="7164600" y="-532184"/>
            <a:ext cx="66409" cy="76984"/>
          </a:xfrm>
          <a:custGeom>
            <a:avLst/>
            <a:gdLst/>
            <a:ahLst/>
            <a:cxnLst/>
            <a:rect l="l" t="t" r="r" b="b"/>
            <a:pathLst>
              <a:path w="314" h="364" extrusionOk="0">
                <a:moveTo>
                  <a:pt x="127" y="1"/>
                </a:moveTo>
                <a:cubicBezTo>
                  <a:pt x="79" y="79"/>
                  <a:pt x="39" y="157"/>
                  <a:pt x="0" y="226"/>
                </a:cubicBezTo>
                <a:cubicBezTo>
                  <a:pt x="98" y="305"/>
                  <a:pt x="196" y="353"/>
                  <a:pt x="284" y="363"/>
                </a:cubicBezTo>
                <a:cubicBezTo>
                  <a:pt x="314" y="226"/>
                  <a:pt x="255" y="79"/>
                  <a:pt x="127" y="1"/>
                </a:cubicBezTo>
                <a:close/>
              </a:path>
            </a:pathLst>
          </a:custGeom>
          <a:solidFill>
            <a:srgbClr val="A62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1"/>
          <p:cNvSpPr/>
          <p:nvPr/>
        </p:nvSpPr>
        <p:spPr>
          <a:xfrm>
            <a:off x="7131396" y="-540432"/>
            <a:ext cx="60276" cy="68735"/>
          </a:xfrm>
          <a:custGeom>
            <a:avLst/>
            <a:gdLst/>
            <a:ahLst/>
            <a:cxnLst/>
            <a:rect l="l" t="t" r="r" b="b"/>
            <a:pathLst>
              <a:path w="285" h="325" extrusionOk="0">
                <a:moveTo>
                  <a:pt x="127" y="0"/>
                </a:moveTo>
                <a:cubicBezTo>
                  <a:pt x="98" y="59"/>
                  <a:pt x="69" y="109"/>
                  <a:pt x="40" y="167"/>
                </a:cubicBezTo>
                <a:cubicBezTo>
                  <a:pt x="29" y="187"/>
                  <a:pt x="20" y="196"/>
                  <a:pt x="20" y="216"/>
                </a:cubicBezTo>
                <a:cubicBezTo>
                  <a:pt x="10" y="226"/>
                  <a:pt x="10" y="236"/>
                  <a:pt x="0" y="246"/>
                </a:cubicBezTo>
                <a:lnTo>
                  <a:pt x="59" y="246"/>
                </a:lnTo>
                <a:cubicBezTo>
                  <a:pt x="69" y="246"/>
                  <a:pt x="79" y="246"/>
                  <a:pt x="88" y="255"/>
                </a:cubicBezTo>
                <a:cubicBezTo>
                  <a:pt x="118" y="265"/>
                  <a:pt x="127" y="285"/>
                  <a:pt x="118" y="314"/>
                </a:cubicBezTo>
                <a:cubicBezTo>
                  <a:pt x="118" y="314"/>
                  <a:pt x="118" y="324"/>
                  <a:pt x="127" y="324"/>
                </a:cubicBezTo>
                <a:cubicBezTo>
                  <a:pt x="138" y="314"/>
                  <a:pt x="147" y="294"/>
                  <a:pt x="157" y="275"/>
                </a:cubicBezTo>
                <a:lnTo>
                  <a:pt x="157" y="265"/>
                </a:lnTo>
                <a:cubicBezTo>
                  <a:pt x="196" y="196"/>
                  <a:pt x="236" y="118"/>
                  <a:pt x="284" y="40"/>
                </a:cubicBezTo>
                <a:cubicBezTo>
                  <a:pt x="236" y="20"/>
                  <a:pt x="186" y="0"/>
                  <a:pt x="127" y="0"/>
                </a:cubicBezTo>
                <a:close/>
              </a:path>
            </a:pathLst>
          </a:custGeom>
          <a:solidFill>
            <a:srgbClr val="8514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1"/>
          <p:cNvSpPr/>
          <p:nvPr/>
        </p:nvSpPr>
        <p:spPr>
          <a:xfrm>
            <a:off x="7087829" y="-503210"/>
            <a:ext cx="27283" cy="29186"/>
          </a:xfrm>
          <a:custGeom>
            <a:avLst/>
            <a:gdLst/>
            <a:ahLst/>
            <a:cxnLst/>
            <a:rect l="l" t="t" r="r" b="b"/>
            <a:pathLst>
              <a:path w="129" h="138" extrusionOk="0">
                <a:moveTo>
                  <a:pt x="39" y="1"/>
                </a:moveTo>
                <a:cubicBezTo>
                  <a:pt x="10" y="40"/>
                  <a:pt x="0" y="89"/>
                  <a:pt x="0" y="138"/>
                </a:cubicBezTo>
                <a:cubicBezTo>
                  <a:pt x="39" y="118"/>
                  <a:pt x="89" y="109"/>
                  <a:pt x="128" y="89"/>
                </a:cubicBezTo>
                <a:lnTo>
                  <a:pt x="39" y="1"/>
                </a:lnTo>
                <a:close/>
              </a:path>
            </a:pathLst>
          </a:custGeom>
          <a:solidFill>
            <a:srgbClr val="A624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1"/>
          <p:cNvSpPr/>
          <p:nvPr/>
        </p:nvSpPr>
        <p:spPr>
          <a:xfrm>
            <a:off x="7087829" y="-488617"/>
            <a:ext cx="70639" cy="45894"/>
          </a:xfrm>
          <a:custGeom>
            <a:avLst/>
            <a:gdLst/>
            <a:ahLst/>
            <a:cxnLst/>
            <a:rect l="l" t="t" r="r" b="b"/>
            <a:pathLst>
              <a:path w="334" h="217" extrusionOk="0">
                <a:moveTo>
                  <a:pt x="294" y="10"/>
                </a:moveTo>
                <a:cubicBezTo>
                  <a:pt x="314" y="20"/>
                  <a:pt x="324" y="40"/>
                  <a:pt x="324" y="69"/>
                </a:cubicBezTo>
                <a:cubicBezTo>
                  <a:pt x="333" y="40"/>
                  <a:pt x="324" y="20"/>
                  <a:pt x="294" y="10"/>
                </a:cubicBezTo>
                <a:close/>
                <a:moveTo>
                  <a:pt x="206" y="1"/>
                </a:moveTo>
                <a:cubicBezTo>
                  <a:pt x="196" y="1"/>
                  <a:pt x="187" y="1"/>
                  <a:pt x="177" y="10"/>
                </a:cubicBezTo>
                <a:lnTo>
                  <a:pt x="157" y="10"/>
                </a:lnTo>
                <a:cubicBezTo>
                  <a:pt x="148" y="20"/>
                  <a:pt x="137" y="20"/>
                  <a:pt x="128" y="20"/>
                </a:cubicBezTo>
                <a:cubicBezTo>
                  <a:pt x="89" y="40"/>
                  <a:pt x="39" y="49"/>
                  <a:pt x="0" y="69"/>
                </a:cubicBezTo>
                <a:cubicBezTo>
                  <a:pt x="0" y="118"/>
                  <a:pt x="10" y="167"/>
                  <a:pt x="30" y="216"/>
                </a:cubicBezTo>
                <a:cubicBezTo>
                  <a:pt x="69" y="197"/>
                  <a:pt x="118" y="177"/>
                  <a:pt x="177" y="167"/>
                </a:cubicBezTo>
                <a:lnTo>
                  <a:pt x="177" y="118"/>
                </a:lnTo>
                <a:cubicBezTo>
                  <a:pt x="187" y="40"/>
                  <a:pt x="226" y="1"/>
                  <a:pt x="255" y="1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1"/>
          <p:cNvSpPr/>
          <p:nvPr/>
        </p:nvSpPr>
        <p:spPr>
          <a:xfrm>
            <a:off x="7094173" y="-459643"/>
            <a:ext cx="130703" cy="58372"/>
          </a:xfrm>
          <a:custGeom>
            <a:avLst/>
            <a:gdLst/>
            <a:ahLst/>
            <a:cxnLst/>
            <a:rect l="l" t="t" r="r" b="b"/>
            <a:pathLst>
              <a:path w="618" h="276" extrusionOk="0">
                <a:moveTo>
                  <a:pt x="147" y="30"/>
                </a:moveTo>
                <a:lnTo>
                  <a:pt x="147" y="30"/>
                </a:lnTo>
                <a:cubicBezTo>
                  <a:pt x="88" y="40"/>
                  <a:pt x="39" y="60"/>
                  <a:pt x="0" y="79"/>
                </a:cubicBezTo>
                <a:cubicBezTo>
                  <a:pt x="20" y="138"/>
                  <a:pt x="68" y="197"/>
                  <a:pt x="127" y="226"/>
                </a:cubicBezTo>
                <a:cubicBezTo>
                  <a:pt x="127" y="158"/>
                  <a:pt x="137" y="99"/>
                  <a:pt x="147" y="30"/>
                </a:cubicBezTo>
                <a:close/>
                <a:moveTo>
                  <a:pt x="294" y="1"/>
                </a:moveTo>
                <a:cubicBezTo>
                  <a:pt x="284" y="89"/>
                  <a:pt x="284" y="187"/>
                  <a:pt x="284" y="275"/>
                </a:cubicBezTo>
                <a:lnTo>
                  <a:pt x="294" y="275"/>
                </a:lnTo>
                <a:cubicBezTo>
                  <a:pt x="412" y="275"/>
                  <a:pt x="519" y="216"/>
                  <a:pt x="578" y="108"/>
                </a:cubicBezTo>
                <a:cubicBezTo>
                  <a:pt x="597" y="79"/>
                  <a:pt x="608" y="50"/>
                  <a:pt x="617" y="30"/>
                </a:cubicBezTo>
                <a:cubicBezTo>
                  <a:pt x="558" y="10"/>
                  <a:pt x="490" y="1"/>
                  <a:pt x="412" y="1"/>
                </a:cubicBezTo>
                <a:close/>
              </a:path>
            </a:pathLst>
          </a:custGeom>
          <a:solidFill>
            <a:srgbClr val="981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1"/>
          <p:cNvSpPr/>
          <p:nvPr/>
        </p:nvSpPr>
        <p:spPr>
          <a:xfrm>
            <a:off x="7121033" y="-488617"/>
            <a:ext cx="37434" cy="87347"/>
          </a:xfrm>
          <a:custGeom>
            <a:avLst/>
            <a:gdLst/>
            <a:ahLst/>
            <a:cxnLst/>
            <a:rect l="l" t="t" r="r" b="b"/>
            <a:pathLst>
              <a:path w="177" h="413" extrusionOk="0">
                <a:moveTo>
                  <a:pt x="98" y="1"/>
                </a:moveTo>
                <a:cubicBezTo>
                  <a:pt x="69" y="1"/>
                  <a:pt x="30" y="40"/>
                  <a:pt x="20" y="118"/>
                </a:cubicBezTo>
                <a:lnTo>
                  <a:pt x="20" y="167"/>
                </a:lnTo>
                <a:cubicBezTo>
                  <a:pt x="10" y="236"/>
                  <a:pt x="0" y="295"/>
                  <a:pt x="0" y="363"/>
                </a:cubicBezTo>
                <a:lnTo>
                  <a:pt x="10" y="373"/>
                </a:lnTo>
                <a:cubicBezTo>
                  <a:pt x="59" y="393"/>
                  <a:pt x="108" y="412"/>
                  <a:pt x="157" y="412"/>
                </a:cubicBezTo>
                <a:cubicBezTo>
                  <a:pt x="157" y="324"/>
                  <a:pt x="157" y="226"/>
                  <a:pt x="167" y="138"/>
                </a:cubicBezTo>
                <a:cubicBezTo>
                  <a:pt x="176" y="118"/>
                  <a:pt x="176" y="99"/>
                  <a:pt x="176" y="79"/>
                </a:cubicBezTo>
                <a:cubicBezTo>
                  <a:pt x="167" y="79"/>
                  <a:pt x="167" y="69"/>
                  <a:pt x="167" y="69"/>
                </a:cubicBezTo>
                <a:cubicBezTo>
                  <a:pt x="167" y="40"/>
                  <a:pt x="157" y="20"/>
                  <a:pt x="137" y="10"/>
                </a:cubicBezTo>
                <a:cubicBezTo>
                  <a:pt x="128" y="1"/>
                  <a:pt x="118" y="1"/>
                  <a:pt x="108" y="1"/>
                </a:cubicBezTo>
                <a:close/>
              </a:path>
            </a:pathLst>
          </a:custGeom>
          <a:solidFill>
            <a:srgbClr val="8514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1"/>
          <p:cNvSpPr/>
          <p:nvPr/>
        </p:nvSpPr>
        <p:spPr>
          <a:xfrm>
            <a:off x="7067102" y="-565388"/>
            <a:ext cx="157774" cy="157774"/>
          </a:xfrm>
          <a:custGeom>
            <a:avLst/>
            <a:gdLst/>
            <a:ahLst/>
            <a:cxnLst/>
            <a:rect l="l" t="t" r="r" b="b"/>
            <a:pathLst>
              <a:path w="746" h="746" extrusionOk="0">
                <a:moveTo>
                  <a:pt x="540" y="89"/>
                </a:moveTo>
                <a:cubicBezTo>
                  <a:pt x="696" y="177"/>
                  <a:pt x="745" y="373"/>
                  <a:pt x="657" y="530"/>
                </a:cubicBezTo>
                <a:cubicBezTo>
                  <a:pt x="569" y="687"/>
                  <a:pt x="373" y="745"/>
                  <a:pt x="216" y="658"/>
                </a:cubicBezTo>
                <a:cubicBezTo>
                  <a:pt x="59" y="569"/>
                  <a:pt x="0" y="373"/>
                  <a:pt x="89" y="216"/>
                </a:cubicBezTo>
                <a:cubicBezTo>
                  <a:pt x="177" y="60"/>
                  <a:pt x="383" y="1"/>
                  <a:pt x="540" y="89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1"/>
          <p:cNvSpPr/>
          <p:nvPr/>
        </p:nvSpPr>
        <p:spPr>
          <a:xfrm>
            <a:off x="7100307" y="-544662"/>
            <a:ext cx="58161" cy="58372"/>
          </a:xfrm>
          <a:custGeom>
            <a:avLst/>
            <a:gdLst/>
            <a:ahLst/>
            <a:cxnLst/>
            <a:rect l="l" t="t" r="r" b="b"/>
            <a:pathLst>
              <a:path w="275" h="276" extrusionOk="0">
                <a:moveTo>
                  <a:pt x="196" y="31"/>
                </a:moveTo>
                <a:cubicBezTo>
                  <a:pt x="255" y="70"/>
                  <a:pt x="274" y="138"/>
                  <a:pt x="245" y="197"/>
                </a:cubicBezTo>
                <a:cubicBezTo>
                  <a:pt x="206" y="256"/>
                  <a:pt x="137" y="275"/>
                  <a:pt x="78" y="246"/>
                </a:cubicBezTo>
                <a:cubicBezTo>
                  <a:pt x="20" y="207"/>
                  <a:pt x="0" y="138"/>
                  <a:pt x="39" y="79"/>
                </a:cubicBezTo>
                <a:cubicBezTo>
                  <a:pt x="69" y="20"/>
                  <a:pt x="137" y="1"/>
                  <a:pt x="196" y="3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1"/>
          <p:cNvSpPr/>
          <p:nvPr/>
        </p:nvSpPr>
        <p:spPr>
          <a:xfrm>
            <a:off x="-1094145" y="-432572"/>
            <a:ext cx="827152" cy="708927"/>
          </a:xfrm>
          <a:custGeom>
            <a:avLst/>
            <a:gdLst/>
            <a:ahLst/>
            <a:cxnLst/>
            <a:rect l="l" t="t" r="r" b="b"/>
            <a:pathLst>
              <a:path w="3911" h="3352" extrusionOk="0">
                <a:moveTo>
                  <a:pt x="921" y="0"/>
                </a:moveTo>
                <a:cubicBezTo>
                  <a:pt x="908" y="0"/>
                  <a:pt x="895" y="3"/>
                  <a:pt x="882" y="10"/>
                </a:cubicBezTo>
                <a:cubicBezTo>
                  <a:pt x="392" y="343"/>
                  <a:pt x="30" y="1039"/>
                  <a:pt x="10" y="1705"/>
                </a:cubicBezTo>
                <a:cubicBezTo>
                  <a:pt x="0" y="2234"/>
                  <a:pt x="196" y="2685"/>
                  <a:pt x="579" y="2969"/>
                </a:cubicBezTo>
                <a:cubicBezTo>
                  <a:pt x="951" y="3244"/>
                  <a:pt x="1363" y="3351"/>
                  <a:pt x="1754" y="3351"/>
                </a:cubicBezTo>
                <a:cubicBezTo>
                  <a:pt x="2480" y="3351"/>
                  <a:pt x="3155" y="2979"/>
                  <a:pt x="3508" y="2538"/>
                </a:cubicBezTo>
                <a:cubicBezTo>
                  <a:pt x="3910" y="2048"/>
                  <a:pt x="3910" y="1519"/>
                  <a:pt x="3508" y="1166"/>
                </a:cubicBezTo>
                <a:cubicBezTo>
                  <a:pt x="3494" y="1152"/>
                  <a:pt x="3474" y="1144"/>
                  <a:pt x="3454" y="1144"/>
                </a:cubicBezTo>
                <a:cubicBezTo>
                  <a:pt x="3435" y="1144"/>
                  <a:pt x="3415" y="1152"/>
                  <a:pt x="3401" y="1166"/>
                </a:cubicBezTo>
                <a:cubicBezTo>
                  <a:pt x="3381" y="1195"/>
                  <a:pt x="3381" y="1245"/>
                  <a:pt x="3410" y="1274"/>
                </a:cubicBezTo>
                <a:cubicBezTo>
                  <a:pt x="3754" y="1578"/>
                  <a:pt x="3754" y="2019"/>
                  <a:pt x="3401" y="2450"/>
                </a:cubicBezTo>
                <a:cubicBezTo>
                  <a:pt x="3065" y="2862"/>
                  <a:pt x="2429" y="3213"/>
                  <a:pt x="1755" y="3213"/>
                </a:cubicBezTo>
                <a:cubicBezTo>
                  <a:pt x="1386" y="3213"/>
                  <a:pt x="1006" y="3108"/>
                  <a:pt x="657" y="2852"/>
                </a:cubicBezTo>
                <a:cubicBezTo>
                  <a:pt x="324" y="2597"/>
                  <a:pt x="137" y="2195"/>
                  <a:pt x="157" y="1715"/>
                </a:cubicBezTo>
                <a:cubicBezTo>
                  <a:pt x="167" y="1088"/>
                  <a:pt x="500" y="441"/>
                  <a:pt x="971" y="137"/>
                </a:cubicBezTo>
                <a:cubicBezTo>
                  <a:pt x="1000" y="108"/>
                  <a:pt x="1010" y="69"/>
                  <a:pt x="990" y="39"/>
                </a:cubicBezTo>
                <a:cubicBezTo>
                  <a:pt x="970" y="13"/>
                  <a:pt x="946" y="0"/>
                  <a:pt x="921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1"/>
          <p:cNvSpPr/>
          <p:nvPr/>
        </p:nvSpPr>
        <p:spPr>
          <a:xfrm>
            <a:off x="-1139827" y="-828484"/>
            <a:ext cx="1007344" cy="1328603"/>
          </a:xfrm>
          <a:custGeom>
            <a:avLst/>
            <a:gdLst/>
            <a:ahLst/>
            <a:cxnLst/>
            <a:rect l="l" t="t" r="r" b="b"/>
            <a:pathLst>
              <a:path w="4763" h="6282" extrusionOk="0">
                <a:moveTo>
                  <a:pt x="3930" y="5968"/>
                </a:moveTo>
                <a:lnTo>
                  <a:pt x="549" y="2392"/>
                </a:lnTo>
                <a:cubicBezTo>
                  <a:pt x="79" y="1902"/>
                  <a:pt x="0" y="1362"/>
                  <a:pt x="157" y="922"/>
                </a:cubicBezTo>
                <a:cubicBezTo>
                  <a:pt x="226" y="745"/>
                  <a:pt x="334" y="578"/>
                  <a:pt x="471" y="441"/>
                </a:cubicBezTo>
                <a:cubicBezTo>
                  <a:pt x="608" y="314"/>
                  <a:pt x="775" y="216"/>
                  <a:pt x="951" y="147"/>
                </a:cubicBezTo>
                <a:cubicBezTo>
                  <a:pt x="1412" y="1"/>
                  <a:pt x="1980" y="79"/>
                  <a:pt x="2450" y="569"/>
                </a:cubicBezTo>
                <a:cubicBezTo>
                  <a:pt x="2754" y="883"/>
                  <a:pt x="2186" y="1353"/>
                  <a:pt x="1931" y="1098"/>
                </a:cubicBezTo>
                <a:cubicBezTo>
                  <a:pt x="1666" y="843"/>
                  <a:pt x="1402" y="785"/>
                  <a:pt x="1187" y="853"/>
                </a:cubicBezTo>
                <a:cubicBezTo>
                  <a:pt x="1108" y="883"/>
                  <a:pt x="1039" y="922"/>
                  <a:pt x="980" y="981"/>
                </a:cubicBezTo>
                <a:cubicBezTo>
                  <a:pt x="932" y="1029"/>
                  <a:pt x="882" y="1098"/>
                  <a:pt x="863" y="1177"/>
                </a:cubicBezTo>
                <a:cubicBezTo>
                  <a:pt x="795" y="1373"/>
                  <a:pt x="843" y="1627"/>
                  <a:pt x="1078" y="1882"/>
                </a:cubicBezTo>
                <a:lnTo>
                  <a:pt x="4469" y="5458"/>
                </a:lnTo>
                <a:cubicBezTo>
                  <a:pt x="4763" y="5772"/>
                  <a:pt x="4224" y="6282"/>
                  <a:pt x="3930" y="596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1"/>
          <p:cNvSpPr/>
          <p:nvPr/>
        </p:nvSpPr>
        <p:spPr>
          <a:xfrm>
            <a:off x="-412296" y="245047"/>
            <a:ext cx="194997" cy="137048"/>
          </a:xfrm>
          <a:custGeom>
            <a:avLst/>
            <a:gdLst/>
            <a:ahLst/>
            <a:cxnLst/>
            <a:rect l="l" t="t" r="r" b="b"/>
            <a:pathLst>
              <a:path w="922" h="648" extrusionOk="0">
                <a:moveTo>
                  <a:pt x="255" y="647"/>
                </a:moveTo>
                <a:lnTo>
                  <a:pt x="0" y="382"/>
                </a:lnTo>
                <a:lnTo>
                  <a:pt x="667" y="1"/>
                </a:lnTo>
                <a:lnTo>
                  <a:pt x="921" y="27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1"/>
          <p:cNvSpPr/>
          <p:nvPr/>
        </p:nvSpPr>
        <p:spPr>
          <a:xfrm>
            <a:off x="-526290" y="124920"/>
            <a:ext cx="194997" cy="137048"/>
          </a:xfrm>
          <a:custGeom>
            <a:avLst/>
            <a:gdLst/>
            <a:ahLst/>
            <a:cxnLst/>
            <a:rect l="l" t="t" r="r" b="b"/>
            <a:pathLst>
              <a:path w="922" h="648" extrusionOk="0">
                <a:moveTo>
                  <a:pt x="255" y="647"/>
                </a:moveTo>
                <a:lnTo>
                  <a:pt x="0" y="373"/>
                </a:lnTo>
                <a:lnTo>
                  <a:pt x="666" y="0"/>
                </a:lnTo>
                <a:lnTo>
                  <a:pt x="921" y="27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1"/>
          <p:cNvSpPr/>
          <p:nvPr/>
        </p:nvSpPr>
        <p:spPr>
          <a:xfrm>
            <a:off x="-640284" y="4581"/>
            <a:ext cx="194997" cy="137048"/>
          </a:xfrm>
          <a:custGeom>
            <a:avLst/>
            <a:gdLst/>
            <a:ahLst/>
            <a:cxnLst/>
            <a:rect l="l" t="t" r="r" b="b"/>
            <a:pathLst>
              <a:path w="922" h="648" extrusionOk="0">
                <a:moveTo>
                  <a:pt x="255" y="648"/>
                </a:moveTo>
                <a:lnTo>
                  <a:pt x="0" y="373"/>
                </a:lnTo>
                <a:lnTo>
                  <a:pt x="667" y="1"/>
                </a:lnTo>
                <a:lnTo>
                  <a:pt x="922" y="27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1"/>
          <p:cNvSpPr/>
          <p:nvPr/>
        </p:nvSpPr>
        <p:spPr>
          <a:xfrm>
            <a:off x="-754278" y="-115546"/>
            <a:ext cx="194997" cy="137048"/>
          </a:xfrm>
          <a:custGeom>
            <a:avLst/>
            <a:gdLst/>
            <a:ahLst/>
            <a:cxnLst/>
            <a:rect l="l" t="t" r="r" b="b"/>
            <a:pathLst>
              <a:path w="922" h="648" extrusionOk="0">
                <a:moveTo>
                  <a:pt x="255" y="647"/>
                </a:moveTo>
                <a:lnTo>
                  <a:pt x="0" y="373"/>
                </a:lnTo>
                <a:lnTo>
                  <a:pt x="666" y="1"/>
                </a:lnTo>
                <a:lnTo>
                  <a:pt x="921" y="26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1"/>
          <p:cNvSpPr/>
          <p:nvPr/>
        </p:nvSpPr>
        <p:spPr>
          <a:xfrm>
            <a:off x="-868272" y="-235673"/>
            <a:ext cx="194997" cy="136836"/>
          </a:xfrm>
          <a:custGeom>
            <a:avLst/>
            <a:gdLst/>
            <a:ahLst/>
            <a:cxnLst/>
            <a:rect l="l" t="t" r="r" b="b"/>
            <a:pathLst>
              <a:path w="922" h="647" extrusionOk="0">
                <a:moveTo>
                  <a:pt x="255" y="647"/>
                </a:moveTo>
                <a:lnTo>
                  <a:pt x="1" y="373"/>
                </a:lnTo>
                <a:lnTo>
                  <a:pt x="667" y="0"/>
                </a:lnTo>
                <a:lnTo>
                  <a:pt x="922" y="264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1"/>
          <p:cNvSpPr/>
          <p:nvPr/>
        </p:nvSpPr>
        <p:spPr>
          <a:xfrm>
            <a:off x="-982266" y="-356012"/>
            <a:ext cx="194997" cy="134933"/>
          </a:xfrm>
          <a:custGeom>
            <a:avLst/>
            <a:gdLst/>
            <a:ahLst/>
            <a:cxnLst/>
            <a:rect l="l" t="t" r="r" b="b"/>
            <a:pathLst>
              <a:path w="922" h="638" extrusionOk="0">
                <a:moveTo>
                  <a:pt x="255" y="637"/>
                </a:moveTo>
                <a:lnTo>
                  <a:pt x="0" y="373"/>
                </a:lnTo>
                <a:lnTo>
                  <a:pt x="667" y="1"/>
                </a:lnTo>
                <a:lnTo>
                  <a:pt x="921" y="265"/>
                </a:ln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1"/>
          <p:cNvSpPr/>
          <p:nvPr/>
        </p:nvSpPr>
        <p:spPr>
          <a:xfrm>
            <a:off x="-1085897" y="-478254"/>
            <a:ext cx="188864" cy="134933"/>
          </a:xfrm>
          <a:custGeom>
            <a:avLst/>
            <a:gdLst/>
            <a:ahLst/>
            <a:cxnLst/>
            <a:rect l="l" t="t" r="r" b="b"/>
            <a:pathLst>
              <a:path w="893" h="638" extrusionOk="0">
                <a:moveTo>
                  <a:pt x="196" y="638"/>
                </a:moveTo>
                <a:cubicBezTo>
                  <a:pt x="118" y="540"/>
                  <a:pt x="50" y="431"/>
                  <a:pt x="0" y="333"/>
                </a:cubicBezTo>
                <a:cubicBezTo>
                  <a:pt x="226" y="294"/>
                  <a:pt x="471" y="177"/>
                  <a:pt x="657" y="0"/>
                </a:cubicBezTo>
                <a:cubicBezTo>
                  <a:pt x="706" y="79"/>
                  <a:pt x="755" y="148"/>
                  <a:pt x="823" y="226"/>
                </a:cubicBezTo>
                <a:lnTo>
                  <a:pt x="892" y="294"/>
                </a:lnTo>
                <a:cubicBezTo>
                  <a:pt x="657" y="442"/>
                  <a:pt x="422" y="569"/>
                  <a:pt x="196" y="63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1"/>
          <p:cNvSpPr/>
          <p:nvPr/>
        </p:nvSpPr>
        <p:spPr>
          <a:xfrm>
            <a:off x="-1123331" y="-600496"/>
            <a:ext cx="172367" cy="124570"/>
          </a:xfrm>
          <a:custGeom>
            <a:avLst/>
            <a:gdLst/>
            <a:ahLst/>
            <a:cxnLst/>
            <a:rect l="l" t="t" r="r" b="b"/>
            <a:pathLst>
              <a:path w="815" h="589" extrusionOk="0">
                <a:moveTo>
                  <a:pt x="20" y="441"/>
                </a:moveTo>
                <a:cubicBezTo>
                  <a:pt x="1" y="314"/>
                  <a:pt x="1" y="118"/>
                  <a:pt x="31" y="1"/>
                </a:cubicBezTo>
                <a:cubicBezTo>
                  <a:pt x="187" y="118"/>
                  <a:pt x="462" y="255"/>
                  <a:pt x="756" y="284"/>
                </a:cubicBezTo>
                <a:cubicBezTo>
                  <a:pt x="756" y="363"/>
                  <a:pt x="775" y="441"/>
                  <a:pt x="815" y="520"/>
                </a:cubicBezTo>
                <a:cubicBezTo>
                  <a:pt x="569" y="549"/>
                  <a:pt x="325" y="589"/>
                  <a:pt x="20" y="44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1"/>
          <p:cNvSpPr/>
          <p:nvPr/>
        </p:nvSpPr>
        <p:spPr>
          <a:xfrm>
            <a:off x="-1067286" y="-774554"/>
            <a:ext cx="141278" cy="182519"/>
          </a:xfrm>
          <a:custGeom>
            <a:avLst/>
            <a:gdLst/>
            <a:ahLst/>
            <a:cxnLst/>
            <a:rect l="l" t="t" r="r" b="b"/>
            <a:pathLst>
              <a:path w="668" h="863" extrusionOk="0">
                <a:moveTo>
                  <a:pt x="1" y="334"/>
                </a:moveTo>
                <a:cubicBezTo>
                  <a:pt x="89" y="216"/>
                  <a:pt x="245" y="59"/>
                  <a:pt x="383" y="0"/>
                </a:cubicBezTo>
                <a:cubicBezTo>
                  <a:pt x="363" y="236"/>
                  <a:pt x="559" y="578"/>
                  <a:pt x="667" y="696"/>
                </a:cubicBezTo>
                <a:cubicBezTo>
                  <a:pt x="628" y="735"/>
                  <a:pt x="569" y="813"/>
                  <a:pt x="539" y="863"/>
                </a:cubicBezTo>
                <a:cubicBezTo>
                  <a:pt x="412" y="824"/>
                  <a:pt x="128" y="559"/>
                  <a:pt x="1" y="33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1"/>
          <p:cNvSpPr/>
          <p:nvPr/>
        </p:nvSpPr>
        <p:spPr>
          <a:xfrm>
            <a:off x="-897247" y="-814103"/>
            <a:ext cx="122455" cy="164119"/>
          </a:xfrm>
          <a:custGeom>
            <a:avLst/>
            <a:gdLst/>
            <a:ahLst/>
            <a:cxnLst/>
            <a:rect l="l" t="t" r="r" b="b"/>
            <a:pathLst>
              <a:path w="579" h="776" extrusionOk="0">
                <a:moveTo>
                  <a:pt x="49" y="31"/>
                </a:moveTo>
                <a:cubicBezTo>
                  <a:pt x="177" y="1"/>
                  <a:pt x="421" y="1"/>
                  <a:pt x="578" y="50"/>
                </a:cubicBezTo>
                <a:cubicBezTo>
                  <a:pt x="421" y="256"/>
                  <a:pt x="334" y="501"/>
                  <a:pt x="275" y="765"/>
                </a:cubicBezTo>
                <a:cubicBezTo>
                  <a:pt x="206" y="756"/>
                  <a:pt x="157" y="756"/>
                  <a:pt x="88" y="775"/>
                </a:cubicBezTo>
                <a:cubicBezTo>
                  <a:pt x="0" y="619"/>
                  <a:pt x="20" y="266"/>
                  <a:pt x="49" y="3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1"/>
          <p:cNvSpPr/>
          <p:nvPr/>
        </p:nvSpPr>
        <p:spPr>
          <a:xfrm>
            <a:off x="-799961" y="-758057"/>
            <a:ext cx="188864" cy="143181"/>
          </a:xfrm>
          <a:custGeom>
            <a:avLst/>
            <a:gdLst/>
            <a:ahLst/>
            <a:cxnLst/>
            <a:rect l="l" t="t" r="r" b="b"/>
            <a:pathLst>
              <a:path w="893" h="677" extrusionOk="0">
                <a:moveTo>
                  <a:pt x="559" y="1"/>
                </a:moveTo>
                <a:cubicBezTo>
                  <a:pt x="657" y="60"/>
                  <a:pt x="824" y="197"/>
                  <a:pt x="893" y="295"/>
                </a:cubicBezTo>
                <a:cubicBezTo>
                  <a:pt x="706" y="373"/>
                  <a:pt x="520" y="481"/>
                  <a:pt x="216" y="677"/>
                </a:cubicBezTo>
                <a:cubicBezTo>
                  <a:pt x="148" y="618"/>
                  <a:pt x="70" y="579"/>
                  <a:pt x="1" y="550"/>
                </a:cubicBezTo>
                <a:cubicBezTo>
                  <a:pt x="148" y="324"/>
                  <a:pt x="344" y="147"/>
                  <a:pt x="559" y="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1"/>
          <p:cNvSpPr/>
          <p:nvPr/>
        </p:nvSpPr>
        <p:spPr>
          <a:xfrm>
            <a:off x="-833165" y="-227213"/>
            <a:ext cx="1625117" cy="1108650"/>
          </a:xfrm>
          <a:custGeom>
            <a:avLst/>
            <a:gdLst/>
            <a:ahLst/>
            <a:cxnLst/>
            <a:rect l="l" t="t" r="r" b="b"/>
            <a:pathLst>
              <a:path w="7684" h="5242" extrusionOk="0">
                <a:moveTo>
                  <a:pt x="1798" y="0"/>
                </a:moveTo>
                <a:cubicBezTo>
                  <a:pt x="1566" y="0"/>
                  <a:pt x="1325" y="126"/>
                  <a:pt x="1108" y="372"/>
                </a:cubicBezTo>
                <a:cubicBezTo>
                  <a:pt x="451" y="1117"/>
                  <a:pt x="1" y="3076"/>
                  <a:pt x="1442" y="4360"/>
                </a:cubicBezTo>
                <a:cubicBezTo>
                  <a:pt x="2088" y="4938"/>
                  <a:pt x="2862" y="5242"/>
                  <a:pt x="3705" y="5242"/>
                </a:cubicBezTo>
                <a:cubicBezTo>
                  <a:pt x="3881" y="5242"/>
                  <a:pt x="4058" y="5222"/>
                  <a:pt x="4244" y="5202"/>
                </a:cubicBezTo>
                <a:cubicBezTo>
                  <a:pt x="5567" y="4997"/>
                  <a:pt x="6880" y="4076"/>
                  <a:pt x="7664" y="2792"/>
                </a:cubicBezTo>
                <a:cubicBezTo>
                  <a:pt x="7683" y="2763"/>
                  <a:pt x="7674" y="2713"/>
                  <a:pt x="7644" y="2694"/>
                </a:cubicBezTo>
                <a:cubicBezTo>
                  <a:pt x="7631" y="2687"/>
                  <a:pt x="7618" y="2684"/>
                  <a:pt x="7606" y="2684"/>
                </a:cubicBezTo>
                <a:cubicBezTo>
                  <a:pt x="7581" y="2684"/>
                  <a:pt x="7559" y="2697"/>
                  <a:pt x="7546" y="2724"/>
                </a:cubicBezTo>
                <a:cubicBezTo>
                  <a:pt x="6782" y="3968"/>
                  <a:pt x="5508" y="4869"/>
                  <a:pt x="4225" y="5056"/>
                </a:cubicBezTo>
                <a:cubicBezTo>
                  <a:pt x="4050" y="5081"/>
                  <a:pt x="3877" y="5094"/>
                  <a:pt x="3707" y="5094"/>
                </a:cubicBezTo>
                <a:cubicBezTo>
                  <a:pt x="2905" y="5094"/>
                  <a:pt x="2162" y="4810"/>
                  <a:pt x="1540" y="4252"/>
                </a:cubicBezTo>
                <a:cubicBezTo>
                  <a:pt x="168" y="3037"/>
                  <a:pt x="589" y="1165"/>
                  <a:pt x="1216" y="470"/>
                </a:cubicBezTo>
                <a:cubicBezTo>
                  <a:pt x="1317" y="349"/>
                  <a:pt x="1537" y="146"/>
                  <a:pt x="1798" y="146"/>
                </a:cubicBezTo>
                <a:cubicBezTo>
                  <a:pt x="1918" y="146"/>
                  <a:pt x="2046" y="189"/>
                  <a:pt x="2176" y="303"/>
                </a:cubicBezTo>
                <a:cubicBezTo>
                  <a:pt x="2190" y="312"/>
                  <a:pt x="2205" y="316"/>
                  <a:pt x="2220" y="316"/>
                </a:cubicBezTo>
                <a:cubicBezTo>
                  <a:pt x="2239" y="316"/>
                  <a:pt x="2258" y="309"/>
                  <a:pt x="2274" y="293"/>
                </a:cubicBezTo>
                <a:cubicBezTo>
                  <a:pt x="2304" y="264"/>
                  <a:pt x="2304" y="215"/>
                  <a:pt x="2274" y="195"/>
                </a:cubicBezTo>
                <a:cubicBezTo>
                  <a:pt x="2127" y="65"/>
                  <a:pt x="1965" y="0"/>
                  <a:pt x="1798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1"/>
          <p:cNvSpPr/>
          <p:nvPr/>
        </p:nvSpPr>
        <p:spPr>
          <a:xfrm>
            <a:off x="868496" y="81353"/>
            <a:ext cx="358693" cy="294399"/>
          </a:xfrm>
          <a:custGeom>
            <a:avLst/>
            <a:gdLst/>
            <a:ahLst/>
            <a:cxnLst/>
            <a:rect l="l" t="t" r="r" b="b"/>
            <a:pathLst>
              <a:path w="1696" h="1392" extrusionOk="0">
                <a:moveTo>
                  <a:pt x="1382" y="686"/>
                </a:moveTo>
                <a:cubicBezTo>
                  <a:pt x="1695" y="0"/>
                  <a:pt x="529" y="0"/>
                  <a:pt x="0" y="235"/>
                </a:cubicBezTo>
                <a:cubicBezTo>
                  <a:pt x="460" y="353"/>
                  <a:pt x="1059" y="1392"/>
                  <a:pt x="1382" y="68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1"/>
          <p:cNvSpPr/>
          <p:nvPr/>
        </p:nvSpPr>
        <p:spPr>
          <a:xfrm>
            <a:off x="907834" y="122805"/>
            <a:ext cx="275788" cy="132818"/>
          </a:xfrm>
          <a:custGeom>
            <a:avLst/>
            <a:gdLst/>
            <a:ahLst/>
            <a:cxnLst/>
            <a:rect l="l" t="t" r="r" b="b"/>
            <a:pathLst>
              <a:path w="1304" h="628" extrusionOk="0">
                <a:moveTo>
                  <a:pt x="1167" y="549"/>
                </a:moveTo>
                <a:cubicBezTo>
                  <a:pt x="862" y="265"/>
                  <a:pt x="441" y="89"/>
                  <a:pt x="39" y="49"/>
                </a:cubicBezTo>
                <a:cubicBezTo>
                  <a:pt x="0" y="49"/>
                  <a:pt x="0" y="0"/>
                  <a:pt x="39" y="10"/>
                </a:cubicBezTo>
                <a:cubicBezTo>
                  <a:pt x="451" y="39"/>
                  <a:pt x="931" y="187"/>
                  <a:pt x="1235" y="490"/>
                </a:cubicBezTo>
                <a:cubicBezTo>
                  <a:pt x="1304" y="559"/>
                  <a:pt x="1245" y="627"/>
                  <a:pt x="1167" y="5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1"/>
          <p:cNvSpPr/>
          <p:nvPr/>
        </p:nvSpPr>
        <p:spPr>
          <a:xfrm>
            <a:off x="1175159" y="139301"/>
            <a:ext cx="308992" cy="259291"/>
          </a:xfrm>
          <a:custGeom>
            <a:avLst/>
            <a:gdLst/>
            <a:ahLst/>
            <a:cxnLst/>
            <a:rect l="l" t="t" r="r" b="b"/>
            <a:pathLst>
              <a:path w="1461" h="1226" extrusionOk="0">
                <a:moveTo>
                  <a:pt x="20" y="471"/>
                </a:moveTo>
                <a:cubicBezTo>
                  <a:pt x="1" y="1226"/>
                  <a:pt x="1078" y="765"/>
                  <a:pt x="1460" y="294"/>
                </a:cubicBezTo>
                <a:cubicBezTo>
                  <a:pt x="1294" y="344"/>
                  <a:pt x="1068" y="285"/>
                  <a:pt x="833" y="216"/>
                </a:cubicBezTo>
                <a:cubicBezTo>
                  <a:pt x="432" y="109"/>
                  <a:pt x="40" y="0"/>
                  <a:pt x="20" y="47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1"/>
          <p:cNvSpPr/>
          <p:nvPr/>
        </p:nvSpPr>
        <p:spPr>
          <a:xfrm>
            <a:off x="1152318" y="217976"/>
            <a:ext cx="300744" cy="58372"/>
          </a:xfrm>
          <a:custGeom>
            <a:avLst/>
            <a:gdLst/>
            <a:ahLst/>
            <a:cxnLst/>
            <a:rect l="l" t="t" r="r" b="b"/>
            <a:pathLst>
              <a:path w="1422" h="276" extrusionOk="0">
                <a:moveTo>
                  <a:pt x="128" y="40"/>
                </a:moveTo>
                <a:cubicBezTo>
                  <a:pt x="530" y="168"/>
                  <a:pt x="990" y="148"/>
                  <a:pt x="1372" y="11"/>
                </a:cubicBezTo>
                <a:cubicBezTo>
                  <a:pt x="1402" y="1"/>
                  <a:pt x="1422" y="40"/>
                  <a:pt x="1382" y="50"/>
                </a:cubicBezTo>
                <a:cubicBezTo>
                  <a:pt x="990" y="197"/>
                  <a:pt x="510" y="275"/>
                  <a:pt x="98" y="129"/>
                </a:cubicBezTo>
                <a:cubicBezTo>
                  <a:pt x="0" y="89"/>
                  <a:pt x="30" y="11"/>
                  <a:pt x="128" y="4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1"/>
          <p:cNvSpPr/>
          <p:nvPr/>
        </p:nvSpPr>
        <p:spPr>
          <a:xfrm>
            <a:off x="1013580" y="-36871"/>
            <a:ext cx="311107" cy="319567"/>
          </a:xfrm>
          <a:custGeom>
            <a:avLst/>
            <a:gdLst/>
            <a:ahLst/>
            <a:cxnLst/>
            <a:rect l="l" t="t" r="r" b="b"/>
            <a:pathLst>
              <a:path w="1471" h="1511" extrusionOk="0">
                <a:moveTo>
                  <a:pt x="715" y="1236"/>
                </a:moveTo>
                <a:cubicBezTo>
                  <a:pt x="0" y="951"/>
                  <a:pt x="872" y="167"/>
                  <a:pt x="1470" y="1"/>
                </a:cubicBezTo>
                <a:cubicBezTo>
                  <a:pt x="1186" y="363"/>
                  <a:pt x="1401" y="1510"/>
                  <a:pt x="715" y="1236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1"/>
          <p:cNvSpPr/>
          <p:nvPr/>
        </p:nvSpPr>
        <p:spPr>
          <a:xfrm>
            <a:off x="1156336" y="-18260"/>
            <a:ext cx="139163" cy="271769"/>
          </a:xfrm>
          <a:custGeom>
            <a:avLst/>
            <a:gdLst/>
            <a:ahLst/>
            <a:cxnLst/>
            <a:rect l="l" t="t" r="r" b="b"/>
            <a:pathLst>
              <a:path w="658" h="1285" extrusionOk="0">
                <a:moveTo>
                  <a:pt x="99" y="1177"/>
                </a:moveTo>
                <a:cubicBezTo>
                  <a:pt x="148" y="765"/>
                  <a:pt x="354" y="354"/>
                  <a:pt x="638" y="60"/>
                </a:cubicBezTo>
                <a:cubicBezTo>
                  <a:pt x="658" y="40"/>
                  <a:pt x="628" y="1"/>
                  <a:pt x="599" y="31"/>
                </a:cubicBezTo>
                <a:cubicBezTo>
                  <a:pt x="315" y="325"/>
                  <a:pt x="40" y="736"/>
                  <a:pt x="11" y="1167"/>
                </a:cubicBezTo>
                <a:cubicBezTo>
                  <a:pt x="1" y="1275"/>
                  <a:pt x="90" y="1285"/>
                  <a:pt x="99" y="117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1"/>
          <p:cNvSpPr/>
          <p:nvPr/>
        </p:nvSpPr>
        <p:spPr>
          <a:xfrm>
            <a:off x="980375" y="158124"/>
            <a:ext cx="311107" cy="360808"/>
          </a:xfrm>
          <a:custGeom>
            <a:avLst/>
            <a:gdLst/>
            <a:ahLst/>
            <a:cxnLst/>
            <a:rect l="l" t="t" r="r" b="b"/>
            <a:pathLst>
              <a:path w="1471" h="1706" extrusionOk="0">
                <a:moveTo>
                  <a:pt x="833" y="401"/>
                </a:moveTo>
                <a:cubicBezTo>
                  <a:pt x="167" y="0"/>
                  <a:pt x="0" y="1137"/>
                  <a:pt x="177" y="1705"/>
                </a:cubicBezTo>
                <a:cubicBezTo>
                  <a:pt x="363" y="1244"/>
                  <a:pt x="1470" y="793"/>
                  <a:pt x="833" y="40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1"/>
          <p:cNvSpPr/>
          <p:nvPr/>
        </p:nvSpPr>
        <p:spPr>
          <a:xfrm>
            <a:off x="1015483" y="222206"/>
            <a:ext cx="168137" cy="257176"/>
          </a:xfrm>
          <a:custGeom>
            <a:avLst/>
            <a:gdLst/>
            <a:ahLst/>
            <a:cxnLst/>
            <a:rect l="l" t="t" r="r" b="b"/>
            <a:pathLst>
              <a:path w="795" h="1216" extrusionOk="0">
                <a:moveTo>
                  <a:pt x="716" y="138"/>
                </a:moveTo>
                <a:cubicBezTo>
                  <a:pt x="383" y="392"/>
                  <a:pt x="148" y="795"/>
                  <a:pt x="50" y="1187"/>
                </a:cubicBezTo>
                <a:cubicBezTo>
                  <a:pt x="50" y="1216"/>
                  <a:pt x="1" y="1206"/>
                  <a:pt x="11" y="1176"/>
                </a:cubicBezTo>
                <a:cubicBezTo>
                  <a:pt x="109" y="765"/>
                  <a:pt x="314" y="324"/>
                  <a:pt x="658" y="59"/>
                </a:cubicBezTo>
                <a:cubicBezTo>
                  <a:pt x="745" y="0"/>
                  <a:pt x="795" y="69"/>
                  <a:pt x="716" y="13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1"/>
          <p:cNvSpPr/>
          <p:nvPr/>
        </p:nvSpPr>
        <p:spPr>
          <a:xfrm>
            <a:off x="1030076" y="164257"/>
            <a:ext cx="329719" cy="327604"/>
          </a:xfrm>
          <a:custGeom>
            <a:avLst/>
            <a:gdLst/>
            <a:ahLst/>
            <a:cxnLst/>
            <a:rect l="l" t="t" r="r" b="b"/>
            <a:pathLst>
              <a:path w="1559" h="1549" extrusionOk="0">
                <a:moveTo>
                  <a:pt x="647" y="412"/>
                </a:moveTo>
                <a:cubicBezTo>
                  <a:pt x="1" y="794"/>
                  <a:pt x="981" y="1461"/>
                  <a:pt x="1558" y="1548"/>
                </a:cubicBezTo>
                <a:cubicBezTo>
                  <a:pt x="1255" y="1206"/>
                  <a:pt x="1343" y="0"/>
                  <a:pt x="647" y="4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1"/>
          <p:cNvSpPr/>
          <p:nvPr/>
        </p:nvSpPr>
        <p:spPr>
          <a:xfrm>
            <a:off x="1154433" y="222206"/>
            <a:ext cx="172156" cy="252946"/>
          </a:xfrm>
          <a:custGeom>
            <a:avLst/>
            <a:gdLst/>
            <a:ahLst/>
            <a:cxnLst/>
            <a:rect l="l" t="t" r="r" b="b"/>
            <a:pathLst>
              <a:path w="814" h="1196" extrusionOk="0">
                <a:moveTo>
                  <a:pt x="118" y="109"/>
                </a:moveTo>
                <a:cubicBezTo>
                  <a:pt x="216" y="510"/>
                  <a:pt x="471" y="893"/>
                  <a:pt x="794" y="1147"/>
                </a:cubicBezTo>
                <a:cubicBezTo>
                  <a:pt x="813" y="1167"/>
                  <a:pt x="794" y="1196"/>
                  <a:pt x="765" y="1176"/>
                </a:cubicBezTo>
                <a:cubicBezTo>
                  <a:pt x="432" y="922"/>
                  <a:pt x="118" y="549"/>
                  <a:pt x="20" y="128"/>
                </a:cubicBezTo>
                <a:cubicBezTo>
                  <a:pt x="1" y="30"/>
                  <a:pt x="88" y="0"/>
                  <a:pt x="118" y="10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1"/>
          <p:cNvSpPr/>
          <p:nvPr/>
        </p:nvSpPr>
        <p:spPr>
          <a:xfrm>
            <a:off x="1125459" y="217976"/>
            <a:ext cx="27071" cy="23264"/>
          </a:xfrm>
          <a:custGeom>
            <a:avLst/>
            <a:gdLst/>
            <a:ahLst/>
            <a:cxnLst/>
            <a:rect l="l" t="t" r="r" b="b"/>
            <a:pathLst>
              <a:path w="128" h="110" extrusionOk="0">
                <a:moveTo>
                  <a:pt x="20" y="1"/>
                </a:moveTo>
                <a:cubicBezTo>
                  <a:pt x="20" y="11"/>
                  <a:pt x="10" y="20"/>
                  <a:pt x="10" y="40"/>
                </a:cubicBezTo>
                <a:cubicBezTo>
                  <a:pt x="10" y="40"/>
                  <a:pt x="0" y="50"/>
                  <a:pt x="0" y="60"/>
                </a:cubicBezTo>
                <a:cubicBezTo>
                  <a:pt x="40" y="70"/>
                  <a:pt x="69" y="79"/>
                  <a:pt x="108" y="109"/>
                </a:cubicBezTo>
                <a:cubicBezTo>
                  <a:pt x="118" y="99"/>
                  <a:pt x="127" y="99"/>
                  <a:pt x="127" y="89"/>
                </a:cubicBezTo>
                <a:cubicBezTo>
                  <a:pt x="98" y="60"/>
                  <a:pt x="59" y="31"/>
                  <a:pt x="20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1"/>
          <p:cNvSpPr/>
          <p:nvPr/>
        </p:nvSpPr>
        <p:spPr>
          <a:xfrm>
            <a:off x="1129477" y="209728"/>
            <a:ext cx="29398" cy="27283"/>
          </a:xfrm>
          <a:custGeom>
            <a:avLst/>
            <a:gdLst/>
            <a:ahLst/>
            <a:cxnLst/>
            <a:rect l="l" t="t" r="r" b="b"/>
            <a:pathLst>
              <a:path w="139" h="129" extrusionOk="0">
                <a:moveTo>
                  <a:pt x="30" y="1"/>
                </a:moveTo>
                <a:cubicBezTo>
                  <a:pt x="21" y="11"/>
                  <a:pt x="10" y="30"/>
                  <a:pt x="1" y="40"/>
                </a:cubicBezTo>
                <a:cubicBezTo>
                  <a:pt x="40" y="70"/>
                  <a:pt x="79" y="99"/>
                  <a:pt x="108" y="128"/>
                </a:cubicBezTo>
                <a:cubicBezTo>
                  <a:pt x="108" y="128"/>
                  <a:pt x="119" y="128"/>
                  <a:pt x="119" y="118"/>
                </a:cubicBezTo>
                <a:cubicBezTo>
                  <a:pt x="128" y="118"/>
                  <a:pt x="128" y="118"/>
                  <a:pt x="138" y="109"/>
                </a:cubicBezTo>
                <a:lnTo>
                  <a:pt x="138" y="89"/>
                </a:lnTo>
                <a:lnTo>
                  <a:pt x="138" y="59"/>
                </a:lnTo>
                <a:cubicBezTo>
                  <a:pt x="99" y="40"/>
                  <a:pt x="60" y="20"/>
                  <a:pt x="3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1"/>
          <p:cNvSpPr/>
          <p:nvPr/>
        </p:nvSpPr>
        <p:spPr>
          <a:xfrm>
            <a:off x="1206248" y="234684"/>
            <a:ext cx="4230" cy="211"/>
          </a:xfrm>
          <a:custGeom>
            <a:avLst/>
            <a:gdLst/>
            <a:ahLst/>
            <a:cxnLst/>
            <a:rect l="l" t="t" r="r" b="b"/>
            <a:pathLst>
              <a:path w="20" h="1" extrusionOk="0">
                <a:moveTo>
                  <a:pt x="20" y="0"/>
                </a:move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1"/>
          <p:cNvSpPr/>
          <p:nvPr/>
        </p:nvSpPr>
        <p:spPr>
          <a:xfrm>
            <a:off x="1175159" y="230454"/>
            <a:ext cx="33416" cy="14805"/>
          </a:xfrm>
          <a:custGeom>
            <a:avLst/>
            <a:gdLst/>
            <a:ahLst/>
            <a:cxnLst/>
            <a:rect l="l" t="t" r="r" b="b"/>
            <a:pathLst>
              <a:path w="158" h="70" extrusionOk="0">
                <a:moveTo>
                  <a:pt x="10" y="1"/>
                </a:moveTo>
                <a:cubicBezTo>
                  <a:pt x="10" y="11"/>
                  <a:pt x="10" y="20"/>
                  <a:pt x="1" y="30"/>
                </a:cubicBezTo>
                <a:cubicBezTo>
                  <a:pt x="10" y="40"/>
                  <a:pt x="10" y="50"/>
                  <a:pt x="20" y="70"/>
                </a:cubicBezTo>
                <a:cubicBezTo>
                  <a:pt x="69" y="40"/>
                  <a:pt x="118" y="30"/>
                  <a:pt x="157" y="20"/>
                </a:cubicBezTo>
                <a:lnTo>
                  <a:pt x="138" y="20"/>
                </a:lnTo>
                <a:cubicBezTo>
                  <a:pt x="108" y="20"/>
                  <a:pt x="59" y="11"/>
                  <a:pt x="1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1"/>
          <p:cNvSpPr/>
          <p:nvPr/>
        </p:nvSpPr>
        <p:spPr>
          <a:xfrm>
            <a:off x="1135610" y="197250"/>
            <a:ext cx="74869" cy="37646"/>
          </a:xfrm>
          <a:custGeom>
            <a:avLst/>
            <a:gdLst/>
            <a:ahLst/>
            <a:cxnLst/>
            <a:rect l="l" t="t" r="r" b="b"/>
            <a:pathLst>
              <a:path w="354" h="178" extrusionOk="0">
                <a:moveTo>
                  <a:pt x="129" y="1"/>
                </a:moveTo>
                <a:cubicBezTo>
                  <a:pt x="79" y="1"/>
                  <a:pt x="40" y="20"/>
                  <a:pt x="1" y="60"/>
                </a:cubicBezTo>
                <a:cubicBezTo>
                  <a:pt x="31" y="79"/>
                  <a:pt x="70" y="99"/>
                  <a:pt x="109" y="118"/>
                </a:cubicBezTo>
                <a:cubicBezTo>
                  <a:pt x="119" y="79"/>
                  <a:pt x="119" y="40"/>
                  <a:pt x="129" y="1"/>
                </a:cubicBezTo>
                <a:close/>
                <a:moveTo>
                  <a:pt x="217" y="11"/>
                </a:moveTo>
                <a:cubicBezTo>
                  <a:pt x="217" y="60"/>
                  <a:pt x="207" y="109"/>
                  <a:pt x="197" y="158"/>
                </a:cubicBezTo>
                <a:cubicBezTo>
                  <a:pt x="246" y="168"/>
                  <a:pt x="295" y="177"/>
                  <a:pt x="325" y="177"/>
                </a:cubicBezTo>
                <a:lnTo>
                  <a:pt x="354" y="177"/>
                </a:lnTo>
                <a:cubicBezTo>
                  <a:pt x="344" y="99"/>
                  <a:pt x="295" y="40"/>
                  <a:pt x="217" y="1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1"/>
          <p:cNvSpPr/>
          <p:nvPr/>
        </p:nvSpPr>
        <p:spPr>
          <a:xfrm>
            <a:off x="1158663" y="197250"/>
            <a:ext cx="22841" cy="39761"/>
          </a:xfrm>
          <a:custGeom>
            <a:avLst/>
            <a:gdLst/>
            <a:ahLst/>
            <a:cxnLst/>
            <a:rect l="l" t="t" r="r" b="b"/>
            <a:pathLst>
              <a:path w="108" h="188" extrusionOk="0">
                <a:moveTo>
                  <a:pt x="20" y="1"/>
                </a:moveTo>
                <a:cubicBezTo>
                  <a:pt x="10" y="40"/>
                  <a:pt x="10" y="79"/>
                  <a:pt x="0" y="118"/>
                </a:cubicBezTo>
                <a:lnTo>
                  <a:pt x="0" y="148"/>
                </a:lnTo>
                <a:lnTo>
                  <a:pt x="0" y="168"/>
                </a:lnTo>
                <a:cubicBezTo>
                  <a:pt x="10" y="168"/>
                  <a:pt x="20" y="158"/>
                  <a:pt x="29" y="158"/>
                </a:cubicBezTo>
                <a:lnTo>
                  <a:pt x="49" y="158"/>
                </a:lnTo>
                <a:cubicBezTo>
                  <a:pt x="68" y="158"/>
                  <a:pt x="79" y="168"/>
                  <a:pt x="79" y="187"/>
                </a:cubicBezTo>
                <a:cubicBezTo>
                  <a:pt x="88" y="177"/>
                  <a:pt x="88" y="168"/>
                  <a:pt x="88" y="158"/>
                </a:cubicBezTo>
                <a:cubicBezTo>
                  <a:pt x="98" y="109"/>
                  <a:pt x="108" y="60"/>
                  <a:pt x="108" y="11"/>
                </a:cubicBezTo>
                <a:cubicBezTo>
                  <a:pt x="88" y="1"/>
                  <a:pt x="59" y="1"/>
                  <a:pt x="39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1"/>
          <p:cNvSpPr/>
          <p:nvPr/>
        </p:nvSpPr>
        <p:spPr>
          <a:xfrm>
            <a:off x="1123344" y="230454"/>
            <a:ext cx="24956" cy="27283"/>
          </a:xfrm>
          <a:custGeom>
            <a:avLst/>
            <a:gdLst/>
            <a:ahLst/>
            <a:cxnLst/>
            <a:rect l="l" t="t" r="r" b="b"/>
            <a:pathLst>
              <a:path w="118" h="129" extrusionOk="0">
                <a:moveTo>
                  <a:pt x="10" y="1"/>
                </a:moveTo>
                <a:lnTo>
                  <a:pt x="10" y="1"/>
                </a:lnTo>
                <a:cubicBezTo>
                  <a:pt x="0" y="40"/>
                  <a:pt x="10" y="89"/>
                  <a:pt x="30" y="128"/>
                </a:cubicBezTo>
                <a:cubicBezTo>
                  <a:pt x="59" y="99"/>
                  <a:pt x="89" y="70"/>
                  <a:pt x="118" y="50"/>
                </a:cubicBezTo>
                <a:cubicBezTo>
                  <a:pt x="79" y="20"/>
                  <a:pt x="50" y="11"/>
                  <a:pt x="10" y="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1"/>
          <p:cNvSpPr/>
          <p:nvPr/>
        </p:nvSpPr>
        <p:spPr>
          <a:xfrm>
            <a:off x="1129477" y="230454"/>
            <a:ext cx="45894" cy="41664"/>
          </a:xfrm>
          <a:custGeom>
            <a:avLst/>
            <a:gdLst/>
            <a:ahLst/>
            <a:cxnLst/>
            <a:rect l="l" t="t" r="r" b="b"/>
            <a:pathLst>
              <a:path w="217" h="197" extrusionOk="0">
                <a:moveTo>
                  <a:pt x="187" y="1"/>
                </a:moveTo>
                <a:lnTo>
                  <a:pt x="187" y="1"/>
                </a:lnTo>
                <a:cubicBezTo>
                  <a:pt x="197" y="1"/>
                  <a:pt x="206" y="11"/>
                  <a:pt x="217" y="30"/>
                </a:cubicBezTo>
                <a:cubicBezTo>
                  <a:pt x="217" y="11"/>
                  <a:pt x="206" y="1"/>
                  <a:pt x="187" y="1"/>
                </a:cubicBezTo>
                <a:close/>
                <a:moveTo>
                  <a:pt x="167" y="1"/>
                </a:moveTo>
                <a:cubicBezTo>
                  <a:pt x="158" y="1"/>
                  <a:pt x="148" y="11"/>
                  <a:pt x="138" y="11"/>
                </a:cubicBezTo>
                <a:cubicBezTo>
                  <a:pt x="128" y="20"/>
                  <a:pt x="128" y="20"/>
                  <a:pt x="119" y="20"/>
                </a:cubicBezTo>
                <a:cubicBezTo>
                  <a:pt x="119" y="30"/>
                  <a:pt x="108" y="30"/>
                  <a:pt x="108" y="30"/>
                </a:cubicBezTo>
                <a:cubicBezTo>
                  <a:pt x="108" y="40"/>
                  <a:pt x="99" y="40"/>
                  <a:pt x="89" y="50"/>
                </a:cubicBezTo>
                <a:cubicBezTo>
                  <a:pt x="60" y="70"/>
                  <a:pt x="30" y="99"/>
                  <a:pt x="1" y="128"/>
                </a:cubicBezTo>
                <a:cubicBezTo>
                  <a:pt x="10" y="157"/>
                  <a:pt x="30" y="177"/>
                  <a:pt x="50" y="197"/>
                </a:cubicBezTo>
                <a:cubicBezTo>
                  <a:pt x="79" y="168"/>
                  <a:pt x="108" y="148"/>
                  <a:pt x="148" y="118"/>
                </a:cubicBezTo>
                <a:cubicBezTo>
                  <a:pt x="148" y="109"/>
                  <a:pt x="148" y="99"/>
                  <a:pt x="138" y="89"/>
                </a:cubicBezTo>
                <a:cubicBezTo>
                  <a:pt x="128" y="40"/>
                  <a:pt x="148" y="11"/>
                  <a:pt x="167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1"/>
          <p:cNvSpPr/>
          <p:nvPr/>
        </p:nvSpPr>
        <p:spPr>
          <a:xfrm>
            <a:off x="1139840" y="234684"/>
            <a:ext cx="70639" cy="48009"/>
          </a:xfrm>
          <a:custGeom>
            <a:avLst/>
            <a:gdLst/>
            <a:ahLst/>
            <a:cxnLst/>
            <a:rect l="l" t="t" r="r" b="b"/>
            <a:pathLst>
              <a:path w="334" h="227" extrusionOk="0">
                <a:moveTo>
                  <a:pt x="324" y="0"/>
                </a:moveTo>
                <a:cubicBezTo>
                  <a:pt x="285" y="10"/>
                  <a:pt x="236" y="20"/>
                  <a:pt x="187" y="50"/>
                </a:cubicBezTo>
                <a:cubicBezTo>
                  <a:pt x="197" y="98"/>
                  <a:pt x="207" y="148"/>
                  <a:pt x="226" y="196"/>
                </a:cubicBezTo>
                <a:cubicBezTo>
                  <a:pt x="266" y="177"/>
                  <a:pt x="305" y="137"/>
                  <a:pt x="324" y="89"/>
                </a:cubicBezTo>
                <a:cubicBezTo>
                  <a:pt x="334" y="59"/>
                  <a:pt x="334" y="30"/>
                  <a:pt x="334" y="0"/>
                </a:cubicBezTo>
                <a:close/>
                <a:moveTo>
                  <a:pt x="99" y="98"/>
                </a:moveTo>
                <a:cubicBezTo>
                  <a:pt x="59" y="128"/>
                  <a:pt x="30" y="148"/>
                  <a:pt x="1" y="177"/>
                </a:cubicBezTo>
                <a:cubicBezTo>
                  <a:pt x="20" y="196"/>
                  <a:pt x="40" y="206"/>
                  <a:pt x="70" y="216"/>
                </a:cubicBezTo>
                <a:cubicBezTo>
                  <a:pt x="89" y="216"/>
                  <a:pt x="109" y="226"/>
                  <a:pt x="128" y="226"/>
                </a:cubicBezTo>
                <a:lnTo>
                  <a:pt x="138" y="226"/>
                </a:lnTo>
                <a:cubicBezTo>
                  <a:pt x="128" y="177"/>
                  <a:pt x="109" y="137"/>
                  <a:pt x="99" y="98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1"/>
          <p:cNvSpPr/>
          <p:nvPr/>
        </p:nvSpPr>
        <p:spPr>
          <a:xfrm>
            <a:off x="1156336" y="230454"/>
            <a:ext cx="31513" cy="52239"/>
          </a:xfrm>
          <a:custGeom>
            <a:avLst/>
            <a:gdLst/>
            <a:ahLst/>
            <a:cxnLst/>
            <a:rect l="l" t="t" r="r" b="b"/>
            <a:pathLst>
              <a:path w="149" h="247" extrusionOk="0">
                <a:moveTo>
                  <a:pt x="40" y="1"/>
                </a:moveTo>
                <a:cubicBezTo>
                  <a:pt x="21" y="11"/>
                  <a:pt x="1" y="40"/>
                  <a:pt x="11" y="89"/>
                </a:cubicBezTo>
                <a:cubicBezTo>
                  <a:pt x="21" y="99"/>
                  <a:pt x="21" y="109"/>
                  <a:pt x="21" y="118"/>
                </a:cubicBezTo>
                <a:cubicBezTo>
                  <a:pt x="31" y="157"/>
                  <a:pt x="50" y="197"/>
                  <a:pt x="60" y="246"/>
                </a:cubicBezTo>
                <a:cubicBezTo>
                  <a:pt x="90" y="246"/>
                  <a:pt x="119" y="236"/>
                  <a:pt x="148" y="216"/>
                </a:cubicBezTo>
                <a:cubicBezTo>
                  <a:pt x="129" y="168"/>
                  <a:pt x="119" y="118"/>
                  <a:pt x="109" y="70"/>
                </a:cubicBezTo>
                <a:cubicBezTo>
                  <a:pt x="99" y="50"/>
                  <a:pt x="99" y="40"/>
                  <a:pt x="90" y="30"/>
                </a:cubicBezTo>
                <a:cubicBezTo>
                  <a:pt x="79" y="11"/>
                  <a:pt x="70" y="1"/>
                  <a:pt x="6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1"/>
          <p:cNvSpPr/>
          <p:nvPr/>
        </p:nvSpPr>
        <p:spPr>
          <a:xfrm>
            <a:off x="1127362" y="182869"/>
            <a:ext cx="95595" cy="95595"/>
          </a:xfrm>
          <a:custGeom>
            <a:avLst/>
            <a:gdLst/>
            <a:ahLst/>
            <a:cxnLst/>
            <a:rect l="l" t="t" r="r" b="b"/>
            <a:pathLst>
              <a:path w="452" h="452" extrusionOk="0">
                <a:moveTo>
                  <a:pt x="423" y="295"/>
                </a:moveTo>
                <a:cubicBezTo>
                  <a:pt x="383" y="393"/>
                  <a:pt x="266" y="451"/>
                  <a:pt x="168" y="422"/>
                </a:cubicBezTo>
                <a:cubicBezTo>
                  <a:pt x="60" y="382"/>
                  <a:pt x="1" y="265"/>
                  <a:pt x="40" y="167"/>
                </a:cubicBezTo>
                <a:cubicBezTo>
                  <a:pt x="70" y="59"/>
                  <a:pt x="187" y="1"/>
                  <a:pt x="295" y="40"/>
                </a:cubicBezTo>
                <a:cubicBezTo>
                  <a:pt x="393" y="69"/>
                  <a:pt x="452" y="186"/>
                  <a:pt x="423" y="29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1"/>
          <p:cNvSpPr/>
          <p:nvPr/>
        </p:nvSpPr>
        <p:spPr>
          <a:xfrm>
            <a:off x="1173044" y="199576"/>
            <a:ext cx="35531" cy="35319"/>
          </a:xfrm>
          <a:custGeom>
            <a:avLst/>
            <a:gdLst/>
            <a:ahLst/>
            <a:cxnLst/>
            <a:rect l="l" t="t" r="r" b="b"/>
            <a:pathLst>
              <a:path w="168" h="167" extrusionOk="0">
                <a:moveTo>
                  <a:pt x="157" y="107"/>
                </a:moveTo>
                <a:cubicBezTo>
                  <a:pt x="138" y="147"/>
                  <a:pt x="98" y="166"/>
                  <a:pt x="59" y="157"/>
                </a:cubicBezTo>
                <a:cubicBezTo>
                  <a:pt x="20" y="137"/>
                  <a:pt x="0" y="98"/>
                  <a:pt x="20" y="59"/>
                </a:cubicBezTo>
                <a:cubicBezTo>
                  <a:pt x="30" y="20"/>
                  <a:pt x="69" y="0"/>
                  <a:pt x="109" y="20"/>
                </a:cubicBezTo>
                <a:cubicBezTo>
                  <a:pt x="148" y="29"/>
                  <a:pt x="167" y="68"/>
                  <a:pt x="157" y="107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1"/>
          <p:cNvSpPr/>
          <p:nvPr/>
        </p:nvSpPr>
        <p:spPr>
          <a:xfrm>
            <a:off x="-1282796" y="2458518"/>
            <a:ext cx="532753" cy="439484"/>
          </a:xfrm>
          <a:custGeom>
            <a:avLst/>
            <a:gdLst/>
            <a:ahLst/>
            <a:cxnLst/>
            <a:rect l="l" t="t" r="r" b="b"/>
            <a:pathLst>
              <a:path w="2519" h="2078" extrusionOk="0">
                <a:moveTo>
                  <a:pt x="2048" y="1029"/>
                </a:moveTo>
                <a:cubicBezTo>
                  <a:pt x="2519" y="0"/>
                  <a:pt x="774" y="0"/>
                  <a:pt x="1" y="353"/>
                </a:cubicBezTo>
                <a:cubicBezTo>
                  <a:pt x="676" y="519"/>
                  <a:pt x="1569" y="2078"/>
                  <a:pt x="2048" y="102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1"/>
          <p:cNvSpPr/>
          <p:nvPr/>
        </p:nvSpPr>
        <p:spPr>
          <a:xfrm>
            <a:off x="-1224636" y="2522600"/>
            <a:ext cx="410509" cy="194997"/>
          </a:xfrm>
          <a:custGeom>
            <a:avLst/>
            <a:gdLst/>
            <a:ahLst/>
            <a:cxnLst/>
            <a:rect l="l" t="t" r="r" b="b"/>
            <a:pathLst>
              <a:path w="1941" h="922" extrusionOk="0">
                <a:moveTo>
                  <a:pt x="1734" y="814"/>
                </a:moveTo>
                <a:cubicBezTo>
                  <a:pt x="1283" y="383"/>
                  <a:pt x="647" y="118"/>
                  <a:pt x="49" y="70"/>
                </a:cubicBezTo>
                <a:cubicBezTo>
                  <a:pt x="0" y="59"/>
                  <a:pt x="0" y="1"/>
                  <a:pt x="49" y="1"/>
                </a:cubicBezTo>
                <a:cubicBezTo>
                  <a:pt x="676" y="59"/>
                  <a:pt x="1372" y="266"/>
                  <a:pt x="1823" y="716"/>
                </a:cubicBezTo>
                <a:cubicBezTo>
                  <a:pt x="1940" y="824"/>
                  <a:pt x="1842" y="922"/>
                  <a:pt x="1734" y="814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1"/>
          <p:cNvSpPr/>
          <p:nvPr/>
        </p:nvSpPr>
        <p:spPr>
          <a:xfrm>
            <a:off x="-828935" y="2545441"/>
            <a:ext cx="460210" cy="385764"/>
          </a:xfrm>
          <a:custGeom>
            <a:avLst/>
            <a:gdLst/>
            <a:ahLst/>
            <a:cxnLst/>
            <a:rect l="l" t="t" r="r" b="b"/>
            <a:pathLst>
              <a:path w="2176" h="1824" extrusionOk="0">
                <a:moveTo>
                  <a:pt x="40" y="706"/>
                </a:moveTo>
                <a:cubicBezTo>
                  <a:pt x="0" y="1823"/>
                  <a:pt x="1598" y="1127"/>
                  <a:pt x="2176" y="441"/>
                </a:cubicBezTo>
                <a:cubicBezTo>
                  <a:pt x="1931" y="510"/>
                  <a:pt x="1588" y="412"/>
                  <a:pt x="1245" y="324"/>
                </a:cubicBezTo>
                <a:cubicBezTo>
                  <a:pt x="647" y="158"/>
                  <a:pt x="59" y="1"/>
                  <a:pt x="40" y="70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1"/>
          <p:cNvSpPr/>
          <p:nvPr/>
        </p:nvSpPr>
        <p:spPr>
          <a:xfrm>
            <a:off x="-862139" y="2661550"/>
            <a:ext cx="443714" cy="85020"/>
          </a:xfrm>
          <a:custGeom>
            <a:avLst/>
            <a:gdLst/>
            <a:ahLst/>
            <a:cxnLst/>
            <a:rect l="l" t="t" r="r" b="b"/>
            <a:pathLst>
              <a:path w="2098" h="402" extrusionOk="0">
                <a:moveTo>
                  <a:pt x="187" y="59"/>
                </a:moveTo>
                <a:cubicBezTo>
                  <a:pt x="784" y="255"/>
                  <a:pt x="1461" y="226"/>
                  <a:pt x="2029" y="20"/>
                </a:cubicBezTo>
                <a:cubicBezTo>
                  <a:pt x="2078" y="1"/>
                  <a:pt x="2098" y="59"/>
                  <a:pt x="2058" y="79"/>
                </a:cubicBezTo>
                <a:cubicBezTo>
                  <a:pt x="1470" y="295"/>
                  <a:pt x="745" y="402"/>
                  <a:pt x="148" y="186"/>
                </a:cubicBezTo>
                <a:cubicBezTo>
                  <a:pt x="1" y="138"/>
                  <a:pt x="40" y="10"/>
                  <a:pt x="187" y="5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1"/>
          <p:cNvSpPr/>
          <p:nvPr/>
        </p:nvSpPr>
        <p:spPr>
          <a:xfrm>
            <a:off x="-1069401" y="2282134"/>
            <a:ext cx="462537" cy="476918"/>
          </a:xfrm>
          <a:custGeom>
            <a:avLst/>
            <a:gdLst/>
            <a:ahLst/>
            <a:cxnLst/>
            <a:rect l="l" t="t" r="r" b="b"/>
            <a:pathLst>
              <a:path w="2187" h="2255" extrusionOk="0">
                <a:moveTo>
                  <a:pt x="1069" y="1843"/>
                </a:moveTo>
                <a:cubicBezTo>
                  <a:pt x="1" y="1422"/>
                  <a:pt x="1294" y="256"/>
                  <a:pt x="2186" y="1"/>
                </a:cubicBezTo>
                <a:cubicBezTo>
                  <a:pt x="1764" y="550"/>
                  <a:pt x="2088" y="2255"/>
                  <a:pt x="1069" y="1843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1"/>
          <p:cNvSpPr/>
          <p:nvPr/>
        </p:nvSpPr>
        <p:spPr>
          <a:xfrm>
            <a:off x="-855794" y="2311320"/>
            <a:ext cx="205360" cy="402261"/>
          </a:xfrm>
          <a:custGeom>
            <a:avLst/>
            <a:gdLst/>
            <a:ahLst/>
            <a:cxnLst/>
            <a:rect l="l" t="t" r="r" b="b"/>
            <a:pathLst>
              <a:path w="971" h="1902" extrusionOk="0">
                <a:moveTo>
                  <a:pt x="147" y="1744"/>
                </a:moveTo>
                <a:cubicBezTo>
                  <a:pt x="216" y="1127"/>
                  <a:pt x="519" y="520"/>
                  <a:pt x="941" y="89"/>
                </a:cubicBezTo>
                <a:cubicBezTo>
                  <a:pt x="970" y="49"/>
                  <a:pt x="931" y="0"/>
                  <a:pt x="892" y="39"/>
                </a:cubicBezTo>
                <a:cubicBezTo>
                  <a:pt x="460" y="481"/>
                  <a:pt x="59" y="1098"/>
                  <a:pt x="10" y="1735"/>
                </a:cubicBezTo>
                <a:cubicBezTo>
                  <a:pt x="0" y="1892"/>
                  <a:pt x="127" y="1901"/>
                  <a:pt x="147" y="1744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1"/>
          <p:cNvSpPr/>
          <p:nvPr/>
        </p:nvSpPr>
        <p:spPr>
          <a:xfrm>
            <a:off x="-1116986" y="2574415"/>
            <a:ext cx="460422" cy="532753"/>
          </a:xfrm>
          <a:custGeom>
            <a:avLst/>
            <a:gdLst/>
            <a:ahLst/>
            <a:cxnLst/>
            <a:rect l="l" t="t" r="r" b="b"/>
            <a:pathLst>
              <a:path w="2177" h="2519" extrusionOk="0">
                <a:moveTo>
                  <a:pt x="1225" y="598"/>
                </a:moveTo>
                <a:cubicBezTo>
                  <a:pt x="245" y="1"/>
                  <a:pt x="1" y="1676"/>
                  <a:pt x="255" y="2519"/>
                </a:cubicBezTo>
                <a:cubicBezTo>
                  <a:pt x="539" y="1843"/>
                  <a:pt x="2176" y="1167"/>
                  <a:pt x="1225" y="598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1"/>
          <p:cNvSpPr/>
          <p:nvPr/>
        </p:nvSpPr>
        <p:spPr>
          <a:xfrm>
            <a:off x="-1065171" y="2667683"/>
            <a:ext cx="251043" cy="383650"/>
          </a:xfrm>
          <a:custGeom>
            <a:avLst/>
            <a:gdLst/>
            <a:ahLst/>
            <a:cxnLst/>
            <a:rect l="l" t="t" r="r" b="b"/>
            <a:pathLst>
              <a:path w="1187" h="1814" extrusionOk="0">
                <a:moveTo>
                  <a:pt x="1059" y="207"/>
                </a:moveTo>
                <a:cubicBezTo>
                  <a:pt x="569" y="589"/>
                  <a:pt x="216" y="1176"/>
                  <a:pt x="79" y="1764"/>
                </a:cubicBezTo>
                <a:cubicBezTo>
                  <a:pt x="69" y="1814"/>
                  <a:pt x="0" y="1794"/>
                  <a:pt x="10" y="1745"/>
                </a:cubicBezTo>
                <a:cubicBezTo>
                  <a:pt x="157" y="1137"/>
                  <a:pt x="461" y="481"/>
                  <a:pt x="980" y="99"/>
                </a:cubicBezTo>
                <a:cubicBezTo>
                  <a:pt x="1098" y="1"/>
                  <a:pt x="1186" y="109"/>
                  <a:pt x="1059" y="20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1"/>
          <p:cNvSpPr/>
          <p:nvPr/>
        </p:nvSpPr>
        <p:spPr>
          <a:xfrm>
            <a:off x="-1044445" y="2582875"/>
            <a:ext cx="489185" cy="485167"/>
          </a:xfrm>
          <a:custGeom>
            <a:avLst/>
            <a:gdLst/>
            <a:ahLst/>
            <a:cxnLst/>
            <a:rect l="l" t="t" r="r" b="b"/>
            <a:pathLst>
              <a:path w="2313" h="2294" extrusionOk="0">
                <a:moveTo>
                  <a:pt x="971" y="608"/>
                </a:moveTo>
                <a:cubicBezTo>
                  <a:pt x="0" y="1185"/>
                  <a:pt x="1461" y="2165"/>
                  <a:pt x="2313" y="2293"/>
                </a:cubicBezTo>
                <a:cubicBezTo>
                  <a:pt x="1862" y="1793"/>
                  <a:pt x="1990" y="0"/>
                  <a:pt x="971" y="608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1"/>
          <p:cNvSpPr/>
          <p:nvPr/>
        </p:nvSpPr>
        <p:spPr>
          <a:xfrm>
            <a:off x="-857909" y="2667683"/>
            <a:ext cx="255061" cy="377516"/>
          </a:xfrm>
          <a:custGeom>
            <a:avLst/>
            <a:gdLst/>
            <a:ahLst/>
            <a:cxnLst/>
            <a:rect l="l" t="t" r="r" b="b"/>
            <a:pathLst>
              <a:path w="1206" h="1785" extrusionOk="0">
                <a:moveTo>
                  <a:pt x="167" y="157"/>
                </a:moveTo>
                <a:cubicBezTo>
                  <a:pt x="304" y="765"/>
                  <a:pt x="696" y="1324"/>
                  <a:pt x="1167" y="1696"/>
                </a:cubicBezTo>
                <a:cubicBezTo>
                  <a:pt x="1206" y="1735"/>
                  <a:pt x="1167" y="1784"/>
                  <a:pt x="1127" y="1755"/>
                </a:cubicBezTo>
                <a:cubicBezTo>
                  <a:pt x="637" y="1372"/>
                  <a:pt x="167" y="814"/>
                  <a:pt x="30" y="187"/>
                </a:cubicBezTo>
                <a:cubicBezTo>
                  <a:pt x="0" y="40"/>
                  <a:pt x="128" y="1"/>
                  <a:pt x="167" y="15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1"/>
          <p:cNvSpPr/>
          <p:nvPr/>
        </p:nvSpPr>
        <p:spPr>
          <a:xfrm>
            <a:off x="-901476" y="2661550"/>
            <a:ext cx="39549" cy="33416"/>
          </a:xfrm>
          <a:custGeom>
            <a:avLst/>
            <a:gdLst/>
            <a:ahLst/>
            <a:cxnLst/>
            <a:rect l="l" t="t" r="r" b="b"/>
            <a:pathLst>
              <a:path w="187" h="158" extrusionOk="0">
                <a:moveTo>
                  <a:pt x="30" y="1"/>
                </a:moveTo>
                <a:cubicBezTo>
                  <a:pt x="20" y="20"/>
                  <a:pt x="10" y="40"/>
                  <a:pt x="10" y="59"/>
                </a:cubicBezTo>
                <a:cubicBezTo>
                  <a:pt x="1" y="69"/>
                  <a:pt x="1" y="79"/>
                  <a:pt x="1" y="88"/>
                </a:cubicBezTo>
                <a:cubicBezTo>
                  <a:pt x="49" y="99"/>
                  <a:pt x="108" y="128"/>
                  <a:pt x="158" y="157"/>
                </a:cubicBezTo>
                <a:cubicBezTo>
                  <a:pt x="167" y="147"/>
                  <a:pt x="177" y="147"/>
                  <a:pt x="187" y="138"/>
                </a:cubicBezTo>
                <a:cubicBezTo>
                  <a:pt x="138" y="88"/>
                  <a:pt x="89" y="49"/>
                  <a:pt x="30" y="1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5" name="Google Shape;5995;p21"/>
          <p:cNvSpPr/>
          <p:nvPr/>
        </p:nvSpPr>
        <p:spPr>
          <a:xfrm>
            <a:off x="-895343" y="2649072"/>
            <a:ext cx="41664" cy="41664"/>
          </a:xfrm>
          <a:custGeom>
            <a:avLst/>
            <a:gdLst/>
            <a:ahLst/>
            <a:cxnLst/>
            <a:rect l="l" t="t" r="r" b="b"/>
            <a:pathLst>
              <a:path w="197" h="197" extrusionOk="0">
                <a:moveTo>
                  <a:pt x="50" y="1"/>
                </a:moveTo>
                <a:cubicBezTo>
                  <a:pt x="31" y="20"/>
                  <a:pt x="11" y="40"/>
                  <a:pt x="1" y="60"/>
                </a:cubicBezTo>
                <a:cubicBezTo>
                  <a:pt x="60" y="108"/>
                  <a:pt x="109" y="147"/>
                  <a:pt x="158" y="197"/>
                </a:cubicBezTo>
                <a:cubicBezTo>
                  <a:pt x="158" y="197"/>
                  <a:pt x="168" y="187"/>
                  <a:pt x="177" y="187"/>
                </a:cubicBezTo>
                <a:cubicBezTo>
                  <a:pt x="177" y="177"/>
                  <a:pt x="187" y="177"/>
                  <a:pt x="197" y="167"/>
                </a:cubicBezTo>
                <a:lnTo>
                  <a:pt x="197" y="138"/>
                </a:lnTo>
                <a:lnTo>
                  <a:pt x="197" y="89"/>
                </a:lnTo>
                <a:cubicBezTo>
                  <a:pt x="138" y="69"/>
                  <a:pt x="89" y="30"/>
                  <a:pt x="5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6" name="Google Shape;5996;p21"/>
          <p:cNvSpPr/>
          <p:nvPr/>
        </p:nvSpPr>
        <p:spPr>
          <a:xfrm>
            <a:off x="-781138" y="2686506"/>
            <a:ext cx="4230" cy="211"/>
          </a:xfrm>
          <a:custGeom>
            <a:avLst/>
            <a:gdLst/>
            <a:ahLst/>
            <a:cxnLst/>
            <a:rect l="l" t="t" r="r" b="b"/>
            <a:pathLst>
              <a:path w="20" h="1" extrusionOk="0">
                <a:moveTo>
                  <a:pt x="20" y="0"/>
                </a:moveTo>
                <a:lnTo>
                  <a:pt x="0" y="0"/>
                </a:lnTo>
                <a:lnTo>
                  <a:pt x="20" y="0"/>
                </a:lnTo>
                <a:lnTo>
                  <a:pt x="2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7" name="Google Shape;5997;p21"/>
          <p:cNvSpPr/>
          <p:nvPr/>
        </p:nvSpPr>
        <p:spPr>
          <a:xfrm>
            <a:off x="-826820" y="2678046"/>
            <a:ext cx="49913" cy="25168"/>
          </a:xfrm>
          <a:custGeom>
            <a:avLst/>
            <a:gdLst/>
            <a:ahLst/>
            <a:cxnLst/>
            <a:rect l="l" t="t" r="r" b="b"/>
            <a:pathLst>
              <a:path w="236" h="119" extrusionOk="0">
                <a:moveTo>
                  <a:pt x="10" y="1"/>
                </a:moveTo>
                <a:lnTo>
                  <a:pt x="10" y="10"/>
                </a:lnTo>
                <a:cubicBezTo>
                  <a:pt x="10" y="30"/>
                  <a:pt x="1" y="50"/>
                  <a:pt x="1" y="60"/>
                </a:cubicBezTo>
                <a:cubicBezTo>
                  <a:pt x="10" y="79"/>
                  <a:pt x="10" y="89"/>
                  <a:pt x="20" y="108"/>
                </a:cubicBezTo>
                <a:lnTo>
                  <a:pt x="20" y="119"/>
                </a:lnTo>
                <a:cubicBezTo>
                  <a:pt x="99" y="79"/>
                  <a:pt x="167" y="50"/>
                  <a:pt x="236" y="40"/>
                </a:cubicBezTo>
                <a:lnTo>
                  <a:pt x="206" y="40"/>
                </a:lnTo>
                <a:cubicBezTo>
                  <a:pt x="147" y="40"/>
                  <a:pt x="79" y="30"/>
                  <a:pt x="1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8" name="Google Shape;5998;p21"/>
          <p:cNvSpPr/>
          <p:nvPr/>
        </p:nvSpPr>
        <p:spPr>
          <a:xfrm>
            <a:off x="-884769" y="2630460"/>
            <a:ext cx="107862" cy="56257"/>
          </a:xfrm>
          <a:custGeom>
            <a:avLst/>
            <a:gdLst/>
            <a:ahLst/>
            <a:cxnLst/>
            <a:rect l="l" t="t" r="r" b="b"/>
            <a:pathLst>
              <a:path w="510" h="266" extrusionOk="0">
                <a:moveTo>
                  <a:pt x="177" y="0"/>
                </a:moveTo>
                <a:cubicBezTo>
                  <a:pt x="108" y="10"/>
                  <a:pt x="49" y="39"/>
                  <a:pt x="0" y="89"/>
                </a:cubicBezTo>
                <a:cubicBezTo>
                  <a:pt x="39" y="118"/>
                  <a:pt x="88" y="157"/>
                  <a:pt x="147" y="177"/>
                </a:cubicBezTo>
                <a:lnTo>
                  <a:pt x="177" y="0"/>
                </a:lnTo>
                <a:close/>
                <a:moveTo>
                  <a:pt x="314" y="20"/>
                </a:moveTo>
                <a:lnTo>
                  <a:pt x="284" y="226"/>
                </a:lnTo>
                <a:cubicBezTo>
                  <a:pt x="353" y="255"/>
                  <a:pt x="421" y="265"/>
                  <a:pt x="480" y="265"/>
                </a:cubicBezTo>
                <a:lnTo>
                  <a:pt x="510" y="265"/>
                </a:lnTo>
                <a:cubicBezTo>
                  <a:pt x="490" y="157"/>
                  <a:pt x="421" y="59"/>
                  <a:pt x="314" y="2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9" name="Google Shape;5999;p21"/>
          <p:cNvSpPr/>
          <p:nvPr/>
        </p:nvSpPr>
        <p:spPr>
          <a:xfrm>
            <a:off x="-853891" y="2630460"/>
            <a:ext cx="35531" cy="60276"/>
          </a:xfrm>
          <a:custGeom>
            <a:avLst/>
            <a:gdLst/>
            <a:ahLst/>
            <a:cxnLst/>
            <a:rect l="l" t="t" r="r" b="b"/>
            <a:pathLst>
              <a:path w="168" h="285" extrusionOk="0">
                <a:moveTo>
                  <a:pt x="31" y="0"/>
                </a:moveTo>
                <a:lnTo>
                  <a:pt x="1" y="177"/>
                </a:lnTo>
                <a:lnTo>
                  <a:pt x="1" y="226"/>
                </a:lnTo>
                <a:lnTo>
                  <a:pt x="1" y="255"/>
                </a:lnTo>
                <a:cubicBezTo>
                  <a:pt x="11" y="246"/>
                  <a:pt x="31" y="246"/>
                  <a:pt x="40" y="235"/>
                </a:cubicBezTo>
                <a:lnTo>
                  <a:pt x="79" y="235"/>
                </a:lnTo>
                <a:cubicBezTo>
                  <a:pt x="99" y="246"/>
                  <a:pt x="118" y="255"/>
                  <a:pt x="118" y="275"/>
                </a:cubicBezTo>
                <a:lnTo>
                  <a:pt x="129" y="285"/>
                </a:lnTo>
                <a:cubicBezTo>
                  <a:pt x="129" y="275"/>
                  <a:pt x="138" y="255"/>
                  <a:pt x="138" y="235"/>
                </a:cubicBezTo>
                <a:lnTo>
                  <a:pt x="138" y="226"/>
                </a:lnTo>
                <a:lnTo>
                  <a:pt x="168" y="20"/>
                </a:lnTo>
                <a:cubicBezTo>
                  <a:pt x="168" y="20"/>
                  <a:pt x="168" y="10"/>
                  <a:pt x="158" y="10"/>
                </a:cubicBezTo>
                <a:cubicBezTo>
                  <a:pt x="129" y="0"/>
                  <a:pt x="99" y="0"/>
                  <a:pt x="7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0" name="Google Shape;6000;p21"/>
          <p:cNvSpPr/>
          <p:nvPr/>
        </p:nvSpPr>
        <p:spPr>
          <a:xfrm>
            <a:off x="-905495" y="2680161"/>
            <a:ext cx="37434" cy="41664"/>
          </a:xfrm>
          <a:custGeom>
            <a:avLst/>
            <a:gdLst/>
            <a:ahLst/>
            <a:cxnLst/>
            <a:rect l="l" t="t" r="r" b="b"/>
            <a:pathLst>
              <a:path w="177" h="197" extrusionOk="0">
                <a:moveTo>
                  <a:pt x="20" y="0"/>
                </a:moveTo>
                <a:lnTo>
                  <a:pt x="20" y="0"/>
                </a:lnTo>
                <a:cubicBezTo>
                  <a:pt x="0" y="69"/>
                  <a:pt x="10" y="138"/>
                  <a:pt x="39" y="196"/>
                </a:cubicBezTo>
                <a:cubicBezTo>
                  <a:pt x="88" y="148"/>
                  <a:pt x="137" y="109"/>
                  <a:pt x="177" y="69"/>
                </a:cubicBezTo>
                <a:cubicBezTo>
                  <a:pt x="127" y="40"/>
                  <a:pt x="68" y="11"/>
                  <a:pt x="20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1" name="Google Shape;6001;p21"/>
          <p:cNvSpPr/>
          <p:nvPr/>
        </p:nvSpPr>
        <p:spPr>
          <a:xfrm>
            <a:off x="-897247" y="2680161"/>
            <a:ext cx="68524" cy="62391"/>
          </a:xfrm>
          <a:custGeom>
            <a:avLst/>
            <a:gdLst/>
            <a:ahLst/>
            <a:cxnLst/>
            <a:rect l="l" t="t" r="r" b="b"/>
            <a:pathLst>
              <a:path w="324" h="295" extrusionOk="0">
                <a:moveTo>
                  <a:pt x="245" y="0"/>
                </a:moveTo>
                <a:lnTo>
                  <a:pt x="245" y="0"/>
                </a:lnTo>
                <a:cubicBezTo>
                  <a:pt x="243" y="2"/>
                  <a:pt x="241" y="3"/>
                  <a:pt x="239" y="5"/>
                </a:cubicBezTo>
                <a:lnTo>
                  <a:pt x="239" y="5"/>
                </a:lnTo>
                <a:cubicBezTo>
                  <a:pt x="241" y="4"/>
                  <a:pt x="243" y="2"/>
                  <a:pt x="245" y="0"/>
                </a:cubicBezTo>
                <a:close/>
                <a:moveTo>
                  <a:pt x="284" y="0"/>
                </a:moveTo>
                <a:cubicBezTo>
                  <a:pt x="294" y="11"/>
                  <a:pt x="314" y="20"/>
                  <a:pt x="323" y="40"/>
                </a:cubicBezTo>
                <a:cubicBezTo>
                  <a:pt x="323" y="20"/>
                  <a:pt x="304" y="11"/>
                  <a:pt x="284" y="0"/>
                </a:cubicBezTo>
                <a:close/>
                <a:moveTo>
                  <a:pt x="239" y="5"/>
                </a:moveTo>
                <a:cubicBezTo>
                  <a:pt x="228" y="11"/>
                  <a:pt x="214" y="12"/>
                  <a:pt x="206" y="20"/>
                </a:cubicBezTo>
                <a:cubicBezTo>
                  <a:pt x="196" y="30"/>
                  <a:pt x="186" y="30"/>
                  <a:pt x="186" y="40"/>
                </a:cubicBezTo>
                <a:cubicBezTo>
                  <a:pt x="177" y="40"/>
                  <a:pt x="167" y="50"/>
                  <a:pt x="167" y="50"/>
                </a:cubicBezTo>
                <a:cubicBezTo>
                  <a:pt x="157" y="59"/>
                  <a:pt x="147" y="59"/>
                  <a:pt x="138" y="69"/>
                </a:cubicBezTo>
                <a:cubicBezTo>
                  <a:pt x="98" y="109"/>
                  <a:pt x="49" y="148"/>
                  <a:pt x="0" y="196"/>
                </a:cubicBezTo>
                <a:cubicBezTo>
                  <a:pt x="20" y="236"/>
                  <a:pt x="49" y="265"/>
                  <a:pt x="79" y="294"/>
                </a:cubicBezTo>
                <a:cubicBezTo>
                  <a:pt x="118" y="255"/>
                  <a:pt x="167" y="216"/>
                  <a:pt x="225" y="177"/>
                </a:cubicBezTo>
                <a:cubicBezTo>
                  <a:pt x="225" y="157"/>
                  <a:pt x="216" y="148"/>
                  <a:pt x="216" y="128"/>
                </a:cubicBezTo>
                <a:cubicBezTo>
                  <a:pt x="207" y="64"/>
                  <a:pt x="214" y="26"/>
                  <a:pt x="239" y="5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2" name="Google Shape;6002;p21"/>
          <p:cNvSpPr/>
          <p:nvPr/>
        </p:nvSpPr>
        <p:spPr>
          <a:xfrm>
            <a:off x="-880750" y="2686506"/>
            <a:ext cx="103843" cy="70639"/>
          </a:xfrm>
          <a:custGeom>
            <a:avLst/>
            <a:gdLst/>
            <a:ahLst/>
            <a:cxnLst/>
            <a:rect l="l" t="t" r="r" b="b"/>
            <a:pathLst>
              <a:path w="491" h="334" extrusionOk="0">
                <a:moveTo>
                  <a:pt x="491" y="0"/>
                </a:moveTo>
                <a:cubicBezTo>
                  <a:pt x="422" y="10"/>
                  <a:pt x="354" y="39"/>
                  <a:pt x="275" y="79"/>
                </a:cubicBezTo>
                <a:cubicBezTo>
                  <a:pt x="295" y="147"/>
                  <a:pt x="314" y="225"/>
                  <a:pt x="334" y="294"/>
                </a:cubicBezTo>
                <a:cubicBezTo>
                  <a:pt x="402" y="255"/>
                  <a:pt x="452" y="196"/>
                  <a:pt x="471" y="127"/>
                </a:cubicBezTo>
                <a:cubicBezTo>
                  <a:pt x="491" y="88"/>
                  <a:pt x="491" y="39"/>
                  <a:pt x="491" y="0"/>
                </a:cubicBezTo>
                <a:close/>
                <a:moveTo>
                  <a:pt x="147" y="147"/>
                </a:moveTo>
                <a:cubicBezTo>
                  <a:pt x="89" y="186"/>
                  <a:pt x="40" y="225"/>
                  <a:pt x="1" y="264"/>
                </a:cubicBezTo>
                <a:cubicBezTo>
                  <a:pt x="30" y="284"/>
                  <a:pt x="60" y="304"/>
                  <a:pt x="99" y="314"/>
                </a:cubicBezTo>
                <a:cubicBezTo>
                  <a:pt x="128" y="323"/>
                  <a:pt x="158" y="333"/>
                  <a:pt x="197" y="333"/>
                </a:cubicBezTo>
                <a:lnTo>
                  <a:pt x="206" y="333"/>
                </a:lnTo>
                <a:cubicBezTo>
                  <a:pt x="187" y="275"/>
                  <a:pt x="167" y="206"/>
                  <a:pt x="147" y="147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3" name="Google Shape;6003;p21"/>
          <p:cNvSpPr/>
          <p:nvPr/>
        </p:nvSpPr>
        <p:spPr>
          <a:xfrm>
            <a:off x="-853891" y="2680161"/>
            <a:ext cx="43779" cy="76984"/>
          </a:xfrm>
          <a:custGeom>
            <a:avLst/>
            <a:gdLst/>
            <a:ahLst/>
            <a:cxnLst/>
            <a:rect l="l" t="t" r="r" b="b"/>
            <a:pathLst>
              <a:path w="207" h="364" extrusionOk="0">
                <a:moveTo>
                  <a:pt x="40" y="0"/>
                </a:moveTo>
                <a:cubicBezTo>
                  <a:pt x="11" y="20"/>
                  <a:pt x="1" y="59"/>
                  <a:pt x="11" y="128"/>
                </a:cubicBezTo>
                <a:cubicBezTo>
                  <a:pt x="11" y="148"/>
                  <a:pt x="20" y="157"/>
                  <a:pt x="20" y="177"/>
                </a:cubicBezTo>
                <a:cubicBezTo>
                  <a:pt x="40" y="236"/>
                  <a:pt x="60" y="305"/>
                  <a:pt x="79" y="363"/>
                </a:cubicBezTo>
                <a:cubicBezTo>
                  <a:pt x="129" y="363"/>
                  <a:pt x="168" y="344"/>
                  <a:pt x="207" y="324"/>
                </a:cubicBezTo>
                <a:cubicBezTo>
                  <a:pt x="187" y="255"/>
                  <a:pt x="168" y="177"/>
                  <a:pt x="148" y="109"/>
                </a:cubicBezTo>
                <a:lnTo>
                  <a:pt x="148" y="98"/>
                </a:lnTo>
                <a:cubicBezTo>
                  <a:pt x="138" y="79"/>
                  <a:pt x="138" y="69"/>
                  <a:pt x="129" y="50"/>
                </a:cubicBezTo>
                <a:lnTo>
                  <a:pt x="118" y="40"/>
                </a:lnTo>
                <a:cubicBezTo>
                  <a:pt x="109" y="20"/>
                  <a:pt x="89" y="11"/>
                  <a:pt x="79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4" name="Google Shape;6004;p21"/>
          <p:cNvSpPr/>
          <p:nvPr/>
        </p:nvSpPr>
        <p:spPr>
          <a:xfrm>
            <a:off x="-899362" y="2609734"/>
            <a:ext cx="143181" cy="143181"/>
          </a:xfrm>
          <a:custGeom>
            <a:avLst/>
            <a:gdLst/>
            <a:ahLst/>
            <a:cxnLst/>
            <a:rect l="l" t="t" r="r" b="b"/>
            <a:pathLst>
              <a:path w="677" h="677" extrusionOk="0">
                <a:moveTo>
                  <a:pt x="618" y="431"/>
                </a:moveTo>
                <a:cubicBezTo>
                  <a:pt x="569" y="588"/>
                  <a:pt x="402" y="677"/>
                  <a:pt x="246" y="618"/>
                </a:cubicBezTo>
                <a:cubicBezTo>
                  <a:pt x="89" y="569"/>
                  <a:pt x="0" y="402"/>
                  <a:pt x="59" y="246"/>
                </a:cubicBezTo>
                <a:cubicBezTo>
                  <a:pt x="108" y="89"/>
                  <a:pt x="275" y="0"/>
                  <a:pt x="431" y="50"/>
                </a:cubicBezTo>
                <a:cubicBezTo>
                  <a:pt x="588" y="108"/>
                  <a:pt x="677" y="275"/>
                  <a:pt x="618" y="43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5" name="Google Shape;6005;p21"/>
          <p:cNvSpPr/>
          <p:nvPr/>
        </p:nvSpPr>
        <p:spPr>
          <a:xfrm>
            <a:off x="-831050" y="2634479"/>
            <a:ext cx="52027" cy="52239"/>
          </a:xfrm>
          <a:custGeom>
            <a:avLst/>
            <a:gdLst/>
            <a:ahLst/>
            <a:cxnLst/>
            <a:rect l="l" t="t" r="r" b="b"/>
            <a:pathLst>
              <a:path w="246" h="247" extrusionOk="0">
                <a:moveTo>
                  <a:pt x="226" y="158"/>
                </a:moveTo>
                <a:cubicBezTo>
                  <a:pt x="206" y="216"/>
                  <a:pt x="148" y="246"/>
                  <a:pt x="89" y="227"/>
                </a:cubicBezTo>
                <a:cubicBezTo>
                  <a:pt x="30" y="207"/>
                  <a:pt x="1" y="148"/>
                  <a:pt x="21" y="89"/>
                </a:cubicBezTo>
                <a:cubicBezTo>
                  <a:pt x="40" y="31"/>
                  <a:pt x="99" y="1"/>
                  <a:pt x="158" y="20"/>
                </a:cubicBezTo>
                <a:cubicBezTo>
                  <a:pt x="217" y="40"/>
                  <a:pt x="246" y="99"/>
                  <a:pt x="226" y="15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6" name="Google Shape;6006;p21"/>
          <p:cNvSpPr/>
          <p:nvPr/>
        </p:nvSpPr>
        <p:spPr>
          <a:xfrm>
            <a:off x="833177" y="6010730"/>
            <a:ext cx="358693" cy="296514"/>
          </a:xfrm>
          <a:custGeom>
            <a:avLst/>
            <a:gdLst/>
            <a:ahLst/>
            <a:cxnLst/>
            <a:rect l="l" t="t" r="r" b="b"/>
            <a:pathLst>
              <a:path w="1696" h="1402" extrusionOk="0">
                <a:moveTo>
                  <a:pt x="1382" y="695"/>
                </a:moveTo>
                <a:cubicBezTo>
                  <a:pt x="1696" y="0"/>
                  <a:pt x="520" y="0"/>
                  <a:pt x="0" y="245"/>
                </a:cubicBezTo>
                <a:cubicBezTo>
                  <a:pt x="451" y="353"/>
                  <a:pt x="1059" y="1401"/>
                  <a:pt x="1382" y="695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7" name="Google Shape;6007;p21"/>
          <p:cNvSpPr/>
          <p:nvPr/>
        </p:nvSpPr>
        <p:spPr>
          <a:xfrm>
            <a:off x="872515" y="6054086"/>
            <a:ext cx="275788" cy="130915"/>
          </a:xfrm>
          <a:custGeom>
            <a:avLst/>
            <a:gdLst/>
            <a:ahLst/>
            <a:cxnLst/>
            <a:rect l="l" t="t" r="r" b="b"/>
            <a:pathLst>
              <a:path w="1304" h="619" extrusionOk="0">
                <a:moveTo>
                  <a:pt x="1167" y="549"/>
                </a:moveTo>
                <a:cubicBezTo>
                  <a:pt x="863" y="265"/>
                  <a:pt x="441" y="79"/>
                  <a:pt x="30" y="50"/>
                </a:cubicBezTo>
                <a:cubicBezTo>
                  <a:pt x="1" y="50"/>
                  <a:pt x="1" y="1"/>
                  <a:pt x="40" y="1"/>
                </a:cubicBezTo>
                <a:cubicBezTo>
                  <a:pt x="452" y="40"/>
                  <a:pt x="922" y="177"/>
                  <a:pt x="1236" y="481"/>
                </a:cubicBezTo>
                <a:cubicBezTo>
                  <a:pt x="1304" y="549"/>
                  <a:pt x="1245" y="618"/>
                  <a:pt x="1167" y="5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8" name="Google Shape;6008;p21"/>
          <p:cNvSpPr/>
          <p:nvPr/>
        </p:nvSpPr>
        <p:spPr>
          <a:xfrm>
            <a:off x="1139840" y="6068679"/>
            <a:ext cx="309204" cy="261406"/>
          </a:xfrm>
          <a:custGeom>
            <a:avLst/>
            <a:gdLst/>
            <a:ahLst/>
            <a:cxnLst/>
            <a:rect l="l" t="t" r="r" b="b"/>
            <a:pathLst>
              <a:path w="1462" h="1236" extrusionOk="0">
                <a:moveTo>
                  <a:pt x="20" y="480"/>
                </a:moveTo>
                <a:cubicBezTo>
                  <a:pt x="1" y="1235"/>
                  <a:pt x="1078" y="765"/>
                  <a:pt x="1461" y="304"/>
                </a:cubicBezTo>
                <a:cubicBezTo>
                  <a:pt x="1294" y="343"/>
                  <a:pt x="1069" y="284"/>
                  <a:pt x="834" y="225"/>
                </a:cubicBezTo>
                <a:cubicBezTo>
                  <a:pt x="432" y="118"/>
                  <a:pt x="30" y="0"/>
                  <a:pt x="20" y="48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9" name="Google Shape;6009;p21"/>
          <p:cNvSpPr/>
          <p:nvPr/>
        </p:nvSpPr>
        <p:spPr>
          <a:xfrm>
            <a:off x="1117210" y="6147353"/>
            <a:ext cx="298629" cy="58372"/>
          </a:xfrm>
          <a:custGeom>
            <a:avLst/>
            <a:gdLst/>
            <a:ahLst/>
            <a:cxnLst/>
            <a:rect l="l" t="t" r="r" b="b"/>
            <a:pathLst>
              <a:path w="1412" h="276" extrusionOk="0">
                <a:moveTo>
                  <a:pt x="127" y="40"/>
                </a:moveTo>
                <a:cubicBezTo>
                  <a:pt x="529" y="177"/>
                  <a:pt x="989" y="158"/>
                  <a:pt x="1362" y="10"/>
                </a:cubicBezTo>
                <a:cubicBezTo>
                  <a:pt x="1401" y="1"/>
                  <a:pt x="1411" y="49"/>
                  <a:pt x="1381" y="60"/>
                </a:cubicBezTo>
                <a:cubicBezTo>
                  <a:pt x="989" y="197"/>
                  <a:pt x="500" y="275"/>
                  <a:pt x="98" y="128"/>
                </a:cubicBezTo>
                <a:cubicBezTo>
                  <a:pt x="0" y="99"/>
                  <a:pt x="29" y="10"/>
                  <a:pt x="127" y="4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0" name="Google Shape;6010;p21"/>
          <p:cNvSpPr/>
          <p:nvPr/>
        </p:nvSpPr>
        <p:spPr>
          <a:xfrm>
            <a:off x="978260" y="5892506"/>
            <a:ext cx="311107" cy="321470"/>
          </a:xfrm>
          <a:custGeom>
            <a:avLst/>
            <a:gdLst/>
            <a:ahLst/>
            <a:cxnLst/>
            <a:rect l="l" t="t" r="r" b="b"/>
            <a:pathLst>
              <a:path w="1471" h="1520" extrusionOk="0">
                <a:moveTo>
                  <a:pt x="716" y="1245"/>
                </a:moveTo>
                <a:cubicBezTo>
                  <a:pt x="0" y="951"/>
                  <a:pt x="873" y="167"/>
                  <a:pt x="1470" y="0"/>
                </a:cubicBezTo>
                <a:cubicBezTo>
                  <a:pt x="1186" y="373"/>
                  <a:pt x="1402" y="1519"/>
                  <a:pt x="716" y="1245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1" name="Google Shape;6011;p21"/>
          <p:cNvSpPr/>
          <p:nvPr/>
        </p:nvSpPr>
        <p:spPr>
          <a:xfrm>
            <a:off x="1121229" y="5913232"/>
            <a:ext cx="138951" cy="269654"/>
          </a:xfrm>
          <a:custGeom>
            <a:avLst/>
            <a:gdLst/>
            <a:ahLst/>
            <a:cxnLst/>
            <a:rect l="l" t="t" r="r" b="b"/>
            <a:pathLst>
              <a:path w="657" h="1275" extrusionOk="0">
                <a:moveTo>
                  <a:pt x="99" y="1176"/>
                </a:moveTo>
                <a:cubicBezTo>
                  <a:pt x="138" y="755"/>
                  <a:pt x="354" y="344"/>
                  <a:pt x="628" y="50"/>
                </a:cubicBezTo>
                <a:cubicBezTo>
                  <a:pt x="657" y="30"/>
                  <a:pt x="628" y="0"/>
                  <a:pt x="598" y="20"/>
                </a:cubicBezTo>
                <a:cubicBezTo>
                  <a:pt x="304" y="324"/>
                  <a:pt x="40" y="735"/>
                  <a:pt x="10" y="1167"/>
                </a:cubicBezTo>
                <a:cubicBezTo>
                  <a:pt x="1" y="1265"/>
                  <a:pt x="89" y="1274"/>
                  <a:pt x="99" y="117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2" name="Google Shape;6012;p21"/>
          <p:cNvSpPr/>
          <p:nvPr/>
        </p:nvSpPr>
        <p:spPr>
          <a:xfrm>
            <a:off x="945056" y="6089405"/>
            <a:ext cx="308992" cy="358693"/>
          </a:xfrm>
          <a:custGeom>
            <a:avLst/>
            <a:gdLst/>
            <a:ahLst/>
            <a:cxnLst/>
            <a:rect l="l" t="t" r="r" b="b"/>
            <a:pathLst>
              <a:path w="1461" h="1696" extrusionOk="0">
                <a:moveTo>
                  <a:pt x="824" y="402"/>
                </a:moveTo>
                <a:cubicBezTo>
                  <a:pt x="167" y="0"/>
                  <a:pt x="0" y="1127"/>
                  <a:pt x="177" y="1695"/>
                </a:cubicBezTo>
                <a:cubicBezTo>
                  <a:pt x="363" y="1245"/>
                  <a:pt x="1461" y="784"/>
                  <a:pt x="824" y="402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3" name="Google Shape;6013;p21"/>
          <p:cNvSpPr/>
          <p:nvPr/>
        </p:nvSpPr>
        <p:spPr>
          <a:xfrm>
            <a:off x="980375" y="6153487"/>
            <a:ext cx="167926" cy="257176"/>
          </a:xfrm>
          <a:custGeom>
            <a:avLst/>
            <a:gdLst/>
            <a:ahLst/>
            <a:cxnLst/>
            <a:rect l="l" t="t" r="r" b="b"/>
            <a:pathLst>
              <a:path w="794" h="1216" extrusionOk="0">
                <a:moveTo>
                  <a:pt x="715" y="129"/>
                </a:moveTo>
                <a:cubicBezTo>
                  <a:pt x="382" y="393"/>
                  <a:pt x="147" y="785"/>
                  <a:pt x="49" y="1177"/>
                </a:cubicBezTo>
                <a:cubicBezTo>
                  <a:pt x="40" y="1216"/>
                  <a:pt x="0" y="1207"/>
                  <a:pt x="10" y="1167"/>
                </a:cubicBezTo>
                <a:cubicBezTo>
                  <a:pt x="108" y="765"/>
                  <a:pt x="314" y="314"/>
                  <a:pt x="657" y="60"/>
                </a:cubicBezTo>
                <a:cubicBezTo>
                  <a:pt x="735" y="1"/>
                  <a:pt x="794" y="70"/>
                  <a:pt x="715" y="12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4" name="Google Shape;6014;p21"/>
          <p:cNvSpPr/>
          <p:nvPr/>
        </p:nvSpPr>
        <p:spPr>
          <a:xfrm>
            <a:off x="994757" y="6095538"/>
            <a:ext cx="329930" cy="325700"/>
          </a:xfrm>
          <a:custGeom>
            <a:avLst/>
            <a:gdLst/>
            <a:ahLst/>
            <a:cxnLst/>
            <a:rect l="l" t="t" r="r" b="b"/>
            <a:pathLst>
              <a:path w="1560" h="1540" extrusionOk="0">
                <a:moveTo>
                  <a:pt x="647" y="412"/>
                </a:moveTo>
                <a:cubicBezTo>
                  <a:pt x="1" y="795"/>
                  <a:pt x="981" y="1451"/>
                  <a:pt x="1559" y="1539"/>
                </a:cubicBezTo>
                <a:cubicBezTo>
                  <a:pt x="1255" y="1206"/>
                  <a:pt x="1333" y="0"/>
                  <a:pt x="647" y="4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5" name="Google Shape;6015;p21"/>
          <p:cNvSpPr/>
          <p:nvPr/>
        </p:nvSpPr>
        <p:spPr>
          <a:xfrm>
            <a:off x="1119114" y="6153487"/>
            <a:ext cx="172367" cy="253158"/>
          </a:xfrm>
          <a:custGeom>
            <a:avLst/>
            <a:gdLst/>
            <a:ahLst/>
            <a:cxnLst/>
            <a:rect l="l" t="t" r="r" b="b"/>
            <a:pathLst>
              <a:path w="815" h="1197" extrusionOk="0">
                <a:moveTo>
                  <a:pt x="109" y="99"/>
                </a:moveTo>
                <a:cubicBezTo>
                  <a:pt x="207" y="510"/>
                  <a:pt x="471" y="893"/>
                  <a:pt x="785" y="1138"/>
                </a:cubicBezTo>
                <a:cubicBezTo>
                  <a:pt x="814" y="1157"/>
                  <a:pt x="785" y="1196"/>
                  <a:pt x="765" y="1177"/>
                </a:cubicBezTo>
                <a:cubicBezTo>
                  <a:pt x="432" y="913"/>
                  <a:pt x="118" y="540"/>
                  <a:pt x="20" y="118"/>
                </a:cubicBezTo>
                <a:cubicBezTo>
                  <a:pt x="1" y="20"/>
                  <a:pt x="89" y="1"/>
                  <a:pt x="109" y="9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6" name="Google Shape;6016;p21"/>
          <p:cNvSpPr/>
          <p:nvPr/>
        </p:nvSpPr>
        <p:spPr>
          <a:xfrm>
            <a:off x="1090140" y="6149468"/>
            <a:ext cx="27283" cy="20938"/>
          </a:xfrm>
          <a:custGeom>
            <a:avLst/>
            <a:gdLst/>
            <a:ahLst/>
            <a:cxnLst/>
            <a:rect l="l" t="t" r="r" b="b"/>
            <a:pathLst>
              <a:path w="129" h="99" extrusionOk="0">
                <a:moveTo>
                  <a:pt x="20" y="0"/>
                </a:moveTo>
                <a:cubicBezTo>
                  <a:pt x="11" y="10"/>
                  <a:pt x="11" y="20"/>
                  <a:pt x="11" y="30"/>
                </a:cubicBezTo>
                <a:cubicBezTo>
                  <a:pt x="0" y="39"/>
                  <a:pt x="0" y="39"/>
                  <a:pt x="0" y="50"/>
                </a:cubicBezTo>
                <a:cubicBezTo>
                  <a:pt x="40" y="59"/>
                  <a:pt x="69" y="79"/>
                  <a:pt x="109" y="98"/>
                </a:cubicBezTo>
                <a:cubicBezTo>
                  <a:pt x="118" y="98"/>
                  <a:pt x="118" y="89"/>
                  <a:pt x="128" y="89"/>
                </a:cubicBezTo>
                <a:cubicBezTo>
                  <a:pt x="89" y="50"/>
                  <a:pt x="59" y="20"/>
                  <a:pt x="20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7" name="Google Shape;6017;p21"/>
          <p:cNvSpPr/>
          <p:nvPr/>
        </p:nvSpPr>
        <p:spPr>
          <a:xfrm>
            <a:off x="1094158" y="6139105"/>
            <a:ext cx="29398" cy="29186"/>
          </a:xfrm>
          <a:custGeom>
            <a:avLst/>
            <a:gdLst/>
            <a:ahLst/>
            <a:cxnLst/>
            <a:rect l="l" t="t" r="r" b="b"/>
            <a:pathLst>
              <a:path w="139" h="138" extrusionOk="0">
                <a:moveTo>
                  <a:pt x="31" y="1"/>
                </a:moveTo>
                <a:cubicBezTo>
                  <a:pt x="21" y="20"/>
                  <a:pt x="11" y="30"/>
                  <a:pt x="1" y="49"/>
                </a:cubicBezTo>
                <a:cubicBezTo>
                  <a:pt x="40" y="69"/>
                  <a:pt x="70" y="99"/>
                  <a:pt x="109" y="138"/>
                </a:cubicBezTo>
                <a:cubicBezTo>
                  <a:pt x="109" y="128"/>
                  <a:pt x="119" y="128"/>
                  <a:pt x="119" y="128"/>
                </a:cubicBezTo>
                <a:cubicBezTo>
                  <a:pt x="129" y="118"/>
                  <a:pt x="129" y="118"/>
                  <a:pt x="138" y="118"/>
                </a:cubicBezTo>
                <a:lnTo>
                  <a:pt x="138" y="99"/>
                </a:lnTo>
                <a:lnTo>
                  <a:pt x="138" y="59"/>
                </a:lnTo>
                <a:cubicBezTo>
                  <a:pt x="99" y="49"/>
                  <a:pt x="60" y="30"/>
                  <a:pt x="31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8" name="Google Shape;6018;p21"/>
          <p:cNvSpPr/>
          <p:nvPr/>
        </p:nvSpPr>
        <p:spPr>
          <a:xfrm>
            <a:off x="1170929" y="6164061"/>
            <a:ext cx="2326" cy="211"/>
          </a:xfrm>
          <a:custGeom>
            <a:avLst/>
            <a:gdLst/>
            <a:ahLst/>
            <a:cxnLst/>
            <a:rect l="l" t="t" r="r" b="b"/>
            <a:pathLst>
              <a:path w="11" h="1" extrusionOk="0">
                <a:moveTo>
                  <a:pt x="10" y="0"/>
                </a:moveTo>
                <a:lnTo>
                  <a:pt x="1" y="0"/>
                </a:lnTo>
                <a:lnTo>
                  <a:pt x="10" y="0"/>
                </a:lnTo>
                <a:lnTo>
                  <a:pt x="1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9" name="Google Shape;6019;p21"/>
          <p:cNvSpPr/>
          <p:nvPr/>
        </p:nvSpPr>
        <p:spPr>
          <a:xfrm>
            <a:off x="1139840" y="6159831"/>
            <a:ext cx="33416" cy="16919"/>
          </a:xfrm>
          <a:custGeom>
            <a:avLst/>
            <a:gdLst/>
            <a:ahLst/>
            <a:cxnLst/>
            <a:rect l="l" t="t" r="r" b="b"/>
            <a:pathLst>
              <a:path w="158" h="80" extrusionOk="0">
                <a:moveTo>
                  <a:pt x="11" y="1"/>
                </a:moveTo>
                <a:lnTo>
                  <a:pt x="11" y="10"/>
                </a:lnTo>
                <a:cubicBezTo>
                  <a:pt x="11" y="20"/>
                  <a:pt x="11" y="30"/>
                  <a:pt x="1" y="40"/>
                </a:cubicBezTo>
                <a:cubicBezTo>
                  <a:pt x="11" y="49"/>
                  <a:pt x="11" y="59"/>
                  <a:pt x="11" y="69"/>
                </a:cubicBezTo>
                <a:cubicBezTo>
                  <a:pt x="11" y="69"/>
                  <a:pt x="20" y="69"/>
                  <a:pt x="20" y="79"/>
                </a:cubicBezTo>
                <a:cubicBezTo>
                  <a:pt x="70" y="49"/>
                  <a:pt x="118" y="30"/>
                  <a:pt x="157" y="20"/>
                </a:cubicBezTo>
                <a:lnTo>
                  <a:pt x="138" y="20"/>
                </a:lnTo>
                <a:cubicBezTo>
                  <a:pt x="99" y="20"/>
                  <a:pt x="59" y="10"/>
                  <a:pt x="11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0" name="Google Shape;6020;p21"/>
          <p:cNvSpPr/>
          <p:nvPr/>
        </p:nvSpPr>
        <p:spPr>
          <a:xfrm>
            <a:off x="1100503" y="6126627"/>
            <a:ext cx="72754" cy="37646"/>
          </a:xfrm>
          <a:custGeom>
            <a:avLst/>
            <a:gdLst/>
            <a:ahLst/>
            <a:cxnLst/>
            <a:rect l="l" t="t" r="r" b="b"/>
            <a:pathLst>
              <a:path w="344" h="178" extrusionOk="0">
                <a:moveTo>
                  <a:pt x="128" y="1"/>
                </a:moveTo>
                <a:cubicBezTo>
                  <a:pt x="79" y="10"/>
                  <a:pt x="40" y="30"/>
                  <a:pt x="1" y="60"/>
                </a:cubicBezTo>
                <a:cubicBezTo>
                  <a:pt x="30" y="89"/>
                  <a:pt x="69" y="108"/>
                  <a:pt x="108" y="118"/>
                </a:cubicBezTo>
                <a:cubicBezTo>
                  <a:pt x="108" y="79"/>
                  <a:pt x="118" y="40"/>
                  <a:pt x="128" y="1"/>
                </a:cubicBezTo>
                <a:close/>
                <a:moveTo>
                  <a:pt x="216" y="10"/>
                </a:moveTo>
                <a:cubicBezTo>
                  <a:pt x="206" y="60"/>
                  <a:pt x="206" y="108"/>
                  <a:pt x="197" y="158"/>
                </a:cubicBezTo>
                <a:cubicBezTo>
                  <a:pt x="245" y="167"/>
                  <a:pt x="285" y="177"/>
                  <a:pt x="324" y="177"/>
                </a:cubicBezTo>
                <a:lnTo>
                  <a:pt x="343" y="177"/>
                </a:lnTo>
                <a:cubicBezTo>
                  <a:pt x="334" y="108"/>
                  <a:pt x="295" y="40"/>
                  <a:pt x="216" y="1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1" name="Google Shape;6021;p21"/>
          <p:cNvSpPr/>
          <p:nvPr/>
        </p:nvSpPr>
        <p:spPr>
          <a:xfrm>
            <a:off x="1123344" y="6126627"/>
            <a:ext cx="23053" cy="41664"/>
          </a:xfrm>
          <a:custGeom>
            <a:avLst/>
            <a:gdLst/>
            <a:ahLst/>
            <a:cxnLst/>
            <a:rect l="l" t="t" r="r" b="b"/>
            <a:pathLst>
              <a:path w="109" h="197" extrusionOk="0">
                <a:moveTo>
                  <a:pt x="20" y="1"/>
                </a:moveTo>
                <a:cubicBezTo>
                  <a:pt x="10" y="40"/>
                  <a:pt x="0" y="79"/>
                  <a:pt x="0" y="118"/>
                </a:cubicBezTo>
                <a:lnTo>
                  <a:pt x="0" y="158"/>
                </a:lnTo>
                <a:lnTo>
                  <a:pt x="0" y="177"/>
                </a:lnTo>
                <a:cubicBezTo>
                  <a:pt x="10" y="167"/>
                  <a:pt x="20" y="167"/>
                  <a:pt x="20" y="167"/>
                </a:cubicBezTo>
                <a:cubicBezTo>
                  <a:pt x="30" y="158"/>
                  <a:pt x="30" y="158"/>
                  <a:pt x="39" y="158"/>
                </a:cubicBezTo>
                <a:lnTo>
                  <a:pt x="50" y="158"/>
                </a:lnTo>
                <a:cubicBezTo>
                  <a:pt x="69" y="167"/>
                  <a:pt x="79" y="177"/>
                  <a:pt x="79" y="187"/>
                </a:cubicBezTo>
                <a:lnTo>
                  <a:pt x="79" y="197"/>
                </a:lnTo>
                <a:cubicBezTo>
                  <a:pt x="89" y="187"/>
                  <a:pt x="89" y="177"/>
                  <a:pt x="89" y="167"/>
                </a:cubicBezTo>
                <a:lnTo>
                  <a:pt x="89" y="158"/>
                </a:lnTo>
                <a:cubicBezTo>
                  <a:pt x="98" y="108"/>
                  <a:pt x="98" y="60"/>
                  <a:pt x="108" y="10"/>
                </a:cubicBezTo>
                <a:lnTo>
                  <a:pt x="98" y="10"/>
                </a:lnTo>
                <a:cubicBezTo>
                  <a:pt x="79" y="1"/>
                  <a:pt x="59" y="1"/>
                  <a:pt x="39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2" name="Google Shape;6022;p21"/>
          <p:cNvSpPr/>
          <p:nvPr/>
        </p:nvSpPr>
        <p:spPr>
          <a:xfrm>
            <a:off x="1088025" y="6159831"/>
            <a:ext cx="25168" cy="27071"/>
          </a:xfrm>
          <a:custGeom>
            <a:avLst/>
            <a:gdLst/>
            <a:ahLst/>
            <a:cxnLst/>
            <a:rect l="l" t="t" r="r" b="b"/>
            <a:pathLst>
              <a:path w="119" h="128" extrusionOk="0">
                <a:moveTo>
                  <a:pt x="10" y="1"/>
                </a:moveTo>
                <a:lnTo>
                  <a:pt x="10" y="1"/>
                </a:lnTo>
                <a:cubicBezTo>
                  <a:pt x="1" y="49"/>
                  <a:pt x="10" y="88"/>
                  <a:pt x="30" y="128"/>
                </a:cubicBezTo>
                <a:cubicBezTo>
                  <a:pt x="60" y="99"/>
                  <a:pt x="89" y="79"/>
                  <a:pt x="119" y="49"/>
                </a:cubicBezTo>
                <a:cubicBezTo>
                  <a:pt x="79" y="30"/>
                  <a:pt x="50" y="10"/>
                  <a:pt x="10" y="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3" name="Google Shape;6023;p21"/>
          <p:cNvSpPr/>
          <p:nvPr/>
        </p:nvSpPr>
        <p:spPr>
          <a:xfrm>
            <a:off x="1094158" y="6159831"/>
            <a:ext cx="45894" cy="43779"/>
          </a:xfrm>
          <a:custGeom>
            <a:avLst/>
            <a:gdLst/>
            <a:ahLst/>
            <a:cxnLst/>
            <a:rect l="l" t="t" r="r" b="b"/>
            <a:pathLst>
              <a:path w="217" h="207" extrusionOk="0">
                <a:moveTo>
                  <a:pt x="188" y="1"/>
                </a:moveTo>
                <a:lnTo>
                  <a:pt x="217" y="30"/>
                </a:lnTo>
                <a:cubicBezTo>
                  <a:pt x="217" y="20"/>
                  <a:pt x="207" y="10"/>
                  <a:pt x="188" y="1"/>
                </a:cubicBezTo>
                <a:close/>
                <a:moveTo>
                  <a:pt x="158" y="10"/>
                </a:moveTo>
                <a:cubicBezTo>
                  <a:pt x="158" y="10"/>
                  <a:pt x="148" y="10"/>
                  <a:pt x="138" y="20"/>
                </a:cubicBezTo>
                <a:cubicBezTo>
                  <a:pt x="129" y="20"/>
                  <a:pt x="129" y="20"/>
                  <a:pt x="119" y="30"/>
                </a:cubicBezTo>
                <a:cubicBezTo>
                  <a:pt x="119" y="30"/>
                  <a:pt x="109" y="30"/>
                  <a:pt x="109" y="40"/>
                </a:cubicBezTo>
                <a:cubicBezTo>
                  <a:pt x="99" y="40"/>
                  <a:pt x="99" y="49"/>
                  <a:pt x="90" y="49"/>
                </a:cubicBezTo>
                <a:cubicBezTo>
                  <a:pt x="60" y="79"/>
                  <a:pt x="31" y="99"/>
                  <a:pt x="1" y="128"/>
                </a:cubicBezTo>
                <a:cubicBezTo>
                  <a:pt x="11" y="157"/>
                  <a:pt x="31" y="186"/>
                  <a:pt x="50" y="206"/>
                </a:cubicBezTo>
                <a:cubicBezTo>
                  <a:pt x="79" y="177"/>
                  <a:pt x="109" y="147"/>
                  <a:pt x="148" y="118"/>
                </a:cubicBezTo>
                <a:cubicBezTo>
                  <a:pt x="148" y="108"/>
                  <a:pt x="148" y="99"/>
                  <a:pt x="138" y="88"/>
                </a:cubicBezTo>
                <a:cubicBezTo>
                  <a:pt x="129" y="49"/>
                  <a:pt x="138" y="20"/>
                  <a:pt x="158" y="1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4" name="Google Shape;6024;p21"/>
          <p:cNvSpPr/>
          <p:nvPr/>
        </p:nvSpPr>
        <p:spPr>
          <a:xfrm>
            <a:off x="1104732" y="6164061"/>
            <a:ext cx="70639" cy="47798"/>
          </a:xfrm>
          <a:custGeom>
            <a:avLst/>
            <a:gdLst/>
            <a:ahLst/>
            <a:cxnLst/>
            <a:rect l="l" t="t" r="r" b="b"/>
            <a:pathLst>
              <a:path w="334" h="226" extrusionOk="0">
                <a:moveTo>
                  <a:pt x="323" y="0"/>
                </a:moveTo>
                <a:cubicBezTo>
                  <a:pt x="284" y="10"/>
                  <a:pt x="236" y="29"/>
                  <a:pt x="186" y="59"/>
                </a:cubicBezTo>
                <a:cubicBezTo>
                  <a:pt x="196" y="108"/>
                  <a:pt x="206" y="157"/>
                  <a:pt x="225" y="206"/>
                </a:cubicBezTo>
                <a:cubicBezTo>
                  <a:pt x="265" y="177"/>
                  <a:pt x="304" y="137"/>
                  <a:pt x="314" y="88"/>
                </a:cubicBezTo>
                <a:cubicBezTo>
                  <a:pt x="323" y="59"/>
                  <a:pt x="334" y="29"/>
                  <a:pt x="323" y="0"/>
                </a:cubicBezTo>
                <a:close/>
                <a:moveTo>
                  <a:pt x="98" y="98"/>
                </a:moveTo>
                <a:cubicBezTo>
                  <a:pt x="59" y="127"/>
                  <a:pt x="29" y="157"/>
                  <a:pt x="0" y="186"/>
                </a:cubicBezTo>
                <a:cubicBezTo>
                  <a:pt x="20" y="196"/>
                  <a:pt x="40" y="206"/>
                  <a:pt x="69" y="216"/>
                </a:cubicBezTo>
                <a:cubicBezTo>
                  <a:pt x="88" y="225"/>
                  <a:pt x="108" y="225"/>
                  <a:pt x="127" y="225"/>
                </a:cubicBezTo>
                <a:lnTo>
                  <a:pt x="138" y="225"/>
                </a:lnTo>
                <a:cubicBezTo>
                  <a:pt x="118" y="186"/>
                  <a:pt x="108" y="147"/>
                  <a:pt x="98" y="98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5" name="Google Shape;6025;p21"/>
          <p:cNvSpPr/>
          <p:nvPr/>
        </p:nvSpPr>
        <p:spPr>
          <a:xfrm>
            <a:off x="1121229" y="6159831"/>
            <a:ext cx="31301" cy="52027"/>
          </a:xfrm>
          <a:custGeom>
            <a:avLst/>
            <a:gdLst/>
            <a:ahLst/>
            <a:cxnLst/>
            <a:rect l="l" t="t" r="r" b="b"/>
            <a:pathLst>
              <a:path w="148" h="246" extrusionOk="0">
                <a:moveTo>
                  <a:pt x="49" y="1"/>
                </a:moveTo>
                <a:cubicBezTo>
                  <a:pt x="40" y="1"/>
                  <a:pt x="40" y="1"/>
                  <a:pt x="30" y="10"/>
                </a:cubicBezTo>
                <a:cubicBezTo>
                  <a:pt x="10" y="20"/>
                  <a:pt x="1" y="49"/>
                  <a:pt x="10" y="88"/>
                </a:cubicBezTo>
                <a:cubicBezTo>
                  <a:pt x="20" y="99"/>
                  <a:pt x="20" y="108"/>
                  <a:pt x="20" y="118"/>
                </a:cubicBezTo>
                <a:cubicBezTo>
                  <a:pt x="30" y="167"/>
                  <a:pt x="40" y="206"/>
                  <a:pt x="60" y="245"/>
                </a:cubicBezTo>
                <a:cubicBezTo>
                  <a:pt x="89" y="245"/>
                  <a:pt x="118" y="236"/>
                  <a:pt x="147" y="226"/>
                </a:cubicBezTo>
                <a:cubicBezTo>
                  <a:pt x="128" y="177"/>
                  <a:pt x="118" y="128"/>
                  <a:pt x="108" y="79"/>
                </a:cubicBezTo>
                <a:cubicBezTo>
                  <a:pt x="108" y="69"/>
                  <a:pt x="99" y="69"/>
                  <a:pt x="99" y="69"/>
                </a:cubicBezTo>
                <a:cubicBezTo>
                  <a:pt x="99" y="59"/>
                  <a:pt x="99" y="49"/>
                  <a:pt x="89" y="40"/>
                </a:cubicBezTo>
                <a:lnTo>
                  <a:pt x="89" y="30"/>
                </a:lnTo>
                <a:lnTo>
                  <a:pt x="60" y="1"/>
                </a:ln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6" name="Google Shape;6026;p21"/>
          <p:cNvSpPr/>
          <p:nvPr/>
        </p:nvSpPr>
        <p:spPr>
          <a:xfrm>
            <a:off x="1092254" y="6114361"/>
            <a:ext cx="95595" cy="95384"/>
          </a:xfrm>
          <a:custGeom>
            <a:avLst/>
            <a:gdLst/>
            <a:ahLst/>
            <a:cxnLst/>
            <a:rect l="l" t="t" r="r" b="b"/>
            <a:pathLst>
              <a:path w="452" h="451" extrusionOk="0">
                <a:moveTo>
                  <a:pt x="412" y="284"/>
                </a:moveTo>
                <a:cubicBezTo>
                  <a:pt x="382" y="392"/>
                  <a:pt x="265" y="451"/>
                  <a:pt x="167" y="412"/>
                </a:cubicBezTo>
                <a:cubicBezTo>
                  <a:pt x="59" y="382"/>
                  <a:pt x="1" y="264"/>
                  <a:pt x="30" y="157"/>
                </a:cubicBezTo>
                <a:cubicBezTo>
                  <a:pt x="69" y="49"/>
                  <a:pt x="186" y="0"/>
                  <a:pt x="284" y="29"/>
                </a:cubicBezTo>
                <a:cubicBezTo>
                  <a:pt x="393" y="68"/>
                  <a:pt x="451" y="176"/>
                  <a:pt x="412" y="28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7" name="Google Shape;6027;p21"/>
          <p:cNvSpPr/>
          <p:nvPr/>
        </p:nvSpPr>
        <p:spPr>
          <a:xfrm>
            <a:off x="1137937" y="6130857"/>
            <a:ext cx="35319" cy="33416"/>
          </a:xfrm>
          <a:custGeom>
            <a:avLst/>
            <a:gdLst/>
            <a:ahLst/>
            <a:cxnLst/>
            <a:rect l="l" t="t" r="r" b="b"/>
            <a:pathLst>
              <a:path w="167" h="158" extrusionOk="0">
                <a:moveTo>
                  <a:pt x="147" y="98"/>
                </a:moveTo>
                <a:cubicBezTo>
                  <a:pt x="137" y="138"/>
                  <a:pt x="98" y="157"/>
                  <a:pt x="59" y="147"/>
                </a:cubicBezTo>
                <a:cubicBezTo>
                  <a:pt x="20" y="138"/>
                  <a:pt x="0" y="98"/>
                  <a:pt x="10" y="59"/>
                </a:cubicBezTo>
                <a:cubicBezTo>
                  <a:pt x="29" y="20"/>
                  <a:pt x="68" y="0"/>
                  <a:pt x="108" y="10"/>
                </a:cubicBezTo>
                <a:cubicBezTo>
                  <a:pt x="147" y="20"/>
                  <a:pt x="166" y="69"/>
                  <a:pt x="147" y="9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8" name="Google Shape;6028;p21"/>
          <p:cNvSpPr/>
          <p:nvPr/>
        </p:nvSpPr>
        <p:spPr>
          <a:xfrm>
            <a:off x="2221619" y="6362863"/>
            <a:ext cx="358905" cy="296514"/>
          </a:xfrm>
          <a:custGeom>
            <a:avLst/>
            <a:gdLst/>
            <a:ahLst/>
            <a:cxnLst/>
            <a:rect l="l" t="t" r="r" b="b"/>
            <a:pathLst>
              <a:path w="1697" h="1402" extrusionOk="0">
                <a:moveTo>
                  <a:pt x="1383" y="696"/>
                </a:moveTo>
                <a:cubicBezTo>
                  <a:pt x="1696" y="1"/>
                  <a:pt x="520" y="1"/>
                  <a:pt x="1" y="246"/>
                </a:cubicBezTo>
                <a:cubicBezTo>
                  <a:pt x="452" y="354"/>
                  <a:pt x="1059" y="1402"/>
                  <a:pt x="1383" y="6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9" name="Google Shape;6029;p21"/>
          <p:cNvSpPr/>
          <p:nvPr/>
        </p:nvSpPr>
        <p:spPr>
          <a:xfrm>
            <a:off x="2261168" y="6406431"/>
            <a:ext cx="275788" cy="130915"/>
          </a:xfrm>
          <a:custGeom>
            <a:avLst/>
            <a:gdLst/>
            <a:ahLst/>
            <a:cxnLst/>
            <a:rect l="l" t="t" r="r" b="b"/>
            <a:pathLst>
              <a:path w="1304" h="619" extrusionOk="0">
                <a:moveTo>
                  <a:pt x="1166" y="549"/>
                </a:moveTo>
                <a:cubicBezTo>
                  <a:pt x="863" y="265"/>
                  <a:pt x="431" y="89"/>
                  <a:pt x="29" y="50"/>
                </a:cubicBezTo>
                <a:cubicBezTo>
                  <a:pt x="0" y="50"/>
                  <a:pt x="0" y="0"/>
                  <a:pt x="40" y="0"/>
                </a:cubicBezTo>
                <a:cubicBezTo>
                  <a:pt x="451" y="40"/>
                  <a:pt x="921" y="177"/>
                  <a:pt x="1225" y="481"/>
                </a:cubicBezTo>
                <a:cubicBezTo>
                  <a:pt x="1303" y="549"/>
                  <a:pt x="1244" y="618"/>
                  <a:pt x="1166" y="5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0" name="Google Shape;6030;p21"/>
          <p:cNvSpPr/>
          <p:nvPr/>
        </p:nvSpPr>
        <p:spPr>
          <a:xfrm>
            <a:off x="2528494" y="6422927"/>
            <a:ext cx="308992" cy="259503"/>
          </a:xfrm>
          <a:custGeom>
            <a:avLst/>
            <a:gdLst/>
            <a:ahLst/>
            <a:cxnLst/>
            <a:rect l="l" t="t" r="r" b="b"/>
            <a:pathLst>
              <a:path w="1461" h="1227" extrusionOk="0">
                <a:moveTo>
                  <a:pt x="20" y="471"/>
                </a:moveTo>
                <a:cubicBezTo>
                  <a:pt x="0" y="1226"/>
                  <a:pt x="1069" y="756"/>
                  <a:pt x="1461" y="295"/>
                </a:cubicBezTo>
                <a:cubicBezTo>
                  <a:pt x="1294" y="334"/>
                  <a:pt x="1069" y="275"/>
                  <a:pt x="833" y="216"/>
                </a:cubicBezTo>
                <a:cubicBezTo>
                  <a:pt x="431" y="109"/>
                  <a:pt x="30" y="1"/>
                  <a:pt x="20" y="47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1" name="Google Shape;6031;p21"/>
          <p:cNvSpPr/>
          <p:nvPr/>
        </p:nvSpPr>
        <p:spPr>
          <a:xfrm>
            <a:off x="2505652" y="6499698"/>
            <a:ext cx="298629" cy="58372"/>
          </a:xfrm>
          <a:custGeom>
            <a:avLst/>
            <a:gdLst/>
            <a:ahLst/>
            <a:cxnLst/>
            <a:rect l="l" t="t" r="r" b="b"/>
            <a:pathLst>
              <a:path w="1412" h="276" extrusionOk="0">
                <a:moveTo>
                  <a:pt x="128" y="49"/>
                </a:moveTo>
                <a:cubicBezTo>
                  <a:pt x="520" y="177"/>
                  <a:pt x="981" y="158"/>
                  <a:pt x="1362" y="10"/>
                </a:cubicBezTo>
                <a:cubicBezTo>
                  <a:pt x="1402" y="1"/>
                  <a:pt x="1412" y="49"/>
                  <a:pt x="1382" y="60"/>
                </a:cubicBezTo>
                <a:cubicBezTo>
                  <a:pt x="990" y="206"/>
                  <a:pt x="500" y="275"/>
                  <a:pt x="99" y="128"/>
                </a:cubicBezTo>
                <a:cubicBezTo>
                  <a:pt x="1" y="99"/>
                  <a:pt x="30" y="10"/>
                  <a:pt x="128" y="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2" name="Google Shape;6032;p21"/>
          <p:cNvSpPr/>
          <p:nvPr/>
        </p:nvSpPr>
        <p:spPr>
          <a:xfrm>
            <a:off x="2366703" y="6244851"/>
            <a:ext cx="311107" cy="321470"/>
          </a:xfrm>
          <a:custGeom>
            <a:avLst/>
            <a:gdLst/>
            <a:ahLst/>
            <a:cxnLst/>
            <a:rect l="l" t="t" r="r" b="b"/>
            <a:pathLst>
              <a:path w="1471" h="1520" extrusionOk="0">
                <a:moveTo>
                  <a:pt x="716" y="1245"/>
                </a:moveTo>
                <a:cubicBezTo>
                  <a:pt x="1" y="960"/>
                  <a:pt x="873" y="167"/>
                  <a:pt x="1471" y="0"/>
                </a:cubicBezTo>
                <a:cubicBezTo>
                  <a:pt x="1187" y="372"/>
                  <a:pt x="1402" y="1519"/>
                  <a:pt x="716" y="1245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3" name="Google Shape;6033;p21"/>
          <p:cNvSpPr/>
          <p:nvPr/>
        </p:nvSpPr>
        <p:spPr>
          <a:xfrm>
            <a:off x="2509882" y="6265577"/>
            <a:ext cx="138951" cy="269443"/>
          </a:xfrm>
          <a:custGeom>
            <a:avLst/>
            <a:gdLst/>
            <a:ahLst/>
            <a:cxnLst/>
            <a:rect l="l" t="t" r="r" b="b"/>
            <a:pathLst>
              <a:path w="657" h="1274" extrusionOk="0">
                <a:moveTo>
                  <a:pt x="98" y="1176"/>
                </a:moveTo>
                <a:cubicBezTo>
                  <a:pt x="137" y="755"/>
                  <a:pt x="353" y="343"/>
                  <a:pt x="627" y="59"/>
                </a:cubicBezTo>
                <a:cubicBezTo>
                  <a:pt x="656" y="30"/>
                  <a:pt x="627" y="0"/>
                  <a:pt x="598" y="20"/>
                </a:cubicBezTo>
                <a:cubicBezTo>
                  <a:pt x="304" y="324"/>
                  <a:pt x="39" y="735"/>
                  <a:pt x="10" y="1167"/>
                </a:cubicBezTo>
                <a:cubicBezTo>
                  <a:pt x="0" y="1265"/>
                  <a:pt x="88" y="1274"/>
                  <a:pt x="98" y="117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4" name="Google Shape;6034;p21"/>
          <p:cNvSpPr/>
          <p:nvPr/>
        </p:nvSpPr>
        <p:spPr>
          <a:xfrm>
            <a:off x="2333498" y="6441750"/>
            <a:ext cx="309204" cy="358693"/>
          </a:xfrm>
          <a:custGeom>
            <a:avLst/>
            <a:gdLst/>
            <a:ahLst/>
            <a:cxnLst/>
            <a:rect l="l" t="t" r="r" b="b"/>
            <a:pathLst>
              <a:path w="1462" h="1696" extrusionOk="0">
                <a:moveTo>
                  <a:pt x="824" y="402"/>
                </a:moveTo>
                <a:cubicBezTo>
                  <a:pt x="168" y="0"/>
                  <a:pt x="1" y="1127"/>
                  <a:pt x="177" y="1695"/>
                </a:cubicBezTo>
                <a:cubicBezTo>
                  <a:pt x="364" y="1244"/>
                  <a:pt x="1461" y="784"/>
                  <a:pt x="824" y="402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5" name="Google Shape;6035;p21"/>
          <p:cNvSpPr/>
          <p:nvPr/>
        </p:nvSpPr>
        <p:spPr>
          <a:xfrm>
            <a:off x="2368817" y="6505832"/>
            <a:ext cx="168137" cy="257176"/>
          </a:xfrm>
          <a:custGeom>
            <a:avLst/>
            <a:gdLst/>
            <a:ahLst/>
            <a:cxnLst/>
            <a:rect l="l" t="t" r="r" b="b"/>
            <a:pathLst>
              <a:path w="795" h="1216" extrusionOk="0">
                <a:moveTo>
                  <a:pt x="716" y="129"/>
                </a:moveTo>
                <a:cubicBezTo>
                  <a:pt x="383" y="393"/>
                  <a:pt x="147" y="785"/>
                  <a:pt x="49" y="1177"/>
                </a:cubicBezTo>
                <a:cubicBezTo>
                  <a:pt x="40" y="1216"/>
                  <a:pt x="1" y="1206"/>
                  <a:pt x="10" y="1167"/>
                </a:cubicBezTo>
                <a:cubicBezTo>
                  <a:pt x="108" y="765"/>
                  <a:pt x="314" y="314"/>
                  <a:pt x="657" y="60"/>
                </a:cubicBezTo>
                <a:cubicBezTo>
                  <a:pt x="735" y="1"/>
                  <a:pt x="794" y="70"/>
                  <a:pt x="716" y="12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6" name="Google Shape;6036;p21"/>
          <p:cNvSpPr/>
          <p:nvPr/>
        </p:nvSpPr>
        <p:spPr>
          <a:xfrm>
            <a:off x="2383410" y="6447883"/>
            <a:ext cx="329719" cy="325700"/>
          </a:xfrm>
          <a:custGeom>
            <a:avLst/>
            <a:gdLst/>
            <a:ahLst/>
            <a:cxnLst/>
            <a:rect l="l" t="t" r="r" b="b"/>
            <a:pathLst>
              <a:path w="1559" h="1540" extrusionOk="0">
                <a:moveTo>
                  <a:pt x="647" y="412"/>
                </a:moveTo>
                <a:cubicBezTo>
                  <a:pt x="0" y="794"/>
                  <a:pt x="980" y="1451"/>
                  <a:pt x="1559" y="1539"/>
                </a:cubicBezTo>
                <a:cubicBezTo>
                  <a:pt x="1245" y="1206"/>
                  <a:pt x="1333" y="0"/>
                  <a:pt x="647" y="4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7" name="Google Shape;6037;p21"/>
          <p:cNvSpPr/>
          <p:nvPr/>
        </p:nvSpPr>
        <p:spPr>
          <a:xfrm>
            <a:off x="2507767" y="6505832"/>
            <a:ext cx="172156" cy="253158"/>
          </a:xfrm>
          <a:custGeom>
            <a:avLst/>
            <a:gdLst/>
            <a:ahLst/>
            <a:cxnLst/>
            <a:rect l="l" t="t" r="r" b="b"/>
            <a:pathLst>
              <a:path w="814" h="1197" extrusionOk="0">
                <a:moveTo>
                  <a:pt x="108" y="99"/>
                </a:moveTo>
                <a:cubicBezTo>
                  <a:pt x="206" y="510"/>
                  <a:pt x="470" y="893"/>
                  <a:pt x="784" y="1137"/>
                </a:cubicBezTo>
                <a:cubicBezTo>
                  <a:pt x="814" y="1157"/>
                  <a:pt x="784" y="1196"/>
                  <a:pt x="764" y="1177"/>
                </a:cubicBezTo>
                <a:cubicBezTo>
                  <a:pt x="431" y="912"/>
                  <a:pt x="108" y="540"/>
                  <a:pt x="20" y="118"/>
                </a:cubicBezTo>
                <a:cubicBezTo>
                  <a:pt x="0" y="20"/>
                  <a:pt x="89" y="1"/>
                  <a:pt x="108" y="9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8" name="Google Shape;6038;p21"/>
          <p:cNvSpPr/>
          <p:nvPr/>
        </p:nvSpPr>
        <p:spPr>
          <a:xfrm>
            <a:off x="2478582" y="6501813"/>
            <a:ext cx="27283" cy="20938"/>
          </a:xfrm>
          <a:custGeom>
            <a:avLst/>
            <a:gdLst/>
            <a:ahLst/>
            <a:cxnLst/>
            <a:rect l="l" t="t" r="r" b="b"/>
            <a:pathLst>
              <a:path w="129" h="99" extrusionOk="0">
                <a:moveTo>
                  <a:pt x="20" y="0"/>
                </a:moveTo>
                <a:cubicBezTo>
                  <a:pt x="11" y="10"/>
                  <a:pt x="11" y="20"/>
                  <a:pt x="1" y="30"/>
                </a:cubicBezTo>
                <a:lnTo>
                  <a:pt x="1" y="50"/>
                </a:lnTo>
                <a:cubicBezTo>
                  <a:pt x="31" y="59"/>
                  <a:pt x="70" y="79"/>
                  <a:pt x="109" y="98"/>
                </a:cubicBezTo>
                <a:cubicBezTo>
                  <a:pt x="118" y="98"/>
                  <a:pt x="118" y="89"/>
                  <a:pt x="129" y="89"/>
                </a:cubicBezTo>
                <a:cubicBezTo>
                  <a:pt x="89" y="59"/>
                  <a:pt x="60" y="30"/>
                  <a:pt x="20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9" name="Google Shape;6039;p21"/>
          <p:cNvSpPr/>
          <p:nvPr/>
        </p:nvSpPr>
        <p:spPr>
          <a:xfrm>
            <a:off x="2482811" y="6491450"/>
            <a:ext cx="29186" cy="29186"/>
          </a:xfrm>
          <a:custGeom>
            <a:avLst/>
            <a:gdLst/>
            <a:ahLst/>
            <a:cxnLst/>
            <a:rect l="l" t="t" r="r" b="b"/>
            <a:pathLst>
              <a:path w="138" h="138" extrusionOk="0">
                <a:moveTo>
                  <a:pt x="30" y="1"/>
                </a:moveTo>
                <a:cubicBezTo>
                  <a:pt x="20" y="20"/>
                  <a:pt x="11" y="30"/>
                  <a:pt x="0" y="49"/>
                </a:cubicBezTo>
                <a:cubicBezTo>
                  <a:pt x="40" y="79"/>
                  <a:pt x="69" y="108"/>
                  <a:pt x="109" y="138"/>
                </a:cubicBezTo>
                <a:cubicBezTo>
                  <a:pt x="109" y="128"/>
                  <a:pt x="118" y="128"/>
                  <a:pt x="118" y="128"/>
                </a:cubicBezTo>
                <a:cubicBezTo>
                  <a:pt x="118" y="128"/>
                  <a:pt x="128" y="118"/>
                  <a:pt x="138" y="118"/>
                </a:cubicBezTo>
                <a:cubicBezTo>
                  <a:pt x="128" y="108"/>
                  <a:pt x="128" y="99"/>
                  <a:pt x="138" y="99"/>
                </a:cubicBezTo>
                <a:lnTo>
                  <a:pt x="138" y="69"/>
                </a:lnTo>
                <a:cubicBezTo>
                  <a:pt x="98" y="49"/>
                  <a:pt x="59" y="30"/>
                  <a:pt x="3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0" name="Google Shape;6040;p21"/>
          <p:cNvSpPr/>
          <p:nvPr/>
        </p:nvSpPr>
        <p:spPr>
          <a:xfrm>
            <a:off x="2559583" y="6516406"/>
            <a:ext cx="2115" cy="2115"/>
          </a:xfrm>
          <a:custGeom>
            <a:avLst/>
            <a:gdLst/>
            <a:ahLst/>
            <a:cxnLst/>
            <a:rect l="l" t="t" r="r" b="b"/>
            <a:pathLst>
              <a:path w="10" h="10" extrusionOk="0">
                <a:moveTo>
                  <a:pt x="0" y="0"/>
                </a:moveTo>
                <a:cubicBezTo>
                  <a:pt x="0" y="0"/>
                  <a:pt x="10" y="0"/>
                  <a:pt x="10" y="10"/>
                </a:cubicBezTo>
                <a:lnTo>
                  <a:pt x="1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1" name="Google Shape;6041;p21"/>
          <p:cNvSpPr/>
          <p:nvPr/>
        </p:nvSpPr>
        <p:spPr>
          <a:xfrm>
            <a:off x="2528494" y="6512176"/>
            <a:ext cx="33205" cy="16708"/>
          </a:xfrm>
          <a:custGeom>
            <a:avLst/>
            <a:gdLst/>
            <a:ahLst/>
            <a:cxnLst/>
            <a:rect l="l" t="t" r="r" b="b"/>
            <a:pathLst>
              <a:path w="157" h="79" extrusionOk="0">
                <a:moveTo>
                  <a:pt x="10" y="1"/>
                </a:moveTo>
                <a:lnTo>
                  <a:pt x="10" y="10"/>
                </a:lnTo>
                <a:cubicBezTo>
                  <a:pt x="10" y="20"/>
                  <a:pt x="10" y="30"/>
                  <a:pt x="0" y="40"/>
                </a:cubicBezTo>
                <a:cubicBezTo>
                  <a:pt x="10" y="49"/>
                  <a:pt x="10" y="59"/>
                  <a:pt x="10" y="69"/>
                </a:cubicBezTo>
                <a:lnTo>
                  <a:pt x="10" y="79"/>
                </a:lnTo>
                <a:cubicBezTo>
                  <a:pt x="69" y="49"/>
                  <a:pt x="118" y="30"/>
                  <a:pt x="157" y="30"/>
                </a:cubicBezTo>
                <a:cubicBezTo>
                  <a:pt x="157" y="20"/>
                  <a:pt x="147" y="20"/>
                  <a:pt x="147" y="20"/>
                </a:cubicBezTo>
                <a:lnTo>
                  <a:pt x="137" y="20"/>
                </a:lnTo>
                <a:cubicBezTo>
                  <a:pt x="98" y="20"/>
                  <a:pt x="59" y="20"/>
                  <a:pt x="1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2" name="Google Shape;6042;p21"/>
          <p:cNvSpPr/>
          <p:nvPr/>
        </p:nvSpPr>
        <p:spPr>
          <a:xfrm>
            <a:off x="2489156" y="6478972"/>
            <a:ext cx="72542" cy="37646"/>
          </a:xfrm>
          <a:custGeom>
            <a:avLst/>
            <a:gdLst/>
            <a:ahLst/>
            <a:cxnLst/>
            <a:rect l="l" t="t" r="r" b="b"/>
            <a:pathLst>
              <a:path w="343" h="178" extrusionOk="0">
                <a:moveTo>
                  <a:pt x="127" y="1"/>
                </a:moveTo>
                <a:cubicBezTo>
                  <a:pt x="79" y="10"/>
                  <a:pt x="29" y="30"/>
                  <a:pt x="0" y="60"/>
                </a:cubicBezTo>
                <a:cubicBezTo>
                  <a:pt x="29" y="89"/>
                  <a:pt x="68" y="108"/>
                  <a:pt x="108" y="128"/>
                </a:cubicBezTo>
                <a:cubicBezTo>
                  <a:pt x="108" y="79"/>
                  <a:pt x="118" y="40"/>
                  <a:pt x="127" y="1"/>
                </a:cubicBezTo>
                <a:close/>
                <a:moveTo>
                  <a:pt x="216" y="10"/>
                </a:moveTo>
                <a:cubicBezTo>
                  <a:pt x="206" y="60"/>
                  <a:pt x="206" y="108"/>
                  <a:pt x="196" y="158"/>
                </a:cubicBezTo>
                <a:cubicBezTo>
                  <a:pt x="245" y="177"/>
                  <a:pt x="284" y="177"/>
                  <a:pt x="323" y="177"/>
                </a:cubicBezTo>
                <a:lnTo>
                  <a:pt x="343" y="177"/>
                </a:lnTo>
                <a:cubicBezTo>
                  <a:pt x="333" y="108"/>
                  <a:pt x="294" y="40"/>
                  <a:pt x="216" y="1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3" name="Google Shape;6043;p21"/>
          <p:cNvSpPr/>
          <p:nvPr/>
        </p:nvSpPr>
        <p:spPr>
          <a:xfrm>
            <a:off x="2509882" y="6478972"/>
            <a:ext cx="24956" cy="41664"/>
          </a:xfrm>
          <a:custGeom>
            <a:avLst/>
            <a:gdLst/>
            <a:ahLst/>
            <a:cxnLst/>
            <a:rect l="l" t="t" r="r" b="b"/>
            <a:pathLst>
              <a:path w="118" h="197" extrusionOk="0">
                <a:moveTo>
                  <a:pt x="29" y="1"/>
                </a:moveTo>
                <a:cubicBezTo>
                  <a:pt x="20" y="40"/>
                  <a:pt x="10" y="79"/>
                  <a:pt x="10" y="128"/>
                </a:cubicBezTo>
                <a:lnTo>
                  <a:pt x="10" y="158"/>
                </a:lnTo>
                <a:cubicBezTo>
                  <a:pt x="0" y="158"/>
                  <a:pt x="0" y="167"/>
                  <a:pt x="10" y="177"/>
                </a:cubicBezTo>
                <a:cubicBezTo>
                  <a:pt x="10" y="167"/>
                  <a:pt x="20" y="167"/>
                  <a:pt x="29" y="167"/>
                </a:cubicBezTo>
                <a:cubicBezTo>
                  <a:pt x="39" y="158"/>
                  <a:pt x="39" y="158"/>
                  <a:pt x="49" y="158"/>
                </a:cubicBezTo>
                <a:lnTo>
                  <a:pt x="59" y="167"/>
                </a:lnTo>
                <a:cubicBezTo>
                  <a:pt x="68" y="167"/>
                  <a:pt x="79" y="177"/>
                  <a:pt x="88" y="187"/>
                </a:cubicBezTo>
                <a:lnTo>
                  <a:pt x="88" y="197"/>
                </a:lnTo>
                <a:cubicBezTo>
                  <a:pt x="98" y="187"/>
                  <a:pt x="98" y="177"/>
                  <a:pt x="98" y="167"/>
                </a:cubicBezTo>
                <a:lnTo>
                  <a:pt x="98" y="158"/>
                </a:lnTo>
                <a:cubicBezTo>
                  <a:pt x="108" y="108"/>
                  <a:pt x="108" y="60"/>
                  <a:pt x="118" y="10"/>
                </a:cubicBezTo>
                <a:lnTo>
                  <a:pt x="108" y="10"/>
                </a:lnTo>
                <a:cubicBezTo>
                  <a:pt x="88" y="1"/>
                  <a:pt x="68" y="1"/>
                  <a:pt x="49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21"/>
          <p:cNvSpPr/>
          <p:nvPr/>
        </p:nvSpPr>
        <p:spPr>
          <a:xfrm>
            <a:off x="2476678" y="6512176"/>
            <a:ext cx="25168" cy="29186"/>
          </a:xfrm>
          <a:custGeom>
            <a:avLst/>
            <a:gdLst/>
            <a:ahLst/>
            <a:cxnLst/>
            <a:rect l="l" t="t" r="r" b="b"/>
            <a:pathLst>
              <a:path w="119" h="138" extrusionOk="0">
                <a:moveTo>
                  <a:pt x="10" y="1"/>
                </a:moveTo>
                <a:lnTo>
                  <a:pt x="10" y="1"/>
                </a:lnTo>
                <a:cubicBezTo>
                  <a:pt x="0" y="49"/>
                  <a:pt x="10" y="99"/>
                  <a:pt x="20" y="138"/>
                </a:cubicBezTo>
                <a:cubicBezTo>
                  <a:pt x="59" y="108"/>
                  <a:pt x="88" y="79"/>
                  <a:pt x="118" y="49"/>
                </a:cubicBezTo>
                <a:cubicBezTo>
                  <a:pt x="79" y="30"/>
                  <a:pt x="40" y="10"/>
                  <a:pt x="10" y="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5" name="Google Shape;6045;p21"/>
          <p:cNvSpPr/>
          <p:nvPr/>
        </p:nvSpPr>
        <p:spPr>
          <a:xfrm>
            <a:off x="2480908" y="6514080"/>
            <a:ext cx="35319" cy="41664"/>
          </a:xfrm>
          <a:custGeom>
            <a:avLst/>
            <a:gdLst/>
            <a:ahLst/>
            <a:cxnLst/>
            <a:rect l="l" t="t" r="r" b="b"/>
            <a:pathLst>
              <a:path w="167" h="197" extrusionOk="0">
                <a:moveTo>
                  <a:pt x="166" y="1"/>
                </a:moveTo>
                <a:cubicBezTo>
                  <a:pt x="157" y="1"/>
                  <a:pt x="147" y="1"/>
                  <a:pt x="147" y="11"/>
                </a:cubicBezTo>
                <a:cubicBezTo>
                  <a:pt x="137" y="11"/>
                  <a:pt x="127" y="21"/>
                  <a:pt x="127" y="21"/>
                </a:cubicBezTo>
                <a:cubicBezTo>
                  <a:pt x="127" y="21"/>
                  <a:pt x="118" y="21"/>
                  <a:pt x="118" y="31"/>
                </a:cubicBezTo>
                <a:cubicBezTo>
                  <a:pt x="107" y="31"/>
                  <a:pt x="107" y="40"/>
                  <a:pt x="98" y="40"/>
                </a:cubicBezTo>
                <a:cubicBezTo>
                  <a:pt x="68" y="70"/>
                  <a:pt x="39" y="99"/>
                  <a:pt x="0" y="129"/>
                </a:cubicBezTo>
                <a:cubicBezTo>
                  <a:pt x="20" y="148"/>
                  <a:pt x="39" y="177"/>
                  <a:pt x="59" y="197"/>
                </a:cubicBezTo>
                <a:cubicBezTo>
                  <a:pt x="88" y="168"/>
                  <a:pt x="118" y="138"/>
                  <a:pt x="157" y="119"/>
                </a:cubicBezTo>
                <a:cubicBezTo>
                  <a:pt x="157" y="99"/>
                  <a:pt x="147" y="90"/>
                  <a:pt x="147" y="79"/>
                </a:cubicBezTo>
                <a:cubicBezTo>
                  <a:pt x="137" y="40"/>
                  <a:pt x="147" y="11"/>
                  <a:pt x="166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6" name="Google Shape;6046;p21"/>
          <p:cNvSpPr/>
          <p:nvPr/>
        </p:nvSpPr>
        <p:spPr>
          <a:xfrm>
            <a:off x="2493174" y="6516406"/>
            <a:ext cx="70639" cy="47798"/>
          </a:xfrm>
          <a:custGeom>
            <a:avLst/>
            <a:gdLst/>
            <a:ahLst/>
            <a:cxnLst/>
            <a:rect l="l" t="t" r="r" b="b"/>
            <a:pathLst>
              <a:path w="334" h="226" extrusionOk="0">
                <a:moveTo>
                  <a:pt x="324" y="0"/>
                </a:moveTo>
                <a:lnTo>
                  <a:pt x="324" y="10"/>
                </a:lnTo>
                <a:cubicBezTo>
                  <a:pt x="285" y="10"/>
                  <a:pt x="236" y="29"/>
                  <a:pt x="177" y="59"/>
                </a:cubicBezTo>
                <a:cubicBezTo>
                  <a:pt x="197" y="108"/>
                  <a:pt x="206" y="157"/>
                  <a:pt x="226" y="206"/>
                </a:cubicBezTo>
                <a:cubicBezTo>
                  <a:pt x="265" y="177"/>
                  <a:pt x="304" y="137"/>
                  <a:pt x="314" y="88"/>
                </a:cubicBezTo>
                <a:cubicBezTo>
                  <a:pt x="324" y="59"/>
                  <a:pt x="334" y="29"/>
                  <a:pt x="324" y="0"/>
                </a:cubicBezTo>
                <a:close/>
                <a:moveTo>
                  <a:pt x="99" y="108"/>
                </a:moveTo>
                <a:cubicBezTo>
                  <a:pt x="60" y="127"/>
                  <a:pt x="30" y="157"/>
                  <a:pt x="1" y="186"/>
                </a:cubicBezTo>
                <a:lnTo>
                  <a:pt x="60" y="216"/>
                </a:lnTo>
                <a:cubicBezTo>
                  <a:pt x="89" y="225"/>
                  <a:pt x="108" y="225"/>
                  <a:pt x="128" y="225"/>
                </a:cubicBezTo>
                <a:lnTo>
                  <a:pt x="138" y="225"/>
                </a:lnTo>
                <a:cubicBezTo>
                  <a:pt x="118" y="186"/>
                  <a:pt x="108" y="147"/>
                  <a:pt x="99" y="108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7" name="Google Shape;6047;p21"/>
          <p:cNvSpPr/>
          <p:nvPr/>
        </p:nvSpPr>
        <p:spPr>
          <a:xfrm>
            <a:off x="2509882" y="6512176"/>
            <a:ext cx="31090" cy="52027"/>
          </a:xfrm>
          <a:custGeom>
            <a:avLst/>
            <a:gdLst/>
            <a:ahLst/>
            <a:cxnLst/>
            <a:rect l="l" t="t" r="r" b="b"/>
            <a:pathLst>
              <a:path w="147" h="246" extrusionOk="0">
                <a:moveTo>
                  <a:pt x="49" y="1"/>
                </a:moveTo>
                <a:cubicBezTo>
                  <a:pt x="39" y="1"/>
                  <a:pt x="39" y="1"/>
                  <a:pt x="29" y="10"/>
                </a:cubicBezTo>
                <a:cubicBezTo>
                  <a:pt x="10" y="20"/>
                  <a:pt x="0" y="49"/>
                  <a:pt x="10" y="88"/>
                </a:cubicBezTo>
                <a:cubicBezTo>
                  <a:pt x="10" y="99"/>
                  <a:pt x="20" y="108"/>
                  <a:pt x="20" y="128"/>
                </a:cubicBezTo>
                <a:cubicBezTo>
                  <a:pt x="29" y="167"/>
                  <a:pt x="39" y="206"/>
                  <a:pt x="59" y="245"/>
                </a:cubicBezTo>
                <a:cubicBezTo>
                  <a:pt x="88" y="245"/>
                  <a:pt x="118" y="236"/>
                  <a:pt x="147" y="226"/>
                </a:cubicBezTo>
                <a:cubicBezTo>
                  <a:pt x="127" y="177"/>
                  <a:pt x="118" y="128"/>
                  <a:pt x="98" y="79"/>
                </a:cubicBezTo>
                <a:lnTo>
                  <a:pt x="98" y="69"/>
                </a:lnTo>
                <a:cubicBezTo>
                  <a:pt x="98" y="59"/>
                  <a:pt x="98" y="49"/>
                  <a:pt x="88" y="40"/>
                </a:cubicBezTo>
                <a:lnTo>
                  <a:pt x="88" y="30"/>
                </a:lnTo>
                <a:cubicBezTo>
                  <a:pt x="79" y="20"/>
                  <a:pt x="68" y="10"/>
                  <a:pt x="59" y="10"/>
                </a:cubicBezTo>
                <a:lnTo>
                  <a:pt x="49" y="1"/>
                </a:ln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8" name="Google Shape;6048;p21"/>
          <p:cNvSpPr/>
          <p:nvPr/>
        </p:nvSpPr>
        <p:spPr>
          <a:xfrm>
            <a:off x="2480908" y="6466494"/>
            <a:ext cx="95384" cy="95595"/>
          </a:xfrm>
          <a:custGeom>
            <a:avLst/>
            <a:gdLst/>
            <a:ahLst/>
            <a:cxnLst/>
            <a:rect l="l" t="t" r="r" b="b"/>
            <a:pathLst>
              <a:path w="451" h="452" extrusionOk="0">
                <a:moveTo>
                  <a:pt x="412" y="285"/>
                </a:moveTo>
                <a:cubicBezTo>
                  <a:pt x="382" y="393"/>
                  <a:pt x="264" y="452"/>
                  <a:pt x="157" y="413"/>
                </a:cubicBezTo>
                <a:cubicBezTo>
                  <a:pt x="59" y="383"/>
                  <a:pt x="0" y="265"/>
                  <a:pt x="29" y="158"/>
                </a:cubicBezTo>
                <a:cubicBezTo>
                  <a:pt x="68" y="50"/>
                  <a:pt x="186" y="1"/>
                  <a:pt x="284" y="30"/>
                </a:cubicBezTo>
                <a:cubicBezTo>
                  <a:pt x="392" y="69"/>
                  <a:pt x="451" y="177"/>
                  <a:pt x="412" y="285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9" name="Google Shape;6049;p21"/>
          <p:cNvSpPr/>
          <p:nvPr/>
        </p:nvSpPr>
        <p:spPr>
          <a:xfrm>
            <a:off x="2526379" y="6483202"/>
            <a:ext cx="35319" cy="35319"/>
          </a:xfrm>
          <a:custGeom>
            <a:avLst/>
            <a:gdLst/>
            <a:ahLst/>
            <a:cxnLst/>
            <a:rect l="l" t="t" r="r" b="b"/>
            <a:pathLst>
              <a:path w="167" h="167" extrusionOk="0">
                <a:moveTo>
                  <a:pt x="147" y="108"/>
                </a:moveTo>
                <a:cubicBezTo>
                  <a:pt x="138" y="138"/>
                  <a:pt x="99" y="167"/>
                  <a:pt x="59" y="147"/>
                </a:cubicBezTo>
                <a:cubicBezTo>
                  <a:pt x="20" y="138"/>
                  <a:pt x="1" y="98"/>
                  <a:pt x="10" y="59"/>
                </a:cubicBezTo>
                <a:cubicBezTo>
                  <a:pt x="30" y="20"/>
                  <a:pt x="69" y="0"/>
                  <a:pt x="108" y="10"/>
                </a:cubicBezTo>
                <a:cubicBezTo>
                  <a:pt x="147" y="20"/>
                  <a:pt x="167" y="69"/>
                  <a:pt x="147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0" name="Google Shape;6050;p21"/>
          <p:cNvSpPr/>
          <p:nvPr/>
        </p:nvSpPr>
        <p:spPr>
          <a:xfrm>
            <a:off x="3517005" y="7295541"/>
            <a:ext cx="358693" cy="296514"/>
          </a:xfrm>
          <a:custGeom>
            <a:avLst/>
            <a:gdLst/>
            <a:ahLst/>
            <a:cxnLst/>
            <a:rect l="l" t="t" r="r" b="b"/>
            <a:pathLst>
              <a:path w="1696" h="1402" extrusionOk="0">
                <a:moveTo>
                  <a:pt x="324" y="696"/>
                </a:moveTo>
                <a:cubicBezTo>
                  <a:pt x="1" y="1"/>
                  <a:pt x="1177" y="1"/>
                  <a:pt x="1696" y="245"/>
                </a:cubicBezTo>
                <a:cubicBezTo>
                  <a:pt x="1245" y="353"/>
                  <a:pt x="637" y="1402"/>
                  <a:pt x="324" y="6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1" name="Google Shape;6051;p21"/>
          <p:cNvSpPr/>
          <p:nvPr/>
        </p:nvSpPr>
        <p:spPr>
          <a:xfrm>
            <a:off x="3560572" y="7339108"/>
            <a:ext cx="275788" cy="130703"/>
          </a:xfrm>
          <a:custGeom>
            <a:avLst/>
            <a:gdLst/>
            <a:ahLst/>
            <a:cxnLst/>
            <a:rect l="l" t="t" r="r" b="b"/>
            <a:pathLst>
              <a:path w="1304" h="618" extrusionOk="0">
                <a:moveTo>
                  <a:pt x="137" y="549"/>
                </a:moveTo>
                <a:cubicBezTo>
                  <a:pt x="441" y="255"/>
                  <a:pt x="873" y="78"/>
                  <a:pt x="1274" y="49"/>
                </a:cubicBezTo>
                <a:cubicBezTo>
                  <a:pt x="1304" y="39"/>
                  <a:pt x="1304" y="0"/>
                  <a:pt x="1274" y="0"/>
                </a:cubicBezTo>
                <a:cubicBezTo>
                  <a:pt x="853" y="39"/>
                  <a:pt x="383" y="176"/>
                  <a:pt x="78" y="481"/>
                </a:cubicBezTo>
                <a:cubicBezTo>
                  <a:pt x="0" y="549"/>
                  <a:pt x="59" y="618"/>
                  <a:pt x="137" y="54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2" name="Google Shape;6052;p21"/>
          <p:cNvSpPr/>
          <p:nvPr/>
        </p:nvSpPr>
        <p:spPr>
          <a:xfrm>
            <a:off x="3260043" y="7353701"/>
            <a:ext cx="308992" cy="261195"/>
          </a:xfrm>
          <a:custGeom>
            <a:avLst/>
            <a:gdLst/>
            <a:ahLst/>
            <a:cxnLst/>
            <a:rect l="l" t="t" r="r" b="b"/>
            <a:pathLst>
              <a:path w="1461" h="1235" extrusionOk="0">
                <a:moveTo>
                  <a:pt x="1441" y="480"/>
                </a:moveTo>
                <a:cubicBezTo>
                  <a:pt x="1460" y="1235"/>
                  <a:pt x="393" y="764"/>
                  <a:pt x="1" y="303"/>
                </a:cubicBezTo>
                <a:cubicBezTo>
                  <a:pt x="167" y="343"/>
                  <a:pt x="402" y="284"/>
                  <a:pt x="628" y="225"/>
                </a:cubicBezTo>
                <a:cubicBezTo>
                  <a:pt x="1029" y="107"/>
                  <a:pt x="1431" y="0"/>
                  <a:pt x="1441" y="48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3" name="Google Shape;6053;p21"/>
          <p:cNvSpPr/>
          <p:nvPr/>
        </p:nvSpPr>
        <p:spPr>
          <a:xfrm>
            <a:off x="3293247" y="7432376"/>
            <a:ext cx="298629" cy="58161"/>
          </a:xfrm>
          <a:custGeom>
            <a:avLst/>
            <a:gdLst/>
            <a:ahLst/>
            <a:cxnLst/>
            <a:rect l="l" t="t" r="r" b="b"/>
            <a:pathLst>
              <a:path w="1412" h="275" extrusionOk="0">
                <a:moveTo>
                  <a:pt x="1284" y="40"/>
                </a:moveTo>
                <a:cubicBezTo>
                  <a:pt x="892" y="177"/>
                  <a:pt x="431" y="157"/>
                  <a:pt x="49" y="10"/>
                </a:cubicBezTo>
                <a:cubicBezTo>
                  <a:pt x="20" y="0"/>
                  <a:pt x="0" y="40"/>
                  <a:pt x="29" y="59"/>
                </a:cubicBezTo>
                <a:cubicBezTo>
                  <a:pt x="421" y="196"/>
                  <a:pt x="911" y="275"/>
                  <a:pt x="1313" y="127"/>
                </a:cubicBezTo>
                <a:cubicBezTo>
                  <a:pt x="1411" y="98"/>
                  <a:pt x="1392" y="10"/>
                  <a:pt x="1284" y="4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4" name="Google Shape;6054;p21"/>
          <p:cNvSpPr/>
          <p:nvPr/>
        </p:nvSpPr>
        <p:spPr>
          <a:xfrm>
            <a:off x="3421622" y="7177317"/>
            <a:ext cx="308992" cy="321470"/>
          </a:xfrm>
          <a:custGeom>
            <a:avLst/>
            <a:gdLst/>
            <a:ahLst/>
            <a:cxnLst/>
            <a:rect l="l" t="t" r="r" b="b"/>
            <a:pathLst>
              <a:path w="1461" h="1520" extrusionOk="0">
                <a:moveTo>
                  <a:pt x="746" y="1246"/>
                </a:moveTo>
                <a:cubicBezTo>
                  <a:pt x="1461" y="952"/>
                  <a:pt x="589" y="168"/>
                  <a:pt x="1" y="1"/>
                </a:cubicBezTo>
                <a:cubicBezTo>
                  <a:pt x="275" y="373"/>
                  <a:pt x="60" y="1520"/>
                  <a:pt x="746" y="1246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5" name="Google Shape;6055;p21"/>
          <p:cNvSpPr/>
          <p:nvPr/>
        </p:nvSpPr>
        <p:spPr>
          <a:xfrm>
            <a:off x="3448482" y="7196140"/>
            <a:ext cx="139163" cy="271558"/>
          </a:xfrm>
          <a:custGeom>
            <a:avLst/>
            <a:gdLst/>
            <a:ahLst/>
            <a:cxnLst/>
            <a:rect l="l" t="t" r="r" b="b"/>
            <a:pathLst>
              <a:path w="658" h="1284" extrusionOk="0">
                <a:moveTo>
                  <a:pt x="560" y="1176"/>
                </a:moveTo>
                <a:cubicBezTo>
                  <a:pt x="521" y="765"/>
                  <a:pt x="314" y="353"/>
                  <a:pt x="31" y="59"/>
                </a:cubicBezTo>
                <a:cubicBezTo>
                  <a:pt x="1" y="39"/>
                  <a:pt x="40" y="0"/>
                  <a:pt x="60" y="29"/>
                </a:cubicBezTo>
                <a:cubicBezTo>
                  <a:pt x="354" y="333"/>
                  <a:pt x="619" y="745"/>
                  <a:pt x="658" y="1166"/>
                </a:cubicBezTo>
                <a:cubicBezTo>
                  <a:pt x="658" y="1274"/>
                  <a:pt x="569" y="1284"/>
                  <a:pt x="560" y="117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6" name="Google Shape;6056;p21"/>
          <p:cNvSpPr/>
          <p:nvPr/>
        </p:nvSpPr>
        <p:spPr>
          <a:xfrm>
            <a:off x="3454827" y="7374427"/>
            <a:ext cx="308992" cy="358482"/>
          </a:xfrm>
          <a:custGeom>
            <a:avLst/>
            <a:gdLst/>
            <a:ahLst/>
            <a:cxnLst/>
            <a:rect l="l" t="t" r="r" b="b"/>
            <a:pathLst>
              <a:path w="1461" h="1695" extrusionOk="0">
                <a:moveTo>
                  <a:pt x="637" y="401"/>
                </a:moveTo>
                <a:cubicBezTo>
                  <a:pt x="1294" y="0"/>
                  <a:pt x="1460" y="1127"/>
                  <a:pt x="1284" y="1695"/>
                </a:cubicBezTo>
                <a:cubicBezTo>
                  <a:pt x="1098" y="1244"/>
                  <a:pt x="1" y="784"/>
                  <a:pt x="637" y="40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7" name="Google Shape;6057;p21"/>
          <p:cNvSpPr/>
          <p:nvPr/>
        </p:nvSpPr>
        <p:spPr>
          <a:xfrm>
            <a:off x="3560572" y="7436394"/>
            <a:ext cx="168137" cy="257388"/>
          </a:xfrm>
          <a:custGeom>
            <a:avLst/>
            <a:gdLst/>
            <a:ahLst/>
            <a:cxnLst/>
            <a:rect l="l" t="t" r="r" b="b"/>
            <a:pathLst>
              <a:path w="795" h="1217" extrusionOk="0">
                <a:moveTo>
                  <a:pt x="89" y="138"/>
                </a:moveTo>
                <a:cubicBezTo>
                  <a:pt x="412" y="402"/>
                  <a:pt x="647" y="794"/>
                  <a:pt x="745" y="1186"/>
                </a:cubicBezTo>
                <a:cubicBezTo>
                  <a:pt x="755" y="1216"/>
                  <a:pt x="794" y="1206"/>
                  <a:pt x="794" y="1177"/>
                </a:cubicBezTo>
                <a:cubicBezTo>
                  <a:pt x="696" y="765"/>
                  <a:pt x="481" y="324"/>
                  <a:pt x="137" y="69"/>
                </a:cubicBezTo>
                <a:cubicBezTo>
                  <a:pt x="59" y="1"/>
                  <a:pt x="0" y="69"/>
                  <a:pt x="89" y="13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8" name="Google Shape;6058;p21"/>
          <p:cNvSpPr/>
          <p:nvPr/>
        </p:nvSpPr>
        <p:spPr>
          <a:xfrm>
            <a:off x="3386303" y="7378446"/>
            <a:ext cx="327815" cy="327604"/>
          </a:xfrm>
          <a:custGeom>
            <a:avLst/>
            <a:gdLst/>
            <a:ahLst/>
            <a:cxnLst/>
            <a:rect l="l" t="t" r="r" b="b"/>
            <a:pathLst>
              <a:path w="1550" h="1549" extrusionOk="0">
                <a:moveTo>
                  <a:pt x="902" y="412"/>
                </a:moveTo>
                <a:cubicBezTo>
                  <a:pt x="1549" y="804"/>
                  <a:pt x="579" y="1460"/>
                  <a:pt x="1" y="1549"/>
                </a:cubicBezTo>
                <a:cubicBezTo>
                  <a:pt x="305" y="1216"/>
                  <a:pt x="216" y="1"/>
                  <a:pt x="902" y="412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9" name="Google Shape;6059;p21"/>
          <p:cNvSpPr/>
          <p:nvPr/>
        </p:nvSpPr>
        <p:spPr>
          <a:xfrm>
            <a:off x="3417604" y="7436394"/>
            <a:ext cx="172156" cy="255061"/>
          </a:xfrm>
          <a:custGeom>
            <a:avLst/>
            <a:gdLst/>
            <a:ahLst/>
            <a:cxnLst/>
            <a:rect l="l" t="t" r="r" b="b"/>
            <a:pathLst>
              <a:path w="814" h="1206" extrusionOk="0">
                <a:moveTo>
                  <a:pt x="706" y="108"/>
                </a:moveTo>
                <a:cubicBezTo>
                  <a:pt x="608" y="511"/>
                  <a:pt x="343" y="892"/>
                  <a:pt x="29" y="1147"/>
                </a:cubicBezTo>
                <a:cubicBezTo>
                  <a:pt x="0" y="1167"/>
                  <a:pt x="29" y="1206"/>
                  <a:pt x="59" y="1186"/>
                </a:cubicBezTo>
                <a:cubicBezTo>
                  <a:pt x="382" y="922"/>
                  <a:pt x="706" y="550"/>
                  <a:pt x="794" y="128"/>
                </a:cubicBezTo>
                <a:cubicBezTo>
                  <a:pt x="813" y="30"/>
                  <a:pt x="725" y="1"/>
                  <a:pt x="706" y="10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0" name="Google Shape;6060;p21"/>
          <p:cNvSpPr/>
          <p:nvPr/>
        </p:nvSpPr>
        <p:spPr>
          <a:xfrm>
            <a:off x="3591662" y="7432376"/>
            <a:ext cx="27071" cy="22841"/>
          </a:xfrm>
          <a:custGeom>
            <a:avLst/>
            <a:gdLst/>
            <a:ahLst/>
            <a:cxnLst/>
            <a:rect l="l" t="t" r="r" b="b"/>
            <a:pathLst>
              <a:path w="128" h="108" extrusionOk="0">
                <a:moveTo>
                  <a:pt x="108" y="0"/>
                </a:moveTo>
                <a:cubicBezTo>
                  <a:pt x="69" y="29"/>
                  <a:pt x="40" y="59"/>
                  <a:pt x="0" y="98"/>
                </a:cubicBezTo>
                <a:cubicBezTo>
                  <a:pt x="10" y="98"/>
                  <a:pt x="10" y="98"/>
                  <a:pt x="20" y="108"/>
                </a:cubicBezTo>
                <a:cubicBezTo>
                  <a:pt x="59" y="88"/>
                  <a:pt x="98" y="69"/>
                  <a:pt x="127" y="59"/>
                </a:cubicBezTo>
                <a:lnTo>
                  <a:pt x="127" y="40"/>
                </a:lnTo>
                <a:cubicBezTo>
                  <a:pt x="118" y="29"/>
                  <a:pt x="118" y="20"/>
                  <a:pt x="108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1" name="Google Shape;6061;p21"/>
          <p:cNvSpPr/>
          <p:nvPr/>
        </p:nvSpPr>
        <p:spPr>
          <a:xfrm>
            <a:off x="3585317" y="7424128"/>
            <a:ext cx="29186" cy="29186"/>
          </a:xfrm>
          <a:custGeom>
            <a:avLst/>
            <a:gdLst/>
            <a:ahLst/>
            <a:cxnLst/>
            <a:rect l="l" t="t" r="r" b="b"/>
            <a:pathLst>
              <a:path w="138" h="138" extrusionOk="0">
                <a:moveTo>
                  <a:pt x="109" y="0"/>
                </a:moveTo>
                <a:cubicBezTo>
                  <a:pt x="79" y="20"/>
                  <a:pt x="40" y="39"/>
                  <a:pt x="1" y="59"/>
                </a:cubicBezTo>
                <a:cubicBezTo>
                  <a:pt x="1" y="68"/>
                  <a:pt x="11" y="79"/>
                  <a:pt x="11" y="88"/>
                </a:cubicBezTo>
                <a:lnTo>
                  <a:pt x="11" y="118"/>
                </a:lnTo>
                <a:cubicBezTo>
                  <a:pt x="11" y="118"/>
                  <a:pt x="20" y="118"/>
                  <a:pt x="20" y="127"/>
                </a:cubicBezTo>
                <a:cubicBezTo>
                  <a:pt x="30" y="127"/>
                  <a:pt x="30" y="127"/>
                  <a:pt x="30" y="137"/>
                </a:cubicBezTo>
                <a:cubicBezTo>
                  <a:pt x="70" y="98"/>
                  <a:pt x="99" y="68"/>
                  <a:pt x="138" y="39"/>
                </a:cubicBezTo>
                <a:cubicBezTo>
                  <a:pt x="128" y="29"/>
                  <a:pt x="118" y="10"/>
                  <a:pt x="109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2" name="Google Shape;6062;p21"/>
          <p:cNvSpPr/>
          <p:nvPr/>
        </p:nvSpPr>
        <p:spPr>
          <a:xfrm>
            <a:off x="3535616" y="7448872"/>
            <a:ext cx="2326" cy="211"/>
          </a:xfrm>
          <a:custGeom>
            <a:avLst/>
            <a:gdLst/>
            <a:ahLst/>
            <a:cxnLst/>
            <a:rect l="l" t="t" r="r" b="b"/>
            <a:pathLst>
              <a:path w="1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11" y="1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3" name="Google Shape;6063;p21"/>
          <p:cNvSpPr/>
          <p:nvPr/>
        </p:nvSpPr>
        <p:spPr>
          <a:xfrm>
            <a:off x="3535616" y="7444854"/>
            <a:ext cx="33416" cy="14593"/>
          </a:xfrm>
          <a:custGeom>
            <a:avLst/>
            <a:gdLst/>
            <a:ahLst/>
            <a:cxnLst/>
            <a:rect l="l" t="t" r="r" b="b"/>
            <a:pathLst>
              <a:path w="158" h="69" extrusionOk="0">
                <a:moveTo>
                  <a:pt x="148" y="0"/>
                </a:moveTo>
                <a:cubicBezTo>
                  <a:pt x="98" y="10"/>
                  <a:pt x="59" y="20"/>
                  <a:pt x="20" y="20"/>
                </a:cubicBezTo>
                <a:lnTo>
                  <a:pt x="0" y="20"/>
                </a:lnTo>
                <a:cubicBezTo>
                  <a:pt x="40" y="29"/>
                  <a:pt x="89" y="49"/>
                  <a:pt x="148" y="68"/>
                </a:cubicBezTo>
                <a:cubicBezTo>
                  <a:pt x="148" y="59"/>
                  <a:pt x="148" y="49"/>
                  <a:pt x="157" y="39"/>
                </a:cubicBezTo>
                <a:cubicBezTo>
                  <a:pt x="157" y="29"/>
                  <a:pt x="148" y="20"/>
                  <a:pt x="148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4" name="Google Shape;6064;p21"/>
          <p:cNvSpPr/>
          <p:nvPr/>
        </p:nvSpPr>
        <p:spPr>
          <a:xfrm>
            <a:off x="3535616" y="7411650"/>
            <a:ext cx="72754" cy="37434"/>
          </a:xfrm>
          <a:custGeom>
            <a:avLst/>
            <a:gdLst/>
            <a:ahLst/>
            <a:cxnLst/>
            <a:rect l="l" t="t" r="r" b="b"/>
            <a:pathLst>
              <a:path w="344" h="177" extrusionOk="0">
                <a:moveTo>
                  <a:pt x="216" y="0"/>
                </a:moveTo>
                <a:cubicBezTo>
                  <a:pt x="226" y="40"/>
                  <a:pt x="236" y="79"/>
                  <a:pt x="236" y="118"/>
                </a:cubicBezTo>
                <a:cubicBezTo>
                  <a:pt x="275" y="98"/>
                  <a:pt x="314" y="79"/>
                  <a:pt x="344" y="59"/>
                </a:cubicBezTo>
                <a:cubicBezTo>
                  <a:pt x="314" y="29"/>
                  <a:pt x="265" y="10"/>
                  <a:pt x="216" y="0"/>
                </a:cubicBezTo>
                <a:close/>
                <a:moveTo>
                  <a:pt x="128" y="10"/>
                </a:moveTo>
                <a:cubicBezTo>
                  <a:pt x="59" y="40"/>
                  <a:pt x="11" y="108"/>
                  <a:pt x="0" y="177"/>
                </a:cubicBezTo>
                <a:lnTo>
                  <a:pt x="20" y="177"/>
                </a:lnTo>
                <a:cubicBezTo>
                  <a:pt x="59" y="177"/>
                  <a:pt x="98" y="167"/>
                  <a:pt x="148" y="157"/>
                </a:cubicBezTo>
                <a:cubicBezTo>
                  <a:pt x="148" y="108"/>
                  <a:pt x="138" y="59"/>
                  <a:pt x="128" y="1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5" name="Google Shape;6065;p21"/>
          <p:cNvSpPr/>
          <p:nvPr/>
        </p:nvSpPr>
        <p:spPr>
          <a:xfrm>
            <a:off x="3562687" y="7411650"/>
            <a:ext cx="24956" cy="41664"/>
          </a:xfrm>
          <a:custGeom>
            <a:avLst/>
            <a:gdLst/>
            <a:ahLst/>
            <a:cxnLst/>
            <a:rect l="l" t="t" r="r" b="b"/>
            <a:pathLst>
              <a:path w="118" h="197" extrusionOk="0">
                <a:moveTo>
                  <a:pt x="68" y="0"/>
                </a:moveTo>
                <a:cubicBezTo>
                  <a:pt x="49" y="0"/>
                  <a:pt x="29" y="0"/>
                  <a:pt x="10" y="10"/>
                </a:cubicBezTo>
                <a:lnTo>
                  <a:pt x="0" y="10"/>
                </a:lnTo>
                <a:cubicBezTo>
                  <a:pt x="10" y="59"/>
                  <a:pt x="20" y="108"/>
                  <a:pt x="20" y="157"/>
                </a:cubicBezTo>
                <a:cubicBezTo>
                  <a:pt x="20" y="177"/>
                  <a:pt x="29" y="186"/>
                  <a:pt x="29" y="196"/>
                </a:cubicBezTo>
                <a:lnTo>
                  <a:pt x="29" y="186"/>
                </a:lnTo>
                <a:lnTo>
                  <a:pt x="59" y="157"/>
                </a:lnTo>
                <a:lnTo>
                  <a:pt x="88" y="157"/>
                </a:lnTo>
                <a:cubicBezTo>
                  <a:pt x="98" y="167"/>
                  <a:pt x="108" y="167"/>
                  <a:pt x="118" y="177"/>
                </a:cubicBezTo>
                <a:lnTo>
                  <a:pt x="118" y="147"/>
                </a:lnTo>
                <a:cubicBezTo>
                  <a:pt x="118" y="138"/>
                  <a:pt x="108" y="127"/>
                  <a:pt x="108" y="118"/>
                </a:cubicBezTo>
                <a:cubicBezTo>
                  <a:pt x="108" y="79"/>
                  <a:pt x="98" y="40"/>
                  <a:pt x="88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6" name="Google Shape;6066;p21"/>
          <p:cNvSpPr/>
          <p:nvPr/>
        </p:nvSpPr>
        <p:spPr>
          <a:xfrm>
            <a:off x="3595891" y="7444854"/>
            <a:ext cx="24956" cy="27071"/>
          </a:xfrm>
          <a:custGeom>
            <a:avLst/>
            <a:gdLst/>
            <a:ahLst/>
            <a:cxnLst/>
            <a:rect l="l" t="t" r="r" b="b"/>
            <a:pathLst>
              <a:path w="118" h="128" extrusionOk="0">
                <a:moveTo>
                  <a:pt x="107" y="0"/>
                </a:moveTo>
                <a:lnTo>
                  <a:pt x="107" y="0"/>
                </a:lnTo>
                <a:cubicBezTo>
                  <a:pt x="78" y="10"/>
                  <a:pt x="39" y="29"/>
                  <a:pt x="0" y="49"/>
                </a:cubicBezTo>
                <a:cubicBezTo>
                  <a:pt x="29" y="79"/>
                  <a:pt x="68" y="98"/>
                  <a:pt x="98" y="127"/>
                </a:cubicBezTo>
                <a:cubicBezTo>
                  <a:pt x="118" y="88"/>
                  <a:pt x="118" y="49"/>
                  <a:pt x="107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7" name="Google Shape;6067;p21"/>
          <p:cNvSpPr/>
          <p:nvPr/>
        </p:nvSpPr>
        <p:spPr>
          <a:xfrm>
            <a:off x="3581299" y="7444854"/>
            <a:ext cx="35319" cy="41664"/>
          </a:xfrm>
          <a:custGeom>
            <a:avLst/>
            <a:gdLst/>
            <a:ahLst/>
            <a:cxnLst/>
            <a:rect l="l" t="t" r="r" b="b"/>
            <a:pathLst>
              <a:path w="167" h="197" extrusionOk="0">
                <a:moveTo>
                  <a:pt x="0" y="0"/>
                </a:moveTo>
                <a:cubicBezTo>
                  <a:pt x="3" y="3"/>
                  <a:pt x="5" y="4"/>
                  <a:pt x="8" y="6"/>
                </a:cubicBezTo>
                <a:lnTo>
                  <a:pt x="8" y="6"/>
                </a:lnTo>
                <a:cubicBezTo>
                  <a:pt x="5" y="3"/>
                  <a:pt x="3" y="2"/>
                  <a:pt x="0" y="0"/>
                </a:cubicBezTo>
                <a:close/>
                <a:moveTo>
                  <a:pt x="8" y="6"/>
                </a:moveTo>
                <a:cubicBezTo>
                  <a:pt x="22" y="21"/>
                  <a:pt x="28" y="54"/>
                  <a:pt x="20" y="88"/>
                </a:cubicBezTo>
                <a:cubicBezTo>
                  <a:pt x="20" y="98"/>
                  <a:pt x="10" y="108"/>
                  <a:pt x="10" y="118"/>
                </a:cubicBezTo>
                <a:cubicBezTo>
                  <a:pt x="49" y="147"/>
                  <a:pt x="78" y="177"/>
                  <a:pt x="108" y="196"/>
                </a:cubicBezTo>
                <a:cubicBezTo>
                  <a:pt x="128" y="177"/>
                  <a:pt x="147" y="157"/>
                  <a:pt x="167" y="127"/>
                </a:cubicBezTo>
                <a:cubicBezTo>
                  <a:pt x="137" y="98"/>
                  <a:pt x="98" y="79"/>
                  <a:pt x="69" y="49"/>
                </a:cubicBezTo>
                <a:cubicBezTo>
                  <a:pt x="59" y="39"/>
                  <a:pt x="59" y="39"/>
                  <a:pt x="49" y="39"/>
                </a:cubicBezTo>
                <a:cubicBezTo>
                  <a:pt x="49" y="29"/>
                  <a:pt x="49" y="29"/>
                  <a:pt x="39" y="29"/>
                </a:cubicBezTo>
                <a:cubicBezTo>
                  <a:pt x="39" y="20"/>
                  <a:pt x="30" y="20"/>
                  <a:pt x="30" y="20"/>
                </a:cubicBezTo>
                <a:cubicBezTo>
                  <a:pt x="22" y="12"/>
                  <a:pt x="15" y="10"/>
                  <a:pt x="8" y="6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8" name="Google Shape;6068;p21"/>
          <p:cNvSpPr/>
          <p:nvPr/>
        </p:nvSpPr>
        <p:spPr>
          <a:xfrm>
            <a:off x="3535616" y="7448872"/>
            <a:ext cx="68735" cy="47798"/>
          </a:xfrm>
          <a:custGeom>
            <a:avLst/>
            <a:gdLst/>
            <a:ahLst/>
            <a:cxnLst/>
            <a:rect l="l" t="t" r="r" b="b"/>
            <a:pathLst>
              <a:path w="325" h="226" extrusionOk="0">
                <a:moveTo>
                  <a:pt x="0" y="1"/>
                </a:moveTo>
                <a:cubicBezTo>
                  <a:pt x="0" y="30"/>
                  <a:pt x="0" y="60"/>
                  <a:pt x="11" y="89"/>
                </a:cubicBezTo>
                <a:cubicBezTo>
                  <a:pt x="20" y="138"/>
                  <a:pt x="59" y="177"/>
                  <a:pt x="98" y="197"/>
                </a:cubicBezTo>
                <a:cubicBezTo>
                  <a:pt x="118" y="147"/>
                  <a:pt x="128" y="99"/>
                  <a:pt x="148" y="49"/>
                </a:cubicBezTo>
                <a:cubicBezTo>
                  <a:pt x="89" y="30"/>
                  <a:pt x="40" y="10"/>
                  <a:pt x="0" y="1"/>
                </a:cubicBezTo>
                <a:close/>
                <a:moveTo>
                  <a:pt x="226" y="99"/>
                </a:moveTo>
                <a:cubicBezTo>
                  <a:pt x="216" y="147"/>
                  <a:pt x="207" y="187"/>
                  <a:pt x="187" y="226"/>
                </a:cubicBezTo>
                <a:lnTo>
                  <a:pt x="196" y="226"/>
                </a:lnTo>
                <a:cubicBezTo>
                  <a:pt x="216" y="226"/>
                  <a:pt x="246" y="226"/>
                  <a:pt x="265" y="216"/>
                </a:cubicBezTo>
                <a:cubicBezTo>
                  <a:pt x="285" y="206"/>
                  <a:pt x="305" y="197"/>
                  <a:pt x="324" y="177"/>
                </a:cubicBezTo>
                <a:cubicBezTo>
                  <a:pt x="294" y="158"/>
                  <a:pt x="265" y="128"/>
                  <a:pt x="226" y="99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9" name="Google Shape;6069;p21"/>
          <p:cNvSpPr/>
          <p:nvPr/>
        </p:nvSpPr>
        <p:spPr>
          <a:xfrm>
            <a:off x="3556343" y="7444854"/>
            <a:ext cx="31301" cy="51816"/>
          </a:xfrm>
          <a:custGeom>
            <a:avLst/>
            <a:gdLst/>
            <a:ahLst/>
            <a:cxnLst/>
            <a:rect l="l" t="t" r="r" b="b"/>
            <a:pathLst>
              <a:path w="148" h="245" extrusionOk="0">
                <a:moveTo>
                  <a:pt x="89" y="0"/>
                </a:moveTo>
                <a:lnTo>
                  <a:pt x="59" y="29"/>
                </a:lnTo>
                <a:lnTo>
                  <a:pt x="59" y="39"/>
                </a:lnTo>
                <a:cubicBezTo>
                  <a:pt x="50" y="49"/>
                  <a:pt x="50" y="59"/>
                  <a:pt x="50" y="68"/>
                </a:cubicBezTo>
                <a:cubicBezTo>
                  <a:pt x="30" y="118"/>
                  <a:pt x="20" y="166"/>
                  <a:pt x="0" y="216"/>
                </a:cubicBezTo>
                <a:cubicBezTo>
                  <a:pt x="30" y="235"/>
                  <a:pt x="59" y="245"/>
                  <a:pt x="89" y="245"/>
                </a:cubicBezTo>
                <a:cubicBezTo>
                  <a:pt x="109" y="206"/>
                  <a:pt x="118" y="166"/>
                  <a:pt x="128" y="118"/>
                </a:cubicBezTo>
                <a:cubicBezTo>
                  <a:pt x="128" y="108"/>
                  <a:pt x="138" y="98"/>
                  <a:pt x="138" y="88"/>
                </a:cubicBezTo>
                <a:cubicBezTo>
                  <a:pt x="148" y="49"/>
                  <a:pt x="138" y="10"/>
                  <a:pt x="118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0" name="Google Shape;6070;p21"/>
          <p:cNvSpPr/>
          <p:nvPr/>
        </p:nvSpPr>
        <p:spPr>
          <a:xfrm>
            <a:off x="3521235" y="7397057"/>
            <a:ext cx="95384" cy="97710"/>
          </a:xfrm>
          <a:custGeom>
            <a:avLst/>
            <a:gdLst/>
            <a:ahLst/>
            <a:cxnLst/>
            <a:rect l="l" t="t" r="r" b="b"/>
            <a:pathLst>
              <a:path w="451" h="462" extrusionOk="0">
                <a:moveTo>
                  <a:pt x="39" y="294"/>
                </a:moveTo>
                <a:cubicBezTo>
                  <a:pt x="68" y="403"/>
                  <a:pt x="186" y="461"/>
                  <a:pt x="294" y="422"/>
                </a:cubicBezTo>
                <a:cubicBezTo>
                  <a:pt x="392" y="383"/>
                  <a:pt x="451" y="275"/>
                  <a:pt x="421" y="167"/>
                </a:cubicBezTo>
                <a:cubicBezTo>
                  <a:pt x="382" y="59"/>
                  <a:pt x="275" y="0"/>
                  <a:pt x="166" y="40"/>
                </a:cubicBezTo>
                <a:cubicBezTo>
                  <a:pt x="59" y="79"/>
                  <a:pt x="0" y="187"/>
                  <a:pt x="39" y="29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1" name="Google Shape;6071;p21"/>
          <p:cNvSpPr/>
          <p:nvPr/>
        </p:nvSpPr>
        <p:spPr>
          <a:xfrm>
            <a:off x="3535616" y="7415668"/>
            <a:ext cx="35531" cy="33416"/>
          </a:xfrm>
          <a:custGeom>
            <a:avLst/>
            <a:gdLst/>
            <a:ahLst/>
            <a:cxnLst/>
            <a:rect l="l" t="t" r="r" b="b"/>
            <a:pathLst>
              <a:path w="168" h="158" extrusionOk="0">
                <a:moveTo>
                  <a:pt x="20" y="99"/>
                </a:moveTo>
                <a:cubicBezTo>
                  <a:pt x="30" y="138"/>
                  <a:pt x="69" y="158"/>
                  <a:pt x="109" y="148"/>
                </a:cubicBezTo>
                <a:cubicBezTo>
                  <a:pt x="148" y="138"/>
                  <a:pt x="167" y="99"/>
                  <a:pt x="157" y="60"/>
                </a:cubicBezTo>
                <a:cubicBezTo>
                  <a:pt x="148" y="21"/>
                  <a:pt x="98" y="1"/>
                  <a:pt x="69" y="10"/>
                </a:cubicBezTo>
                <a:cubicBezTo>
                  <a:pt x="30" y="21"/>
                  <a:pt x="0" y="60"/>
                  <a:pt x="20" y="9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2" name="Google Shape;6072;p21"/>
          <p:cNvSpPr/>
          <p:nvPr/>
        </p:nvSpPr>
        <p:spPr>
          <a:xfrm>
            <a:off x="9241236" y="6939178"/>
            <a:ext cx="503566" cy="437369"/>
          </a:xfrm>
          <a:custGeom>
            <a:avLst/>
            <a:gdLst/>
            <a:ahLst/>
            <a:cxnLst/>
            <a:rect l="l" t="t" r="r" b="b"/>
            <a:pathLst>
              <a:path w="2381" h="2068" extrusionOk="0">
                <a:moveTo>
                  <a:pt x="2352" y="1244"/>
                </a:moveTo>
                <a:cubicBezTo>
                  <a:pt x="2381" y="0"/>
                  <a:pt x="627" y="754"/>
                  <a:pt x="0" y="1460"/>
                </a:cubicBezTo>
                <a:cubicBezTo>
                  <a:pt x="264" y="1421"/>
                  <a:pt x="627" y="1529"/>
                  <a:pt x="989" y="1646"/>
                </a:cubicBezTo>
                <a:cubicBezTo>
                  <a:pt x="1666" y="1852"/>
                  <a:pt x="2342" y="2067"/>
                  <a:pt x="2352" y="124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3" name="Google Shape;6073;p21"/>
          <p:cNvSpPr/>
          <p:nvPr/>
        </p:nvSpPr>
        <p:spPr>
          <a:xfrm>
            <a:off x="9294954" y="7140095"/>
            <a:ext cx="487281" cy="95595"/>
          </a:xfrm>
          <a:custGeom>
            <a:avLst/>
            <a:gdLst/>
            <a:ahLst/>
            <a:cxnLst/>
            <a:rect l="l" t="t" r="r" b="b"/>
            <a:pathLst>
              <a:path w="2304" h="452" extrusionOk="0">
                <a:moveTo>
                  <a:pt x="2098" y="392"/>
                </a:moveTo>
                <a:cubicBezTo>
                  <a:pt x="1461" y="167"/>
                  <a:pt x="706" y="177"/>
                  <a:pt x="79" y="383"/>
                </a:cubicBezTo>
                <a:cubicBezTo>
                  <a:pt x="30" y="402"/>
                  <a:pt x="1" y="333"/>
                  <a:pt x="49" y="314"/>
                </a:cubicBezTo>
                <a:cubicBezTo>
                  <a:pt x="706" y="98"/>
                  <a:pt x="1500" y="0"/>
                  <a:pt x="2146" y="255"/>
                </a:cubicBezTo>
                <a:cubicBezTo>
                  <a:pt x="2303" y="314"/>
                  <a:pt x="2264" y="451"/>
                  <a:pt x="2098" y="392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4" name="Google Shape;6074;p21"/>
          <p:cNvSpPr/>
          <p:nvPr/>
        </p:nvSpPr>
        <p:spPr>
          <a:xfrm>
            <a:off x="9680503" y="6955674"/>
            <a:ext cx="526619" cy="493415"/>
          </a:xfrm>
          <a:custGeom>
            <a:avLst/>
            <a:gdLst/>
            <a:ahLst/>
            <a:cxnLst/>
            <a:rect l="l" t="t" r="r" b="b"/>
            <a:pathLst>
              <a:path w="2490" h="2333" extrusionOk="0">
                <a:moveTo>
                  <a:pt x="451" y="1196"/>
                </a:moveTo>
                <a:cubicBezTo>
                  <a:pt x="911" y="2333"/>
                  <a:pt x="2215" y="941"/>
                  <a:pt x="2489" y="1"/>
                </a:cubicBezTo>
                <a:cubicBezTo>
                  <a:pt x="1891" y="480"/>
                  <a:pt x="0" y="69"/>
                  <a:pt x="451" y="1196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5" name="Google Shape;6075;p21"/>
          <p:cNvSpPr/>
          <p:nvPr/>
        </p:nvSpPr>
        <p:spPr>
          <a:xfrm>
            <a:off x="9730204" y="7001356"/>
            <a:ext cx="443714" cy="221857"/>
          </a:xfrm>
          <a:custGeom>
            <a:avLst/>
            <a:gdLst/>
            <a:ahLst/>
            <a:cxnLst/>
            <a:rect l="l" t="t" r="r" b="b"/>
            <a:pathLst>
              <a:path w="2098" h="1049" extrusionOk="0">
                <a:moveTo>
                  <a:pt x="177" y="882"/>
                </a:moveTo>
                <a:cubicBezTo>
                  <a:pt x="853" y="823"/>
                  <a:pt x="1529" y="490"/>
                  <a:pt x="2009" y="39"/>
                </a:cubicBezTo>
                <a:cubicBezTo>
                  <a:pt x="2048" y="0"/>
                  <a:pt x="2098" y="49"/>
                  <a:pt x="2058" y="88"/>
                </a:cubicBezTo>
                <a:cubicBezTo>
                  <a:pt x="1569" y="558"/>
                  <a:pt x="883" y="989"/>
                  <a:pt x="186" y="1039"/>
                </a:cubicBezTo>
                <a:cubicBezTo>
                  <a:pt x="20" y="1048"/>
                  <a:pt x="1" y="902"/>
                  <a:pt x="177" y="882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6" name="Google Shape;6076;p21"/>
          <p:cNvSpPr/>
          <p:nvPr/>
        </p:nvSpPr>
        <p:spPr>
          <a:xfrm>
            <a:off x="9479375" y="6700615"/>
            <a:ext cx="520486" cy="501875"/>
          </a:xfrm>
          <a:custGeom>
            <a:avLst/>
            <a:gdLst/>
            <a:ahLst/>
            <a:cxnLst/>
            <a:rect l="l" t="t" r="r" b="b"/>
            <a:pathLst>
              <a:path w="2461" h="2373" extrusionOk="0">
                <a:moveTo>
                  <a:pt x="1255" y="2343"/>
                </a:moveTo>
                <a:cubicBezTo>
                  <a:pt x="1" y="2372"/>
                  <a:pt x="795" y="638"/>
                  <a:pt x="1579" y="1"/>
                </a:cubicBezTo>
                <a:cubicBezTo>
                  <a:pt x="1392" y="736"/>
                  <a:pt x="2461" y="2313"/>
                  <a:pt x="1255" y="2343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7" name="Google Shape;6077;p21"/>
          <p:cNvSpPr/>
          <p:nvPr/>
        </p:nvSpPr>
        <p:spPr>
          <a:xfrm>
            <a:off x="9688752" y="6752642"/>
            <a:ext cx="97499" cy="487070"/>
          </a:xfrm>
          <a:custGeom>
            <a:avLst/>
            <a:gdLst/>
            <a:ahLst/>
            <a:cxnLst/>
            <a:rect l="l" t="t" r="r" b="b"/>
            <a:pathLst>
              <a:path w="461" h="2303" extrusionOk="0">
                <a:moveTo>
                  <a:pt x="373" y="2097"/>
                </a:moveTo>
                <a:cubicBezTo>
                  <a:pt x="167" y="1451"/>
                  <a:pt x="206" y="696"/>
                  <a:pt x="441" y="79"/>
                </a:cubicBezTo>
                <a:cubicBezTo>
                  <a:pt x="461" y="29"/>
                  <a:pt x="393" y="0"/>
                  <a:pt x="373" y="49"/>
                </a:cubicBezTo>
                <a:cubicBezTo>
                  <a:pt x="128" y="686"/>
                  <a:pt x="1" y="1480"/>
                  <a:pt x="226" y="2146"/>
                </a:cubicBezTo>
                <a:cubicBezTo>
                  <a:pt x="284" y="2303"/>
                  <a:pt x="422" y="2263"/>
                  <a:pt x="373" y="209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8" name="Google Shape;6078;p21"/>
          <p:cNvSpPr/>
          <p:nvPr/>
        </p:nvSpPr>
        <p:spPr>
          <a:xfrm>
            <a:off x="9477472" y="7194025"/>
            <a:ext cx="520274" cy="534868"/>
          </a:xfrm>
          <a:custGeom>
            <a:avLst/>
            <a:gdLst/>
            <a:ahLst/>
            <a:cxnLst/>
            <a:rect l="l" t="t" r="r" b="b"/>
            <a:pathLst>
              <a:path w="2460" h="2529" extrusionOk="0">
                <a:moveTo>
                  <a:pt x="1254" y="167"/>
                </a:moveTo>
                <a:cubicBezTo>
                  <a:pt x="0" y="0"/>
                  <a:pt x="490" y="1794"/>
                  <a:pt x="1117" y="2528"/>
                </a:cubicBezTo>
                <a:cubicBezTo>
                  <a:pt x="1107" y="1725"/>
                  <a:pt x="2459" y="333"/>
                  <a:pt x="1254" y="167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9" name="Google Shape;6079;p21"/>
          <p:cNvSpPr/>
          <p:nvPr/>
        </p:nvSpPr>
        <p:spPr>
          <a:xfrm>
            <a:off x="9657662" y="7187892"/>
            <a:ext cx="124570" cy="482840"/>
          </a:xfrm>
          <a:custGeom>
            <a:avLst/>
            <a:gdLst/>
            <a:ahLst/>
            <a:cxnLst/>
            <a:rect l="l" t="t" r="r" b="b"/>
            <a:pathLst>
              <a:path w="589" h="2283" extrusionOk="0">
                <a:moveTo>
                  <a:pt x="500" y="216"/>
                </a:moveTo>
                <a:cubicBezTo>
                  <a:pt x="177" y="813"/>
                  <a:pt x="79" y="1558"/>
                  <a:pt x="187" y="2215"/>
                </a:cubicBezTo>
                <a:cubicBezTo>
                  <a:pt x="196" y="2263"/>
                  <a:pt x="128" y="2283"/>
                  <a:pt x="118" y="2224"/>
                </a:cubicBezTo>
                <a:cubicBezTo>
                  <a:pt x="0" y="1548"/>
                  <a:pt x="20" y="754"/>
                  <a:pt x="373" y="147"/>
                </a:cubicBezTo>
                <a:cubicBezTo>
                  <a:pt x="451" y="0"/>
                  <a:pt x="588" y="59"/>
                  <a:pt x="500" y="216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0" name="Google Shape;6080;p21"/>
          <p:cNvSpPr/>
          <p:nvPr/>
        </p:nvSpPr>
        <p:spPr>
          <a:xfrm>
            <a:off x="9611980" y="7009604"/>
            <a:ext cx="595143" cy="509911"/>
          </a:xfrm>
          <a:custGeom>
            <a:avLst/>
            <a:gdLst/>
            <a:ahLst/>
            <a:cxnLst/>
            <a:rect l="l" t="t" r="r" b="b"/>
            <a:pathLst>
              <a:path w="2814" h="2411" extrusionOk="0">
                <a:moveTo>
                  <a:pt x="726" y="1059"/>
                </a:moveTo>
                <a:cubicBezTo>
                  <a:pt x="1" y="2058"/>
                  <a:pt x="1892" y="2411"/>
                  <a:pt x="2813" y="2166"/>
                </a:cubicBezTo>
                <a:cubicBezTo>
                  <a:pt x="2137" y="1862"/>
                  <a:pt x="1490" y="0"/>
                  <a:pt x="726" y="1059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1" name="Google Shape;6081;p21"/>
          <p:cNvSpPr/>
          <p:nvPr/>
        </p:nvSpPr>
        <p:spPr>
          <a:xfrm>
            <a:off x="9730204" y="7185565"/>
            <a:ext cx="414739" cy="284248"/>
          </a:xfrm>
          <a:custGeom>
            <a:avLst/>
            <a:gdLst/>
            <a:ahLst/>
            <a:cxnLst/>
            <a:rect l="l" t="t" r="r" b="b"/>
            <a:pathLst>
              <a:path w="1961" h="1344" extrusionOk="0">
                <a:moveTo>
                  <a:pt x="226" y="148"/>
                </a:moveTo>
                <a:cubicBezTo>
                  <a:pt x="628" y="687"/>
                  <a:pt x="1264" y="1089"/>
                  <a:pt x="1902" y="1255"/>
                </a:cubicBezTo>
                <a:cubicBezTo>
                  <a:pt x="1960" y="1275"/>
                  <a:pt x="1941" y="1344"/>
                  <a:pt x="1891" y="1334"/>
                </a:cubicBezTo>
                <a:cubicBezTo>
                  <a:pt x="1225" y="1157"/>
                  <a:pt x="510" y="804"/>
                  <a:pt x="99" y="236"/>
                </a:cubicBezTo>
                <a:cubicBezTo>
                  <a:pt x="1" y="99"/>
                  <a:pt x="118" y="1"/>
                  <a:pt x="226" y="14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2" name="Google Shape;6082;p21"/>
          <p:cNvSpPr/>
          <p:nvPr/>
        </p:nvSpPr>
        <p:spPr>
          <a:xfrm>
            <a:off x="9813109" y="7179432"/>
            <a:ext cx="4441" cy="2326"/>
          </a:xfrm>
          <a:custGeom>
            <a:avLst/>
            <a:gdLst/>
            <a:ahLst/>
            <a:cxnLst/>
            <a:rect l="l" t="t" r="r" b="b"/>
            <a:pathLst>
              <a:path w="21" h="11" extrusionOk="0">
                <a:moveTo>
                  <a:pt x="20" y="1"/>
                </a:moveTo>
                <a:cubicBezTo>
                  <a:pt x="10" y="10"/>
                  <a:pt x="1" y="10"/>
                  <a:pt x="1" y="10"/>
                </a:cubicBezTo>
                <a:lnTo>
                  <a:pt x="20" y="10"/>
                </a:lnTo>
                <a:lnTo>
                  <a:pt x="20" y="1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3" name="Google Shape;6083;p21"/>
          <p:cNvSpPr/>
          <p:nvPr/>
        </p:nvSpPr>
        <p:spPr>
          <a:xfrm>
            <a:off x="9765312" y="7181547"/>
            <a:ext cx="52239" cy="35531"/>
          </a:xfrm>
          <a:custGeom>
            <a:avLst/>
            <a:gdLst/>
            <a:ahLst/>
            <a:cxnLst/>
            <a:rect l="l" t="t" r="r" b="b"/>
            <a:pathLst>
              <a:path w="247" h="168" extrusionOk="0">
                <a:moveTo>
                  <a:pt x="227" y="0"/>
                </a:moveTo>
                <a:cubicBezTo>
                  <a:pt x="158" y="30"/>
                  <a:pt x="89" y="50"/>
                  <a:pt x="1" y="59"/>
                </a:cubicBezTo>
                <a:lnTo>
                  <a:pt x="11" y="69"/>
                </a:lnTo>
                <a:cubicBezTo>
                  <a:pt x="11" y="89"/>
                  <a:pt x="20" y="108"/>
                  <a:pt x="20" y="118"/>
                </a:cubicBezTo>
                <a:cubicBezTo>
                  <a:pt x="31" y="137"/>
                  <a:pt x="40" y="148"/>
                  <a:pt x="60" y="167"/>
                </a:cubicBezTo>
                <a:cubicBezTo>
                  <a:pt x="118" y="98"/>
                  <a:pt x="177" y="39"/>
                  <a:pt x="246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4" name="Google Shape;6084;p21"/>
          <p:cNvSpPr/>
          <p:nvPr/>
        </p:nvSpPr>
        <p:spPr>
          <a:xfrm>
            <a:off x="9686637" y="7208618"/>
            <a:ext cx="48009" cy="20938"/>
          </a:xfrm>
          <a:custGeom>
            <a:avLst/>
            <a:gdLst/>
            <a:ahLst/>
            <a:cxnLst/>
            <a:rect l="l" t="t" r="r" b="b"/>
            <a:pathLst>
              <a:path w="227" h="99" extrusionOk="0">
                <a:moveTo>
                  <a:pt x="11" y="0"/>
                </a:moveTo>
                <a:cubicBezTo>
                  <a:pt x="0" y="20"/>
                  <a:pt x="0" y="39"/>
                  <a:pt x="0" y="59"/>
                </a:cubicBezTo>
                <a:cubicBezTo>
                  <a:pt x="11" y="68"/>
                  <a:pt x="11" y="78"/>
                  <a:pt x="11" y="98"/>
                </a:cubicBezTo>
                <a:cubicBezTo>
                  <a:pt x="40" y="88"/>
                  <a:pt x="69" y="88"/>
                  <a:pt x="98" y="88"/>
                </a:cubicBezTo>
                <a:cubicBezTo>
                  <a:pt x="138" y="88"/>
                  <a:pt x="167" y="88"/>
                  <a:pt x="207" y="98"/>
                </a:cubicBezTo>
                <a:cubicBezTo>
                  <a:pt x="207" y="88"/>
                  <a:pt x="216" y="78"/>
                  <a:pt x="226" y="68"/>
                </a:cubicBezTo>
                <a:cubicBezTo>
                  <a:pt x="148" y="39"/>
                  <a:pt x="79" y="20"/>
                  <a:pt x="11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5" name="Google Shape;6085;p21"/>
          <p:cNvSpPr/>
          <p:nvPr/>
        </p:nvSpPr>
        <p:spPr>
          <a:xfrm>
            <a:off x="9688752" y="7191910"/>
            <a:ext cx="49913" cy="31301"/>
          </a:xfrm>
          <a:custGeom>
            <a:avLst/>
            <a:gdLst/>
            <a:ahLst/>
            <a:cxnLst/>
            <a:rect l="l" t="t" r="r" b="b"/>
            <a:pathLst>
              <a:path w="236" h="148" extrusionOk="0">
                <a:moveTo>
                  <a:pt x="10" y="1"/>
                </a:moveTo>
                <a:cubicBezTo>
                  <a:pt x="1" y="20"/>
                  <a:pt x="1" y="49"/>
                  <a:pt x="1" y="79"/>
                </a:cubicBezTo>
                <a:cubicBezTo>
                  <a:pt x="69" y="99"/>
                  <a:pt x="138" y="118"/>
                  <a:pt x="216" y="147"/>
                </a:cubicBezTo>
                <a:cubicBezTo>
                  <a:pt x="216" y="138"/>
                  <a:pt x="216" y="128"/>
                  <a:pt x="226" y="128"/>
                </a:cubicBezTo>
                <a:cubicBezTo>
                  <a:pt x="226" y="118"/>
                  <a:pt x="236" y="108"/>
                  <a:pt x="236" y="99"/>
                </a:cubicBezTo>
                <a:cubicBezTo>
                  <a:pt x="236" y="88"/>
                  <a:pt x="226" y="79"/>
                  <a:pt x="226" y="69"/>
                </a:cubicBezTo>
                <a:cubicBezTo>
                  <a:pt x="216" y="49"/>
                  <a:pt x="216" y="30"/>
                  <a:pt x="206" y="20"/>
                </a:cubicBezTo>
                <a:cubicBezTo>
                  <a:pt x="138" y="20"/>
                  <a:pt x="69" y="10"/>
                  <a:pt x="10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6" name="Google Shape;6086;p21"/>
          <p:cNvSpPr/>
          <p:nvPr/>
        </p:nvSpPr>
        <p:spPr>
          <a:xfrm>
            <a:off x="9690867" y="7146439"/>
            <a:ext cx="126685" cy="49913"/>
          </a:xfrm>
          <a:custGeom>
            <a:avLst/>
            <a:gdLst/>
            <a:ahLst/>
            <a:cxnLst/>
            <a:rect l="l" t="t" r="r" b="b"/>
            <a:pathLst>
              <a:path w="599" h="236" extrusionOk="0">
                <a:moveTo>
                  <a:pt x="294" y="0"/>
                </a:moveTo>
                <a:cubicBezTo>
                  <a:pt x="314" y="78"/>
                  <a:pt x="333" y="147"/>
                  <a:pt x="353" y="225"/>
                </a:cubicBezTo>
                <a:cubicBezTo>
                  <a:pt x="441" y="216"/>
                  <a:pt x="510" y="196"/>
                  <a:pt x="579" y="166"/>
                </a:cubicBezTo>
                <a:cubicBezTo>
                  <a:pt x="579" y="166"/>
                  <a:pt x="588" y="166"/>
                  <a:pt x="598" y="157"/>
                </a:cubicBezTo>
                <a:cubicBezTo>
                  <a:pt x="539" y="59"/>
                  <a:pt x="431" y="0"/>
                  <a:pt x="314" y="0"/>
                </a:cubicBezTo>
                <a:close/>
                <a:moveTo>
                  <a:pt x="147" y="39"/>
                </a:moveTo>
                <a:cubicBezTo>
                  <a:pt x="78" y="78"/>
                  <a:pt x="30" y="137"/>
                  <a:pt x="0" y="216"/>
                </a:cubicBezTo>
                <a:cubicBezTo>
                  <a:pt x="59" y="225"/>
                  <a:pt x="128" y="235"/>
                  <a:pt x="196" y="235"/>
                </a:cubicBezTo>
                <a:cubicBezTo>
                  <a:pt x="176" y="166"/>
                  <a:pt x="167" y="107"/>
                  <a:pt x="147" y="39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7" name="Google Shape;6087;p21"/>
          <p:cNvSpPr/>
          <p:nvPr/>
        </p:nvSpPr>
        <p:spPr>
          <a:xfrm>
            <a:off x="9721956" y="7146439"/>
            <a:ext cx="47798" cy="66409"/>
          </a:xfrm>
          <a:custGeom>
            <a:avLst/>
            <a:gdLst/>
            <a:ahLst/>
            <a:cxnLst/>
            <a:rect l="l" t="t" r="r" b="b"/>
            <a:pathLst>
              <a:path w="226" h="314" extrusionOk="0">
                <a:moveTo>
                  <a:pt x="138" y="0"/>
                </a:moveTo>
                <a:cubicBezTo>
                  <a:pt x="88" y="0"/>
                  <a:pt x="40" y="20"/>
                  <a:pt x="0" y="39"/>
                </a:cubicBezTo>
                <a:cubicBezTo>
                  <a:pt x="20" y="107"/>
                  <a:pt x="29" y="166"/>
                  <a:pt x="49" y="235"/>
                </a:cubicBezTo>
                <a:cubicBezTo>
                  <a:pt x="59" y="245"/>
                  <a:pt x="59" y="264"/>
                  <a:pt x="69" y="284"/>
                </a:cubicBezTo>
                <a:cubicBezTo>
                  <a:pt x="69" y="294"/>
                  <a:pt x="79" y="303"/>
                  <a:pt x="79" y="314"/>
                </a:cubicBezTo>
                <a:cubicBezTo>
                  <a:pt x="88" y="294"/>
                  <a:pt x="108" y="284"/>
                  <a:pt x="118" y="274"/>
                </a:cubicBezTo>
                <a:cubicBezTo>
                  <a:pt x="127" y="264"/>
                  <a:pt x="138" y="264"/>
                  <a:pt x="157" y="264"/>
                </a:cubicBezTo>
                <a:cubicBezTo>
                  <a:pt x="157" y="255"/>
                  <a:pt x="167" y="255"/>
                  <a:pt x="167" y="255"/>
                </a:cubicBezTo>
                <a:cubicBezTo>
                  <a:pt x="186" y="255"/>
                  <a:pt x="206" y="264"/>
                  <a:pt x="216" y="284"/>
                </a:cubicBezTo>
                <a:lnTo>
                  <a:pt x="225" y="284"/>
                </a:lnTo>
                <a:cubicBezTo>
                  <a:pt x="225" y="274"/>
                  <a:pt x="216" y="255"/>
                  <a:pt x="216" y="235"/>
                </a:cubicBezTo>
                <a:lnTo>
                  <a:pt x="206" y="225"/>
                </a:lnTo>
                <a:cubicBezTo>
                  <a:pt x="186" y="147"/>
                  <a:pt x="167" y="78"/>
                  <a:pt x="147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8" name="Google Shape;6088;p21"/>
          <p:cNvSpPr/>
          <p:nvPr/>
        </p:nvSpPr>
        <p:spPr>
          <a:xfrm>
            <a:off x="9688752" y="7227018"/>
            <a:ext cx="41664" cy="41664"/>
          </a:xfrm>
          <a:custGeom>
            <a:avLst/>
            <a:gdLst/>
            <a:ahLst/>
            <a:cxnLst/>
            <a:rect l="l" t="t" r="r" b="b"/>
            <a:pathLst>
              <a:path w="197" h="197" extrusionOk="0">
                <a:moveTo>
                  <a:pt x="88" y="1"/>
                </a:moveTo>
                <a:cubicBezTo>
                  <a:pt x="59" y="1"/>
                  <a:pt x="30" y="1"/>
                  <a:pt x="1" y="11"/>
                </a:cubicBezTo>
                <a:cubicBezTo>
                  <a:pt x="10" y="79"/>
                  <a:pt x="49" y="148"/>
                  <a:pt x="108" y="197"/>
                </a:cubicBezTo>
                <a:cubicBezTo>
                  <a:pt x="138" y="129"/>
                  <a:pt x="167" y="70"/>
                  <a:pt x="197" y="11"/>
                </a:cubicBezTo>
                <a:cubicBezTo>
                  <a:pt x="157" y="1"/>
                  <a:pt x="128" y="1"/>
                  <a:pt x="88" y="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9" name="Google Shape;6089;p21"/>
          <p:cNvSpPr/>
          <p:nvPr/>
        </p:nvSpPr>
        <p:spPr>
          <a:xfrm>
            <a:off x="9711593" y="7200158"/>
            <a:ext cx="56257" cy="81002"/>
          </a:xfrm>
          <a:custGeom>
            <a:avLst/>
            <a:gdLst/>
            <a:ahLst/>
            <a:cxnLst/>
            <a:rect l="l" t="t" r="r" b="b"/>
            <a:pathLst>
              <a:path w="266" h="383" extrusionOk="0">
                <a:moveTo>
                  <a:pt x="206" y="1"/>
                </a:moveTo>
                <a:lnTo>
                  <a:pt x="206" y="10"/>
                </a:lnTo>
                <a:cubicBezTo>
                  <a:pt x="206" y="4"/>
                  <a:pt x="210" y="2"/>
                  <a:pt x="213" y="1"/>
                </a:cubicBezTo>
                <a:lnTo>
                  <a:pt x="213" y="1"/>
                </a:lnTo>
                <a:cubicBezTo>
                  <a:pt x="230" y="3"/>
                  <a:pt x="248" y="13"/>
                  <a:pt x="265" y="30"/>
                </a:cubicBezTo>
                <a:cubicBezTo>
                  <a:pt x="255" y="10"/>
                  <a:pt x="235" y="1"/>
                  <a:pt x="216" y="1"/>
                </a:cubicBezTo>
                <a:cubicBezTo>
                  <a:pt x="216" y="1"/>
                  <a:pt x="215" y="1"/>
                  <a:pt x="213" y="1"/>
                </a:cubicBezTo>
                <a:lnTo>
                  <a:pt x="213" y="1"/>
                </a:lnTo>
                <a:cubicBezTo>
                  <a:pt x="211" y="1"/>
                  <a:pt x="209" y="1"/>
                  <a:pt x="206" y="1"/>
                </a:cubicBezTo>
                <a:close/>
                <a:moveTo>
                  <a:pt x="167" y="20"/>
                </a:moveTo>
                <a:lnTo>
                  <a:pt x="167" y="20"/>
                </a:lnTo>
                <a:cubicBezTo>
                  <a:pt x="157" y="30"/>
                  <a:pt x="137" y="40"/>
                  <a:pt x="128" y="60"/>
                </a:cubicBezTo>
                <a:cubicBezTo>
                  <a:pt x="128" y="69"/>
                  <a:pt x="118" y="79"/>
                  <a:pt x="118" y="89"/>
                </a:cubicBezTo>
                <a:cubicBezTo>
                  <a:pt x="108" y="89"/>
                  <a:pt x="108" y="99"/>
                  <a:pt x="108" y="108"/>
                </a:cubicBezTo>
                <a:cubicBezTo>
                  <a:pt x="98" y="118"/>
                  <a:pt x="89" y="128"/>
                  <a:pt x="89" y="138"/>
                </a:cubicBezTo>
                <a:cubicBezTo>
                  <a:pt x="59" y="197"/>
                  <a:pt x="30" y="256"/>
                  <a:pt x="0" y="324"/>
                </a:cubicBezTo>
                <a:cubicBezTo>
                  <a:pt x="39" y="354"/>
                  <a:pt x="78" y="373"/>
                  <a:pt x="128" y="383"/>
                </a:cubicBezTo>
                <a:cubicBezTo>
                  <a:pt x="147" y="334"/>
                  <a:pt x="176" y="265"/>
                  <a:pt x="216" y="206"/>
                </a:cubicBezTo>
                <a:cubicBezTo>
                  <a:pt x="206" y="197"/>
                  <a:pt x="196" y="177"/>
                  <a:pt x="187" y="167"/>
                </a:cubicBezTo>
                <a:cubicBezTo>
                  <a:pt x="147" y="99"/>
                  <a:pt x="147" y="49"/>
                  <a:pt x="167" y="2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0" name="Google Shape;6090;p21"/>
          <p:cNvSpPr/>
          <p:nvPr/>
        </p:nvSpPr>
        <p:spPr>
          <a:xfrm>
            <a:off x="9738452" y="7181547"/>
            <a:ext cx="89250" cy="103843"/>
          </a:xfrm>
          <a:custGeom>
            <a:avLst/>
            <a:gdLst/>
            <a:ahLst/>
            <a:cxnLst/>
            <a:rect l="l" t="t" r="r" b="b"/>
            <a:pathLst>
              <a:path w="422" h="491" extrusionOk="0">
                <a:moveTo>
                  <a:pt x="373" y="0"/>
                </a:moveTo>
                <a:cubicBezTo>
                  <a:pt x="304" y="39"/>
                  <a:pt x="245" y="98"/>
                  <a:pt x="187" y="167"/>
                </a:cubicBezTo>
                <a:cubicBezTo>
                  <a:pt x="236" y="235"/>
                  <a:pt x="295" y="294"/>
                  <a:pt x="343" y="363"/>
                </a:cubicBezTo>
                <a:cubicBezTo>
                  <a:pt x="393" y="294"/>
                  <a:pt x="422" y="216"/>
                  <a:pt x="412" y="128"/>
                </a:cubicBezTo>
                <a:cubicBezTo>
                  <a:pt x="412" y="79"/>
                  <a:pt x="393" y="39"/>
                  <a:pt x="373" y="0"/>
                </a:cubicBezTo>
                <a:close/>
                <a:moveTo>
                  <a:pt x="89" y="294"/>
                </a:moveTo>
                <a:cubicBezTo>
                  <a:pt x="49" y="353"/>
                  <a:pt x="20" y="422"/>
                  <a:pt x="1" y="471"/>
                </a:cubicBezTo>
                <a:cubicBezTo>
                  <a:pt x="30" y="481"/>
                  <a:pt x="60" y="490"/>
                  <a:pt x="89" y="490"/>
                </a:cubicBezTo>
                <a:lnTo>
                  <a:pt x="118" y="490"/>
                </a:lnTo>
                <a:cubicBezTo>
                  <a:pt x="158" y="481"/>
                  <a:pt x="197" y="471"/>
                  <a:pt x="226" y="451"/>
                </a:cubicBezTo>
                <a:cubicBezTo>
                  <a:pt x="177" y="402"/>
                  <a:pt x="138" y="353"/>
                  <a:pt x="89" y="294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1" name="Google Shape;6091;p21"/>
          <p:cNvSpPr/>
          <p:nvPr/>
        </p:nvSpPr>
        <p:spPr>
          <a:xfrm>
            <a:off x="9742682" y="7200158"/>
            <a:ext cx="68524" cy="76984"/>
          </a:xfrm>
          <a:custGeom>
            <a:avLst/>
            <a:gdLst/>
            <a:ahLst/>
            <a:cxnLst/>
            <a:rect l="l" t="t" r="r" b="b"/>
            <a:pathLst>
              <a:path w="324" h="364" extrusionOk="0">
                <a:moveTo>
                  <a:pt x="59" y="1"/>
                </a:moveTo>
                <a:lnTo>
                  <a:pt x="59" y="10"/>
                </a:lnTo>
                <a:cubicBezTo>
                  <a:pt x="40" y="10"/>
                  <a:pt x="29" y="10"/>
                  <a:pt x="20" y="20"/>
                </a:cubicBezTo>
                <a:cubicBezTo>
                  <a:pt x="0" y="49"/>
                  <a:pt x="0" y="99"/>
                  <a:pt x="40" y="167"/>
                </a:cubicBezTo>
                <a:cubicBezTo>
                  <a:pt x="49" y="177"/>
                  <a:pt x="59" y="197"/>
                  <a:pt x="69" y="206"/>
                </a:cubicBezTo>
                <a:cubicBezTo>
                  <a:pt x="118" y="265"/>
                  <a:pt x="157" y="314"/>
                  <a:pt x="206" y="363"/>
                </a:cubicBezTo>
                <a:cubicBezTo>
                  <a:pt x="255" y="343"/>
                  <a:pt x="294" y="314"/>
                  <a:pt x="323" y="275"/>
                </a:cubicBezTo>
                <a:cubicBezTo>
                  <a:pt x="275" y="206"/>
                  <a:pt x="216" y="147"/>
                  <a:pt x="167" y="79"/>
                </a:cubicBezTo>
                <a:cubicBezTo>
                  <a:pt x="147" y="60"/>
                  <a:pt x="138" y="49"/>
                  <a:pt x="127" y="30"/>
                </a:cubicBezTo>
                <a:lnTo>
                  <a:pt x="118" y="30"/>
                </a:lnTo>
                <a:cubicBezTo>
                  <a:pt x="98" y="10"/>
                  <a:pt x="79" y="1"/>
                  <a:pt x="59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2" name="Google Shape;6092;p21"/>
          <p:cNvSpPr/>
          <p:nvPr/>
        </p:nvSpPr>
        <p:spPr>
          <a:xfrm>
            <a:off x="9690867" y="7125713"/>
            <a:ext cx="145085" cy="145296"/>
          </a:xfrm>
          <a:custGeom>
            <a:avLst/>
            <a:gdLst/>
            <a:ahLst/>
            <a:cxnLst/>
            <a:rect l="l" t="t" r="r" b="b"/>
            <a:pathLst>
              <a:path w="686" h="687" extrusionOk="0">
                <a:moveTo>
                  <a:pt x="666" y="314"/>
                </a:moveTo>
                <a:cubicBezTo>
                  <a:pt x="686" y="490"/>
                  <a:pt x="559" y="647"/>
                  <a:pt x="372" y="666"/>
                </a:cubicBezTo>
                <a:cubicBezTo>
                  <a:pt x="196" y="686"/>
                  <a:pt x="30" y="549"/>
                  <a:pt x="20" y="372"/>
                </a:cubicBezTo>
                <a:cubicBezTo>
                  <a:pt x="0" y="186"/>
                  <a:pt x="137" y="29"/>
                  <a:pt x="314" y="10"/>
                </a:cubicBezTo>
                <a:cubicBezTo>
                  <a:pt x="500" y="0"/>
                  <a:pt x="657" y="127"/>
                  <a:pt x="666" y="314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3" name="Google Shape;6093;p21"/>
          <p:cNvSpPr/>
          <p:nvPr/>
        </p:nvSpPr>
        <p:spPr>
          <a:xfrm>
            <a:off x="9750930" y="7142210"/>
            <a:ext cx="54142" cy="52027"/>
          </a:xfrm>
          <a:custGeom>
            <a:avLst/>
            <a:gdLst/>
            <a:ahLst/>
            <a:cxnLst/>
            <a:rect l="l" t="t" r="r" b="b"/>
            <a:pathLst>
              <a:path w="256" h="246" extrusionOk="0">
                <a:moveTo>
                  <a:pt x="245" y="108"/>
                </a:moveTo>
                <a:cubicBezTo>
                  <a:pt x="255" y="177"/>
                  <a:pt x="206" y="236"/>
                  <a:pt x="138" y="236"/>
                </a:cubicBezTo>
                <a:cubicBezTo>
                  <a:pt x="69" y="245"/>
                  <a:pt x="20" y="196"/>
                  <a:pt x="10" y="127"/>
                </a:cubicBezTo>
                <a:cubicBezTo>
                  <a:pt x="1" y="69"/>
                  <a:pt x="49" y="10"/>
                  <a:pt x="118" y="0"/>
                </a:cubicBezTo>
                <a:cubicBezTo>
                  <a:pt x="186" y="0"/>
                  <a:pt x="245" y="40"/>
                  <a:pt x="245" y="10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4" name="Google Shape;6094;p21"/>
          <p:cNvSpPr/>
          <p:nvPr/>
        </p:nvSpPr>
        <p:spPr>
          <a:xfrm>
            <a:off x="8275354" y="6632304"/>
            <a:ext cx="337967" cy="294611"/>
          </a:xfrm>
          <a:custGeom>
            <a:avLst/>
            <a:gdLst/>
            <a:ahLst/>
            <a:cxnLst/>
            <a:rect l="l" t="t" r="r" b="b"/>
            <a:pathLst>
              <a:path w="1598" h="1393" extrusionOk="0">
                <a:moveTo>
                  <a:pt x="1588" y="833"/>
                </a:moveTo>
                <a:cubicBezTo>
                  <a:pt x="1597" y="1"/>
                  <a:pt x="422" y="510"/>
                  <a:pt x="1" y="981"/>
                </a:cubicBezTo>
                <a:cubicBezTo>
                  <a:pt x="177" y="951"/>
                  <a:pt x="422" y="1029"/>
                  <a:pt x="667" y="1108"/>
                </a:cubicBezTo>
                <a:cubicBezTo>
                  <a:pt x="1118" y="1245"/>
                  <a:pt x="1578" y="1392"/>
                  <a:pt x="1588" y="833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5" name="Google Shape;6095;p21"/>
          <p:cNvSpPr/>
          <p:nvPr/>
        </p:nvSpPr>
        <p:spPr>
          <a:xfrm>
            <a:off x="8312576" y="6767024"/>
            <a:ext cx="327815" cy="64506"/>
          </a:xfrm>
          <a:custGeom>
            <a:avLst/>
            <a:gdLst/>
            <a:ahLst/>
            <a:cxnLst/>
            <a:rect l="l" t="t" r="r" b="b"/>
            <a:pathLst>
              <a:path w="1550" h="305" extrusionOk="0">
                <a:moveTo>
                  <a:pt x="1412" y="265"/>
                </a:moveTo>
                <a:cubicBezTo>
                  <a:pt x="981" y="109"/>
                  <a:pt x="471" y="118"/>
                  <a:pt x="50" y="255"/>
                </a:cubicBezTo>
                <a:cubicBezTo>
                  <a:pt x="21" y="275"/>
                  <a:pt x="1" y="226"/>
                  <a:pt x="30" y="216"/>
                </a:cubicBezTo>
                <a:cubicBezTo>
                  <a:pt x="471" y="69"/>
                  <a:pt x="1001" y="0"/>
                  <a:pt x="1441" y="177"/>
                </a:cubicBezTo>
                <a:cubicBezTo>
                  <a:pt x="1549" y="216"/>
                  <a:pt x="1519" y="305"/>
                  <a:pt x="1412" y="265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6" name="Google Shape;6096;p21"/>
          <p:cNvSpPr/>
          <p:nvPr/>
        </p:nvSpPr>
        <p:spPr>
          <a:xfrm>
            <a:off x="8571653" y="6642667"/>
            <a:ext cx="354675" cy="331834"/>
          </a:xfrm>
          <a:custGeom>
            <a:avLst/>
            <a:gdLst/>
            <a:ahLst/>
            <a:cxnLst/>
            <a:rect l="l" t="t" r="r" b="b"/>
            <a:pathLst>
              <a:path w="1677" h="1569" extrusionOk="0">
                <a:moveTo>
                  <a:pt x="305" y="804"/>
                </a:moveTo>
                <a:cubicBezTo>
                  <a:pt x="608" y="1568"/>
                  <a:pt x="1490" y="638"/>
                  <a:pt x="1677" y="0"/>
                </a:cubicBezTo>
                <a:cubicBezTo>
                  <a:pt x="1274" y="324"/>
                  <a:pt x="0" y="50"/>
                  <a:pt x="305" y="804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7" name="Google Shape;6097;p21"/>
          <p:cNvSpPr/>
          <p:nvPr/>
        </p:nvSpPr>
        <p:spPr>
          <a:xfrm>
            <a:off x="8604857" y="6673756"/>
            <a:ext cx="298629" cy="149526"/>
          </a:xfrm>
          <a:custGeom>
            <a:avLst/>
            <a:gdLst/>
            <a:ahLst/>
            <a:cxnLst/>
            <a:rect l="l" t="t" r="r" b="b"/>
            <a:pathLst>
              <a:path w="1412" h="707" extrusionOk="0">
                <a:moveTo>
                  <a:pt x="118" y="598"/>
                </a:moveTo>
                <a:cubicBezTo>
                  <a:pt x="569" y="550"/>
                  <a:pt x="1030" y="334"/>
                  <a:pt x="1353" y="30"/>
                </a:cubicBezTo>
                <a:cubicBezTo>
                  <a:pt x="1372" y="1"/>
                  <a:pt x="1411" y="40"/>
                  <a:pt x="1382" y="60"/>
                </a:cubicBezTo>
                <a:cubicBezTo>
                  <a:pt x="1049" y="383"/>
                  <a:pt x="598" y="667"/>
                  <a:pt x="128" y="696"/>
                </a:cubicBezTo>
                <a:cubicBezTo>
                  <a:pt x="10" y="706"/>
                  <a:pt x="0" y="608"/>
                  <a:pt x="118" y="598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8" name="Google Shape;6098;p21"/>
          <p:cNvSpPr/>
          <p:nvPr/>
        </p:nvSpPr>
        <p:spPr>
          <a:xfrm>
            <a:off x="8434818" y="6470724"/>
            <a:ext cx="350657" cy="337967"/>
          </a:xfrm>
          <a:custGeom>
            <a:avLst/>
            <a:gdLst/>
            <a:ahLst/>
            <a:cxnLst/>
            <a:rect l="l" t="t" r="r" b="b"/>
            <a:pathLst>
              <a:path w="1658" h="1598" extrusionOk="0">
                <a:moveTo>
                  <a:pt x="854" y="1578"/>
                </a:moveTo>
                <a:cubicBezTo>
                  <a:pt x="1" y="1597"/>
                  <a:pt x="540" y="432"/>
                  <a:pt x="1069" y="1"/>
                </a:cubicBezTo>
                <a:cubicBezTo>
                  <a:pt x="941" y="500"/>
                  <a:pt x="1657" y="1558"/>
                  <a:pt x="854" y="1578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9" name="Google Shape;6099;p21"/>
          <p:cNvSpPr/>
          <p:nvPr/>
        </p:nvSpPr>
        <p:spPr>
          <a:xfrm>
            <a:off x="8577998" y="6505832"/>
            <a:ext cx="64294" cy="327815"/>
          </a:xfrm>
          <a:custGeom>
            <a:avLst/>
            <a:gdLst/>
            <a:ahLst/>
            <a:cxnLst/>
            <a:rect l="l" t="t" r="r" b="b"/>
            <a:pathLst>
              <a:path w="304" h="1550" extrusionOk="0">
                <a:moveTo>
                  <a:pt x="245" y="1412"/>
                </a:moveTo>
                <a:cubicBezTo>
                  <a:pt x="108" y="981"/>
                  <a:pt x="137" y="471"/>
                  <a:pt x="294" y="60"/>
                </a:cubicBezTo>
                <a:cubicBezTo>
                  <a:pt x="304" y="20"/>
                  <a:pt x="264" y="1"/>
                  <a:pt x="245" y="40"/>
                </a:cubicBezTo>
                <a:cubicBezTo>
                  <a:pt x="88" y="471"/>
                  <a:pt x="0" y="1000"/>
                  <a:pt x="147" y="1442"/>
                </a:cubicBezTo>
                <a:cubicBezTo>
                  <a:pt x="186" y="1549"/>
                  <a:pt x="275" y="1529"/>
                  <a:pt x="245" y="1412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0" name="Google Shape;6100;p21"/>
          <p:cNvSpPr/>
          <p:nvPr/>
        </p:nvSpPr>
        <p:spPr>
          <a:xfrm>
            <a:off x="8434818" y="6802343"/>
            <a:ext cx="348542" cy="360808"/>
          </a:xfrm>
          <a:custGeom>
            <a:avLst/>
            <a:gdLst/>
            <a:ahLst/>
            <a:cxnLst/>
            <a:rect l="l" t="t" r="r" b="b"/>
            <a:pathLst>
              <a:path w="1648" h="1706" extrusionOk="0">
                <a:moveTo>
                  <a:pt x="843" y="118"/>
                </a:moveTo>
                <a:cubicBezTo>
                  <a:pt x="1" y="0"/>
                  <a:pt x="334" y="1216"/>
                  <a:pt x="756" y="1705"/>
                </a:cubicBezTo>
                <a:cubicBezTo>
                  <a:pt x="745" y="1166"/>
                  <a:pt x="1647" y="236"/>
                  <a:pt x="843" y="118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1" name="Google Shape;6101;p21"/>
          <p:cNvSpPr/>
          <p:nvPr/>
        </p:nvSpPr>
        <p:spPr>
          <a:xfrm>
            <a:off x="8555157" y="6798113"/>
            <a:ext cx="83117" cy="325489"/>
          </a:xfrm>
          <a:custGeom>
            <a:avLst/>
            <a:gdLst/>
            <a:ahLst/>
            <a:cxnLst/>
            <a:rect l="l" t="t" r="r" b="b"/>
            <a:pathLst>
              <a:path w="393" h="1539" extrusionOk="0">
                <a:moveTo>
                  <a:pt x="343" y="147"/>
                </a:moveTo>
                <a:cubicBezTo>
                  <a:pt x="128" y="550"/>
                  <a:pt x="59" y="1059"/>
                  <a:pt x="128" y="1490"/>
                </a:cubicBezTo>
                <a:cubicBezTo>
                  <a:pt x="137" y="1530"/>
                  <a:pt x="89" y="1539"/>
                  <a:pt x="78" y="1500"/>
                </a:cubicBezTo>
                <a:cubicBezTo>
                  <a:pt x="0" y="1049"/>
                  <a:pt x="20" y="510"/>
                  <a:pt x="255" y="99"/>
                </a:cubicBezTo>
                <a:cubicBezTo>
                  <a:pt x="304" y="1"/>
                  <a:pt x="392" y="49"/>
                  <a:pt x="343" y="147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2" name="Google Shape;6102;p21"/>
          <p:cNvSpPr/>
          <p:nvPr/>
        </p:nvSpPr>
        <p:spPr>
          <a:xfrm>
            <a:off x="8525971" y="6679889"/>
            <a:ext cx="400358" cy="342408"/>
          </a:xfrm>
          <a:custGeom>
            <a:avLst/>
            <a:gdLst/>
            <a:ahLst/>
            <a:cxnLst/>
            <a:rect l="l" t="t" r="r" b="b"/>
            <a:pathLst>
              <a:path w="1893" h="1619" extrusionOk="0">
                <a:moveTo>
                  <a:pt x="481" y="717"/>
                </a:moveTo>
                <a:cubicBezTo>
                  <a:pt x="1" y="1383"/>
                  <a:pt x="1275" y="1618"/>
                  <a:pt x="1893" y="1451"/>
                </a:cubicBezTo>
                <a:cubicBezTo>
                  <a:pt x="1432" y="1246"/>
                  <a:pt x="1000" y="1"/>
                  <a:pt x="481" y="717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3" name="Google Shape;6103;p21"/>
          <p:cNvSpPr/>
          <p:nvPr/>
        </p:nvSpPr>
        <p:spPr>
          <a:xfrm>
            <a:off x="8604857" y="6798113"/>
            <a:ext cx="277903" cy="190979"/>
          </a:xfrm>
          <a:custGeom>
            <a:avLst/>
            <a:gdLst/>
            <a:ahLst/>
            <a:cxnLst/>
            <a:rect l="l" t="t" r="r" b="b"/>
            <a:pathLst>
              <a:path w="1314" h="903" extrusionOk="0">
                <a:moveTo>
                  <a:pt x="148" y="99"/>
                </a:moveTo>
                <a:cubicBezTo>
                  <a:pt x="422" y="461"/>
                  <a:pt x="853" y="735"/>
                  <a:pt x="1284" y="844"/>
                </a:cubicBezTo>
                <a:cubicBezTo>
                  <a:pt x="1313" y="853"/>
                  <a:pt x="1304" y="902"/>
                  <a:pt x="1265" y="892"/>
                </a:cubicBezTo>
                <a:cubicBezTo>
                  <a:pt x="823" y="775"/>
                  <a:pt x="344" y="539"/>
                  <a:pt x="69" y="158"/>
                </a:cubicBezTo>
                <a:cubicBezTo>
                  <a:pt x="0" y="60"/>
                  <a:pt x="79" y="1"/>
                  <a:pt x="148" y="99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4" name="Google Shape;6104;p21"/>
          <p:cNvSpPr/>
          <p:nvPr/>
        </p:nvSpPr>
        <p:spPr>
          <a:xfrm>
            <a:off x="8575883" y="6812706"/>
            <a:ext cx="31301" cy="14805"/>
          </a:xfrm>
          <a:custGeom>
            <a:avLst/>
            <a:gdLst/>
            <a:ahLst/>
            <a:cxnLst/>
            <a:rect l="l" t="t" r="r" b="b"/>
            <a:pathLst>
              <a:path w="148" h="70" extrusionOk="0">
                <a:moveTo>
                  <a:pt x="0" y="0"/>
                </a:moveTo>
                <a:lnTo>
                  <a:pt x="0" y="39"/>
                </a:lnTo>
                <a:cubicBezTo>
                  <a:pt x="0" y="49"/>
                  <a:pt x="0" y="59"/>
                  <a:pt x="10" y="69"/>
                </a:cubicBezTo>
                <a:cubicBezTo>
                  <a:pt x="30" y="59"/>
                  <a:pt x="49" y="59"/>
                  <a:pt x="69" y="59"/>
                </a:cubicBezTo>
                <a:cubicBezTo>
                  <a:pt x="89" y="59"/>
                  <a:pt x="108" y="59"/>
                  <a:pt x="137" y="69"/>
                </a:cubicBezTo>
                <a:cubicBezTo>
                  <a:pt x="137" y="59"/>
                  <a:pt x="147" y="49"/>
                  <a:pt x="147" y="49"/>
                </a:cubicBezTo>
                <a:cubicBezTo>
                  <a:pt x="98" y="30"/>
                  <a:pt x="49" y="10"/>
                  <a:pt x="0" y="0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5" name="Google Shape;6105;p21"/>
          <p:cNvSpPr/>
          <p:nvPr/>
        </p:nvSpPr>
        <p:spPr>
          <a:xfrm>
            <a:off x="8575883" y="6802343"/>
            <a:ext cx="35531" cy="20938"/>
          </a:xfrm>
          <a:custGeom>
            <a:avLst/>
            <a:gdLst/>
            <a:ahLst/>
            <a:cxnLst/>
            <a:rect l="l" t="t" r="r" b="b"/>
            <a:pathLst>
              <a:path w="168" h="99" extrusionOk="0">
                <a:moveTo>
                  <a:pt x="20" y="0"/>
                </a:moveTo>
                <a:cubicBezTo>
                  <a:pt x="10" y="10"/>
                  <a:pt x="0" y="29"/>
                  <a:pt x="0" y="49"/>
                </a:cubicBezTo>
                <a:cubicBezTo>
                  <a:pt x="49" y="59"/>
                  <a:pt x="98" y="79"/>
                  <a:pt x="147" y="98"/>
                </a:cubicBezTo>
                <a:cubicBezTo>
                  <a:pt x="147" y="88"/>
                  <a:pt x="157" y="88"/>
                  <a:pt x="157" y="79"/>
                </a:cubicBezTo>
                <a:lnTo>
                  <a:pt x="167" y="69"/>
                </a:lnTo>
                <a:cubicBezTo>
                  <a:pt x="167" y="59"/>
                  <a:pt x="157" y="49"/>
                  <a:pt x="157" y="40"/>
                </a:cubicBezTo>
                <a:cubicBezTo>
                  <a:pt x="157" y="29"/>
                  <a:pt x="147" y="20"/>
                  <a:pt x="147" y="10"/>
                </a:cubicBezTo>
                <a:cubicBezTo>
                  <a:pt x="98" y="10"/>
                  <a:pt x="59" y="10"/>
                  <a:pt x="2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6" name="Google Shape;6106;p21"/>
          <p:cNvSpPr/>
          <p:nvPr/>
        </p:nvSpPr>
        <p:spPr>
          <a:xfrm>
            <a:off x="8660903" y="6794095"/>
            <a:ext cx="2115" cy="2115"/>
          </a:xfrm>
          <a:custGeom>
            <a:avLst/>
            <a:gdLst/>
            <a:ahLst/>
            <a:cxnLst/>
            <a:rect l="l" t="t" r="r" b="b"/>
            <a:pathLst>
              <a:path w="10" h="10" extrusionOk="0">
                <a:moveTo>
                  <a:pt x="10" y="0"/>
                </a:moveTo>
                <a:lnTo>
                  <a:pt x="0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7" name="Google Shape;6107;p21"/>
          <p:cNvSpPr/>
          <p:nvPr/>
        </p:nvSpPr>
        <p:spPr>
          <a:xfrm>
            <a:off x="8629602" y="6795998"/>
            <a:ext cx="33416" cy="23053"/>
          </a:xfrm>
          <a:custGeom>
            <a:avLst/>
            <a:gdLst/>
            <a:ahLst/>
            <a:cxnLst/>
            <a:rect l="l" t="t" r="r" b="b"/>
            <a:pathLst>
              <a:path w="158" h="109" extrusionOk="0">
                <a:moveTo>
                  <a:pt x="148" y="1"/>
                </a:moveTo>
                <a:cubicBezTo>
                  <a:pt x="99" y="20"/>
                  <a:pt x="60" y="30"/>
                  <a:pt x="1" y="40"/>
                </a:cubicBezTo>
                <a:cubicBezTo>
                  <a:pt x="1" y="59"/>
                  <a:pt x="11" y="70"/>
                  <a:pt x="11" y="79"/>
                </a:cubicBezTo>
                <a:cubicBezTo>
                  <a:pt x="11" y="89"/>
                  <a:pt x="20" y="99"/>
                  <a:pt x="31" y="109"/>
                </a:cubicBezTo>
                <a:cubicBezTo>
                  <a:pt x="79" y="59"/>
                  <a:pt x="118" y="20"/>
                  <a:pt x="158" y="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8" name="Google Shape;6108;p21"/>
          <p:cNvSpPr/>
          <p:nvPr/>
        </p:nvSpPr>
        <p:spPr>
          <a:xfrm>
            <a:off x="8579901" y="6771253"/>
            <a:ext cx="83117" cy="33205"/>
          </a:xfrm>
          <a:custGeom>
            <a:avLst/>
            <a:gdLst/>
            <a:ahLst/>
            <a:cxnLst/>
            <a:rect l="l" t="t" r="r" b="b"/>
            <a:pathLst>
              <a:path w="393" h="157" extrusionOk="0">
                <a:moveTo>
                  <a:pt x="99" y="30"/>
                </a:moveTo>
                <a:cubicBezTo>
                  <a:pt x="50" y="49"/>
                  <a:pt x="11" y="98"/>
                  <a:pt x="1" y="147"/>
                </a:cubicBezTo>
                <a:cubicBezTo>
                  <a:pt x="40" y="157"/>
                  <a:pt x="79" y="157"/>
                  <a:pt x="128" y="157"/>
                </a:cubicBezTo>
                <a:cubicBezTo>
                  <a:pt x="118" y="118"/>
                  <a:pt x="99" y="69"/>
                  <a:pt x="99" y="30"/>
                </a:cubicBezTo>
                <a:close/>
                <a:moveTo>
                  <a:pt x="197" y="0"/>
                </a:moveTo>
                <a:cubicBezTo>
                  <a:pt x="207" y="49"/>
                  <a:pt x="216" y="108"/>
                  <a:pt x="236" y="157"/>
                </a:cubicBezTo>
                <a:cubicBezTo>
                  <a:pt x="295" y="147"/>
                  <a:pt x="334" y="137"/>
                  <a:pt x="383" y="118"/>
                </a:cubicBezTo>
                <a:lnTo>
                  <a:pt x="393" y="108"/>
                </a:lnTo>
                <a:cubicBezTo>
                  <a:pt x="353" y="39"/>
                  <a:pt x="285" y="0"/>
                  <a:pt x="207" y="0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9" name="Google Shape;6109;p21"/>
          <p:cNvSpPr/>
          <p:nvPr/>
        </p:nvSpPr>
        <p:spPr>
          <a:xfrm>
            <a:off x="8600628" y="6771253"/>
            <a:ext cx="31513" cy="45683"/>
          </a:xfrm>
          <a:custGeom>
            <a:avLst/>
            <a:gdLst/>
            <a:ahLst/>
            <a:cxnLst/>
            <a:rect l="l" t="t" r="r" b="b"/>
            <a:pathLst>
              <a:path w="149" h="216" extrusionOk="0">
                <a:moveTo>
                  <a:pt x="89" y="0"/>
                </a:moveTo>
                <a:cubicBezTo>
                  <a:pt x="50" y="0"/>
                  <a:pt x="20" y="10"/>
                  <a:pt x="1" y="30"/>
                </a:cubicBezTo>
                <a:cubicBezTo>
                  <a:pt x="1" y="69"/>
                  <a:pt x="20" y="118"/>
                  <a:pt x="30" y="157"/>
                </a:cubicBezTo>
                <a:cubicBezTo>
                  <a:pt x="30" y="167"/>
                  <a:pt x="40" y="176"/>
                  <a:pt x="40" y="187"/>
                </a:cubicBezTo>
                <a:cubicBezTo>
                  <a:pt x="40" y="196"/>
                  <a:pt x="50" y="206"/>
                  <a:pt x="50" y="216"/>
                </a:cubicBezTo>
                <a:cubicBezTo>
                  <a:pt x="59" y="206"/>
                  <a:pt x="59" y="196"/>
                  <a:pt x="70" y="187"/>
                </a:cubicBezTo>
                <a:cubicBezTo>
                  <a:pt x="79" y="176"/>
                  <a:pt x="89" y="176"/>
                  <a:pt x="99" y="176"/>
                </a:cubicBezTo>
                <a:lnTo>
                  <a:pt x="109" y="176"/>
                </a:lnTo>
                <a:cubicBezTo>
                  <a:pt x="118" y="176"/>
                  <a:pt x="128" y="176"/>
                  <a:pt x="138" y="187"/>
                </a:cubicBezTo>
                <a:cubicBezTo>
                  <a:pt x="138" y="187"/>
                  <a:pt x="138" y="196"/>
                  <a:pt x="148" y="196"/>
                </a:cubicBezTo>
                <a:cubicBezTo>
                  <a:pt x="148" y="187"/>
                  <a:pt x="138" y="176"/>
                  <a:pt x="138" y="157"/>
                </a:cubicBezTo>
                <a:cubicBezTo>
                  <a:pt x="118" y="108"/>
                  <a:pt x="109" y="49"/>
                  <a:pt x="99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21"/>
          <p:cNvSpPr/>
          <p:nvPr/>
        </p:nvSpPr>
        <p:spPr>
          <a:xfrm>
            <a:off x="8577998" y="6824972"/>
            <a:ext cx="27071" cy="27283"/>
          </a:xfrm>
          <a:custGeom>
            <a:avLst/>
            <a:gdLst/>
            <a:ahLst/>
            <a:cxnLst/>
            <a:rect l="l" t="t" r="r" b="b"/>
            <a:pathLst>
              <a:path w="128" h="129" extrusionOk="0">
                <a:moveTo>
                  <a:pt x="59" y="1"/>
                </a:moveTo>
                <a:cubicBezTo>
                  <a:pt x="39" y="1"/>
                  <a:pt x="20" y="1"/>
                  <a:pt x="0" y="11"/>
                </a:cubicBezTo>
                <a:cubicBezTo>
                  <a:pt x="0" y="60"/>
                  <a:pt x="29" y="99"/>
                  <a:pt x="68" y="129"/>
                </a:cubicBezTo>
                <a:lnTo>
                  <a:pt x="127" y="11"/>
                </a:lnTo>
                <a:cubicBezTo>
                  <a:pt x="98" y="1"/>
                  <a:pt x="79" y="1"/>
                  <a:pt x="59" y="1"/>
                </a:cubicBezTo>
                <a:close/>
              </a:path>
            </a:pathLst>
          </a:custGeom>
          <a:solidFill>
            <a:srgbClr val="A44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1" name="Google Shape;6111;p21"/>
          <p:cNvSpPr/>
          <p:nvPr/>
        </p:nvSpPr>
        <p:spPr>
          <a:xfrm>
            <a:off x="8592379" y="6808476"/>
            <a:ext cx="37434" cy="54142"/>
          </a:xfrm>
          <a:custGeom>
            <a:avLst/>
            <a:gdLst/>
            <a:ahLst/>
            <a:cxnLst/>
            <a:rect l="l" t="t" r="r" b="b"/>
            <a:pathLst>
              <a:path w="177" h="256" extrusionOk="0">
                <a:moveTo>
                  <a:pt x="138" y="0"/>
                </a:moveTo>
                <a:cubicBezTo>
                  <a:pt x="148" y="0"/>
                  <a:pt x="157" y="0"/>
                  <a:pt x="177" y="11"/>
                </a:cubicBezTo>
                <a:cubicBezTo>
                  <a:pt x="167" y="0"/>
                  <a:pt x="157" y="0"/>
                  <a:pt x="148" y="0"/>
                </a:cubicBezTo>
                <a:close/>
                <a:moveTo>
                  <a:pt x="109" y="11"/>
                </a:moveTo>
                <a:cubicBezTo>
                  <a:pt x="98" y="20"/>
                  <a:pt x="98" y="30"/>
                  <a:pt x="89" y="40"/>
                </a:cubicBezTo>
                <a:lnTo>
                  <a:pt x="79" y="50"/>
                </a:lnTo>
                <a:cubicBezTo>
                  <a:pt x="79" y="59"/>
                  <a:pt x="69" y="59"/>
                  <a:pt x="69" y="69"/>
                </a:cubicBezTo>
                <a:cubicBezTo>
                  <a:pt x="69" y="69"/>
                  <a:pt x="59" y="79"/>
                  <a:pt x="59" y="89"/>
                </a:cubicBezTo>
                <a:lnTo>
                  <a:pt x="0" y="207"/>
                </a:lnTo>
                <a:cubicBezTo>
                  <a:pt x="20" y="236"/>
                  <a:pt x="50" y="246"/>
                  <a:pt x="89" y="255"/>
                </a:cubicBezTo>
                <a:cubicBezTo>
                  <a:pt x="98" y="216"/>
                  <a:pt x="118" y="177"/>
                  <a:pt x="148" y="138"/>
                </a:cubicBezTo>
                <a:cubicBezTo>
                  <a:pt x="138" y="128"/>
                  <a:pt x="138" y="118"/>
                  <a:pt x="128" y="109"/>
                </a:cubicBezTo>
                <a:cubicBezTo>
                  <a:pt x="98" y="69"/>
                  <a:pt x="98" y="30"/>
                  <a:pt x="109" y="11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2" name="Google Shape;6112;p21"/>
          <p:cNvSpPr/>
          <p:nvPr/>
        </p:nvSpPr>
        <p:spPr>
          <a:xfrm>
            <a:off x="8611202" y="6794095"/>
            <a:ext cx="58161" cy="70639"/>
          </a:xfrm>
          <a:custGeom>
            <a:avLst/>
            <a:gdLst/>
            <a:ahLst/>
            <a:cxnLst/>
            <a:rect l="l" t="t" r="r" b="b"/>
            <a:pathLst>
              <a:path w="275" h="334" extrusionOk="0">
                <a:moveTo>
                  <a:pt x="245" y="0"/>
                </a:moveTo>
                <a:lnTo>
                  <a:pt x="245" y="10"/>
                </a:lnTo>
                <a:cubicBezTo>
                  <a:pt x="205" y="29"/>
                  <a:pt x="166" y="68"/>
                  <a:pt x="118" y="118"/>
                </a:cubicBezTo>
                <a:cubicBezTo>
                  <a:pt x="157" y="166"/>
                  <a:pt x="196" y="206"/>
                  <a:pt x="225" y="245"/>
                </a:cubicBezTo>
                <a:cubicBezTo>
                  <a:pt x="264" y="206"/>
                  <a:pt x="274" y="147"/>
                  <a:pt x="274" y="88"/>
                </a:cubicBezTo>
                <a:cubicBezTo>
                  <a:pt x="274" y="59"/>
                  <a:pt x="264" y="29"/>
                  <a:pt x="245" y="0"/>
                </a:cubicBezTo>
                <a:close/>
                <a:moveTo>
                  <a:pt x="59" y="206"/>
                </a:moveTo>
                <a:cubicBezTo>
                  <a:pt x="29" y="245"/>
                  <a:pt x="9" y="284"/>
                  <a:pt x="0" y="323"/>
                </a:cubicBezTo>
                <a:cubicBezTo>
                  <a:pt x="20" y="333"/>
                  <a:pt x="39" y="333"/>
                  <a:pt x="59" y="333"/>
                </a:cubicBezTo>
                <a:lnTo>
                  <a:pt x="78" y="333"/>
                </a:lnTo>
                <a:cubicBezTo>
                  <a:pt x="98" y="333"/>
                  <a:pt x="127" y="323"/>
                  <a:pt x="147" y="314"/>
                </a:cubicBezTo>
                <a:cubicBezTo>
                  <a:pt x="118" y="275"/>
                  <a:pt x="88" y="245"/>
                  <a:pt x="59" y="206"/>
                </a:cubicBezTo>
                <a:close/>
              </a:path>
            </a:pathLst>
          </a:custGeom>
          <a:solidFill>
            <a:srgbClr val="9E36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3" name="Google Shape;6113;p21"/>
          <p:cNvSpPr/>
          <p:nvPr/>
        </p:nvSpPr>
        <p:spPr>
          <a:xfrm>
            <a:off x="8613106" y="6808476"/>
            <a:ext cx="45894" cy="52027"/>
          </a:xfrm>
          <a:custGeom>
            <a:avLst/>
            <a:gdLst/>
            <a:ahLst/>
            <a:cxnLst/>
            <a:rect l="l" t="t" r="r" b="b"/>
            <a:pathLst>
              <a:path w="217" h="246" extrusionOk="0">
                <a:moveTo>
                  <a:pt x="40" y="0"/>
                </a:moveTo>
                <a:cubicBezTo>
                  <a:pt x="30" y="0"/>
                  <a:pt x="20" y="0"/>
                  <a:pt x="11" y="11"/>
                </a:cubicBezTo>
                <a:cubicBezTo>
                  <a:pt x="0" y="30"/>
                  <a:pt x="0" y="69"/>
                  <a:pt x="30" y="109"/>
                </a:cubicBezTo>
                <a:cubicBezTo>
                  <a:pt x="40" y="118"/>
                  <a:pt x="40" y="128"/>
                  <a:pt x="50" y="138"/>
                </a:cubicBezTo>
                <a:cubicBezTo>
                  <a:pt x="79" y="177"/>
                  <a:pt x="109" y="207"/>
                  <a:pt x="138" y="246"/>
                </a:cubicBezTo>
                <a:cubicBezTo>
                  <a:pt x="167" y="226"/>
                  <a:pt x="196" y="207"/>
                  <a:pt x="216" y="177"/>
                </a:cubicBezTo>
                <a:cubicBezTo>
                  <a:pt x="187" y="138"/>
                  <a:pt x="148" y="98"/>
                  <a:pt x="109" y="50"/>
                </a:cubicBezTo>
                <a:cubicBezTo>
                  <a:pt x="98" y="40"/>
                  <a:pt x="89" y="30"/>
                  <a:pt x="89" y="20"/>
                </a:cubicBezTo>
                <a:cubicBezTo>
                  <a:pt x="79" y="20"/>
                  <a:pt x="79" y="11"/>
                  <a:pt x="79" y="11"/>
                </a:cubicBezTo>
                <a:cubicBezTo>
                  <a:pt x="59" y="0"/>
                  <a:pt x="50" y="0"/>
                  <a:pt x="40" y="0"/>
                </a:cubicBezTo>
                <a:close/>
              </a:path>
            </a:pathLst>
          </a:custGeom>
          <a:solidFill>
            <a:srgbClr val="760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4" name="Google Shape;6114;p21"/>
          <p:cNvSpPr/>
          <p:nvPr/>
        </p:nvSpPr>
        <p:spPr>
          <a:xfrm>
            <a:off x="8577998" y="6756661"/>
            <a:ext cx="97499" cy="97710"/>
          </a:xfrm>
          <a:custGeom>
            <a:avLst/>
            <a:gdLst/>
            <a:ahLst/>
            <a:cxnLst/>
            <a:rect l="l" t="t" r="r" b="b"/>
            <a:pathLst>
              <a:path w="461" h="462" extrusionOk="0">
                <a:moveTo>
                  <a:pt x="451" y="216"/>
                </a:moveTo>
                <a:cubicBezTo>
                  <a:pt x="460" y="334"/>
                  <a:pt x="373" y="441"/>
                  <a:pt x="255" y="452"/>
                </a:cubicBezTo>
                <a:cubicBezTo>
                  <a:pt x="127" y="461"/>
                  <a:pt x="29" y="373"/>
                  <a:pt x="10" y="256"/>
                </a:cubicBezTo>
                <a:cubicBezTo>
                  <a:pt x="0" y="128"/>
                  <a:pt x="88" y="20"/>
                  <a:pt x="216" y="10"/>
                </a:cubicBezTo>
                <a:cubicBezTo>
                  <a:pt x="333" y="1"/>
                  <a:pt x="441" y="89"/>
                  <a:pt x="451" y="216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5" name="Google Shape;6115;p21"/>
          <p:cNvSpPr/>
          <p:nvPr/>
        </p:nvSpPr>
        <p:spPr>
          <a:xfrm>
            <a:off x="8619450" y="6767024"/>
            <a:ext cx="35319" cy="37434"/>
          </a:xfrm>
          <a:custGeom>
            <a:avLst/>
            <a:gdLst/>
            <a:ahLst/>
            <a:cxnLst/>
            <a:rect l="l" t="t" r="r" b="b"/>
            <a:pathLst>
              <a:path w="167" h="177" extrusionOk="0">
                <a:moveTo>
                  <a:pt x="166" y="79"/>
                </a:moveTo>
                <a:cubicBezTo>
                  <a:pt x="166" y="128"/>
                  <a:pt x="137" y="167"/>
                  <a:pt x="88" y="167"/>
                </a:cubicBezTo>
                <a:cubicBezTo>
                  <a:pt x="49" y="177"/>
                  <a:pt x="10" y="138"/>
                  <a:pt x="0" y="98"/>
                </a:cubicBezTo>
                <a:cubicBezTo>
                  <a:pt x="0" y="50"/>
                  <a:pt x="29" y="11"/>
                  <a:pt x="79" y="11"/>
                </a:cubicBezTo>
                <a:cubicBezTo>
                  <a:pt x="118" y="0"/>
                  <a:pt x="157" y="40"/>
                  <a:pt x="166" y="79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6" name="Google Shape;6116;p21"/>
          <p:cNvGrpSpPr/>
          <p:nvPr/>
        </p:nvGrpSpPr>
        <p:grpSpPr>
          <a:xfrm>
            <a:off x="9821307" y="941211"/>
            <a:ext cx="184629" cy="211699"/>
            <a:chOff x="8498763" y="2524246"/>
            <a:chExt cx="135343" cy="155187"/>
          </a:xfrm>
        </p:grpSpPr>
        <p:sp>
          <p:nvSpPr>
            <p:cNvPr id="6117" name="Google Shape;6117;p21"/>
            <p:cNvSpPr/>
            <p:nvPr/>
          </p:nvSpPr>
          <p:spPr>
            <a:xfrm>
              <a:off x="8555040" y="2589669"/>
              <a:ext cx="22945" cy="2294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69" y="1"/>
                  </a:moveTo>
                  <a:cubicBezTo>
                    <a:pt x="88" y="1"/>
                    <a:pt x="108" y="10"/>
                    <a:pt x="127" y="30"/>
                  </a:cubicBezTo>
                  <a:cubicBezTo>
                    <a:pt x="138" y="40"/>
                    <a:pt x="147" y="59"/>
                    <a:pt x="147" y="79"/>
                  </a:cubicBezTo>
                  <a:cubicBezTo>
                    <a:pt x="147" y="99"/>
                    <a:pt x="138" y="118"/>
                    <a:pt x="127" y="128"/>
                  </a:cubicBezTo>
                  <a:cubicBezTo>
                    <a:pt x="108" y="138"/>
                    <a:pt x="88" y="147"/>
                    <a:pt x="69" y="147"/>
                  </a:cubicBezTo>
                  <a:cubicBezTo>
                    <a:pt x="49" y="147"/>
                    <a:pt x="29" y="138"/>
                    <a:pt x="20" y="128"/>
                  </a:cubicBezTo>
                  <a:cubicBezTo>
                    <a:pt x="10" y="118"/>
                    <a:pt x="0" y="99"/>
                    <a:pt x="0" y="79"/>
                  </a:cubicBezTo>
                  <a:cubicBezTo>
                    <a:pt x="0" y="59"/>
                    <a:pt x="10" y="40"/>
                    <a:pt x="20" y="30"/>
                  </a:cubicBezTo>
                  <a:cubicBezTo>
                    <a:pt x="29" y="10"/>
                    <a:pt x="49" y="1"/>
                    <a:pt x="69" y="1"/>
                  </a:cubicBezTo>
                  <a:close/>
                  <a:moveTo>
                    <a:pt x="98" y="49"/>
                  </a:moveTo>
                  <a:cubicBezTo>
                    <a:pt x="98" y="40"/>
                    <a:pt x="88" y="30"/>
                    <a:pt x="69" y="30"/>
                  </a:cubicBezTo>
                  <a:cubicBezTo>
                    <a:pt x="59" y="30"/>
                    <a:pt x="49" y="40"/>
                    <a:pt x="40" y="49"/>
                  </a:cubicBezTo>
                  <a:cubicBezTo>
                    <a:pt x="40" y="59"/>
                    <a:pt x="29" y="69"/>
                    <a:pt x="29" y="79"/>
                  </a:cubicBezTo>
                  <a:cubicBezTo>
                    <a:pt x="29" y="88"/>
                    <a:pt x="40" y="99"/>
                    <a:pt x="40" y="108"/>
                  </a:cubicBezTo>
                  <a:cubicBezTo>
                    <a:pt x="49" y="118"/>
                    <a:pt x="59" y="118"/>
                    <a:pt x="69" y="118"/>
                  </a:cubicBezTo>
                  <a:cubicBezTo>
                    <a:pt x="88" y="118"/>
                    <a:pt x="98" y="118"/>
                    <a:pt x="98" y="108"/>
                  </a:cubicBezTo>
                  <a:cubicBezTo>
                    <a:pt x="108" y="99"/>
                    <a:pt x="118" y="88"/>
                    <a:pt x="118" y="79"/>
                  </a:cubicBezTo>
                  <a:cubicBezTo>
                    <a:pt x="118" y="69"/>
                    <a:pt x="108" y="59"/>
                    <a:pt x="98" y="4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8564187" y="2524246"/>
              <a:ext cx="4651" cy="70075"/>
            </a:xfrm>
            <a:custGeom>
              <a:avLst/>
              <a:gdLst/>
              <a:ahLst/>
              <a:cxnLst/>
              <a:rect l="l" t="t" r="r" b="b"/>
              <a:pathLst>
                <a:path w="30" h="452" extrusionOk="0">
                  <a:moveTo>
                    <a:pt x="0" y="11"/>
                  </a:moveTo>
                  <a:lnTo>
                    <a:pt x="10" y="1"/>
                  </a:lnTo>
                  <a:cubicBezTo>
                    <a:pt x="20" y="1"/>
                    <a:pt x="29" y="11"/>
                    <a:pt x="29" y="11"/>
                  </a:cubicBezTo>
                  <a:lnTo>
                    <a:pt x="29" y="442"/>
                  </a:lnTo>
                  <a:cubicBezTo>
                    <a:pt x="29" y="452"/>
                    <a:pt x="20" y="452"/>
                    <a:pt x="10" y="452"/>
                  </a:cubicBezTo>
                  <a:cubicBezTo>
                    <a:pt x="10" y="452"/>
                    <a:pt x="0" y="452"/>
                    <a:pt x="0" y="442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8555040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10" y="29"/>
                  </a:move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10"/>
                    <a:pt x="29" y="10"/>
                  </a:cubicBezTo>
                  <a:lnTo>
                    <a:pt x="88" y="79"/>
                  </a:lnTo>
                  <a:cubicBezTo>
                    <a:pt x="88" y="88"/>
                    <a:pt x="88" y="98"/>
                    <a:pt x="79" y="108"/>
                  </a:cubicBezTo>
                  <a:cubicBezTo>
                    <a:pt x="79" y="108"/>
                    <a:pt x="69" y="108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8564187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59" y="10"/>
                  </a:moveTo>
                  <a:cubicBezTo>
                    <a:pt x="59" y="10"/>
                    <a:pt x="68" y="0"/>
                    <a:pt x="79" y="10"/>
                  </a:cubicBezTo>
                  <a:cubicBezTo>
                    <a:pt x="88" y="10"/>
                    <a:pt x="88" y="20"/>
                    <a:pt x="79" y="29"/>
                  </a:cubicBezTo>
                  <a:lnTo>
                    <a:pt x="29" y="98"/>
                  </a:lnTo>
                  <a:cubicBezTo>
                    <a:pt x="20" y="108"/>
                    <a:pt x="10" y="108"/>
                    <a:pt x="0" y="108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8555040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10" y="30"/>
                  </a:moveTo>
                  <a:cubicBezTo>
                    <a:pt x="0" y="20"/>
                    <a:pt x="0" y="20"/>
                    <a:pt x="10" y="11"/>
                  </a:cubicBezTo>
                  <a:cubicBezTo>
                    <a:pt x="10" y="0"/>
                    <a:pt x="20" y="11"/>
                    <a:pt x="29" y="11"/>
                  </a:cubicBezTo>
                  <a:lnTo>
                    <a:pt x="88" y="79"/>
                  </a:lnTo>
                  <a:cubicBezTo>
                    <a:pt x="88" y="89"/>
                    <a:pt x="88" y="98"/>
                    <a:pt x="79" y="109"/>
                  </a:cubicBezTo>
                  <a:cubicBezTo>
                    <a:pt x="79" y="109"/>
                    <a:pt x="69" y="109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8564187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59" y="11"/>
                  </a:moveTo>
                  <a:cubicBezTo>
                    <a:pt x="59" y="11"/>
                    <a:pt x="68" y="0"/>
                    <a:pt x="79" y="11"/>
                  </a:cubicBezTo>
                  <a:cubicBezTo>
                    <a:pt x="88" y="20"/>
                    <a:pt x="88" y="20"/>
                    <a:pt x="79" y="30"/>
                  </a:cubicBezTo>
                  <a:lnTo>
                    <a:pt x="29" y="98"/>
                  </a:lnTo>
                  <a:cubicBezTo>
                    <a:pt x="20" y="109"/>
                    <a:pt x="10" y="109"/>
                    <a:pt x="0" y="10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8571628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373" y="10"/>
                  </a:moveTo>
                  <a:cubicBezTo>
                    <a:pt x="383" y="0"/>
                    <a:pt x="393" y="10"/>
                    <a:pt x="393" y="10"/>
                  </a:cubicBezTo>
                  <a:cubicBezTo>
                    <a:pt x="403" y="20"/>
                    <a:pt x="403" y="30"/>
                    <a:pt x="393" y="30"/>
                  </a:cubicBezTo>
                  <a:lnTo>
                    <a:pt x="20" y="245"/>
                  </a:lnTo>
                  <a:cubicBezTo>
                    <a:pt x="20" y="255"/>
                    <a:pt x="11" y="245"/>
                    <a:pt x="1" y="245"/>
                  </a:cubicBezTo>
                  <a:cubicBezTo>
                    <a:pt x="1" y="235"/>
                    <a:pt x="1" y="226"/>
                    <a:pt x="11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8611161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1"/>
                    <a:pt x="50" y="0"/>
                    <a:pt x="59" y="11"/>
                  </a:cubicBezTo>
                  <a:cubicBezTo>
                    <a:pt x="70" y="11"/>
                    <a:pt x="70" y="20"/>
                    <a:pt x="70" y="30"/>
                  </a:cubicBezTo>
                  <a:lnTo>
                    <a:pt x="30" y="109"/>
                  </a:lnTo>
                  <a:cubicBezTo>
                    <a:pt x="30" y="118"/>
                    <a:pt x="20" y="118"/>
                    <a:pt x="11" y="118"/>
                  </a:cubicBezTo>
                  <a:cubicBezTo>
                    <a:pt x="11" y="118"/>
                    <a:pt x="1" y="109"/>
                    <a:pt x="1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8611161" y="2571531"/>
              <a:ext cx="19999" cy="7597"/>
            </a:xfrm>
            <a:custGeom>
              <a:avLst/>
              <a:gdLst/>
              <a:ahLst/>
              <a:cxnLst/>
              <a:rect l="l" t="t" r="r" b="b"/>
              <a:pathLst>
                <a:path w="129" h="49" extrusionOk="0">
                  <a:moveTo>
                    <a:pt x="109" y="9"/>
                  </a:moveTo>
                  <a:cubicBezTo>
                    <a:pt x="118" y="9"/>
                    <a:pt x="128" y="20"/>
                    <a:pt x="128" y="29"/>
                  </a:cubicBezTo>
                  <a:cubicBezTo>
                    <a:pt x="118" y="39"/>
                    <a:pt x="118" y="49"/>
                    <a:pt x="109" y="39"/>
                  </a:cubicBezTo>
                  <a:lnTo>
                    <a:pt x="20" y="29"/>
                  </a:lnTo>
                  <a:cubicBezTo>
                    <a:pt x="11" y="29"/>
                    <a:pt x="1" y="20"/>
                    <a:pt x="1" y="9"/>
                  </a:cubicBezTo>
                  <a:cubicBezTo>
                    <a:pt x="11" y="9"/>
                    <a:pt x="11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1"/>
            <p:cNvSpPr/>
            <p:nvPr/>
          </p:nvSpPr>
          <p:spPr>
            <a:xfrm>
              <a:off x="8602014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"/>
                    <a:pt x="50" y="1"/>
                    <a:pt x="60" y="1"/>
                  </a:cubicBezTo>
                  <a:cubicBezTo>
                    <a:pt x="70" y="1"/>
                    <a:pt x="70" y="11"/>
                    <a:pt x="70" y="20"/>
                  </a:cubicBezTo>
                  <a:lnTo>
                    <a:pt x="31" y="109"/>
                  </a:lnTo>
                  <a:cubicBezTo>
                    <a:pt x="31" y="109"/>
                    <a:pt x="20" y="118"/>
                    <a:pt x="11" y="118"/>
                  </a:cubicBezTo>
                  <a:cubicBezTo>
                    <a:pt x="1" y="109"/>
                    <a:pt x="1" y="99"/>
                    <a:pt x="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1"/>
            <p:cNvSpPr/>
            <p:nvPr/>
          </p:nvSpPr>
          <p:spPr>
            <a:xfrm>
              <a:off x="8602014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20"/>
                  </a:moveTo>
                  <a:cubicBezTo>
                    <a:pt x="118" y="20"/>
                    <a:pt x="129" y="30"/>
                    <a:pt x="118" y="39"/>
                  </a:cubicBezTo>
                  <a:cubicBezTo>
                    <a:pt x="118" y="39"/>
                    <a:pt x="118" y="49"/>
                    <a:pt x="109" y="49"/>
                  </a:cubicBezTo>
                  <a:lnTo>
                    <a:pt x="20" y="39"/>
                  </a:lnTo>
                  <a:cubicBezTo>
                    <a:pt x="11" y="39"/>
                    <a:pt x="1" y="30"/>
                    <a:pt x="1" y="20"/>
                  </a:cubicBezTo>
                  <a:cubicBezTo>
                    <a:pt x="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8571628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93" y="216"/>
                  </a:moveTo>
                  <a:cubicBezTo>
                    <a:pt x="403" y="226"/>
                    <a:pt x="403" y="226"/>
                    <a:pt x="393" y="236"/>
                  </a:cubicBezTo>
                  <a:cubicBezTo>
                    <a:pt x="393" y="246"/>
                    <a:pt x="383" y="246"/>
                    <a:pt x="373" y="246"/>
                  </a:cubicBezTo>
                  <a:lnTo>
                    <a:pt x="11" y="30"/>
                  </a:lnTo>
                  <a:cubicBezTo>
                    <a:pt x="1" y="30"/>
                    <a:pt x="1" y="20"/>
                    <a:pt x="1" y="11"/>
                  </a:cubicBezTo>
                  <a:cubicBezTo>
                    <a:pt x="11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8611161" y="2624551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"/>
                  </a:moveTo>
                  <a:cubicBezTo>
                    <a:pt x="118" y="1"/>
                    <a:pt x="118" y="11"/>
                    <a:pt x="128" y="11"/>
                  </a:cubicBezTo>
                  <a:cubicBezTo>
                    <a:pt x="128" y="20"/>
                    <a:pt x="118" y="30"/>
                    <a:pt x="109" y="30"/>
                  </a:cubicBezTo>
                  <a:lnTo>
                    <a:pt x="20" y="50"/>
                  </a:lnTo>
                  <a:cubicBezTo>
                    <a:pt x="11" y="50"/>
                    <a:pt x="11" y="40"/>
                    <a:pt x="1" y="30"/>
                  </a:cubicBezTo>
                  <a:cubicBezTo>
                    <a:pt x="1" y="20"/>
                    <a:pt x="11" y="20"/>
                    <a:pt x="20" y="1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8611161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70" y="99"/>
                  </a:moveTo>
                  <a:cubicBezTo>
                    <a:pt x="70" y="108"/>
                    <a:pt x="70" y="118"/>
                    <a:pt x="59" y="118"/>
                  </a:cubicBezTo>
                  <a:cubicBezTo>
                    <a:pt x="50" y="118"/>
                    <a:pt x="40" y="118"/>
                    <a:pt x="40" y="108"/>
                  </a:cubicBezTo>
                  <a:lnTo>
                    <a:pt x="1" y="30"/>
                  </a:lnTo>
                  <a:cubicBezTo>
                    <a:pt x="1" y="20"/>
                    <a:pt x="11" y="10"/>
                    <a:pt x="11" y="10"/>
                  </a:cubicBezTo>
                  <a:cubicBezTo>
                    <a:pt x="20" y="1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8602014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1"/>
                  </a:moveTo>
                  <a:cubicBezTo>
                    <a:pt x="118" y="0"/>
                    <a:pt x="118" y="11"/>
                    <a:pt x="118" y="20"/>
                  </a:cubicBezTo>
                  <a:cubicBezTo>
                    <a:pt x="129" y="30"/>
                    <a:pt x="118" y="40"/>
                    <a:pt x="109" y="40"/>
                  </a:cubicBezTo>
                  <a:lnTo>
                    <a:pt x="20" y="50"/>
                  </a:lnTo>
                  <a:cubicBezTo>
                    <a:pt x="11" y="50"/>
                    <a:pt x="1" y="50"/>
                    <a:pt x="1" y="40"/>
                  </a:cubicBezTo>
                  <a:cubicBezTo>
                    <a:pt x="1" y="30"/>
                    <a:pt x="11" y="20"/>
                    <a:pt x="2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8602014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70" y="89"/>
                  </a:moveTo>
                  <a:cubicBezTo>
                    <a:pt x="70" y="98"/>
                    <a:pt x="70" y="108"/>
                    <a:pt x="60" y="108"/>
                  </a:cubicBezTo>
                  <a:cubicBezTo>
                    <a:pt x="50" y="118"/>
                    <a:pt x="40" y="108"/>
                    <a:pt x="40" y="108"/>
                  </a:cubicBezTo>
                  <a:lnTo>
                    <a:pt x="1" y="20"/>
                  </a:lnTo>
                  <a:cubicBezTo>
                    <a:pt x="1" y="10"/>
                    <a:pt x="1" y="0"/>
                    <a:pt x="11" y="0"/>
                  </a:cubicBezTo>
                  <a:cubicBezTo>
                    <a:pt x="20" y="0"/>
                    <a:pt x="31" y="0"/>
                    <a:pt x="31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8564187" y="2607963"/>
              <a:ext cx="4651" cy="71470"/>
            </a:xfrm>
            <a:custGeom>
              <a:avLst/>
              <a:gdLst/>
              <a:ahLst/>
              <a:cxnLst/>
              <a:rect l="l" t="t" r="r" b="b"/>
              <a:pathLst>
                <a:path w="30" h="461" extrusionOk="0">
                  <a:moveTo>
                    <a:pt x="29" y="441"/>
                  </a:moveTo>
                  <a:cubicBezTo>
                    <a:pt x="29" y="451"/>
                    <a:pt x="20" y="460"/>
                    <a:pt x="10" y="460"/>
                  </a:cubicBezTo>
                  <a:cubicBezTo>
                    <a:pt x="10" y="460"/>
                    <a:pt x="0" y="451"/>
                    <a:pt x="0" y="441"/>
                  </a:cubicBezTo>
                  <a:lnTo>
                    <a:pt x="0" y="20"/>
                  </a:lnTo>
                  <a:cubicBezTo>
                    <a:pt x="0" y="10"/>
                    <a:pt x="10" y="0"/>
                    <a:pt x="10" y="0"/>
                  </a:cubicBezTo>
                  <a:cubicBezTo>
                    <a:pt x="20" y="0"/>
                    <a:pt x="29" y="10"/>
                    <a:pt x="2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8564187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79" y="79"/>
                  </a:moveTo>
                  <a:cubicBezTo>
                    <a:pt x="88" y="88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29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8555040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8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20"/>
                    <a:pt x="88" y="20"/>
                    <a:pt x="8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8564187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79" y="79"/>
                  </a:moveTo>
                  <a:cubicBezTo>
                    <a:pt x="88" y="89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30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8555040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9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10"/>
                    <a:pt x="88" y="20"/>
                    <a:pt x="8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8498763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0" y="246"/>
                  </a:moveTo>
                  <a:cubicBezTo>
                    <a:pt x="20" y="246"/>
                    <a:pt x="11" y="246"/>
                    <a:pt x="0" y="236"/>
                  </a:cubicBezTo>
                  <a:cubicBezTo>
                    <a:pt x="0" y="226"/>
                    <a:pt x="0" y="226"/>
                    <a:pt x="11" y="216"/>
                  </a:cubicBezTo>
                  <a:lnTo>
                    <a:pt x="383" y="0"/>
                  </a:lnTo>
                  <a:cubicBezTo>
                    <a:pt x="383" y="0"/>
                    <a:pt x="392" y="0"/>
                    <a:pt x="403" y="11"/>
                  </a:cubicBezTo>
                  <a:cubicBezTo>
                    <a:pt x="403" y="20"/>
                    <a:pt x="403" y="30"/>
                    <a:pt x="392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8510856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31" y="108"/>
                  </a:moveTo>
                  <a:cubicBezTo>
                    <a:pt x="31" y="118"/>
                    <a:pt x="20" y="118"/>
                    <a:pt x="11" y="118"/>
                  </a:cubicBezTo>
                  <a:cubicBezTo>
                    <a:pt x="1" y="118"/>
                    <a:pt x="1" y="108"/>
                    <a:pt x="1" y="99"/>
                  </a:cubicBezTo>
                  <a:lnTo>
                    <a:pt x="31" y="10"/>
                  </a:lnTo>
                  <a:cubicBezTo>
                    <a:pt x="40" y="10"/>
                    <a:pt x="50" y="1"/>
                    <a:pt x="50" y="10"/>
                  </a:cubicBezTo>
                  <a:cubicBezTo>
                    <a:pt x="60" y="10"/>
                    <a:pt x="70" y="20"/>
                    <a:pt x="6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8501864" y="2624551"/>
              <a:ext cx="19844" cy="7752"/>
            </a:xfrm>
            <a:custGeom>
              <a:avLst/>
              <a:gdLst/>
              <a:ahLst/>
              <a:cxnLst/>
              <a:rect l="l" t="t" r="r" b="b"/>
              <a:pathLst>
                <a:path w="128" h="50" extrusionOk="0">
                  <a:moveTo>
                    <a:pt x="20" y="30"/>
                  </a:moveTo>
                  <a:cubicBezTo>
                    <a:pt x="10" y="30"/>
                    <a:pt x="0" y="20"/>
                    <a:pt x="0" y="11"/>
                  </a:cubicBezTo>
                  <a:cubicBezTo>
                    <a:pt x="0" y="11"/>
                    <a:pt x="10" y="1"/>
                    <a:pt x="20" y="1"/>
                  </a:cubicBezTo>
                  <a:lnTo>
                    <a:pt x="108" y="11"/>
                  </a:lnTo>
                  <a:cubicBezTo>
                    <a:pt x="118" y="20"/>
                    <a:pt x="128" y="20"/>
                    <a:pt x="118" y="30"/>
                  </a:cubicBezTo>
                  <a:cubicBezTo>
                    <a:pt x="118" y="40"/>
                    <a:pt x="118" y="50"/>
                    <a:pt x="108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8520003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30" y="108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1" y="108"/>
                    <a:pt x="1" y="98"/>
                    <a:pt x="1" y="89"/>
                  </a:cubicBezTo>
                  <a:lnTo>
                    <a:pt x="40" y="10"/>
                  </a:lnTo>
                  <a:cubicBezTo>
                    <a:pt x="40" y="0"/>
                    <a:pt x="50" y="0"/>
                    <a:pt x="59" y="0"/>
                  </a:cubicBezTo>
                  <a:cubicBezTo>
                    <a:pt x="59" y="0"/>
                    <a:pt x="70" y="10"/>
                    <a:pt x="5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8510856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0"/>
                  </a:moveTo>
                  <a:cubicBezTo>
                    <a:pt x="11" y="40"/>
                    <a:pt x="1" y="30"/>
                    <a:pt x="1" y="20"/>
                  </a:cubicBezTo>
                  <a:cubicBezTo>
                    <a:pt x="1" y="11"/>
                    <a:pt x="11" y="0"/>
                    <a:pt x="20" y="11"/>
                  </a:cubicBezTo>
                  <a:lnTo>
                    <a:pt x="109" y="20"/>
                  </a:lnTo>
                  <a:cubicBezTo>
                    <a:pt x="118" y="20"/>
                    <a:pt x="129" y="30"/>
                    <a:pt x="118" y="40"/>
                  </a:cubicBezTo>
                  <a:cubicBezTo>
                    <a:pt x="118" y="50"/>
                    <a:pt x="118" y="50"/>
                    <a:pt x="109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8498763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11" y="30"/>
                  </a:moveTo>
                  <a:cubicBezTo>
                    <a:pt x="0" y="30"/>
                    <a:pt x="0" y="20"/>
                    <a:pt x="0" y="10"/>
                  </a:cubicBezTo>
                  <a:cubicBezTo>
                    <a:pt x="11" y="10"/>
                    <a:pt x="20" y="0"/>
                    <a:pt x="30" y="10"/>
                  </a:cubicBezTo>
                  <a:lnTo>
                    <a:pt x="392" y="216"/>
                  </a:lnTo>
                  <a:cubicBezTo>
                    <a:pt x="403" y="226"/>
                    <a:pt x="403" y="235"/>
                    <a:pt x="403" y="245"/>
                  </a:cubicBezTo>
                  <a:cubicBezTo>
                    <a:pt x="392" y="245"/>
                    <a:pt x="383" y="255"/>
                    <a:pt x="383" y="24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8501864" y="2571531"/>
              <a:ext cx="19844" cy="7597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20" y="39"/>
                  </a:moveTo>
                  <a:cubicBezTo>
                    <a:pt x="10" y="49"/>
                    <a:pt x="0" y="39"/>
                    <a:pt x="0" y="29"/>
                  </a:cubicBezTo>
                  <a:cubicBezTo>
                    <a:pt x="0" y="20"/>
                    <a:pt x="10" y="9"/>
                    <a:pt x="20" y="9"/>
                  </a:cubicBezTo>
                  <a:lnTo>
                    <a:pt x="108" y="0"/>
                  </a:lnTo>
                  <a:cubicBezTo>
                    <a:pt x="118" y="0"/>
                    <a:pt x="118" y="9"/>
                    <a:pt x="118" y="9"/>
                  </a:cubicBezTo>
                  <a:cubicBezTo>
                    <a:pt x="128" y="20"/>
                    <a:pt x="118" y="29"/>
                    <a:pt x="10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8510856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30"/>
                  </a:moveTo>
                  <a:cubicBezTo>
                    <a:pt x="1" y="20"/>
                    <a:pt x="1" y="11"/>
                    <a:pt x="11" y="11"/>
                  </a:cubicBezTo>
                  <a:cubicBezTo>
                    <a:pt x="20" y="0"/>
                    <a:pt x="31" y="11"/>
                    <a:pt x="31" y="11"/>
                  </a:cubicBezTo>
                  <a:lnTo>
                    <a:pt x="60" y="98"/>
                  </a:lnTo>
                  <a:cubicBezTo>
                    <a:pt x="70" y="109"/>
                    <a:pt x="60" y="118"/>
                    <a:pt x="50" y="118"/>
                  </a:cubicBezTo>
                  <a:cubicBezTo>
                    <a:pt x="50" y="118"/>
                    <a:pt x="40" y="118"/>
                    <a:pt x="31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1"/>
            <p:cNvSpPr/>
            <p:nvPr/>
          </p:nvSpPr>
          <p:spPr>
            <a:xfrm>
              <a:off x="8510856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9"/>
                  </a:moveTo>
                  <a:cubicBezTo>
                    <a:pt x="11" y="49"/>
                    <a:pt x="1" y="39"/>
                    <a:pt x="1" y="39"/>
                  </a:cubicBezTo>
                  <a:cubicBezTo>
                    <a:pt x="1" y="30"/>
                    <a:pt x="11" y="20"/>
                    <a:pt x="20" y="20"/>
                  </a:cubicBezTo>
                  <a:lnTo>
                    <a:pt x="109" y="10"/>
                  </a:lnTo>
                  <a:cubicBezTo>
                    <a:pt x="118" y="0"/>
                    <a:pt x="118" y="10"/>
                    <a:pt x="118" y="20"/>
                  </a:cubicBezTo>
                  <a:cubicBezTo>
                    <a:pt x="129" y="30"/>
                    <a:pt x="118" y="39"/>
                    <a:pt x="10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1"/>
            <p:cNvSpPr/>
            <p:nvPr/>
          </p:nvSpPr>
          <p:spPr>
            <a:xfrm>
              <a:off x="8520003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20"/>
                  </a:moveTo>
                  <a:cubicBezTo>
                    <a:pt x="1" y="11"/>
                    <a:pt x="1" y="1"/>
                    <a:pt x="11" y="1"/>
                  </a:cubicBezTo>
                  <a:cubicBezTo>
                    <a:pt x="20" y="1"/>
                    <a:pt x="30" y="1"/>
                    <a:pt x="30" y="11"/>
                  </a:cubicBezTo>
                  <a:lnTo>
                    <a:pt x="59" y="99"/>
                  </a:lnTo>
                  <a:cubicBezTo>
                    <a:pt x="70" y="99"/>
                    <a:pt x="59" y="109"/>
                    <a:pt x="59" y="118"/>
                  </a:cubicBezTo>
                  <a:cubicBezTo>
                    <a:pt x="50" y="118"/>
                    <a:pt x="40" y="109"/>
                    <a:pt x="40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8539847" y="2559283"/>
              <a:ext cx="24495" cy="36588"/>
            </a:xfrm>
            <a:custGeom>
              <a:avLst/>
              <a:gdLst/>
              <a:ahLst/>
              <a:cxnLst/>
              <a:rect l="l" t="t" r="r" b="b"/>
              <a:pathLst>
                <a:path w="158" h="236" extrusionOk="0">
                  <a:moveTo>
                    <a:pt x="10" y="20"/>
                  </a:moveTo>
                  <a:cubicBezTo>
                    <a:pt x="0" y="20"/>
                    <a:pt x="10" y="10"/>
                    <a:pt x="10" y="1"/>
                  </a:cubicBezTo>
                  <a:cubicBezTo>
                    <a:pt x="20" y="1"/>
                    <a:pt x="29" y="1"/>
                    <a:pt x="40" y="10"/>
                  </a:cubicBezTo>
                  <a:lnTo>
                    <a:pt x="157" y="216"/>
                  </a:lnTo>
                  <a:cubicBezTo>
                    <a:pt x="157" y="226"/>
                    <a:pt x="157" y="236"/>
                    <a:pt x="147" y="236"/>
                  </a:cubicBezTo>
                  <a:cubicBezTo>
                    <a:pt x="138" y="236"/>
                    <a:pt x="138" y="236"/>
                    <a:pt x="127" y="22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8535196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11" y="30"/>
                  </a:moveTo>
                  <a:cubicBezTo>
                    <a:pt x="1" y="20"/>
                    <a:pt x="1" y="20"/>
                    <a:pt x="1" y="10"/>
                  </a:cubicBezTo>
                  <a:cubicBezTo>
                    <a:pt x="1" y="1"/>
                    <a:pt x="11" y="1"/>
                    <a:pt x="20" y="1"/>
                  </a:cubicBezTo>
                  <a:lnTo>
                    <a:pt x="99" y="30"/>
                  </a:lnTo>
                  <a:cubicBezTo>
                    <a:pt x="109" y="30"/>
                    <a:pt x="109" y="40"/>
                    <a:pt x="109" y="49"/>
                  </a:cubicBezTo>
                  <a:cubicBezTo>
                    <a:pt x="99" y="60"/>
                    <a:pt x="89" y="60"/>
                    <a:pt x="89" y="6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1"/>
            <p:cNvSpPr/>
            <p:nvPr/>
          </p:nvSpPr>
          <p:spPr>
            <a:xfrm>
              <a:off x="8547443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10" y="11"/>
                  </a:moveTo>
                  <a:cubicBezTo>
                    <a:pt x="10" y="0"/>
                    <a:pt x="20" y="0"/>
                    <a:pt x="30" y="0"/>
                  </a:cubicBezTo>
                  <a:lnTo>
                    <a:pt x="39" y="11"/>
                  </a:lnTo>
                  <a:lnTo>
                    <a:pt x="30" y="98"/>
                  </a:lnTo>
                  <a:cubicBezTo>
                    <a:pt x="30" y="98"/>
                    <a:pt x="20" y="109"/>
                    <a:pt x="10" y="109"/>
                  </a:cubicBezTo>
                  <a:cubicBezTo>
                    <a:pt x="0" y="109"/>
                    <a:pt x="0" y="98"/>
                    <a:pt x="0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1"/>
            <p:cNvSpPr/>
            <p:nvPr/>
          </p:nvSpPr>
          <p:spPr>
            <a:xfrm>
              <a:off x="8539847" y="2572926"/>
              <a:ext cx="16744" cy="9302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10" y="30"/>
                  </a:moveTo>
                  <a:cubicBezTo>
                    <a:pt x="0" y="30"/>
                    <a:pt x="0" y="20"/>
                    <a:pt x="0" y="11"/>
                  </a:cubicBezTo>
                  <a:cubicBezTo>
                    <a:pt x="10" y="0"/>
                    <a:pt x="10" y="0"/>
                    <a:pt x="20" y="0"/>
                  </a:cubicBezTo>
                  <a:lnTo>
                    <a:pt x="98" y="30"/>
                  </a:lnTo>
                  <a:cubicBezTo>
                    <a:pt x="108" y="40"/>
                    <a:pt x="108" y="40"/>
                    <a:pt x="108" y="50"/>
                  </a:cubicBezTo>
                  <a:cubicBezTo>
                    <a:pt x="98" y="59"/>
                    <a:pt x="98" y="59"/>
                    <a:pt x="88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551939" y="2565330"/>
              <a:ext cx="6356" cy="16899"/>
            </a:xfrm>
            <a:custGeom>
              <a:avLst/>
              <a:gdLst/>
              <a:ahLst/>
              <a:cxnLst/>
              <a:rect l="l" t="t" r="r" b="b"/>
              <a:pathLst>
                <a:path w="41" h="109" extrusionOk="0">
                  <a:moveTo>
                    <a:pt x="10" y="10"/>
                  </a:moveTo>
                  <a:cubicBezTo>
                    <a:pt x="10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lnTo>
                    <a:pt x="30" y="99"/>
                  </a:lnTo>
                  <a:cubicBezTo>
                    <a:pt x="30" y="108"/>
                    <a:pt x="20" y="108"/>
                    <a:pt x="10" y="108"/>
                  </a:cubicBezTo>
                  <a:cubicBezTo>
                    <a:pt x="1" y="108"/>
                    <a:pt x="1" y="99"/>
                    <a:pt x="1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68683" y="2559283"/>
              <a:ext cx="22945" cy="36588"/>
            </a:xfrm>
            <a:custGeom>
              <a:avLst/>
              <a:gdLst/>
              <a:ahLst/>
              <a:cxnLst/>
              <a:rect l="l" t="t" r="r" b="b"/>
              <a:pathLst>
                <a:path w="148" h="236" extrusionOk="0">
                  <a:moveTo>
                    <a:pt x="118" y="10"/>
                  </a:moveTo>
                  <a:cubicBezTo>
                    <a:pt x="128" y="1"/>
                    <a:pt x="137" y="1"/>
                    <a:pt x="137" y="1"/>
                  </a:cubicBezTo>
                  <a:cubicBezTo>
                    <a:pt x="148" y="10"/>
                    <a:pt x="148" y="20"/>
                    <a:pt x="148" y="20"/>
                  </a:cubicBezTo>
                  <a:lnTo>
                    <a:pt x="30" y="226"/>
                  </a:lnTo>
                  <a:cubicBezTo>
                    <a:pt x="20" y="236"/>
                    <a:pt x="10" y="236"/>
                    <a:pt x="10" y="236"/>
                  </a:cubicBezTo>
                  <a:cubicBezTo>
                    <a:pt x="0" y="236"/>
                    <a:pt x="0" y="226"/>
                    <a:pt x="0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579380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11"/>
                  </a:moveTo>
                  <a:cubicBezTo>
                    <a:pt x="0" y="11"/>
                    <a:pt x="0" y="0"/>
                    <a:pt x="10" y="0"/>
                  </a:cubicBezTo>
                  <a:cubicBezTo>
                    <a:pt x="20" y="0"/>
                    <a:pt x="29" y="0"/>
                    <a:pt x="29" y="11"/>
                  </a:cubicBezTo>
                  <a:lnTo>
                    <a:pt x="39" y="89"/>
                  </a:lnTo>
                  <a:cubicBezTo>
                    <a:pt x="39" y="98"/>
                    <a:pt x="39" y="109"/>
                    <a:pt x="29" y="109"/>
                  </a:cubicBezTo>
                  <a:cubicBezTo>
                    <a:pt x="20" y="109"/>
                    <a:pt x="10" y="98"/>
                    <a:pt x="10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580775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9" y="1"/>
                  </a:moveTo>
                  <a:cubicBezTo>
                    <a:pt x="89" y="1"/>
                    <a:pt x="99" y="1"/>
                    <a:pt x="109" y="10"/>
                  </a:cubicBezTo>
                  <a:cubicBezTo>
                    <a:pt x="109" y="20"/>
                    <a:pt x="109" y="20"/>
                    <a:pt x="99" y="30"/>
                  </a:cubicBezTo>
                  <a:lnTo>
                    <a:pt x="20" y="60"/>
                  </a:lnTo>
                  <a:cubicBezTo>
                    <a:pt x="11" y="60"/>
                    <a:pt x="11" y="60"/>
                    <a:pt x="1" y="49"/>
                  </a:cubicBezTo>
                  <a:cubicBezTo>
                    <a:pt x="1" y="40"/>
                    <a:pt x="1" y="30"/>
                    <a:pt x="11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74729" y="2565330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20"/>
                  </a:moveTo>
                  <a:cubicBezTo>
                    <a:pt x="0" y="10"/>
                    <a:pt x="0" y="1"/>
                    <a:pt x="11" y="1"/>
                  </a:cubicBezTo>
                  <a:cubicBezTo>
                    <a:pt x="20" y="1"/>
                    <a:pt x="30" y="10"/>
                    <a:pt x="30" y="10"/>
                  </a:cubicBezTo>
                  <a:lnTo>
                    <a:pt x="40" y="89"/>
                  </a:lnTo>
                  <a:cubicBezTo>
                    <a:pt x="40" y="99"/>
                    <a:pt x="40" y="108"/>
                    <a:pt x="30" y="108"/>
                  </a:cubicBezTo>
                  <a:cubicBezTo>
                    <a:pt x="20" y="108"/>
                    <a:pt x="11" y="108"/>
                    <a:pt x="1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76279" y="2572926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8" y="0"/>
                  </a:moveTo>
                  <a:cubicBezTo>
                    <a:pt x="88" y="0"/>
                    <a:pt x="99" y="0"/>
                    <a:pt x="108" y="11"/>
                  </a:cubicBezTo>
                  <a:cubicBezTo>
                    <a:pt x="108" y="20"/>
                    <a:pt x="99" y="30"/>
                    <a:pt x="99" y="30"/>
                  </a:cubicBezTo>
                  <a:lnTo>
                    <a:pt x="20" y="59"/>
                  </a:lnTo>
                  <a:cubicBezTo>
                    <a:pt x="10" y="59"/>
                    <a:pt x="1" y="59"/>
                    <a:pt x="1" y="50"/>
                  </a:cubicBezTo>
                  <a:cubicBezTo>
                    <a:pt x="1" y="40"/>
                    <a:pt x="1" y="40"/>
                    <a:pt x="1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73334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255" y="0"/>
                  </a:moveTo>
                  <a:cubicBezTo>
                    <a:pt x="264" y="0"/>
                    <a:pt x="264" y="10"/>
                    <a:pt x="264" y="20"/>
                  </a:cubicBezTo>
                  <a:cubicBezTo>
                    <a:pt x="264" y="29"/>
                    <a:pt x="264" y="29"/>
                    <a:pt x="255" y="29"/>
                  </a:cubicBezTo>
                  <a:lnTo>
                    <a:pt x="9" y="29"/>
                  </a:ln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597518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69" y="10"/>
                  </a:moveTo>
                  <a:cubicBezTo>
                    <a:pt x="79" y="0"/>
                    <a:pt x="89" y="0"/>
                    <a:pt x="99" y="10"/>
                  </a:cubicBezTo>
                  <a:cubicBezTo>
                    <a:pt x="99" y="10"/>
                    <a:pt x="99" y="20"/>
                    <a:pt x="89" y="30"/>
                  </a:cubicBezTo>
                  <a:lnTo>
                    <a:pt x="30" y="78"/>
                  </a:lnTo>
                  <a:cubicBezTo>
                    <a:pt x="20" y="89"/>
                    <a:pt x="10" y="78"/>
                    <a:pt x="10" y="78"/>
                  </a:cubicBezTo>
                  <a:cubicBezTo>
                    <a:pt x="1" y="69"/>
                    <a:pt x="1" y="59"/>
                    <a:pt x="10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1"/>
            <p:cNvSpPr/>
            <p:nvPr/>
          </p:nvSpPr>
          <p:spPr>
            <a:xfrm>
              <a:off x="8597518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89" y="59"/>
                  </a:moveTo>
                  <a:cubicBezTo>
                    <a:pt x="99" y="59"/>
                    <a:pt x="99" y="69"/>
                    <a:pt x="99" y="79"/>
                  </a:cubicBezTo>
                  <a:cubicBezTo>
                    <a:pt x="89" y="79"/>
                    <a:pt x="79" y="88"/>
                    <a:pt x="69" y="79"/>
                  </a:cubicBezTo>
                  <a:lnTo>
                    <a:pt x="10" y="29"/>
                  </a:lnTo>
                  <a:cubicBezTo>
                    <a:pt x="1" y="20"/>
                    <a:pt x="1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1"/>
            <p:cNvSpPr/>
            <p:nvPr/>
          </p:nvSpPr>
          <p:spPr>
            <a:xfrm>
              <a:off x="8588527" y="2591220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68" y="10"/>
                  </a:moveTo>
                  <a:cubicBezTo>
                    <a:pt x="78" y="0"/>
                    <a:pt x="88" y="0"/>
                    <a:pt x="88" y="10"/>
                  </a:cubicBezTo>
                  <a:cubicBezTo>
                    <a:pt x="98" y="10"/>
                    <a:pt x="98" y="20"/>
                    <a:pt x="88" y="30"/>
                  </a:cubicBezTo>
                  <a:lnTo>
                    <a:pt x="29" y="78"/>
                  </a:lnTo>
                  <a:cubicBezTo>
                    <a:pt x="20" y="89"/>
                    <a:pt x="9" y="78"/>
                    <a:pt x="0" y="78"/>
                  </a:cubicBezTo>
                  <a:cubicBezTo>
                    <a:pt x="0" y="69"/>
                    <a:pt x="0" y="59"/>
                    <a:pt x="9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1"/>
            <p:cNvSpPr/>
            <p:nvPr/>
          </p:nvSpPr>
          <p:spPr>
            <a:xfrm>
              <a:off x="8588527" y="2598816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88" y="59"/>
                  </a:moveTo>
                  <a:cubicBezTo>
                    <a:pt x="98" y="59"/>
                    <a:pt x="98" y="69"/>
                    <a:pt x="88" y="79"/>
                  </a:cubicBezTo>
                  <a:cubicBezTo>
                    <a:pt x="88" y="79"/>
                    <a:pt x="78" y="88"/>
                    <a:pt x="68" y="79"/>
                  </a:cubicBezTo>
                  <a:lnTo>
                    <a:pt x="9" y="29"/>
                  </a:lnTo>
                  <a:cubicBezTo>
                    <a:pt x="0" y="20"/>
                    <a:pt x="0" y="10"/>
                    <a:pt x="0" y="10"/>
                  </a:cubicBezTo>
                  <a:cubicBezTo>
                    <a:pt x="9" y="0"/>
                    <a:pt x="20" y="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1"/>
            <p:cNvSpPr/>
            <p:nvPr/>
          </p:nvSpPr>
          <p:spPr>
            <a:xfrm>
              <a:off x="8568683" y="2606413"/>
              <a:ext cx="22945" cy="38138"/>
            </a:xfrm>
            <a:custGeom>
              <a:avLst/>
              <a:gdLst/>
              <a:ahLst/>
              <a:cxnLst/>
              <a:rect l="l" t="t" r="r" b="b"/>
              <a:pathLst>
                <a:path w="148" h="246" extrusionOk="0">
                  <a:moveTo>
                    <a:pt x="148" y="216"/>
                  </a:moveTo>
                  <a:cubicBezTo>
                    <a:pt x="148" y="226"/>
                    <a:pt x="148" y="235"/>
                    <a:pt x="137" y="235"/>
                  </a:cubicBezTo>
                  <a:cubicBezTo>
                    <a:pt x="137" y="245"/>
                    <a:pt x="128" y="245"/>
                    <a:pt x="118" y="235"/>
                  </a:cubicBezTo>
                  <a:lnTo>
                    <a:pt x="0" y="30"/>
                  </a:ln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1"/>
            <p:cNvSpPr/>
            <p:nvPr/>
          </p:nvSpPr>
          <p:spPr>
            <a:xfrm>
              <a:off x="8580775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99" y="39"/>
                  </a:moveTo>
                  <a:cubicBezTo>
                    <a:pt x="109" y="39"/>
                    <a:pt x="109" y="50"/>
                    <a:pt x="109" y="59"/>
                  </a:cubicBezTo>
                  <a:cubicBezTo>
                    <a:pt x="99" y="69"/>
                    <a:pt x="89" y="69"/>
                    <a:pt x="89" y="69"/>
                  </a:cubicBezTo>
                  <a:lnTo>
                    <a:pt x="11" y="39"/>
                  </a:lnTo>
                  <a:cubicBezTo>
                    <a:pt x="1" y="30"/>
                    <a:pt x="1" y="20"/>
                    <a:pt x="1" y="20"/>
                  </a:cubicBezTo>
                  <a:cubicBezTo>
                    <a:pt x="1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1"/>
            <p:cNvSpPr/>
            <p:nvPr/>
          </p:nvSpPr>
          <p:spPr>
            <a:xfrm>
              <a:off x="8579380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29" y="98"/>
                  </a:moveTo>
                  <a:cubicBezTo>
                    <a:pt x="29" y="98"/>
                    <a:pt x="20" y="108"/>
                    <a:pt x="10" y="108"/>
                  </a:cubicBezTo>
                  <a:cubicBezTo>
                    <a:pt x="0" y="108"/>
                    <a:pt x="0" y="98"/>
                    <a:pt x="0" y="88"/>
                  </a:cubicBezTo>
                  <a:lnTo>
                    <a:pt x="10" y="10"/>
                  </a:lnTo>
                  <a:cubicBezTo>
                    <a:pt x="10" y="0"/>
                    <a:pt x="20" y="0"/>
                    <a:pt x="29" y="0"/>
                  </a:cubicBezTo>
                  <a:cubicBezTo>
                    <a:pt x="39" y="0"/>
                    <a:pt x="39" y="10"/>
                    <a:pt x="3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1"/>
            <p:cNvSpPr/>
            <p:nvPr/>
          </p:nvSpPr>
          <p:spPr>
            <a:xfrm>
              <a:off x="8576279" y="2620056"/>
              <a:ext cx="16899" cy="10697"/>
            </a:xfrm>
            <a:custGeom>
              <a:avLst/>
              <a:gdLst/>
              <a:ahLst/>
              <a:cxnLst/>
              <a:rect l="l" t="t" r="r" b="b"/>
              <a:pathLst>
                <a:path w="109" h="69" extrusionOk="0">
                  <a:moveTo>
                    <a:pt x="99" y="30"/>
                  </a:moveTo>
                  <a:cubicBezTo>
                    <a:pt x="99" y="40"/>
                    <a:pt x="108" y="49"/>
                    <a:pt x="108" y="49"/>
                  </a:cubicBezTo>
                  <a:cubicBezTo>
                    <a:pt x="99" y="59"/>
                    <a:pt x="88" y="69"/>
                    <a:pt x="88" y="59"/>
                  </a:cubicBezTo>
                  <a:lnTo>
                    <a:pt x="10" y="30"/>
                  </a:lnTo>
                  <a:cubicBezTo>
                    <a:pt x="1" y="30"/>
                    <a:pt x="1" y="20"/>
                    <a:pt x="1" y="10"/>
                  </a:cubicBezTo>
                  <a:cubicBezTo>
                    <a:pt x="1" y="1"/>
                    <a:pt x="10" y="1"/>
                    <a:pt x="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1"/>
            <p:cNvSpPr/>
            <p:nvPr/>
          </p:nvSpPr>
          <p:spPr>
            <a:xfrm>
              <a:off x="8574729" y="2620056"/>
              <a:ext cx="6201" cy="18449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30" y="99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0" y="108"/>
                    <a:pt x="0" y="108"/>
                    <a:pt x="0" y="99"/>
                  </a:cubicBezTo>
                  <a:lnTo>
                    <a:pt x="11" y="20"/>
                  </a:lnTo>
                  <a:cubicBezTo>
                    <a:pt x="11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1"/>
            <p:cNvSpPr/>
            <p:nvPr/>
          </p:nvSpPr>
          <p:spPr>
            <a:xfrm>
              <a:off x="8539847" y="2606413"/>
              <a:ext cx="24495" cy="38138"/>
            </a:xfrm>
            <a:custGeom>
              <a:avLst/>
              <a:gdLst/>
              <a:ahLst/>
              <a:cxnLst/>
              <a:rect l="l" t="t" r="r" b="b"/>
              <a:pathLst>
                <a:path w="158" h="246" extrusionOk="0">
                  <a:moveTo>
                    <a:pt x="40" y="235"/>
                  </a:moveTo>
                  <a:cubicBezTo>
                    <a:pt x="29" y="245"/>
                    <a:pt x="20" y="245"/>
                    <a:pt x="10" y="235"/>
                  </a:cubicBezTo>
                  <a:cubicBezTo>
                    <a:pt x="10" y="235"/>
                    <a:pt x="0" y="226"/>
                    <a:pt x="10" y="216"/>
                  </a:cubicBezTo>
                  <a:lnTo>
                    <a:pt x="127" y="10"/>
                  </a:lnTo>
                  <a:cubicBezTo>
                    <a:pt x="138" y="0"/>
                    <a:pt x="138" y="0"/>
                    <a:pt x="147" y="1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1"/>
            <p:cNvSpPr/>
            <p:nvPr/>
          </p:nvSpPr>
          <p:spPr>
            <a:xfrm>
              <a:off x="8547443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39" y="88"/>
                  </a:moveTo>
                  <a:cubicBezTo>
                    <a:pt x="39" y="98"/>
                    <a:pt x="30" y="108"/>
                    <a:pt x="30" y="108"/>
                  </a:cubicBezTo>
                  <a:cubicBezTo>
                    <a:pt x="20" y="108"/>
                    <a:pt x="10" y="98"/>
                    <a:pt x="10" y="98"/>
                  </a:cubicBezTo>
                  <a:lnTo>
                    <a:pt x="0" y="10"/>
                  </a:lnTo>
                  <a:cubicBezTo>
                    <a:pt x="0" y="10"/>
                    <a:pt x="0" y="0"/>
                    <a:pt x="10" y="0"/>
                  </a:cubicBezTo>
                  <a:cubicBezTo>
                    <a:pt x="20" y="0"/>
                    <a:pt x="3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1"/>
            <p:cNvSpPr/>
            <p:nvPr/>
          </p:nvSpPr>
          <p:spPr>
            <a:xfrm>
              <a:off x="8535196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20" y="69"/>
                  </a:moveTo>
                  <a:cubicBezTo>
                    <a:pt x="11" y="69"/>
                    <a:pt x="1" y="69"/>
                    <a:pt x="1" y="59"/>
                  </a:cubicBezTo>
                  <a:cubicBezTo>
                    <a:pt x="1" y="50"/>
                    <a:pt x="1" y="39"/>
                    <a:pt x="11" y="39"/>
                  </a:cubicBezTo>
                  <a:lnTo>
                    <a:pt x="89" y="10"/>
                  </a:lnTo>
                  <a:cubicBezTo>
                    <a:pt x="89" y="0"/>
                    <a:pt x="99" y="10"/>
                    <a:pt x="109" y="20"/>
                  </a:cubicBezTo>
                  <a:cubicBezTo>
                    <a:pt x="109" y="20"/>
                    <a:pt x="109" y="30"/>
                    <a:pt x="9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1"/>
            <p:cNvSpPr/>
            <p:nvPr/>
          </p:nvSpPr>
          <p:spPr>
            <a:xfrm>
              <a:off x="8551939" y="2620056"/>
              <a:ext cx="6356" cy="18449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40" y="99"/>
                  </a:moveTo>
                  <a:cubicBezTo>
                    <a:pt x="40" y="108"/>
                    <a:pt x="40" y="108"/>
                    <a:pt x="30" y="108"/>
                  </a:cubicBezTo>
                  <a:cubicBezTo>
                    <a:pt x="20" y="118"/>
                    <a:pt x="10" y="108"/>
                    <a:pt x="10" y="99"/>
                  </a:cubicBezTo>
                  <a:lnTo>
                    <a:pt x="1" y="20"/>
                  </a:lnTo>
                  <a:cubicBezTo>
                    <a:pt x="1" y="10"/>
                    <a:pt x="1" y="1"/>
                    <a:pt x="10" y="1"/>
                  </a:cubicBezTo>
                  <a:cubicBezTo>
                    <a:pt x="20" y="1"/>
                    <a:pt x="30" y="10"/>
                    <a:pt x="3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1"/>
            <p:cNvSpPr/>
            <p:nvPr/>
          </p:nvSpPr>
          <p:spPr>
            <a:xfrm>
              <a:off x="8539847" y="2620056"/>
              <a:ext cx="16744" cy="10697"/>
            </a:xfrm>
            <a:custGeom>
              <a:avLst/>
              <a:gdLst/>
              <a:ahLst/>
              <a:cxnLst/>
              <a:rect l="l" t="t" r="r" b="b"/>
              <a:pathLst>
                <a:path w="108" h="69" extrusionOk="0">
                  <a:moveTo>
                    <a:pt x="20" y="59"/>
                  </a:moveTo>
                  <a:cubicBezTo>
                    <a:pt x="10" y="69"/>
                    <a:pt x="10" y="59"/>
                    <a:pt x="0" y="49"/>
                  </a:cubicBezTo>
                  <a:cubicBezTo>
                    <a:pt x="0" y="49"/>
                    <a:pt x="0" y="40"/>
                    <a:pt x="10" y="30"/>
                  </a:cubicBezTo>
                  <a:lnTo>
                    <a:pt x="88" y="1"/>
                  </a:lnTo>
                  <a:cubicBezTo>
                    <a:pt x="98" y="1"/>
                    <a:pt x="98" y="1"/>
                    <a:pt x="108" y="10"/>
                  </a:cubicBezTo>
                  <a:cubicBezTo>
                    <a:pt x="108" y="20"/>
                    <a:pt x="108" y="30"/>
                    <a:pt x="9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1"/>
            <p:cNvSpPr/>
            <p:nvPr/>
          </p:nvSpPr>
          <p:spPr>
            <a:xfrm>
              <a:off x="8518607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10" y="29"/>
                  </a:move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10" y="0"/>
                  </a:cubicBezTo>
                  <a:lnTo>
                    <a:pt x="255" y="0"/>
                  </a:lnTo>
                  <a:cubicBezTo>
                    <a:pt x="255" y="0"/>
                    <a:pt x="264" y="10"/>
                    <a:pt x="264" y="20"/>
                  </a:cubicBezTo>
                  <a:cubicBezTo>
                    <a:pt x="264" y="29"/>
                    <a:pt x="255" y="29"/>
                    <a:pt x="255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1"/>
            <p:cNvSpPr/>
            <p:nvPr/>
          </p:nvSpPr>
          <p:spPr>
            <a:xfrm>
              <a:off x="8520003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20" y="79"/>
                  </a:moveTo>
                  <a:cubicBezTo>
                    <a:pt x="20" y="88"/>
                    <a:pt x="11" y="79"/>
                    <a:pt x="1" y="79"/>
                  </a:cubicBezTo>
                  <a:cubicBezTo>
                    <a:pt x="1" y="69"/>
                    <a:pt x="1" y="59"/>
                    <a:pt x="11" y="59"/>
                  </a:cubicBezTo>
                  <a:lnTo>
                    <a:pt x="70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9" y="10"/>
                    <a:pt x="99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1"/>
            <p:cNvSpPr/>
            <p:nvPr/>
          </p:nvSpPr>
          <p:spPr>
            <a:xfrm>
              <a:off x="8520003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1" y="20"/>
                    <a:pt x="1" y="10"/>
                    <a:pt x="1" y="10"/>
                  </a:cubicBezTo>
                  <a:cubicBezTo>
                    <a:pt x="11" y="0"/>
                    <a:pt x="20" y="0"/>
                    <a:pt x="20" y="10"/>
                  </a:cubicBezTo>
                  <a:lnTo>
                    <a:pt x="89" y="59"/>
                  </a:lnTo>
                  <a:cubicBezTo>
                    <a:pt x="99" y="59"/>
                    <a:pt x="99" y="69"/>
                    <a:pt x="89" y="78"/>
                  </a:cubicBezTo>
                  <a:cubicBezTo>
                    <a:pt x="89" y="78"/>
                    <a:pt x="79" y="89"/>
                    <a:pt x="70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1"/>
            <p:cNvSpPr/>
            <p:nvPr/>
          </p:nvSpPr>
          <p:spPr>
            <a:xfrm>
              <a:off x="8529150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30" y="79"/>
                  </a:moveTo>
                  <a:cubicBezTo>
                    <a:pt x="20" y="88"/>
                    <a:pt x="11" y="79"/>
                    <a:pt x="11" y="79"/>
                  </a:cubicBezTo>
                  <a:cubicBezTo>
                    <a:pt x="0" y="69"/>
                    <a:pt x="0" y="59"/>
                    <a:pt x="11" y="59"/>
                  </a:cubicBezTo>
                  <a:lnTo>
                    <a:pt x="69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8" y="10"/>
                    <a:pt x="98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1"/>
            <p:cNvSpPr/>
            <p:nvPr/>
          </p:nvSpPr>
          <p:spPr>
            <a:xfrm>
              <a:off x="8529150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0" y="20"/>
                    <a:pt x="0" y="10"/>
                    <a:pt x="11" y="10"/>
                  </a:cubicBezTo>
                  <a:cubicBezTo>
                    <a:pt x="11" y="0"/>
                    <a:pt x="20" y="0"/>
                    <a:pt x="30" y="10"/>
                  </a:cubicBezTo>
                  <a:lnTo>
                    <a:pt x="89" y="59"/>
                  </a:lnTo>
                  <a:cubicBezTo>
                    <a:pt x="98" y="59"/>
                    <a:pt x="98" y="69"/>
                    <a:pt x="89" y="78"/>
                  </a:cubicBezTo>
                  <a:cubicBezTo>
                    <a:pt x="89" y="78"/>
                    <a:pt x="79" y="89"/>
                    <a:pt x="69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8" name="Google Shape;6178;p21"/>
          <p:cNvGrpSpPr/>
          <p:nvPr/>
        </p:nvGrpSpPr>
        <p:grpSpPr>
          <a:xfrm>
            <a:off x="9908240" y="1197235"/>
            <a:ext cx="184629" cy="211699"/>
            <a:chOff x="8498763" y="2524246"/>
            <a:chExt cx="135343" cy="155187"/>
          </a:xfrm>
        </p:grpSpPr>
        <p:sp>
          <p:nvSpPr>
            <p:cNvPr id="6179" name="Google Shape;6179;p21"/>
            <p:cNvSpPr/>
            <p:nvPr/>
          </p:nvSpPr>
          <p:spPr>
            <a:xfrm>
              <a:off x="8555040" y="2589669"/>
              <a:ext cx="22945" cy="2294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69" y="1"/>
                  </a:moveTo>
                  <a:cubicBezTo>
                    <a:pt x="88" y="1"/>
                    <a:pt x="108" y="10"/>
                    <a:pt x="127" y="30"/>
                  </a:cubicBezTo>
                  <a:cubicBezTo>
                    <a:pt x="138" y="40"/>
                    <a:pt x="147" y="59"/>
                    <a:pt x="147" y="79"/>
                  </a:cubicBezTo>
                  <a:cubicBezTo>
                    <a:pt x="147" y="99"/>
                    <a:pt x="138" y="118"/>
                    <a:pt x="127" y="128"/>
                  </a:cubicBezTo>
                  <a:cubicBezTo>
                    <a:pt x="108" y="138"/>
                    <a:pt x="88" y="147"/>
                    <a:pt x="69" y="147"/>
                  </a:cubicBezTo>
                  <a:cubicBezTo>
                    <a:pt x="49" y="147"/>
                    <a:pt x="29" y="138"/>
                    <a:pt x="20" y="128"/>
                  </a:cubicBezTo>
                  <a:cubicBezTo>
                    <a:pt x="10" y="118"/>
                    <a:pt x="0" y="99"/>
                    <a:pt x="0" y="79"/>
                  </a:cubicBezTo>
                  <a:cubicBezTo>
                    <a:pt x="0" y="59"/>
                    <a:pt x="10" y="40"/>
                    <a:pt x="20" y="30"/>
                  </a:cubicBezTo>
                  <a:cubicBezTo>
                    <a:pt x="29" y="10"/>
                    <a:pt x="49" y="1"/>
                    <a:pt x="69" y="1"/>
                  </a:cubicBezTo>
                  <a:close/>
                  <a:moveTo>
                    <a:pt x="98" y="49"/>
                  </a:moveTo>
                  <a:cubicBezTo>
                    <a:pt x="98" y="40"/>
                    <a:pt x="88" y="30"/>
                    <a:pt x="69" y="30"/>
                  </a:cubicBezTo>
                  <a:cubicBezTo>
                    <a:pt x="59" y="30"/>
                    <a:pt x="49" y="40"/>
                    <a:pt x="40" y="49"/>
                  </a:cubicBezTo>
                  <a:cubicBezTo>
                    <a:pt x="40" y="59"/>
                    <a:pt x="29" y="69"/>
                    <a:pt x="29" y="79"/>
                  </a:cubicBezTo>
                  <a:cubicBezTo>
                    <a:pt x="29" y="88"/>
                    <a:pt x="40" y="99"/>
                    <a:pt x="40" y="108"/>
                  </a:cubicBezTo>
                  <a:cubicBezTo>
                    <a:pt x="49" y="118"/>
                    <a:pt x="59" y="118"/>
                    <a:pt x="69" y="118"/>
                  </a:cubicBezTo>
                  <a:cubicBezTo>
                    <a:pt x="88" y="118"/>
                    <a:pt x="98" y="118"/>
                    <a:pt x="98" y="108"/>
                  </a:cubicBezTo>
                  <a:cubicBezTo>
                    <a:pt x="108" y="99"/>
                    <a:pt x="118" y="88"/>
                    <a:pt x="118" y="79"/>
                  </a:cubicBezTo>
                  <a:cubicBezTo>
                    <a:pt x="118" y="69"/>
                    <a:pt x="108" y="59"/>
                    <a:pt x="98" y="4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1"/>
            <p:cNvSpPr/>
            <p:nvPr/>
          </p:nvSpPr>
          <p:spPr>
            <a:xfrm>
              <a:off x="8564187" y="2524246"/>
              <a:ext cx="4651" cy="70075"/>
            </a:xfrm>
            <a:custGeom>
              <a:avLst/>
              <a:gdLst/>
              <a:ahLst/>
              <a:cxnLst/>
              <a:rect l="l" t="t" r="r" b="b"/>
              <a:pathLst>
                <a:path w="30" h="452" extrusionOk="0">
                  <a:moveTo>
                    <a:pt x="0" y="11"/>
                  </a:moveTo>
                  <a:lnTo>
                    <a:pt x="10" y="1"/>
                  </a:lnTo>
                  <a:cubicBezTo>
                    <a:pt x="20" y="1"/>
                    <a:pt x="29" y="11"/>
                    <a:pt x="29" y="11"/>
                  </a:cubicBezTo>
                  <a:lnTo>
                    <a:pt x="29" y="442"/>
                  </a:lnTo>
                  <a:cubicBezTo>
                    <a:pt x="29" y="452"/>
                    <a:pt x="20" y="452"/>
                    <a:pt x="10" y="452"/>
                  </a:cubicBezTo>
                  <a:cubicBezTo>
                    <a:pt x="10" y="452"/>
                    <a:pt x="0" y="452"/>
                    <a:pt x="0" y="442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1"/>
            <p:cNvSpPr/>
            <p:nvPr/>
          </p:nvSpPr>
          <p:spPr>
            <a:xfrm>
              <a:off x="8555040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10" y="29"/>
                  </a:move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10"/>
                    <a:pt x="29" y="10"/>
                  </a:cubicBezTo>
                  <a:lnTo>
                    <a:pt x="88" y="79"/>
                  </a:lnTo>
                  <a:cubicBezTo>
                    <a:pt x="88" y="88"/>
                    <a:pt x="88" y="98"/>
                    <a:pt x="79" y="108"/>
                  </a:cubicBezTo>
                  <a:cubicBezTo>
                    <a:pt x="79" y="108"/>
                    <a:pt x="69" y="108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1"/>
            <p:cNvSpPr/>
            <p:nvPr/>
          </p:nvSpPr>
          <p:spPr>
            <a:xfrm>
              <a:off x="8564187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59" y="10"/>
                  </a:moveTo>
                  <a:cubicBezTo>
                    <a:pt x="59" y="10"/>
                    <a:pt x="68" y="0"/>
                    <a:pt x="79" y="10"/>
                  </a:cubicBezTo>
                  <a:cubicBezTo>
                    <a:pt x="88" y="10"/>
                    <a:pt x="88" y="20"/>
                    <a:pt x="79" y="29"/>
                  </a:cubicBezTo>
                  <a:lnTo>
                    <a:pt x="29" y="98"/>
                  </a:lnTo>
                  <a:cubicBezTo>
                    <a:pt x="20" y="108"/>
                    <a:pt x="10" y="108"/>
                    <a:pt x="0" y="108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1"/>
            <p:cNvSpPr/>
            <p:nvPr/>
          </p:nvSpPr>
          <p:spPr>
            <a:xfrm>
              <a:off x="8555040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10" y="30"/>
                  </a:moveTo>
                  <a:cubicBezTo>
                    <a:pt x="0" y="20"/>
                    <a:pt x="0" y="20"/>
                    <a:pt x="10" y="11"/>
                  </a:cubicBezTo>
                  <a:cubicBezTo>
                    <a:pt x="10" y="0"/>
                    <a:pt x="20" y="11"/>
                    <a:pt x="29" y="11"/>
                  </a:cubicBezTo>
                  <a:lnTo>
                    <a:pt x="88" y="79"/>
                  </a:lnTo>
                  <a:cubicBezTo>
                    <a:pt x="88" y="89"/>
                    <a:pt x="88" y="98"/>
                    <a:pt x="79" y="109"/>
                  </a:cubicBezTo>
                  <a:cubicBezTo>
                    <a:pt x="79" y="109"/>
                    <a:pt x="69" y="109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1"/>
            <p:cNvSpPr/>
            <p:nvPr/>
          </p:nvSpPr>
          <p:spPr>
            <a:xfrm>
              <a:off x="8564187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59" y="11"/>
                  </a:moveTo>
                  <a:cubicBezTo>
                    <a:pt x="59" y="11"/>
                    <a:pt x="68" y="0"/>
                    <a:pt x="79" y="11"/>
                  </a:cubicBezTo>
                  <a:cubicBezTo>
                    <a:pt x="88" y="20"/>
                    <a:pt x="88" y="20"/>
                    <a:pt x="79" y="30"/>
                  </a:cubicBezTo>
                  <a:lnTo>
                    <a:pt x="29" y="98"/>
                  </a:lnTo>
                  <a:cubicBezTo>
                    <a:pt x="20" y="109"/>
                    <a:pt x="10" y="109"/>
                    <a:pt x="0" y="10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1"/>
            <p:cNvSpPr/>
            <p:nvPr/>
          </p:nvSpPr>
          <p:spPr>
            <a:xfrm>
              <a:off x="8571628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373" y="10"/>
                  </a:moveTo>
                  <a:cubicBezTo>
                    <a:pt x="383" y="0"/>
                    <a:pt x="393" y="10"/>
                    <a:pt x="393" y="10"/>
                  </a:cubicBezTo>
                  <a:cubicBezTo>
                    <a:pt x="403" y="20"/>
                    <a:pt x="403" y="30"/>
                    <a:pt x="393" y="30"/>
                  </a:cubicBezTo>
                  <a:lnTo>
                    <a:pt x="20" y="245"/>
                  </a:lnTo>
                  <a:cubicBezTo>
                    <a:pt x="20" y="255"/>
                    <a:pt x="11" y="245"/>
                    <a:pt x="1" y="245"/>
                  </a:cubicBezTo>
                  <a:cubicBezTo>
                    <a:pt x="1" y="235"/>
                    <a:pt x="1" y="226"/>
                    <a:pt x="11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1"/>
            <p:cNvSpPr/>
            <p:nvPr/>
          </p:nvSpPr>
          <p:spPr>
            <a:xfrm>
              <a:off x="8611161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1"/>
                    <a:pt x="50" y="0"/>
                    <a:pt x="59" y="11"/>
                  </a:cubicBezTo>
                  <a:cubicBezTo>
                    <a:pt x="70" y="11"/>
                    <a:pt x="70" y="20"/>
                    <a:pt x="70" y="30"/>
                  </a:cubicBezTo>
                  <a:lnTo>
                    <a:pt x="30" y="109"/>
                  </a:lnTo>
                  <a:cubicBezTo>
                    <a:pt x="30" y="118"/>
                    <a:pt x="20" y="118"/>
                    <a:pt x="11" y="118"/>
                  </a:cubicBezTo>
                  <a:cubicBezTo>
                    <a:pt x="11" y="118"/>
                    <a:pt x="1" y="109"/>
                    <a:pt x="1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1"/>
            <p:cNvSpPr/>
            <p:nvPr/>
          </p:nvSpPr>
          <p:spPr>
            <a:xfrm>
              <a:off x="8611161" y="2571531"/>
              <a:ext cx="19999" cy="7597"/>
            </a:xfrm>
            <a:custGeom>
              <a:avLst/>
              <a:gdLst/>
              <a:ahLst/>
              <a:cxnLst/>
              <a:rect l="l" t="t" r="r" b="b"/>
              <a:pathLst>
                <a:path w="129" h="49" extrusionOk="0">
                  <a:moveTo>
                    <a:pt x="109" y="9"/>
                  </a:moveTo>
                  <a:cubicBezTo>
                    <a:pt x="118" y="9"/>
                    <a:pt x="128" y="20"/>
                    <a:pt x="128" y="29"/>
                  </a:cubicBezTo>
                  <a:cubicBezTo>
                    <a:pt x="118" y="39"/>
                    <a:pt x="118" y="49"/>
                    <a:pt x="109" y="39"/>
                  </a:cubicBezTo>
                  <a:lnTo>
                    <a:pt x="20" y="29"/>
                  </a:lnTo>
                  <a:cubicBezTo>
                    <a:pt x="11" y="29"/>
                    <a:pt x="1" y="20"/>
                    <a:pt x="1" y="9"/>
                  </a:cubicBezTo>
                  <a:cubicBezTo>
                    <a:pt x="11" y="9"/>
                    <a:pt x="11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1"/>
            <p:cNvSpPr/>
            <p:nvPr/>
          </p:nvSpPr>
          <p:spPr>
            <a:xfrm>
              <a:off x="8602014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"/>
                    <a:pt x="50" y="1"/>
                    <a:pt x="60" y="1"/>
                  </a:cubicBezTo>
                  <a:cubicBezTo>
                    <a:pt x="70" y="1"/>
                    <a:pt x="70" y="11"/>
                    <a:pt x="70" y="20"/>
                  </a:cubicBezTo>
                  <a:lnTo>
                    <a:pt x="31" y="109"/>
                  </a:lnTo>
                  <a:cubicBezTo>
                    <a:pt x="31" y="109"/>
                    <a:pt x="20" y="118"/>
                    <a:pt x="11" y="118"/>
                  </a:cubicBezTo>
                  <a:cubicBezTo>
                    <a:pt x="1" y="109"/>
                    <a:pt x="1" y="99"/>
                    <a:pt x="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1"/>
            <p:cNvSpPr/>
            <p:nvPr/>
          </p:nvSpPr>
          <p:spPr>
            <a:xfrm>
              <a:off x="8602014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20"/>
                  </a:moveTo>
                  <a:cubicBezTo>
                    <a:pt x="118" y="20"/>
                    <a:pt x="129" y="30"/>
                    <a:pt x="118" y="39"/>
                  </a:cubicBezTo>
                  <a:cubicBezTo>
                    <a:pt x="118" y="39"/>
                    <a:pt x="118" y="49"/>
                    <a:pt x="109" y="49"/>
                  </a:cubicBezTo>
                  <a:lnTo>
                    <a:pt x="20" y="39"/>
                  </a:lnTo>
                  <a:cubicBezTo>
                    <a:pt x="11" y="39"/>
                    <a:pt x="1" y="30"/>
                    <a:pt x="1" y="20"/>
                  </a:cubicBezTo>
                  <a:cubicBezTo>
                    <a:pt x="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1"/>
            <p:cNvSpPr/>
            <p:nvPr/>
          </p:nvSpPr>
          <p:spPr>
            <a:xfrm>
              <a:off x="8571628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93" y="216"/>
                  </a:moveTo>
                  <a:cubicBezTo>
                    <a:pt x="403" y="226"/>
                    <a:pt x="403" y="226"/>
                    <a:pt x="393" y="236"/>
                  </a:cubicBezTo>
                  <a:cubicBezTo>
                    <a:pt x="393" y="246"/>
                    <a:pt x="383" y="246"/>
                    <a:pt x="373" y="246"/>
                  </a:cubicBezTo>
                  <a:lnTo>
                    <a:pt x="11" y="30"/>
                  </a:lnTo>
                  <a:cubicBezTo>
                    <a:pt x="1" y="30"/>
                    <a:pt x="1" y="20"/>
                    <a:pt x="1" y="11"/>
                  </a:cubicBezTo>
                  <a:cubicBezTo>
                    <a:pt x="11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1"/>
            <p:cNvSpPr/>
            <p:nvPr/>
          </p:nvSpPr>
          <p:spPr>
            <a:xfrm>
              <a:off x="8611161" y="2624551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"/>
                  </a:moveTo>
                  <a:cubicBezTo>
                    <a:pt x="118" y="1"/>
                    <a:pt x="118" y="11"/>
                    <a:pt x="128" y="11"/>
                  </a:cubicBezTo>
                  <a:cubicBezTo>
                    <a:pt x="128" y="20"/>
                    <a:pt x="118" y="30"/>
                    <a:pt x="109" y="30"/>
                  </a:cubicBezTo>
                  <a:lnTo>
                    <a:pt x="20" y="50"/>
                  </a:lnTo>
                  <a:cubicBezTo>
                    <a:pt x="11" y="50"/>
                    <a:pt x="11" y="40"/>
                    <a:pt x="1" y="30"/>
                  </a:cubicBezTo>
                  <a:cubicBezTo>
                    <a:pt x="1" y="20"/>
                    <a:pt x="11" y="20"/>
                    <a:pt x="20" y="1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1"/>
            <p:cNvSpPr/>
            <p:nvPr/>
          </p:nvSpPr>
          <p:spPr>
            <a:xfrm>
              <a:off x="8611161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70" y="99"/>
                  </a:moveTo>
                  <a:cubicBezTo>
                    <a:pt x="70" y="108"/>
                    <a:pt x="70" y="118"/>
                    <a:pt x="59" y="118"/>
                  </a:cubicBezTo>
                  <a:cubicBezTo>
                    <a:pt x="50" y="118"/>
                    <a:pt x="40" y="118"/>
                    <a:pt x="40" y="108"/>
                  </a:cubicBezTo>
                  <a:lnTo>
                    <a:pt x="1" y="30"/>
                  </a:lnTo>
                  <a:cubicBezTo>
                    <a:pt x="1" y="20"/>
                    <a:pt x="11" y="10"/>
                    <a:pt x="11" y="10"/>
                  </a:cubicBezTo>
                  <a:cubicBezTo>
                    <a:pt x="20" y="1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1"/>
            <p:cNvSpPr/>
            <p:nvPr/>
          </p:nvSpPr>
          <p:spPr>
            <a:xfrm>
              <a:off x="8602014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1"/>
                  </a:moveTo>
                  <a:cubicBezTo>
                    <a:pt x="118" y="0"/>
                    <a:pt x="118" y="11"/>
                    <a:pt x="118" y="20"/>
                  </a:cubicBezTo>
                  <a:cubicBezTo>
                    <a:pt x="129" y="30"/>
                    <a:pt x="118" y="40"/>
                    <a:pt x="109" y="40"/>
                  </a:cubicBezTo>
                  <a:lnTo>
                    <a:pt x="20" y="50"/>
                  </a:lnTo>
                  <a:cubicBezTo>
                    <a:pt x="11" y="50"/>
                    <a:pt x="1" y="50"/>
                    <a:pt x="1" y="40"/>
                  </a:cubicBezTo>
                  <a:cubicBezTo>
                    <a:pt x="1" y="30"/>
                    <a:pt x="11" y="20"/>
                    <a:pt x="2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1"/>
            <p:cNvSpPr/>
            <p:nvPr/>
          </p:nvSpPr>
          <p:spPr>
            <a:xfrm>
              <a:off x="8602014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70" y="89"/>
                  </a:moveTo>
                  <a:cubicBezTo>
                    <a:pt x="70" y="98"/>
                    <a:pt x="70" y="108"/>
                    <a:pt x="60" y="108"/>
                  </a:cubicBezTo>
                  <a:cubicBezTo>
                    <a:pt x="50" y="118"/>
                    <a:pt x="40" y="108"/>
                    <a:pt x="40" y="108"/>
                  </a:cubicBezTo>
                  <a:lnTo>
                    <a:pt x="1" y="20"/>
                  </a:lnTo>
                  <a:cubicBezTo>
                    <a:pt x="1" y="10"/>
                    <a:pt x="1" y="0"/>
                    <a:pt x="11" y="0"/>
                  </a:cubicBezTo>
                  <a:cubicBezTo>
                    <a:pt x="20" y="0"/>
                    <a:pt x="31" y="0"/>
                    <a:pt x="31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1"/>
            <p:cNvSpPr/>
            <p:nvPr/>
          </p:nvSpPr>
          <p:spPr>
            <a:xfrm>
              <a:off x="8564187" y="2607963"/>
              <a:ext cx="4651" cy="71470"/>
            </a:xfrm>
            <a:custGeom>
              <a:avLst/>
              <a:gdLst/>
              <a:ahLst/>
              <a:cxnLst/>
              <a:rect l="l" t="t" r="r" b="b"/>
              <a:pathLst>
                <a:path w="30" h="461" extrusionOk="0">
                  <a:moveTo>
                    <a:pt x="29" y="441"/>
                  </a:moveTo>
                  <a:cubicBezTo>
                    <a:pt x="29" y="451"/>
                    <a:pt x="20" y="460"/>
                    <a:pt x="10" y="460"/>
                  </a:cubicBezTo>
                  <a:cubicBezTo>
                    <a:pt x="10" y="460"/>
                    <a:pt x="0" y="451"/>
                    <a:pt x="0" y="441"/>
                  </a:cubicBezTo>
                  <a:lnTo>
                    <a:pt x="0" y="20"/>
                  </a:lnTo>
                  <a:cubicBezTo>
                    <a:pt x="0" y="10"/>
                    <a:pt x="10" y="0"/>
                    <a:pt x="10" y="0"/>
                  </a:cubicBezTo>
                  <a:cubicBezTo>
                    <a:pt x="20" y="0"/>
                    <a:pt x="29" y="10"/>
                    <a:pt x="2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1"/>
            <p:cNvSpPr/>
            <p:nvPr/>
          </p:nvSpPr>
          <p:spPr>
            <a:xfrm>
              <a:off x="8564187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79" y="79"/>
                  </a:moveTo>
                  <a:cubicBezTo>
                    <a:pt x="88" y="88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29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1"/>
            <p:cNvSpPr/>
            <p:nvPr/>
          </p:nvSpPr>
          <p:spPr>
            <a:xfrm>
              <a:off x="8555040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8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20"/>
                    <a:pt x="88" y="20"/>
                    <a:pt x="8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1"/>
            <p:cNvSpPr/>
            <p:nvPr/>
          </p:nvSpPr>
          <p:spPr>
            <a:xfrm>
              <a:off x="8564187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79" y="79"/>
                  </a:moveTo>
                  <a:cubicBezTo>
                    <a:pt x="88" y="89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30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1"/>
            <p:cNvSpPr/>
            <p:nvPr/>
          </p:nvSpPr>
          <p:spPr>
            <a:xfrm>
              <a:off x="8555040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9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10"/>
                    <a:pt x="88" y="20"/>
                    <a:pt x="8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1"/>
            <p:cNvSpPr/>
            <p:nvPr/>
          </p:nvSpPr>
          <p:spPr>
            <a:xfrm>
              <a:off x="8498763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0" y="246"/>
                  </a:moveTo>
                  <a:cubicBezTo>
                    <a:pt x="20" y="246"/>
                    <a:pt x="11" y="246"/>
                    <a:pt x="0" y="236"/>
                  </a:cubicBezTo>
                  <a:cubicBezTo>
                    <a:pt x="0" y="226"/>
                    <a:pt x="0" y="226"/>
                    <a:pt x="11" y="216"/>
                  </a:cubicBezTo>
                  <a:lnTo>
                    <a:pt x="383" y="0"/>
                  </a:lnTo>
                  <a:cubicBezTo>
                    <a:pt x="383" y="0"/>
                    <a:pt x="392" y="0"/>
                    <a:pt x="403" y="11"/>
                  </a:cubicBezTo>
                  <a:cubicBezTo>
                    <a:pt x="403" y="20"/>
                    <a:pt x="403" y="30"/>
                    <a:pt x="392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1"/>
            <p:cNvSpPr/>
            <p:nvPr/>
          </p:nvSpPr>
          <p:spPr>
            <a:xfrm>
              <a:off x="8510856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31" y="108"/>
                  </a:moveTo>
                  <a:cubicBezTo>
                    <a:pt x="31" y="118"/>
                    <a:pt x="20" y="118"/>
                    <a:pt x="11" y="118"/>
                  </a:cubicBezTo>
                  <a:cubicBezTo>
                    <a:pt x="1" y="118"/>
                    <a:pt x="1" y="108"/>
                    <a:pt x="1" y="99"/>
                  </a:cubicBezTo>
                  <a:lnTo>
                    <a:pt x="31" y="10"/>
                  </a:lnTo>
                  <a:cubicBezTo>
                    <a:pt x="40" y="10"/>
                    <a:pt x="50" y="1"/>
                    <a:pt x="50" y="10"/>
                  </a:cubicBezTo>
                  <a:cubicBezTo>
                    <a:pt x="60" y="10"/>
                    <a:pt x="70" y="20"/>
                    <a:pt x="6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1"/>
            <p:cNvSpPr/>
            <p:nvPr/>
          </p:nvSpPr>
          <p:spPr>
            <a:xfrm>
              <a:off x="8501864" y="2624551"/>
              <a:ext cx="19844" cy="7752"/>
            </a:xfrm>
            <a:custGeom>
              <a:avLst/>
              <a:gdLst/>
              <a:ahLst/>
              <a:cxnLst/>
              <a:rect l="l" t="t" r="r" b="b"/>
              <a:pathLst>
                <a:path w="128" h="50" extrusionOk="0">
                  <a:moveTo>
                    <a:pt x="20" y="30"/>
                  </a:moveTo>
                  <a:cubicBezTo>
                    <a:pt x="10" y="30"/>
                    <a:pt x="0" y="20"/>
                    <a:pt x="0" y="11"/>
                  </a:cubicBezTo>
                  <a:cubicBezTo>
                    <a:pt x="0" y="11"/>
                    <a:pt x="10" y="1"/>
                    <a:pt x="20" y="1"/>
                  </a:cubicBezTo>
                  <a:lnTo>
                    <a:pt x="108" y="11"/>
                  </a:lnTo>
                  <a:cubicBezTo>
                    <a:pt x="118" y="20"/>
                    <a:pt x="128" y="20"/>
                    <a:pt x="118" y="30"/>
                  </a:cubicBezTo>
                  <a:cubicBezTo>
                    <a:pt x="118" y="40"/>
                    <a:pt x="118" y="50"/>
                    <a:pt x="108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1"/>
            <p:cNvSpPr/>
            <p:nvPr/>
          </p:nvSpPr>
          <p:spPr>
            <a:xfrm>
              <a:off x="8520003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30" y="108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1" y="108"/>
                    <a:pt x="1" y="98"/>
                    <a:pt x="1" y="89"/>
                  </a:cubicBezTo>
                  <a:lnTo>
                    <a:pt x="40" y="10"/>
                  </a:lnTo>
                  <a:cubicBezTo>
                    <a:pt x="40" y="0"/>
                    <a:pt x="50" y="0"/>
                    <a:pt x="59" y="0"/>
                  </a:cubicBezTo>
                  <a:cubicBezTo>
                    <a:pt x="59" y="0"/>
                    <a:pt x="70" y="10"/>
                    <a:pt x="5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1"/>
            <p:cNvSpPr/>
            <p:nvPr/>
          </p:nvSpPr>
          <p:spPr>
            <a:xfrm>
              <a:off x="8510856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0"/>
                  </a:moveTo>
                  <a:cubicBezTo>
                    <a:pt x="11" y="40"/>
                    <a:pt x="1" y="30"/>
                    <a:pt x="1" y="20"/>
                  </a:cubicBezTo>
                  <a:cubicBezTo>
                    <a:pt x="1" y="11"/>
                    <a:pt x="11" y="0"/>
                    <a:pt x="20" y="11"/>
                  </a:cubicBezTo>
                  <a:lnTo>
                    <a:pt x="109" y="20"/>
                  </a:lnTo>
                  <a:cubicBezTo>
                    <a:pt x="118" y="20"/>
                    <a:pt x="129" y="30"/>
                    <a:pt x="118" y="40"/>
                  </a:cubicBezTo>
                  <a:cubicBezTo>
                    <a:pt x="118" y="50"/>
                    <a:pt x="118" y="50"/>
                    <a:pt x="109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1"/>
            <p:cNvSpPr/>
            <p:nvPr/>
          </p:nvSpPr>
          <p:spPr>
            <a:xfrm>
              <a:off x="8498763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11" y="30"/>
                  </a:moveTo>
                  <a:cubicBezTo>
                    <a:pt x="0" y="30"/>
                    <a:pt x="0" y="20"/>
                    <a:pt x="0" y="10"/>
                  </a:cubicBezTo>
                  <a:cubicBezTo>
                    <a:pt x="11" y="10"/>
                    <a:pt x="20" y="0"/>
                    <a:pt x="30" y="10"/>
                  </a:cubicBezTo>
                  <a:lnTo>
                    <a:pt x="392" y="216"/>
                  </a:lnTo>
                  <a:cubicBezTo>
                    <a:pt x="403" y="226"/>
                    <a:pt x="403" y="235"/>
                    <a:pt x="403" y="245"/>
                  </a:cubicBezTo>
                  <a:cubicBezTo>
                    <a:pt x="392" y="245"/>
                    <a:pt x="383" y="255"/>
                    <a:pt x="383" y="24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1"/>
            <p:cNvSpPr/>
            <p:nvPr/>
          </p:nvSpPr>
          <p:spPr>
            <a:xfrm>
              <a:off x="8501864" y="2571531"/>
              <a:ext cx="19844" cy="7597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20" y="39"/>
                  </a:moveTo>
                  <a:cubicBezTo>
                    <a:pt x="10" y="49"/>
                    <a:pt x="0" y="39"/>
                    <a:pt x="0" y="29"/>
                  </a:cubicBezTo>
                  <a:cubicBezTo>
                    <a:pt x="0" y="20"/>
                    <a:pt x="10" y="9"/>
                    <a:pt x="20" y="9"/>
                  </a:cubicBezTo>
                  <a:lnTo>
                    <a:pt x="108" y="0"/>
                  </a:lnTo>
                  <a:cubicBezTo>
                    <a:pt x="118" y="0"/>
                    <a:pt x="118" y="9"/>
                    <a:pt x="118" y="9"/>
                  </a:cubicBezTo>
                  <a:cubicBezTo>
                    <a:pt x="128" y="20"/>
                    <a:pt x="118" y="29"/>
                    <a:pt x="10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1"/>
            <p:cNvSpPr/>
            <p:nvPr/>
          </p:nvSpPr>
          <p:spPr>
            <a:xfrm>
              <a:off x="8510856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30"/>
                  </a:moveTo>
                  <a:cubicBezTo>
                    <a:pt x="1" y="20"/>
                    <a:pt x="1" y="11"/>
                    <a:pt x="11" y="11"/>
                  </a:cubicBezTo>
                  <a:cubicBezTo>
                    <a:pt x="20" y="0"/>
                    <a:pt x="31" y="11"/>
                    <a:pt x="31" y="11"/>
                  </a:cubicBezTo>
                  <a:lnTo>
                    <a:pt x="60" y="98"/>
                  </a:lnTo>
                  <a:cubicBezTo>
                    <a:pt x="70" y="109"/>
                    <a:pt x="60" y="118"/>
                    <a:pt x="50" y="118"/>
                  </a:cubicBezTo>
                  <a:cubicBezTo>
                    <a:pt x="50" y="118"/>
                    <a:pt x="40" y="118"/>
                    <a:pt x="31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1"/>
            <p:cNvSpPr/>
            <p:nvPr/>
          </p:nvSpPr>
          <p:spPr>
            <a:xfrm>
              <a:off x="8510856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9"/>
                  </a:moveTo>
                  <a:cubicBezTo>
                    <a:pt x="11" y="49"/>
                    <a:pt x="1" y="39"/>
                    <a:pt x="1" y="39"/>
                  </a:cubicBezTo>
                  <a:cubicBezTo>
                    <a:pt x="1" y="30"/>
                    <a:pt x="11" y="20"/>
                    <a:pt x="20" y="20"/>
                  </a:cubicBezTo>
                  <a:lnTo>
                    <a:pt x="109" y="10"/>
                  </a:lnTo>
                  <a:cubicBezTo>
                    <a:pt x="118" y="0"/>
                    <a:pt x="118" y="10"/>
                    <a:pt x="118" y="20"/>
                  </a:cubicBezTo>
                  <a:cubicBezTo>
                    <a:pt x="129" y="30"/>
                    <a:pt x="118" y="39"/>
                    <a:pt x="10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1"/>
            <p:cNvSpPr/>
            <p:nvPr/>
          </p:nvSpPr>
          <p:spPr>
            <a:xfrm>
              <a:off x="8520003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20"/>
                  </a:moveTo>
                  <a:cubicBezTo>
                    <a:pt x="1" y="11"/>
                    <a:pt x="1" y="1"/>
                    <a:pt x="11" y="1"/>
                  </a:cubicBezTo>
                  <a:cubicBezTo>
                    <a:pt x="20" y="1"/>
                    <a:pt x="30" y="1"/>
                    <a:pt x="30" y="11"/>
                  </a:cubicBezTo>
                  <a:lnTo>
                    <a:pt x="59" y="99"/>
                  </a:lnTo>
                  <a:cubicBezTo>
                    <a:pt x="70" y="99"/>
                    <a:pt x="59" y="109"/>
                    <a:pt x="59" y="118"/>
                  </a:cubicBezTo>
                  <a:cubicBezTo>
                    <a:pt x="50" y="118"/>
                    <a:pt x="40" y="109"/>
                    <a:pt x="40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1"/>
            <p:cNvSpPr/>
            <p:nvPr/>
          </p:nvSpPr>
          <p:spPr>
            <a:xfrm>
              <a:off x="8539847" y="2559283"/>
              <a:ext cx="24495" cy="36588"/>
            </a:xfrm>
            <a:custGeom>
              <a:avLst/>
              <a:gdLst/>
              <a:ahLst/>
              <a:cxnLst/>
              <a:rect l="l" t="t" r="r" b="b"/>
              <a:pathLst>
                <a:path w="158" h="236" extrusionOk="0">
                  <a:moveTo>
                    <a:pt x="10" y="20"/>
                  </a:moveTo>
                  <a:cubicBezTo>
                    <a:pt x="0" y="20"/>
                    <a:pt x="10" y="10"/>
                    <a:pt x="10" y="1"/>
                  </a:cubicBezTo>
                  <a:cubicBezTo>
                    <a:pt x="20" y="1"/>
                    <a:pt x="29" y="1"/>
                    <a:pt x="40" y="10"/>
                  </a:cubicBezTo>
                  <a:lnTo>
                    <a:pt x="157" y="216"/>
                  </a:lnTo>
                  <a:cubicBezTo>
                    <a:pt x="157" y="226"/>
                    <a:pt x="157" y="236"/>
                    <a:pt x="147" y="236"/>
                  </a:cubicBezTo>
                  <a:cubicBezTo>
                    <a:pt x="138" y="236"/>
                    <a:pt x="138" y="236"/>
                    <a:pt x="127" y="22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1"/>
            <p:cNvSpPr/>
            <p:nvPr/>
          </p:nvSpPr>
          <p:spPr>
            <a:xfrm>
              <a:off x="8535196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11" y="30"/>
                  </a:moveTo>
                  <a:cubicBezTo>
                    <a:pt x="1" y="20"/>
                    <a:pt x="1" y="20"/>
                    <a:pt x="1" y="10"/>
                  </a:cubicBezTo>
                  <a:cubicBezTo>
                    <a:pt x="1" y="1"/>
                    <a:pt x="11" y="1"/>
                    <a:pt x="20" y="1"/>
                  </a:cubicBezTo>
                  <a:lnTo>
                    <a:pt x="99" y="30"/>
                  </a:lnTo>
                  <a:cubicBezTo>
                    <a:pt x="109" y="30"/>
                    <a:pt x="109" y="40"/>
                    <a:pt x="109" y="49"/>
                  </a:cubicBezTo>
                  <a:cubicBezTo>
                    <a:pt x="99" y="60"/>
                    <a:pt x="89" y="60"/>
                    <a:pt x="89" y="6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1"/>
            <p:cNvSpPr/>
            <p:nvPr/>
          </p:nvSpPr>
          <p:spPr>
            <a:xfrm>
              <a:off x="8547443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10" y="11"/>
                  </a:moveTo>
                  <a:cubicBezTo>
                    <a:pt x="10" y="0"/>
                    <a:pt x="20" y="0"/>
                    <a:pt x="30" y="0"/>
                  </a:cubicBezTo>
                  <a:lnTo>
                    <a:pt x="39" y="11"/>
                  </a:lnTo>
                  <a:lnTo>
                    <a:pt x="30" y="98"/>
                  </a:lnTo>
                  <a:cubicBezTo>
                    <a:pt x="30" y="98"/>
                    <a:pt x="20" y="109"/>
                    <a:pt x="10" y="109"/>
                  </a:cubicBezTo>
                  <a:cubicBezTo>
                    <a:pt x="0" y="109"/>
                    <a:pt x="0" y="98"/>
                    <a:pt x="0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1"/>
            <p:cNvSpPr/>
            <p:nvPr/>
          </p:nvSpPr>
          <p:spPr>
            <a:xfrm>
              <a:off x="8539847" y="2572926"/>
              <a:ext cx="16744" cy="9302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10" y="30"/>
                  </a:moveTo>
                  <a:cubicBezTo>
                    <a:pt x="0" y="30"/>
                    <a:pt x="0" y="20"/>
                    <a:pt x="0" y="11"/>
                  </a:cubicBezTo>
                  <a:cubicBezTo>
                    <a:pt x="10" y="0"/>
                    <a:pt x="10" y="0"/>
                    <a:pt x="20" y="0"/>
                  </a:cubicBezTo>
                  <a:lnTo>
                    <a:pt x="98" y="30"/>
                  </a:lnTo>
                  <a:cubicBezTo>
                    <a:pt x="108" y="40"/>
                    <a:pt x="108" y="40"/>
                    <a:pt x="108" y="50"/>
                  </a:cubicBezTo>
                  <a:cubicBezTo>
                    <a:pt x="98" y="59"/>
                    <a:pt x="98" y="59"/>
                    <a:pt x="88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1"/>
            <p:cNvSpPr/>
            <p:nvPr/>
          </p:nvSpPr>
          <p:spPr>
            <a:xfrm>
              <a:off x="8551939" y="2565330"/>
              <a:ext cx="6356" cy="16899"/>
            </a:xfrm>
            <a:custGeom>
              <a:avLst/>
              <a:gdLst/>
              <a:ahLst/>
              <a:cxnLst/>
              <a:rect l="l" t="t" r="r" b="b"/>
              <a:pathLst>
                <a:path w="41" h="109" extrusionOk="0">
                  <a:moveTo>
                    <a:pt x="10" y="10"/>
                  </a:moveTo>
                  <a:cubicBezTo>
                    <a:pt x="10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lnTo>
                    <a:pt x="30" y="99"/>
                  </a:lnTo>
                  <a:cubicBezTo>
                    <a:pt x="30" y="108"/>
                    <a:pt x="20" y="108"/>
                    <a:pt x="10" y="108"/>
                  </a:cubicBezTo>
                  <a:cubicBezTo>
                    <a:pt x="1" y="108"/>
                    <a:pt x="1" y="99"/>
                    <a:pt x="1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1"/>
            <p:cNvSpPr/>
            <p:nvPr/>
          </p:nvSpPr>
          <p:spPr>
            <a:xfrm>
              <a:off x="8568683" y="2559283"/>
              <a:ext cx="22945" cy="36588"/>
            </a:xfrm>
            <a:custGeom>
              <a:avLst/>
              <a:gdLst/>
              <a:ahLst/>
              <a:cxnLst/>
              <a:rect l="l" t="t" r="r" b="b"/>
              <a:pathLst>
                <a:path w="148" h="236" extrusionOk="0">
                  <a:moveTo>
                    <a:pt x="118" y="10"/>
                  </a:moveTo>
                  <a:cubicBezTo>
                    <a:pt x="128" y="1"/>
                    <a:pt x="137" y="1"/>
                    <a:pt x="137" y="1"/>
                  </a:cubicBezTo>
                  <a:cubicBezTo>
                    <a:pt x="148" y="10"/>
                    <a:pt x="148" y="20"/>
                    <a:pt x="148" y="20"/>
                  </a:cubicBezTo>
                  <a:lnTo>
                    <a:pt x="30" y="226"/>
                  </a:lnTo>
                  <a:cubicBezTo>
                    <a:pt x="20" y="236"/>
                    <a:pt x="10" y="236"/>
                    <a:pt x="10" y="236"/>
                  </a:cubicBezTo>
                  <a:cubicBezTo>
                    <a:pt x="0" y="236"/>
                    <a:pt x="0" y="226"/>
                    <a:pt x="0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1"/>
            <p:cNvSpPr/>
            <p:nvPr/>
          </p:nvSpPr>
          <p:spPr>
            <a:xfrm>
              <a:off x="8579380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11"/>
                  </a:moveTo>
                  <a:cubicBezTo>
                    <a:pt x="0" y="11"/>
                    <a:pt x="0" y="0"/>
                    <a:pt x="10" y="0"/>
                  </a:cubicBezTo>
                  <a:cubicBezTo>
                    <a:pt x="20" y="0"/>
                    <a:pt x="29" y="0"/>
                    <a:pt x="29" y="11"/>
                  </a:cubicBezTo>
                  <a:lnTo>
                    <a:pt x="39" y="89"/>
                  </a:lnTo>
                  <a:cubicBezTo>
                    <a:pt x="39" y="98"/>
                    <a:pt x="39" y="109"/>
                    <a:pt x="29" y="109"/>
                  </a:cubicBezTo>
                  <a:cubicBezTo>
                    <a:pt x="20" y="109"/>
                    <a:pt x="10" y="98"/>
                    <a:pt x="10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1"/>
            <p:cNvSpPr/>
            <p:nvPr/>
          </p:nvSpPr>
          <p:spPr>
            <a:xfrm>
              <a:off x="8580775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9" y="1"/>
                  </a:moveTo>
                  <a:cubicBezTo>
                    <a:pt x="89" y="1"/>
                    <a:pt x="99" y="1"/>
                    <a:pt x="109" y="10"/>
                  </a:cubicBezTo>
                  <a:cubicBezTo>
                    <a:pt x="109" y="20"/>
                    <a:pt x="109" y="20"/>
                    <a:pt x="99" y="30"/>
                  </a:cubicBezTo>
                  <a:lnTo>
                    <a:pt x="20" y="60"/>
                  </a:lnTo>
                  <a:cubicBezTo>
                    <a:pt x="11" y="60"/>
                    <a:pt x="11" y="60"/>
                    <a:pt x="1" y="49"/>
                  </a:cubicBezTo>
                  <a:cubicBezTo>
                    <a:pt x="1" y="40"/>
                    <a:pt x="1" y="30"/>
                    <a:pt x="11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1"/>
            <p:cNvSpPr/>
            <p:nvPr/>
          </p:nvSpPr>
          <p:spPr>
            <a:xfrm>
              <a:off x="8574729" y="2565330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20"/>
                  </a:moveTo>
                  <a:cubicBezTo>
                    <a:pt x="0" y="10"/>
                    <a:pt x="0" y="1"/>
                    <a:pt x="11" y="1"/>
                  </a:cubicBezTo>
                  <a:cubicBezTo>
                    <a:pt x="20" y="1"/>
                    <a:pt x="30" y="10"/>
                    <a:pt x="30" y="10"/>
                  </a:cubicBezTo>
                  <a:lnTo>
                    <a:pt x="40" y="89"/>
                  </a:lnTo>
                  <a:cubicBezTo>
                    <a:pt x="40" y="99"/>
                    <a:pt x="40" y="108"/>
                    <a:pt x="30" y="108"/>
                  </a:cubicBezTo>
                  <a:cubicBezTo>
                    <a:pt x="20" y="108"/>
                    <a:pt x="11" y="108"/>
                    <a:pt x="1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1"/>
            <p:cNvSpPr/>
            <p:nvPr/>
          </p:nvSpPr>
          <p:spPr>
            <a:xfrm>
              <a:off x="8576279" y="2572926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8" y="0"/>
                  </a:moveTo>
                  <a:cubicBezTo>
                    <a:pt x="88" y="0"/>
                    <a:pt x="99" y="0"/>
                    <a:pt x="108" y="11"/>
                  </a:cubicBezTo>
                  <a:cubicBezTo>
                    <a:pt x="108" y="20"/>
                    <a:pt x="99" y="30"/>
                    <a:pt x="99" y="30"/>
                  </a:cubicBezTo>
                  <a:lnTo>
                    <a:pt x="20" y="59"/>
                  </a:lnTo>
                  <a:cubicBezTo>
                    <a:pt x="10" y="59"/>
                    <a:pt x="1" y="59"/>
                    <a:pt x="1" y="50"/>
                  </a:cubicBezTo>
                  <a:cubicBezTo>
                    <a:pt x="1" y="40"/>
                    <a:pt x="1" y="40"/>
                    <a:pt x="1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1"/>
            <p:cNvSpPr/>
            <p:nvPr/>
          </p:nvSpPr>
          <p:spPr>
            <a:xfrm>
              <a:off x="8573334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255" y="0"/>
                  </a:moveTo>
                  <a:cubicBezTo>
                    <a:pt x="264" y="0"/>
                    <a:pt x="264" y="10"/>
                    <a:pt x="264" y="20"/>
                  </a:cubicBezTo>
                  <a:cubicBezTo>
                    <a:pt x="264" y="29"/>
                    <a:pt x="264" y="29"/>
                    <a:pt x="255" y="29"/>
                  </a:cubicBezTo>
                  <a:lnTo>
                    <a:pt x="9" y="29"/>
                  </a:ln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1"/>
            <p:cNvSpPr/>
            <p:nvPr/>
          </p:nvSpPr>
          <p:spPr>
            <a:xfrm>
              <a:off x="8597518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69" y="10"/>
                  </a:moveTo>
                  <a:cubicBezTo>
                    <a:pt x="79" y="0"/>
                    <a:pt x="89" y="0"/>
                    <a:pt x="99" y="10"/>
                  </a:cubicBezTo>
                  <a:cubicBezTo>
                    <a:pt x="99" y="10"/>
                    <a:pt x="99" y="20"/>
                    <a:pt x="89" y="30"/>
                  </a:cubicBezTo>
                  <a:lnTo>
                    <a:pt x="30" y="78"/>
                  </a:lnTo>
                  <a:cubicBezTo>
                    <a:pt x="20" y="89"/>
                    <a:pt x="10" y="78"/>
                    <a:pt x="10" y="78"/>
                  </a:cubicBezTo>
                  <a:cubicBezTo>
                    <a:pt x="1" y="69"/>
                    <a:pt x="1" y="59"/>
                    <a:pt x="10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1"/>
            <p:cNvSpPr/>
            <p:nvPr/>
          </p:nvSpPr>
          <p:spPr>
            <a:xfrm>
              <a:off x="8597518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89" y="59"/>
                  </a:moveTo>
                  <a:cubicBezTo>
                    <a:pt x="99" y="59"/>
                    <a:pt x="99" y="69"/>
                    <a:pt x="99" y="79"/>
                  </a:cubicBezTo>
                  <a:cubicBezTo>
                    <a:pt x="89" y="79"/>
                    <a:pt x="79" y="88"/>
                    <a:pt x="69" y="79"/>
                  </a:cubicBezTo>
                  <a:lnTo>
                    <a:pt x="10" y="29"/>
                  </a:lnTo>
                  <a:cubicBezTo>
                    <a:pt x="1" y="20"/>
                    <a:pt x="1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1"/>
            <p:cNvSpPr/>
            <p:nvPr/>
          </p:nvSpPr>
          <p:spPr>
            <a:xfrm>
              <a:off x="8588527" y="2591220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68" y="10"/>
                  </a:moveTo>
                  <a:cubicBezTo>
                    <a:pt x="78" y="0"/>
                    <a:pt x="88" y="0"/>
                    <a:pt x="88" y="10"/>
                  </a:cubicBezTo>
                  <a:cubicBezTo>
                    <a:pt x="98" y="10"/>
                    <a:pt x="98" y="20"/>
                    <a:pt x="88" y="30"/>
                  </a:cubicBezTo>
                  <a:lnTo>
                    <a:pt x="29" y="78"/>
                  </a:lnTo>
                  <a:cubicBezTo>
                    <a:pt x="20" y="89"/>
                    <a:pt x="9" y="78"/>
                    <a:pt x="0" y="78"/>
                  </a:cubicBezTo>
                  <a:cubicBezTo>
                    <a:pt x="0" y="69"/>
                    <a:pt x="0" y="59"/>
                    <a:pt x="9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1"/>
            <p:cNvSpPr/>
            <p:nvPr/>
          </p:nvSpPr>
          <p:spPr>
            <a:xfrm>
              <a:off x="8588527" y="2598816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88" y="59"/>
                  </a:moveTo>
                  <a:cubicBezTo>
                    <a:pt x="98" y="59"/>
                    <a:pt x="98" y="69"/>
                    <a:pt x="88" y="79"/>
                  </a:cubicBezTo>
                  <a:cubicBezTo>
                    <a:pt x="88" y="79"/>
                    <a:pt x="78" y="88"/>
                    <a:pt x="68" y="79"/>
                  </a:cubicBezTo>
                  <a:lnTo>
                    <a:pt x="9" y="29"/>
                  </a:lnTo>
                  <a:cubicBezTo>
                    <a:pt x="0" y="20"/>
                    <a:pt x="0" y="10"/>
                    <a:pt x="0" y="10"/>
                  </a:cubicBezTo>
                  <a:cubicBezTo>
                    <a:pt x="9" y="0"/>
                    <a:pt x="20" y="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1"/>
            <p:cNvSpPr/>
            <p:nvPr/>
          </p:nvSpPr>
          <p:spPr>
            <a:xfrm>
              <a:off x="8568683" y="2606413"/>
              <a:ext cx="22945" cy="38138"/>
            </a:xfrm>
            <a:custGeom>
              <a:avLst/>
              <a:gdLst/>
              <a:ahLst/>
              <a:cxnLst/>
              <a:rect l="l" t="t" r="r" b="b"/>
              <a:pathLst>
                <a:path w="148" h="246" extrusionOk="0">
                  <a:moveTo>
                    <a:pt x="148" y="216"/>
                  </a:moveTo>
                  <a:cubicBezTo>
                    <a:pt x="148" y="226"/>
                    <a:pt x="148" y="235"/>
                    <a:pt x="137" y="235"/>
                  </a:cubicBezTo>
                  <a:cubicBezTo>
                    <a:pt x="137" y="245"/>
                    <a:pt x="128" y="245"/>
                    <a:pt x="118" y="235"/>
                  </a:cubicBezTo>
                  <a:lnTo>
                    <a:pt x="0" y="30"/>
                  </a:ln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1"/>
            <p:cNvSpPr/>
            <p:nvPr/>
          </p:nvSpPr>
          <p:spPr>
            <a:xfrm>
              <a:off x="8580775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99" y="39"/>
                  </a:moveTo>
                  <a:cubicBezTo>
                    <a:pt x="109" y="39"/>
                    <a:pt x="109" y="50"/>
                    <a:pt x="109" y="59"/>
                  </a:cubicBezTo>
                  <a:cubicBezTo>
                    <a:pt x="99" y="69"/>
                    <a:pt x="89" y="69"/>
                    <a:pt x="89" y="69"/>
                  </a:cubicBezTo>
                  <a:lnTo>
                    <a:pt x="11" y="39"/>
                  </a:lnTo>
                  <a:cubicBezTo>
                    <a:pt x="1" y="30"/>
                    <a:pt x="1" y="20"/>
                    <a:pt x="1" y="20"/>
                  </a:cubicBezTo>
                  <a:cubicBezTo>
                    <a:pt x="1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1"/>
            <p:cNvSpPr/>
            <p:nvPr/>
          </p:nvSpPr>
          <p:spPr>
            <a:xfrm>
              <a:off x="8579380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29" y="98"/>
                  </a:moveTo>
                  <a:cubicBezTo>
                    <a:pt x="29" y="98"/>
                    <a:pt x="20" y="108"/>
                    <a:pt x="10" y="108"/>
                  </a:cubicBezTo>
                  <a:cubicBezTo>
                    <a:pt x="0" y="108"/>
                    <a:pt x="0" y="98"/>
                    <a:pt x="0" y="88"/>
                  </a:cubicBezTo>
                  <a:lnTo>
                    <a:pt x="10" y="10"/>
                  </a:lnTo>
                  <a:cubicBezTo>
                    <a:pt x="10" y="0"/>
                    <a:pt x="20" y="0"/>
                    <a:pt x="29" y="0"/>
                  </a:cubicBezTo>
                  <a:cubicBezTo>
                    <a:pt x="39" y="0"/>
                    <a:pt x="39" y="10"/>
                    <a:pt x="3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1"/>
            <p:cNvSpPr/>
            <p:nvPr/>
          </p:nvSpPr>
          <p:spPr>
            <a:xfrm>
              <a:off x="8576279" y="2620056"/>
              <a:ext cx="16899" cy="10697"/>
            </a:xfrm>
            <a:custGeom>
              <a:avLst/>
              <a:gdLst/>
              <a:ahLst/>
              <a:cxnLst/>
              <a:rect l="l" t="t" r="r" b="b"/>
              <a:pathLst>
                <a:path w="109" h="69" extrusionOk="0">
                  <a:moveTo>
                    <a:pt x="99" y="30"/>
                  </a:moveTo>
                  <a:cubicBezTo>
                    <a:pt x="99" y="40"/>
                    <a:pt x="108" y="49"/>
                    <a:pt x="108" y="49"/>
                  </a:cubicBezTo>
                  <a:cubicBezTo>
                    <a:pt x="99" y="59"/>
                    <a:pt x="88" y="69"/>
                    <a:pt x="88" y="59"/>
                  </a:cubicBezTo>
                  <a:lnTo>
                    <a:pt x="10" y="30"/>
                  </a:lnTo>
                  <a:cubicBezTo>
                    <a:pt x="1" y="30"/>
                    <a:pt x="1" y="20"/>
                    <a:pt x="1" y="10"/>
                  </a:cubicBezTo>
                  <a:cubicBezTo>
                    <a:pt x="1" y="1"/>
                    <a:pt x="10" y="1"/>
                    <a:pt x="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1"/>
            <p:cNvSpPr/>
            <p:nvPr/>
          </p:nvSpPr>
          <p:spPr>
            <a:xfrm>
              <a:off x="8574729" y="2620056"/>
              <a:ext cx="6201" cy="18449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30" y="99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0" y="108"/>
                    <a:pt x="0" y="108"/>
                    <a:pt x="0" y="99"/>
                  </a:cubicBezTo>
                  <a:lnTo>
                    <a:pt x="11" y="20"/>
                  </a:lnTo>
                  <a:cubicBezTo>
                    <a:pt x="11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1"/>
            <p:cNvSpPr/>
            <p:nvPr/>
          </p:nvSpPr>
          <p:spPr>
            <a:xfrm>
              <a:off x="8539847" y="2606413"/>
              <a:ext cx="24495" cy="38138"/>
            </a:xfrm>
            <a:custGeom>
              <a:avLst/>
              <a:gdLst/>
              <a:ahLst/>
              <a:cxnLst/>
              <a:rect l="l" t="t" r="r" b="b"/>
              <a:pathLst>
                <a:path w="158" h="246" extrusionOk="0">
                  <a:moveTo>
                    <a:pt x="40" y="235"/>
                  </a:moveTo>
                  <a:cubicBezTo>
                    <a:pt x="29" y="245"/>
                    <a:pt x="20" y="245"/>
                    <a:pt x="10" y="235"/>
                  </a:cubicBezTo>
                  <a:cubicBezTo>
                    <a:pt x="10" y="235"/>
                    <a:pt x="0" y="226"/>
                    <a:pt x="10" y="216"/>
                  </a:cubicBezTo>
                  <a:lnTo>
                    <a:pt x="127" y="10"/>
                  </a:lnTo>
                  <a:cubicBezTo>
                    <a:pt x="138" y="0"/>
                    <a:pt x="138" y="0"/>
                    <a:pt x="147" y="1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1"/>
            <p:cNvSpPr/>
            <p:nvPr/>
          </p:nvSpPr>
          <p:spPr>
            <a:xfrm>
              <a:off x="8547443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39" y="88"/>
                  </a:moveTo>
                  <a:cubicBezTo>
                    <a:pt x="39" y="98"/>
                    <a:pt x="30" y="108"/>
                    <a:pt x="30" y="108"/>
                  </a:cubicBezTo>
                  <a:cubicBezTo>
                    <a:pt x="20" y="108"/>
                    <a:pt x="10" y="98"/>
                    <a:pt x="10" y="98"/>
                  </a:cubicBezTo>
                  <a:lnTo>
                    <a:pt x="0" y="10"/>
                  </a:lnTo>
                  <a:cubicBezTo>
                    <a:pt x="0" y="10"/>
                    <a:pt x="0" y="0"/>
                    <a:pt x="10" y="0"/>
                  </a:cubicBezTo>
                  <a:cubicBezTo>
                    <a:pt x="20" y="0"/>
                    <a:pt x="3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1"/>
            <p:cNvSpPr/>
            <p:nvPr/>
          </p:nvSpPr>
          <p:spPr>
            <a:xfrm>
              <a:off x="8535196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20" y="69"/>
                  </a:moveTo>
                  <a:cubicBezTo>
                    <a:pt x="11" y="69"/>
                    <a:pt x="1" y="69"/>
                    <a:pt x="1" y="59"/>
                  </a:cubicBezTo>
                  <a:cubicBezTo>
                    <a:pt x="1" y="50"/>
                    <a:pt x="1" y="39"/>
                    <a:pt x="11" y="39"/>
                  </a:cubicBezTo>
                  <a:lnTo>
                    <a:pt x="89" y="10"/>
                  </a:lnTo>
                  <a:cubicBezTo>
                    <a:pt x="89" y="0"/>
                    <a:pt x="99" y="10"/>
                    <a:pt x="109" y="20"/>
                  </a:cubicBezTo>
                  <a:cubicBezTo>
                    <a:pt x="109" y="20"/>
                    <a:pt x="109" y="30"/>
                    <a:pt x="9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1"/>
            <p:cNvSpPr/>
            <p:nvPr/>
          </p:nvSpPr>
          <p:spPr>
            <a:xfrm>
              <a:off x="8551939" y="2620056"/>
              <a:ext cx="6356" cy="18449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40" y="99"/>
                  </a:moveTo>
                  <a:cubicBezTo>
                    <a:pt x="40" y="108"/>
                    <a:pt x="40" y="108"/>
                    <a:pt x="30" y="108"/>
                  </a:cubicBezTo>
                  <a:cubicBezTo>
                    <a:pt x="20" y="118"/>
                    <a:pt x="10" y="108"/>
                    <a:pt x="10" y="99"/>
                  </a:cubicBezTo>
                  <a:lnTo>
                    <a:pt x="1" y="20"/>
                  </a:lnTo>
                  <a:cubicBezTo>
                    <a:pt x="1" y="10"/>
                    <a:pt x="1" y="1"/>
                    <a:pt x="10" y="1"/>
                  </a:cubicBezTo>
                  <a:cubicBezTo>
                    <a:pt x="20" y="1"/>
                    <a:pt x="30" y="10"/>
                    <a:pt x="3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1"/>
            <p:cNvSpPr/>
            <p:nvPr/>
          </p:nvSpPr>
          <p:spPr>
            <a:xfrm>
              <a:off x="8539847" y="2620056"/>
              <a:ext cx="16744" cy="10697"/>
            </a:xfrm>
            <a:custGeom>
              <a:avLst/>
              <a:gdLst/>
              <a:ahLst/>
              <a:cxnLst/>
              <a:rect l="l" t="t" r="r" b="b"/>
              <a:pathLst>
                <a:path w="108" h="69" extrusionOk="0">
                  <a:moveTo>
                    <a:pt x="20" y="59"/>
                  </a:moveTo>
                  <a:cubicBezTo>
                    <a:pt x="10" y="69"/>
                    <a:pt x="10" y="59"/>
                    <a:pt x="0" y="49"/>
                  </a:cubicBezTo>
                  <a:cubicBezTo>
                    <a:pt x="0" y="49"/>
                    <a:pt x="0" y="40"/>
                    <a:pt x="10" y="30"/>
                  </a:cubicBezTo>
                  <a:lnTo>
                    <a:pt x="88" y="1"/>
                  </a:lnTo>
                  <a:cubicBezTo>
                    <a:pt x="98" y="1"/>
                    <a:pt x="98" y="1"/>
                    <a:pt x="108" y="10"/>
                  </a:cubicBezTo>
                  <a:cubicBezTo>
                    <a:pt x="108" y="20"/>
                    <a:pt x="108" y="30"/>
                    <a:pt x="9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1"/>
            <p:cNvSpPr/>
            <p:nvPr/>
          </p:nvSpPr>
          <p:spPr>
            <a:xfrm>
              <a:off x="8518607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10" y="29"/>
                  </a:move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10" y="0"/>
                  </a:cubicBezTo>
                  <a:lnTo>
                    <a:pt x="255" y="0"/>
                  </a:lnTo>
                  <a:cubicBezTo>
                    <a:pt x="255" y="0"/>
                    <a:pt x="264" y="10"/>
                    <a:pt x="264" y="20"/>
                  </a:cubicBezTo>
                  <a:cubicBezTo>
                    <a:pt x="264" y="29"/>
                    <a:pt x="255" y="29"/>
                    <a:pt x="255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1"/>
            <p:cNvSpPr/>
            <p:nvPr/>
          </p:nvSpPr>
          <p:spPr>
            <a:xfrm>
              <a:off x="8520003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20" y="79"/>
                  </a:moveTo>
                  <a:cubicBezTo>
                    <a:pt x="20" y="88"/>
                    <a:pt x="11" y="79"/>
                    <a:pt x="1" y="79"/>
                  </a:cubicBezTo>
                  <a:cubicBezTo>
                    <a:pt x="1" y="69"/>
                    <a:pt x="1" y="59"/>
                    <a:pt x="11" y="59"/>
                  </a:cubicBezTo>
                  <a:lnTo>
                    <a:pt x="70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9" y="10"/>
                    <a:pt x="99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1"/>
            <p:cNvSpPr/>
            <p:nvPr/>
          </p:nvSpPr>
          <p:spPr>
            <a:xfrm>
              <a:off x="8520003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1" y="20"/>
                    <a:pt x="1" y="10"/>
                    <a:pt x="1" y="10"/>
                  </a:cubicBezTo>
                  <a:cubicBezTo>
                    <a:pt x="11" y="0"/>
                    <a:pt x="20" y="0"/>
                    <a:pt x="20" y="10"/>
                  </a:cubicBezTo>
                  <a:lnTo>
                    <a:pt x="89" y="59"/>
                  </a:lnTo>
                  <a:cubicBezTo>
                    <a:pt x="99" y="59"/>
                    <a:pt x="99" y="69"/>
                    <a:pt x="89" y="78"/>
                  </a:cubicBezTo>
                  <a:cubicBezTo>
                    <a:pt x="89" y="78"/>
                    <a:pt x="79" y="89"/>
                    <a:pt x="70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1"/>
            <p:cNvSpPr/>
            <p:nvPr/>
          </p:nvSpPr>
          <p:spPr>
            <a:xfrm>
              <a:off x="8529150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30" y="79"/>
                  </a:moveTo>
                  <a:cubicBezTo>
                    <a:pt x="20" y="88"/>
                    <a:pt x="11" y="79"/>
                    <a:pt x="11" y="79"/>
                  </a:cubicBezTo>
                  <a:cubicBezTo>
                    <a:pt x="0" y="69"/>
                    <a:pt x="0" y="59"/>
                    <a:pt x="11" y="59"/>
                  </a:cubicBezTo>
                  <a:lnTo>
                    <a:pt x="69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8" y="10"/>
                    <a:pt x="98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1"/>
            <p:cNvSpPr/>
            <p:nvPr/>
          </p:nvSpPr>
          <p:spPr>
            <a:xfrm>
              <a:off x="8529150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0" y="20"/>
                    <a:pt x="0" y="10"/>
                    <a:pt x="11" y="10"/>
                  </a:cubicBezTo>
                  <a:cubicBezTo>
                    <a:pt x="11" y="0"/>
                    <a:pt x="20" y="0"/>
                    <a:pt x="30" y="10"/>
                  </a:cubicBezTo>
                  <a:lnTo>
                    <a:pt x="89" y="59"/>
                  </a:lnTo>
                  <a:cubicBezTo>
                    <a:pt x="98" y="59"/>
                    <a:pt x="98" y="69"/>
                    <a:pt x="89" y="78"/>
                  </a:cubicBezTo>
                  <a:cubicBezTo>
                    <a:pt x="89" y="78"/>
                    <a:pt x="79" y="89"/>
                    <a:pt x="69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0" name="Google Shape;6240;p21"/>
          <p:cNvGrpSpPr/>
          <p:nvPr/>
        </p:nvGrpSpPr>
        <p:grpSpPr>
          <a:xfrm>
            <a:off x="9966184" y="1443828"/>
            <a:ext cx="184629" cy="211699"/>
            <a:chOff x="8498763" y="2524246"/>
            <a:chExt cx="135343" cy="155187"/>
          </a:xfrm>
        </p:grpSpPr>
        <p:sp>
          <p:nvSpPr>
            <p:cNvPr id="6241" name="Google Shape;6241;p21"/>
            <p:cNvSpPr/>
            <p:nvPr/>
          </p:nvSpPr>
          <p:spPr>
            <a:xfrm>
              <a:off x="8555040" y="2589669"/>
              <a:ext cx="22945" cy="2294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69" y="1"/>
                  </a:moveTo>
                  <a:cubicBezTo>
                    <a:pt x="88" y="1"/>
                    <a:pt x="108" y="10"/>
                    <a:pt x="127" y="30"/>
                  </a:cubicBezTo>
                  <a:cubicBezTo>
                    <a:pt x="138" y="40"/>
                    <a:pt x="147" y="59"/>
                    <a:pt x="147" y="79"/>
                  </a:cubicBezTo>
                  <a:cubicBezTo>
                    <a:pt x="147" y="99"/>
                    <a:pt x="138" y="118"/>
                    <a:pt x="127" y="128"/>
                  </a:cubicBezTo>
                  <a:cubicBezTo>
                    <a:pt x="108" y="138"/>
                    <a:pt x="88" y="147"/>
                    <a:pt x="69" y="147"/>
                  </a:cubicBezTo>
                  <a:cubicBezTo>
                    <a:pt x="49" y="147"/>
                    <a:pt x="29" y="138"/>
                    <a:pt x="20" y="128"/>
                  </a:cubicBezTo>
                  <a:cubicBezTo>
                    <a:pt x="10" y="118"/>
                    <a:pt x="0" y="99"/>
                    <a:pt x="0" y="79"/>
                  </a:cubicBezTo>
                  <a:cubicBezTo>
                    <a:pt x="0" y="59"/>
                    <a:pt x="10" y="40"/>
                    <a:pt x="20" y="30"/>
                  </a:cubicBezTo>
                  <a:cubicBezTo>
                    <a:pt x="29" y="10"/>
                    <a:pt x="49" y="1"/>
                    <a:pt x="69" y="1"/>
                  </a:cubicBezTo>
                  <a:close/>
                  <a:moveTo>
                    <a:pt x="98" y="49"/>
                  </a:moveTo>
                  <a:cubicBezTo>
                    <a:pt x="98" y="40"/>
                    <a:pt x="88" y="30"/>
                    <a:pt x="69" y="30"/>
                  </a:cubicBezTo>
                  <a:cubicBezTo>
                    <a:pt x="59" y="30"/>
                    <a:pt x="49" y="40"/>
                    <a:pt x="40" y="49"/>
                  </a:cubicBezTo>
                  <a:cubicBezTo>
                    <a:pt x="40" y="59"/>
                    <a:pt x="29" y="69"/>
                    <a:pt x="29" y="79"/>
                  </a:cubicBezTo>
                  <a:cubicBezTo>
                    <a:pt x="29" y="88"/>
                    <a:pt x="40" y="99"/>
                    <a:pt x="40" y="108"/>
                  </a:cubicBezTo>
                  <a:cubicBezTo>
                    <a:pt x="49" y="118"/>
                    <a:pt x="59" y="118"/>
                    <a:pt x="69" y="118"/>
                  </a:cubicBezTo>
                  <a:cubicBezTo>
                    <a:pt x="88" y="118"/>
                    <a:pt x="98" y="118"/>
                    <a:pt x="98" y="108"/>
                  </a:cubicBezTo>
                  <a:cubicBezTo>
                    <a:pt x="108" y="99"/>
                    <a:pt x="118" y="88"/>
                    <a:pt x="118" y="79"/>
                  </a:cubicBezTo>
                  <a:cubicBezTo>
                    <a:pt x="118" y="69"/>
                    <a:pt x="108" y="59"/>
                    <a:pt x="98" y="4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1"/>
            <p:cNvSpPr/>
            <p:nvPr/>
          </p:nvSpPr>
          <p:spPr>
            <a:xfrm>
              <a:off x="8564187" y="2524246"/>
              <a:ext cx="4651" cy="70075"/>
            </a:xfrm>
            <a:custGeom>
              <a:avLst/>
              <a:gdLst/>
              <a:ahLst/>
              <a:cxnLst/>
              <a:rect l="l" t="t" r="r" b="b"/>
              <a:pathLst>
                <a:path w="30" h="452" extrusionOk="0">
                  <a:moveTo>
                    <a:pt x="0" y="11"/>
                  </a:moveTo>
                  <a:lnTo>
                    <a:pt x="10" y="1"/>
                  </a:lnTo>
                  <a:cubicBezTo>
                    <a:pt x="20" y="1"/>
                    <a:pt x="29" y="11"/>
                    <a:pt x="29" y="11"/>
                  </a:cubicBezTo>
                  <a:lnTo>
                    <a:pt x="29" y="442"/>
                  </a:lnTo>
                  <a:cubicBezTo>
                    <a:pt x="29" y="452"/>
                    <a:pt x="20" y="452"/>
                    <a:pt x="10" y="452"/>
                  </a:cubicBezTo>
                  <a:cubicBezTo>
                    <a:pt x="10" y="452"/>
                    <a:pt x="0" y="452"/>
                    <a:pt x="0" y="442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1"/>
            <p:cNvSpPr/>
            <p:nvPr/>
          </p:nvSpPr>
          <p:spPr>
            <a:xfrm>
              <a:off x="8555040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10" y="29"/>
                  </a:move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10"/>
                    <a:pt x="29" y="10"/>
                  </a:cubicBezTo>
                  <a:lnTo>
                    <a:pt x="88" y="79"/>
                  </a:lnTo>
                  <a:cubicBezTo>
                    <a:pt x="88" y="88"/>
                    <a:pt x="88" y="98"/>
                    <a:pt x="79" y="108"/>
                  </a:cubicBezTo>
                  <a:cubicBezTo>
                    <a:pt x="79" y="108"/>
                    <a:pt x="69" y="108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1"/>
            <p:cNvSpPr/>
            <p:nvPr/>
          </p:nvSpPr>
          <p:spPr>
            <a:xfrm>
              <a:off x="8564187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59" y="10"/>
                  </a:moveTo>
                  <a:cubicBezTo>
                    <a:pt x="59" y="10"/>
                    <a:pt x="68" y="0"/>
                    <a:pt x="79" y="10"/>
                  </a:cubicBezTo>
                  <a:cubicBezTo>
                    <a:pt x="88" y="10"/>
                    <a:pt x="88" y="20"/>
                    <a:pt x="79" y="29"/>
                  </a:cubicBezTo>
                  <a:lnTo>
                    <a:pt x="29" y="98"/>
                  </a:lnTo>
                  <a:cubicBezTo>
                    <a:pt x="20" y="108"/>
                    <a:pt x="10" y="108"/>
                    <a:pt x="0" y="108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1"/>
            <p:cNvSpPr/>
            <p:nvPr/>
          </p:nvSpPr>
          <p:spPr>
            <a:xfrm>
              <a:off x="8555040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10" y="30"/>
                  </a:moveTo>
                  <a:cubicBezTo>
                    <a:pt x="0" y="20"/>
                    <a:pt x="0" y="20"/>
                    <a:pt x="10" y="11"/>
                  </a:cubicBezTo>
                  <a:cubicBezTo>
                    <a:pt x="10" y="0"/>
                    <a:pt x="20" y="11"/>
                    <a:pt x="29" y="11"/>
                  </a:cubicBezTo>
                  <a:lnTo>
                    <a:pt x="88" y="79"/>
                  </a:lnTo>
                  <a:cubicBezTo>
                    <a:pt x="88" y="89"/>
                    <a:pt x="88" y="98"/>
                    <a:pt x="79" y="109"/>
                  </a:cubicBezTo>
                  <a:cubicBezTo>
                    <a:pt x="79" y="109"/>
                    <a:pt x="69" y="109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1"/>
            <p:cNvSpPr/>
            <p:nvPr/>
          </p:nvSpPr>
          <p:spPr>
            <a:xfrm>
              <a:off x="8564187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59" y="11"/>
                  </a:moveTo>
                  <a:cubicBezTo>
                    <a:pt x="59" y="11"/>
                    <a:pt x="68" y="0"/>
                    <a:pt x="79" y="11"/>
                  </a:cubicBezTo>
                  <a:cubicBezTo>
                    <a:pt x="88" y="20"/>
                    <a:pt x="88" y="20"/>
                    <a:pt x="79" y="30"/>
                  </a:cubicBezTo>
                  <a:lnTo>
                    <a:pt x="29" y="98"/>
                  </a:lnTo>
                  <a:cubicBezTo>
                    <a:pt x="20" y="109"/>
                    <a:pt x="10" y="109"/>
                    <a:pt x="0" y="10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1"/>
            <p:cNvSpPr/>
            <p:nvPr/>
          </p:nvSpPr>
          <p:spPr>
            <a:xfrm>
              <a:off x="8571628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373" y="10"/>
                  </a:moveTo>
                  <a:cubicBezTo>
                    <a:pt x="383" y="0"/>
                    <a:pt x="393" y="10"/>
                    <a:pt x="393" y="10"/>
                  </a:cubicBezTo>
                  <a:cubicBezTo>
                    <a:pt x="403" y="20"/>
                    <a:pt x="403" y="30"/>
                    <a:pt x="393" y="30"/>
                  </a:cubicBezTo>
                  <a:lnTo>
                    <a:pt x="20" y="245"/>
                  </a:lnTo>
                  <a:cubicBezTo>
                    <a:pt x="20" y="255"/>
                    <a:pt x="11" y="245"/>
                    <a:pt x="1" y="245"/>
                  </a:cubicBezTo>
                  <a:cubicBezTo>
                    <a:pt x="1" y="235"/>
                    <a:pt x="1" y="226"/>
                    <a:pt x="11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1"/>
            <p:cNvSpPr/>
            <p:nvPr/>
          </p:nvSpPr>
          <p:spPr>
            <a:xfrm>
              <a:off x="8611161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1"/>
                    <a:pt x="50" y="0"/>
                    <a:pt x="59" y="11"/>
                  </a:cubicBezTo>
                  <a:cubicBezTo>
                    <a:pt x="70" y="11"/>
                    <a:pt x="70" y="20"/>
                    <a:pt x="70" y="30"/>
                  </a:cubicBezTo>
                  <a:lnTo>
                    <a:pt x="30" y="109"/>
                  </a:lnTo>
                  <a:cubicBezTo>
                    <a:pt x="30" y="118"/>
                    <a:pt x="20" y="118"/>
                    <a:pt x="11" y="118"/>
                  </a:cubicBezTo>
                  <a:cubicBezTo>
                    <a:pt x="11" y="118"/>
                    <a:pt x="1" y="109"/>
                    <a:pt x="1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1"/>
            <p:cNvSpPr/>
            <p:nvPr/>
          </p:nvSpPr>
          <p:spPr>
            <a:xfrm>
              <a:off x="8611161" y="2571531"/>
              <a:ext cx="19999" cy="7597"/>
            </a:xfrm>
            <a:custGeom>
              <a:avLst/>
              <a:gdLst/>
              <a:ahLst/>
              <a:cxnLst/>
              <a:rect l="l" t="t" r="r" b="b"/>
              <a:pathLst>
                <a:path w="129" h="49" extrusionOk="0">
                  <a:moveTo>
                    <a:pt x="109" y="9"/>
                  </a:moveTo>
                  <a:cubicBezTo>
                    <a:pt x="118" y="9"/>
                    <a:pt x="128" y="20"/>
                    <a:pt x="128" y="29"/>
                  </a:cubicBezTo>
                  <a:cubicBezTo>
                    <a:pt x="118" y="39"/>
                    <a:pt x="118" y="49"/>
                    <a:pt x="109" y="39"/>
                  </a:cubicBezTo>
                  <a:lnTo>
                    <a:pt x="20" y="29"/>
                  </a:lnTo>
                  <a:cubicBezTo>
                    <a:pt x="11" y="29"/>
                    <a:pt x="1" y="20"/>
                    <a:pt x="1" y="9"/>
                  </a:cubicBezTo>
                  <a:cubicBezTo>
                    <a:pt x="11" y="9"/>
                    <a:pt x="11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1"/>
            <p:cNvSpPr/>
            <p:nvPr/>
          </p:nvSpPr>
          <p:spPr>
            <a:xfrm>
              <a:off x="8602014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"/>
                    <a:pt x="50" y="1"/>
                    <a:pt x="60" y="1"/>
                  </a:cubicBezTo>
                  <a:cubicBezTo>
                    <a:pt x="70" y="1"/>
                    <a:pt x="70" y="11"/>
                    <a:pt x="70" y="20"/>
                  </a:cubicBezTo>
                  <a:lnTo>
                    <a:pt x="31" y="109"/>
                  </a:lnTo>
                  <a:cubicBezTo>
                    <a:pt x="31" y="109"/>
                    <a:pt x="20" y="118"/>
                    <a:pt x="11" y="118"/>
                  </a:cubicBezTo>
                  <a:cubicBezTo>
                    <a:pt x="1" y="109"/>
                    <a:pt x="1" y="99"/>
                    <a:pt x="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1"/>
            <p:cNvSpPr/>
            <p:nvPr/>
          </p:nvSpPr>
          <p:spPr>
            <a:xfrm>
              <a:off x="8602014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20"/>
                  </a:moveTo>
                  <a:cubicBezTo>
                    <a:pt x="118" y="20"/>
                    <a:pt x="129" y="30"/>
                    <a:pt x="118" y="39"/>
                  </a:cubicBezTo>
                  <a:cubicBezTo>
                    <a:pt x="118" y="39"/>
                    <a:pt x="118" y="49"/>
                    <a:pt x="109" y="49"/>
                  </a:cubicBezTo>
                  <a:lnTo>
                    <a:pt x="20" y="39"/>
                  </a:lnTo>
                  <a:cubicBezTo>
                    <a:pt x="11" y="39"/>
                    <a:pt x="1" y="30"/>
                    <a:pt x="1" y="20"/>
                  </a:cubicBezTo>
                  <a:cubicBezTo>
                    <a:pt x="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1"/>
            <p:cNvSpPr/>
            <p:nvPr/>
          </p:nvSpPr>
          <p:spPr>
            <a:xfrm>
              <a:off x="8571628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93" y="216"/>
                  </a:moveTo>
                  <a:cubicBezTo>
                    <a:pt x="403" y="226"/>
                    <a:pt x="403" y="226"/>
                    <a:pt x="393" y="236"/>
                  </a:cubicBezTo>
                  <a:cubicBezTo>
                    <a:pt x="393" y="246"/>
                    <a:pt x="383" y="246"/>
                    <a:pt x="373" y="246"/>
                  </a:cubicBezTo>
                  <a:lnTo>
                    <a:pt x="11" y="30"/>
                  </a:lnTo>
                  <a:cubicBezTo>
                    <a:pt x="1" y="30"/>
                    <a:pt x="1" y="20"/>
                    <a:pt x="1" y="11"/>
                  </a:cubicBezTo>
                  <a:cubicBezTo>
                    <a:pt x="11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1"/>
            <p:cNvSpPr/>
            <p:nvPr/>
          </p:nvSpPr>
          <p:spPr>
            <a:xfrm>
              <a:off x="8611161" y="2624551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"/>
                  </a:moveTo>
                  <a:cubicBezTo>
                    <a:pt x="118" y="1"/>
                    <a:pt x="118" y="11"/>
                    <a:pt x="128" y="11"/>
                  </a:cubicBezTo>
                  <a:cubicBezTo>
                    <a:pt x="128" y="20"/>
                    <a:pt x="118" y="30"/>
                    <a:pt x="109" y="30"/>
                  </a:cubicBezTo>
                  <a:lnTo>
                    <a:pt x="20" y="50"/>
                  </a:lnTo>
                  <a:cubicBezTo>
                    <a:pt x="11" y="50"/>
                    <a:pt x="11" y="40"/>
                    <a:pt x="1" y="30"/>
                  </a:cubicBezTo>
                  <a:cubicBezTo>
                    <a:pt x="1" y="20"/>
                    <a:pt x="11" y="20"/>
                    <a:pt x="20" y="1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1"/>
            <p:cNvSpPr/>
            <p:nvPr/>
          </p:nvSpPr>
          <p:spPr>
            <a:xfrm>
              <a:off x="8611161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70" y="99"/>
                  </a:moveTo>
                  <a:cubicBezTo>
                    <a:pt x="70" y="108"/>
                    <a:pt x="70" y="118"/>
                    <a:pt x="59" y="118"/>
                  </a:cubicBezTo>
                  <a:cubicBezTo>
                    <a:pt x="50" y="118"/>
                    <a:pt x="40" y="118"/>
                    <a:pt x="40" y="108"/>
                  </a:cubicBezTo>
                  <a:lnTo>
                    <a:pt x="1" y="30"/>
                  </a:lnTo>
                  <a:cubicBezTo>
                    <a:pt x="1" y="20"/>
                    <a:pt x="11" y="10"/>
                    <a:pt x="11" y="10"/>
                  </a:cubicBezTo>
                  <a:cubicBezTo>
                    <a:pt x="20" y="1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1"/>
            <p:cNvSpPr/>
            <p:nvPr/>
          </p:nvSpPr>
          <p:spPr>
            <a:xfrm>
              <a:off x="8602014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1"/>
                  </a:moveTo>
                  <a:cubicBezTo>
                    <a:pt x="118" y="0"/>
                    <a:pt x="118" y="11"/>
                    <a:pt x="118" y="20"/>
                  </a:cubicBezTo>
                  <a:cubicBezTo>
                    <a:pt x="129" y="30"/>
                    <a:pt x="118" y="40"/>
                    <a:pt x="109" y="40"/>
                  </a:cubicBezTo>
                  <a:lnTo>
                    <a:pt x="20" y="50"/>
                  </a:lnTo>
                  <a:cubicBezTo>
                    <a:pt x="11" y="50"/>
                    <a:pt x="1" y="50"/>
                    <a:pt x="1" y="40"/>
                  </a:cubicBezTo>
                  <a:cubicBezTo>
                    <a:pt x="1" y="30"/>
                    <a:pt x="11" y="20"/>
                    <a:pt x="2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1"/>
            <p:cNvSpPr/>
            <p:nvPr/>
          </p:nvSpPr>
          <p:spPr>
            <a:xfrm>
              <a:off x="8602014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70" y="89"/>
                  </a:moveTo>
                  <a:cubicBezTo>
                    <a:pt x="70" y="98"/>
                    <a:pt x="70" y="108"/>
                    <a:pt x="60" y="108"/>
                  </a:cubicBezTo>
                  <a:cubicBezTo>
                    <a:pt x="50" y="118"/>
                    <a:pt x="40" y="108"/>
                    <a:pt x="40" y="108"/>
                  </a:cubicBezTo>
                  <a:lnTo>
                    <a:pt x="1" y="20"/>
                  </a:lnTo>
                  <a:cubicBezTo>
                    <a:pt x="1" y="10"/>
                    <a:pt x="1" y="0"/>
                    <a:pt x="11" y="0"/>
                  </a:cubicBezTo>
                  <a:cubicBezTo>
                    <a:pt x="20" y="0"/>
                    <a:pt x="31" y="0"/>
                    <a:pt x="31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1"/>
            <p:cNvSpPr/>
            <p:nvPr/>
          </p:nvSpPr>
          <p:spPr>
            <a:xfrm>
              <a:off x="8564187" y="2607963"/>
              <a:ext cx="4651" cy="71470"/>
            </a:xfrm>
            <a:custGeom>
              <a:avLst/>
              <a:gdLst/>
              <a:ahLst/>
              <a:cxnLst/>
              <a:rect l="l" t="t" r="r" b="b"/>
              <a:pathLst>
                <a:path w="30" h="461" extrusionOk="0">
                  <a:moveTo>
                    <a:pt x="29" y="441"/>
                  </a:moveTo>
                  <a:cubicBezTo>
                    <a:pt x="29" y="451"/>
                    <a:pt x="20" y="460"/>
                    <a:pt x="10" y="460"/>
                  </a:cubicBezTo>
                  <a:cubicBezTo>
                    <a:pt x="10" y="460"/>
                    <a:pt x="0" y="451"/>
                    <a:pt x="0" y="441"/>
                  </a:cubicBezTo>
                  <a:lnTo>
                    <a:pt x="0" y="20"/>
                  </a:lnTo>
                  <a:cubicBezTo>
                    <a:pt x="0" y="10"/>
                    <a:pt x="10" y="0"/>
                    <a:pt x="10" y="0"/>
                  </a:cubicBezTo>
                  <a:cubicBezTo>
                    <a:pt x="20" y="0"/>
                    <a:pt x="29" y="10"/>
                    <a:pt x="2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1"/>
            <p:cNvSpPr/>
            <p:nvPr/>
          </p:nvSpPr>
          <p:spPr>
            <a:xfrm>
              <a:off x="8564187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79" y="79"/>
                  </a:moveTo>
                  <a:cubicBezTo>
                    <a:pt x="88" y="88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29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1"/>
            <p:cNvSpPr/>
            <p:nvPr/>
          </p:nvSpPr>
          <p:spPr>
            <a:xfrm>
              <a:off x="8555040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8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20"/>
                    <a:pt x="88" y="20"/>
                    <a:pt x="8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1"/>
            <p:cNvSpPr/>
            <p:nvPr/>
          </p:nvSpPr>
          <p:spPr>
            <a:xfrm>
              <a:off x="8564187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79" y="79"/>
                  </a:moveTo>
                  <a:cubicBezTo>
                    <a:pt x="88" y="89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30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1"/>
            <p:cNvSpPr/>
            <p:nvPr/>
          </p:nvSpPr>
          <p:spPr>
            <a:xfrm>
              <a:off x="8555040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9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10"/>
                    <a:pt x="88" y="20"/>
                    <a:pt x="8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1"/>
            <p:cNvSpPr/>
            <p:nvPr/>
          </p:nvSpPr>
          <p:spPr>
            <a:xfrm>
              <a:off x="8498763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0" y="246"/>
                  </a:moveTo>
                  <a:cubicBezTo>
                    <a:pt x="20" y="246"/>
                    <a:pt x="11" y="246"/>
                    <a:pt x="0" y="236"/>
                  </a:cubicBezTo>
                  <a:cubicBezTo>
                    <a:pt x="0" y="226"/>
                    <a:pt x="0" y="226"/>
                    <a:pt x="11" y="216"/>
                  </a:cubicBezTo>
                  <a:lnTo>
                    <a:pt x="383" y="0"/>
                  </a:lnTo>
                  <a:cubicBezTo>
                    <a:pt x="383" y="0"/>
                    <a:pt x="392" y="0"/>
                    <a:pt x="403" y="11"/>
                  </a:cubicBezTo>
                  <a:cubicBezTo>
                    <a:pt x="403" y="20"/>
                    <a:pt x="403" y="30"/>
                    <a:pt x="392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1"/>
            <p:cNvSpPr/>
            <p:nvPr/>
          </p:nvSpPr>
          <p:spPr>
            <a:xfrm>
              <a:off x="8510856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31" y="108"/>
                  </a:moveTo>
                  <a:cubicBezTo>
                    <a:pt x="31" y="118"/>
                    <a:pt x="20" y="118"/>
                    <a:pt x="11" y="118"/>
                  </a:cubicBezTo>
                  <a:cubicBezTo>
                    <a:pt x="1" y="118"/>
                    <a:pt x="1" y="108"/>
                    <a:pt x="1" y="99"/>
                  </a:cubicBezTo>
                  <a:lnTo>
                    <a:pt x="31" y="10"/>
                  </a:lnTo>
                  <a:cubicBezTo>
                    <a:pt x="40" y="10"/>
                    <a:pt x="50" y="1"/>
                    <a:pt x="50" y="10"/>
                  </a:cubicBezTo>
                  <a:cubicBezTo>
                    <a:pt x="60" y="10"/>
                    <a:pt x="70" y="20"/>
                    <a:pt x="6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1"/>
            <p:cNvSpPr/>
            <p:nvPr/>
          </p:nvSpPr>
          <p:spPr>
            <a:xfrm>
              <a:off x="8501864" y="2624551"/>
              <a:ext cx="19844" cy="7752"/>
            </a:xfrm>
            <a:custGeom>
              <a:avLst/>
              <a:gdLst/>
              <a:ahLst/>
              <a:cxnLst/>
              <a:rect l="l" t="t" r="r" b="b"/>
              <a:pathLst>
                <a:path w="128" h="50" extrusionOk="0">
                  <a:moveTo>
                    <a:pt x="20" y="30"/>
                  </a:moveTo>
                  <a:cubicBezTo>
                    <a:pt x="10" y="30"/>
                    <a:pt x="0" y="20"/>
                    <a:pt x="0" y="11"/>
                  </a:cubicBezTo>
                  <a:cubicBezTo>
                    <a:pt x="0" y="11"/>
                    <a:pt x="10" y="1"/>
                    <a:pt x="20" y="1"/>
                  </a:cubicBezTo>
                  <a:lnTo>
                    <a:pt x="108" y="11"/>
                  </a:lnTo>
                  <a:cubicBezTo>
                    <a:pt x="118" y="20"/>
                    <a:pt x="128" y="20"/>
                    <a:pt x="118" y="30"/>
                  </a:cubicBezTo>
                  <a:cubicBezTo>
                    <a:pt x="118" y="40"/>
                    <a:pt x="118" y="50"/>
                    <a:pt x="108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1"/>
            <p:cNvSpPr/>
            <p:nvPr/>
          </p:nvSpPr>
          <p:spPr>
            <a:xfrm>
              <a:off x="8520003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30" y="108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1" y="108"/>
                    <a:pt x="1" y="98"/>
                    <a:pt x="1" y="89"/>
                  </a:cubicBezTo>
                  <a:lnTo>
                    <a:pt x="40" y="10"/>
                  </a:lnTo>
                  <a:cubicBezTo>
                    <a:pt x="40" y="0"/>
                    <a:pt x="50" y="0"/>
                    <a:pt x="59" y="0"/>
                  </a:cubicBezTo>
                  <a:cubicBezTo>
                    <a:pt x="59" y="0"/>
                    <a:pt x="70" y="10"/>
                    <a:pt x="5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1"/>
            <p:cNvSpPr/>
            <p:nvPr/>
          </p:nvSpPr>
          <p:spPr>
            <a:xfrm>
              <a:off x="8510856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0"/>
                  </a:moveTo>
                  <a:cubicBezTo>
                    <a:pt x="11" y="40"/>
                    <a:pt x="1" y="30"/>
                    <a:pt x="1" y="20"/>
                  </a:cubicBezTo>
                  <a:cubicBezTo>
                    <a:pt x="1" y="11"/>
                    <a:pt x="11" y="0"/>
                    <a:pt x="20" y="11"/>
                  </a:cubicBezTo>
                  <a:lnTo>
                    <a:pt x="109" y="20"/>
                  </a:lnTo>
                  <a:cubicBezTo>
                    <a:pt x="118" y="20"/>
                    <a:pt x="129" y="30"/>
                    <a:pt x="118" y="40"/>
                  </a:cubicBezTo>
                  <a:cubicBezTo>
                    <a:pt x="118" y="50"/>
                    <a:pt x="118" y="50"/>
                    <a:pt x="109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1"/>
            <p:cNvSpPr/>
            <p:nvPr/>
          </p:nvSpPr>
          <p:spPr>
            <a:xfrm>
              <a:off x="8498763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11" y="30"/>
                  </a:moveTo>
                  <a:cubicBezTo>
                    <a:pt x="0" y="30"/>
                    <a:pt x="0" y="20"/>
                    <a:pt x="0" y="10"/>
                  </a:cubicBezTo>
                  <a:cubicBezTo>
                    <a:pt x="11" y="10"/>
                    <a:pt x="20" y="0"/>
                    <a:pt x="30" y="10"/>
                  </a:cubicBezTo>
                  <a:lnTo>
                    <a:pt x="392" y="216"/>
                  </a:lnTo>
                  <a:cubicBezTo>
                    <a:pt x="403" y="226"/>
                    <a:pt x="403" y="235"/>
                    <a:pt x="403" y="245"/>
                  </a:cubicBezTo>
                  <a:cubicBezTo>
                    <a:pt x="392" y="245"/>
                    <a:pt x="383" y="255"/>
                    <a:pt x="383" y="24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1"/>
            <p:cNvSpPr/>
            <p:nvPr/>
          </p:nvSpPr>
          <p:spPr>
            <a:xfrm>
              <a:off x="8501864" y="2571531"/>
              <a:ext cx="19844" cy="7597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20" y="39"/>
                  </a:moveTo>
                  <a:cubicBezTo>
                    <a:pt x="10" y="49"/>
                    <a:pt x="0" y="39"/>
                    <a:pt x="0" y="29"/>
                  </a:cubicBezTo>
                  <a:cubicBezTo>
                    <a:pt x="0" y="20"/>
                    <a:pt x="10" y="9"/>
                    <a:pt x="20" y="9"/>
                  </a:cubicBezTo>
                  <a:lnTo>
                    <a:pt x="108" y="0"/>
                  </a:lnTo>
                  <a:cubicBezTo>
                    <a:pt x="118" y="0"/>
                    <a:pt x="118" y="9"/>
                    <a:pt x="118" y="9"/>
                  </a:cubicBezTo>
                  <a:cubicBezTo>
                    <a:pt x="128" y="20"/>
                    <a:pt x="118" y="29"/>
                    <a:pt x="10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1"/>
            <p:cNvSpPr/>
            <p:nvPr/>
          </p:nvSpPr>
          <p:spPr>
            <a:xfrm>
              <a:off x="8510856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30"/>
                  </a:moveTo>
                  <a:cubicBezTo>
                    <a:pt x="1" y="20"/>
                    <a:pt x="1" y="11"/>
                    <a:pt x="11" y="11"/>
                  </a:cubicBezTo>
                  <a:cubicBezTo>
                    <a:pt x="20" y="0"/>
                    <a:pt x="31" y="11"/>
                    <a:pt x="31" y="11"/>
                  </a:cubicBezTo>
                  <a:lnTo>
                    <a:pt x="60" y="98"/>
                  </a:lnTo>
                  <a:cubicBezTo>
                    <a:pt x="70" y="109"/>
                    <a:pt x="60" y="118"/>
                    <a:pt x="50" y="118"/>
                  </a:cubicBezTo>
                  <a:cubicBezTo>
                    <a:pt x="50" y="118"/>
                    <a:pt x="40" y="118"/>
                    <a:pt x="31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1"/>
            <p:cNvSpPr/>
            <p:nvPr/>
          </p:nvSpPr>
          <p:spPr>
            <a:xfrm>
              <a:off x="8510856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9"/>
                  </a:moveTo>
                  <a:cubicBezTo>
                    <a:pt x="11" y="49"/>
                    <a:pt x="1" y="39"/>
                    <a:pt x="1" y="39"/>
                  </a:cubicBezTo>
                  <a:cubicBezTo>
                    <a:pt x="1" y="30"/>
                    <a:pt x="11" y="20"/>
                    <a:pt x="20" y="20"/>
                  </a:cubicBezTo>
                  <a:lnTo>
                    <a:pt x="109" y="10"/>
                  </a:lnTo>
                  <a:cubicBezTo>
                    <a:pt x="118" y="0"/>
                    <a:pt x="118" y="10"/>
                    <a:pt x="118" y="20"/>
                  </a:cubicBezTo>
                  <a:cubicBezTo>
                    <a:pt x="129" y="30"/>
                    <a:pt x="118" y="39"/>
                    <a:pt x="10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1"/>
            <p:cNvSpPr/>
            <p:nvPr/>
          </p:nvSpPr>
          <p:spPr>
            <a:xfrm>
              <a:off x="8520003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20"/>
                  </a:moveTo>
                  <a:cubicBezTo>
                    <a:pt x="1" y="11"/>
                    <a:pt x="1" y="1"/>
                    <a:pt x="11" y="1"/>
                  </a:cubicBezTo>
                  <a:cubicBezTo>
                    <a:pt x="20" y="1"/>
                    <a:pt x="30" y="1"/>
                    <a:pt x="30" y="11"/>
                  </a:cubicBezTo>
                  <a:lnTo>
                    <a:pt x="59" y="99"/>
                  </a:lnTo>
                  <a:cubicBezTo>
                    <a:pt x="70" y="99"/>
                    <a:pt x="59" y="109"/>
                    <a:pt x="59" y="118"/>
                  </a:cubicBezTo>
                  <a:cubicBezTo>
                    <a:pt x="50" y="118"/>
                    <a:pt x="40" y="109"/>
                    <a:pt x="40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1"/>
            <p:cNvSpPr/>
            <p:nvPr/>
          </p:nvSpPr>
          <p:spPr>
            <a:xfrm>
              <a:off x="8539847" y="2559283"/>
              <a:ext cx="24495" cy="36588"/>
            </a:xfrm>
            <a:custGeom>
              <a:avLst/>
              <a:gdLst/>
              <a:ahLst/>
              <a:cxnLst/>
              <a:rect l="l" t="t" r="r" b="b"/>
              <a:pathLst>
                <a:path w="158" h="236" extrusionOk="0">
                  <a:moveTo>
                    <a:pt x="10" y="20"/>
                  </a:moveTo>
                  <a:cubicBezTo>
                    <a:pt x="0" y="20"/>
                    <a:pt x="10" y="10"/>
                    <a:pt x="10" y="1"/>
                  </a:cubicBezTo>
                  <a:cubicBezTo>
                    <a:pt x="20" y="1"/>
                    <a:pt x="29" y="1"/>
                    <a:pt x="40" y="10"/>
                  </a:cubicBezTo>
                  <a:lnTo>
                    <a:pt x="157" y="216"/>
                  </a:lnTo>
                  <a:cubicBezTo>
                    <a:pt x="157" y="226"/>
                    <a:pt x="157" y="236"/>
                    <a:pt x="147" y="236"/>
                  </a:cubicBezTo>
                  <a:cubicBezTo>
                    <a:pt x="138" y="236"/>
                    <a:pt x="138" y="236"/>
                    <a:pt x="127" y="22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1"/>
            <p:cNvSpPr/>
            <p:nvPr/>
          </p:nvSpPr>
          <p:spPr>
            <a:xfrm>
              <a:off x="8535196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11" y="30"/>
                  </a:moveTo>
                  <a:cubicBezTo>
                    <a:pt x="1" y="20"/>
                    <a:pt x="1" y="20"/>
                    <a:pt x="1" y="10"/>
                  </a:cubicBezTo>
                  <a:cubicBezTo>
                    <a:pt x="1" y="1"/>
                    <a:pt x="11" y="1"/>
                    <a:pt x="20" y="1"/>
                  </a:cubicBezTo>
                  <a:lnTo>
                    <a:pt x="99" y="30"/>
                  </a:lnTo>
                  <a:cubicBezTo>
                    <a:pt x="109" y="30"/>
                    <a:pt x="109" y="40"/>
                    <a:pt x="109" y="49"/>
                  </a:cubicBezTo>
                  <a:cubicBezTo>
                    <a:pt x="99" y="60"/>
                    <a:pt x="89" y="60"/>
                    <a:pt x="89" y="6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1"/>
            <p:cNvSpPr/>
            <p:nvPr/>
          </p:nvSpPr>
          <p:spPr>
            <a:xfrm>
              <a:off x="8547443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10" y="11"/>
                  </a:moveTo>
                  <a:cubicBezTo>
                    <a:pt x="10" y="0"/>
                    <a:pt x="20" y="0"/>
                    <a:pt x="30" y="0"/>
                  </a:cubicBezTo>
                  <a:lnTo>
                    <a:pt x="39" y="11"/>
                  </a:lnTo>
                  <a:lnTo>
                    <a:pt x="30" y="98"/>
                  </a:lnTo>
                  <a:cubicBezTo>
                    <a:pt x="30" y="98"/>
                    <a:pt x="20" y="109"/>
                    <a:pt x="10" y="109"/>
                  </a:cubicBezTo>
                  <a:cubicBezTo>
                    <a:pt x="0" y="109"/>
                    <a:pt x="0" y="98"/>
                    <a:pt x="0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1"/>
            <p:cNvSpPr/>
            <p:nvPr/>
          </p:nvSpPr>
          <p:spPr>
            <a:xfrm>
              <a:off x="8539847" y="2572926"/>
              <a:ext cx="16744" cy="9302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10" y="30"/>
                  </a:moveTo>
                  <a:cubicBezTo>
                    <a:pt x="0" y="30"/>
                    <a:pt x="0" y="20"/>
                    <a:pt x="0" y="11"/>
                  </a:cubicBezTo>
                  <a:cubicBezTo>
                    <a:pt x="10" y="0"/>
                    <a:pt x="10" y="0"/>
                    <a:pt x="20" y="0"/>
                  </a:cubicBezTo>
                  <a:lnTo>
                    <a:pt x="98" y="30"/>
                  </a:lnTo>
                  <a:cubicBezTo>
                    <a:pt x="108" y="40"/>
                    <a:pt x="108" y="40"/>
                    <a:pt x="108" y="50"/>
                  </a:cubicBezTo>
                  <a:cubicBezTo>
                    <a:pt x="98" y="59"/>
                    <a:pt x="98" y="59"/>
                    <a:pt x="88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1"/>
            <p:cNvSpPr/>
            <p:nvPr/>
          </p:nvSpPr>
          <p:spPr>
            <a:xfrm>
              <a:off x="8551939" y="2565330"/>
              <a:ext cx="6356" cy="16899"/>
            </a:xfrm>
            <a:custGeom>
              <a:avLst/>
              <a:gdLst/>
              <a:ahLst/>
              <a:cxnLst/>
              <a:rect l="l" t="t" r="r" b="b"/>
              <a:pathLst>
                <a:path w="41" h="109" extrusionOk="0">
                  <a:moveTo>
                    <a:pt x="10" y="10"/>
                  </a:moveTo>
                  <a:cubicBezTo>
                    <a:pt x="10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lnTo>
                    <a:pt x="30" y="99"/>
                  </a:lnTo>
                  <a:cubicBezTo>
                    <a:pt x="30" y="108"/>
                    <a:pt x="20" y="108"/>
                    <a:pt x="10" y="108"/>
                  </a:cubicBezTo>
                  <a:cubicBezTo>
                    <a:pt x="1" y="108"/>
                    <a:pt x="1" y="99"/>
                    <a:pt x="1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1"/>
            <p:cNvSpPr/>
            <p:nvPr/>
          </p:nvSpPr>
          <p:spPr>
            <a:xfrm>
              <a:off x="8568683" y="2559283"/>
              <a:ext cx="22945" cy="36588"/>
            </a:xfrm>
            <a:custGeom>
              <a:avLst/>
              <a:gdLst/>
              <a:ahLst/>
              <a:cxnLst/>
              <a:rect l="l" t="t" r="r" b="b"/>
              <a:pathLst>
                <a:path w="148" h="236" extrusionOk="0">
                  <a:moveTo>
                    <a:pt x="118" y="10"/>
                  </a:moveTo>
                  <a:cubicBezTo>
                    <a:pt x="128" y="1"/>
                    <a:pt x="137" y="1"/>
                    <a:pt x="137" y="1"/>
                  </a:cubicBezTo>
                  <a:cubicBezTo>
                    <a:pt x="148" y="10"/>
                    <a:pt x="148" y="20"/>
                    <a:pt x="148" y="20"/>
                  </a:cubicBezTo>
                  <a:lnTo>
                    <a:pt x="30" y="226"/>
                  </a:lnTo>
                  <a:cubicBezTo>
                    <a:pt x="20" y="236"/>
                    <a:pt x="10" y="236"/>
                    <a:pt x="10" y="236"/>
                  </a:cubicBezTo>
                  <a:cubicBezTo>
                    <a:pt x="0" y="236"/>
                    <a:pt x="0" y="226"/>
                    <a:pt x="0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1"/>
            <p:cNvSpPr/>
            <p:nvPr/>
          </p:nvSpPr>
          <p:spPr>
            <a:xfrm>
              <a:off x="8579380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11"/>
                  </a:moveTo>
                  <a:cubicBezTo>
                    <a:pt x="0" y="11"/>
                    <a:pt x="0" y="0"/>
                    <a:pt x="10" y="0"/>
                  </a:cubicBezTo>
                  <a:cubicBezTo>
                    <a:pt x="20" y="0"/>
                    <a:pt x="29" y="0"/>
                    <a:pt x="29" y="11"/>
                  </a:cubicBezTo>
                  <a:lnTo>
                    <a:pt x="39" y="89"/>
                  </a:lnTo>
                  <a:cubicBezTo>
                    <a:pt x="39" y="98"/>
                    <a:pt x="39" y="109"/>
                    <a:pt x="29" y="109"/>
                  </a:cubicBezTo>
                  <a:cubicBezTo>
                    <a:pt x="20" y="109"/>
                    <a:pt x="10" y="98"/>
                    <a:pt x="10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1"/>
            <p:cNvSpPr/>
            <p:nvPr/>
          </p:nvSpPr>
          <p:spPr>
            <a:xfrm>
              <a:off x="8580775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9" y="1"/>
                  </a:moveTo>
                  <a:cubicBezTo>
                    <a:pt x="89" y="1"/>
                    <a:pt x="99" y="1"/>
                    <a:pt x="109" y="10"/>
                  </a:cubicBezTo>
                  <a:cubicBezTo>
                    <a:pt x="109" y="20"/>
                    <a:pt x="109" y="20"/>
                    <a:pt x="99" y="30"/>
                  </a:cubicBezTo>
                  <a:lnTo>
                    <a:pt x="20" y="60"/>
                  </a:lnTo>
                  <a:cubicBezTo>
                    <a:pt x="11" y="60"/>
                    <a:pt x="11" y="60"/>
                    <a:pt x="1" y="49"/>
                  </a:cubicBezTo>
                  <a:cubicBezTo>
                    <a:pt x="1" y="40"/>
                    <a:pt x="1" y="30"/>
                    <a:pt x="11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1"/>
            <p:cNvSpPr/>
            <p:nvPr/>
          </p:nvSpPr>
          <p:spPr>
            <a:xfrm>
              <a:off x="8574729" y="2565330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20"/>
                  </a:moveTo>
                  <a:cubicBezTo>
                    <a:pt x="0" y="10"/>
                    <a:pt x="0" y="1"/>
                    <a:pt x="11" y="1"/>
                  </a:cubicBezTo>
                  <a:cubicBezTo>
                    <a:pt x="20" y="1"/>
                    <a:pt x="30" y="10"/>
                    <a:pt x="30" y="10"/>
                  </a:cubicBezTo>
                  <a:lnTo>
                    <a:pt x="40" y="89"/>
                  </a:lnTo>
                  <a:cubicBezTo>
                    <a:pt x="40" y="99"/>
                    <a:pt x="40" y="108"/>
                    <a:pt x="30" y="108"/>
                  </a:cubicBezTo>
                  <a:cubicBezTo>
                    <a:pt x="20" y="108"/>
                    <a:pt x="11" y="108"/>
                    <a:pt x="1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1"/>
            <p:cNvSpPr/>
            <p:nvPr/>
          </p:nvSpPr>
          <p:spPr>
            <a:xfrm>
              <a:off x="8576279" y="2572926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8" y="0"/>
                  </a:moveTo>
                  <a:cubicBezTo>
                    <a:pt x="88" y="0"/>
                    <a:pt x="99" y="0"/>
                    <a:pt x="108" y="11"/>
                  </a:cubicBezTo>
                  <a:cubicBezTo>
                    <a:pt x="108" y="20"/>
                    <a:pt x="99" y="30"/>
                    <a:pt x="99" y="30"/>
                  </a:cubicBezTo>
                  <a:lnTo>
                    <a:pt x="20" y="59"/>
                  </a:lnTo>
                  <a:cubicBezTo>
                    <a:pt x="10" y="59"/>
                    <a:pt x="1" y="59"/>
                    <a:pt x="1" y="50"/>
                  </a:cubicBezTo>
                  <a:cubicBezTo>
                    <a:pt x="1" y="40"/>
                    <a:pt x="1" y="40"/>
                    <a:pt x="1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1"/>
            <p:cNvSpPr/>
            <p:nvPr/>
          </p:nvSpPr>
          <p:spPr>
            <a:xfrm>
              <a:off x="8573334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255" y="0"/>
                  </a:moveTo>
                  <a:cubicBezTo>
                    <a:pt x="264" y="0"/>
                    <a:pt x="264" y="10"/>
                    <a:pt x="264" y="20"/>
                  </a:cubicBezTo>
                  <a:cubicBezTo>
                    <a:pt x="264" y="29"/>
                    <a:pt x="264" y="29"/>
                    <a:pt x="255" y="29"/>
                  </a:cubicBezTo>
                  <a:lnTo>
                    <a:pt x="9" y="29"/>
                  </a:ln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1"/>
            <p:cNvSpPr/>
            <p:nvPr/>
          </p:nvSpPr>
          <p:spPr>
            <a:xfrm>
              <a:off x="8597518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69" y="10"/>
                  </a:moveTo>
                  <a:cubicBezTo>
                    <a:pt x="79" y="0"/>
                    <a:pt x="89" y="0"/>
                    <a:pt x="99" y="10"/>
                  </a:cubicBezTo>
                  <a:cubicBezTo>
                    <a:pt x="99" y="10"/>
                    <a:pt x="99" y="20"/>
                    <a:pt x="89" y="30"/>
                  </a:cubicBezTo>
                  <a:lnTo>
                    <a:pt x="30" y="78"/>
                  </a:lnTo>
                  <a:cubicBezTo>
                    <a:pt x="20" y="89"/>
                    <a:pt x="10" y="78"/>
                    <a:pt x="10" y="78"/>
                  </a:cubicBezTo>
                  <a:cubicBezTo>
                    <a:pt x="1" y="69"/>
                    <a:pt x="1" y="59"/>
                    <a:pt x="10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1"/>
            <p:cNvSpPr/>
            <p:nvPr/>
          </p:nvSpPr>
          <p:spPr>
            <a:xfrm>
              <a:off x="8597518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89" y="59"/>
                  </a:moveTo>
                  <a:cubicBezTo>
                    <a:pt x="99" y="59"/>
                    <a:pt x="99" y="69"/>
                    <a:pt x="99" y="79"/>
                  </a:cubicBezTo>
                  <a:cubicBezTo>
                    <a:pt x="89" y="79"/>
                    <a:pt x="79" y="88"/>
                    <a:pt x="69" y="79"/>
                  </a:cubicBezTo>
                  <a:lnTo>
                    <a:pt x="10" y="29"/>
                  </a:lnTo>
                  <a:cubicBezTo>
                    <a:pt x="1" y="20"/>
                    <a:pt x="1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1"/>
            <p:cNvSpPr/>
            <p:nvPr/>
          </p:nvSpPr>
          <p:spPr>
            <a:xfrm>
              <a:off x="8588527" y="2591220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68" y="10"/>
                  </a:moveTo>
                  <a:cubicBezTo>
                    <a:pt x="78" y="0"/>
                    <a:pt x="88" y="0"/>
                    <a:pt x="88" y="10"/>
                  </a:cubicBezTo>
                  <a:cubicBezTo>
                    <a:pt x="98" y="10"/>
                    <a:pt x="98" y="20"/>
                    <a:pt x="88" y="30"/>
                  </a:cubicBezTo>
                  <a:lnTo>
                    <a:pt x="29" y="78"/>
                  </a:lnTo>
                  <a:cubicBezTo>
                    <a:pt x="20" y="89"/>
                    <a:pt x="9" y="78"/>
                    <a:pt x="0" y="78"/>
                  </a:cubicBezTo>
                  <a:cubicBezTo>
                    <a:pt x="0" y="69"/>
                    <a:pt x="0" y="59"/>
                    <a:pt x="9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1"/>
            <p:cNvSpPr/>
            <p:nvPr/>
          </p:nvSpPr>
          <p:spPr>
            <a:xfrm>
              <a:off x="8588527" y="2598816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88" y="59"/>
                  </a:moveTo>
                  <a:cubicBezTo>
                    <a:pt x="98" y="59"/>
                    <a:pt x="98" y="69"/>
                    <a:pt x="88" y="79"/>
                  </a:cubicBezTo>
                  <a:cubicBezTo>
                    <a:pt x="88" y="79"/>
                    <a:pt x="78" y="88"/>
                    <a:pt x="68" y="79"/>
                  </a:cubicBezTo>
                  <a:lnTo>
                    <a:pt x="9" y="29"/>
                  </a:lnTo>
                  <a:cubicBezTo>
                    <a:pt x="0" y="20"/>
                    <a:pt x="0" y="10"/>
                    <a:pt x="0" y="10"/>
                  </a:cubicBezTo>
                  <a:cubicBezTo>
                    <a:pt x="9" y="0"/>
                    <a:pt x="20" y="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1"/>
            <p:cNvSpPr/>
            <p:nvPr/>
          </p:nvSpPr>
          <p:spPr>
            <a:xfrm>
              <a:off x="8568683" y="2606413"/>
              <a:ext cx="22945" cy="38138"/>
            </a:xfrm>
            <a:custGeom>
              <a:avLst/>
              <a:gdLst/>
              <a:ahLst/>
              <a:cxnLst/>
              <a:rect l="l" t="t" r="r" b="b"/>
              <a:pathLst>
                <a:path w="148" h="246" extrusionOk="0">
                  <a:moveTo>
                    <a:pt x="148" y="216"/>
                  </a:moveTo>
                  <a:cubicBezTo>
                    <a:pt x="148" y="226"/>
                    <a:pt x="148" y="235"/>
                    <a:pt x="137" y="235"/>
                  </a:cubicBezTo>
                  <a:cubicBezTo>
                    <a:pt x="137" y="245"/>
                    <a:pt x="128" y="245"/>
                    <a:pt x="118" y="235"/>
                  </a:cubicBezTo>
                  <a:lnTo>
                    <a:pt x="0" y="30"/>
                  </a:ln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1"/>
            <p:cNvSpPr/>
            <p:nvPr/>
          </p:nvSpPr>
          <p:spPr>
            <a:xfrm>
              <a:off x="8580775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99" y="39"/>
                  </a:moveTo>
                  <a:cubicBezTo>
                    <a:pt x="109" y="39"/>
                    <a:pt x="109" y="50"/>
                    <a:pt x="109" y="59"/>
                  </a:cubicBezTo>
                  <a:cubicBezTo>
                    <a:pt x="99" y="69"/>
                    <a:pt x="89" y="69"/>
                    <a:pt x="89" y="69"/>
                  </a:cubicBezTo>
                  <a:lnTo>
                    <a:pt x="11" y="39"/>
                  </a:lnTo>
                  <a:cubicBezTo>
                    <a:pt x="1" y="30"/>
                    <a:pt x="1" y="20"/>
                    <a:pt x="1" y="20"/>
                  </a:cubicBezTo>
                  <a:cubicBezTo>
                    <a:pt x="1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1"/>
            <p:cNvSpPr/>
            <p:nvPr/>
          </p:nvSpPr>
          <p:spPr>
            <a:xfrm>
              <a:off x="8579380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29" y="98"/>
                  </a:moveTo>
                  <a:cubicBezTo>
                    <a:pt x="29" y="98"/>
                    <a:pt x="20" y="108"/>
                    <a:pt x="10" y="108"/>
                  </a:cubicBezTo>
                  <a:cubicBezTo>
                    <a:pt x="0" y="108"/>
                    <a:pt x="0" y="98"/>
                    <a:pt x="0" y="88"/>
                  </a:cubicBezTo>
                  <a:lnTo>
                    <a:pt x="10" y="10"/>
                  </a:lnTo>
                  <a:cubicBezTo>
                    <a:pt x="10" y="0"/>
                    <a:pt x="20" y="0"/>
                    <a:pt x="29" y="0"/>
                  </a:cubicBezTo>
                  <a:cubicBezTo>
                    <a:pt x="39" y="0"/>
                    <a:pt x="39" y="10"/>
                    <a:pt x="3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1"/>
            <p:cNvSpPr/>
            <p:nvPr/>
          </p:nvSpPr>
          <p:spPr>
            <a:xfrm>
              <a:off x="8576279" y="2620056"/>
              <a:ext cx="16899" cy="10697"/>
            </a:xfrm>
            <a:custGeom>
              <a:avLst/>
              <a:gdLst/>
              <a:ahLst/>
              <a:cxnLst/>
              <a:rect l="l" t="t" r="r" b="b"/>
              <a:pathLst>
                <a:path w="109" h="69" extrusionOk="0">
                  <a:moveTo>
                    <a:pt x="99" y="30"/>
                  </a:moveTo>
                  <a:cubicBezTo>
                    <a:pt x="99" y="40"/>
                    <a:pt x="108" y="49"/>
                    <a:pt x="108" y="49"/>
                  </a:cubicBezTo>
                  <a:cubicBezTo>
                    <a:pt x="99" y="59"/>
                    <a:pt x="88" y="69"/>
                    <a:pt x="88" y="59"/>
                  </a:cubicBezTo>
                  <a:lnTo>
                    <a:pt x="10" y="30"/>
                  </a:lnTo>
                  <a:cubicBezTo>
                    <a:pt x="1" y="30"/>
                    <a:pt x="1" y="20"/>
                    <a:pt x="1" y="10"/>
                  </a:cubicBezTo>
                  <a:cubicBezTo>
                    <a:pt x="1" y="1"/>
                    <a:pt x="10" y="1"/>
                    <a:pt x="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1"/>
            <p:cNvSpPr/>
            <p:nvPr/>
          </p:nvSpPr>
          <p:spPr>
            <a:xfrm>
              <a:off x="8574729" y="2620056"/>
              <a:ext cx="6201" cy="18449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30" y="99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0" y="108"/>
                    <a:pt x="0" y="108"/>
                    <a:pt x="0" y="99"/>
                  </a:cubicBezTo>
                  <a:lnTo>
                    <a:pt x="11" y="20"/>
                  </a:lnTo>
                  <a:cubicBezTo>
                    <a:pt x="11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1"/>
            <p:cNvSpPr/>
            <p:nvPr/>
          </p:nvSpPr>
          <p:spPr>
            <a:xfrm>
              <a:off x="8539847" y="2606413"/>
              <a:ext cx="24495" cy="38138"/>
            </a:xfrm>
            <a:custGeom>
              <a:avLst/>
              <a:gdLst/>
              <a:ahLst/>
              <a:cxnLst/>
              <a:rect l="l" t="t" r="r" b="b"/>
              <a:pathLst>
                <a:path w="158" h="246" extrusionOk="0">
                  <a:moveTo>
                    <a:pt x="40" y="235"/>
                  </a:moveTo>
                  <a:cubicBezTo>
                    <a:pt x="29" y="245"/>
                    <a:pt x="20" y="245"/>
                    <a:pt x="10" y="235"/>
                  </a:cubicBezTo>
                  <a:cubicBezTo>
                    <a:pt x="10" y="235"/>
                    <a:pt x="0" y="226"/>
                    <a:pt x="10" y="216"/>
                  </a:cubicBezTo>
                  <a:lnTo>
                    <a:pt x="127" y="10"/>
                  </a:lnTo>
                  <a:cubicBezTo>
                    <a:pt x="138" y="0"/>
                    <a:pt x="138" y="0"/>
                    <a:pt x="147" y="1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1"/>
            <p:cNvSpPr/>
            <p:nvPr/>
          </p:nvSpPr>
          <p:spPr>
            <a:xfrm>
              <a:off x="8547443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39" y="88"/>
                  </a:moveTo>
                  <a:cubicBezTo>
                    <a:pt x="39" y="98"/>
                    <a:pt x="30" y="108"/>
                    <a:pt x="30" y="108"/>
                  </a:cubicBezTo>
                  <a:cubicBezTo>
                    <a:pt x="20" y="108"/>
                    <a:pt x="10" y="98"/>
                    <a:pt x="10" y="98"/>
                  </a:cubicBezTo>
                  <a:lnTo>
                    <a:pt x="0" y="10"/>
                  </a:lnTo>
                  <a:cubicBezTo>
                    <a:pt x="0" y="10"/>
                    <a:pt x="0" y="0"/>
                    <a:pt x="10" y="0"/>
                  </a:cubicBezTo>
                  <a:cubicBezTo>
                    <a:pt x="20" y="0"/>
                    <a:pt x="3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1"/>
            <p:cNvSpPr/>
            <p:nvPr/>
          </p:nvSpPr>
          <p:spPr>
            <a:xfrm>
              <a:off x="8535196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20" y="69"/>
                  </a:moveTo>
                  <a:cubicBezTo>
                    <a:pt x="11" y="69"/>
                    <a:pt x="1" y="69"/>
                    <a:pt x="1" y="59"/>
                  </a:cubicBezTo>
                  <a:cubicBezTo>
                    <a:pt x="1" y="50"/>
                    <a:pt x="1" y="39"/>
                    <a:pt x="11" y="39"/>
                  </a:cubicBezTo>
                  <a:lnTo>
                    <a:pt x="89" y="10"/>
                  </a:lnTo>
                  <a:cubicBezTo>
                    <a:pt x="89" y="0"/>
                    <a:pt x="99" y="10"/>
                    <a:pt x="109" y="20"/>
                  </a:cubicBezTo>
                  <a:cubicBezTo>
                    <a:pt x="109" y="20"/>
                    <a:pt x="109" y="30"/>
                    <a:pt x="9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1"/>
            <p:cNvSpPr/>
            <p:nvPr/>
          </p:nvSpPr>
          <p:spPr>
            <a:xfrm>
              <a:off x="8551939" y="2620056"/>
              <a:ext cx="6356" cy="18449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40" y="99"/>
                  </a:moveTo>
                  <a:cubicBezTo>
                    <a:pt x="40" y="108"/>
                    <a:pt x="40" y="108"/>
                    <a:pt x="30" y="108"/>
                  </a:cubicBezTo>
                  <a:cubicBezTo>
                    <a:pt x="20" y="118"/>
                    <a:pt x="10" y="108"/>
                    <a:pt x="10" y="99"/>
                  </a:cubicBezTo>
                  <a:lnTo>
                    <a:pt x="1" y="20"/>
                  </a:lnTo>
                  <a:cubicBezTo>
                    <a:pt x="1" y="10"/>
                    <a:pt x="1" y="1"/>
                    <a:pt x="10" y="1"/>
                  </a:cubicBezTo>
                  <a:cubicBezTo>
                    <a:pt x="20" y="1"/>
                    <a:pt x="30" y="10"/>
                    <a:pt x="3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1"/>
            <p:cNvSpPr/>
            <p:nvPr/>
          </p:nvSpPr>
          <p:spPr>
            <a:xfrm>
              <a:off x="8539847" y="2620056"/>
              <a:ext cx="16744" cy="10697"/>
            </a:xfrm>
            <a:custGeom>
              <a:avLst/>
              <a:gdLst/>
              <a:ahLst/>
              <a:cxnLst/>
              <a:rect l="l" t="t" r="r" b="b"/>
              <a:pathLst>
                <a:path w="108" h="69" extrusionOk="0">
                  <a:moveTo>
                    <a:pt x="20" y="59"/>
                  </a:moveTo>
                  <a:cubicBezTo>
                    <a:pt x="10" y="69"/>
                    <a:pt x="10" y="59"/>
                    <a:pt x="0" y="49"/>
                  </a:cubicBezTo>
                  <a:cubicBezTo>
                    <a:pt x="0" y="49"/>
                    <a:pt x="0" y="40"/>
                    <a:pt x="10" y="30"/>
                  </a:cubicBezTo>
                  <a:lnTo>
                    <a:pt x="88" y="1"/>
                  </a:lnTo>
                  <a:cubicBezTo>
                    <a:pt x="98" y="1"/>
                    <a:pt x="98" y="1"/>
                    <a:pt x="108" y="10"/>
                  </a:cubicBezTo>
                  <a:cubicBezTo>
                    <a:pt x="108" y="20"/>
                    <a:pt x="108" y="30"/>
                    <a:pt x="9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1"/>
            <p:cNvSpPr/>
            <p:nvPr/>
          </p:nvSpPr>
          <p:spPr>
            <a:xfrm>
              <a:off x="8518607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10" y="29"/>
                  </a:move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10" y="0"/>
                  </a:cubicBezTo>
                  <a:lnTo>
                    <a:pt x="255" y="0"/>
                  </a:lnTo>
                  <a:cubicBezTo>
                    <a:pt x="255" y="0"/>
                    <a:pt x="264" y="10"/>
                    <a:pt x="264" y="20"/>
                  </a:cubicBezTo>
                  <a:cubicBezTo>
                    <a:pt x="264" y="29"/>
                    <a:pt x="255" y="29"/>
                    <a:pt x="255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1"/>
            <p:cNvSpPr/>
            <p:nvPr/>
          </p:nvSpPr>
          <p:spPr>
            <a:xfrm>
              <a:off x="8520003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20" y="79"/>
                  </a:moveTo>
                  <a:cubicBezTo>
                    <a:pt x="20" y="88"/>
                    <a:pt x="11" y="79"/>
                    <a:pt x="1" y="79"/>
                  </a:cubicBezTo>
                  <a:cubicBezTo>
                    <a:pt x="1" y="69"/>
                    <a:pt x="1" y="59"/>
                    <a:pt x="11" y="59"/>
                  </a:cubicBezTo>
                  <a:lnTo>
                    <a:pt x="70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9" y="10"/>
                    <a:pt x="99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1"/>
            <p:cNvSpPr/>
            <p:nvPr/>
          </p:nvSpPr>
          <p:spPr>
            <a:xfrm>
              <a:off x="8520003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1" y="20"/>
                    <a:pt x="1" y="10"/>
                    <a:pt x="1" y="10"/>
                  </a:cubicBezTo>
                  <a:cubicBezTo>
                    <a:pt x="11" y="0"/>
                    <a:pt x="20" y="0"/>
                    <a:pt x="20" y="10"/>
                  </a:cubicBezTo>
                  <a:lnTo>
                    <a:pt x="89" y="59"/>
                  </a:lnTo>
                  <a:cubicBezTo>
                    <a:pt x="99" y="59"/>
                    <a:pt x="99" y="69"/>
                    <a:pt x="89" y="78"/>
                  </a:cubicBezTo>
                  <a:cubicBezTo>
                    <a:pt x="89" y="78"/>
                    <a:pt x="79" y="89"/>
                    <a:pt x="70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1"/>
            <p:cNvSpPr/>
            <p:nvPr/>
          </p:nvSpPr>
          <p:spPr>
            <a:xfrm>
              <a:off x="8529150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30" y="79"/>
                  </a:moveTo>
                  <a:cubicBezTo>
                    <a:pt x="20" y="88"/>
                    <a:pt x="11" y="79"/>
                    <a:pt x="11" y="79"/>
                  </a:cubicBezTo>
                  <a:cubicBezTo>
                    <a:pt x="0" y="69"/>
                    <a:pt x="0" y="59"/>
                    <a:pt x="11" y="59"/>
                  </a:cubicBezTo>
                  <a:lnTo>
                    <a:pt x="69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8" y="10"/>
                    <a:pt x="98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1"/>
            <p:cNvSpPr/>
            <p:nvPr/>
          </p:nvSpPr>
          <p:spPr>
            <a:xfrm>
              <a:off x="8529150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0" y="20"/>
                    <a:pt x="0" y="10"/>
                    <a:pt x="11" y="10"/>
                  </a:cubicBezTo>
                  <a:cubicBezTo>
                    <a:pt x="11" y="0"/>
                    <a:pt x="20" y="0"/>
                    <a:pt x="30" y="10"/>
                  </a:cubicBezTo>
                  <a:lnTo>
                    <a:pt x="89" y="59"/>
                  </a:lnTo>
                  <a:cubicBezTo>
                    <a:pt x="98" y="59"/>
                    <a:pt x="98" y="69"/>
                    <a:pt x="89" y="78"/>
                  </a:cubicBezTo>
                  <a:cubicBezTo>
                    <a:pt x="89" y="78"/>
                    <a:pt x="79" y="89"/>
                    <a:pt x="69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2" name="Google Shape;6302;p21"/>
          <p:cNvGrpSpPr/>
          <p:nvPr/>
        </p:nvGrpSpPr>
        <p:grpSpPr>
          <a:xfrm>
            <a:off x="10057550" y="1687370"/>
            <a:ext cx="184629" cy="211699"/>
            <a:chOff x="8498763" y="2524246"/>
            <a:chExt cx="135343" cy="155187"/>
          </a:xfrm>
        </p:grpSpPr>
        <p:sp>
          <p:nvSpPr>
            <p:cNvPr id="6303" name="Google Shape;6303;p21"/>
            <p:cNvSpPr/>
            <p:nvPr/>
          </p:nvSpPr>
          <p:spPr>
            <a:xfrm>
              <a:off x="8555040" y="2589669"/>
              <a:ext cx="22945" cy="22945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69" y="1"/>
                  </a:moveTo>
                  <a:cubicBezTo>
                    <a:pt x="88" y="1"/>
                    <a:pt x="108" y="10"/>
                    <a:pt x="127" y="30"/>
                  </a:cubicBezTo>
                  <a:cubicBezTo>
                    <a:pt x="138" y="40"/>
                    <a:pt x="147" y="59"/>
                    <a:pt x="147" y="79"/>
                  </a:cubicBezTo>
                  <a:cubicBezTo>
                    <a:pt x="147" y="99"/>
                    <a:pt x="138" y="118"/>
                    <a:pt x="127" y="128"/>
                  </a:cubicBezTo>
                  <a:cubicBezTo>
                    <a:pt x="108" y="138"/>
                    <a:pt x="88" y="147"/>
                    <a:pt x="69" y="147"/>
                  </a:cubicBezTo>
                  <a:cubicBezTo>
                    <a:pt x="49" y="147"/>
                    <a:pt x="29" y="138"/>
                    <a:pt x="20" y="128"/>
                  </a:cubicBezTo>
                  <a:cubicBezTo>
                    <a:pt x="10" y="118"/>
                    <a:pt x="0" y="99"/>
                    <a:pt x="0" y="79"/>
                  </a:cubicBezTo>
                  <a:cubicBezTo>
                    <a:pt x="0" y="59"/>
                    <a:pt x="10" y="40"/>
                    <a:pt x="20" y="30"/>
                  </a:cubicBezTo>
                  <a:cubicBezTo>
                    <a:pt x="29" y="10"/>
                    <a:pt x="49" y="1"/>
                    <a:pt x="69" y="1"/>
                  </a:cubicBezTo>
                  <a:close/>
                  <a:moveTo>
                    <a:pt x="98" y="49"/>
                  </a:moveTo>
                  <a:cubicBezTo>
                    <a:pt x="98" y="40"/>
                    <a:pt x="88" y="30"/>
                    <a:pt x="69" y="30"/>
                  </a:cubicBezTo>
                  <a:cubicBezTo>
                    <a:pt x="59" y="30"/>
                    <a:pt x="49" y="40"/>
                    <a:pt x="40" y="49"/>
                  </a:cubicBezTo>
                  <a:cubicBezTo>
                    <a:pt x="40" y="59"/>
                    <a:pt x="29" y="69"/>
                    <a:pt x="29" y="79"/>
                  </a:cubicBezTo>
                  <a:cubicBezTo>
                    <a:pt x="29" y="88"/>
                    <a:pt x="40" y="99"/>
                    <a:pt x="40" y="108"/>
                  </a:cubicBezTo>
                  <a:cubicBezTo>
                    <a:pt x="49" y="118"/>
                    <a:pt x="59" y="118"/>
                    <a:pt x="69" y="118"/>
                  </a:cubicBezTo>
                  <a:cubicBezTo>
                    <a:pt x="88" y="118"/>
                    <a:pt x="98" y="118"/>
                    <a:pt x="98" y="108"/>
                  </a:cubicBezTo>
                  <a:cubicBezTo>
                    <a:pt x="108" y="99"/>
                    <a:pt x="118" y="88"/>
                    <a:pt x="118" y="79"/>
                  </a:cubicBezTo>
                  <a:cubicBezTo>
                    <a:pt x="118" y="69"/>
                    <a:pt x="108" y="59"/>
                    <a:pt x="98" y="4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1"/>
            <p:cNvSpPr/>
            <p:nvPr/>
          </p:nvSpPr>
          <p:spPr>
            <a:xfrm>
              <a:off x="8564187" y="2524246"/>
              <a:ext cx="4651" cy="70075"/>
            </a:xfrm>
            <a:custGeom>
              <a:avLst/>
              <a:gdLst/>
              <a:ahLst/>
              <a:cxnLst/>
              <a:rect l="l" t="t" r="r" b="b"/>
              <a:pathLst>
                <a:path w="30" h="452" extrusionOk="0">
                  <a:moveTo>
                    <a:pt x="0" y="11"/>
                  </a:moveTo>
                  <a:lnTo>
                    <a:pt x="10" y="1"/>
                  </a:lnTo>
                  <a:cubicBezTo>
                    <a:pt x="20" y="1"/>
                    <a:pt x="29" y="11"/>
                    <a:pt x="29" y="11"/>
                  </a:cubicBezTo>
                  <a:lnTo>
                    <a:pt x="29" y="442"/>
                  </a:lnTo>
                  <a:cubicBezTo>
                    <a:pt x="29" y="452"/>
                    <a:pt x="20" y="452"/>
                    <a:pt x="10" y="452"/>
                  </a:cubicBezTo>
                  <a:cubicBezTo>
                    <a:pt x="10" y="452"/>
                    <a:pt x="0" y="452"/>
                    <a:pt x="0" y="442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1"/>
            <p:cNvSpPr/>
            <p:nvPr/>
          </p:nvSpPr>
          <p:spPr>
            <a:xfrm>
              <a:off x="8555040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10" y="29"/>
                  </a:move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10"/>
                    <a:pt x="29" y="10"/>
                  </a:cubicBezTo>
                  <a:lnTo>
                    <a:pt x="88" y="79"/>
                  </a:lnTo>
                  <a:cubicBezTo>
                    <a:pt x="88" y="88"/>
                    <a:pt x="88" y="98"/>
                    <a:pt x="79" y="108"/>
                  </a:cubicBezTo>
                  <a:cubicBezTo>
                    <a:pt x="79" y="108"/>
                    <a:pt x="69" y="108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1"/>
            <p:cNvSpPr/>
            <p:nvPr/>
          </p:nvSpPr>
          <p:spPr>
            <a:xfrm>
              <a:off x="8564187" y="2531998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59" y="10"/>
                  </a:moveTo>
                  <a:cubicBezTo>
                    <a:pt x="59" y="10"/>
                    <a:pt x="68" y="0"/>
                    <a:pt x="79" y="10"/>
                  </a:cubicBezTo>
                  <a:cubicBezTo>
                    <a:pt x="88" y="10"/>
                    <a:pt x="88" y="20"/>
                    <a:pt x="79" y="29"/>
                  </a:cubicBezTo>
                  <a:lnTo>
                    <a:pt x="29" y="98"/>
                  </a:lnTo>
                  <a:cubicBezTo>
                    <a:pt x="20" y="108"/>
                    <a:pt x="10" y="108"/>
                    <a:pt x="0" y="108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1"/>
            <p:cNvSpPr/>
            <p:nvPr/>
          </p:nvSpPr>
          <p:spPr>
            <a:xfrm>
              <a:off x="8555040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10" y="30"/>
                  </a:moveTo>
                  <a:cubicBezTo>
                    <a:pt x="0" y="20"/>
                    <a:pt x="0" y="20"/>
                    <a:pt x="10" y="11"/>
                  </a:cubicBezTo>
                  <a:cubicBezTo>
                    <a:pt x="10" y="0"/>
                    <a:pt x="20" y="11"/>
                    <a:pt x="29" y="11"/>
                  </a:cubicBezTo>
                  <a:lnTo>
                    <a:pt x="88" y="79"/>
                  </a:lnTo>
                  <a:cubicBezTo>
                    <a:pt x="88" y="89"/>
                    <a:pt x="88" y="98"/>
                    <a:pt x="79" y="109"/>
                  </a:cubicBezTo>
                  <a:cubicBezTo>
                    <a:pt x="79" y="109"/>
                    <a:pt x="69" y="109"/>
                    <a:pt x="59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1"/>
            <p:cNvSpPr/>
            <p:nvPr/>
          </p:nvSpPr>
          <p:spPr>
            <a:xfrm>
              <a:off x="8564187" y="2542540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59" y="11"/>
                  </a:moveTo>
                  <a:cubicBezTo>
                    <a:pt x="59" y="11"/>
                    <a:pt x="68" y="0"/>
                    <a:pt x="79" y="11"/>
                  </a:cubicBezTo>
                  <a:cubicBezTo>
                    <a:pt x="88" y="20"/>
                    <a:pt x="88" y="20"/>
                    <a:pt x="79" y="30"/>
                  </a:cubicBezTo>
                  <a:lnTo>
                    <a:pt x="29" y="98"/>
                  </a:lnTo>
                  <a:cubicBezTo>
                    <a:pt x="20" y="109"/>
                    <a:pt x="10" y="109"/>
                    <a:pt x="0" y="10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1"/>
            <p:cNvSpPr/>
            <p:nvPr/>
          </p:nvSpPr>
          <p:spPr>
            <a:xfrm>
              <a:off x="8571628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373" y="10"/>
                  </a:moveTo>
                  <a:cubicBezTo>
                    <a:pt x="383" y="0"/>
                    <a:pt x="393" y="10"/>
                    <a:pt x="393" y="10"/>
                  </a:cubicBezTo>
                  <a:cubicBezTo>
                    <a:pt x="403" y="20"/>
                    <a:pt x="403" y="30"/>
                    <a:pt x="393" y="30"/>
                  </a:cubicBezTo>
                  <a:lnTo>
                    <a:pt x="20" y="245"/>
                  </a:lnTo>
                  <a:cubicBezTo>
                    <a:pt x="20" y="255"/>
                    <a:pt x="11" y="245"/>
                    <a:pt x="1" y="245"/>
                  </a:cubicBezTo>
                  <a:cubicBezTo>
                    <a:pt x="1" y="235"/>
                    <a:pt x="1" y="226"/>
                    <a:pt x="11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1"/>
            <p:cNvSpPr/>
            <p:nvPr/>
          </p:nvSpPr>
          <p:spPr>
            <a:xfrm>
              <a:off x="8611161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1"/>
                    <a:pt x="50" y="0"/>
                    <a:pt x="59" y="11"/>
                  </a:cubicBezTo>
                  <a:cubicBezTo>
                    <a:pt x="70" y="11"/>
                    <a:pt x="70" y="20"/>
                    <a:pt x="70" y="30"/>
                  </a:cubicBezTo>
                  <a:lnTo>
                    <a:pt x="30" y="109"/>
                  </a:lnTo>
                  <a:cubicBezTo>
                    <a:pt x="30" y="118"/>
                    <a:pt x="20" y="118"/>
                    <a:pt x="11" y="118"/>
                  </a:cubicBezTo>
                  <a:cubicBezTo>
                    <a:pt x="11" y="118"/>
                    <a:pt x="1" y="109"/>
                    <a:pt x="1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1"/>
            <p:cNvSpPr/>
            <p:nvPr/>
          </p:nvSpPr>
          <p:spPr>
            <a:xfrm>
              <a:off x="8611161" y="2571531"/>
              <a:ext cx="19999" cy="7597"/>
            </a:xfrm>
            <a:custGeom>
              <a:avLst/>
              <a:gdLst/>
              <a:ahLst/>
              <a:cxnLst/>
              <a:rect l="l" t="t" r="r" b="b"/>
              <a:pathLst>
                <a:path w="129" h="49" extrusionOk="0">
                  <a:moveTo>
                    <a:pt x="109" y="9"/>
                  </a:moveTo>
                  <a:cubicBezTo>
                    <a:pt x="118" y="9"/>
                    <a:pt x="128" y="20"/>
                    <a:pt x="128" y="29"/>
                  </a:cubicBezTo>
                  <a:cubicBezTo>
                    <a:pt x="118" y="39"/>
                    <a:pt x="118" y="49"/>
                    <a:pt x="109" y="39"/>
                  </a:cubicBezTo>
                  <a:lnTo>
                    <a:pt x="20" y="29"/>
                  </a:lnTo>
                  <a:cubicBezTo>
                    <a:pt x="11" y="29"/>
                    <a:pt x="1" y="20"/>
                    <a:pt x="1" y="9"/>
                  </a:cubicBezTo>
                  <a:cubicBezTo>
                    <a:pt x="11" y="9"/>
                    <a:pt x="11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1"/>
            <p:cNvSpPr/>
            <p:nvPr/>
          </p:nvSpPr>
          <p:spPr>
            <a:xfrm>
              <a:off x="8602014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40" y="11"/>
                  </a:moveTo>
                  <a:cubicBezTo>
                    <a:pt x="40" y="1"/>
                    <a:pt x="50" y="1"/>
                    <a:pt x="60" y="1"/>
                  </a:cubicBezTo>
                  <a:cubicBezTo>
                    <a:pt x="70" y="1"/>
                    <a:pt x="70" y="11"/>
                    <a:pt x="70" y="20"/>
                  </a:cubicBezTo>
                  <a:lnTo>
                    <a:pt x="31" y="109"/>
                  </a:lnTo>
                  <a:cubicBezTo>
                    <a:pt x="31" y="109"/>
                    <a:pt x="20" y="118"/>
                    <a:pt x="11" y="118"/>
                  </a:cubicBezTo>
                  <a:cubicBezTo>
                    <a:pt x="1" y="109"/>
                    <a:pt x="1" y="99"/>
                    <a:pt x="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1"/>
            <p:cNvSpPr/>
            <p:nvPr/>
          </p:nvSpPr>
          <p:spPr>
            <a:xfrm>
              <a:off x="8602014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20"/>
                  </a:moveTo>
                  <a:cubicBezTo>
                    <a:pt x="118" y="20"/>
                    <a:pt x="129" y="30"/>
                    <a:pt x="118" y="39"/>
                  </a:cubicBezTo>
                  <a:cubicBezTo>
                    <a:pt x="118" y="39"/>
                    <a:pt x="118" y="49"/>
                    <a:pt x="109" y="49"/>
                  </a:cubicBezTo>
                  <a:lnTo>
                    <a:pt x="20" y="39"/>
                  </a:lnTo>
                  <a:cubicBezTo>
                    <a:pt x="11" y="39"/>
                    <a:pt x="1" y="30"/>
                    <a:pt x="1" y="20"/>
                  </a:cubicBezTo>
                  <a:cubicBezTo>
                    <a:pt x="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1"/>
            <p:cNvSpPr/>
            <p:nvPr/>
          </p:nvSpPr>
          <p:spPr>
            <a:xfrm>
              <a:off x="8571628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93" y="216"/>
                  </a:moveTo>
                  <a:cubicBezTo>
                    <a:pt x="403" y="226"/>
                    <a:pt x="403" y="226"/>
                    <a:pt x="393" y="236"/>
                  </a:cubicBezTo>
                  <a:cubicBezTo>
                    <a:pt x="393" y="246"/>
                    <a:pt x="383" y="246"/>
                    <a:pt x="373" y="246"/>
                  </a:cubicBezTo>
                  <a:lnTo>
                    <a:pt x="11" y="30"/>
                  </a:lnTo>
                  <a:cubicBezTo>
                    <a:pt x="1" y="30"/>
                    <a:pt x="1" y="20"/>
                    <a:pt x="1" y="11"/>
                  </a:cubicBezTo>
                  <a:cubicBezTo>
                    <a:pt x="11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1"/>
            <p:cNvSpPr/>
            <p:nvPr/>
          </p:nvSpPr>
          <p:spPr>
            <a:xfrm>
              <a:off x="8611161" y="2624551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"/>
                  </a:moveTo>
                  <a:cubicBezTo>
                    <a:pt x="118" y="1"/>
                    <a:pt x="118" y="11"/>
                    <a:pt x="128" y="11"/>
                  </a:cubicBezTo>
                  <a:cubicBezTo>
                    <a:pt x="128" y="20"/>
                    <a:pt x="118" y="30"/>
                    <a:pt x="109" y="30"/>
                  </a:cubicBezTo>
                  <a:lnTo>
                    <a:pt x="20" y="50"/>
                  </a:lnTo>
                  <a:cubicBezTo>
                    <a:pt x="11" y="50"/>
                    <a:pt x="11" y="40"/>
                    <a:pt x="1" y="30"/>
                  </a:cubicBezTo>
                  <a:cubicBezTo>
                    <a:pt x="1" y="20"/>
                    <a:pt x="11" y="20"/>
                    <a:pt x="20" y="1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1"/>
            <p:cNvSpPr/>
            <p:nvPr/>
          </p:nvSpPr>
          <p:spPr>
            <a:xfrm>
              <a:off x="8611161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70" y="99"/>
                  </a:moveTo>
                  <a:cubicBezTo>
                    <a:pt x="70" y="108"/>
                    <a:pt x="70" y="118"/>
                    <a:pt x="59" y="118"/>
                  </a:cubicBezTo>
                  <a:cubicBezTo>
                    <a:pt x="50" y="118"/>
                    <a:pt x="40" y="118"/>
                    <a:pt x="40" y="108"/>
                  </a:cubicBezTo>
                  <a:lnTo>
                    <a:pt x="1" y="30"/>
                  </a:lnTo>
                  <a:cubicBezTo>
                    <a:pt x="1" y="20"/>
                    <a:pt x="11" y="10"/>
                    <a:pt x="11" y="10"/>
                  </a:cubicBezTo>
                  <a:cubicBezTo>
                    <a:pt x="20" y="1"/>
                    <a:pt x="30" y="1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1"/>
            <p:cNvSpPr/>
            <p:nvPr/>
          </p:nvSpPr>
          <p:spPr>
            <a:xfrm>
              <a:off x="8602014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109" y="11"/>
                  </a:moveTo>
                  <a:cubicBezTo>
                    <a:pt x="118" y="0"/>
                    <a:pt x="118" y="11"/>
                    <a:pt x="118" y="20"/>
                  </a:cubicBezTo>
                  <a:cubicBezTo>
                    <a:pt x="129" y="30"/>
                    <a:pt x="118" y="40"/>
                    <a:pt x="109" y="40"/>
                  </a:cubicBezTo>
                  <a:lnTo>
                    <a:pt x="20" y="50"/>
                  </a:lnTo>
                  <a:cubicBezTo>
                    <a:pt x="11" y="50"/>
                    <a:pt x="1" y="50"/>
                    <a:pt x="1" y="40"/>
                  </a:cubicBezTo>
                  <a:cubicBezTo>
                    <a:pt x="1" y="30"/>
                    <a:pt x="11" y="20"/>
                    <a:pt x="2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1"/>
            <p:cNvSpPr/>
            <p:nvPr/>
          </p:nvSpPr>
          <p:spPr>
            <a:xfrm>
              <a:off x="8602014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70" y="89"/>
                  </a:moveTo>
                  <a:cubicBezTo>
                    <a:pt x="70" y="98"/>
                    <a:pt x="70" y="108"/>
                    <a:pt x="60" y="108"/>
                  </a:cubicBezTo>
                  <a:cubicBezTo>
                    <a:pt x="50" y="118"/>
                    <a:pt x="40" y="108"/>
                    <a:pt x="40" y="108"/>
                  </a:cubicBezTo>
                  <a:lnTo>
                    <a:pt x="1" y="20"/>
                  </a:lnTo>
                  <a:cubicBezTo>
                    <a:pt x="1" y="10"/>
                    <a:pt x="1" y="0"/>
                    <a:pt x="11" y="0"/>
                  </a:cubicBezTo>
                  <a:cubicBezTo>
                    <a:pt x="20" y="0"/>
                    <a:pt x="31" y="0"/>
                    <a:pt x="31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1"/>
            <p:cNvSpPr/>
            <p:nvPr/>
          </p:nvSpPr>
          <p:spPr>
            <a:xfrm>
              <a:off x="8564187" y="2607963"/>
              <a:ext cx="4651" cy="71470"/>
            </a:xfrm>
            <a:custGeom>
              <a:avLst/>
              <a:gdLst/>
              <a:ahLst/>
              <a:cxnLst/>
              <a:rect l="l" t="t" r="r" b="b"/>
              <a:pathLst>
                <a:path w="30" h="461" extrusionOk="0">
                  <a:moveTo>
                    <a:pt x="29" y="441"/>
                  </a:moveTo>
                  <a:cubicBezTo>
                    <a:pt x="29" y="451"/>
                    <a:pt x="20" y="460"/>
                    <a:pt x="10" y="460"/>
                  </a:cubicBezTo>
                  <a:cubicBezTo>
                    <a:pt x="10" y="460"/>
                    <a:pt x="0" y="451"/>
                    <a:pt x="0" y="441"/>
                  </a:cubicBezTo>
                  <a:lnTo>
                    <a:pt x="0" y="20"/>
                  </a:lnTo>
                  <a:cubicBezTo>
                    <a:pt x="0" y="10"/>
                    <a:pt x="10" y="0"/>
                    <a:pt x="10" y="0"/>
                  </a:cubicBezTo>
                  <a:cubicBezTo>
                    <a:pt x="20" y="0"/>
                    <a:pt x="29" y="10"/>
                    <a:pt x="2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1"/>
            <p:cNvSpPr/>
            <p:nvPr/>
          </p:nvSpPr>
          <p:spPr>
            <a:xfrm>
              <a:off x="8564187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79" y="79"/>
                  </a:moveTo>
                  <a:cubicBezTo>
                    <a:pt x="88" y="88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29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1"/>
            <p:cNvSpPr/>
            <p:nvPr/>
          </p:nvSpPr>
          <p:spPr>
            <a:xfrm>
              <a:off x="8555040" y="2653542"/>
              <a:ext cx="13798" cy="16744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8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20"/>
                    <a:pt x="88" y="20"/>
                    <a:pt x="8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1"/>
            <p:cNvSpPr/>
            <p:nvPr/>
          </p:nvSpPr>
          <p:spPr>
            <a:xfrm>
              <a:off x="8564187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79" y="79"/>
                  </a:moveTo>
                  <a:cubicBezTo>
                    <a:pt x="88" y="89"/>
                    <a:pt x="88" y="98"/>
                    <a:pt x="79" y="108"/>
                  </a:cubicBezTo>
                  <a:cubicBezTo>
                    <a:pt x="68" y="108"/>
                    <a:pt x="59" y="108"/>
                    <a:pt x="59" y="98"/>
                  </a:cubicBezTo>
                  <a:lnTo>
                    <a:pt x="0" y="30"/>
                  </a:lnTo>
                  <a:lnTo>
                    <a:pt x="0" y="10"/>
                  </a:lnTo>
                  <a:cubicBezTo>
                    <a:pt x="10" y="0"/>
                    <a:pt x="20" y="1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1"/>
            <p:cNvSpPr/>
            <p:nvPr/>
          </p:nvSpPr>
          <p:spPr>
            <a:xfrm>
              <a:off x="8555040" y="2642845"/>
              <a:ext cx="13798" cy="16899"/>
            </a:xfrm>
            <a:custGeom>
              <a:avLst/>
              <a:gdLst/>
              <a:ahLst/>
              <a:cxnLst/>
              <a:rect l="l" t="t" r="r" b="b"/>
              <a:pathLst>
                <a:path w="89" h="109" extrusionOk="0">
                  <a:moveTo>
                    <a:pt x="29" y="98"/>
                  </a:moveTo>
                  <a:cubicBezTo>
                    <a:pt x="20" y="108"/>
                    <a:pt x="10" y="108"/>
                    <a:pt x="10" y="108"/>
                  </a:cubicBezTo>
                  <a:cubicBezTo>
                    <a:pt x="0" y="98"/>
                    <a:pt x="0" y="89"/>
                    <a:pt x="10" y="79"/>
                  </a:cubicBezTo>
                  <a:lnTo>
                    <a:pt x="59" y="10"/>
                  </a:lnTo>
                  <a:cubicBezTo>
                    <a:pt x="69" y="10"/>
                    <a:pt x="79" y="0"/>
                    <a:pt x="79" y="10"/>
                  </a:cubicBezTo>
                  <a:cubicBezTo>
                    <a:pt x="88" y="10"/>
                    <a:pt x="88" y="20"/>
                    <a:pt x="8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1"/>
            <p:cNvSpPr/>
            <p:nvPr/>
          </p:nvSpPr>
          <p:spPr>
            <a:xfrm>
              <a:off x="8498763" y="2603312"/>
              <a:ext cx="62478" cy="38138"/>
            </a:xfrm>
            <a:custGeom>
              <a:avLst/>
              <a:gdLst/>
              <a:ahLst/>
              <a:cxnLst/>
              <a:rect l="l" t="t" r="r" b="b"/>
              <a:pathLst>
                <a:path w="403" h="246" extrusionOk="0">
                  <a:moveTo>
                    <a:pt x="30" y="246"/>
                  </a:moveTo>
                  <a:cubicBezTo>
                    <a:pt x="20" y="246"/>
                    <a:pt x="11" y="246"/>
                    <a:pt x="0" y="236"/>
                  </a:cubicBezTo>
                  <a:cubicBezTo>
                    <a:pt x="0" y="226"/>
                    <a:pt x="0" y="226"/>
                    <a:pt x="11" y="216"/>
                  </a:cubicBezTo>
                  <a:lnTo>
                    <a:pt x="383" y="0"/>
                  </a:lnTo>
                  <a:cubicBezTo>
                    <a:pt x="383" y="0"/>
                    <a:pt x="392" y="0"/>
                    <a:pt x="403" y="11"/>
                  </a:cubicBezTo>
                  <a:cubicBezTo>
                    <a:pt x="403" y="20"/>
                    <a:pt x="403" y="30"/>
                    <a:pt x="392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1"/>
            <p:cNvSpPr/>
            <p:nvPr/>
          </p:nvSpPr>
          <p:spPr>
            <a:xfrm>
              <a:off x="8510856" y="2626102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31" y="108"/>
                  </a:moveTo>
                  <a:cubicBezTo>
                    <a:pt x="31" y="118"/>
                    <a:pt x="20" y="118"/>
                    <a:pt x="11" y="118"/>
                  </a:cubicBezTo>
                  <a:cubicBezTo>
                    <a:pt x="1" y="118"/>
                    <a:pt x="1" y="108"/>
                    <a:pt x="1" y="99"/>
                  </a:cubicBezTo>
                  <a:lnTo>
                    <a:pt x="31" y="10"/>
                  </a:lnTo>
                  <a:cubicBezTo>
                    <a:pt x="40" y="10"/>
                    <a:pt x="50" y="1"/>
                    <a:pt x="50" y="10"/>
                  </a:cubicBezTo>
                  <a:cubicBezTo>
                    <a:pt x="60" y="10"/>
                    <a:pt x="70" y="20"/>
                    <a:pt x="6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1"/>
            <p:cNvSpPr/>
            <p:nvPr/>
          </p:nvSpPr>
          <p:spPr>
            <a:xfrm>
              <a:off x="8501864" y="2624551"/>
              <a:ext cx="19844" cy="7752"/>
            </a:xfrm>
            <a:custGeom>
              <a:avLst/>
              <a:gdLst/>
              <a:ahLst/>
              <a:cxnLst/>
              <a:rect l="l" t="t" r="r" b="b"/>
              <a:pathLst>
                <a:path w="128" h="50" extrusionOk="0">
                  <a:moveTo>
                    <a:pt x="20" y="30"/>
                  </a:moveTo>
                  <a:cubicBezTo>
                    <a:pt x="10" y="30"/>
                    <a:pt x="0" y="20"/>
                    <a:pt x="0" y="11"/>
                  </a:cubicBezTo>
                  <a:cubicBezTo>
                    <a:pt x="0" y="11"/>
                    <a:pt x="10" y="1"/>
                    <a:pt x="20" y="1"/>
                  </a:cubicBezTo>
                  <a:lnTo>
                    <a:pt x="108" y="11"/>
                  </a:lnTo>
                  <a:cubicBezTo>
                    <a:pt x="118" y="20"/>
                    <a:pt x="128" y="20"/>
                    <a:pt x="118" y="30"/>
                  </a:cubicBezTo>
                  <a:cubicBezTo>
                    <a:pt x="118" y="40"/>
                    <a:pt x="118" y="50"/>
                    <a:pt x="108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1"/>
            <p:cNvSpPr/>
            <p:nvPr/>
          </p:nvSpPr>
          <p:spPr>
            <a:xfrm>
              <a:off x="8520003" y="2621606"/>
              <a:ext cx="10852" cy="18294"/>
            </a:xfrm>
            <a:custGeom>
              <a:avLst/>
              <a:gdLst/>
              <a:ahLst/>
              <a:cxnLst/>
              <a:rect l="l" t="t" r="r" b="b"/>
              <a:pathLst>
                <a:path w="70" h="118" extrusionOk="0">
                  <a:moveTo>
                    <a:pt x="30" y="108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1" y="108"/>
                    <a:pt x="1" y="98"/>
                    <a:pt x="1" y="89"/>
                  </a:cubicBezTo>
                  <a:lnTo>
                    <a:pt x="40" y="10"/>
                  </a:lnTo>
                  <a:cubicBezTo>
                    <a:pt x="40" y="0"/>
                    <a:pt x="50" y="0"/>
                    <a:pt x="59" y="0"/>
                  </a:cubicBezTo>
                  <a:cubicBezTo>
                    <a:pt x="59" y="0"/>
                    <a:pt x="70" y="10"/>
                    <a:pt x="59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1"/>
            <p:cNvSpPr/>
            <p:nvPr/>
          </p:nvSpPr>
          <p:spPr>
            <a:xfrm>
              <a:off x="8510856" y="2618505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0"/>
                  </a:moveTo>
                  <a:cubicBezTo>
                    <a:pt x="11" y="40"/>
                    <a:pt x="1" y="30"/>
                    <a:pt x="1" y="20"/>
                  </a:cubicBezTo>
                  <a:cubicBezTo>
                    <a:pt x="1" y="11"/>
                    <a:pt x="11" y="0"/>
                    <a:pt x="20" y="11"/>
                  </a:cubicBezTo>
                  <a:lnTo>
                    <a:pt x="109" y="20"/>
                  </a:lnTo>
                  <a:cubicBezTo>
                    <a:pt x="118" y="20"/>
                    <a:pt x="129" y="30"/>
                    <a:pt x="118" y="40"/>
                  </a:cubicBezTo>
                  <a:cubicBezTo>
                    <a:pt x="118" y="50"/>
                    <a:pt x="118" y="50"/>
                    <a:pt x="109" y="5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1"/>
            <p:cNvSpPr/>
            <p:nvPr/>
          </p:nvSpPr>
          <p:spPr>
            <a:xfrm>
              <a:off x="8498763" y="2560834"/>
              <a:ext cx="62478" cy="39533"/>
            </a:xfrm>
            <a:custGeom>
              <a:avLst/>
              <a:gdLst/>
              <a:ahLst/>
              <a:cxnLst/>
              <a:rect l="l" t="t" r="r" b="b"/>
              <a:pathLst>
                <a:path w="403" h="255" extrusionOk="0">
                  <a:moveTo>
                    <a:pt x="11" y="30"/>
                  </a:moveTo>
                  <a:cubicBezTo>
                    <a:pt x="0" y="30"/>
                    <a:pt x="0" y="20"/>
                    <a:pt x="0" y="10"/>
                  </a:cubicBezTo>
                  <a:cubicBezTo>
                    <a:pt x="11" y="10"/>
                    <a:pt x="20" y="0"/>
                    <a:pt x="30" y="10"/>
                  </a:cubicBezTo>
                  <a:lnTo>
                    <a:pt x="392" y="216"/>
                  </a:lnTo>
                  <a:cubicBezTo>
                    <a:pt x="403" y="226"/>
                    <a:pt x="403" y="235"/>
                    <a:pt x="403" y="245"/>
                  </a:cubicBezTo>
                  <a:cubicBezTo>
                    <a:pt x="392" y="245"/>
                    <a:pt x="383" y="255"/>
                    <a:pt x="383" y="24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1"/>
            <p:cNvSpPr/>
            <p:nvPr/>
          </p:nvSpPr>
          <p:spPr>
            <a:xfrm>
              <a:off x="8501864" y="2571531"/>
              <a:ext cx="19844" cy="7597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20" y="39"/>
                  </a:moveTo>
                  <a:cubicBezTo>
                    <a:pt x="10" y="49"/>
                    <a:pt x="0" y="39"/>
                    <a:pt x="0" y="29"/>
                  </a:cubicBezTo>
                  <a:cubicBezTo>
                    <a:pt x="0" y="20"/>
                    <a:pt x="10" y="9"/>
                    <a:pt x="20" y="9"/>
                  </a:cubicBezTo>
                  <a:lnTo>
                    <a:pt x="108" y="0"/>
                  </a:lnTo>
                  <a:cubicBezTo>
                    <a:pt x="118" y="0"/>
                    <a:pt x="118" y="9"/>
                    <a:pt x="118" y="9"/>
                  </a:cubicBezTo>
                  <a:cubicBezTo>
                    <a:pt x="128" y="20"/>
                    <a:pt x="118" y="29"/>
                    <a:pt x="108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1"/>
            <p:cNvSpPr/>
            <p:nvPr/>
          </p:nvSpPr>
          <p:spPr>
            <a:xfrm>
              <a:off x="8510856" y="2557733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30"/>
                  </a:moveTo>
                  <a:cubicBezTo>
                    <a:pt x="1" y="20"/>
                    <a:pt x="1" y="11"/>
                    <a:pt x="11" y="11"/>
                  </a:cubicBezTo>
                  <a:cubicBezTo>
                    <a:pt x="20" y="0"/>
                    <a:pt x="31" y="11"/>
                    <a:pt x="31" y="11"/>
                  </a:cubicBezTo>
                  <a:lnTo>
                    <a:pt x="60" y="98"/>
                  </a:lnTo>
                  <a:cubicBezTo>
                    <a:pt x="70" y="109"/>
                    <a:pt x="60" y="118"/>
                    <a:pt x="50" y="118"/>
                  </a:cubicBezTo>
                  <a:cubicBezTo>
                    <a:pt x="50" y="118"/>
                    <a:pt x="40" y="118"/>
                    <a:pt x="31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1"/>
            <p:cNvSpPr/>
            <p:nvPr/>
          </p:nvSpPr>
          <p:spPr>
            <a:xfrm>
              <a:off x="8510856" y="2576027"/>
              <a:ext cx="19999" cy="7752"/>
            </a:xfrm>
            <a:custGeom>
              <a:avLst/>
              <a:gdLst/>
              <a:ahLst/>
              <a:cxnLst/>
              <a:rect l="l" t="t" r="r" b="b"/>
              <a:pathLst>
                <a:path w="129" h="50" extrusionOk="0">
                  <a:moveTo>
                    <a:pt x="20" y="49"/>
                  </a:moveTo>
                  <a:cubicBezTo>
                    <a:pt x="11" y="49"/>
                    <a:pt x="1" y="39"/>
                    <a:pt x="1" y="39"/>
                  </a:cubicBezTo>
                  <a:cubicBezTo>
                    <a:pt x="1" y="30"/>
                    <a:pt x="11" y="20"/>
                    <a:pt x="20" y="20"/>
                  </a:cubicBezTo>
                  <a:lnTo>
                    <a:pt x="109" y="10"/>
                  </a:lnTo>
                  <a:cubicBezTo>
                    <a:pt x="118" y="0"/>
                    <a:pt x="118" y="10"/>
                    <a:pt x="118" y="20"/>
                  </a:cubicBezTo>
                  <a:cubicBezTo>
                    <a:pt x="129" y="30"/>
                    <a:pt x="118" y="39"/>
                    <a:pt x="10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1"/>
            <p:cNvSpPr/>
            <p:nvPr/>
          </p:nvSpPr>
          <p:spPr>
            <a:xfrm>
              <a:off x="8520003" y="2563779"/>
              <a:ext cx="10852" cy="18449"/>
            </a:xfrm>
            <a:custGeom>
              <a:avLst/>
              <a:gdLst/>
              <a:ahLst/>
              <a:cxnLst/>
              <a:rect l="l" t="t" r="r" b="b"/>
              <a:pathLst>
                <a:path w="70" h="119" extrusionOk="0">
                  <a:moveTo>
                    <a:pt x="1" y="20"/>
                  </a:moveTo>
                  <a:cubicBezTo>
                    <a:pt x="1" y="11"/>
                    <a:pt x="1" y="1"/>
                    <a:pt x="11" y="1"/>
                  </a:cubicBezTo>
                  <a:cubicBezTo>
                    <a:pt x="20" y="1"/>
                    <a:pt x="30" y="1"/>
                    <a:pt x="30" y="11"/>
                  </a:cubicBezTo>
                  <a:lnTo>
                    <a:pt x="59" y="99"/>
                  </a:lnTo>
                  <a:cubicBezTo>
                    <a:pt x="70" y="99"/>
                    <a:pt x="59" y="109"/>
                    <a:pt x="59" y="118"/>
                  </a:cubicBezTo>
                  <a:cubicBezTo>
                    <a:pt x="50" y="118"/>
                    <a:pt x="40" y="109"/>
                    <a:pt x="40" y="10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1"/>
            <p:cNvSpPr/>
            <p:nvPr/>
          </p:nvSpPr>
          <p:spPr>
            <a:xfrm>
              <a:off x="8539847" y="2559283"/>
              <a:ext cx="24495" cy="36588"/>
            </a:xfrm>
            <a:custGeom>
              <a:avLst/>
              <a:gdLst/>
              <a:ahLst/>
              <a:cxnLst/>
              <a:rect l="l" t="t" r="r" b="b"/>
              <a:pathLst>
                <a:path w="158" h="236" extrusionOk="0">
                  <a:moveTo>
                    <a:pt x="10" y="20"/>
                  </a:moveTo>
                  <a:cubicBezTo>
                    <a:pt x="0" y="20"/>
                    <a:pt x="10" y="10"/>
                    <a:pt x="10" y="1"/>
                  </a:cubicBezTo>
                  <a:cubicBezTo>
                    <a:pt x="20" y="1"/>
                    <a:pt x="29" y="1"/>
                    <a:pt x="40" y="10"/>
                  </a:cubicBezTo>
                  <a:lnTo>
                    <a:pt x="157" y="216"/>
                  </a:lnTo>
                  <a:cubicBezTo>
                    <a:pt x="157" y="226"/>
                    <a:pt x="157" y="236"/>
                    <a:pt x="147" y="236"/>
                  </a:cubicBezTo>
                  <a:cubicBezTo>
                    <a:pt x="138" y="236"/>
                    <a:pt x="138" y="236"/>
                    <a:pt x="127" y="22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1"/>
            <p:cNvSpPr/>
            <p:nvPr/>
          </p:nvSpPr>
          <p:spPr>
            <a:xfrm>
              <a:off x="8535196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11" y="30"/>
                  </a:moveTo>
                  <a:cubicBezTo>
                    <a:pt x="1" y="20"/>
                    <a:pt x="1" y="20"/>
                    <a:pt x="1" y="10"/>
                  </a:cubicBezTo>
                  <a:cubicBezTo>
                    <a:pt x="1" y="1"/>
                    <a:pt x="11" y="1"/>
                    <a:pt x="20" y="1"/>
                  </a:cubicBezTo>
                  <a:lnTo>
                    <a:pt x="99" y="30"/>
                  </a:lnTo>
                  <a:cubicBezTo>
                    <a:pt x="109" y="30"/>
                    <a:pt x="109" y="40"/>
                    <a:pt x="109" y="49"/>
                  </a:cubicBezTo>
                  <a:cubicBezTo>
                    <a:pt x="99" y="60"/>
                    <a:pt x="89" y="60"/>
                    <a:pt x="89" y="6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1"/>
            <p:cNvSpPr/>
            <p:nvPr/>
          </p:nvSpPr>
          <p:spPr>
            <a:xfrm>
              <a:off x="8547443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10" y="11"/>
                  </a:moveTo>
                  <a:cubicBezTo>
                    <a:pt x="10" y="0"/>
                    <a:pt x="20" y="0"/>
                    <a:pt x="30" y="0"/>
                  </a:cubicBezTo>
                  <a:lnTo>
                    <a:pt x="39" y="11"/>
                  </a:lnTo>
                  <a:lnTo>
                    <a:pt x="30" y="98"/>
                  </a:lnTo>
                  <a:cubicBezTo>
                    <a:pt x="30" y="98"/>
                    <a:pt x="20" y="109"/>
                    <a:pt x="10" y="109"/>
                  </a:cubicBezTo>
                  <a:cubicBezTo>
                    <a:pt x="0" y="109"/>
                    <a:pt x="0" y="98"/>
                    <a:pt x="0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1"/>
            <p:cNvSpPr/>
            <p:nvPr/>
          </p:nvSpPr>
          <p:spPr>
            <a:xfrm>
              <a:off x="8539847" y="2572926"/>
              <a:ext cx="16744" cy="9302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10" y="30"/>
                  </a:moveTo>
                  <a:cubicBezTo>
                    <a:pt x="0" y="30"/>
                    <a:pt x="0" y="20"/>
                    <a:pt x="0" y="11"/>
                  </a:cubicBezTo>
                  <a:cubicBezTo>
                    <a:pt x="10" y="0"/>
                    <a:pt x="10" y="0"/>
                    <a:pt x="20" y="0"/>
                  </a:cubicBezTo>
                  <a:lnTo>
                    <a:pt x="98" y="30"/>
                  </a:lnTo>
                  <a:cubicBezTo>
                    <a:pt x="108" y="40"/>
                    <a:pt x="108" y="40"/>
                    <a:pt x="108" y="50"/>
                  </a:cubicBezTo>
                  <a:cubicBezTo>
                    <a:pt x="98" y="59"/>
                    <a:pt x="98" y="59"/>
                    <a:pt x="88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1"/>
            <p:cNvSpPr/>
            <p:nvPr/>
          </p:nvSpPr>
          <p:spPr>
            <a:xfrm>
              <a:off x="8551939" y="2565330"/>
              <a:ext cx="6356" cy="16899"/>
            </a:xfrm>
            <a:custGeom>
              <a:avLst/>
              <a:gdLst/>
              <a:ahLst/>
              <a:cxnLst/>
              <a:rect l="l" t="t" r="r" b="b"/>
              <a:pathLst>
                <a:path w="41" h="109" extrusionOk="0">
                  <a:moveTo>
                    <a:pt x="10" y="10"/>
                  </a:moveTo>
                  <a:cubicBezTo>
                    <a:pt x="10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lnTo>
                    <a:pt x="30" y="99"/>
                  </a:lnTo>
                  <a:cubicBezTo>
                    <a:pt x="30" y="108"/>
                    <a:pt x="20" y="108"/>
                    <a:pt x="10" y="108"/>
                  </a:cubicBezTo>
                  <a:cubicBezTo>
                    <a:pt x="1" y="108"/>
                    <a:pt x="1" y="99"/>
                    <a:pt x="1" y="8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1"/>
            <p:cNvSpPr/>
            <p:nvPr/>
          </p:nvSpPr>
          <p:spPr>
            <a:xfrm>
              <a:off x="8568683" y="2559283"/>
              <a:ext cx="22945" cy="36588"/>
            </a:xfrm>
            <a:custGeom>
              <a:avLst/>
              <a:gdLst/>
              <a:ahLst/>
              <a:cxnLst/>
              <a:rect l="l" t="t" r="r" b="b"/>
              <a:pathLst>
                <a:path w="148" h="236" extrusionOk="0">
                  <a:moveTo>
                    <a:pt x="118" y="10"/>
                  </a:moveTo>
                  <a:cubicBezTo>
                    <a:pt x="128" y="1"/>
                    <a:pt x="137" y="1"/>
                    <a:pt x="137" y="1"/>
                  </a:cubicBezTo>
                  <a:cubicBezTo>
                    <a:pt x="148" y="10"/>
                    <a:pt x="148" y="20"/>
                    <a:pt x="148" y="20"/>
                  </a:cubicBezTo>
                  <a:lnTo>
                    <a:pt x="30" y="226"/>
                  </a:lnTo>
                  <a:cubicBezTo>
                    <a:pt x="20" y="236"/>
                    <a:pt x="10" y="236"/>
                    <a:pt x="10" y="236"/>
                  </a:cubicBezTo>
                  <a:cubicBezTo>
                    <a:pt x="0" y="236"/>
                    <a:pt x="0" y="226"/>
                    <a:pt x="0" y="216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1"/>
            <p:cNvSpPr/>
            <p:nvPr/>
          </p:nvSpPr>
          <p:spPr>
            <a:xfrm>
              <a:off x="8579380" y="2557733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11"/>
                  </a:moveTo>
                  <a:cubicBezTo>
                    <a:pt x="0" y="11"/>
                    <a:pt x="0" y="0"/>
                    <a:pt x="10" y="0"/>
                  </a:cubicBezTo>
                  <a:cubicBezTo>
                    <a:pt x="20" y="0"/>
                    <a:pt x="29" y="0"/>
                    <a:pt x="29" y="11"/>
                  </a:cubicBezTo>
                  <a:lnTo>
                    <a:pt x="39" y="89"/>
                  </a:lnTo>
                  <a:cubicBezTo>
                    <a:pt x="39" y="98"/>
                    <a:pt x="39" y="109"/>
                    <a:pt x="29" y="109"/>
                  </a:cubicBezTo>
                  <a:cubicBezTo>
                    <a:pt x="20" y="109"/>
                    <a:pt x="10" y="98"/>
                    <a:pt x="10" y="9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1"/>
            <p:cNvSpPr/>
            <p:nvPr/>
          </p:nvSpPr>
          <p:spPr>
            <a:xfrm>
              <a:off x="8580775" y="2565330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9" y="1"/>
                  </a:moveTo>
                  <a:cubicBezTo>
                    <a:pt x="89" y="1"/>
                    <a:pt x="99" y="1"/>
                    <a:pt x="109" y="10"/>
                  </a:cubicBezTo>
                  <a:cubicBezTo>
                    <a:pt x="109" y="20"/>
                    <a:pt x="109" y="20"/>
                    <a:pt x="99" y="30"/>
                  </a:cubicBezTo>
                  <a:lnTo>
                    <a:pt x="20" y="60"/>
                  </a:lnTo>
                  <a:cubicBezTo>
                    <a:pt x="11" y="60"/>
                    <a:pt x="11" y="60"/>
                    <a:pt x="1" y="49"/>
                  </a:cubicBezTo>
                  <a:cubicBezTo>
                    <a:pt x="1" y="40"/>
                    <a:pt x="1" y="30"/>
                    <a:pt x="11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1"/>
            <p:cNvSpPr/>
            <p:nvPr/>
          </p:nvSpPr>
          <p:spPr>
            <a:xfrm>
              <a:off x="8574729" y="2565330"/>
              <a:ext cx="6201" cy="16899"/>
            </a:xfrm>
            <a:custGeom>
              <a:avLst/>
              <a:gdLst/>
              <a:ahLst/>
              <a:cxnLst/>
              <a:rect l="l" t="t" r="r" b="b"/>
              <a:pathLst>
                <a:path w="40" h="109" extrusionOk="0">
                  <a:moveTo>
                    <a:pt x="0" y="20"/>
                  </a:moveTo>
                  <a:cubicBezTo>
                    <a:pt x="0" y="10"/>
                    <a:pt x="0" y="1"/>
                    <a:pt x="11" y="1"/>
                  </a:cubicBezTo>
                  <a:cubicBezTo>
                    <a:pt x="20" y="1"/>
                    <a:pt x="30" y="10"/>
                    <a:pt x="30" y="10"/>
                  </a:cubicBezTo>
                  <a:lnTo>
                    <a:pt x="40" y="89"/>
                  </a:lnTo>
                  <a:cubicBezTo>
                    <a:pt x="40" y="99"/>
                    <a:pt x="40" y="108"/>
                    <a:pt x="30" y="108"/>
                  </a:cubicBezTo>
                  <a:cubicBezTo>
                    <a:pt x="20" y="108"/>
                    <a:pt x="11" y="108"/>
                    <a:pt x="11" y="9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1"/>
            <p:cNvSpPr/>
            <p:nvPr/>
          </p:nvSpPr>
          <p:spPr>
            <a:xfrm>
              <a:off x="8576279" y="2572926"/>
              <a:ext cx="16899" cy="9302"/>
            </a:xfrm>
            <a:custGeom>
              <a:avLst/>
              <a:gdLst/>
              <a:ahLst/>
              <a:cxnLst/>
              <a:rect l="l" t="t" r="r" b="b"/>
              <a:pathLst>
                <a:path w="109" h="60" extrusionOk="0">
                  <a:moveTo>
                    <a:pt x="88" y="0"/>
                  </a:moveTo>
                  <a:cubicBezTo>
                    <a:pt x="88" y="0"/>
                    <a:pt x="99" y="0"/>
                    <a:pt x="108" y="11"/>
                  </a:cubicBezTo>
                  <a:cubicBezTo>
                    <a:pt x="108" y="20"/>
                    <a:pt x="99" y="30"/>
                    <a:pt x="99" y="30"/>
                  </a:cubicBezTo>
                  <a:lnTo>
                    <a:pt x="20" y="59"/>
                  </a:lnTo>
                  <a:cubicBezTo>
                    <a:pt x="10" y="59"/>
                    <a:pt x="1" y="59"/>
                    <a:pt x="1" y="50"/>
                  </a:cubicBezTo>
                  <a:cubicBezTo>
                    <a:pt x="1" y="40"/>
                    <a:pt x="1" y="40"/>
                    <a:pt x="10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1"/>
            <p:cNvSpPr/>
            <p:nvPr/>
          </p:nvSpPr>
          <p:spPr>
            <a:xfrm>
              <a:off x="8573334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255" y="0"/>
                  </a:moveTo>
                  <a:cubicBezTo>
                    <a:pt x="264" y="0"/>
                    <a:pt x="264" y="10"/>
                    <a:pt x="264" y="20"/>
                  </a:cubicBezTo>
                  <a:cubicBezTo>
                    <a:pt x="264" y="29"/>
                    <a:pt x="264" y="29"/>
                    <a:pt x="255" y="29"/>
                  </a:cubicBezTo>
                  <a:lnTo>
                    <a:pt x="9" y="29"/>
                  </a:ln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1"/>
            <p:cNvSpPr/>
            <p:nvPr/>
          </p:nvSpPr>
          <p:spPr>
            <a:xfrm>
              <a:off x="8597518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69" y="10"/>
                  </a:moveTo>
                  <a:cubicBezTo>
                    <a:pt x="79" y="0"/>
                    <a:pt x="89" y="0"/>
                    <a:pt x="99" y="10"/>
                  </a:cubicBezTo>
                  <a:cubicBezTo>
                    <a:pt x="99" y="10"/>
                    <a:pt x="99" y="20"/>
                    <a:pt x="89" y="30"/>
                  </a:cubicBezTo>
                  <a:lnTo>
                    <a:pt x="30" y="78"/>
                  </a:lnTo>
                  <a:cubicBezTo>
                    <a:pt x="20" y="89"/>
                    <a:pt x="10" y="78"/>
                    <a:pt x="10" y="78"/>
                  </a:cubicBezTo>
                  <a:cubicBezTo>
                    <a:pt x="1" y="69"/>
                    <a:pt x="1" y="59"/>
                    <a:pt x="10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1"/>
            <p:cNvSpPr/>
            <p:nvPr/>
          </p:nvSpPr>
          <p:spPr>
            <a:xfrm>
              <a:off x="8597518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89" y="59"/>
                  </a:moveTo>
                  <a:cubicBezTo>
                    <a:pt x="99" y="59"/>
                    <a:pt x="99" y="69"/>
                    <a:pt x="99" y="79"/>
                  </a:cubicBezTo>
                  <a:cubicBezTo>
                    <a:pt x="89" y="79"/>
                    <a:pt x="79" y="88"/>
                    <a:pt x="69" y="79"/>
                  </a:cubicBezTo>
                  <a:lnTo>
                    <a:pt x="10" y="29"/>
                  </a:lnTo>
                  <a:cubicBezTo>
                    <a:pt x="1" y="20"/>
                    <a:pt x="1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1"/>
            <p:cNvSpPr/>
            <p:nvPr/>
          </p:nvSpPr>
          <p:spPr>
            <a:xfrm>
              <a:off x="8588527" y="2591220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68" y="10"/>
                  </a:moveTo>
                  <a:cubicBezTo>
                    <a:pt x="78" y="0"/>
                    <a:pt x="88" y="0"/>
                    <a:pt x="88" y="10"/>
                  </a:cubicBezTo>
                  <a:cubicBezTo>
                    <a:pt x="98" y="10"/>
                    <a:pt x="98" y="20"/>
                    <a:pt x="88" y="30"/>
                  </a:cubicBezTo>
                  <a:lnTo>
                    <a:pt x="29" y="78"/>
                  </a:lnTo>
                  <a:cubicBezTo>
                    <a:pt x="20" y="89"/>
                    <a:pt x="9" y="78"/>
                    <a:pt x="0" y="78"/>
                  </a:cubicBezTo>
                  <a:cubicBezTo>
                    <a:pt x="0" y="69"/>
                    <a:pt x="0" y="59"/>
                    <a:pt x="9" y="5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1"/>
            <p:cNvSpPr/>
            <p:nvPr/>
          </p:nvSpPr>
          <p:spPr>
            <a:xfrm>
              <a:off x="8588527" y="2598816"/>
              <a:ext cx="15193" cy="13798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88" y="59"/>
                  </a:moveTo>
                  <a:cubicBezTo>
                    <a:pt x="98" y="59"/>
                    <a:pt x="98" y="69"/>
                    <a:pt x="88" y="79"/>
                  </a:cubicBezTo>
                  <a:cubicBezTo>
                    <a:pt x="88" y="79"/>
                    <a:pt x="78" y="88"/>
                    <a:pt x="68" y="79"/>
                  </a:cubicBezTo>
                  <a:lnTo>
                    <a:pt x="9" y="29"/>
                  </a:lnTo>
                  <a:cubicBezTo>
                    <a:pt x="0" y="20"/>
                    <a:pt x="0" y="10"/>
                    <a:pt x="0" y="10"/>
                  </a:cubicBezTo>
                  <a:cubicBezTo>
                    <a:pt x="9" y="0"/>
                    <a:pt x="20" y="0"/>
                    <a:pt x="2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1"/>
            <p:cNvSpPr/>
            <p:nvPr/>
          </p:nvSpPr>
          <p:spPr>
            <a:xfrm>
              <a:off x="8568683" y="2606413"/>
              <a:ext cx="22945" cy="38138"/>
            </a:xfrm>
            <a:custGeom>
              <a:avLst/>
              <a:gdLst/>
              <a:ahLst/>
              <a:cxnLst/>
              <a:rect l="l" t="t" r="r" b="b"/>
              <a:pathLst>
                <a:path w="148" h="246" extrusionOk="0">
                  <a:moveTo>
                    <a:pt x="148" y="216"/>
                  </a:moveTo>
                  <a:cubicBezTo>
                    <a:pt x="148" y="226"/>
                    <a:pt x="148" y="235"/>
                    <a:pt x="137" y="235"/>
                  </a:cubicBezTo>
                  <a:cubicBezTo>
                    <a:pt x="137" y="245"/>
                    <a:pt x="128" y="245"/>
                    <a:pt x="118" y="235"/>
                  </a:cubicBezTo>
                  <a:lnTo>
                    <a:pt x="0" y="30"/>
                  </a:lnTo>
                  <a:cubicBezTo>
                    <a:pt x="0" y="20"/>
                    <a:pt x="0" y="10"/>
                    <a:pt x="10" y="10"/>
                  </a:cubicBezTo>
                  <a:cubicBezTo>
                    <a:pt x="10" y="0"/>
                    <a:pt x="2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1"/>
            <p:cNvSpPr/>
            <p:nvPr/>
          </p:nvSpPr>
          <p:spPr>
            <a:xfrm>
              <a:off x="8580775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99" y="39"/>
                  </a:moveTo>
                  <a:cubicBezTo>
                    <a:pt x="109" y="39"/>
                    <a:pt x="109" y="50"/>
                    <a:pt x="109" y="59"/>
                  </a:cubicBezTo>
                  <a:cubicBezTo>
                    <a:pt x="99" y="69"/>
                    <a:pt x="89" y="69"/>
                    <a:pt x="89" y="69"/>
                  </a:cubicBezTo>
                  <a:lnTo>
                    <a:pt x="11" y="39"/>
                  </a:lnTo>
                  <a:cubicBezTo>
                    <a:pt x="1" y="30"/>
                    <a:pt x="1" y="20"/>
                    <a:pt x="1" y="20"/>
                  </a:cubicBezTo>
                  <a:cubicBezTo>
                    <a:pt x="11" y="10"/>
                    <a:pt x="11" y="0"/>
                    <a:pt x="2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1"/>
            <p:cNvSpPr/>
            <p:nvPr/>
          </p:nvSpPr>
          <p:spPr>
            <a:xfrm>
              <a:off x="8579380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29" y="98"/>
                  </a:moveTo>
                  <a:cubicBezTo>
                    <a:pt x="29" y="98"/>
                    <a:pt x="20" y="108"/>
                    <a:pt x="10" y="108"/>
                  </a:cubicBezTo>
                  <a:cubicBezTo>
                    <a:pt x="0" y="108"/>
                    <a:pt x="0" y="98"/>
                    <a:pt x="0" y="88"/>
                  </a:cubicBezTo>
                  <a:lnTo>
                    <a:pt x="10" y="10"/>
                  </a:lnTo>
                  <a:cubicBezTo>
                    <a:pt x="10" y="0"/>
                    <a:pt x="20" y="0"/>
                    <a:pt x="29" y="0"/>
                  </a:cubicBezTo>
                  <a:cubicBezTo>
                    <a:pt x="39" y="0"/>
                    <a:pt x="39" y="10"/>
                    <a:pt x="39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1"/>
            <p:cNvSpPr/>
            <p:nvPr/>
          </p:nvSpPr>
          <p:spPr>
            <a:xfrm>
              <a:off x="8576279" y="2620056"/>
              <a:ext cx="16899" cy="10697"/>
            </a:xfrm>
            <a:custGeom>
              <a:avLst/>
              <a:gdLst/>
              <a:ahLst/>
              <a:cxnLst/>
              <a:rect l="l" t="t" r="r" b="b"/>
              <a:pathLst>
                <a:path w="109" h="69" extrusionOk="0">
                  <a:moveTo>
                    <a:pt x="99" y="30"/>
                  </a:moveTo>
                  <a:cubicBezTo>
                    <a:pt x="99" y="40"/>
                    <a:pt x="108" y="49"/>
                    <a:pt x="108" y="49"/>
                  </a:cubicBezTo>
                  <a:cubicBezTo>
                    <a:pt x="99" y="59"/>
                    <a:pt x="88" y="69"/>
                    <a:pt x="88" y="59"/>
                  </a:cubicBezTo>
                  <a:lnTo>
                    <a:pt x="10" y="30"/>
                  </a:lnTo>
                  <a:cubicBezTo>
                    <a:pt x="1" y="30"/>
                    <a:pt x="1" y="20"/>
                    <a:pt x="1" y="10"/>
                  </a:cubicBezTo>
                  <a:cubicBezTo>
                    <a:pt x="1" y="1"/>
                    <a:pt x="10" y="1"/>
                    <a:pt x="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1"/>
            <p:cNvSpPr/>
            <p:nvPr/>
          </p:nvSpPr>
          <p:spPr>
            <a:xfrm>
              <a:off x="8574729" y="2620056"/>
              <a:ext cx="6201" cy="18449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30" y="99"/>
                  </a:moveTo>
                  <a:cubicBezTo>
                    <a:pt x="30" y="108"/>
                    <a:pt x="20" y="118"/>
                    <a:pt x="11" y="108"/>
                  </a:cubicBezTo>
                  <a:cubicBezTo>
                    <a:pt x="0" y="108"/>
                    <a:pt x="0" y="108"/>
                    <a:pt x="0" y="99"/>
                  </a:cubicBezTo>
                  <a:lnTo>
                    <a:pt x="11" y="20"/>
                  </a:lnTo>
                  <a:cubicBezTo>
                    <a:pt x="11" y="10"/>
                    <a:pt x="20" y="1"/>
                    <a:pt x="30" y="1"/>
                  </a:cubicBezTo>
                  <a:cubicBezTo>
                    <a:pt x="40" y="1"/>
                    <a:pt x="40" y="10"/>
                    <a:pt x="4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1"/>
            <p:cNvSpPr/>
            <p:nvPr/>
          </p:nvSpPr>
          <p:spPr>
            <a:xfrm>
              <a:off x="8539847" y="2606413"/>
              <a:ext cx="24495" cy="38138"/>
            </a:xfrm>
            <a:custGeom>
              <a:avLst/>
              <a:gdLst/>
              <a:ahLst/>
              <a:cxnLst/>
              <a:rect l="l" t="t" r="r" b="b"/>
              <a:pathLst>
                <a:path w="158" h="246" extrusionOk="0">
                  <a:moveTo>
                    <a:pt x="40" y="235"/>
                  </a:moveTo>
                  <a:cubicBezTo>
                    <a:pt x="29" y="245"/>
                    <a:pt x="20" y="245"/>
                    <a:pt x="10" y="235"/>
                  </a:cubicBezTo>
                  <a:cubicBezTo>
                    <a:pt x="10" y="235"/>
                    <a:pt x="0" y="226"/>
                    <a:pt x="10" y="216"/>
                  </a:cubicBezTo>
                  <a:lnTo>
                    <a:pt x="127" y="10"/>
                  </a:lnTo>
                  <a:cubicBezTo>
                    <a:pt x="138" y="0"/>
                    <a:pt x="138" y="0"/>
                    <a:pt x="147" y="1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1"/>
            <p:cNvSpPr/>
            <p:nvPr/>
          </p:nvSpPr>
          <p:spPr>
            <a:xfrm>
              <a:off x="8547443" y="2629202"/>
              <a:ext cx="6201" cy="16744"/>
            </a:xfrm>
            <a:custGeom>
              <a:avLst/>
              <a:gdLst/>
              <a:ahLst/>
              <a:cxnLst/>
              <a:rect l="l" t="t" r="r" b="b"/>
              <a:pathLst>
                <a:path w="40" h="108" extrusionOk="0">
                  <a:moveTo>
                    <a:pt x="39" y="88"/>
                  </a:moveTo>
                  <a:cubicBezTo>
                    <a:pt x="39" y="98"/>
                    <a:pt x="30" y="108"/>
                    <a:pt x="30" y="108"/>
                  </a:cubicBezTo>
                  <a:cubicBezTo>
                    <a:pt x="20" y="108"/>
                    <a:pt x="10" y="98"/>
                    <a:pt x="10" y="98"/>
                  </a:cubicBezTo>
                  <a:lnTo>
                    <a:pt x="0" y="10"/>
                  </a:lnTo>
                  <a:cubicBezTo>
                    <a:pt x="0" y="10"/>
                    <a:pt x="0" y="0"/>
                    <a:pt x="10" y="0"/>
                  </a:cubicBezTo>
                  <a:cubicBezTo>
                    <a:pt x="20" y="0"/>
                    <a:pt x="30" y="0"/>
                    <a:pt x="30" y="1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1"/>
            <p:cNvSpPr/>
            <p:nvPr/>
          </p:nvSpPr>
          <p:spPr>
            <a:xfrm>
              <a:off x="8535196" y="2627652"/>
              <a:ext cx="16899" cy="10852"/>
            </a:xfrm>
            <a:custGeom>
              <a:avLst/>
              <a:gdLst/>
              <a:ahLst/>
              <a:cxnLst/>
              <a:rect l="l" t="t" r="r" b="b"/>
              <a:pathLst>
                <a:path w="109" h="70" extrusionOk="0">
                  <a:moveTo>
                    <a:pt x="20" y="69"/>
                  </a:moveTo>
                  <a:cubicBezTo>
                    <a:pt x="11" y="69"/>
                    <a:pt x="1" y="69"/>
                    <a:pt x="1" y="59"/>
                  </a:cubicBezTo>
                  <a:cubicBezTo>
                    <a:pt x="1" y="50"/>
                    <a:pt x="1" y="39"/>
                    <a:pt x="11" y="39"/>
                  </a:cubicBezTo>
                  <a:lnTo>
                    <a:pt x="89" y="10"/>
                  </a:lnTo>
                  <a:cubicBezTo>
                    <a:pt x="89" y="0"/>
                    <a:pt x="99" y="10"/>
                    <a:pt x="109" y="20"/>
                  </a:cubicBezTo>
                  <a:cubicBezTo>
                    <a:pt x="109" y="20"/>
                    <a:pt x="109" y="30"/>
                    <a:pt x="99" y="3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1"/>
            <p:cNvSpPr/>
            <p:nvPr/>
          </p:nvSpPr>
          <p:spPr>
            <a:xfrm>
              <a:off x="8551939" y="2620056"/>
              <a:ext cx="6356" cy="18449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40" y="99"/>
                  </a:moveTo>
                  <a:cubicBezTo>
                    <a:pt x="40" y="108"/>
                    <a:pt x="40" y="108"/>
                    <a:pt x="30" y="108"/>
                  </a:cubicBezTo>
                  <a:cubicBezTo>
                    <a:pt x="20" y="118"/>
                    <a:pt x="10" y="108"/>
                    <a:pt x="10" y="99"/>
                  </a:cubicBezTo>
                  <a:lnTo>
                    <a:pt x="1" y="20"/>
                  </a:lnTo>
                  <a:cubicBezTo>
                    <a:pt x="1" y="10"/>
                    <a:pt x="1" y="1"/>
                    <a:pt x="10" y="1"/>
                  </a:cubicBezTo>
                  <a:cubicBezTo>
                    <a:pt x="20" y="1"/>
                    <a:pt x="30" y="10"/>
                    <a:pt x="30" y="2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1"/>
            <p:cNvSpPr/>
            <p:nvPr/>
          </p:nvSpPr>
          <p:spPr>
            <a:xfrm>
              <a:off x="8539847" y="2620056"/>
              <a:ext cx="16744" cy="10697"/>
            </a:xfrm>
            <a:custGeom>
              <a:avLst/>
              <a:gdLst/>
              <a:ahLst/>
              <a:cxnLst/>
              <a:rect l="l" t="t" r="r" b="b"/>
              <a:pathLst>
                <a:path w="108" h="69" extrusionOk="0">
                  <a:moveTo>
                    <a:pt x="20" y="59"/>
                  </a:moveTo>
                  <a:cubicBezTo>
                    <a:pt x="10" y="69"/>
                    <a:pt x="10" y="59"/>
                    <a:pt x="0" y="49"/>
                  </a:cubicBezTo>
                  <a:cubicBezTo>
                    <a:pt x="0" y="49"/>
                    <a:pt x="0" y="40"/>
                    <a:pt x="10" y="30"/>
                  </a:cubicBezTo>
                  <a:lnTo>
                    <a:pt x="88" y="1"/>
                  </a:lnTo>
                  <a:cubicBezTo>
                    <a:pt x="98" y="1"/>
                    <a:pt x="98" y="1"/>
                    <a:pt x="108" y="10"/>
                  </a:cubicBezTo>
                  <a:cubicBezTo>
                    <a:pt x="108" y="20"/>
                    <a:pt x="108" y="30"/>
                    <a:pt x="98" y="3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1"/>
            <p:cNvSpPr/>
            <p:nvPr/>
          </p:nvSpPr>
          <p:spPr>
            <a:xfrm>
              <a:off x="8518607" y="2598816"/>
              <a:ext cx="41084" cy="4651"/>
            </a:xfrm>
            <a:custGeom>
              <a:avLst/>
              <a:gdLst/>
              <a:ahLst/>
              <a:cxnLst/>
              <a:rect l="l" t="t" r="r" b="b"/>
              <a:pathLst>
                <a:path w="265" h="30" extrusionOk="0">
                  <a:moveTo>
                    <a:pt x="10" y="29"/>
                  </a:moveTo>
                  <a:cubicBezTo>
                    <a:pt x="0" y="29"/>
                    <a:pt x="0" y="29"/>
                    <a:pt x="0" y="20"/>
                  </a:cubicBezTo>
                  <a:cubicBezTo>
                    <a:pt x="0" y="10"/>
                    <a:pt x="0" y="0"/>
                    <a:pt x="10" y="0"/>
                  </a:cubicBezTo>
                  <a:lnTo>
                    <a:pt x="255" y="0"/>
                  </a:lnTo>
                  <a:cubicBezTo>
                    <a:pt x="255" y="0"/>
                    <a:pt x="264" y="10"/>
                    <a:pt x="264" y="20"/>
                  </a:cubicBezTo>
                  <a:cubicBezTo>
                    <a:pt x="264" y="29"/>
                    <a:pt x="255" y="29"/>
                    <a:pt x="255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1"/>
            <p:cNvSpPr/>
            <p:nvPr/>
          </p:nvSpPr>
          <p:spPr>
            <a:xfrm>
              <a:off x="8520003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20" y="79"/>
                  </a:moveTo>
                  <a:cubicBezTo>
                    <a:pt x="20" y="88"/>
                    <a:pt x="11" y="79"/>
                    <a:pt x="1" y="79"/>
                  </a:cubicBezTo>
                  <a:cubicBezTo>
                    <a:pt x="1" y="69"/>
                    <a:pt x="1" y="59"/>
                    <a:pt x="11" y="59"/>
                  </a:cubicBezTo>
                  <a:lnTo>
                    <a:pt x="70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9" y="10"/>
                    <a:pt x="99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1"/>
            <p:cNvSpPr/>
            <p:nvPr/>
          </p:nvSpPr>
          <p:spPr>
            <a:xfrm>
              <a:off x="8520003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1" y="20"/>
                    <a:pt x="1" y="10"/>
                    <a:pt x="1" y="10"/>
                  </a:cubicBezTo>
                  <a:cubicBezTo>
                    <a:pt x="11" y="0"/>
                    <a:pt x="20" y="0"/>
                    <a:pt x="20" y="10"/>
                  </a:cubicBezTo>
                  <a:lnTo>
                    <a:pt x="89" y="59"/>
                  </a:lnTo>
                  <a:cubicBezTo>
                    <a:pt x="99" y="59"/>
                    <a:pt x="99" y="69"/>
                    <a:pt x="89" y="78"/>
                  </a:cubicBezTo>
                  <a:cubicBezTo>
                    <a:pt x="89" y="78"/>
                    <a:pt x="79" y="89"/>
                    <a:pt x="70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1"/>
            <p:cNvSpPr/>
            <p:nvPr/>
          </p:nvSpPr>
          <p:spPr>
            <a:xfrm>
              <a:off x="8529150" y="2598816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30" y="79"/>
                  </a:moveTo>
                  <a:cubicBezTo>
                    <a:pt x="20" y="88"/>
                    <a:pt x="11" y="79"/>
                    <a:pt x="11" y="79"/>
                  </a:cubicBezTo>
                  <a:cubicBezTo>
                    <a:pt x="0" y="69"/>
                    <a:pt x="0" y="59"/>
                    <a:pt x="11" y="59"/>
                  </a:cubicBezTo>
                  <a:lnTo>
                    <a:pt x="69" y="10"/>
                  </a:lnTo>
                  <a:cubicBezTo>
                    <a:pt x="79" y="0"/>
                    <a:pt x="89" y="0"/>
                    <a:pt x="89" y="10"/>
                  </a:cubicBezTo>
                  <a:cubicBezTo>
                    <a:pt x="98" y="10"/>
                    <a:pt x="98" y="20"/>
                    <a:pt x="89" y="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1"/>
            <p:cNvSpPr/>
            <p:nvPr/>
          </p:nvSpPr>
          <p:spPr>
            <a:xfrm>
              <a:off x="8529150" y="2591220"/>
              <a:ext cx="15348" cy="13798"/>
            </a:xfrm>
            <a:custGeom>
              <a:avLst/>
              <a:gdLst/>
              <a:ahLst/>
              <a:cxnLst/>
              <a:rect l="l" t="t" r="r" b="b"/>
              <a:pathLst>
                <a:path w="99" h="89" extrusionOk="0">
                  <a:moveTo>
                    <a:pt x="11" y="30"/>
                  </a:moveTo>
                  <a:cubicBezTo>
                    <a:pt x="0" y="20"/>
                    <a:pt x="0" y="10"/>
                    <a:pt x="11" y="10"/>
                  </a:cubicBezTo>
                  <a:cubicBezTo>
                    <a:pt x="11" y="0"/>
                    <a:pt x="20" y="0"/>
                    <a:pt x="30" y="10"/>
                  </a:cubicBezTo>
                  <a:lnTo>
                    <a:pt x="89" y="59"/>
                  </a:lnTo>
                  <a:cubicBezTo>
                    <a:pt x="98" y="59"/>
                    <a:pt x="98" y="69"/>
                    <a:pt x="89" y="78"/>
                  </a:cubicBezTo>
                  <a:cubicBezTo>
                    <a:pt x="89" y="78"/>
                    <a:pt x="79" y="89"/>
                    <a:pt x="69" y="7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4" name="Google Shape;6364;p21"/>
          <p:cNvSpPr txBox="1">
            <a:spLocks noGrp="1"/>
          </p:cNvSpPr>
          <p:nvPr>
            <p:ph type="subTitle" idx="1"/>
          </p:nvPr>
        </p:nvSpPr>
        <p:spPr>
          <a:xfrm>
            <a:off x="2470572" y="2476650"/>
            <a:ext cx="44079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>
                <a:solidFill>
                  <a:srgbClr val="6D8E8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6365" name="Google Shape;6365;p21"/>
          <p:cNvSpPr txBox="1">
            <a:spLocks noGrp="1"/>
          </p:cNvSpPr>
          <p:nvPr>
            <p:ph type="title"/>
          </p:nvPr>
        </p:nvSpPr>
        <p:spPr>
          <a:xfrm>
            <a:off x="2470425" y="3173475"/>
            <a:ext cx="4408200" cy="13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2800"/>
              <a:buFont typeface="Vidaloka"/>
              <a:buNone/>
              <a:defRPr sz="5000">
                <a:solidFill>
                  <a:srgbClr val="BE233C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1">
  <p:cSld name="CUSTOM_11">
    <p:bg>
      <p:bgPr>
        <a:solidFill>
          <a:srgbClr val="940D2D"/>
        </a:solidFill>
        <a:effectLst/>
      </p:bgPr>
    </p:bg>
    <p:spTree>
      <p:nvGrpSpPr>
        <p:cNvPr id="1" name="Shape 6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9" name="Google Shape;6909;p23"/>
          <p:cNvSpPr txBox="1">
            <a:spLocks noGrp="1"/>
          </p:cNvSpPr>
          <p:nvPr>
            <p:ph type="subTitle" idx="1"/>
          </p:nvPr>
        </p:nvSpPr>
        <p:spPr>
          <a:xfrm>
            <a:off x="5075600" y="2603400"/>
            <a:ext cx="35283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18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6910" name="Google Shape;6910;p23"/>
          <p:cNvSpPr txBox="1">
            <a:spLocks noGrp="1"/>
          </p:cNvSpPr>
          <p:nvPr>
            <p:ph type="title"/>
          </p:nvPr>
        </p:nvSpPr>
        <p:spPr>
          <a:xfrm>
            <a:off x="540000" y="1113525"/>
            <a:ext cx="80640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Vidaloka"/>
              <a:buNone/>
              <a:defRPr sz="8000">
                <a:solidFill>
                  <a:srgbClr val="F7F2ED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grpSp>
        <p:nvGrpSpPr>
          <p:cNvPr id="6911" name="Google Shape;6911;p23"/>
          <p:cNvGrpSpPr/>
          <p:nvPr/>
        </p:nvGrpSpPr>
        <p:grpSpPr>
          <a:xfrm>
            <a:off x="-514161" y="218725"/>
            <a:ext cx="9502688" cy="7229862"/>
            <a:chOff x="-514161" y="218725"/>
            <a:chExt cx="9502688" cy="7229862"/>
          </a:xfrm>
        </p:grpSpPr>
        <p:sp>
          <p:nvSpPr>
            <p:cNvPr id="6912" name="Google Shape;6912;p23"/>
            <p:cNvSpPr/>
            <p:nvPr/>
          </p:nvSpPr>
          <p:spPr>
            <a:xfrm>
              <a:off x="5810574" y="6294951"/>
              <a:ext cx="234103" cy="594716"/>
            </a:xfrm>
            <a:custGeom>
              <a:avLst/>
              <a:gdLst/>
              <a:ahLst/>
              <a:cxnLst/>
              <a:rect l="l" t="t" r="r" b="b"/>
              <a:pathLst>
                <a:path w="1412" h="3587" extrusionOk="0">
                  <a:moveTo>
                    <a:pt x="0" y="0"/>
                  </a:moveTo>
                  <a:lnTo>
                    <a:pt x="0" y="3587"/>
                  </a:lnTo>
                  <a:lnTo>
                    <a:pt x="1411" y="3587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3"/>
            <p:cNvSpPr/>
            <p:nvPr/>
          </p:nvSpPr>
          <p:spPr>
            <a:xfrm>
              <a:off x="6588814" y="6036642"/>
              <a:ext cx="315342" cy="589908"/>
            </a:xfrm>
            <a:custGeom>
              <a:avLst/>
              <a:gdLst/>
              <a:ahLst/>
              <a:cxnLst/>
              <a:rect l="l" t="t" r="r" b="b"/>
              <a:pathLst>
                <a:path w="1902" h="3558" extrusionOk="0">
                  <a:moveTo>
                    <a:pt x="1068" y="1"/>
                  </a:moveTo>
                  <a:cubicBezTo>
                    <a:pt x="353" y="1"/>
                    <a:pt x="1" y="2283"/>
                    <a:pt x="245" y="3557"/>
                  </a:cubicBezTo>
                  <a:cubicBezTo>
                    <a:pt x="275" y="3538"/>
                    <a:pt x="304" y="3528"/>
                    <a:pt x="324" y="3509"/>
                  </a:cubicBezTo>
                  <a:lnTo>
                    <a:pt x="755" y="1294"/>
                  </a:lnTo>
                  <a:cubicBezTo>
                    <a:pt x="755" y="1274"/>
                    <a:pt x="774" y="1255"/>
                    <a:pt x="804" y="1255"/>
                  </a:cubicBezTo>
                  <a:cubicBezTo>
                    <a:pt x="833" y="1264"/>
                    <a:pt x="853" y="1284"/>
                    <a:pt x="843" y="1314"/>
                  </a:cubicBezTo>
                  <a:lnTo>
                    <a:pt x="432" y="3459"/>
                  </a:lnTo>
                  <a:cubicBezTo>
                    <a:pt x="441" y="3450"/>
                    <a:pt x="451" y="3440"/>
                    <a:pt x="471" y="3440"/>
                  </a:cubicBezTo>
                  <a:cubicBezTo>
                    <a:pt x="892" y="2617"/>
                    <a:pt x="1902" y="500"/>
                    <a:pt x="1333" y="88"/>
                  </a:cubicBezTo>
                  <a:cubicBezTo>
                    <a:pt x="1245" y="30"/>
                    <a:pt x="1157" y="1"/>
                    <a:pt x="1068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3"/>
            <p:cNvSpPr/>
            <p:nvPr/>
          </p:nvSpPr>
          <p:spPr>
            <a:xfrm>
              <a:off x="6665080" y="6640966"/>
              <a:ext cx="609462" cy="214708"/>
            </a:xfrm>
            <a:custGeom>
              <a:avLst/>
              <a:gdLst/>
              <a:ahLst/>
              <a:cxnLst/>
              <a:rect l="l" t="t" r="r" b="b"/>
              <a:pathLst>
                <a:path w="3676" h="1295" extrusionOk="0">
                  <a:moveTo>
                    <a:pt x="168" y="1"/>
                  </a:moveTo>
                  <a:cubicBezTo>
                    <a:pt x="148" y="10"/>
                    <a:pt x="118" y="20"/>
                    <a:pt x="99" y="40"/>
                  </a:cubicBezTo>
                  <a:lnTo>
                    <a:pt x="2147" y="559"/>
                  </a:lnTo>
                  <a:cubicBezTo>
                    <a:pt x="2167" y="569"/>
                    <a:pt x="2186" y="589"/>
                    <a:pt x="2186" y="608"/>
                  </a:cubicBezTo>
                  <a:lnTo>
                    <a:pt x="2186" y="618"/>
                  </a:lnTo>
                  <a:cubicBezTo>
                    <a:pt x="2176" y="637"/>
                    <a:pt x="2157" y="648"/>
                    <a:pt x="2137" y="648"/>
                  </a:cubicBezTo>
                  <a:lnTo>
                    <a:pt x="2128" y="648"/>
                  </a:lnTo>
                  <a:lnTo>
                    <a:pt x="1" y="108"/>
                  </a:lnTo>
                  <a:lnTo>
                    <a:pt x="1" y="108"/>
                  </a:lnTo>
                  <a:cubicBezTo>
                    <a:pt x="726" y="706"/>
                    <a:pt x="2157" y="1294"/>
                    <a:pt x="2990" y="1294"/>
                  </a:cubicBezTo>
                  <a:cubicBezTo>
                    <a:pt x="3411" y="1294"/>
                    <a:pt x="3676" y="1147"/>
                    <a:pt x="3617" y="775"/>
                  </a:cubicBezTo>
                  <a:cubicBezTo>
                    <a:pt x="3519" y="60"/>
                    <a:pt x="1020" y="1"/>
                    <a:pt x="168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3"/>
            <p:cNvSpPr/>
            <p:nvPr/>
          </p:nvSpPr>
          <p:spPr>
            <a:xfrm>
              <a:off x="6327190" y="6800295"/>
              <a:ext cx="419296" cy="136617"/>
            </a:xfrm>
            <a:custGeom>
              <a:avLst/>
              <a:gdLst/>
              <a:ahLst/>
              <a:cxnLst/>
              <a:rect l="l" t="t" r="r" b="b"/>
              <a:pathLst>
                <a:path w="2529" h="824" extrusionOk="0">
                  <a:moveTo>
                    <a:pt x="1" y="49"/>
                  </a:moveTo>
                  <a:lnTo>
                    <a:pt x="1" y="59"/>
                  </a:lnTo>
                  <a:cubicBezTo>
                    <a:pt x="168" y="304"/>
                    <a:pt x="393" y="569"/>
                    <a:pt x="667" y="823"/>
                  </a:cubicBezTo>
                  <a:lnTo>
                    <a:pt x="1294" y="823"/>
                  </a:lnTo>
                  <a:lnTo>
                    <a:pt x="1" y="49"/>
                  </a:lnTo>
                  <a:close/>
                  <a:moveTo>
                    <a:pt x="89" y="0"/>
                  </a:moveTo>
                  <a:lnTo>
                    <a:pt x="1470" y="823"/>
                  </a:lnTo>
                  <a:lnTo>
                    <a:pt x="2529" y="823"/>
                  </a:lnTo>
                  <a:cubicBezTo>
                    <a:pt x="1627" y="421"/>
                    <a:pt x="501" y="108"/>
                    <a:pt x="99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3"/>
            <p:cNvSpPr/>
            <p:nvPr/>
          </p:nvSpPr>
          <p:spPr>
            <a:xfrm>
              <a:off x="5872249" y="6928454"/>
              <a:ext cx="40951" cy="8456"/>
            </a:xfrm>
            <a:custGeom>
              <a:avLst/>
              <a:gdLst/>
              <a:ahLst/>
              <a:cxnLst/>
              <a:rect l="l" t="t" r="r" b="b"/>
              <a:pathLst>
                <a:path w="247" h="51" extrusionOk="0">
                  <a:moveTo>
                    <a:pt x="70" y="1"/>
                  </a:moveTo>
                  <a:cubicBezTo>
                    <a:pt x="50" y="11"/>
                    <a:pt x="20" y="11"/>
                    <a:pt x="1" y="11"/>
                  </a:cubicBezTo>
                  <a:cubicBezTo>
                    <a:pt x="1" y="20"/>
                    <a:pt x="11" y="40"/>
                    <a:pt x="11" y="50"/>
                  </a:cubicBezTo>
                  <a:lnTo>
                    <a:pt x="109" y="50"/>
                  </a:lnTo>
                  <a:lnTo>
                    <a:pt x="70" y="1"/>
                  </a:lnTo>
                  <a:close/>
                  <a:moveTo>
                    <a:pt x="216" y="31"/>
                  </a:moveTo>
                  <a:lnTo>
                    <a:pt x="236" y="50"/>
                  </a:lnTo>
                  <a:lnTo>
                    <a:pt x="246" y="50"/>
                  </a:lnTo>
                  <a:cubicBezTo>
                    <a:pt x="236" y="40"/>
                    <a:pt x="227" y="31"/>
                    <a:pt x="216" y="3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3"/>
            <p:cNvSpPr/>
            <p:nvPr/>
          </p:nvSpPr>
          <p:spPr>
            <a:xfrm>
              <a:off x="6223237" y="6085386"/>
              <a:ext cx="313850" cy="682588"/>
            </a:xfrm>
            <a:custGeom>
              <a:avLst/>
              <a:gdLst/>
              <a:ahLst/>
              <a:cxnLst/>
              <a:rect l="l" t="t" r="r" b="b"/>
              <a:pathLst>
                <a:path w="1893" h="4117" extrusionOk="0">
                  <a:moveTo>
                    <a:pt x="912" y="0"/>
                  </a:moveTo>
                  <a:cubicBezTo>
                    <a:pt x="50" y="0"/>
                    <a:pt x="0" y="2725"/>
                    <a:pt x="490" y="4116"/>
                  </a:cubicBezTo>
                  <a:cubicBezTo>
                    <a:pt x="520" y="4106"/>
                    <a:pt x="540" y="4097"/>
                    <a:pt x="569" y="4086"/>
                  </a:cubicBezTo>
                  <a:lnTo>
                    <a:pt x="765" y="1166"/>
                  </a:lnTo>
                  <a:cubicBezTo>
                    <a:pt x="775" y="1147"/>
                    <a:pt x="795" y="1127"/>
                    <a:pt x="814" y="1127"/>
                  </a:cubicBezTo>
                  <a:cubicBezTo>
                    <a:pt x="843" y="1127"/>
                    <a:pt x="863" y="1147"/>
                    <a:pt x="863" y="1176"/>
                  </a:cubicBezTo>
                  <a:lnTo>
                    <a:pt x="667" y="4057"/>
                  </a:lnTo>
                  <a:cubicBezTo>
                    <a:pt x="980" y="3185"/>
                    <a:pt x="1892" y="451"/>
                    <a:pt x="1167" y="69"/>
                  </a:cubicBezTo>
                  <a:cubicBezTo>
                    <a:pt x="1078" y="20"/>
                    <a:pt x="991" y="0"/>
                    <a:pt x="912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3"/>
            <p:cNvSpPr/>
            <p:nvPr/>
          </p:nvSpPr>
          <p:spPr>
            <a:xfrm>
              <a:off x="5887005" y="6407029"/>
              <a:ext cx="1145478" cy="518449"/>
            </a:xfrm>
            <a:custGeom>
              <a:avLst/>
              <a:gdLst/>
              <a:ahLst/>
              <a:cxnLst/>
              <a:rect l="l" t="t" r="r" b="b"/>
              <a:pathLst>
                <a:path w="6909" h="3127" extrusionOk="0">
                  <a:moveTo>
                    <a:pt x="6644" y="1"/>
                  </a:moveTo>
                  <a:cubicBezTo>
                    <a:pt x="5987" y="471"/>
                    <a:pt x="5331" y="863"/>
                    <a:pt x="4704" y="1206"/>
                  </a:cubicBezTo>
                  <a:cubicBezTo>
                    <a:pt x="4684" y="1206"/>
                    <a:pt x="4674" y="1216"/>
                    <a:pt x="4665" y="1225"/>
                  </a:cubicBezTo>
                  <a:lnTo>
                    <a:pt x="4626" y="1402"/>
                  </a:lnTo>
                  <a:lnTo>
                    <a:pt x="4792" y="1451"/>
                  </a:lnTo>
                  <a:cubicBezTo>
                    <a:pt x="4811" y="1431"/>
                    <a:pt x="4841" y="1421"/>
                    <a:pt x="4861" y="1412"/>
                  </a:cubicBezTo>
                  <a:cubicBezTo>
                    <a:pt x="5556" y="1039"/>
                    <a:pt x="6242" y="608"/>
                    <a:pt x="6908" y="138"/>
                  </a:cubicBezTo>
                  <a:lnTo>
                    <a:pt x="6908" y="138"/>
                  </a:lnTo>
                  <a:cubicBezTo>
                    <a:pt x="6810" y="167"/>
                    <a:pt x="6723" y="206"/>
                    <a:pt x="6634" y="226"/>
                  </a:cubicBezTo>
                  <a:lnTo>
                    <a:pt x="6497" y="354"/>
                  </a:lnTo>
                  <a:cubicBezTo>
                    <a:pt x="6487" y="363"/>
                    <a:pt x="6477" y="363"/>
                    <a:pt x="6468" y="363"/>
                  </a:cubicBezTo>
                  <a:cubicBezTo>
                    <a:pt x="6458" y="363"/>
                    <a:pt x="6438" y="363"/>
                    <a:pt x="6429" y="354"/>
                  </a:cubicBezTo>
                  <a:cubicBezTo>
                    <a:pt x="6418" y="334"/>
                    <a:pt x="6418" y="304"/>
                    <a:pt x="6438" y="285"/>
                  </a:cubicBezTo>
                  <a:lnTo>
                    <a:pt x="6536" y="187"/>
                  </a:lnTo>
                  <a:cubicBezTo>
                    <a:pt x="6536" y="177"/>
                    <a:pt x="6546" y="167"/>
                    <a:pt x="6546" y="158"/>
                  </a:cubicBezTo>
                  <a:cubicBezTo>
                    <a:pt x="6575" y="118"/>
                    <a:pt x="6605" y="69"/>
                    <a:pt x="6644" y="1"/>
                  </a:cubicBezTo>
                  <a:close/>
                  <a:moveTo>
                    <a:pt x="4557" y="1275"/>
                  </a:moveTo>
                  <a:lnTo>
                    <a:pt x="4557" y="1275"/>
                  </a:lnTo>
                  <a:cubicBezTo>
                    <a:pt x="4537" y="1294"/>
                    <a:pt x="4508" y="1304"/>
                    <a:pt x="4478" y="1323"/>
                  </a:cubicBezTo>
                  <a:cubicBezTo>
                    <a:pt x="3861" y="1637"/>
                    <a:pt x="3263" y="1902"/>
                    <a:pt x="2695" y="2117"/>
                  </a:cubicBezTo>
                  <a:lnTo>
                    <a:pt x="2675" y="2333"/>
                  </a:lnTo>
                  <a:lnTo>
                    <a:pt x="2744" y="2372"/>
                  </a:lnTo>
                  <a:lnTo>
                    <a:pt x="2754" y="2372"/>
                  </a:lnTo>
                  <a:cubicBezTo>
                    <a:pt x="3058" y="2255"/>
                    <a:pt x="3371" y="2127"/>
                    <a:pt x="3675" y="1990"/>
                  </a:cubicBezTo>
                  <a:cubicBezTo>
                    <a:pt x="4008" y="1843"/>
                    <a:pt x="4341" y="1686"/>
                    <a:pt x="4674" y="1510"/>
                  </a:cubicBezTo>
                  <a:lnTo>
                    <a:pt x="4567" y="1480"/>
                  </a:lnTo>
                  <a:cubicBezTo>
                    <a:pt x="4537" y="1480"/>
                    <a:pt x="4528" y="1451"/>
                    <a:pt x="4528" y="1431"/>
                  </a:cubicBezTo>
                  <a:lnTo>
                    <a:pt x="4557" y="1275"/>
                  </a:lnTo>
                  <a:close/>
                  <a:moveTo>
                    <a:pt x="2597" y="2146"/>
                  </a:moveTo>
                  <a:cubicBezTo>
                    <a:pt x="2568" y="2157"/>
                    <a:pt x="2548" y="2166"/>
                    <a:pt x="2518" y="2176"/>
                  </a:cubicBezTo>
                  <a:cubicBezTo>
                    <a:pt x="1588" y="2519"/>
                    <a:pt x="745" y="2745"/>
                    <a:pt x="20" y="2882"/>
                  </a:cubicBezTo>
                  <a:lnTo>
                    <a:pt x="10" y="2882"/>
                  </a:lnTo>
                  <a:lnTo>
                    <a:pt x="0" y="3028"/>
                  </a:lnTo>
                  <a:lnTo>
                    <a:pt x="88" y="3126"/>
                  </a:lnTo>
                  <a:cubicBezTo>
                    <a:pt x="941" y="2960"/>
                    <a:pt x="1793" y="2725"/>
                    <a:pt x="2636" y="2411"/>
                  </a:cubicBezTo>
                  <a:lnTo>
                    <a:pt x="2607" y="2392"/>
                  </a:lnTo>
                  <a:cubicBezTo>
                    <a:pt x="2587" y="2382"/>
                    <a:pt x="2587" y="2372"/>
                    <a:pt x="2587" y="2353"/>
                  </a:cubicBezTo>
                  <a:lnTo>
                    <a:pt x="2597" y="2146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3"/>
            <p:cNvSpPr/>
            <p:nvPr/>
          </p:nvSpPr>
          <p:spPr>
            <a:xfrm>
              <a:off x="5323137" y="6936744"/>
              <a:ext cx="520099" cy="34154"/>
            </a:xfrm>
            <a:custGeom>
              <a:avLst/>
              <a:gdLst/>
              <a:ahLst/>
              <a:cxnLst/>
              <a:rect l="l" t="t" r="r" b="b"/>
              <a:pathLst>
                <a:path w="3137" h="206" extrusionOk="0">
                  <a:moveTo>
                    <a:pt x="1" y="0"/>
                  </a:moveTo>
                  <a:lnTo>
                    <a:pt x="1" y="196"/>
                  </a:lnTo>
                  <a:cubicBezTo>
                    <a:pt x="148" y="196"/>
                    <a:pt x="314" y="206"/>
                    <a:pt x="520" y="206"/>
                  </a:cubicBezTo>
                  <a:cubicBezTo>
                    <a:pt x="1196" y="206"/>
                    <a:pt x="2167" y="157"/>
                    <a:pt x="3136" y="0"/>
                  </a:cubicBezTo>
                  <a:close/>
                </a:path>
              </a:pathLst>
            </a:custGeom>
            <a:solidFill>
              <a:srgbClr val="EAC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3"/>
            <p:cNvSpPr/>
            <p:nvPr/>
          </p:nvSpPr>
          <p:spPr>
            <a:xfrm>
              <a:off x="5323137" y="6888000"/>
              <a:ext cx="560719" cy="48910"/>
            </a:xfrm>
            <a:custGeom>
              <a:avLst/>
              <a:gdLst/>
              <a:ahLst/>
              <a:cxnLst/>
              <a:rect l="l" t="t" r="r" b="b"/>
              <a:pathLst>
                <a:path w="3382" h="295" extrusionOk="0">
                  <a:moveTo>
                    <a:pt x="3323" y="0"/>
                  </a:moveTo>
                  <a:cubicBezTo>
                    <a:pt x="3293" y="0"/>
                    <a:pt x="3264" y="10"/>
                    <a:pt x="3234" y="10"/>
                  </a:cubicBezTo>
                  <a:cubicBezTo>
                    <a:pt x="3215" y="20"/>
                    <a:pt x="3205" y="20"/>
                    <a:pt x="3195" y="20"/>
                  </a:cubicBezTo>
                  <a:cubicBezTo>
                    <a:pt x="2186" y="196"/>
                    <a:pt x="1363" y="245"/>
                    <a:pt x="756" y="245"/>
                  </a:cubicBezTo>
                  <a:cubicBezTo>
                    <a:pt x="451" y="245"/>
                    <a:pt x="197" y="235"/>
                    <a:pt x="11" y="225"/>
                  </a:cubicBezTo>
                  <a:lnTo>
                    <a:pt x="1" y="294"/>
                  </a:lnTo>
                  <a:lnTo>
                    <a:pt x="3136" y="294"/>
                  </a:lnTo>
                  <a:cubicBezTo>
                    <a:pt x="3166" y="284"/>
                    <a:pt x="3195" y="284"/>
                    <a:pt x="3234" y="275"/>
                  </a:cubicBezTo>
                  <a:cubicBezTo>
                    <a:pt x="3254" y="264"/>
                    <a:pt x="3284" y="264"/>
                    <a:pt x="3313" y="255"/>
                  </a:cubicBezTo>
                  <a:cubicBezTo>
                    <a:pt x="3332" y="255"/>
                    <a:pt x="3362" y="255"/>
                    <a:pt x="3382" y="245"/>
                  </a:cubicBezTo>
                  <a:lnTo>
                    <a:pt x="3313" y="167"/>
                  </a:lnTo>
                  <a:cubicBezTo>
                    <a:pt x="3303" y="157"/>
                    <a:pt x="3303" y="147"/>
                    <a:pt x="3303" y="137"/>
                  </a:cubicBezTo>
                  <a:lnTo>
                    <a:pt x="3323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3"/>
            <p:cNvSpPr/>
            <p:nvPr/>
          </p:nvSpPr>
          <p:spPr>
            <a:xfrm>
              <a:off x="6970639" y="5849791"/>
              <a:ext cx="786366" cy="594716"/>
            </a:xfrm>
            <a:custGeom>
              <a:avLst/>
              <a:gdLst/>
              <a:ahLst/>
              <a:cxnLst/>
              <a:rect l="l" t="t" r="r" b="b"/>
              <a:pathLst>
                <a:path w="4743" h="3587" extrusionOk="0">
                  <a:moveTo>
                    <a:pt x="3273" y="0"/>
                  </a:moveTo>
                  <a:cubicBezTo>
                    <a:pt x="2332" y="0"/>
                    <a:pt x="647" y="2528"/>
                    <a:pt x="108" y="3362"/>
                  </a:cubicBezTo>
                  <a:cubicBezTo>
                    <a:pt x="69" y="3430"/>
                    <a:pt x="39" y="3479"/>
                    <a:pt x="10" y="3519"/>
                  </a:cubicBezTo>
                  <a:cubicBezTo>
                    <a:pt x="10" y="3528"/>
                    <a:pt x="0" y="3538"/>
                    <a:pt x="0" y="3548"/>
                  </a:cubicBezTo>
                  <a:lnTo>
                    <a:pt x="2009" y="1725"/>
                  </a:lnTo>
                  <a:cubicBezTo>
                    <a:pt x="2019" y="1715"/>
                    <a:pt x="2029" y="1715"/>
                    <a:pt x="2038" y="1715"/>
                  </a:cubicBezTo>
                  <a:cubicBezTo>
                    <a:pt x="2048" y="1715"/>
                    <a:pt x="2058" y="1715"/>
                    <a:pt x="2068" y="1725"/>
                  </a:cubicBezTo>
                  <a:cubicBezTo>
                    <a:pt x="2077" y="1735"/>
                    <a:pt x="2088" y="1755"/>
                    <a:pt x="2088" y="1764"/>
                  </a:cubicBezTo>
                  <a:cubicBezTo>
                    <a:pt x="2088" y="1774"/>
                    <a:pt x="2077" y="1784"/>
                    <a:pt x="2068" y="1794"/>
                  </a:cubicBezTo>
                  <a:lnTo>
                    <a:pt x="98" y="3587"/>
                  </a:lnTo>
                  <a:cubicBezTo>
                    <a:pt x="187" y="3567"/>
                    <a:pt x="274" y="3528"/>
                    <a:pt x="372" y="3499"/>
                  </a:cubicBezTo>
                  <a:cubicBezTo>
                    <a:pt x="2166" y="2813"/>
                    <a:pt x="4743" y="627"/>
                    <a:pt x="3460" y="39"/>
                  </a:cubicBezTo>
                  <a:cubicBezTo>
                    <a:pt x="3401" y="10"/>
                    <a:pt x="3342" y="0"/>
                    <a:pt x="3273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3"/>
            <p:cNvSpPr/>
            <p:nvPr/>
          </p:nvSpPr>
          <p:spPr>
            <a:xfrm>
              <a:off x="6315916" y="6272237"/>
              <a:ext cx="255159" cy="664682"/>
            </a:xfrm>
            <a:custGeom>
              <a:avLst/>
              <a:gdLst/>
              <a:ahLst/>
              <a:cxnLst/>
              <a:rect l="l" t="t" r="r" b="b"/>
              <a:pathLst>
                <a:path w="1539" h="4009" extrusionOk="0">
                  <a:moveTo>
                    <a:pt x="255" y="0"/>
                  </a:moveTo>
                  <a:cubicBezTo>
                    <a:pt x="236" y="0"/>
                    <a:pt x="216" y="20"/>
                    <a:pt x="206" y="39"/>
                  </a:cubicBezTo>
                  <a:lnTo>
                    <a:pt x="10" y="2959"/>
                  </a:lnTo>
                  <a:lnTo>
                    <a:pt x="0" y="3166"/>
                  </a:lnTo>
                  <a:cubicBezTo>
                    <a:pt x="0" y="3185"/>
                    <a:pt x="0" y="3195"/>
                    <a:pt x="20" y="3205"/>
                  </a:cubicBezTo>
                  <a:lnTo>
                    <a:pt x="49" y="3224"/>
                  </a:lnTo>
                  <a:lnTo>
                    <a:pt x="69" y="3234"/>
                  </a:lnTo>
                  <a:lnTo>
                    <a:pt x="1362" y="4008"/>
                  </a:lnTo>
                  <a:lnTo>
                    <a:pt x="1538" y="4008"/>
                  </a:lnTo>
                  <a:lnTo>
                    <a:pt x="157" y="3185"/>
                  </a:lnTo>
                  <a:lnTo>
                    <a:pt x="88" y="3146"/>
                  </a:lnTo>
                  <a:lnTo>
                    <a:pt x="108" y="2930"/>
                  </a:lnTo>
                  <a:lnTo>
                    <a:pt x="304" y="49"/>
                  </a:lnTo>
                  <a:cubicBezTo>
                    <a:pt x="304" y="20"/>
                    <a:pt x="284" y="0"/>
                    <a:pt x="255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3"/>
            <p:cNvSpPr/>
            <p:nvPr/>
          </p:nvSpPr>
          <p:spPr>
            <a:xfrm>
              <a:off x="5870757" y="6398905"/>
              <a:ext cx="76431" cy="538013"/>
            </a:xfrm>
            <a:custGeom>
              <a:avLst/>
              <a:gdLst/>
              <a:ahLst/>
              <a:cxnLst/>
              <a:rect l="l" t="t" r="r" b="b"/>
              <a:pathLst>
                <a:path w="461" h="3245" extrusionOk="0">
                  <a:moveTo>
                    <a:pt x="412" y="0"/>
                  </a:moveTo>
                  <a:cubicBezTo>
                    <a:pt x="382" y="0"/>
                    <a:pt x="363" y="20"/>
                    <a:pt x="363" y="40"/>
                  </a:cubicBezTo>
                  <a:lnTo>
                    <a:pt x="20" y="2950"/>
                  </a:lnTo>
                  <a:lnTo>
                    <a:pt x="0" y="3087"/>
                  </a:lnTo>
                  <a:cubicBezTo>
                    <a:pt x="0" y="3097"/>
                    <a:pt x="0" y="3107"/>
                    <a:pt x="10" y="3117"/>
                  </a:cubicBezTo>
                  <a:lnTo>
                    <a:pt x="79" y="3195"/>
                  </a:lnTo>
                  <a:lnTo>
                    <a:pt x="118" y="3244"/>
                  </a:lnTo>
                  <a:lnTo>
                    <a:pt x="245" y="3244"/>
                  </a:lnTo>
                  <a:lnTo>
                    <a:pt x="225" y="3225"/>
                  </a:lnTo>
                  <a:lnTo>
                    <a:pt x="186" y="3175"/>
                  </a:lnTo>
                  <a:lnTo>
                    <a:pt x="98" y="3077"/>
                  </a:lnTo>
                  <a:lnTo>
                    <a:pt x="108" y="2931"/>
                  </a:lnTo>
                  <a:lnTo>
                    <a:pt x="451" y="59"/>
                  </a:lnTo>
                  <a:cubicBezTo>
                    <a:pt x="461" y="30"/>
                    <a:pt x="441" y="11"/>
                    <a:pt x="412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3"/>
            <p:cNvSpPr/>
            <p:nvPr/>
          </p:nvSpPr>
          <p:spPr>
            <a:xfrm>
              <a:off x="6951075" y="6134130"/>
              <a:ext cx="365744" cy="333087"/>
            </a:xfrm>
            <a:custGeom>
              <a:avLst/>
              <a:gdLst/>
              <a:ahLst/>
              <a:cxnLst/>
              <a:rect l="l" t="t" r="r" b="b"/>
              <a:pathLst>
                <a:path w="2206" h="2009" extrusionOk="0">
                  <a:moveTo>
                    <a:pt x="2156" y="0"/>
                  </a:moveTo>
                  <a:cubicBezTo>
                    <a:pt x="2147" y="0"/>
                    <a:pt x="2137" y="0"/>
                    <a:pt x="2127" y="10"/>
                  </a:cubicBezTo>
                  <a:lnTo>
                    <a:pt x="118" y="1833"/>
                  </a:lnTo>
                  <a:lnTo>
                    <a:pt x="20" y="1931"/>
                  </a:lnTo>
                  <a:cubicBezTo>
                    <a:pt x="0" y="1950"/>
                    <a:pt x="0" y="1980"/>
                    <a:pt x="11" y="2000"/>
                  </a:cubicBezTo>
                  <a:cubicBezTo>
                    <a:pt x="20" y="2009"/>
                    <a:pt x="40" y="2009"/>
                    <a:pt x="50" y="2009"/>
                  </a:cubicBezTo>
                  <a:cubicBezTo>
                    <a:pt x="59" y="2009"/>
                    <a:pt x="69" y="2009"/>
                    <a:pt x="79" y="2000"/>
                  </a:cubicBezTo>
                  <a:lnTo>
                    <a:pt x="216" y="1872"/>
                  </a:lnTo>
                  <a:lnTo>
                    <a:pt x="2186" y="79"/>
                  </a:lnTo>
                  <a:cubicBezTo>
                    <a:pt x="2195" y="69"/>
                    <a:pt x="2206" y="59"/>
                    <a:pt x="2206" y="49"/>
                  </a:cubicBezTo>
                  <a:cubicBezTo>
                    <a:pt x="2206" y="40"/>
                    <a:pt x="2195" y="20"/>
                    <a:pt x="2186" y="10"/>
                  </a:cubicBezTo>
                  <a:cubicBezTo>
                    <a:pt x="2176" y="0"/>
                    <a:pt x="2166" y="0"/>
                    <a:pt x="2156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3"/>
            <p:cNvSpPr/>
            <p:nvPr/>
          </p:nvSpPr>
          <p:spPr>
            <a:xfrm>
              <a:off x="6637558" y="6244549"/>
              <a:ext cx="390116" cy="503859"/>
            </a:xfrm>
            <a:custGeom>
              <a:avLst/>
              <a:gdLst/>
              <a:ahLst/>
              <a:cxnLst/>
              <a:rect l="l" t="t" r="r" b="b"/>
              <a:pathLst>
                <a:path w="2353" h="3039" extrusionOk="0">
                  <a:moveTo>
                    <a:pt x="510" y="1"/>
                  </a:moveTo>
                  <a:cubicBezTo>
                    <a:pt x="480" y="1"/>
                    <a:pt x="461" y="20"/>
                    <a:pt x="461" y="40"/>
                  </a:cubicBezTo>
                  <a:lnTo>
                    <a:pt x="30" y="2255"/>
                  </a:lnTo>
                  <a:lnTo>
                    <a:pt x="1" y="2411"/>
                  </a:lnTo>
                  <a:cubicBezTo>
                    <a:pt x="1" y="2431"/>
                    <a:pt x="10" y="2460"/>
                    <a:pt x="40" y="2460"/>
                  </a:cubicBezTo>
                  <a:lnTo>
                    <a:pt x="147" y="2490"/>
                  </a:lnTo>
                  <a:lnTo>
                    <a:pt x="167" y="2499"/>
                  </a:lnTo>
                  <a:lnTo>
                    <a:pt x="2294" y="3039"/>
                  </a:lnTo>
                  <a:lnTo>
                    <a:pt x="2303" y="3039"/>
                  </a:lnTo>
                  <a:cubicBezTo>
                    <a:pt x="2323" y="3039"/>
                    <a:pt x="2342" y="3028"/>
                    <a:pt x="2352" y="3009"/>
                  </a:cubicBezTo>
                  <a:lnTo>
                    <a:pt x="2352" y="2999"/>
                  </a:lnTo>
                  <a:cubicBezTo>
                    <a:pt x="2352" y="2980"/>
                    <a:pt x="2333" y="2960"/>
                    <a:pt x="2313" y="2950"/>
                  </a:cubicBezTo>
                  <a:lnTo>
                    <a:pt x="265" y="2431"/>
                  </a:lnTo>
                  <a:lnTo>
                    <a:pt x="99" y="2382"/>
                  </a:lnTo>
                  <a:lnTo>
                    <a:pt x="138" y="2205"/>
                  </a:lnTo>
                  <a:lnTo>
                    <a:pt x="549" y="60"/>
                  </a:lnTo>
                  <a:cubicBezTo>
                    <a:pt x="559" y="30"/>
                    <a:pt x="539" y="10"/>
                    <a:pt x="51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3"/>
            <p:cNvSpPr/>
            <p:nvPr/>
          </p:nvSpPr>
          <p:spPr>
            <a:xfrm>
              <a:off x="5440188" y="5229054"/>
              <a:ext cx="312026" cy="682588"/>
            </a:xfrm>
            <a:custGeom>
              <a:avLst/>
              <a:gdLst/>
              <a:ahLst/>
              <a:cxnLst/>
              <a:rect l="l" t="t" r="r" b="b"/>
              <a:pathLst>
                <a:path w="1882" h="4117" extrusionOk="0">
                  <a:moveTo>
                    <a:pt x="892" y="1"/>
                  </a:moveTo>
                  <a:cubicBezTo>
                    <a:pt x="0" y="1"/>
                    <a:pt x="187" y="2745"/>
                    <a:pt x="794" y="4117"/>
                  </a:cubicBezTo>
                  <a:cubicBezTo>
                    <a:pt x="823" y="4107"/>
                    <a:pt x="843" y="4097"/>
                    <a:pt x="873" y="4088"/>
                  </a:cubicBezTo>
                  <a:lnTo>
                    <a:pt x="804" y="1167"/>
                  </a:lnTo>
                  <a:cubicBezTo>
                    <a:pt x="804" y="1138"/>
                    <a:pt x="823" y="1118"/>
                    <a:pt x="853" y="1118"/>
                  </a:cubicBezTo>
                  <a:cubicBezTo>
                    <a:pt x="873" y="1118"/>
                    <a:pt x="892" y="1138"/>
                    <a:pt x="892" y="1167"/>
                  </a:cubicBezTo>
                  <a:lnTo>
                    <a:pt x="971" y="4058"/>
                  </a:lnTo>
                  <a:cubicBezTo>
                    <a:pt x="1206" y="3156"/>
                    <a:pt x="1882" y="364"/>
                    <a:pt x="1117" y="50"/>
                  </a:cubicBezTo>
                  <a:cubicBezTo>
                    <a:pt x="1039" y="20"/>
                    <a:pt x="961" y="1"/>
                    <a:pt x="892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3"/>
            <p:cNvSpPr/>
            <p:nvPr/>
          </p:nvSpPr>
          <p:spPr>
            <a:xfrm>
              <a:off x="6224895" y="4936757"/>
              <a:ext cx="271406" cy="602840"/>
            </a:xfrm>
            <a:custGeom>
              <a:avLst/>
              <a:gdLst/>
              <a:ahLst/>
              <a:cxnLst/>
              <a:rect l="l" t="t" r="r" b="b"/>
              <a:pathLst>
                <a:path w="1637" h="3636" extrusionOk="0">
                  <a:moveTo>
                    <a:pt x="794" y="0"/>
                  </a:moveTo>
                  <a:cubicBezTo>
                    <a:pt x="30" y="0"/>
                    <a:pt x="1" y="2391"/>
                    <a:pt x="432" y="3636"/>
                  </a:cubicBezTo>
                  <a:cubicBezTo>
                    <a:pt x="451" y="3616"/>
                    <a:pt x="480" y="3606"/>
                    <a:pt x="510" y="3587"/>
                  </a:cubicBezTo>
                  <a:lnTo>
                    <a:pt x="608" y="1323"/>
                  </a:lnTo>
                  <a:cubicBezTo>
                    <a:pt x="608" y="1304"/>
                    <a:pt x="628" y="1284"/>
                    <a:pt x="657" y="1284"/>
                  </a:cubicBezTo>
                  <a:cubicBezTo>
                    <a:pt x="687" y="1284"/>
                    <a:pt x="706" y="1304"/>
                    <a:pt x="706" y="1333"/>
                  </a:cubicBezTo>
                  <a:lnTo>
                    <a:pt x="598" y="3518"/>
                  </a:lnTo>
                  <a:cubicBezTo>
                    <a:pt x="608" y="3508"/>
                    <a:pt x="618" y="3499"/>
                    <a:pt x="637" y="3489"/>
                  </a:cubicBezTo>
                  <a:cubicBezTo>
                    <a:pt x="931" y="2617"/>
                    <a:pt x="1637" y="372"/>
                    <a:pt x="1020" y="59"/>
                  </a:cubicBezTo>
                  <a:cubicBezTo>
                    <a:pt x="931" y="20"/>
                    <a:pt x="863" y="0"/>
                    <a:pt x="794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3"/>
            <p:cNvSpPr/>
            <p:nvPr/>
          </p:nvSpPr>
          <p:spPr>
            <a:xfrm>
              <a:off x="6336972" y="5518367"/>
              <a:ext cx="630518" cy="177238"/>
            </a:xfrm>
            <a:custGeom>
              <a:avLst/>
              <a:gdLst/>
              <a:ahLst/>
              <a:cxnLst/>
              <a:rect l="l" t="t" r="r" b="b"/>
              <a:pathLst>
                <a:path w="3803" h="1069" extrusionOk="0">
                  <a:moveTo>
                    <a:pt x="2186" y="0"/>
                  </a:moveTo>
                  <a:cubicBezTo>
                    <a:pt x="1422" y="0"/>
                    <a:pt x="569" y="108"/>
                    <a:pt x="148" y="167"/>
                  </a:cubicBezTo>
                  <a:cubicBezTo>
                    <a:pt x="128" y="187"/>
                    <a:pt x="109" y="196"/>
                    <a:pt x="79" y="216"/>
                  </a:cubicBezTo>
                  <a:lnTo>
                    <a:pt x="2186" y="431"/>
                  </a:lnTo>
                  <a:cubicBezTo>
                    <a:pt x="2206" y="442"/>
                    <a:pt x="2225" y="451"/>
                    <a:pt x="2225" y="481"/>
                  </a:cubicBezTo>
                  <a:lnTo>
                    <a:pt x="2225" y="490"/>
                  </a:lnTo>
                  <a:cubicBezTo>
                    <a:pt x="2225" y="510"/>
                    <a:pt x="2206" y="529"/>
                    <a:pt x="2186" y="529"/>
                  </a:cubicBezTo>
                  <a:lnTo>
                    <a:pt x="2176" y="529"/>
                  </a:lnTo>
                  <a:lnTo>
                    <a:pt x="0" y="294"/>
                  </a:lnTo>
                  <a:lnTo>
                    <a:pt x="0" y="294"/>
                  </a:lnTo>
                  <a:cubicBezTo>
                    <a:pt x="706" y="725"/>
                    <a:pt x="1931" y="1069"/>
                    <a:pt x="2783" y="1069"/>
                  </a:cubicBezTo>
                  <a:cubicBezTo>
                    <a:pt x="3391" y="1069"/>
                    <a:pt x="3802" y="892"/>
                    <a:pt x="3675" y="442"/>
                  </a:cubicBezTo>
                  <a:cubicBezTo>
                    <a:pt x="3577" y="98"/>
                    <a:pt x="2921" y="0"/>
                    <a:pt x="2186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3"/>
            <p:cNvSpPr/>
            <p:nvPr/>
          </p:nvSpPr>
          <p:spPr>
            <a:xfrm>
              <a:off x="6023454" y="5753962"/>
              <a:ext cx="663014" cy="308881"/>
            </a:xfrm>
            <a:custGeom>
              <a:avLst/>
              <a:gdLst/>
              <a:ahLst/>
              <a:cxnLst/>
              <a:rect l="l" t="t" r="r" b="b"/>
              <a:pathLst>
                <a:path w="3999" h="1863" extrusionOk="0">
                  <a:moveTo>
                    <a:pt x="79" y="0"/>
                  </a:moveTo>
                  <a:lnTo>
                    <a:pt x="2568" y="1020"/>
                  </a:lnTo>
                  <a:cubicBezTo>
                    <a:pt x="2577" y="1029"/>
                    <a:pt x="2587" y="1049"/>
                    <a:pt x="2587" y="1059"/>
                  </a:cubicBezTo>
                  <a:lnTo>
                    <a:pt x="2587" y="1078"/>
                  </a:lnTo>
                  <a:cubicBezTo>
                    <a:pt x="2577" y="1098"/>
                    <a:pt x="2568" y="1107"/>
                    <a:pt x="2548" y="1107"/>
                  </a:cubicBezTo>
                  <a:lnTo>
                    <a:pt x="2529" y="1107"/>
                  </a:lnTo>
                  <a:lnTo>
                    <a:pt x="1" y="59"/>
                  </a:lnTo>
                  <a:lnTo>
                    <a:pt x="1" y="69"/>
                  </a:lnTo>
                  <a:cubicBezTo>
                    <a:pt x="765" y="911"/>
                    <a:pt x="2499" y="1862"/>
                    <a:pt x="3411" y="1862"/>
                  </a:cubicBezTo>
                  <a:cubicBezTo>
                    <a:pt x="3763" y="1862"/>
                    <a:pt x="3999" y="1715"/>
                    <a:pt x="3988" y="1353"/>
                  </a:cubicBezTo>
                  <a:cubicBezTo>
                    <a:pt x="3979" y="490"/>
                    <a:pt x="833" y="79"/>
                    <a:pt x="88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3"/>
            <p:cNvSpPr/>
            <p:nvPr/>
          </p:nvSpPr>
          <p:spPr>
            <a:xfrm>
              <a:off x="5591227" y="5945621"/>
              <a:ext cx="604654" cy="455114"/>
            </a:xfrm>
            <a:custGeom>
              <a:avLst/>
              <a:gdLst/>
              <a:ahLst/>
              <a:cxnLst/>
              <a:rect l="l" t="t" r="r" b="b"/>
              <a:pathLst>
                <a:path w="3647" h="2745" extrusionOk="0">
                  <a:moveTo>
                    <a:pt x="69" y="1"/>
                  </a:moveTo>
                  <a:cubicBezTo>
                    <a:pt x="40" y="10"/>
                    <a:pt x="21" y="20"/>
                    <a:pt x="1" y="30"/>
                  </a:cubicBezTo>
                  <a:cubicBezTo>
                    <a:pt x="334" y="706"/>
                    <a:pt x="1040" y="1539"/>
                    <a:pt x="1726" y="2107"/>
                  </a:cubicBezTo>
                  <a:cubicBezTo>
                    <a:pt x="1813" y="1892"/>
                    <a:pt x="1931" y="1745"/>
                    <a:pt x="2068" y="1676"/>
                  </a:cubicBezTo>
                  <a:lnTo>
                    <a:pt x="69" y="1"/>
                  </a:lnTo>
                  <a:close/>
                  <a:moveTo>
                    <a:pt x="216" y="10"/>
                  </a:moveTo>
                  <a:lnTo>
                    <a:pt x="2176" y="1637"/>
                  </a:lnTo>
                  <a:cubicBezTo>
                    <a:pt x="2196" y="1637"/>
                    <a:pt x="2225" y="1627"/>
                    <a:pt x="2245" y="1627"/>
                  </a:cubicBezTo>
                  <a:cubicBezTo>
                    <a:pt x="2333" y="1627"/>
                    <a:pt x="2421" y="1656"/>
                    <a:pt x="2519" y="1715"/>
                  </a:cubicBezTo>
                  <a:cubicBezTo>
                    <a:pt x="2754" y="1852"/>
                    <a:pt x="2793" y="2235"/>
                    <a:pt x="2734" y="2705"/>
                  </a:cubicBezTo>
                  <a:cubicBezTo>
                    <a:pt x="2823" y="2734"/>
                    <a:pt x="2901" y="2745"/>
                    <a:pt x="2980" y="2745"/>
                  </a:cubicBezTo>
                  <a:cubicBezTo>
                    <a:pt x="3195" y="2745"/>
                    <a:pt x="3352" y="2636"/>
                    <a:pt x="3420" y="2382"/>
                  </a:cubicBezTo>
                  <a:cubicBezTo>
                    <a:pt x="3646" y="1598"/>
                    <a:pt x="1079" y="393"/>
                    <a:pt x="216" y="1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3"/>
            <p:cNvSpPr/>
            <p:nvPr/>
          </p:nvSpPr>
          <p:spPr>
            <a:xfrm>
              <a:off x="5877223" y="6215370"/>
              <a:ext cx="177235" cy="178896"/>
            </a:xfrm>
            <a:custGeom>
              <a:avLst/>
              <a:gdLst/>
              <a:ahLst/>
              <a:cxnLst/>
              <a:rect l="l" t="t" r="r" b="b"/>
              <a:pathLst>
                <a:path w="1069" h="1079" extrusionOk="0">
                  <a:moveTo>
                    <a:pt x="520" y="0"/>
                  </a:moveTo>
                  <a:cubicBezTo>
                    <a:pt x="500" y="0"/>
                    <a:pt x="471" y="10"/>
                    <a:pt x="451" y="10"/>
                  </a:cubicBezTo>
                  <a:lnTo>
                    <a:pt x="628" y="167"/>
                  </a:lnTo>
                  <a:cubicBezTo>
                    <a:pt x="637" y="167"/>
                    <a:pt x="647" y="186"/>
                    <a:pt x="647" y="196"/>
                  </a:cubicBezTo>
                  <a:cubicBezTo>
                    <a:pt x="647" y="206"/>
                    <a:pt x="647" y="216"/>
                    <a:pt x="637" y="225"/>
                  </a:cubicBezTo>
                  <a:cubicBezTo>
                    <a:pt x="628" y="236"/>
                    <a:pt x="608" y="245"/>
                    <a:pt x="598" y="245"/>
                  </a:cubicBezTo>
                  <a:cubicBezTo>
                    <a:pt x="589" y="245"/>
                    <a:pt x="578" y="245"/>
                    <a:pt x="569" y="236"/>
                  </a:cubicBezTo>
                  <a:lnTo>
                    <a:pt x="343" y="49"/>
                  </a:lnTo>
                  <a:cubicBezTo>
                    <a:pt x="206" y="118"/>
                    <a:pt x="88" y="265"/>
                    <a:pt x="1" y="480"/>
                  </a:cubicBezTo>
                  <a:cubicBezTo>
                    <a:pt x="363" y="774"/>
                    <a:pt x="716" y="990"/>
                    <a:pt x="1009" y="1078"/>
                  </a:cubicBezTo>
                  <a:cubicBezTo>
                    <a:pt x="1068" y="608"/>
                    <a:pt x="1029" y="225"/>
                    <a:pt x="794" y="88"/>
                  </a:cubicBezTo>
                  <a:cubicBezTo>
                    <a:pt x="696" y="29"/>
                    <a:pt x="608" y="0"/>
                    <a:pt x="520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3"/>
            <p:cNvSpPr/>
            <p:nvPr/>
          </p:nvSpPr>
          <p:spPr>
            <a:xfrm>
              <a:off x="5822014" y="5040711"/>
              <a:ext cx="316834" cy="687396"/>
            </a:xfrm>
            <a:custGeom>
              <a:avLst/>
              <a:gdLst/>
              <a:ahLst/>
              <a:cxnLst/>
              <a:rect l="l" t="t" r="r" b="b"/>
              <a:pathLst>
                <a:path w="1911" h="4146" extrusionOk="0">
                  <a:moveTo>
                    <a:pt x="931" y="0"/>
                  </a:moveTo>
                  <a:cubicBezTo>
                    <a:pt x="0" y="0"/>
                    <a:pt x="343" y="2803"/>
                    <a:pt x="1039" y="4146"/>
                  </a:cubicBezTo>
                  <a:cubicBezTo>
                    <a:pt x="1068" y="4126"/>
                    <a:pt x="1098" y="4116"/>
                    <a:pt x="1118" y="4106"/>
                  </a:cubicBezTo>
                  <a:lnTo>
                    <a:pt x="902" y="1186"/>
                  </a:lnTo>
                  <a:cubicBezTo>
                    <a:pt x="892" y="1156"/>
                    <a:pt x="911" y="1137"/>
                    <a:pt x="941" y="1137"/>
                  </a:cubicBezTo>
                  <a:cubicBezTo>
                    <a:pt x="970" y="1137"/>
                    <a:pt x="990" y="1156"/>
                    <a:pt x="990" y="1176"/>
                  </a:cubicBezTo>
                  <a:lnTo>
                    <a:pt x="1205" y="4057"/>
                  </a:lnTo>
                  <a:cubicBezTo>
                    <a:pt x="1392" y="3156"/>
                    <a:pt x="1911" y="314"/>
                    <a:pt x="1137" y="39"/>
                  </a:cubicBezTo>
                  <a:cubicBezTo>
                    <a:pt x="1059" y="10"/>
                    <a:pt x="990" y="0"/>
                    <a:pt x="931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3"/>
            <p:cNvSpPr/>
            <p:nvPr/>
          </p:nvSpPr>
          <p:spPr>
            <a:xfrm>
              <a:off x="5046924" y="5272990"/>
              <a:ext cx="1619983" cy="793009"/>
            </a:xfrm>
            <a:custGeom>
              <a:avLst/>
              <a:gdLst/>
              <a:ahLst/>
              <a:cxnLst/>
              <a:rect l="l" t="t" r="r" b="b"/>
              <a:pathLst>
                <a:path w="9771" h="4783" extrusionOk="0">
                  <a:moveTo>
                    <a:pt x="9497" y="1"/>
                  </a:moveTo>
                  <a:lnTo>
                    <a:pt x="9497" y="1"/>
                  </a:lnTo>
                  <a:cubicBezTo>
                    <a:pt x="8909" y="550"/>
                    <a:pt x="8321" y="1040"/>
                    <a:pt x="7742" y="1461"/>
                  </a:cubicBezTo>
                  <a:cubicBezTo>
                    <a:pt x="7723" y="1471"/>
                    <a:pt x="7713" y="1480"/>
                    <a:pt x="7703" y="1490"/>
                  </a:cubicBezTo>
                  <a:lnTo>
                    <a:pt x="7694" y="1676"/>
                  </a:lnTo>
                  <a:lnTo>
                    <a:pt x="7860" y="1696"/>
                  </a:lnTo>
                  <a:cubicBezTo>
                    <a:pt x="7890" y="1676"/>
                    <a:pt x="7909" y="1667"/>
                    <a:pt x="7929" y="1647"/>
                  </a:cubicBezTo>
                  <a:cubicBezTo>
                    <a:pt x="8565" y="1177"/>
                    <a:pt x="9183" y="657"/>
                    <a:pt x="9771" y="89"/>
                  </a:cubicBezTo>
                  <a:lnTo>
                    <a:pt x="9771" y="89"/>
                  </a:lnTo>
                  <a:cubicBezTo>
                    <a:pt x="9682" y="138"/>
                    <a:pt x="9595" y="187"/>
                    <a:pt x="9506" y="226"/>
                  </a:cubicBezTo>
                  <a:lnTo>
                    <a:pt x="9399" y="363"/>
                  </a:lnTo>
                  <a:cubicBezTo>
                    <a:pt x="9388" y="373"/>
                    <a:pt x="9369" y="383"/>
                    <a:pt x="9359" y="383"/>
                  </a:cubicBezTo>
                  <a:cubicBezTo>
                    <a:pt x="9349" y="383"/>
                    <a:pt x="9340" y="383"/>
                    <a:pt x="9330" y="373"/>
                  </a:cubicBezTo>
                  <a:cubicBezTo>
                    <a:pt x="9310" y="354"/>
                    <a:pt x="9310" y="324"/>
                    <a:pt x="9320" y="304"/>
                  </a:cubicBezTo>
                  <a:lnTo>
                    <a:pt x="9418" y="197"/>
                  </a:lnTo>
                  <a:cubicBezTo>
                    <a:pt x="9408" y="187"/>
                    <a:pt x="9418" y="177"/>
                    <a:pt x="9418" y="167"/>
                  </a:cubicBezTo>
                  <a:cubicBezTo>
                    <a:pt x="9438" y="118"/>
                    <a:pt x="9467" y="69"/>
                    <a:pt x="9497" y="1"/>
                  </a:cubicBezTo>
                  <a:close/>
                  <a:moveTo>
                    <a:pt x="7615" y="1559"/>
                  </a:moveTo>
                  <a:lnTo>
                    <a:pt x="7615" y="1559"/>
                  </a:lnTo>
                  <a:cubicBezTo>
                    <a:pt x="7585" y="1578"/>
                    <a:pt x="7556" y="1588"/>
                    <a:pt x="7537" y="1608"/>
                  </a:cubicBezTo>
                  <a:cubicBezTo>
                    <a:pt x="6968" y="2009"/>
                    <a:pt x="6420" y="2362"/>
                    <a:pt x="5880" y="2656"/>
                  </a:cubicBezTo>
                  <a:lnTo>
                    <a:pt x="5900" y="2872"/>
                  </a:lnTo>
                  <a:lnTo>
                    <a:pt x="5969" y="2901"/>
                  </a:lnTo>
                  <a:lnTo>
                    <a:pt x="5978" y="2901"/>
                  </a:lnTo>
                  <a:cubicBezTo>
                    <a:pt x="6263" y="2734"/>
                    <a:pt x="6557" y="2568"/>
                    <a:pt x="6841" y="2392"/>
                  </a:cubicBezTo>
                  <a:cubicBezTo>
                    <a:pt x="7145" y="2196"/>
                    <a:pt x="7458" y="1990"/>
                    <a:pt x="7752" y="1774"/>
                  </a:cubicBezTo>
                  <a:lnTo>
                    <a:pt x="7644" y="1765"/>
                  </a:lnTo>
                  <a:cubicBezTo>
                    <a:pt x="7625" y="1755"/>
                    <a:pt x="7605" y="1735"/>
                    <a:pt x="7605" y="1715"/>
                  </a:cubicBezTo>
                  <a:lnTo>
                    <a:pt x="7615" y="1559"/>
                  </a:lnTo>
                  <a:close/>
                  <a:moveTo>
                    <a:pt x="5793" y="2705"/>
                  </a:moveTo>
                  <a:cubicBezTo>
                    <a:pt x="5773" y="2715"/>
                    <a:pt x="5743" y="2725"/>
                    <a:pt x="5714" y="2745"/>
                  </a:cubicBezTo>
                  <a:cubicBezTo>
                    <a:pt x="4852" y="3215"/>
                    <a:pt x="4038" y="3548"/>
                    <a:pt x="3343" y="3793"/>
                  </a:cubicBezTo>
                  <a:lnTo>
                    <a:pt x="3343" y="3940"/>
                  </a:lnTo>
                  <a:lnTo>
                    <a:pt x="3450" y="4028"/>
                  </a:lnTo>
                  <a:cubicBezTo>
                    <a:pt x="4273" y="3744"/>
                    <a:pt x="5087" y="3381"/>
                    <a:pt x="5871" y="2960"/>
                  </a:cubicBezTo>
                  <a:lnTo>
                    <a:pt x="5841" y="2941"/>
                  </a:lnTo>
                  <a:cubicBezTo>
                    <a:pt x="5822" y="2941"/>
                    <a:pt x="5812" y="2921"/>
                    <a:pt x="5812" y="2901"/>
                  </a:cubicBezTo>
                  <a:lnTo>
                    <a:pt x="5793" y="2705"/>
                  </a:lnTo>
                  <a:close/>
                  <a:moveTo>
                    <a:pt x="3245" y="3823"/>
                  </a:moveTo>
                  <a:cubicBezTo>
                    <a:pt x="3215" y="3832"/>
                    <a:pt x="3195" y="3842"/>
                    <a:pt x="3166" y="3852"/>
                  </a:cubicBezTo>
                  <a:cubicBezTo>
                    <a:pt x="3156" y="3862"/>
                    <a:pt x="3137" y="3862"/>
                    <a:pt x="3127" y="3862"/>
                  </a:cubicBezTo>
                  <a:cubicBezTo>
                    <a:pt x="1657" y="4352"/>
                    <a:pt x="579" y="4479"/>
                    <a:pt x="1" y="4518"/>
                  </a:cubicBezTo>
                  <a:lnTo>
                    <a:pt x="31" y="4783"/>
                  </a:lnTo>
                  <a:cubicBezTo>
                    <a:pt x="677" y="4724"/>
                    <a:pt x="1961" y="4518"/>
                    <a:pt x="3195" y="4117"/>
                  </a:cubicBezTo>
                  <a:lnTo>
                    <a:pt x="3284" y="4087"/>
                  </a:lnTo>
                  <a:cubicBezTo>
                    <a:pt x="3304" y="4077"/>
                    <a:pt x="3323" y="4067"/>
                    <a:pt x="3352" y="4058"/>
                  </a:cubicBezTo>
                  <a:lnTo>
                    <a:pt x="3264" y="3999"/>
                  </a:lnTo>
                  <a:cubicBezTo>
                    <a:pt x="3254" y="3989"/>
                    <a:pt x="3254" y="3979"/>
                    <a:pt x="3254" y="3960"/>
                  </a:cubicBezTo>
                  <a:lnTo>
                    <a:pt x="3245" y="3823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3"/>
            <p:cNvSpPr/>
            <p:nvPr/>
          </p:nvSpPr>
          <p:spPr>
            <a:xfrm>
              <a:off x="6606720" y="4644295"/>
              <a:ext cx="710100" cy="666174"/>
            </a:xfrm>
            <a:custGeom>
              <a:avLst/>
              <a:gdLst/>
              <a:ahLst/>
              <a:cxnLst/>
              <a:rect l="l" t="t" r="r" b="b"/>
              <a:pathLst>
                <a:path w="4283" h="4018" extrusionOk="0">
                  <a:moveTo>
                    <a:pt x="2803" y="0"/>
                  </a:moveTo>
                  <a:cubicBezTo>
                    <a:pt x="1872" y="0"/>
                    <a:pt x="510" y="2862"/>
                    <a:pt x="89" y="3793"/>
                  </a:cubicBezTo>
                  <a:cubicBezTo>
                    <a:pt x="59" y="3861"/>
                    <a:pt x="30" y="3910"/>
                    <a:pt x="10" y="3959"/>
                  </a:cubicBezTo>
                  <a:cubicBezTo>
                    <a:pt x="10" y="3969"/>
                    <a:pt x="0" y="3979"/>
                    <a:pt x="10" y="3989"/>
                  </a:cubicBezTo>
                  <a:lnTo>
                    <a:pt x="1725" y="1892"/>
                  </a:lnTo>
                  <a:cubicBezTo>
                    <a:pt x="1735" y="1882"/>
                    <a:pt x="1754" y="1882"/>
                    <a:pt x="1764" y="1882"/>
                  </a:cubicBezTo>
                  <a:cubicBezTo>
                    <a:pt x="1774" y="1882"/>
                    <a:pt x="1783" y="1882"/>
                    <a:pt x="1794" y="1892"/>
                  </a:cubicBezTo>
                  <a:cubicBezTo>
                    <a:pt x="1803" y="1901"/>
                    <a:pt x="1803" y="1911"/>
                    <a:pt x="1803" y="1921"/>
                  </a:cubicBezTo>
                  <a:cubicBezTo>
                    <a:pt x="1813" y="1931"/>
                    <a:pt x="1803" y="1940"/>
                    <a:pt x="1794" y="1951"/>
                  </a:cubicBezTo>
                  <a:lnTo>
                    <a:pt x="98" y="4018"/>
                  </a:lnTo>
                  <a:cubicBezTo>
                    <a:pt x="187" y="3979"/>
                    <a:pt x="274" y="3930"/>
                    <a:pt x="363" y="3881"/>
                  </a:cubicBezTo>
                  <a:cubicBezTo>
                    <a:pt x="2038" y="2950"/>
                    <a:pt x="4283" y="422"/>
                    <a:pt x="2920" y="20"/>
                  </a:cubicBezTo>
                  <a:cubicBezTo>
                    <a:pt x="2881" y="10"/>
                    <a:pt x="2842" y="0"/>
                    <a:pt x="2803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3"/>
            <p:cNvSpPr/>
            <p:nvPr/>
          </p:nvSpPr>
          <p:spPr>
            <a:xfrm>
              <a:off x="5969737" y="5229054"/>
              <a:ext cx="482795" cy="708619"/>
            </a:xfrm>
            <a:custGeom>
              <a:avLst/>
              <a:gdLst/>
              <a:ahLst/>
              <a:cxnLst/>
              <a:rect l="l" t="t" r="r" b="b"/>
              <a:pathLst>
                <a:path w="2912" h="4274" extrusionOk="0">
                  <a:moveTo>
                    <a:pt x="50" y="1"/>
                  </a:moveTo>
                  <a:cubicBezTo>
                    <a:pt x="20" y="1"/>
                    <a:pt x="1" y="20"/>
                    <a:pt x="11" y="50"/>
                  </a:cubicBezTo>
                  <a:lnTo>
                    <a:pt x="227" y="2970"/>
                  </a:lnTo>
                  <a:lnTo>
                    <a:pt x="246" y="3166"/>
                  </a:lnTo>
                  <a:cubicBezTo>
                    <a:pt x="246" y="3186"/>
                    <a:pt x="256" y="3206"/>
                    <a:pt x="275" y="3206"/>
                  </a:cubicBezTo>
                  <a:lnTo>
                    <a:pt x="305" y="3225"/>
                  </a:lnTo>
                  <a:lnTo>
                    <a:pt x="325" y="3225"/>
                  </a:lnTo>
                  <a:lnTo>
                    <a:pt x="2853" y="4273"/>
                  </a:lnTo>
                  <a:lnTo>
                    <a:pt x="2872" y="4273"/>
                  </a:lnTo>
                  <a:cubicBezTo>
                    <a:pt x="2892" y="4273"/>
                    <a:pt x="2901" y="4264"/>
                    <a:pt x="2911" y="4244"/>
                  </a:cubicBezTo>
                  <a:lnTo>
                    <a:pt x="2911" y="4225"/>
                  </a:lnTo>
                  <a:cubicBezTo>
                    <a:pt x="2911" y="4215"/>
                    <a:pt x="2901" y="4195"/>
                    <a:pt x="2892" y="4186"/>
                  </a:cubicBezTo>
                  <a:lnTo>
                    <a:pt x="403" y="3166"/>
                  </a:lnTo>
                  <a:lnTo>
                    <a:pt x="334" y="3137"/>
                  </a:lnTo>
                  <a:lnTo>
                    <a:pt x="314" y="2921"/>
                  </a:lnTo>
                  <a:lnTo>
                    <a:pt x="99" y="40"/>
                  </a:lnTo>
                  <a:cubicBezTo>
                    <a:pt x="99" y="20"/>
                    <a:pt x="79" y="1"/>
                    <a:pt x="5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3"/>
            <p:cNvSpPr/>
            <p:nvPr/>
          </p:nvSpPr>
          <p:spPr>
            <a:xfrm>
              <a:off x="5573322" y="5414413"/>
              <a:ext cx="378842" cy="809258"/>
            </a:xfrm>
            <a:custGeom>
              <a:avLst/>
              <a:gdLst/>
              <a:ahLst/>
              <a:cxnLst/>
              <a:rect l="l" t="t" r="r" b="b"/>
              <a:pathLst>
                <a:path w="2285" h="4881" extrusionOk="0">
                  <a:moveTo>
                    <a:pt x="50" y="0"/>
                  </a:moveTo>
                  <a:cubicBezTo>
                    <a:pt x="20" y="0"/>
                    <a:pt x="1" y="20"/>
                    <a:pt x="1" y="49"/>
                  </a:cubicBezTo>
                  <a:lnTo>
                    <a:pt x="70" y="2970"/>
                  </a:lnTo>
                  <a:lnTo>
                    <a:pt x="79" y="3107"/>
                  </a:lnTo>
                  <a:cubicBezTo>
                    <a:pt x="79" y="3126"/>
                    <a:pt x="79" y="3136"/>
                    <a:pt x="89" y="3146"/>
                  </a:cubicBezTo>
                  <a:lnTo>
                    <a:pt x="177" y="3205"/>
                  </a:lnTo>
                  <a:lnTo>
                    <a:pt x="2176" y="4880"/>
                  </a:lnTo>
                  <a:cubicBezTo>
                    <a:pt x="2215" y="4860"/>
                    <a:pt x="2245" y="4851"/>
                    <a:pt x="2284" y="4841"/>
                  </a:cubicBezTo>
                  <a:lnTo>
                    <a:pt x="324" y="3214"/>
                  </a:lnTo>
                  <a:lnTo>
                    <a:pt x="275" y="3175"/>
                  </a:lnTo>
                  <a:lnTo>
                    <a:pt x="168" y="3087"/>
                  </a:lnTo>
                  <a:lnTo>
                    <a:pt x="168" y="2940"/>
                  </a:lnTo>
                  <a:lnTo>
                    <a:pt x="89" y="49"/>
                  </a:lnTo>
                  <a:cubicBezTo>
                    <a:pt x="89" y="20"/>
                    <a:pt x="70" y="0"/>
                    <a:pt x="50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3"/>
            <p:cNvSpPr/>
            <p:nvPr/>
          </p:nvSpPr>
          <p:spPr>
            <a:xfrm>
              <a:off x="5934091" y="6216862"/>
              <a:ext cx="50567" cy="39294"/>
            </a:xfrm>
            <a:custGeom>
              <a:avLst/>
              <a:gdLst/>
              <a:ahLst/>
              <a:cxnLst/>
              <a:rect l="l" t="t" r="r" b="b"/>
              <a:pathLst>
                <a:path w="305" h="237" extrusionOk="0">
                  <a:moveTo>
                    <a:pt x="108" y="1"/>
                  </a:moveTo>
                  <a:cubicBezTo>
                    <a:pt x="69" y="11"/>
                    <a:pt x="39" y="20"/>
                    <a:pt x="0" y="40"/>
                  </a:cubicBezTo>
                  <a:lnTo>
                    <a:pt x="226" y="227"/>
                  </a:lnTo>
                  <a:cubicBezTo>
                    <a:pt x="235" y="236"/>
                    <a:pt x="246" y="236"/>
                    <a:pt x="255" y="236"/>
                  </a:cubicBezTo>
                  <a:cubicBezTo>
                    <a:pt x="265" y="236"/>
                    <a:pt x="285" y="227"/>
                    <a:pt x="294" y="216"/>
                  </a:cubicBezTo>
                  <a:cubicBezTo>
                    <a:pt x="304" y="207"/>
                    <a:pt x="304" y="197"/>
                    <a:pt x="304" y="187"/>
                  </a:cubicBezTo>
                  <a:cubicBezTo>
                    <a:pt x="304" y="177"/>
                    <a:pt x="294" y="158"/>
                    <a:pt x="285" y="15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3"/>
            <p:cNvSpPr/>
            <p:nvPr/>
          </p:nvSpPr>
          <p:spPr>
            <a:xfrm>
              <a:off x="6590472" y="4956155"/>
              <a:ext cx="317000" cy="380339"/>
            </a:xfrm>
            <a:custGeom>
              <a:avLst/>
              <a:gdLst/>
              <a:ahLst/>
              <a:cxnLst/>
              <a:rect l="l" t="t" r="r" b="b"/>
              <a:pathLst>
                <a:path w="1912" h="2294" extrusionOk="0">
                  <a:moveTo>
                    <a:pt x="1862" y="1"/>
                  </a:moveTo>
                  <a:cubicBezTo>
                    <a:pt x="1852" y="1"/>
                    <a:pt x="1833" y="1"/>
                    <a:pt x="1823" y="11"/>
                  </a:cubicBezTo>
                  <a:lnTo>
                    <a:pt x="108" y="2108"/>
                  </a:lnTo>
                  <a:lnTo>
                    <a:pt x="10" y="2215"/>
                  </a:lnTo>
                  <a:cubicBezTo>
                    <a:pt x="0" y="2235"/>
                    <a:pt x="0" y="2265"/>
                    <a:pt x="20" y="2284"/>
                  </a:cubicBezTo>
                  <a:cubicBezTo>
                    <a:pt x="30" y="2294"/>
                    <a:pt x="39" y="2294"/>
                    <a:pt x="49" y="2294"/>
                  </a:cubicBezTo>
                  <a:cubicBezTo>
                    <a:pt x="59" y="2294"/>
                    <a:pt x="78" y="2284"/>
                    <a:pt x="89" y="2274"/>
                  </a:cubicBezTo>
                  <a:lnTo>
                    <a:pt x="196" y="2137"/>
                  </a:lnTo>
                  <a:lnTo>
                    <a:pt x="1892" y="70"/>
                  </a:lnTo>
                  <a:cubicBezTo>
                    <a:pt x="1901" y="59"/>
                    <a:pt x="1911" y="50"/>
                    <a:pt x="1901" y="40"/>
                  </a:cubicBezTo>
                  <a:cubicBezTo>
                    <a:pt x="1901" y="30"/>
                    <a:pt x="1901" y="20"/>
                    <a:pt x="1892" y="11"/>
                  </a:cubicBezTo>
                  <a:cubicBezTo>
                    <a:pt x="1881" y="1"/>
                    <a:pt x="1872" y="1"/>
                    <a:pt x="1862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3"/>
            <p:cNvSpPr/>
            <p:nvPr/>
          </p:nvSpPr>
          <p:spPr>
            <a:xfrm>
              <a:off x="6307626" y="5149638"/>
              <a:ext cx="398405" cy="456606"/>
            </a:xfrm>
            <a:custGeom>
              <a:avLst/>
              <a:gdLst/>
              <a:ahLst/>
              <a:cxnLst/>
              <a:rect l="l" t="t" r="r" b="b"/>
              <a:pathLst>
                <a:path w="2403" h="2754" extrusionOk="0">
                  <a:moveTo>
                    <a:pt x="158" y="0"/>
                  </a:moveTo>
                  <a:cubicBezTo>
                    <a:pt x="129" y="0"/>
                    <a:pt x="109" y="20"/>
                    <a:pt x="109" y="39"/>
                  </a:cubicBezTo>
                  <a:lnTo>
                    <a:pt x="11" y="2303"/>
                  </a:lnTo>
                  <a:lnTo>
                    <a:pt x="1" y="2459"/>
                  </a:lnTo>
                  <a:cubicBezTo>
                    <a:pt x="1" y="2479"/>
                    <a:pt x="21" y="2499"/>
                    <a:pt x="40" y="2509"/>
                  </a:cubicBezTo>
                  <a:lnTo>
                    <a:pt x="148" y="2518"/>
                  </a:lnTo>
                  <a:lnTo>
                    <a:pt x="177" y="2518"/>
                  </a:lnTo>
                  <a:lnTo>
                    <a:pt x="2353" y="2753"/>
                  </a:lnTo>
                  <a:lnTo>
                    <a:pt x="2363" y="2753"/>
                  </a:lnTo>
                  <a:cubicBezTo>
                    <a:pt x="2383" y="2753"/>
                    <a:pt x="2402" y="2734"/>
                    <a:pt x="2402" y="2714"/>
                  </a:cubicBezTo>
                  <a:lnTo>
                    <a:pt x="2402" y="2705"/>
                  </a:lnTo>
                  <a:cubicBezTo>
                    <a:pt x="2402" y="2675"/>
                    <a:pt x="2383" y="2666"/>
                    <a:pt x="2363" y="2655"/>
                  </a:cubicBezTo>
                  <a:lnTo>
                    <a:pt x="256" y="2440"/>
                  </a:lnTo>
                  <a:lnTo>
                    <a:pt x="90" y="2420"/>
                  </a:lnTo>
                  <a:lnTo>
                    <a:pt x="99" y="2234"/>
                  </a:lnTo>
                  <a:lnTo>
                    <a:pt x="207" y="49"/>
                  </a:lnTo>
                  <a:cubicBezTo>
                    <a:pt x="207" y="20"/>
                    <a:pt x="188" y="0"/>
                    <a:pt x="158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3"/>
            <p:cNvSpPr/>
            <p:nvPr/>
          </p:nvSpPr>
          <p:spPr>
            <a:xfrm>
              <a:off x="5180222" y="4132485"/>
              <a:ext cx="373868" cy="620912"/>
            </a:xfrm>
            <a:custGeom>
              <a:avLst/>
              <a:gdLst/>
              <a:ahLst/>
              <a:cxnLst/>
              <a:rect l="l" t="t" r="r" b="b"/>
              <a:pathLst>
                <a:path w="2255" h="3745" extrusionOk="0">
                  <a:moveTo>
                    <a:pt x="520" y="1"/>
                  </a:moveTo>
                  <a:cubicBezTo>
                    <a:pt x="510" y="1"/>
                    <a:pt x="500" y="1"/>
                    <a:pt x="490" y="10"/>
                  </a:cubicBezTo>
                  <a:cubicBezTo>
                    <a:pt x="109" y="40"/>
                    <a:pt x="0" y="314"/>
                    <a:pt x="59" y="696"/>
                  </a:cubicBezTo>
                  <a:cubicBezTo>
                    <a:pt x="89" y="716"/>
                    <a:pt x="128" y="726"/>
                    <a:pt x="157" y="755"/>
                  </a:cubicBezTo>
                  <a:cubicBezTo>
                    <a:pt x="383" y="931"/>
                    <a:pt x="402" y="1147"/>
                    <a:pt x="285" y="1373"/>
                  </a:cubicBezTo>
                  <a:cubicBezTo>
                    <a:pt x="667" y="2205"/>
                    <a:pt x="1441" y="3215"/>
                    <a:pt x="2127" y="3744"/>
                  </a:cubicBezTo>
                  <a:cubicBezTo>
                    <a:pt x="2147" y="3725"/>
                    <a:pt x="2166" y="3705"/>
                    <a:pt x="2186" y="3675"/>
                  </a:cubicBezTo>
                  <a:lnTo>
                    <a:pt x="736" y="1138"/>
                  </a:lnTo>
                  <a:cubicBezTo>
                    <a:pt x="725" y="1118"/>
                    <a:pt x="736" y="1088"/>
                    <a:pt x="755" y="1079"/>
                  </a:cubicBezTo>
                  <a:cubicBezTo>
                    <a:pt x="765" y="1069"/>
                    <a:pt x="775" y="1069"/>
                    <a:pt x="784" y="1069"/>
                  </a:cubicBezTo>
                  <a:cubicBezTo>
                    <a:pt x="794" y="1069"/>
                    <a:pt x="814" y="1079"/>
                    <a:pt x="823" y="1088"/>
                  </a:cubicBezTo>
                  <a:lnTo>
                    <a:pt x="2254" y="3607"/>
                  </a:lnTo>
                  <a:cubicBezTo>
                    <a:pt x="2039" y="2715"/>
                    <a:pt x="1324" y="1"/>
                    <a:pt x="52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3"/>
            <p:cNvSpPr/>
            <p:nvPr/>
          </p:nvSpPr>
          <p:spPr>
            <a:xfrm>
              <a:off x="5615599" y="3513406"/>
              <a:ext cx="396582" cy="568851"/>
            </a:xfrm>
            <a:custGeom>
              <a:avLst/>
              <a:gdLst/>
              <a:ahLst/>
              <a:cxnLst/>
              <a:rect l="l" t="t" r="r" b="b"/>
              <a:pathLst>
                <a:path w="2392" h="3431" extrusionOk="0">
                  <a:moveTo>
                    <a:pt x="1108" y="1"/>
                  </a:moveTo>
                  <a:cubicBezTo>
                    <a:pt x="1" y="20"/>
                    <a:pt x="1226" y="2461"/>
                    <a:pt x="2284" y="3431"/>
                  </a:cubicBezTo>
                  <a:cubicBezTo>
                    <a:pt x="2304" y="3402"/>
                    <a:pt x="2313" y="3372"/>
                    <a:pt x="2323" y="3343"/>
                  </a:cubicBezTo>
                  <a:lnTo>
                    <a:pt x="1353" y="1314"/>
                  </a:lnTo>
                  <a:cubicBezTo>
                    <a:pt x="1343" y="1285"/>
                    <a:pt x="1353" y="1255"/>
                    <a:pt x="1372" y="1246"/>
                  </a:cubicBezTo>
                  <a:lnTo>
                    <a:pt x="1392" y="1246"/>
                  </a:lnTo>
                  <a:cubicBezTo>
                    <a:pt x="1412" y="1246"/>
                    <a:pt x="1422" y="1255"/>
                    <a:pt x="1431" y="1275"/>
                  </a:cubicBezTo>
                  <a:lnTo>
                    <a:pt x="2382" y="3245"/>
                  </a:lnTo>
                  <a:cubicBezTo>
                    <a:pt x="2382" y="3225"/>
                    <a:pt x="2392" y="3215"/>
                    <a:pt x="2392" y="3206"/>
                  </a:cubicBezTo>
                  <a:cubicBezTo>
                    <a:pt x="2245" y="2294"/>
                    <a:pt x="1804" y="1"/>
                    <a:pt x="1108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3"/>
            <p:cNvSpPr/>
            <p:nvPr/>
          </p:nvSpPr>
          <p:spPr>
            <a:xfrm>
              <a:off x="6043018" y="3801061"/>
              <a:ext cx="672630" cy="286166"/>
            </a:xfrm>
            <a:custGeom>
              <a:avLst/>
              <a:gdLst/>
              <a:ahLst/>
              <a:cxnLst/>
              <a:rect l="l" t="t" r="r" b="b"/>
              <a:pathLst>
                <a:path w="4057" h="1726" extrusionOk="0">
                  <a:moveTo>
                    <a:pt x="2988" y="1"/>
                  </a:moveTo>
                  <a:cubicBezTo>
                    <a:pt x="2224" y="1"/>
                    <a:pt x="647" y="1118"/>
                    <a:pt x="68" y="1549"/>
                  </a:cubicBezTo>
                  <a:lnTo>
                    <a:pt x="39" y="1608"/>
                  </a:lnTo>
                  <a:lnTo>
                    <a:pt x="1999" y="814"/>
                  </a:lnTo>
                  <a:cubicBezTo>
                    <a:pt x="1999" y="814"/>
                    <a:pt x="2009" y="804"/>
                    <a:pt x="2019" y="804"/>
                  </a:cubicBezTo>
                  <a:cubicBezTo>
                    <a:pt x="2028" y="804"/>
                    <a:pt x="2048" y="814"/>
                    <a:pt x="2048" y="824"/>
                  </a:cubicBezTo>
                  <a:lnTo>
                    <a:pt x="2058" y="833"/>
                  </a:lnTo>
                  <a:cubicBezTo>
                    <a:pt x="2067" y="863"/>
                    <a:pt x="2058" y="883"/>
                    <a:pt x="2028" y="892"/>
                  </a:cubicBezTo>
                  <a:lnTo>
                    <a:pt x="0" y="1725"/>
                  </a:lnTo>
                  <a:lnTo>
                    <a:pt x="186" y="1725"/>
                  </a:lnTo>
                  <a:cubicBezTo>
                    <a:pt x="1636" y="1725"/>
                    <a:pt x="4057" y="872"/>
                    <a:pt x="3312" y="108"/>
                  </a:cubicBezTo>
                  <a:cubicBezTo>
                    <a:pt x="3234" y="30"/>
                    <a:pt x="3126" y="1"/>
                    <a:pt x="2988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3"/>
            <p:cNvSpPr/>
            <p:nvPr/>
          </p:nvSpPr>
          <p:spPr>
            <a:xfrm>
              <a:off x="5860975" y="4241247"/>
              <a:ext cx="750720" cy="216366"/>
            </a:xfrm>
            <a:custGeom>
              <a:avLst/>
              <a:gdLst/>
              <a:ahLst/>
              <a:cxnLst/>
              <a:rect l="l" t="t" r="r" b="b"/>
              <a:pathLst>
                <a:path w="4528" h="1305" extrusionOk="0">
                  <a:moveTo>
                    <a:pt x="3440" y="1"/>
                  </a:moveTo>
                  <a:cubicBezTo>
                    <a:pt x="2401" y="1"/>
                    <a:pt x="578" y="697"/>
                    <a:pt x="40" y="913"/>
                  </a:cubicBezTo>
                  <a:lnTo>
                    <a:pt x="40" y="922"/>
                  </a:lnTo>
                  <a:lnTo>
                    <a:pt x="2715" y="648"/>
                  </a:lnTo>
                  <a:cubicBezTo>
                    <a:pt x="2734" y="648"/>
                    <a:pt x="2744" y="648"/>
                    <a:pt x="2754" y="667"/>
                  </a:cubicBezTo>
                  <a:cubicBezTo>
                    <a:pt x="2754" y="667"/>
                    <a:pt x="2764" y="677"/>
                    <a:pt x="2764" y="687"/>
                  </a:cubicBezTo>
                  <a:cubicBezTo>
                    <a:pt x="2764" y="707"/>
                    <a:pt x="2744" y="736"/>
                    <a:pt x="2725" y="736"/>
                  </a:cubicBezTo>
                  <a:lnTo>
                    <a:pt x="1" y="1011"/>
                  </a:lnTo>
                  <a:lnTo>
                    <a:pt x="1" y="1020"/>
                  </a:lnTo>
                  <a:cubicBezTo>
                    <a:pt x="530" y="1207"/>
                    <a:pt x="1284" y="1305"/>
                    <a:pt x="2000" y="1305"/>
                  </a:cubicBezTo>
                  <a:cubicBezTo>
                    <a:pt x="3313" y="1305"/>
                    <a:pt x="4528" y="971"/>
                    <a:pt x="4126" y="256"/>
                  </a:cubicBezTo>
                  <a:cubicBezTo>
                    <a:pt x="4018" y="70"/>
                    <a:pt x="3773" y="1"/>
                    <a:pt x="344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3"/>
            <p:cNvSpPr/>
            <p:nvPr/>
          </p:nvSpPr>
          <p:spPr>
            <a:xfrm>
              <a:off x="5568514" y="4748248"/>
              <a:ext cx="701976" cy="211392"/>
            </a:xfrm>
            <a:custGeom>
              <a:avLst/>
              <a:gdLst/>
              <a:ahLst/>
              <a:cxnLst/>
              <a:rect l="l" t="t" r="r" b="b"/>
              <a:pathLst>
                <a:path w="4234" h="1275" extrusionOk="0">
                  <a:moveTo>
                    <a:pt x="1696" y="0"/>
                  </a:moveTo>
                  <a:cubicBezTo>
                    <a:pt x="1088" y="0"/>
                    <a:pt x="510" y="30"/>
                    <a:pt x="177" y="59"/>
                  </a:cubicBezTo>
                  <a:lnTo>
                    <a:pt x="2911" y="618"/>
                  </a:lnTo>
                  <a:cubicBezTo>
                    <a:pt x="2921" y="618"/>
                    <a:pt x="2930" y="627"/>
                    <a:pt x="2930" y="627"/>
                  </a:cubicBezTo>
                  <a:cubicBezTo>
                    <a:pt x="2940" y="638"/>
                    <a:pt x="2940" y="657"/>
                    <a:pt x="2940" y="667"/>
                  </a:cubicBezTo>
                  <a:cubicBezTo>
                    <a:pt x="2940" y="686"/>
                    <a:pt x="2921" y="706"/>
                    <a:pt x="2901" y="706"/>
                  </a:cubicBezTo>
                  <a:lnTo>
                    <a:pt x="2891" y="706"/>
                  </a:lnTo>
                  <a:lnTo>
                    <a:pt x="49" y="128"/>
                  </a:lnTo>
                  <a:cubicBezTo>
                    <a:pt x="30" y="148"/>
                    <a:pt x="10" y="157"/>
                    <a:pt x="1" y="177"/>
                  </a:cubicBezTo>
                  <a:cubicBezTo>
                    <a:pt x="814" y="765"/>
                    <a:pt x="2333" y="1274"/>
                    <a:pt x="3293" y="1274"/>
                  </a:cubicBezTo>
                  <a:cubicBezTo>
                    <a:pt x="3862" y="1274"/>
                    <a:pt x="4234" y="1088"/>
                    <a:pt x="4136" y="627"/>
                  </a:cubicBezTo>
                  <a:cubicBezTo>
                    <a:pt x="4018" y="118"/>
                    <a:pt x="2803" y="0"/>
                    <a:pt x="1696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3"/>
            <p:cNvSpPr/>
            <p:nvPr/>
          </p:nvSpPr>
          <p:spPr>
            <a:xfrm>
              <a:off x="5303739" y="3783155"/>
              <a:ext cx="531373" cy="607814"/>
            </a:xfrm>
            <a:custGeom>
              <a:avLst/>
              <a:gdLst/>
              <a:ahLst/>
              <a:cxnLst/>
              <a:rect l="l" t="t" r="r" b="b"/>
              <a:pathLst>
                <a:path w="3205" h="3666" extrusionOk="0">
                  <a:moveTo>
                    <a:pt x="1235" y="1"/>
                  </a:moveTo>
                  <a:cubicBezTo>
                    <a:pt x="0" y="197"/>
                    <a:pt x="1774" y="2755"/>
                    <a:pt x="3107" y="3665"/>
                  </a:cubicBezTo>
                  <a:cubicBezTo>
                    <a:pt x="3116" y="3636"/>
                    <a:pt x="3136" y="3617"/>
                    <a:pt x="3155" y="3587"/>
                  </a:cubicBezTo>
                  <a:lnTo>
                    <a:pt x="1578" y="1128"/>
                  </a:lnTo>
                  <a:cubicBezTo>
                    <a:pt x="1559" y="1098"/>
                    <a:pt x="1568" y="1078"/>
                    <a:pt x="1588" y="1059"/>
                  </a:cubicBezTo>
                  <a:cubicBezTo>
                    <a:pt x="1598" y="1059"/>
                    <a:pt x="1607" y="1049"/>
                    <a:pt x="1607" y="1049"/>
                  </a:cubicBezTo>
                  <a:cubicBezTo>
                    <a:pt x="1627" y="1049"/>
                    <a:pt x="1646" y="1059"/>
                    <a:pt x="1646" y="1078"/>
                  </a:cubicBezTo>
                  <a:lnTo>
                    <a:pt x="3205" y="3509"/>
                  </a:lnTo>
                  <a:cubicBezTo>
                    <a:pt x="2950" y="2646"/>
                    <a:pt x="2088" y="1"/>
                    <a:pt x="1294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3"/>
            <p:cNvSpPr/>
            <p:nvPr/>
          </p:nvSpPr>
          <p:spPr>
            <a:xfrm>
              <a:off x="5123355" y="3685667"/>
              <a:ext cx="1077336" cy="1449402"/>
            </a:xfrm>
            <a:custGeom>
              <a:avLst/>
              <a:gdLst/>
              <a:ahLst/>
              <a:cxnLst/>
              <a:rect l="l" t="t" r="r" b="b"/>
              <a:pathLst>
                <a:path w="6498" h="8742" extrusionOk="0">
                  <a:moveTo>
                    <a:pt x="6497" y="1"/>
                  </a:moveTo>
                  <a:lnTo>
                    <a:pt x="6497" y="1"/>
                  </a:lnTo>
                  <a:cubicBezTo>
                    <a:pt x="6449" y="79"/>
                    <a:pt x="6390" y="157"/>
                    <a:pt x="6340" y="236"/>
                  </a:cubicBezTo>
                  <a:lnTo>
                    <a:pt x="6301" y="412"/>
                  </a:lnTo>
                  <a:cubicBezTo>
                    <a:pt x="6301" y="432"/>
                    <a:pt x="6282" y="451"/>
                    <a:pt x="6262" y="451"/>
                  </a:cubicBezTo>
                  <a:lnTo>
                    <a:pt x="6253" y="451"/>
                  </a:lnTo>
                  <a:cubicBezTo>
                    <a:pt x="6223" y="442"/>
                    <a:pt x="6213" y="422"/>
                    <a:pt x="6213" y="393"/>
                  </a:cubicBezTo>
                  <a:lnTo>
                    <a:pt x="6242" y="255"/>
                  </a:lnTo>
                  <a:cubicBezTo>
                    <a:pt x="6233" y="246"/>
                    <a:pt x="6233" y="236"/>
                    <a:pt x="6233" y="226"/>
                  </a:cubicBezTo>
                  <a:cubicBezTo>
                    <a:pt x="6223" y="177"/>
                    <a:pt x="6223" y="118"/>
                    <a:pt x="6213" y="40"/>
                  </a:cubicBezTo>
                  <a:cubicBezTo>
                    <a:pt x="5959" y="814"/>
                    <a:pt x="5674" y="1520"/>
                    <a:pt x="5361" y="2167"/>
                  </a:cubicBezTo>
                  <a:cubicBezTo>
                    <a:pt x="5361" y="2176"/>
                    <a:pt x="5351" y="2186"/>
                    <a:pt x="5351" y="2206"/>
                  </a:cubicBezTo>
                  <a:lnTo>
                    <a:pt x="5430" y="2372"/>
                  </a:lnTo>
                  <a:lnTo>
                    <a:pt x="5586" y="2304"/>
                  </a:lnTo>
                  <a:lnTo>
                    <a:pt x="5615" y="2245"/>
                  </a:lnTo>
                  <a:cubicBezTo>
                    <a:pt x="5959" y="1520"/>
                    <a:pt x="6253" y="775"/>
                    <a:pt x="6497" y="1"/>
                  </a:cubicBezTo>
                  <a:close/>
                  <a:moveTo>
                    <a:pt x="5292" y="2304"/>
                  </a:moveTo>
                  <a:cubicBezTo>
                    <a:pt x="5282" y="2333"/>
                    <a:pt x="5273" y="2363"/>
                    <a:pt x="5253" y="2392"/>
                  </a:cubicBezTo>
                  <a:cubicBezTo>
                    <a:pt x="4949" y="3009"/>
                    <a:pt x="4626" y="3578"/>
                    <a:pt x="4293" y="4097"/>
                  </a:cubicBezTo>
                  <a:lnTo>
                    <a:pt x="4410" y="4273"/>
                  </a:lnTo>
                  <a:lnTo>
                    <a:pt x="4489" y="4273"/>
                  </a:lnTo>
                  <a:lnTo>
                    <a:pt x="4489" y="4264"/>
                  </a:lnTo>
                  <a:cubicBezTo>
                    <a:pt x="4675" y="3989"/>
                    <a:pt x="4842" y="3705"/>
                    <a:pt x="5008" y="3411"/>
                  </a:cubicBezTo>
                  <a:cubicBezTo>
                    <a:pt x="5194" y="3088"/>
                    <a:pt x="5361" y="2764"/>
                    <a:pt x="5527" y="2431"/>
                  </a:cubicBezTo>
                  <a:lnTo>
                    <a:pt x="5527" y="2431"/>
                  </a:lnTo>
                  <a:lnTo>
                    <a:pt x="5419" y="2470"/>
                  </a:lnTo>
                  <a:lnTo>
                    <a:pt x="5410" y="2480"/>
                  </a:lnTo>
                  <a:cubicBezTo>
                    <a:pt x="5390" y="2480"/>
                    <a:pt x="5371" y="2470"/>
                    <a:pt x="5361" y="2450"/>
                  </a:cubicBezTo>
                  <a:lnTo>
                    <a:pt x="5292" y="2304"/>
                  </a:lnTo>
                  <a:close/>
                  <a:moveTo>
                    <a:pt x="4243" y="4175"/>
                  </a:moveTo>
                  <a:cubicBezTo>
                    <a:pt x="4224" y="4205"/>
                    <a:pt x="4204" y="4224"/>
                    <a:pt x="4195" y="4253"/>
                  </a:cubicBezTo>
                  <a:cubicBezTo>
                    <a:pt x="3646" y="5077"/>
                    <a:pt x="3097" y="5753"/>
                    <a:pt x="2597" y="6302"/>
                  </a:cubicBezTo>
                  <a:lnTo>
                    <a:pt x="2666" y="6429"/>
                  </a:lnTo>
                  <a:lnTo>
                    <a:pt x="2803" y="6459"/>
                  </a:lnTo>
                  <a:cubicBezTo>
                    <a:pt x="3391" y="5812"/>
                    <a:pt x="3940" y="5116"/>
                    <a:pt x="4430" y="4371"/>
                  </a:cubicBezTo>
                  <a:lnTo>
                    <a:pt x="4391" y="4371"/>
                  </a:lnTo>
                  <a:cubicBezTo>
                    <a:pt x="4371" y="4371"/>
                    <a:pt x="4361" y="4362"/>
                    <a:pt x="4352" y="4351"/>
                  </a:cubicBezTo>
                  <a:lnTo>
                    <a:pt x="4243" y="4175"/>
                  </a:lnTo>
                  <a:close/>
                  <a:moveTo>
                    <a:pt x="2529" y="6370"/>
                  </a:moveTo>
                  <a:cubicBezTo>
                    <a:pt x="2509" y="6400"/>
                    <a:pt x="2490" y="6420"/>
                    <a:pt x="2470" y="6439"/>
                  </a:cubicBezTo>
                  <a:cubicBezTo>
                    <a:pt x="2460" y="6449"/>
                    <a:pt x="2451" y="6459"/>
                    <a:pt x="2451" y="6468"/>
                  </a:cubicBezTo>
                  <a:cubicBezTo>
                    <a:pt x="1382" y="7595"/>
                    <a:pt x="491" y="8223"/>
                    <a:pt x="1" y="8526"/>
                  </a:cubicBezTo>
                  <a:lnTo>
                    <a:pt x="158" y="8742"/>
                  </a:lnTo>
                  <a:cubicBezTo>
                    <a:pt x="696" y="8379"/>
                    <a:pt x="1725" y="7595"/>
                    <a:pt x="2627" y="6645"/>
                  </a:cubicBezTo>
                  <a:lnTo>
                    <a:pt x="2686" y="6586"/>
                  </a:lnTo>
                  <a:cubicBezTo>
                    <a:pt x="2695" y="6566"/>
                    <a:pt x="2715" y="6557"/>
                    <a:pt x="2734" y="6537"/>
                  </a:cubicBezTo>
                  <a:lnTo>
                    <a:pt x="2627" y="6518"/>
                  </a:lnTo>
                  <a:cubicBezTo>
                    <a:pt x="2617" y="6507"/>
                    <a:pt x="2607" y="6507"/>
                    <a:pt x="2597" y="6488"/>
                  </a:cubicBezTo>
                  <a:lnTo>
                    <a:pt x="2529" y="637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3"/>
            <p:cNvSpPr/>
            <p:nvPr/>
          </p:nvSpPr>
          <p:spPr>
            <a:xfrm>
              <a:off x="6115968" y="2917207"/>
              <a:ext cx="375526" cy="810916"/>
            </a:xfrm>
            <a:custGeom>
              <a:avLst/>
              <a:gdLst/>
              <a:ahLst/>
              <a:cxnLst/>
              <a:rect l="l" t="t" r="r" b="b"/>
              <a:pathLst>
                <a:path w="2265" h="4891" extrusionOk="0">
                  <a:moveTo>
                    <a:pt x="1108" y="1"/>
                  </a:moveTo>
                  <a:cubicBezTo>
                    <a:pt x="1059" y="1"/>
                    <a:pt x="1000" y="1"/>
                    <a:pt x="941" y="10"/>
                  </a:cubicBezTo>
                  <a:cubicBezTo>
                    <a:pt x="1" y="217"/>
                    <a:pt x="157" y="3616"/>
                    <a:pt x="226" y="4675"/>
                  </a:cubicBezTo>
                  <a:cubicBezTo>
                    <a:pt x="236" y="4753"/>
                    <a:pt x="236" y="4812"/>
                    <a:pt x="246" y="4861"/>
                  </a:cubicBezTo>
                  <a:cubicBezTo>
                    <a:pt x="246" y="4871"/>
                    <a:pt x="246" y="4881"/>
                    <a:pt x="255" y="4890"/>
                  </a:cubicBezTo>
                  <a:lnTo>
                    <a:pt x="775" y="2235"/>
                  </a:lnTo>
                  <a:cubicBezTo>
                    <a:pt x="785" y="2216"/>
                    <a:pt x="804" y="2196"/>
                    <a:pt x="824" y="2196"/>
                  </a:cubicBezTo>
                  <a:lnTo>
                    <a:pt x="834" y="2196"/>
                  </a:lnTo>
                  <a:cubicBezTo>
                    <a:pt x="843" y="2196"/>
                    <a:pt x="854" y="2205"/>
                    <a:pt x="863" y="2216"/>
                  </a:cubicBezTo>
                  <a:cubicBezTo>
                    <a:pt x="863" y="2225"/>
                    <a:pt x="873" y="2235"/>
                    <a:pt x="873" y="2255"/>
                  </a:cubicBezTo>
                  <a:lnTo>
                    <a:pt x="353" y="4871"/>
                  </a:lnTo>
                  <a:cubicBezTo>
                    <a:pt x="403" y="4792"/>
                    <a:pt x="462" y="4714"/>
                    <a:pt x="510" y="4636"/>
                  </a:cubicBezTo>
                  <a:cubicBezTo>
                    <a:pt x="1510" y="3087"/>
                    <a:pt x="2265" y="1"/>
                    <a:pt x="1108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3"/>
            <p:cNvSpPr/>
            <p:nvPr/>
          </p:nvSpPr>
          <p:spPr>
            <a:xfrm>
              <a:off x="5562048" y="3957074"/>
              <a:ext cx="757186" cy="453456"/>
            </a:xfrm>
            <a:custGeom>
              <a:avLst/>
              <a:gdLst/>
              <a:ahLst/>
              <a:cxnLst/>
              <a:rect l="l" t="t" r="r" b="b"/>
              <a:pathLst>
                <a:path w="4567" h="2735" extrusionOk="0">
                  <a:moveTo>
                    <a:pt x="49" y="0"/>
                  </a:moveTo>
                  <a:cubicBezTo>
                    <a:pt x="49" y="0"/>
                    <a:pt x="40" y="10"/>
                    <a:pt x="30" y="10"/>
                  </a:cubicBezTo>
                  <a:cubicBezTo>
                    <a:pt x="10" y="29"/>
                    <a:pt x="1" y="49"/>
                    <a:pt x="20" y="79"/>
                  </a:cubicBezTo>
                  <a:lnTo>
                    <a:pt x="1597" y="2538"/>
                  </a:lnTo>
                  <a:lnTo>
                    <a:pt x="1706" y="2714"/>
                  </a:lnTo>
                  <a:cubicBezTo>
                    <a:pt x="1715" y="2725"/>
                    <a:pt x="1725" y="2734"/>
                    <a:pt x="1745" y="2734"/>
                  </a:cubicBezTo>
                  <a:lnTo>
                    <a:pt x="1784" y="2734"/>
                  </a:lnTo>
                  <a:lnTo>
                    <a:pt x="1804" y="2725"/>
                  </a:lnTo>
                  <a:lnTo>
                    <a:pt x="4528" y="2450"/>
                  </a:lnTo>
                  <a:cubicBezTo>
                    <a:pt x="4547" y="2450"/>
                    <a:pt x="4567" y="2421"/>
                    <a:pt x="4567" y="2401"/>
                  </a:cubicBezTo>
                  <a:cubicBezTo>
                    <a:pt x="4567" y="2391"/>
                    <a:pt x="4557" y="2381"/>
                    <a:pt x="4557" y="2381"/>
                  </a:cubicBezTo>
                  <a:cubicBezTo>
                    <a:pt x="4547" y="2362"/>
                    <a:pt x="4537" y="2362"/>
                    <a:pt x="4518" y="2362"/>
                  </a:cubicBezTo>
                  <a:lnTo>
                    <a:pt x="1843" y="2636"/>
                  </a:lnTo>
                  <a:lnTo>
                    <a:pt x="1764" y="2636"/>
                  </a:lnTo>
                  <a:lnTo>
                    <a:pt x="1647" y="2460"/>
                  </a:lnTo>
                  <a:lnTo>
                    <a:pt x="88" y="29"/>
                  </a:lnTo>
                  <a:cubicBezTo>
                    <a:pt x="88" y="10"/>
                    <a:pt x="69" y="0"/>
                    <a:pt x="49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3"/>
            <p:cNvSpPr/>
            <p:nvPr/>
          </p:nvSpPr>
          <p:spPr>
            <a:xfrm>
              <a:off x="5300424" y="4309554"/>
              <a:ext cx="755694" cy="555753"/>
            </a:xfrm>
            <a:custGeom>
              <a:avLst/>
              <a:gdLst/>
              <a:ahLst/>
              <a:cxnLst/>
              <a:rect l="l" t="t" r="r" b="b"/>
              <a:pathLst>
                <a:path w="4558" h="3352" extrusionOk="0">
                  <a:moveTo>
                    <a:pt x="59" y="1"/>
                  </a:moveTo>
                  <a:cubicBezTo>
                    <a:pt x="50" y="1"/>
                    <a:pt x="40" y="1"/>
                    <a:pt x="30" y="11"/>
                  </a:cubicBezTo>
                  <a:cubicBezTo>
                    <a:pt x="11" y="20"/>
                    <a:pt x="0" y="50"/>
                    <a:pt x="11" y="70"/>
                  </a:cubicBezTo>
                  <a:lnTo>
                    <a:pt x="1461" y="2607"/>
                  </a:lnTo>
                  <a:lnTo>
                    <a:pt x="1529" y="2725"/>
                  </a:lnTo>
                  <a:cubicBezTo>
                    <a:pt x="1539" y="2744"/>
                    <a:pt x="1549" y="2744"/>
                    <a:pt x="1559" y="2755"/>
                  </a:cubicBezTo>
                  <a:lnTo>
                    <a:pt x="1666" y="2774"/>
                  </a:lnTo>
                  <a:lnTo>
                    <a:pt x="4508" y="3352"/>
                  </a:lnTo>
                  <a:lnTo>
                    <a:pt x="4518" y="3352"/>
                  </a:lnTo>
                  <a:cubicBezTo>
                    <a:pt x="4538" y="3352"/>
                    <a:pt x="4557" y="3332"/>
                    <a:pt x="4557" y="3313"/>
                  </a:cubicBezTo>
                  <a:cubicBezTo>
                    <a:pt x="4557" y="3303"/>
                    <a:pt x="4557" y="3284"/>
                    <a:pt x="4547" y="3273"/>
                  </a:cubicBezTo>
                  <a:cubicBezTo>
                    <a:pt x="4547" y="3273"/>
                    <a:pt x="4538" y="3264"/>
                    <a:pt x="4528" y="3264"/>
                  </a:cubicBezTo>
                  <a:lnTo>
                    <a:pt x="1794" y="2705"/>
                  </a:lnTo>
                  <a:lnTo>
                    <a:pt x="1735" y="2696"/>
                  </a:lnTo>
                  <a:lnTo>
                    <a:pt x="1598" y="2666"/>
                  </a:lnTo>
                  <a:lnTo>
                    <a:pt x="1529" y="2539"/>
                  </a:lnTo>
                  <a:lnTo>
                    <a:pt x="98" y="20"/>
                  </a:lnTo>
                  <a:cubicBezTo>
                    <a:pt x="89" y="11"/>
                    <a:pt x="69" y="1"/>
                    <a:pt x="59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3"/>
            <p:cNvSpPr/>
            <p:nvPr/>
          </p:nvSpPr>
          <p:spPr>
            <a:xfrm>
              <a:off x="6153437" y="3281293"/>
              <a:ext cx="107435" cy="479321"/>
            </a:xfrm>
            <a:custGeom>
              <a:avLst/>
              <a:gdLst/>
              <a:ahLst/>
              <a:cxnLst/>
              <a:rect l="l" t="t" r="r" b="b"/>
              <a:pathLst>
                <a:path w="648" h="2891" extrusionOk="0">
                  <a:moveTo>
                    <a:pt x="598" y="0"/>
                  </a:moveTo>
                  <a:cubicBezTo>
                    <a:pt x="578" y="0"/>
                    <a:pt x="559" y="20"/>
                    <a:pt x="549" y="39"/>
                  </a:cubicBezTo>
                  <a:lnTo>
                    <a:pt x="29" y="2694"/>
                  </a:lnTo>
                  <a:lnTo>
                    <a:pt x="0" y="2832"/>
                  </a:lnTo>
                  <a:cubicBezTo>
                    <a:pt x="0" y="2861"/>
                    <a:pt x="10" y="2881"/>
                    <a:pt x="40" y="2890"/>
                  </a:cubicBezTo>
                  <a:lnTo>
                    <a:pt x="49" y="2890"/>
                  </a:lnTo>
                  <a:cubicBezTo>
                    <a:pt x="69" y="2890"/>
                    <a:pt x="88" y="2871"/>
                    <a:pt x="88" y="2851"/>
                  </a:cubicBezTo>
                  <a:lnTo>
                    <a:pt x="127" y="2675"/>
                  </a:lnTo>
                  <a:lnTo>
                    <a:pt x="647" y="59"/>
                  </a:lnTo>
                  <a:cubicBezTo>
                    <a:pt x="647" y="39"/>
                    <a:pt x="637" y="29"/>
                    <a:pt x="637" y="20"/>
                  </a:cubicBezTo>
                  <a:cubicBezTo>
                    <a:pt x="628" y="9"/>
                    <a:pt x="617" y="0"/>
                    <a:pt x="608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3"/>
            <p:cNvSpPr/>
            <p:nvPr/>
          </p:nvSpPr>
          <p:spPr>
            <a:xfrm>
              <a:off x="5838261" y="3719821"/>
              <a:ext cx="547621" cy="377189"/>
            </a:xfrm>
            <a:custGeom>
              <a:avLst/>
              <a:gdLst/>
              <a:ahLst/>
              <a:cxnLst/>
              <a:rect l="l" t="t" r="r" b="b"/>
              <a:pathLst>
                <a:path w="3303" h="2275" extrusionOk="0">
                  <a:moveTo>
                    <a:pt x="29" y="1"/>
                  </a:moveTo>
                  <a:cubicBezTo>
                    <a:pt x="10" y="10"/>
                    <a:pt x="0" y="40"/>
                    <a:pt x="10" y="69"/>
                  </a:cubicBezTo>
                  <a:lnTo>
                    <a:pt x="980" y="2098"/>
                  </a:lnTo>
                  <a:lnTo>
                    <a:pt x="1049" y="2244"/>
                  </a:lnTo>
                  <a:cubicBezTo>
                    <a:pt x="1059" y="2264"/>
                    <a:pt x="1078" y="2274"/>
                    <a:pt x="1098" y="2274"/>
                  </a:cubicBezTo>
                  <a:lnTo>
                    <a:pt x="1107" y="2264"/>
                  </a:lnTo>
                  <a:lnTo>
                    <a:pt x="1215" y="2225"/>
                  </a:lnTo>
                  <a:lnTo>
                    <a:pt x="1235" y="2215"/>
                  </a:lnTo>
                  <a:lnTo>
                    <a:pt x="3263" y="1382"/>
                  </a:lnTo>
                  <a:cubicBezTo>
                    <a:pt x="3293" y="1373"/>
                    <a:pt x="3302" y="1353"/>
                    <a:pt x="3293" y="1323"/>
                  </a:cubicBezTo>
                  <a:lnTo>
                    <a:pt x="3283" y="1314"/>
                  </a:lnTo>
                  <a:cubicBezTo>
                    <a:pt x="3283" y="1304"/>
                    <a:pt x="3263" y="1294"/>
                    <a:pt x="3254" y="1294"/>
                  </a:cubicBezTo>
                  <a:cubicBezTo>
                    <a:pt x="3244" y="1294"/>
                    <a:pt x="3234" y="1304"/>
                    <a:pt x="3234" y="1304"/>
                  </a:cubicBezTo>
                  <a:lnTo>
                    <a:pt x="1274" y="2098"/>
                  </a:lnTo>
                  <a:lnTo>
                    <a:pt x="1118" y="2166"/>
                  </a:lnTo>
                  <a:lnTo>
                    <a:pt x="1039" y="2000"/>
                  </a:lnTo>
                  <a:lnTo>
                    <a:pt x="88" y="30"/>
                  </a:lnTo>
                  <a:cubicBezTo>
                    <a:pt x="79" y="10"/>
                    <a:pt x="69" y="1"/>
                    <a:pt x="49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3"/>
            <p:cNvSpPr/>
            <p:nvPr/>
          </p:nvSpPr>
          <p:spPr>
            <a:xfrm>
              <a:off x="3952016" y="4652419"/>
              <a:ext cx="510317" cy="425768"/>
            </a:xfrm>
            <a:custGeom>
              <a:avLst/>
              <a:gdLst/>
              <a:ahLst/>
              <a:cxnLst/>
              <a:rect l="l" t="t" r="r" b="b"/>
              <a:pathLst>
                <a:path w="3078" h="2568" extrusionOk="0">
                  <a:moveTo>
                    <a:pt x="921" y="1"/>
                  </a:moveTo>
                  <a:cubicBezTo>
                    <a:pt x="677" y="226"/>
                    <a:pt x="353" y="451"/>
                    <a:pt x="0" y="657"/>
                  </a:cubicBezTo>
                  <a:cubicBezTo>
                    <a:pt x="206" y="941"/>
                    <a:pt x="549" y="1245"/>
                    <a:pt x="951" y="1539"/>
                  </a:cubicBezTo>
                  <a:cubicBezTo>
                    <a:pt x="1127" y="1401"/>
                    <a:pt x="1304" y="1303"/>
                    <a:pt x="1461" y="1264"/>
                  </a:cubicBezTo>
                  <a:lnTo>
                    <a:pt x="725" y="696"/>
                  </a:lnTo>
                  <a:cubicBezTo>
                    <a:pt x="706" y="676"/>
                    <a:pt x="706" y="647"/>
                    <a:pt x="716" y="628"/>
                  </a:cubicBezTo>
                  <a:cubicBezTo>
                    <a:pt x="725" y="618"/>
                    <a:pt x="745" y="608"/>
                    <a:pt x="755" y="608"/>
                  </a:cubicBezTo>
                  <a:cubicBezTo>
                    <a:pt x="764" y="608"/>
                    <a:pt x="775" y="618"/>
                    <a:pt x="784" y="618"/>
                  </a:cubicBezTo>
                  <a:lnTo>
                    <a:pt x="1578" y="1235"/>
                  </a:lnTo>
                  <a:lnTo>
                    <a:pt x="1627" y="1235"/>
                  </a:lnTo>
                  <a:cubicBezTo>
                    <a:pt x="1696" y="1235"/>
                    <a:pt x="1755" y="1255"/>
                    <a:pt x="1813" y="1284"/>
                  </a:cubicBezTo>
                  <a:cubicBezTo>
                    <a:pt x="1980" y="1372"/>
                    <a:pt x="2058" y="1490"/>
                    <a:pt x="2078" y="1627"/>
                  </a:cubicBezTo>
                  <a:lnTo>
                    <a:pt x="3077" y="2392"/>
                  </a:lnTo>
                  <a:cubicBezTo>
                    <a:pt x="2695" y="1862"/>
                    <a:pt x="1725" y="589"/>
                    <a:pt x="921" y="1"/>
                  </a:cubicBezTo>
                  <a:close/>
                  <a:moveTo>
                    <a:pt x="2078" y="1735"/>
                  </a:moveTo>
                  <a:cubicBezTo>
                    <a:pt x="2058" y="1862"/>
                    <a:pt x="2009" y="1989"/>
                    <a:pt x="1911" y="2127"/>
                  </a:cubicBezTo>
                  <a:cubicBezTo>
                    <a:pt x="2293" y="2323"/>
                    <a:pt x="2676" y="2479"/>
                    <a:pt x="3009" y="2568"/>
                  </a:cubicBezTo>
                  <a:cubicBezTo>
                    <a:pt x="3018" y="2548"/>
                    <a:pt x="3028" y="2519"/>
                    <a:pt x="3038" y="2490"/>
                  </a:cubicBezTo>
                  <a:lnTo>
                    <a:pt x="2078" y="1735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3"/>
            <p:cNvSpPr/>
            <p:nvPr/>
          </p:nvSpPr>
          <p:spPr>
            <a:xfrm>
              <a:off x="4054311" y="3827091"/>
              <a:ext cx="568843" cy="455114"/>
            </a:xfrm>
            <a:custGeom>
              <a:avLst/>
              <a:gdLst/>
              <a:ahLst/>
              <a:cxnLst/>
              <a:rect l="l" t="t" r="r" b="b"/>
              <a:pathLst>
                <a:path w="3431" h="2745" extrusionOk="0">
                  <a:moveTo>
                    <a:pt x="1147" y="1"/>
                  </a:moveTo>
                  <a:cubicBezTo>
                    <a:pt x="1098" y="1"/>
                    <a:pt x="1049" y="10"/>
                    <a:pt x="1010" y="30"/>
                  </a:cubicBezTo>
                  <a:cubicBezTo>
                    <a:pt x="1" y="461"/>
                    <a:pt x="2068" y="2254"/>
                    <a:pt x="3411" y="2744"/>
                  </a:cubicBezTo>
                  <a:cubicBezTo>
                    <a:pt x="3420" y="2715"/>
                    <a:pt x="3420" y="2675"/>
                    <a:pt x="3420" y="2646"/>
                  </a:cubicBezTo>
                  <a:lnTo>
                    <a:pt x="1735" y="1137"/>
                  </a:lnTo>
                  <a:cubicBezTo>
                    <a:pt x="1715" y="1127"/>
                    <a:pt x="1715" y="1098"/>
                    <a:pt x="1735" y="1078"/>
                  </a:cubicBezTo>
                  <a:cubicBezTo>
                    <a:pt x="1745" y="1068"/>
                    <a:pt x="1755" y="1059"/>
                    <a:pt x="1765" y="1059"/>
                  </a:cubicBezTo>
                  <a:cubicBezTo>
                    <a:pt x="1774" y="1059"/>
                    <a:pt x="1794" y="1068"/>
                    <a:pt x="1794" y="1068"/>
                  </a:cubicBezTo>
                  <a:lnTo>
                    <a:pt x="3431" y="2529"/>
                  </a:lnTo>
                  <a:lnTo>
                    <a:pt x="3431" y="2490"/>
                  </a:lnTo>
                  <a:cubicBezTo>
                    <a:pt x="2980" y="1764"/>
                    <a:pt x="1813" y="1"/>
                    <a:pt x="1147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3"/>
            <p:cNvSpPr/>
            <p:nvPr/>
          </p:nvSpPr>
          <p:spPr>
            <a:xfrm>
              <a:off x="4665264" y="3805869"/>
              <a:ext cx="576801" cy="461580"/>
            </a:xfrm>
            <a:custGeom>
              <a:avLst/>
              <a:gdLst/>
              <a:ahLst/>
              <a:cxnLst/>
              <a:rect l="l" t="t" r="r" b="b"/>
              <a:pathLst>
                <a:path w="3479" h="2784" extrusionOk="0">
                  <a:moveTo>
                    <a:pt x="2313" y="1"/>
                  </a:moveTo>
                  <a:cubicBezTo>
                    <a:pt x="1617" y="1"/>
                    <a:pt x="412" y="1912"/>
                    <a:pt x="0" y="2588"/>
                  </a:cubicBezTo>
                  <a:lnTo>
                    <a:pt x="0" y="2666"/>
                  </a:lnTo>
                  <a:lnTo>
                    <a:pt x="1509" y="1177"/>
                  </a:lnTo>
                  <a:cubicBezTo>
                    <a:pt x="1509" y="1167"/>
                    <a:pt x="1529" y="1167"/>
                    <a:pt x="1538" y="1167"/>
                  </a:cubicBezTo>
                  <a:lnTo>
                    <a:pt x="1558" y="1167"/>
                  </a:lnTo>
                  <a:lnTo>
                    <a:pt x="1568" y="1177"/>
                  </a:lnTo>
                  <a:cubicBezTo>
                    <a:pt x="1588" y="1196"/>
                    <a:pt x="1588" y="1226"/>
                    <a:pt x="1568" y="1246"/>
                  </a:cubicBezTo>
                  <a:lnTo>
                    <a:pt x="10" y="2784"/>
                  </a:lnTo>
                  <a:cubicBezTo>
                    <a:pt x="1353" y="2313"/>
                    <a:pt x="3479" y="462"/>
                    <a:pt x="2450" y="31"/>
                  </a:cubicBezTo>
                  <a:cubicBezTo>
                    <a:pt x="2411" y="11"/>
                    <a:pt x="2362" y="1"/>
                    <a:pt x="2313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3"/>
            <p:cNvSpPr/>
            <p:nvPr/>
          </p:nvSpPr>
          <p:spPr>
            <a:xfrm>
              <a:off x="4621329" y="4243071"/>
              <a:ext cx="606147" cy="391614"/>
            </a:xfrm>
            <a:custGeom>
              <a:avLst/>
              <a:gdLst/>
              <a:ahLst/>
              <a:cxnLst/>
              <a:rect l="l" t="t" r="r" b="b"/>
              <a:pathLst>
                <a:path w="3656" h="2362" extrusionOk="0">
                  <a:moveTo>
                    <a:pt x="3254" y="0"/>
                  </a:moveTo>
                  <a:cubicBezTo>
                    <a:pt x="2372" y="0"/>
                    <a:pt x="490" y="1784"/>
                    <a:pt x="11" y="2254"/>
                  </a:cubicBezTo>
                  <a:lnTo>
                    <a:pt x="11" y="2263"/>
                  </a:lnTo>
                  <a:lnTo>
                    <a:pt x="2372" y="989"/>
                  </a:lnTo>
                  <a:cubicBezTo>
                    <a:pt x="2372" y="980"/>
                    <a:pt x="2382" y="980"/>
                    <a:pt x="2391" y="980"/>
                  </a:cubicBezTo>
                  <a:cubicBezTo>
                    <a:pt x="2402" y="980"/>
                    <a:pt x="2411" y="980"/>
                    <a:pt x="2411" y="989"/>
                  </a:cubicBezTo>
                  <a:cubicBezTo>
                    <a:pt x="2421" y="989"/>
                    <a:pt x="2431" y="1000"/>
                    <a:pt x="2431" y="1000"/>
                  </a:cubicBezTo>
                  <a:cubicBezTo>
                    <a:pt x="2441" y="1029"/>
                    <a:pt x="2431" y="1048"/>
                    <a:pt x="2411" y="1068"/>
                  </a:cubicBezTo>
                  <a:lnTo>
                    <a:pt x="0" y="2361"/>
                  </a:lnTo>
                  <a:lnTo>
                    <a:pt x="11" y="2361"/>
                  </a:lnTo>
                  <a:cubicBezTo>
                    <a:pt x="1226" y="2303"/>
                    <a:pt x="3234" y="1450"/>
                    <a:pt x="3656" y="706"/>
                  </a:cubicBezTo>
                  <a:cubicBezTo>
                    <a:pt x="3538" y="460"/>
                    <a:pt x="3460" y="235"/>
                    <a:pt x="3430" y="29"/>
                  </a:cubicBezTo>
                  <a:cubicBezTo>
                    <a:pt x="3382" y="10"/>
                    <a:pt x="3323" y="0"/>
                    <a:pt x="3254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3"/>
            <p:cNvSpPr/>
            <p:nvPr/>
          </p:nvSpPr>
          <p:spPr>
            <a:xfrm>
              <a:off x="5190004" y="4247879"/>
              <a:ext cx="57033" cy="112245"/>
            </a:xfrm>
            <a:custGeom>
              <a:avLst/>
              <a:gdLst/>
              <a:ahLst/>
              <a:cxnLst/>
              <a:rect l="l" t="t" r="r" b="b"/>
              <a:pathLst>
                <a:path w="344" h="677" extrusionOk="0">
                  <a:moveTo>
                    <a:pt x="0" y="0"/>
                  </a:moveTo>
                  <a:cubicBezTo>
                    <a:pt x="30" y="206"/>
                    <a:pt x="108" y="431"/>
                    <a:pt x="226" y="677"/>
                  </a:cubicBezTo>
                  <a:cubicBezTo>
                    <a:pt x="343" y="451"/>
                    <a:pt x="324" y="235"/>
                    <a:pt x="98" y="59"/>
                  </a:cubicBezTo>
                  <a:cubicBezTo>
                    <a:pt x="69" y="30"/>
                    <a:pt x="30" y="20"/>
                    <a:pt x="0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3"/>
            <p:cNvSpPr/>
            <p:nvPr/>
          </p:nvSpPr>
          <p:spPr>
            <a:xfrm>
              <a:off x="4493004" y="4861984"/>
              <a:ext cx="755528" cy="245546"/>
            </a:xfrm>
            <a:custGeom>
              <a:avLst/>
              <a:gdLst/>
              <a:ahLst/>
              <a:cxnLst/>
              <a:rect l="l" t="t" r="r" b="b"/>
              <a:pathLst>
                <a:path w="4557" h="1481" extrusionOk="0">
                  <a:moveTo>
                    <a:pt x="3470" y="0"/>
                  </a:moveTo>
                  <a:cubicBezTo>
                    <a:pt x="2538" y="0"/>
                    <a:pt x="785" y="843"/>
                    <a:pt x="118" y="1186"/>
                  </a:cubicBezTo>
                  <a:lnTo>
                    <a:pt x="2852" y="647"/>
                  </a:lnTo>
                  <a:lnTo>
                    <a:pt x="2862" y="647"/>
                  </a:lnTo>
                  <a:cubicBezTo>
                    <a:pt x="2871" y="647"/>
                    <a:pt x="2882" y="647"/>
                    <a:pt x="2882" y="657"/>
                  </a:cubicBezTo>
                  <a:cubicBezTo>
                    <a:pt x="2891" y="667"/>
                    <a:pt x="2901" y="677"/>
                    <a:pt x="2901" y="686"/>
                  </a:cubicBezTo>
                  <a:cubicBezTo>
                    <a:pt x="2911" y="706"/>
                    <a:pt x="2891" y="736"/>
                    <a:pt x="2871" y="736"/>
                  </a:cubicBezTo>
                  <a:lnTo>
                    <a:pt x="20" y="1294"/>
                  </a:lnTo>
                  <a:cubicBezTo>
                    <a:pt x="10" y="1313"/>
                    <a:pt x="1" y="1343"/>
                    <a:pt x="1" y="1363"/>
                  </a:cubicBezTo>
                  <a:cubicBezTo>
                    <a:pt x="343" y="1441"/>
                    <a:pt x="765" y="1480"/>
                    <a:pt x="1206" y="1480"/>
                  </a:cubicBezTo>
                  <a:cubicBezTo>
                    <a:pt x="2764" y="1480"/>
                    <a:pt x="4557" y="1000"/>
                    <a:pt x="3989" y="196"/>
                  </a:cubicBezTo>
                  <a:cubicBezTo>
                    <a:pt x="3891" y="59"/>
                    <a:pt x="3705" y="0"/>
                    <a:pt x="3470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3"/>
            <p:cNvSpPr/>
            <p:nvPr/>
          </p:nvSpPr>
          <p:spPr>
            <a:xfrm>
              <a:off x="3880392" y="4182887"/>
              <a:ext cx="700484" cy="451798"/>
            </a:xfrm>
            <a:custGeom>
              <a:avLst/>
              <a:gdLst/>
              <a:ahLst/>
              <a:cxnLst/>
              <a:rect l="l" t="t" r="r" b="b"/>
              <a:pathLst>
                <a:path w="4225" h="2725" extrusionOk="0">
                  <a:moveTo>
                    <a:pt x="1275" y="0"/>
                  </a:moveTo>
                  <a:cubicBezTo>
                    <a:pt x="1196" y="0"/>
                    <a:pt x="1128" y="20"/>
                    <a:pt x="1069" y="59"/>
                  </a:cubicBezTo>
                  <a:cubicBezTo>
                    <a:pt x="1" y="706"/>
                    <a:pt x="2618" y="2391"/>
                    <a:pt x="4195" y="2724"/>
                  </a:cubicBezTo>
                  <a:cubicBezTo>
                    <a:pt x="4195" y="2695"/>
                    <a:pt x="4205" y="2666"/>
                    <a:pt x="4205" y="2637"/>
                  </a:cubicBezTo>
                  <a:lnTo>
                    <a:pt x="1804" y="961"/>
                  </a:lnTo>
                  <a:cubicBezTo>
                    <a:pt x="1784" y="951"/>
                    <a:pt x="1784" y="921"/>
                    <a:pt x="1795" y="902"/>
                  </a:cubicBezTo>
                  <a:cubicBezTo>
                    <a:pt x="1804" y="882"/>
                    <a:pt x="1814" y="882"/>
                    <a:pt x="1834" y="882"/>
                  </a:cubicBezTo>
                  <a:lnTo>
                    <a:pt x="1863" y="882"/>
                  </a:lnTo>
                  <a:lnTo>
                    <a:pt x="4225" y="2539"/>
                  </a:lnTo>
                  <a:cubicBezTo>
                    <a:pt x="3696" y="1882"/>
                    <a:pt x="2089" y="0"/>
                    <a:pt x="1275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3"/>
            <p:cNvSpPr/>
            <p:nvPr/>
          </p:nvSpPr>
          <p:spPr>
            <a:xfrm>
              <a:off x="4205350" y="3835215"/>
              <a:ext cx="466547" cy="1743527"/>
            </a:xfrm>
            <a:custGeom>
              <a:avLst/>
              <a:gdLst/>
              <a:ahLst/>
              <a:cxnLst/>
              <a:rect l="l" t="t" r="r" b="b"/>
              <a:pathLst>
                <a:path w="2814" h="10516" extrusionOk="0">
                  <a:moveTo>
                    <a:pt x="2735" y="0"/>
                  </a:moveTo>
                  <a:cubicBezTo>
                    <a:pt x="2725" y="98"/>
                    <a:pt x="2696" y="196"/>
                    <a:pt x="2676" y="285"/>
                  </a:cubicBezTo>
                  <a:lnTo>
                    <a:pt x="2716" y="461"/>
                  </a:lnTo>
                  <a:cubicBezTo>
                    <a:pt x="2716" y="490"/>
                    <a:pt x="2705" y="510"/>
                    <a:pt x="2676" y="520"/>
                  </a:cubicBezTo>
                  <a:lnTo>
                    <a:pt x="2666" y="520"/>
                  </a:lnTo>
                  <a:cubicBezTo>
                    <a:pt x="2647" y="520"/>
                    <a:pt x="2627" y="510"/>
                    <a:pt x="2627" y="481"/>
                  </a:cubicBezTo>
                  <a:lnTo>
                    <a:pt x="2598" y="344"/>
                  </a:lnTo>
                  <a:cubicBezTo>
                    <a:pt x="2588" y="344"/>
                    <a:pt x="2578" y="333"/>
                    <a:pt x="2578" y="324"/>
                  </a:cubicBezTo>
                  <a:cubicBezTo>
                    <a:pt x="2549" y="275"/>
                    <a:pt x="2529" y="226"/>
                    <a:pt x="2490" y="157"/>
                  </a:cubicBezTo>
                  <a:lnTo>
                    <a:pt x="2490" y="157"/>
                  </a:lnTo>
                  <a:cubicBezTo>
                    <a:pt x="2549" y="960"/>
                    <a:pt x="2559" y="1725"/>
                    <a:pt x="2520" y="2441"/>
                  </a:cubicBezTo>
                  <a:lnTo>
                    <a:pt x="2520" y="2480"/>
                  </a:lnTo>
                  <a:lnTo>
                    <a:pt x="2657" y="2607"/>
                  </a:lnTo>
                  <a:lnTo>
                    <a:pt x="2774" y="2489"/>
                  </a:lnTo>
                  <a:lnTo>
                    <a:pt x="2774" y="2411"/>
                  </a:lnTo>
                  <a:cubicBezTo>
                    <a:pt x="2814" y="1627"/>
                    <a:pt x="2803" y="814"/>
                    <a:pt x="2735" y="0"/>
                  </a:cubicBezTo>
                  <a:close/>
                  <a:moveTo>
                    <a:pt x="2509" y="2597"/>
                  </a:moveTo>
                  <a:cubicBezTo>
                    <a:pt x="2509" y="2626"/>
                    <a:pt x="2509" y="2666"/>
                    <a:pt x="2500" y="2695"/>
                  </a:cubicBezTo>
                  <a:cubicBezTo>
                    <a:pt x="2461" y="3381"/>
                    <a:pt x="2372" y="4037"/>
                    <a:pt x="2265" y="4636"/>
                  </a:cubicBezTo>
                  <a:lnTo>
                    <a:pt x="2441" y="4763"/>
                  </a:lnTo>
                  <a:lnTo>
                    <a:pt x="2520" y="4723"/>
                  </a:lnTo>
                  <a:lnTo>
                    <a:pt x="2520" y="4714"/>
                  </a:lnTo>
                  <a:cubicBezTo>
                    <a:pt x="2578" y="4390"/>
                    <a:pt x="2627" y="4057"/>
                    <a:pt x="2666" y="3724"/>
                  </a:cubicBezTo>
                  <a:cubicBezTo>
                    <a:pt x="2716" y="3362"/>
                    <a:pt x="2745" y="2999"/>
                    <a:pt x="2764" y="2626"/>
                  </a:cubicBezTo>
                  <a:lnTo>
                    <a:pt x="2764" y="2626"/>
                  </a:lnTo>
                  <a:lnTo>
                    <a:pt x="2686" y="2705"/>
                  </a:lnTo>
                  <a:cubicBezTo>
                    <a:pt x="2676" y="2715"/>
                    <a:pt x="2666" y="2715"/>
                    <a:pt x="2657" y="2715"/>
                  </a:cubicBezTo>
                  <a:cubicBezTo>
                    <a:pt x="2647" y="2715"/>
                    <a:pt x="2637" y="2715"/>
                    <a:pt x="2627" y="2705"/>
                  </a:cubicBezTo>
                  <a:lnTo>
                    <a:pt x="2509" y="2597"/>
                  </a:lnTo>
                  <a:close/>
                  <a:moveTo>
                    <a:pt x="2245" y="4734"/>
                  </a:moveTo>
                  <a:cubicBezTo>
                    <a:pt x="2245" y="4763"/>
                    <a:pt x="2235" y="4792"/>
                    <a:pt x="2235" y="4821"/>
                  </a:cubicBezTo>
                  <a:cubicBezTo>
                    <a:pt x="2049" y="5792"/>
                    <a:pt x="1804" y="6624"/>
                    <a:pt x="1549" y="7321"/>
                  </a:cubicBezTo>
                  <a:lnTo>
                    <a:pt x="1657" y="7419"/>
                  </a:lnTo>
                  <a:lnTo>
                    <a:pt x="1794" y="7389"/>
                  </a:lnTo>
                  <a:cubicBezTo>
                    <a:pt x="2088" y="6566"/>
                    <a:pt x="2324" y="5713"/>
                    <a:pt x="2490" y="4832"/>
                  </a:cubicBezTo>
                  <a:lnTo>
                    <a:pt x="2490" y="4832"/>
                  </a:lnTo>
                  <a:lnTo>
                    <a:pt x="2461" y="4851"/>
                  </a:lnTo>
                  <a:cubicBezTo>
                    <a:pt x="2461" y="4851"/>
                    <a:pt x="2451" y="4861"/>
                    <a:pt x="2441" y="4861"/>
                  </a:cubicBezTo>
                  <a:cubicBezTo>
                    <a:pt x="2431" y="4861"/>
                    <a:pt x="2422" y="4851"/>
                    <a:pt x="2411" y="4851"/>
                  </a:cubicBezTo>
                  <a:lnTo>
                    <a:pt x="2245" y="4734"/>
                  </a:lnTo>
                  <a:close/>
                  <a:moveTo>
                    <a:pt x="1510" y="7419"/>
                  </a:moveTo>
                  <a:cubicBezTo>
                    <a:pt x="1500" y="7448"/>
                    <a:pt x="1490" y="7477"/>
                    <a:pt x="1481" y="7497"/>
                  </a:cubicBezTo>
                  <a:cubicBezTo>
                    <a:pt x="1471" y="7506"/>
                    <a:pt x="1471" y="7526"/>
                    <a:pt x="1471" y="7536"/>
                  </a:cubicBezTo>
                  <a:cubicBezTo>
                    <a:pt x="913" y="8986"/>
                    <a:pt x="334" y="9908"/>
                    <a:pt x="1" y="10368"/>
                  </a:cubicBezTo>
                  <a:lnTo>
                    <a:pt x="227" y="10515"/>
                  </a:lnTo>
                  <a:cubicBezTo>
                    <a:pt x="579" y="9966"/>
                    <a:pt x="1236" y="8849"/>
                    <a:pt x="1706" y="7634"/>
                  </a:cubicBezTo>
                  <a:cubicBezTo>
                    <a:pt x="1716" y="7604"/>
                    <a:pt x="1725" y="7585"/>
                    <a:pt x="1736" y="7556"/>
                  </a:cubicBezTo>
                  <a:cubicBezTo>
                    <a:pt x="1736" y="7536"/>
                    <a:pt x="1745" y="7506"/>
                    <a:pt x="1755" y="7487"/>
                  </a:cubicBezTo>
                  <a:lnTo>
                    <a:pt x="1755" y="7487"/>
                  </a:lnTo>
                  <a:lnTo>
                    <a:pt x="1657" y="7506"/>
                  </a:lnTo>
                  <a:lnTo>
                    <a:pt x="1647" y="7506"/>
                  </a:lnTo>
                  <a:cubicBezTo>
                    <a:pt x="1638" y="7506"/>
                    <a:pt x="1627" y="7506"/>
                    <a:pt x="1618" y="7497"/>
                  </a:cubicBezTo>
                  <a:lnTo>
                    <a:pt x="1510" y="7419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3"/>
            <p:cNvSpPr/>
            <p:nvPr/>
          </p:nvSpPr>
          <p:spPr>
            <a:xfrm>
              <a:off x="4299687" y="3081344"/>
              <a:ext cx="409514" cy="810916"/>
            </a:xfrm>
            <a:custGeom>
              <a:avLst/>
              <a:gdLst/>
              <a:ahLst/>
              <a:cxnLst/>
              <a:rect l="l" t="t" r="r" b="b"/>
              <a:pathLst>
                <a:path w="2470" h="4891" extrusionOk="0">
                  <a:moveTo>
                    <a:pt x="1137" y="0"/>
                  </a:moveTo>
                  <a:cubicBezTo>
                    <a:pt x="1029" y="0"/>
                    <a:pt x="921" y="40"/>
                    <a:pt x="794" y="118"/>
                  </a:cubicBezTo>
                  <a:cubicBezTo>
                    <a:pt x="0" y="667"/>
                    <a:pt x="1450" y="3754"/>
                    <a:pt x="1921" y="4704"/>
                  </a:cubicBezTo>
                  <a:cubicBezTo>
                    <a:pt x="1960" y="4773"/>
                    <a:pt x="1980" y="4822"/>
                    <a:pt x="2009" y="4871"/>
                  </a:cubicBezTo>
                  <a:cubicBezTo>
                    <a:pt x="2009" y="4880"/>
                    <a:pt x="2019" y="4891"/>
                    <a:pt x="2029" y="4891"/>
                  </a:cubicBezTo>
                  <a:lnTo>
                    <a:pt x="1490" y="2235"/>
                  </a:lnTo>
                  <a:cubicBezTo>
                    <a:pt x="1490" y="2206"/>
                    <a:pt x="1509" y="2186"/>
                    <a:pt x="1529" y="2176"/>
                  </a:cubicBezTo>
                  <a:lnTo>
                    <a:pt x="1539" y="2176"/>
                  </a:lnTo>
                  <a:cubicBezTo>
                    <a:pt x="1548" y="2176"/>
                    <a:pt x="1559" y="2186"/>
                    <a:pt x="1559" y="2186"/>
                  </a:cubicBezTo>
                  <a:cubicBezTo>
                    <a:pt x="1578" y="2195"/>
                    <a:pt x="1578" y="2206"/>
                    <a:pt x="1588" y="2215"/>
                  </a:cubicBezTo>
                  <a:lnTo>
                    <a:pt x="2107" y="4832"/>
                  </a:lnTo>
                  <a:cubicBezTo>
                    <a:pt x="2127" y="4743"/>
                    <a:pt x="2156" y="4645"/>
                    <a:pt x="2166" y="4547"/>
                  </a:cubicBezTo>
                  <a:cubicBezTo>
                    <a:pt x="2470" y="2862"/>
                    <a:pt x="2068" y="0"/>
                    <a:pt x="1137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3"/>
            <p:cNvSpPr/>
            <p:nvPr/>
          </p:nvSpPr>
          <p:spPr>
            <a:xfrm>
              <a:off x="4176170" y="4329118"/>
              <a:ext cx="849865" cy="312031"/>
            </a:xfrm>
            <a:custGeom>
              <a:avLst/>
              <a:gdLst/>
              <a:ahLst/>
              <a:cxnLst/>
              <a:rect l="l" t="t" r="r" b="b"/>
              <a:pathLst>
                <a:path w="5126" h="1882" extrusionOk="0">
                  <a:moveTo>
                    <a:pt x="50" y="0"/>
                  </a:moveTo>
                  <a:cubicBezTo>
                    <a:pt x="30" y="0"/>
                    <a:pt x="20" y="0"/>
                    <a:pt x="11" y="20"/>
                  </a:cubicBezTo>
                  <a:cubicBezTo>
                    <a:pt x="0" y="39"/>
                    <a:pt x="0" y="69"/>
                    <a:pt x="20" y="79"/>
                  </a:cubicBezTo>
                  <a:lnTo>
                    <a:pt x="2421" y="1755"/>
                  </a:lnTo>
                  <a:lnTo>
                    <a:pt x="2587" y="1872"/>
                  </a:lnTo>
                  <a:cubicBezTo>
                    <a:pt x="2598" y="1872"/>
                    <a:pt x="2607" y="1882"/>
                    <a:pt x="2617" y="1882"/>
                  </a:cubicBezTo>
                  <a:cubicBezTo>
                    <a:pt x="2627" y="1882"/>
                    <a:pt x="2637" y="1872"/>
                    <a:pt x="2637" y="1872"/>
                  </a:cubicBezTo>
                  <a:lnTo>
                    <a:pt x="2666" y="1853"/>
                  </a:lnTo>
                  <a:lnTo>
                    <a:pt x="2685" y="1842"/>
                  </a:lnTo>
                  <a:lnTo>
                    <a:pt x="5096" y="549"/>
                  </a:lnTo>
                  <a:cubicBezTo>
                    <a:pt x="5116" y="529"/>
                    <a:pt x="5126" y="510"/>
                    <a:pt x="5116" y="481"/>
                  </a:cubicBezTo>
                  <a:cubicBezTo>
                    <a:pt x="5116" y="481"/>
                    <a:pt x="5106" y="470"/>
                    <a:pt x="5096" y="470"/>
                  </a:cubicBezTo>
                  <a:cubicBezTo>
                    <a:pt x="5096" y="461"/>
                    <a:pt x="5087" y="461"/>
                    <a:pt x="5076" y="461"/>
                  </a:cubicBezTo>
                  <a:cubicBezTo>
                    <a:pt x="5067" y="461"/>
                    <a:pt x="5057" y="461"/>
                    <a:pt x="5057" y="470"/>
                  </a:cubicBezTo>
                  <a:lnTo>
                    <a:pt x="2696" y="1744"/>
                  </a:lnTo>
                  <a:lnTo>
                    <a:pt x="2617" y="1784"/>
                  </a:lnTo>
                  <a:lnTo>
                    <a:pt x="2441" y="165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3"/>
            <p:cNvSpPr/>
            <p:nvPr/>
          </p:nvSpPr>
          <p:spPr>
            <a:xfrm>
              <a:off x="4068901" y="4753222"/>
              <a:ext cx="906733" cy="326621"/>
            </a:xfrm>
            <a:custGeom>
              <a:avLst/>
              <a:gdLst/>
              <a:ahLst/>
              <a:cxnLst/>
              <a:rect l="l" t="t" r="r" b="b"/>
              <a:pathLst>
                <a:path w="5469" h="1970" extrusionOk="0">
                  <a:moveTo>
                    <a:pt x="50" y="0"/>
                  </a:moveTo>
                  <a:cubicBezTo>
                    <a:pt x="40" y="0"/>
                    <a:pt x="20" y="10"/>
                    <a:pt x="11" y="20"/>
                  </a:cubicBezTo>
                  <a:cubicBezTo>
                    <a:pt x="1" y="39"/>
                    <a:pt x="1" y="68"/>
                    <a:pt x="20" y="88"/>
                  </a:cubicBezTo>
                  <a:lnTo>
                    <a:pt x="756" y="656"/>
                  </a:lnTo>
                  <a:lnTo>
                    <a:pt x="873" y="627"/>
                  </a:lnTo>
                  <a:lnTo>
                    <a:pt x="79" y="10"/>
                  </a:lnTo>
                  <a:cubicBezTo>
                    <a:pt x="70" y="10"/>
                    <a:pt x="59" y="0"/>
                    <a:pt x="50" y="0"/>
                  </a:cubicBezTo>
                  <a:close/>
                  <a:moveTo>
                    <a:pt x="1373" y="1019"/>
                  </a:moveTo>
                  <a:lnTo>
                    <a:pt x="1373" y="1127"/>
                  </a:lnTo>
                  <a:lnTo>
                    <a:pt x="2333" y="1882"/>
                  </a:lnTo>
                  <a:lnTo>
                    <a:pt x="2441" y="1960"/>
                  </a:lnTo>
                  <a:cubicBezTo>
                    <a:pt x="2450" y="1969"/>
                    <a:pt x="2461" y="1969"/>
                    <a:pt x="2470" y="1969"/>
                  </a:cubicBezTo>
                  <a:lnTo>
                    <a:pt x="2480" y="1969"/>
                  </a:lnTo>
                  <a:lnTo>
                    <a:pt x="2578" y="1950"/>
                  </a:lnTo>
                  <a:lnTo>
                    <a:pt x="5429" y="1392"/>
                  </a:lnTo>
                  <a:cubicBezTo>
                    <a:pt x="5449" y="1392"/>
                    <a:pt x="5469" y="1362"/>
                    <a:pt x="5459" y="1342"/>
                  </a:cubicBezTo>
                  <a:cubicBezTo>
                    <a:pt x="5459" y="1333"/>
                    <a:pt x="5449" y="1323"/>
                    <a:pt x="5440" y="1313"/>
                  </a:cubicBezTo>
                  <a:cubicBezTo>
                    <a:pt x="5440" y="1303"/>
                    <a:pt x="5429" y="1303"/>
                    <a:pt x="5420" y="1303"/>
                  </a:cubicBezTo>
                  <a:lnTo>
                    <a:pt x="5410" y="1303"/>
                  </a:lnTo>
                  <a:lnTo>
                    <a:pt x="2676" y="1842"/>
                  </a:lnTo>
                  <a:lnTo>
                    <a:pt x="2617" y="1852"/>
                  </a:lnTo>
                  <a:lnTo>
                    <a:pt x="2480" y="1882"/>
                  </a:lnTo>
                  <a:lnTo>
                    <a:pt x="2372" y="1784"/>
                  </a:lnTo>
                  <a:lnTo>
                    <a:pt x="1373" y="1019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3"/>
            <p:cNvSpPr/>
            <p:nvPr/>
          </p:nvSpPr>
          <p:spPr>
            <a:xfrm>
              <a:off x="4546555" y="3441948"/>
              <a:ext cx="109093" cy="479486"/>
            </a:xfrm>
            <a:custGeom>
              <a:avLst/>
              <a:gdLst/>
              <a:ahLst/>
              <a:cxnLst/>
              <a:rect l="l" t="t" r="r" b="b"/>
              <a:pathLst>
                <a:path w="658" h="2892" extrusionOk="0">
                  <a:moveTo>
                    <a:pt x="40" y="1"/>
                  </a:moveTo>
                  <a:cubicBezTo>
                    <a:pt x="20" y="11"/>
                    <a:pt x="1" y="31"/>
                    <a:pt x="1" y="60"/>
                  </a:cubicBezTo>
                  <a:lnTo>
                    <a:pt x="540" y="2716"/>
                  </a:lnTo>
                  <a:lnTo>
                    <a:pt x="569" y="2853"/>
                  </a:lnTo>
                  <a:cubicBezTo>
                    <a:pt x="569" y="2882"/>
                    <a:pt x="589" y="2892"/>
                    <a:pt x="608" y="2892"/>
                  </a:cubicBezTo>
                  <a:lnTo>
                    <a:pt x="618" y="2892"/>
                  </a:lnTo>
                  <a:cubicBezTo>
                    <a:pt x="647" y="2882"/>
                    <a:pt x="658" y="2862"/>
                    <a:pt x="658" y="2833"/>
                  </a:cubicBezTo>
                  <a:lnTo>
                    <a:pt x="618" y="2657"/>
                  </a:lnTo>
                  <a:lnTo>
                    <a:pt x="99" y="40"/>
                  </a:lnTo>
                  <a:cubicBezTo>
                    <a:pt x="89" y="31"/>
                    <a:pt x="89" y="20"/>
                    <a:pt x="70" y="11"/>
                  </a:cubicBezTo>
                  <a:cubicBezTo>
                    <a:pt x="70" y="11"/>
                    <a:pt x="59" y="1"/>
                    <a:pt x="5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3"/>
            <p:cNvSpPr/>
            <p:nvPr/>
          </p:nvSpPr>
          <p:spPr>
            <a:xfrm>
              <a:off x="4338649" y="3999352"/>
              <a:ext cx="589899" cy="286001"/>
            </a:xfrm>
            <a:custGeom>
              <a:avLst/>
              <a:gdLst/>
              <a:ahLst/>
              <a:cxnLst/>
              <a:rect l="l" t="t" r="r" b="b"/>
              <a:pathLst>
                <a:path w="3558" h="1725" extrusionOk="0">
                  <a:moveTo>
                    <a:pt x="3508" y="0"/>
                  </a:moveTo>
                  <a:cubicBezTo>
                    <a:pt x="3499" y="0"/>
                    <a:pt x="3479" y="0"/>
                    <a:pt x="3479" y="10"/>
                  </a:cubicBezTo>
                  <a:lnTo>
                    <a:pt x="1970" y="1499"/>
                  </a:lnTo>
                  <a:lnTo>
                    <a:pt x="1853" y="1617"/>
                  </a:lnTo>
                  <a:lnTo>
                    <a:pt x="1716" y="1490"/>
                  </a:lnTo>
                  <a:lnTo>
                    <a:pt x="79" y="29"/>
                  </a:lnTo>
                  <a:cubicBezTo>
                    <a:pt x="79" y="29"/>
                    <a:pt x="59" y="20"/>
                    <a:pt x="50" y="20"/>
                  </a:cubicBezTo>
                  <a:cubicBezTo>
                    <a:pt x="40" y="20"/>
                    <a:pt x="30" y="29"/>
                    <a:pt x="20" y="39"/>
                  </a:cubicBezTo>
                  <a:cubicBezTo>
                    <a:pt x="0" y="59"/>
                    <a:pt x="0" y="88"/>
                    <a:pt x="20" y="98"/>
                  </a:cubicBezTo>
                  <a:lnTo>
                    <a:pt x="1705" y="1607"/>
                  </a:lnTo>
                  <a:lnTo>
                    <a:pt x="1823" y="1715"/>
                  </a:lnTo>
                  <a:cubicBezTo>
                    <a:pt x="1833" y="1725"/>
                    <a:pt x="1843" y="1725"/>
                    <a:pt x="1853" y="1725"/>
                  </a:cubicBezTo>
                  <a:cubicBezTo>
                    <a:pt x="1862" y="1725"/>
                    <a:pt x="1872" y="1725"/>
                    <a:pt x="1882" y="1715"/>
                  </a:cubicBezTo>
                  <a:lnTo>
                    <a:pt x="1960" y="1636"/>
                  </a:lnTo>
                  <a:lnTo>
                    <a:pt x="1980" y="1617"/>
                  </a:lnTo>
                  <a:lnTo>
                    <a:pt x="3538" y="79"/>
                  </a:lnTo>
                  <a:cubicBezTo>
                    <a:pt x="3558" y="59"/>
                    <a:pt x="3558" y="29"/>
                    <a:pt x="3538" y="10"/>
                  </a:cubicBezTo>
                  <a:lnTo>
                    <a:pt x="3528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3"/>
            <p:cNvSpPr/>
            <p:nvPr/>
          </p:nvSpPr>
          <p:spPr>
            <a:xfrm>
              <a:off x="3752233" y="4907412"/>
              <a:ext cx="516783" cy="425934"/>
            </a:xfrm>
            <a:custGeom>
              <a:avLst/>
              <a:gdLst/>
              <a:ahLst/>
              <a:cxnLst/>
              <a:rect l="l" t="t" r="r" b="b"/>
              <a:pathLst>
                <a:path w="3117" h="2569" extrusionOk="0">
                  <a:moveTo>
                    <a:pt x="2156" y="1"/>
                  </a:moveTo>
                  <a:cubicBezTo>
                    <a:pt x="1362" y="579"/>
                    <a:pt x="392" y="1863"/>
                    <a:pt x="0" y="2392"/>
                  </a:cubicBezTo>
                  <a:lnTo>
                    <a:pt x="10" y="2392"/>
                  </a:lnTo>
                  <a:lnTo>
                    <a:pt x="2293" y="618"/>
                  </a:lnTo>
                  <a:cubicBezTo>
                    <a:pt x="2303" y="618"/>
                    <a:pt x="2313" y="608"/>
                    <a:pt x="2322" y="608"/>
                  </a:cubicBezTo>
                  <a:cubicBezTo>
                    <a:pt x="2332" y="608"/>
                    <a:pt x="2352" y="618"/>
                    <a:pt x="2361" y="628"/>
                  </a:cubicBezTo>
                  <a:cubicBezTo>
                    <a:pt x="2372" y="647"/>
                    <a:pt x="2372" y="677"/>
                    <a:pt x="2352" y="697"/>
                  </a:cubicBezTo>
                  <a:lnTo>
                    <a:pt x="39" y="2490"/>
                  </a:lnTo>
                  <a:cubicBezTo>
                    <a:pt x="49" y="2519"/>
                    <a:pt x="59" y="2539"/>
                    <a:pt x="68" y="2568"/>
                  </a:cubicBezTo>
                  <a:cubicBezTo>
                    <a:pt x="1137" y="2284"/>
                    <a:pt x="2626" y="1344"/>
                    <a:pt x="3116" y="589"/>
                  </a:cubicBezTo>
                  <a:cubicBezTo>
                    <a:pt x="2783" y="412"/>
                    <a:pt x="2450" y="216"/>
                    <a:pt x="2156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3"/>
            <p:cNvSpPr/>
            <p:nvPr/>
          </p:nvSpPr>
          <p:spPr>
            <a:xfrm>
              <a:off x="4109686" y="4857176"/>
              <a:ext cx="186851" cy="147891"/>
            </a:xfrm>
            <a:custGeom>
              <a:avLst/>
              <a:gdLst/>
              <a:ahLst/>
              <a:cxnLst/>
              <a:rect l="l" t="t" r="r" b="b"/>
              <a:pathLst>
                <a:path w="1127" h="892" extrusionOk="0">
                  <a:moveTo>
                    <a:pt x="627" y="0"/>
                  </a:moveTo>
                  <a:lnTo>
                    <a:pt x="1127" y="392"/>
                  </a:lnTo>
                  <a:cubicBezTo>
                    <a:pt x="1107" y="255"/>
                    <a:pt x="1029" y="137"/>
                    <a:pt x="862" y="49"/>
                  </a:cubicBezTo>
                  <a:cubicBezTo>
                    <a:pt x="804" y="20"/>
                    <a:pt x="745" y="0"/>
                    <a:pt x="676" y="0"/>
                  </a:cubicBezTo>
                  <a:close/>
                  <a:moveTo>
                    <a:pt x="510" y="29"/>
                  </a:moveTo>
                  <a:cubicBezTo>
                    <a:pt x="353" y="68"/>
                    <a:pt x="176" y="166"/>
                    <a:pt x="0" y="304"/>
                  </a:cubicBezTo>
                  <a:cubicBezTo>
                    <a:pt x="294" y="519"/>
                    <a:pt x="627" y="715"/>
                    <a:pt x="960" y="892"/>
                  </a:cubicBezTo>
                  <a:cubicBezTo>
                    <a:pt x="1058" y="754"/>
                    <a:pt x="1107" y="627"/>
                    <a:pt x="1127" y="500"/>
                  </a:cubicBezTo>
                  <a:lnTo>
                    <a:pt x="510" y="29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3"/>
            <p:cNvSpPr/>
            <p:nvPr/>
          </p:nvSpPr>
          <p:spPr>
            <a:xfrm>
              <a:off x="4194076" y="4857176"/>
              <a:ext cx="102461" cy="82899"/>
            </a:xfrm>
            <a:custGeom>
              <a:avLst/>
              <a:gdLst/>
              <a:ahLst/>
              <a:cxnLst/>
              <a:rect l="l" t="t" r="r" b="b"/>
              <a:pathLst>
                <a:path w="618" h="500" extrusionOk="0">
                  <a:moveTo>
                    <a:pt x="118" y="0"/>
                  </a:moveTo>
                  <a:lnTo>
                    <a:pt x="1" y="29"/>
                  </a:lnTo>
                  <a:lnTo>
                    <a:pt x="618" y="500"/>
                  </a:lnTo>
                  <a:lnTo>
                    <a:pt x="618" y="392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3"/>
            <p:cNvSpPr/>
            <p:nvPr/>
          </p:nvSpPr>
          <p:spPr>
            <a:xfrm>
              <a:off x="3591246" y="4082083"/>
              <a:ext cx="568843" cy="455114"/>
            </a:xfrm>
            <a:custGeom>
              <a:avLst/>
              <a:gdLst/>
              <a:ahLst/>
              <a:cxnLst/>
              <a:rect l="l" t="t" r="r" b="b"/>
              <a:pathLst>
                <a:path w="3431" h="2745" extrusionOk="0">
                  <a:moveTo>
                    <a:pt x="2284" y="1"/>
                  </a:moveTo>
                  <a:cubicBezTo>
                    <a:pt x="1618" y="1"/>
                    <a:pt x="451" y="1755"/>
                    <a:pt x="1" y="2490"/>
                  </a:cubicBezTo>
                  <a:lnTo>
                    <a:pt x="1" y="2529"/>
                  </a:lnTo>
                  <a:lnTo>
                    <a:pt x="1638" y="1069"/>
                  </a:lnTo>
                  <a:cubicBezTo>
                    <a:pt x="1638" y="1069"/>
                    <a:pt x="1657" y="1059"/>
                    <a:pt x="1667" y="1059"/>
                  </a:cubicBezTo>
                  <a:cubicBezTo>
                    <a:pt x="1677" y="1059"/>
                    <a:pt x="1686" y="1069"/>
                    <a:pt x="1696" y="1079"/>
                  </a:cubicBezTo>
                  <a:cubicBezTo>
                    <a:pt x="1716" y="1098"/>
                    <a:pt x="1716" y="1128"/>
                    <a:pt x="1696" y="1137"/>
                  </a:cubicBezTo>
                  <a:lnTo>
                    <a:pt x="11" y="2646"/>
                  </a:lnTo>
                  <a:cubicBezTo>
                    <a:pt x="11" y="2676"/>
                    <a:pt x="11" y="2705"/>
                    <a:pt x="20" y="2744"/>
                  </a:cubicBezTo>
                  <a:cubicBezTo>
                    <a:pt x="1363" y="2254"/>
                    <a:pt x="3430" y="462"/>
                    <a:pt x="2421" y="20"/>
                  </a:cubicBezTo>
                  <a:cubicBezTo>
                    <a:pt x="2382" y="11"/>
                    <a:pt x="2333" y="1"/>
                    <a:pt x="2284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3"/>
            <p:cNvSpPr/>
            <p:nvPr/>
          </p:nvSpPr>
          <p:spPr>
            <a:xfrm>
              <a:off x="2972335" y="4061028"/>
              <a:ext cx="576801" cy="461580"/>
            </a:xfrm>
            <a:custGeom>
              <a:avLst/>
              <a:gdLst/>
              <a:ahLst/>
              <a:cxnLst/>
              <a:rect l="l" t="t" r="r" b="b"/>
              <a:pathLst>
                <a:path w="3479" h="2784" extrusionOk="0">
                  <a:moveTo>
                    <a:pt x="1166" y="1"/>
                  </a:moveTo>
                  <a:cubicBezTo>
                    <a:pt x="1118" y="1"/>
                    <a:pt x="1068" y="10"/>
                    <a:pt x="1029" y="30"/>
                  </a:cubicBezTo>
                  <a:cubicBezTo>
                    <a:pt x="1" y="461"/>
                    <a:pt x="2127" y="2313"/>
                    <a:pt x="3470" y="2784"/>
                  </a:cubicBezTo>
                  <a:lnTo>
                    <a:pt x="1911" y="1245"/>
                  </a:lnTo>
                  <a:cubicBezTo>
                    <a:pt x="1891" y="1225"/>
                    <a:pt x="1891" y="1196"/>
                    <a:pt x="1911" y="1177"/>
                  </a:cubicBezTo>
                  <a:lnTo>
                    <a:pt x="1921" y="1166"/>
                  </a:lnTo>
                  <a:lnTo>
                    <a:pt x="1941" y="1166"/>
                  </a:lnTo>
                  <a:cubicBezTo>
                    <a:pt x="1950" y="1166"/>
                    <a:pt x="1970" y="1166"/>
                    <a:pt x="1970" y="1177"/>
                  </a:cubicBezTo>
                  <a:lnTo>
                    <a:pt x="3479" y="2666"/>
                  </a:lnTo>
                  <a:lnTo>
                    <a:pt x="3479" y="2588"/>
                  </a:lnTo>
                  <a:cubicBezTo>
                    <a:pt x="3067" y="1911"/>
                    <a:pt x="1862" y="1"/>
                    <a:pt x="1166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3"/>
            <p:cNvSpPr/>
            <p:nvPr/>
          </p:nvSpPr>
          <p:spPr>
            <a:xfrm>
              <a:off x="2842352" y="4498063"/>
              <a:ext cx="750720" cy="391779"/>
            </a:xfrm>
            <a:custGeom>
              <a:avLst/>
              <a:gdLst/>
              <a:ahLst/>
              <a:cxnLst/>
              <a:rect l="l" t="t" r="r" b="b"/>
              <a:pathLst>
                <a:path w="4528" h="2363" extrusionOk="0">
                  <a:moveTo>
                    <a:pt x="1275" y="0"/>
                  </a:moveTo>
                  <a:cubicBezTo>
                    <a:pt x="1166" y="0"/>
                    <a:pt x="1079" y="30"/>
                    <a:pt x="1000" y="89"/>
                  </a:cubicBezTo>
                  <a:cubicBezTo>
                    <a:pt x="1" y="873"/>
                    <a:pt x="2930" y="2284"/>
                    <a:pt x="4518" y="2362"/>
                  </a:cubicBezTo>
                  <a:lnTo>
                    <a:pt x="4528" y="2362"/>
                  </a:lnTo>
                  <a:lnTo>
                    <a:pt x="2117" y="1069"/>
                  </a:lnTo>
                  <a:cubicBezTo>
                    <a:pt x="2098" y="1049"/>
                    <a:pt x="2088" y="1030"/>
                    <a:pt x="2098" y="1000"/>
                  </a:cubicBezTo>
                  <a:cubicBezTo>
                    <a:pt x="2107" y="1000"/>
                    <a:pt x="2107" y="990"/>
                    <a:pt x="2117" y="990"/>
                  </a:cubicBezTo>
                  <a:cubicBezTo>
                    <a:pt x="2117" y="980"/>
                    <a:pt x="2127" y="980"/>
                    <a:pt x="2137" y="980"/>
                  </a:cubicBezTo>
                  <a:lnTo>
                    <a:pt x="2156" y="980"/>
                  </a:lnTo>
                  <a:lnTo>
                    <a:pt x="4518" y="2264"/>
                  </a:lnTo>
                  <a:lnTo>
                    <a:pt x="4518" y="2254"/>
                  </a:lnTo>
                  <a:cubicBezTo>
                    <a:pt x="4038" y="1784"/>
                    <a:pt x="2156" y="0"/>
                    <a:pt x="1275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3"/>
            <p:cNvSpPr/>
            <p:nvPr/>
          </p:nvSpPr>
          <p:spPr>
            <a:xfrm>
              <a:off x="2965869" y="5117143"/>
              <a:ext cx="755528" cy="245380"/>
            </a:xfrm>
            <a:custGeom>
              <a:avLst/>
              <a:gdLst/>
              <a:ahLst/>
              <a:cxnLst/>
              <a:rect l="l" t="t" r="r" b="b"/>
              <a:pathLst>
                <a:path w="4557" h="1480" extrusionOk="0">
                  <a:moveTo>
                    <a:pt x="1088" y="0"/>
                  </a:moveTo>
                  <a:cubicBezTo>
                    <a:pt x="853" y="0"/>
                    <a:pt x="667" y="59"/>
                    <a:pt x="569" y="196"/>
                  </a:cubicBezTo>
                  <a:cubicBezTo>
                    <a:pt x="0" y="1000"/>
                    <a:pt x="1793" y="1479"/>
                    <a:pt x="3352" y="1479"/>
                  </a:cubicBezTo>
                  <a:cubicBezTo>
                    <a:pt x="3792" y="1479"/>
                    <a:pt x="4214" y="1440"/>
                    <a:pt x="4557" y="1362"/>
                  </a:cubicBezTo>
                  <a:cubicBezTo>
                    <a:pt x="4557" y="1342"/>
                    <a:pt x="4547" y="1313"/>
                    <a:pt x="4537" y="1294"/>
                  </a:cubicBezTo>
                  <a:lnTo>
                    <a:pt x="1686" y="735"/>
                  </a:lnTo>
                  <a:cubicBezTo>
                    <a:pt x="1666" y="735"/>
                    <a:pt x="1647" y="706"/>
                    <a:pt x="1656" y="686"/>
                  </a:cubicBezTo>
                  <a:cubicBezTo>
                    <a:pt x="1656" y="676"/>
                    <a:pt x="1666" y="656"/>
                    <a:pt x="1676" y="656"/>
                  </a:cubicBezTo>
                  <a:cubicBezTo>
                    <a:pt x="1676" y="647"/>
                    <a:pt x="1686" y="647"/>
                    <a:pt x="1695" y="647"/>
                  </a:cubicBezTo>
                  <a:lnTo>
                    <a:pt x="1705" y="647"/>
                  </a:lnTo>
                  <a:lnTo>
                    <a:pt x="4439" y="1185"/>
                  </a:lnTo>
                  <a:cubicBezTo>
                    <a:pt x="3773" y="843"/>
                    <a:pt x="2019" y="0"/>
                    <a:pt x="1088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3"/>
            <p:cNvSpPr/>
            <p:nvPr/>
          </p:nvSpPr>
          <p:spPr>
            <a:xfrm>
              <a:off x="3633524" y="4438046"/>
              <a:ext cx="599681" cy="450140"/>
            </a:xfrm>
            <a:custGeom>
              <a:avLst/>
              <a:gdLst/>
              <a:ahLst/>
              <a:cxnLst/>
              <a:rect l="l" t="t" r="r" b="b"/>
              <a:pathLst>
                <a:path w="3617" h="2715" extrusionOk="0">
                  <a:moveTo>
                    <a:pt x="2950" y="0"/>
                  </a:moveTo>
                  <a:cubicBezTo>
                    <a:pt x="2137" y="0"/>
                    <a:pt x="530" y="1882"/>
                    <a:pt x="0" y="2538"/>
                  </a:cubicBezTo>
                  <a:lnTo>
                    <a:pt x="1725" y="1333"/>
                  </a:lnTo>
                  <a:cubicBezTo>
                    <a:pt x="1755" y="1215"/>
                    <a:pt x="1833" y="1117"/>
                    <a:pt x="1980" y="1039"/>
                  </a:cubicBezTo>
                  <a:cubicBezTo>
                    <a:pt x="2039" y="1009"/>
                    <a:pt x="2098" y="989"/>
                    <a:pt x="2166" y="989"/>
                  </a:cubicBezTo>
                  <a:lnTo>
                    <a:pt x="2206" y="989"/>
                  </a:lnTo>
                  <a:lnTo>
                    <a:pt x="2362" y="882"/>
                  </a:lnTo>
                  <a:lnTo>
                    <a:pt x="2391" y="882"/>
                  </a:lnTo>
                  <a:cubicBezTo>
                    <a:pt x="2411" y="882"/>
                    <a:pt x="2421" y="882"/>
                    <a:pt x="2431" y="902"/>
                  </a:cubicBezTo>
                  <a:cubicBezTo>
                    <a:pt x="2441" y="921"/>
                    <a:pt x="2441" y="950"/>
                    <a:pt x="2421" y="960"/>
                  </a:cubicBezTo>
                  <a:lnTo>
                    <a:pt x="2333" y="1019"/>
                  </a:lnTo>
                  <a:cubicBezTo>
                    <a:pt x="2489" y="1058"/>
                    <a:pt x="2666" y="1156"/>
                    <a:pt x="2842" y="1294"/>
                  </a:cubicBezTo>
                  <a:cubicBezTo>
                    <a:pt x="3391" y="813"/>
                    <a:pt x="3617" y="333"/>
                    <a:pt x="3156" y="49"/>
                  </a:cubicBezTo>
                  <a:cubicBezTo>
                    <a:pt x="3097" y="20"/>
                    <a:pt x="3029" y="0"/>
                    <a:pt x="2950" y="0"/>
                  </a:cubicBezTo>
                  <a:close/>
                  <a:moveTo>
                    <a:pt x="1716" y="1450"/>
                  </a:moveTo>
                  <a:lnTo>
                    <a:pt x="20" y="2636"/>
                  </a:lnTo>
                  <a:cubicBezTo>
                    <a:pt x="20" y="2665"/>
                    <a:pt x="30" y="2694"/>
                    <a:pt x="30" y="2714"/>
                  </a:cubicBezTo>
                  <a:cubicBezTo>
                    <a:pt x="599" y="2596"/>
                    <a:pt x="1304" y="2302"/>
                    <a:pt x="1921" y="1950"/>
                  </a:cubicBezTo>
                  <a:cubicBezTo>
                    <a:pt x="1794" y="1773"/>
                    <a:pt x="1716" y="1597"/>
                    <a:pt x="1716" y="145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3"/>
            <p:cNvSpPr/>
            <p:nvPr/>
          </p:nvSpPr>
          <p:spPr>
            <a:xfrm>
              <a:off x="3917862" y="4602017"/>
              <a:ext cx="187017" cy="159331"/>
            </a:xfrm>
            <a:custGeom>
              <a:avLst/>
              <a:gdLst/>
              <a:ahLst/>
              <a:cxnLst/>
              <a:rect l="l" t="t" r="r" b="b"/>
              <a:pathLst>
                <a:path w="1128" h="961" extrusionOk="0">
                  <a:moveTo>
                    <a:pt x="451" y="0"/>
                  </a:moveTo>
                  <a:cubicBezTo>
                    <a:pt x="383" y="0"/>
                    <a:pt x="324" y="20"/>
                    <a:pt x="265" y="50"/>
                  </a:cubicBezTo>
                  <a:cubicBezTo>
                    <a:pt x="118" y="128"/>
                    <a:pt x="40" y="226"/>
                    <a:pt x="10" y="344"/>
                  </a:cubicBezTo>
                  <a:lnTo>
                    <a:pt x="491" y="0"/>
                  </a:lnTo>
                  <a:close/>
                  <a:moveTo>
                    <a:pt x="618" y="30"/>
                  </a:moveTo>
                  <a:lnTo>
                    <a:pt x="1" y="461"/>
                  </a:lnTo>
                  <a:cubicBezTo>
                    <a:pt x="1" y="608"/>
                    <a:pt x="79" y="784"/>
                    <a:pt x="206" y="961"/>
                  </a:cubicBezTo>
                  <a:cubicBezTo>
                    <a:pt x="559" y="755"/>
                    <a:pt x="883" y="530"/>
                    <a:pt x="1127" y="305"/>
                  </a:cubicBezTo>
                  <a:cubicBezTo>
                    <a:pt x="951" y="167"/>
                    <a:pt x="774" y="69"/>
                    <a:pt x="618" y="3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3"/>
            <p:cNvSpPr/>
            <p:nvPr/>
          </p:nvSpPr>
          <p:spPr>
            <a:xfrm>
              <a:off x="3542503" y="4090373"/>
              <a:ext cx="466547" cy="1743361"/>
            </a:xfrm>
            <a:custGeom>
              <a:avLst/>
              <a:gdLst/>
              <a:ahLst/>
              <a:cxnLst/>
              <a:rect l="l" t="t" r="r" b="b"/>
              <a:pathLst>
                <a:path w="2814" h="10515" extrusionOk="0">
                  <a:moveTo>
                    <a:pt x="79" y="0"/>
                  </a:moveTo>
                  <a:cubicBezTo>
                    <a:pt x="11" y="813"/>
                    <a:pt x="1" y="1617"/>
                    <a:pt x="40" y="2411"/>
                  </a:cubicBezTo>
                  <a:lnTo>
                    <a:pt x="40" y="2489"/>
                  </a:lnTo>
                  <a:lnTo>
                    <a:pt x="158" y="2607"/>
                  </a:lnTo>
                  <a:lnTo>
                    <a:pt x="295" y="2479"/>
                  </a:lnTo>
                  <a:lnTo>
                    <a:pt x="295" y="2440"/>
                  </a:lnTo>
                  <a:cubicBezTo>
                    <a:pt x="256" y="1725"/>
                    <a:pt x="266" y="960"/>
                    <a:pt x="324" y="157"/>
                  </a:cubicBezTo>
                  <a:lnTo>
                    <a:pt x="324" y="157"/>
                  </a:lnTo>
                  <a:cubicBezTo>
                    <a:pt x="285" y="225"/>
                    <a:pt x="266" y="274"/>
                    <a:pt x="236" y="323"/>
                  </a:cubicBezTo>
                  <a:cubicBezTo>
                    <a:pt x="236" y="333"/>
                    <a:pt x="227" y="333"/>
                    <a:pt x="216" y="343"/>
                  </a:cubicBezTo>
                  <a:lnTo>
                    <a:pt x="187" y="480"/>
                  </a:lnTo>
                  <a:cubicBezTo>
                    <a:pt x="187" y="499"/>
                    <a:pt x="168" y="519"/>
                    <a:pt x="148" y="519"/>
                  </a:cubicBezTo>
                  <a:lnTo>
                    <a:pt x="138" y="519"/>
                  </a:lnTo>
                  <a:cubicBezTo>
                    <a:pt x="109" y="510"/>
                    <a:pt x="99" y="490"/>
                    <a:pt x="99" y="460"/>
                  </a:cubicBezTo>
                  <a:lnTo>
                    <a:pt x="138" y="284"/>
                  </a:lnTo>
                  <a:cubicBezTo>
                    <a:pt x="118" y="196"/>
                    <a:pt x="99" y="98"/>
                    <a:pt x="79" y="0"/>
                  </a:cubicBezTo>
                  <a:close/>
                  <a:moveTo>
                    <a:pt x="305" y="2596"/>
                  </a:moveTo>
                  <a:lnTo>
                    <a:pt x="187" y="2705"/>
                  </a:lnTo>
                  <a:cubicBezTo>
                    <a:pt x="177" y="2714"/>
                    <a:pt x="168" y="2714"/>
                    <a:pt x="158" y="2714"/>
                  </a:cubicBezTo>
                  <a:cubicBezTo>
                    <a:pt x="148" y="2714"/>
                    <a:pt x="138" y="2714"/>
                    <a:pt x="129" y="2705"/>
                  </a:cubicBezTo>
                  <a:lnTo>
                    <a:pt x="50" y="2626"/>
                  </a:lnTo>
                  <a:lnTo>
                    <a:pt x="50" y="2626"/>
                  </a:lnTo>
                  <a:cubicBezTo>
                    <a:pt x="70" y="2999"/>
                    <a:pt x="99" y="3361"/>
                    <a:pt x="148" y="3724"/>
                  </a:cubicBezTo>
                  <a:cubicBezTo>
                    <a:pt x="187" y="4057"/>
                    <a:pt x="236" y="4390"/>
                    <a:pt x="295" y="4713"/>
                  </a:cubicBezTo>
                  <a:lnTo>
                    <a:pt x="295" y="4723"/>
                  </a:lnTo>
                  <a:lnTo>
                    <a:pt x="373" y="4752"/>
                  </a:lnTo>
                  <a:lnTo>
                    <a:pt x="549" y="4635"/>
                  </a:lnTo>
                  <a:cubicBezTo>
                    <a:pt x="442" y="4037"/>
                    <a:pt x="354" y="3380"/>
                    <a:pt x="314" y="2694"/>
                  </a:cubicBezTo>
                  <a:cubicBezTo>
                    <a:pt x="305" y="2655"/>
                    <a:pt x="305" y="2626"/>
                    <a:pt x="305" y="2596"/>
                  </a:cubicBezTo>
                  <a:close/>
                  <a:moveTo>
                    <a:pt x="569" y="4733"/>
                  </a:moveTo>
                  <a:lnTo>
                    <a:pt x="403" y="4850"/>
                  </a:lnTo>
                  <a:cubicBezTo>
                    <a:pt x="393" y="4850"/>
                    <a:pt x="383" y="4860"/>
                    <a:pt x="373" y="4860"/>
                  </a:cubicBezTo>
                  <a:cubicBezTo>
                    <a:pt x="364" y="4860"/>
                    <a:pt x="354" y="4850"/>
                    <a:pt x="354" y="4850"/>
                  </a:cubicBezTo>
                  <a:lnTo>
                    <a:pt x="324" y="4831"/>
                  </a:lnTo>
                  <a:lnTo>
                    <a:pt x="324" y="4831"/>
                  </a:lnTo>
                  <a:cubicBezTo>
                    <a:pt x="491" y="5713"/>
                    <a:pt x="726" y="6566"/>
                    <a:pt x="1020" y="7389"/>
                  </a:cubicBezTo>
                  <a:lnTo>
                    <a:pt x="1157" y="7408"/>
                  </a:lnTo>
                  <a:lnTo>
                    <a:pt x="1275" y="7320"/>
                  </a:lnTo>
                  <a:lnTo>
                    <a:pt x="1265" y="7320"/>
                  </a:lnTo>
                  <a:cubicBezTo>
                    <a:pt x="1020" y="6624"/>
                    <a:pt x="765" y="5782"/>
                    <a:pt x="579" y="4811"/>
                  </a:cubicBezTo>
                  <a:cubicBezTo>
                    <a:pt x="579" y="4791"/>
                    <a:pt x="569" y="4762"/>
                    <a:pt x="569" y="4733"/>
                  </a:cubicBezTo>
                  <a:close/>
                  <a:moveTo>
                    <a:pt x="1304" y="7418"/>
                  </a:moveTo>
                  <a:lnTo>
                    <a:pt x="1196" y="7496"/>
                  </a:lnTo>
                  <a:cubicBezTo>
                    <a:pt x="1187" y="7506"/>
                    <a:pt x="1177" y="7506"/>
                    <a:pt x="1167" y="7506"/>
                  </a:cubicBezTo>
                  <a:lnTo>
                    <a:pt x="1157" y="7506"/>
                  </a:lnTo>
                  <a:lnTo>
                    <a:pt x="1059" y="7487"/>
                  </a:lnTo>
                  <a:lnTo>
                    <a:pt x="1059" y="7487"/>
                  </a:lnTo>
                  <a:cubicBezTo>
                    <a:pt x="1069" y="7506"/>
                    <a:pt x="1079" y="7535"/>
                    <a:pt x="1079" y="7555"/>
                  </a:cubicBezTo>
                  <a:cubicBezTo>
                    <a:pt x="1089" y="7585"/>
                    <a:pt x="1098" y="7604"/>
                    <a:pt x="1108" y="7633"/>
                  </a:cubicBezTo>
                  <a:cubicBezTo>
                    <a:pt x="1579" y="8848"/>
                    <a:pt x="2235" y="9965"/>
                    <a:pt x="2588" y="10514"/>
                  </a:cubicBezTo>
                  <a:lnTo>
                    <a:pt x="2813" y="10368"/>
                  </a:lnTo>
                  <a:cubicBezTo>
                    <a:pt x="2480" y="9897"/>
                    <a:pt x="1902" y="8986"/>
                    <a:pt x="1344" y="7526"/>
                  </a:cubicBezTo>
                  <a:cubicBezTo>
                    <a:pt x="1344" y="7516"/>
                    <a:pt x="1344" y="7506"/>
                    <a:pt x="1333" y="7496"/>
                  </a:cubicBezTo>
                  <a:cubicBezTo>
                    <a:pt x="1324" y="7467"/>
                    <a:pt x="1314" y="7447"/>
                    <a:pt x="1304" y="7418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3"/>
            <p:cNvSpPr/>
            <p:nvPr/>
          </p:nvSpPr>
          <p:spPr>
            <a:xfrm>
              <a:off x="3505199" y="3336503"/>
              <a:ext cx="409679" cy="810750"/>
            </a:xfrm>
            <a:custGeom>
              <a:avLst/>
              <a:gdLst/>
              <a:ahLst/>
              <a:cxnLst/>
              <a:rect l="l" t="t" r="r" b="b"/>
              <a:pathLst>
                <a:path w="2471" h="4890" extrusionOk="0">
                  <a:moveTo>
                    <a:pt x="1333" y="0"/>
                  </a:moveTo>
                  <a:cubicBezTo>
                    <a:pt x="402" y="0"/>
                    <a:pt x="1" y="2862"/>
                    <a:pt x="304" y="4547"/>
                  </a:cubicBezTo>
                  <a:cubicBezTo>
                    <a:pt x="324" y="4645"/>
                    <a:pt x="343" y="4743"/>
                    <a:pt x="363" y="4831"/>
                  </a:cubicBezTo>
                  <a:lnTo>
                    <a:pt x="883" y="2215"/>
                  </a:lnTo>
                  <a:lnTo>
                    <a:pt x="912" y="2185"/>
                  </a:lnTo>
                  <a:cubicBezTo>
                    <a:pt x="912" y="2185"/>
                    <a:pt x="922" y="2176"/>
                    <a:pt x="931" y="2176"/>
                  </a:cubicBezTo>
                  <a:lnTo>
                    <a:pt x="941" y="2176"/>
                  </a:lnTo>
                  <a:cubicBezTo>
                    <a:pt x="961" y="2185"/>
                    <a:pt x="981" y="2205"/>
                    <a:pt x="981" y="2234"/>
                  </a:cubicBezTo>
                  <a:lnTo>
                    <a:pt x="441" y="4890"/>
                  </a:lnTo>
                  <a:cubicBezTo>
                    <a:pt x="452" y="4880"/>
                    <a:pt x="461" y="4880"/>
                    <a:pt x="461" y="4870"/>
                  </a:cubicBezTo>
                  <a:cubicBezTo>
                    <a:pt x="491" y="4821"/>
                    <a:pt x="510" y="4772"/>
                    <a:pt x="549" y="4704"/>
                  </a:cubicBezTo>
                  <a:cubicBezTo>
                    <a:pt x="1020" y="3743"/>
                    <a:pt x="2470" y="667"/>
                    <a:pt x="1676" y="118"/>
                  </a:cubicBezTo>
                  <a:cubicBezTo>
                    <a:pt x="1549" y="39"/>
                    <a:pt x="1441" y="0"/>
                    <a:pt x="1333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3"/>
            <p:cNvSpPr/>
            <p:nvPr/>
          </p:nvSpPr>
          <p:spPr>
            <a:xfrm>
              <a:off x="3188365" y="4584111"/>
              <a:ext cx="849865" cy="312197"/>
            </a:xfrm>
            <a:custGeom>
              <a:avLst/>
              <a:gdLst/>
              <a:ahLst/>
              <a:cxnLst/>
              <a:rect l="l" t="t" r="r" b="b"/>
              <a:pathLst>
                <a:path w="5126" h="1883" extrusionOk="0">
                  <a:moveTo>
                    <a:pt x="5047" y="1"/>
                  </a:moveTo>
                  <a:lnTo>
                    <a:pt x="4891" y="108"/>
                  </a:lnTo>
                  <a:cubicBezTo>
                    <a:pt x="4939" y="119"/>
                    <a:pt x="4978" y="128"/>
                    <a:pt x="5018" y="138"/>
                  </a:cubicBezTo>
                  <a:lnTo>
                    <a:pt x="5106" y="79"/>
                  </a:lnTo>
                  <a:cubicBezTo>
                    <a:pt x="5126" y="69"/>
                    <a:pt x="5126" y="40"/>
                    <a:pt x="5116" y="21"/>
                  </a:cubicBezTo>
                  <a:cubicBezTo>
                    <a:pt x="5106" y="1"/>
                    <a:pt x="5096" y="1"/>
                    <a:pt x="5076" y="1"/>
                  </a:cubicBezTo>
                  <a:close/>
                  <a:moveTo>
                    <a:pt x="4410" y="452"/>
                  </a:moveTo>
                  <a:lnTo>
                    <a:pt x="2685" y="1657"/>
                  </a:lnTo>
                  <a:lnTo>
                    <a:pt x="2509" y="1774"/>
                  </a:lnTo>
                  <a:lnTo>
                    <a:pt x="2431" y="1745"/>
                  </a:lnTo>
                  <a:lnTo>
                    <a:pt x="69" y="461"/>
                  </a:lnTo>
                  <a:lnTo>
                    <a:pt x="50" y="461"/>
                  </a:lnTo>
                  <a:cubicBezTo>
                    <a:pt x="40" y="461"/>
                    <a:pt x="30" y="461"/>
                    <a:pt x="30" y="471"/>
                  </a:cubicBezTo>
                  <a:cubicBezTo>
                    <a:pt x="20" y="471"/>
                    <a:pt x="20" y="481"/>
                    <a:pt x="11" y="481"/>
                  </a:cubicBezTo>
                  <a:cubicBezTo>
                    <a:pt x="1" y="511"/>
                    <a:pt x="11" y="530"/>
                    <a:pt x="30" y="550"/>
                  </a:cubicBezTo>
                  <a:lnTo>
                    <a:pt x="2441" y="1843"/>
                  </a:lnTo>
                  <a:lnTo>
                    <a:pt x="2460" y="1853"/>
                  </a:lnTo>
                  <a:lnTo>
                    <a:pt x="2490" y="1872"/>
                  </a:lnTo>
                  <a:cubicBezTo>
                    <a:pt x="2490" y="1872"/>
                    <a:pt x="2500" y="1882"/>
                    <a:pt x="2509" y="1882"/>
                  </a:cubicBezTo>
                  <a:cubicBezTo>
                    <a:pt x="2519" y="1882"/>
                    <a:pt x="2529" y="1872"/>
                    <a:pt x="2539" y="1872"/>
                  </a:cubicBezTo>
                  <a:lnTo>
                    <a:pt x="2705" y="1755"/>
                  </a:lnTo>
                  <a:lnTo>
                    <a:pt x="4401" y="569"/>
                  </a:lnTo>
                  <a:cubicBezTo>
                    <a:pt x="4401" y="530"/>
                    <a:pt x="4401" y="491"/>
                    <a:pt x="4410" y="452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3"/>
            <p:cNvSpPr/>
            <p:nvPr/>
          </p:nvSpPr>
          <p:spPr>
            <a:xfrm>
              <a:off x="3917862" y="4602017"/>
              <a:ext cx="102461" cy="76598"/>
            </a:xfrm>
            <a:custGeom>
              <a:avLst/>
              <a:gdLst/>
              <a:ahLst/>
              <a:cxnLst/>
              <a:rect l="l" t="t" r="r" b="b"/>
              <a:pathLst>
                <a:path w="618" h="462" extrusionOk="0">
                  <a:moveTo>
                    <a:pt x="491" y="0"/>
                  </a:moveTo>
                  <a:lnTo>
                    <a:pt x="10" y="344"/>
                  </a:lnTo>
                  <a:cubicBezTo>
                    <a:pt x="1" y="383"/>
                    <a:pt x="1" y="422"/>
                    <a:pt x="1" y="461"/>
                  </a:cubicBezTo>
                  <a:lnTo>
                    <a:pt x="618" y="30"/>
                  </a:lnTo>
                  <a:cubicBezTo>
                    <a:pt x="578" y="20"/>
                    <a:pt x="539" y="11"/>
                    <a:pt x="491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3"/>
            <p:cNvSpPr/>
            <p:nvPr/>
          </p:nvSpPr>
          <p:spPr>
            <a:xfrm>
              <a:off x="3238767" y="5008215"/>
              <a:ext cx="906733" cy="326787"/>
            </a:xfrm>
            <a:custGeom>
              <a:avLst/>
              <a:gdLst/>
              <a:ahLst/>
              <a:cxnLst/>
              <a:rect l="l" t="t" r="r" b="b"/>
              <a:pathLst>
                <a:path w="5469" h="1971" extrusionOk="0">
                  <a:moveTo>
                    <a:pt x="5419" y="0"/>
                  </a:moveTo>
                  <a:cubicBezTo>
                    <a:pt x="5410" y="0"/>
                    <a:pt x="5400" y="10"/>
                    <a:pt x="5390" y="10"/>
                  </a:cubicBezTo>
                  <a:lnTo>
                    <a:pt x="3107" y="1784"/>
                  </a:lnTo>
                  <a:lnTo>
                    <a:pt x="2989" y="1872"/>
                  </a:lnTo>
                  <a:lnTo>
                    <a:pt x="2852" y="1853"/>
                  </a:lnTo>
                  <a:lnTo>
                    <a:pt x="2793" y="1842"/>
                  </a:lnTo>
                  <a:lnTo>
                    <a:pt x="59" y="1304"/>
                  </a:lnTo>
                  <a:lnTo>
                    <a:pt x="49" y="1304"/>
                  </a:lnTo>
                  <a:cubicBezTo>
                    <a:pt x="40" y="1304"/>
                    <a:pt x="30" y="1304"/>
                    <a:pt x="30" y="1313"/>
                  </a:cubicBezTo>
                  <a:cubicBezTo>
                    <a:pt x="20" y="1313"/>
                    <a:pt x="10" y="1333"/>
                    <a:pt x="10" y="1343"/>
                  </a:cubicBezTo>
                  <a:cubicBezTo>
                    <a:pt x="1" y="1363"/>
                    <a:pt x="20" y="1392"/>
                    <a:pt x="40" y="1392"/>
                  </a:cubicBezTo>
                  <a:lnTo>
                    <a:pt x="2891" y="1951"/>
                  </a:lnTo>
                  <a:lnTo>
                    <a:pt x="2989" y="1970"/>
                  </a:lnTo>
                  <a:lnTo>
                    <a:pt x="2999" y="1970"/>
                  </a:lnTo>
                  <a:cubicBezTo>
                    <a:pt x="3009" y="1970"/>
                    <a:pt x="3019" y="1970"/>
                    <a:pt x="3028" y="1960"/>
                  </a:cubicBezTo>
                  <a:lnTo>
                    <a:pt x="3136" y="1882"/>
                  </a:lnTo>
                  <a:lnTo>
                    <a:pt x="5449" y="89"/>
                  </a:lnTo>
                  <a:cubicBezTo>
                    <a:pt x="5469" y="69"/>
                    <a:pt x="5469" y="39"/>
                    <a:pt x="5458" y="20"/>
                  </a:cubicBezTo>
                  <a:cubicBezTo>
                    <a:pt x="5449" y="10"/>
                    <a:pt x="5429" y="0"/>
                    <a:pt x="5419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3"/>
            <p:cNvSpPr/>
            <p:nvPr/>
          </p:nvSpPr>
          <p:spPr>
            <a:xfrm>
              <a:off x="3558751" y="3697107"/>
              <a:ext cx="109093" cy="479321"/>
            </a:xfrm>
            <a:custGeom>
              <a:avLst/>
              <a:gdLst/>
              <a:ahLst/>
              <a:cxnLst/>
              <a:rect l="l" t="t" r="r" b="b"/>
              <a:pathLst>
                <a:path w="658" h="2891" extrusionOk="0">
                  <a:moveTo>
                    <a:pt x="608" y="1"/>
                  </a:moveTo>
                  <a:cubicBezTo>
                    <a:pt x="599" y="1"/>
                    <a:pt x="589" y="10"/>
                    <a:pt x="589" y="10"/>
                  </a:cubicBezTo>
                  <a:lnTo>
                    <a:pt x="560" y="40"/>
                  </a:lnTo>
                  <a:lnTo>
                    <a:pt x="40" y="2656"/>
                  </a:lnTo>
                  <a:lnTo>
                    <a:pt x="1" y="2832"/>
                  </a:lnTo>
                  <a:cubicBezTo>
                    <a:pt x="1" y="2862"/>
                    <a:pt x="11" y="2882"/>
                    <a:pt x="40" y="2891"/>
                  </a:cubicBezTo>
                  <a:lnTo>
                    <a:pt x="50" y="2891"/>
                  </a:lnTo>
                  <a:cubicBezTo>
                    <a:pt x="70" y="2891"/>
                    <a:pt x="89" y="2871"/>
                    <a:pt x="89" y="2852"/>
                  </a:cubicBezTo>
                  <a:lnTo>
                    <a:pt x="118" y="2715"/>
                  </a:lnTo>
                  <a:lnTo>
                    <a:pt x="658" y="59"/>
                  </a:lnTo>
                  <a:cubicBezTo>
                    <a:pt x="658" y="30"/>
                    <a:pt x="638" y="10"/>
                    <a:pt x="618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3"/>
            <p:cNvSpPr/>
            <p:nvPr/>
          </p:nvSpPr>
          <p:spPr>
            <a:xfrm>
              <a:off x="3285853" y="4254345"/>
              <a:ext cx="589899" cy="286166"/>
            </a:xfrm>
            <a:custGeom>
              <a:avLst/>
              <a:gdLst/>
              <a:ahLst/>
              <a:cxnLst/>
              <a:rect l="l" t="t" r="r" b="b"/>
              <a:pathLst>
                <a:path w="3558" h="1726" extrusionOk="0">
                  <a:moveTo>
                    <a:pt x="30" y="0"/>
                  </a:moveTo>
                  <a:lnTo>
                    <a:pt x="20" y="11"/>
                  </a:lnTo>
                  <a:cubicBezTo>
                    <a:pt x="0" y="30"/>
                    <a:pt x="0" y="59"/>
                    <a:pt x="20" y="79"/>
                  </a:cubicBezTo>
                  <a:lnTo>
                    <a:pt x="1579" y="1618"/>
                  </a:lnTo>
                  <a:lnTo>
                    <a:pt x="1598" y="1637"/>
                  </a:lnTo>
                  <a:lnTo>
                    <a:pt x="1677" y="1716"/>
                  </a:lnTo>
                  <a:cubicBezTo>
                    <a:pt x="1686" y="1725"/>
                    <a:pt x="1696" y="1725"/>
                    <a:pt x="1706" y="1725"/>
                  </a:cubicBezTo>
                  <a:cubicBezTo>
                    <a:pt x="1716" y="1725"/>
                    <a:pt x="1725" y="1725"/>
                    <a:pt x="1735" y="1716"/>
                  </a:cubicBezTo>
                  <a:lnTo>
                    <a:pt x="1853" y="1607"/>
                  </a:lnTo>
                  <a:lnTo>
                    <a:pt x="3538" y="98"/>
                  </a:lnTo>
                  <a:cubicBezTo>
                    <a:pt x="3558" y="89"/>
                    <a:pt x="3558" y="59"/>
                    <a:pt x="3538" y="40"/>
                  </a:cubicBezTo>
                  <a:cubicBezTo>
                    <a:pt x="3528" y="30"/>
                    <a:pt x="3519" y="20"/>
                    <a:pt x="3509" y="20"/>
                  </a:cubicBezTo>
                  <a:cubicBezTo>
                    <a:pt x="3499" y="20"/>
                    <a:pt x="3480" y="30"/>
                    <a:pt x="3480" y="30"/>
                  </a:cubicBezTo>
                  <a:lnTo>
                    <a:pt x="1843" y="1490"/>
                  </a:lnTo>
                  <a:lnTo>
                    <a:pt x="1706" y="1618"/>
                  </a:lnTo>
                  <a:lnTo>
                    <a:pt x="1588" y="1500"/>
                  </a:lnTo>
                  <a:lnTo>
                    <a:pt x="79" y="11"/>
                  </a:lnTo>
                  <a:cubicBezTo>
                    <a:pt x="79" y="0"/>
                    <a:pt x="59" y="0"/>
                    <a:pt x="50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3"/>
            <p:cNvSpPr/>
            <p:nvPr/>
          </p:nvSpPr>
          <p:spPr>
            <a:xfrm>
              <a:off x="2567796" y="4229973"/>
              <a:ext cx="680920" cy="476170"/>
            </a:xfrm>
            <a:custGeom>
              <a:avLst/>
              <a:gdLst/>
              <a:ahLst/>
              <a:cxnLst/>
              <a:rect l="l" t="t" r="r" b="b"/>
              <a:pathLst>
                <a:path w="4107" h="2872" extrusionOk="0">
                  <a:moveTo>
                    <a:pt x="2822" y="1"/>
                  </a:moveTo>
                  <a:cubicBezTo>
                    <a:pt x="2029" y="1"/>
                    <a:pt x="500" y="2000"/>
                    <a:pt x="0" y="2695"/>
                  </a:cubicBezTo>
                  <a:lnTo>
                    <a:pt x="2293" y="922"/>
                  </a:lnTo>
                  <a:cubicBezTo>
                    <a:pt x="2293" y="922"/>
                    <a:pt x="2303" y="912"/>
                    <a:pt x="2313" y="912"/>
                  </a:cubicBezTo>
                  <a:cubicBezTo>
                    <a:pt x="2332" y="912"/>
                    <a:pt x="2343" y="922"/>
                    <a:pt x="2352" y="931"/>
                  </a:cubicBezTo>
                  <a:cubicBezTo>
                    <a:pt x="2372" y="951"/>
                    <a:pt x="2362" y="981"/>
                    <a:pt x="2343" y="1000"/>
                  </a:cubicBezTo>
                  <a:lnTo>
                    <a:pt x="30" y="2793"/>
                  </a:lnTo>
                  <a:cubicBezTo>
                    <a:pt x="50" y="2823"/>
                    <a:pt x="59" y="2843"/>
                    <a:pt x="69" y="2872"/>
                  </a:cubicBezTo>
                  <a:cubicBezTo>
                    <a:pt x="1627" y="2451"/>
                    <a:pt x="4106" y="628"/>
                    <a:pt x="3009" y="49"/>
                  </a:cubicBezTo>
                  <a:cubicBezTo>
                    <a:pt x="2960" y="20"/>
                    <a:pt x="2891" y="1"/>
                    <a:pt x="2822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3"/>
            <p:cNvSpPr/>
            <p:nvPr/>
          </p:nvSpPr>
          <p:spPr>
            <a:xfrm>
              <a:off x="2406975" y="3455046"/>
              <a:ext cx="568843" cy="454948"/>
            </a:xfrm>
            <a:custGeom>
              <a:avLst/>
              <a:gdLst/>
              <a:ahLst/>
              <a:cxnLst/>
              <a:rect l="l" t="t" r="r" b="b"/>
              <a:pathLst>
                <a:path w="3431" h="2744" extrusionOk="0">
                  <a:moveTo>
                    <a:pt x="2283" y="0"/>
                  </a:moveTo>
                  <a:cubicBezTo>
                    <a:pt x="1608" y="0"/>
                    <a:pt x="451" y="1755"/>
                    <a:pt x="0" y="2489"/>
                  </a:cubicBezTo>
                  <a:lnTo>
                    <a:pt x="0" y="2528"/>
                  </a:lnTo>
                  <a:lnTo>
                    <a:pt x="1627" y="1069"/>
                  </a:lnTo>
                  <a:cubicBezTo>
                    <a:pt x="1637" y="1069"/>
                    <a:pt x="1647" y="1058"/>
                    <a:pt x="1656" y="1058"/>
                  </a:cubicBezTo>
                  <a:cubicBezTo>
                    <a:pt x="1676" y="1058"/>
                    <a:pt x="1686" y="1069"/>
                    <a:pt x="1695" y="1078"/>
                  </a:cubicBezTo>
                  <a:cubicBezTo>
                    <a:pt x="1706" y="1098"/>
                    <a:pt x="1706" y="1127"/>
                    <a:pt x="1686" y="1137"/>
                  </a:cubicBezTo>
                  <a:lnTo>
                    <a:pt x="10" y="2646"/>
                  </a:lnTo>
                  <a:lnTo>
                    <a:pt x="10" y="2744"/>
                  </a:lnTo>
                  <a:cubicBezTo>
                    <a:pt x="1362" y="2254"/>
                    <a:pt x="3430" y="461"/>
                    <a:pt x="2420" y="20"/>
                  </a:cubicBezTo>
                  <a:cubicBezTo>
                    <a:pt x="2372" y="10"/>
                    <a:pt x="2333" y="0"/>
                    <a:pt x="2283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3"/>
            <p:cNvSpPr/>
            <p:nvPr/>
          </p:nvSpPr>
          <p:spPr>
            <a:xfrm>
              <a:off x="1787898" y="3433990"/>
              <a:ext cx="576967" cy="461580"/>
            </a:xfrm>
            <a:custGeom>
              <a:avLst/>
              <a:gdLst/>
              <a:ahLst/>
              <a:cxnLst/>
              <a:rect l="l" t="t" r="r" b="b"/>
              <a:pathLst>
                <a:path w="3480" h="2784" extrusionOk="0">
                  <a:moveTo>
                    <a:pt x="1157" y="0"/>
                  </a:moveTo>
                  <a:cubicBezTo>
                    <a:pt x="1108" y="0"/>
                    <a:pt x="1069" y="10"/>
                    <a:pt x="1030" y="29"/>
                  </a:cubicBezTo>
                  <a:cubicBezTo>
                    <a:pt x="1" y="460"/>
                    <a:pt x="2117" y="2313"/>
                    <a:pt x="3470" y="2783"/>
                  </a:cubicBezTo>
                  <a:lnTo>
                    <a:pt x="1902" y="1244"/>
                  </a:lnTo>
                  <a:cubicBezTo>
                    <a:pt x="1892" y="1225"/>
                    <a:pt x="1892" y="1196"/>
                    <a:pt x="1902" y="1176"/>
                  </a:cubicBezTo>
                  <a:cubicBezTo>
                    <a:pt x="1912" y="1176"/>
                    <a:pt x="1912" y="1176"/>
                    <a:pt x="1912" y="1166"/>
                  </a:cubicBezTo>
                  <a:lnTo>
                    <a:pt x="1941" y="1166"/>
                  </a:lnTo>
                  <a:cubicBezTo>
                    <a:pt x="1951" y="1166"/>
                    <a:pt x="1960" y="1166"/>
                    <a:pt x="1971" y="1176"/>
                  </a:cubicBezTo>
                  <a:lnTo>
                    <a:pt x="3480" y="2666"/>
                  </a:lnTo>
                  <a:cubicBezTo>
                    <a:pt x="3470" y="2636"/>
                    <a:pt x="3470" y="2616"/>
                    <a:pt x="3470" y="2587"/>
                  </a:cubicBezTo>
                  <a:cubicBezTo>
                    <a:pt x="3058" y="1911"/>
                    <a:pt x="1853" y="0"/>
                    <a:pt x="1157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3"/>
            <p:cNvSpPr/>
            <p:nvPr/>
          </p:nvSpPr>
          <p:spPr>
            <a:xfrm>
              <a:off x="1657915" y="3870860"/>
              <a:ext cx="749228" cy="391779"/>
            </a:xfrm>
            <a:custGeom>
              <a:avLst/>
              <a:gdLst/>
              <a:ahLst/>
              <a:cxnLst/>
              <a:rect l="l" t="t" r="r" b="b"/>
              <a:pathLst>
                <a:path w="4519" h="2363" extrusionOk="0">
                  <a:moveTo>
                    <a:pt x="1275" y="1"/>
                  </a:moveTo>
                  <a:cubicBezTo>
                    <a:pt x="1167" y="1"/>
                    <a:pt x="1069" y="31"/>
                    <a:pt x="1000" y="89"/>
                  </a:cubicBezTo>
                  <a:cubicBezTo>
                    <a:pt x="1" y="873"/>
                    <a:pt x="2931" y="2284"/>
                    <a:pt x="4518" y="2363"/>
                  </a:cubicBezTo>
                  <a:lnTo>
                    <a:pt x="2117" y="1069"/>
                  </a:lnTo>
                  <a:cubicBezTo>
                    <a:pt x="2088" y="1050"/>
                    <a:pt x="2078" y="1030"/>
                    <a:pt x="2098" y="1000"/>
                  </a:cubicBezTo>
                  <a:lnTo>
                    <a:pt x="2108" y="991"/>
                  </a:lnTo>
                  <a:cubicBezTo>
                    <a:pt x="2117" y="981"/>
                    <a:pt x="2127" y="981"/>
                    <a:pt x="2137" y="981"/>
                  </a:cubicBezTo>
                  <a:lnTo>
                    <a:pt x="2156" y="981"/>
                  </a:lnTo>
                  <a:lnTo>
                    <a:pt x="4518" y="2265"/>
                  </a:lnTo>
                  <a:lnTo>
                    <a:pt x="4518" y="2255"/>
                  </a:lnTo>
                  <a:cubicBezTo>
                    <a:pt x="4038" y="1784"/>
                    <a:pt x="2156" y="1"/>
                    <a:pt x="1275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3"/>
            <p:cNvSpPr/>
            <p:nvPr/>
          </p:nvSpPr>
          <p:spPr>
            <a:xfrm>
              <a:off x="1844765" y="4489940"/>
              <a:ext cx="692360" cy="245380"/>
            </a:xfrm>
            <a:custGeom>
              <a:avLst/>
              <a:gdLst/>
              <a:ahLst/>
              <a:cxnLst/>
              <a:rect l="l" t="t" r="r" b="b"/>
              <a:pathLst>
                <a:path w="4176" h="1480" extrusionOk="0">
                  <a:moveTo>
                    <a:pt x="706" y="1"/>
                  </a:moveTo>
                  <a:cubicBezTo>
                    <a:pt x="461" y="1"/>
                    <a:pt x="275" y="59"/>
                    <a:pt x="187" y="197"/>
                  </a:cubicBezTo>
                  <a:cubicBezTo>
                    <a:pt x="1" y="461"/>
                    <a:pt x="69" y="687"/>
                    <a:pt x="295" y="883"/>
                  </a:cubicBezTo>
                  <a:cubicBezTo>
                    <a:pt x="746" y="491"/>
                    <a:pt x="1177" y="206"/>
                    <a:pt x="1490" y="206"/>
                  </a:cubicBezTo>
                  <a:cubicBezTo>
                    <a:pt x="1569" y="206"/>
                    <a:pt x="1637" y="226"/>
                    <a:pt x="1706" y="265"/>
                  </a:cubicBezTo>
                  <a:cubicBezTo>
                    <a:pt x="1922" y="393"/>
                    <a:pt x="1980" y="569"/>
                    <a:pt x="1931" y="765"/>
                  </a:cubicBezTo>
                  <a:lnTo>
                    <a:pt x="4058" y="1186"/>
                  </a:lnTo>
                  <a:cubicBezTo>
                    <a:pt x="3381" y="843"/>
                    <a:pt x="1637" y="1"/>
                    <a:pt x="706" y="1"/>
                  </a:cubicBezTo>
                  <a:close/>
                  <a:moveTo>
                    <a:pt x="1911" y="853"/>
                  </a:moveTo>
                  <a:cubicBezTo>
                    <a:pt x="1843" y="1010"/>
                    <a:pt x="1726" y="1177"/>
                    <a:pt x="1559" y="1353"/>
                  </a:cubicBezTo>
                  <a:cubicBezTo>
                    <a:pt x="2000" y="1431"/>
                    <a:pt x="2490" y="1480"/>
                    <a:pt x="2970" y="1480"/>
                  </a:cubicBezTo>
                  <a:cubicBezTo>
                    <a:pt x="3411" y="1480"/>
                    <a:pt x="3832" y="1441"/>
                    <a:pt x="4175" y="1362"/>
                  </a:cubicBezTo>
                  <a:cubicBezTo>
                    <a:pt x="4165" y="1343"/>
                    <a:pt x="4156" y="1314"/>
                    <a:pt x="4146" y="1294"/>
                  </a:cubicBezTo>
                  <a:lnTo>
                    <a:pt x="1911" y="853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3"/>
            <p:cNvSpPr/>
            <p:nvPr/>
          </p:nvSpPr>
          <p:spPr>
            <a:xfrm>
              <a:off x="2447595" y="3810843"/>
              <a:ext cx="701976" cy="450140"/>
            </a:xfrm>
            <a:custGeom>
              <a:avLst/>
              <a:gdLst/>
              <a:ahLst/>
              <a:cxnLst/>
              <a:rect l="l" t="t" r="r" b="b"/>
              <a:pathLst>
                <a:path w="4234" h="2715" extrusionOk="0">
                  <a:moveTo>
                    <a:pt x="2950" y="1"/>
                  </a:moveTo>
                  <a:cubicBezTo>
                    <a:pt x="2146" y="1"/>
                    <a:pt x="539" y="1882"/>
                    <a:pt x="0" y="2538"/>
                  </a:cubicBezTo>
                  <a:lnTo>
                    <a:pt x="2371" y="882"/>
                  </a:lnTo>
                  <a:lnTo>
                    <a:pt x="2401" y="882"/>
                  </a:lnTo>
                  <a:cubicBezTo>
                    <a:pt x="2411" y="882"/>
                    <a:pt x="2430" y="882"/>
                    <a:pt x="2440" y="902"/>
                  </a:cubicBezTo>
                  <a:cubicBezTo>
                    <a:pt x="2450" y="922"/>
                    <a:pt x="2440" y="951"/>
                    <a:pt x="2421" y="961"/>
                  </a:cubicBezTo>
                  <a:lnTo>
                    <a:pt x="20" y="2636"/>
                  </a:lnTo>
                  <a:cubicBezTo>
                    <a:pt x="30" y="2666"/>
                    <a:pt x="30" y="2695"/>
                    <a:pt x="39" y="2715"/>
                  </a:cubicBezTo>
                  <a:cubicBezTo>
                    <a:pt x="1617" y="2392"/>
                    <a:pt x="4233" y="706"/>
                    <a:pt x="3166" y="49"/>
                  </a:cubicBezTo>
                  <a:cubicBezTo>
                    <a:pt x="3097" y="20"/>
                    <a:pt x="3028" y="1"/>
                    <a:pt x="295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3"/>
            <p:cNvSpPr/>
            <p:nvPr/>
          </p:nvSpPr>
          <p:spPr>
            <a:xfrm>
              <a:off x="2356573" y="3463170"/>
              <a:ext cx="468039" cy="1743361"/>
            </a:xfrm>
            <a:custGeom>
              <a:avLst/>
              <a:gdLst/>
              <a:ahLst/>
              <a:cxnLst/>
              <a:rect l="l" t="t" r="r" b="b"/>
              <a:pathLst>
                <a:path w="2823" h="10515" extrusionOk="0">
                  <a:moveTo>
                    <a:pt x="79" y="1"/>
                  </a:moveTo>
                  <a:cubicBezTo>
                    <a:pt x="20" y="813"/>
                    <a:pt x="0" y="1627"/>
                    <a:pt x="40" y="2411"/>
                  </a:cubicBezTo>
                  <a:cubicBezTo>
                    <a:pt x="40" y="2440"/>
                    <a:pt x="40" y="2460"/>
                    <a:pt x="50" y="2490"/>
                  </a:cubicBezTo>
                  <a:lnTo>
                    <a:pt x="167" y="2607"/>
                  </a:lnTo>
                  <a:lnTo>
                    <a:pt x="304" y="2479"/>
                  </a:lnTo>
                  <a:lnTo>
                    <a:pt x="304" y="2440"/>
                  </a:lnTo>
                  <a:cubicBezTo>
                    <a:pt x="265" y="1725"/>
                    <a:pt x="265" y="961"/>
                    <a:pt x="324" y="157"/>
                  </a:cubicBezTo>
                  <a:lnTo>
                    <a:pt x="324" y="157"/>
                  </a:lnTo>
                  <a:cubicBezTo>
                    <a:pt x="294" y="226"/>
                    <a:pt x="265" y="275"/>
                    <a:pt x="246" y="323"/>
                  </a:cubicBezTo>
                  <a:lnTo>
                    <a:pt x="226" y="343"/>
                  </a:lnTo>
                  <a:lnTo>
                    <a:pt x="196" y="480"/>
                  </a:lnTo>
                  <a:cubicBezTo>
                    <a:pt x="187" y="500"/>
                    <a:pt x="167" y="519"/>
                    <a:pt x="148" y="519"/>
                  </a:cubicBezTo>
                  <a:lnTo>
                    <a:pt x="138" y="519"/>
                  </a:lnTo>
                  <a:cubicBezTo>
                    <a:pt x="118" y="510"/>
                    <a:pt x="98" y="490"/>
                    <a:pt x="108" y="461"/>
                  </a:cubicBezTo>
                  <a:lnTo>
                    <a:pt x="138" y="284"/>
                  </a:lnTo>
                  <a:cubicBezTo>
                    <a:pt x="118" y="197"/>
                    <a:pt x="98" y="99"/>
                    <a:pt x="79" y="1"/>
                  </a:cubicBezTo>
                  <a:close/>
                  <a:moveTo>
                    <a:pt x="314" y="2597"/>
                  </a:moveTo>
                  <a:lnTo>
                    <a:pt x="196" y="2705"/>
                  </a:lnTo>
                  <a:cubicBezTo>
                    <a:pt x="187" y="2715"/>
                    <a:pt x="177" y="2715"/>
                    <a:pt x="167" y="2715"/>
                  </a:cubicBezTo>
                  <a:cubicBezTo>
                    <a:pt x="148" y="2715"/>
                    <a:pt x="138" y="2715"/>
                    <a:pt x="128" y="2705"/>
                  </a:cubicBezTo>
                  <a:lnTo>
                    <a:pt x="50" y="2627"/>
                  </a:lnTo>
                  <a:lnTo>
                    <a:pt x="50" y="2627"/>
                  </a:lnTo>
                  <a:cubicBezTo>
                    <a:pt x="79" y="2999"/>
                    <a:pt x="108" y="3361"/>
                    <a:pt x="157" y="3724"/>
                  </a:cubicBezTo>
                  <a:cubicBezTo>
                    <a:pt x="196" y="4057"/>
                    <a:pt x="246" y="4391"/>
                    <a:pt x="304" y="4714"/>
                  </a:cubicBezTo>
                  <a:lnTo>
                    <a:pt x="304" y="4724"/>
                  </a:lnTo>
                  <a:lnTo>
                    <a:pt x="373" y="4753"/>
                  </a:lnTo>
                  <a:lnTo>
                    <a:pt x="549" y="4635"/>
                  </a:lnTo>
                  <a:cubicBezTo>
                    <a:pt x="442" y="4038"/>
                    <a:pt x="363" y="3381"/>
                    <a:pt x="314" y="2695"/>
                  </a:cubicBezTo>
                  <a:lnTo>
                    <a:pt x="314" y="2597"/>
                  </a:lnTo>
                  <a:close/>
                  <a:moveTo>
                    <a:pt x="569" y="4733"/>
                  </a:moveTo>
                  <a:lnTo>
                    <a:pt x="402" y="4851"/>
                  </a:lnTo>
                  <a:cubicBezTo>
                    <a:pt x="392" y="4851"/>
                    <a:pt x="392" y="4861"/>
                    <a:pt x="383" y="4861"/>
                  </a:cubicBezTo>
                  <a:cubicBezTo>
                    <a:pt x="373" y="4861"/>
                    <a:pt x="363" y="4851"/>
                    <a:pt x="353" y="4851"/>
                  </a:cubicBezTo>
                  <a:lnTo>
                    <a:pt x="324" y="4831"/>
                  </a:lnTo>
                  <a:lnTo>
                    <a:pt x="324" y="4831"/>
                  </a:lnTo>
                  <a:cubicBezTo>
                    <a:pt x="490" y="5713"/>
                    <a:pt x="725" y="6566"/>
                    <a:pt x="1030" y="7389"/>
                  </a:cubicBezTo>
                  <a:lnTo>
                    <a:pt x="1157" y="7409"/>
                  </a:lnTo>
                  <a:lnTo>
                    <a:pt x="1274" y="7320"/>
                  </a:lnTo>
                  <a:cubicBezTo>
                    <a:pt x="1019" y="6625"/>
                    <a:pt x="775" y="5782"/>
                    <a:pt x="588" y="4812"/>
                  </a:cubicBezTo>
                  <a:cubicBezTo>
                    <a:pt x="579" y="4792"/>
                    <a:pt x="579" y="4763"/>
                    <a:pt x="569" y="4733"/>
                  </a:cubicBezTo>
                  <a:close/>
                  <a:moveTo>
                    <a:pt x="1304" y="7418"/>
                  </a:moveTo>
                  <a:lnTo>
                    <a:pt x="1196" y="7497"/>
                  </a:lnTo>
                  <a:cubicBezTo>
                    <a:pt x="1196" y="7507"/>
                    <a:pt x="1186" y="7507"/>
                    <a:pt x="1176" y="7507"/>
                  </a:cubicBezTo>
                  <a:lnTo>
                    <a:pt x="1167" y="7507"/>
                  </a:lnTo>
                  <a:lnTo>
                    <a:pt x="1059" y="7487"/>
                  </a:lnTo>
                  <a:lnTo>
                    <a:pt x="1059" y="7487"/>
                  </a:lnTo>
                  <a:cubicBezTo>
                    <a:pt x="1069" y="7507"/>
                    <a:pt x="1078" y="7536"/>
                    <a:pt x="1088" y="7555"/>
                  </a:cubicBezTo>
                  <a:cubicBezTo>
                    <a:pt x="1098" y="7585"/>
                    <a:pt x="1108" y="7605"/>
                    <a:pt x="1117" y="7634"/>
                  </a:cubicBezTo>
                  <a:cubicBezTo>
                    <a:pt x="1588" y="8849"/>
                    <a:pt x="2235" y="9966"/>
                    <a:pt x="2597" y="10515"/>
                  </a:cubicBezTo>
                  <a:lnTo>
                    <a:pt x="2822" y="10368"/>
                  </a:lnTo>
                  <a:cubicBezTo>
                    <a:pt x="2489" y="9898"/>
                    <a:pt x="1912" y="8986"/>
                    <a:pt x="1353" y="7526"/>
                  </a:cubicBezTo>
                  <a:cubicBezTo>
                    <a:pt x="1353" y="7516"/>
                    <a:pt x="1343" y="7507"/>
                    <a:pt x="1343" y="7497"/>
                  </a:cubicBezTo>
                  <a:cubicBezTo>
                    <a:pt x="1333" y="7468"/>
                    <a:pt x="1324" y="7448"/>
                    <a:pt x="1304" y="7418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3"/>
            <p:cNvSpPr/>
            <p:nvPr/>
          </p:nvSpPr>
          <p:spPr>
            <a:xfrm>
              <a:off x="2319270" y="2709300"/>
              <a:ext cx="411172" cy="810916"/>
            </a:xfrm>
            <a:custGeom>
              <a:avLst/>
              <a:gdLst/>
              <a:ahLst/>
              <a:cxnLst/>
              <a:rect l="l" t="t" r="r" b="b"/>
              <a:pathLst>
                <a:path w="2480" h="4891" extrusionOk="0">
                  <a:moveTo>
                    <a:pt x="1333" y="1"/>
                  </a:moveTo>
                  <a:cubicBezTo>
                    <a:pt x="412" y="1"/>
                    <a:pt x="0" y="2862"/>
                    <a:pt x="304" y="4548"/>
                  </a:cubicBezTo>
                  <a:cubicBezTo>
                    <a:pt x="323" y="4646"/>
                    <a:pt x="343" y="4744"/>
                    <a:pt x="363" y="4831"/>
                  </a:cubicBezTo>
                  <a:lnTo>
                    <a:pt x="892" y="2215"/>
                  </a:lnTo>
                  <a:cubicBezTo>
                    <a:pt x="892" y="2205"/>
                    <a:pt x="902" y="2196"/>
                    <a:pt x="911" y="2186"/>
                  </a:cubicBezTo>
                  <a:cubicBezTo>
                    <a:pt x="921" y="2186"/>
                    <a:pt x="931" y="2176"/>
                    <a:pt x="941" y="2176"/>
                  </a:cubicBezTo>
                  <a:lnTo>
                    <a:pt x="950" y="2176"/>
                  </a:lnTo>
                  <a:cubicBezTo>
                    <a:pt x="970" y="2186"/>
                    <a:pt x="990" y="2205"/>
                    <a:pt x="980" y="2235"/>
                  </a:cubicBezTo>
                  <a:lnTo>
                    <a:pt x="451" y="4890"/>
                  </a:lnTo>
                  <a:lnTo>
                    <a:pt x="471" y="4870"/>
                  </a:lnTo>
                  <a:cubicBezTo>
                    <a:pt x="490" y="4822"/>
                    <a:pt x="519" y="4773"/>
                    <a:pt x="549" y="4704"/>
                  </a:cubicBezTo>
                  <a:cubicBezTo>
                    <a:pt x="1029" y="3744"/>
                    <a:pt x="2479" y="667"/>
                    <a:pt x="1676" y="118"/>
                  </a:cubicBezTo>
                  <a:cubicBezTo>
                    <a:pt x="1558" y="40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3"/>
            <p:cNvSpPr/>
            <p:nvPr/>
          </p:nvSpPr>
          <p:spPr>
            <a:xfrm>
              <a:off x="2002436" y="3957074"/>
              <a:ext cx="851357" cy="312031"/>
            </a:xfrm>
            <a:custGeom>
              <a:avLst/>
              <a:gdLst/>
              <a:ahLst/>
              <a:cxnLst/>
              <a:rect l="l" t="t" r="r" b="b"/>
              <a:pathLst>
                <a:path w="5135" h="1882" extrusionOk="0">
                  <a:moveTo>
                    <a:pt x="5056" y="0"/>
                  </a:moveTo>
                  <a:lnTo>
                    <a:pt x="2685" y="1656"/>
                  </a:lnTo>
                  <a:lnTo>
                    <a:pt x="2509" y="1774"/>
                  </a:lnTo>
                  <a:lnTo>
                    <a:pt x="2440" y="1745"/>
                  </a:lnTo>
                  <a:lnTo>
                    <a:pt x="78" y="461"/>
                  </a:lnTo>
                  <a:lnTo>
                    <a:pt x="59" y="461"/>
                  </a:lnTo>
                  <a:cubicBezTo>
                    <a:pt x="49" y="461"/>
                    <a:pt x="39" y="461"/>
                    <a:pt x="30" y="471"/>
                  </a:cubicBezTo>
                  <a:lnTo>
                    <a:pt x="20" y="480"/>
                  </a:lnTo>
                  <a:cubicBezTo>
                    <a:pt x="0" y="510"/>
                    <a:pt x="10" y="530"/>
                    <a:pt x="39" y="549"/>
                  </a:cubicBezTo>
                  <a:lnTo>
                    <a:pt x="2440" y="1843"/>
                  </a:lnTo>
                  <a:lnTo>
                    <a:pt x="2460" y="1852"/>
                  </a:lnTo>
                  <a:lnTo>
                    <a:pt x="2489" y="1872"/>
                  </a:lnTo>
                  <a:cubicBezTo>
                    <a:pt x="2499" y="1872"/>
                    <a:pt x="2509" y="1882"/>
                    <a:pt x="2519" y="1882"/>
                  </a:cubicBezTo>
                  <a:cubicBezTo>
                    <a:pt x="2528" y="1882"/>
                    <a:pt x="2528" y="1872"/>
                    <a:pt x="2538" y="1872"/>
                  </a:cubicBezTo>
                  <a:lnTo>
                    <a:pt x="2705" y="1754"/>
                  </a:lnTo>
                  <a:lnTo>
                    <a:pt x="5106" y="79"/>
                  </a:lnTo>
                  <a:cubicBezTo>
                    <a:pt x="5125" y="69"/>
                    <a:pt x="5135" y="40"/>
                    <a:pt x="5125" y="20"/>
                  </a:cubicBezTo>
                  <a:cubicBezTo>
                    <a:pt x="5115" y="0"/>
                    <a:pt x="5096" y="0"/>
                    <a:pt x="5086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3"/>
            <p:cNvSpPr/>
            <p:nvPr/>
          </p:nvSpPr>
          <p:spPr>
            <a:xfrm>
              <a:off x="2161599" y="4381012"/>
              <a:ext cx="799463" cy="326787"/>
            </a:xfrm>
            <a:custGeom>
              <a:avLst/>
              <a:gdLst/>
              <a:ahLst/>
              <a:cxnLst/>
              <a:rect l="l" t="t" r="r" b="b"/>
              <a:pathLst>
                <a:path w="4822" h="1971" extrusionOk="0">
                  <a:moveTo>
                    <a:pt x="4763" y="1"/>
                  </a:moveTo>
                  <a:cubicBezTo>
                    <a:pt x="4753" y="1"/>
                    <a:pt x="4743" y="11"/>
                    <a:pt x="4743" y="11"/>
                  </a:cubicBezTo>
                  <a:lnTo>
                    <a:pt x="2450" y="1784"/>
                  </a:lnTo>
                  <a:lnTo>
                    <a:pt x="2333" y="1873"/>
                  </a:lnTo>
                  <a:lnTo>
                    <a:pt x="2206" y="1853"/>
                  </a:lnTo>
                  <a:lnTo>
                    <a:pt x="2147" y="1843"/>
                  </a:lnTo>
                  <a:lnTo>
                    <a:pt x="20" y="1422"/>
                  </a:lnTo>
                  <a:cubicBezTo>
                    <a:pt x="20" y="1451"/>
                    <a:pt x="11" y="1481"/>
                    <a:pt x="0" y="1510"/>
                  </a:cubicBezTo>
                  <a:lnTo>
                    <a:pt x="2235" y="1951"/>
                  </a:lnTo>
                  <a:lnTo>
                    <a:pt x="2343" y="1971"/>
                  </a:lnTo>
                  <a:lnTo>
                    <a:pt x="2352" y="1971"/>
                  </a:lnTo>
                  <a:cubicBezTo>
                    <a:pt x="2362" y="1971"/>
                    <a:pt x="2372" y="1971"/>
                    <a:pt x="2372" y="1961"/>
                  </a:cubicBezTo>
                  <a:lnTo>
                    <a:pt x="2480" y="1882"/>
                  </a:lnTo>
                  <a:lnTo>
                    <a:pt x="4793" y="89"/>
                  </a:lnTo>
                  <a:cubicBezTo>
                    <a:pt x="4812" y="70"/>
                    <a:pt x="4822" y="40"/>
                    <a:pt x="4802" y="20"/>
                  </a:cubicBezTo>
                  <a:cubicBezTo>
                    <a:pt x="4793" y="11"/>
                    <a:pt x="4782" y="1"/>
                    <a:pt x="4763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3"/>
            <p:cNvSpPr/>
            <p:nvPr/>
          </p:nvSpPr>
          <p:spPr>
            <a:xfrm>
              <a:off x="2372821" y="3070070"/>
              <a:ext cx="110585" cy="479321"/>
            </a:xfrm>
            <a:custGeom>
              <a:avLst/>
              <a:gdLst/>
              <a:ahLst/>
              <a:cxnLst/>
              <a:rect l="l" t="t" r="r" b="b"/>
              <a:pathLst>
                <a:path w="667" h="2891" extrusionOk="0">
                  <a:moveTo>
                    <a:pt x="618" y="0"/>
                  </a:moveTo>
                  <a:cubicBezTo>
                    <a:pt x="608" y="0"/>
                    <a:pt x="598" y="10"/>
                    <a:pt x="588" y="10"/>
                  </a:cubicBezTo>
                  <a:cubicBezTo>
                    <a:pt x="579" y="20"/>
                    <a:pt x="569" y="29"/>
                    <a:pt x="569" y="39"/>
                  </a:cubicBezTo>
                  <a:lnTo>
                    <a:pt x="40" y="2655"/>
                  </a:lnTo>
                  <a:lnTo>
                    <a:pt x="10" y="2832"/>
                  </a:lnTo>
                  <a:cubicBezTo>
                    <a:pt x="0" y="2861"/>
                    <a:pt x="20" y="2881"/>
                    <a:pt x="40" y="2890"/>
                  </a:cubicBezTo>
                  <a:lnTo>
                    <a:pt x="50" y="2890"/>
                  </a:lnTo>
                  <a:cubicBezTo>
                    <a:pt x="69" y="2890"/>
                    <a:pt x="89" y="2871"/>
                    <a:pt x="98" y="2851"/>
                  </a:cubicBezTo>
                  <a:lnTo>
                    <a:pt x="128" y="2714"/>
                  </a:lnTo>
                  <a:lnTo>
                    <a:pt x="657" y="59"/>
                  </a:lnTo>
                  <a:cubicBezTo>
                    <a:pt x="667" y="29"/>
                    <a:pt x="647" y="10"/>
                    <a:pt x="627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3"/>
            <p:cNvSpPr/>
            <p:nvPr/>
          </p:nvSpPr>
          <p:spPr>
            <a:xfrm>
              <a:off x="2101581" y="3627142"/>
              <a:ext cx="588241" cy="286166"/>
            </a:xfrm>
            <a:custGeom>
              <a:avLst/>
              <a:gdLst/>
              <a:ahLst/>
              <a:cxnLst/>
              <a:rect l="l" t="t" r="r" b="b"/>
              <a:pathLst>
                <a:path w="3548" h="1726" extrusionOk="0">
                  <a:moveTo>
                    <a:pt x="20" y="1"/>
                  </a:moveTo>
                  <a:cubicBezTo>
                    <a:pt x="20" y="11"/>
                    <a:pt x="20" y="11"/>
                    <a:pt x="10" y="11"/>
                  </a:cubicBezTo>
                  <a:cubicBezTo>
                    <a:pt x="0" y="31"/>
                    <a:pt x="0" y="60"/>
                    <a:pt x="10" y="79"/>
                  </a:cubicBezTo>
                  <a:lnTo>
                    <a:pt x="1578" y="1618"/>
                  </a:lnTo>
                  <a:lnTo>
                    <a:pt x="1588" y="1638"/>
                  </a:lnTo>
                  <a:lnTo>
                    <a:pt x="1666" y="1716"/>
                  </a:lnTo>
                  <a:cubicBezTo>
                    <a:pt x="1676" y="1726"/>
                    <a:pt x="1686" y="1726"/>
                    <a:pt x="1705" y="1726"/>
                  </a:cubicBezTo>
                  <a:cubicBezTo>
                    <a:pt x="1715" y="1726"/>
                    <a:pt x="1725" y="1726"/>
                    <a:pt x="1734" y="1716"/>
                  </a:cubicBezTo>
                  <a:lnTo>
                    <a:pt x="1852" y="1608"/>
                  </a:lnTo>
                  <a:lnTo>
                    <a:pt x="3528" y="99"/>
                  </a:lnTo>
                  <a:cubicBezTo>
                    <a:pt x="3548" y="89"/>
                    <a:pt x="3548" y="60"/>
                    <a:pt x="3537" y="40"/>
                  </a:cubicBezTo>
                  <a:cubicBezTo>
                    <a:pt x="3528" y="31"/>
                    <a:pt x="3518" y="20"/>
                    <a:pt x="3498" y="20"/>
                  </a:cubicBezTo>
                  <a:cubicBezTo>
                    <a:pt x="3489" y="20"/>
                    <a:pt x="3479" y="31"/>
                    <a:pt x="3469" y="31"/>
                  </a:cubicBezTo>
                  <a:lnTo>
                    <a:pt x="1842" y="1490"/>
                  </a:lnTo>
                  <a:lnTo>
                    <a:pt x="1705" y="1618"/>
                  </a:lnTo>
                  <a:lnTo>
                    <a:pt x="1588" y="1501"/>
                  </a:lnTo>
                  <a:lnTo>
                    <a:pt x="79" y="11"/>
                  </a:lnTo>
                  <a:cubicBezTo>
                    <a:pt x="68" y="1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3"/>
            <p:cNvSpPr/>
            <p:nvPr/>
          </p:nvSpPr>
          <p:spPr>
            <a:xfrm>
              <a:off x="1722906" y="4944881"/>
              <a:ext cx="680920" cy="476170"/>
            </a:xfrm>
            <a:custGeom>
              <a:avLst/>
              <a:gdLst/>
              <a:ahLst/>
              <a:cxnLst/>
              <a:rect l="l" t="t" r="r" b="b"/>
              <a:pathLst>
                <a:path w="4107" h="2872" extrusionOk="0">
                  <a:moveTo>
                    <a:pt x="2823" y="0"/>
                  </a:moveTo>
                  <a:cubicBezTo>
                    <a:pt x="2029" y="0"/>
                    <a:pt x="501" y="1999"/>
                    <a:pt x="1" y="2685"/>
                  </a:cubicBezTo>
                  <a:lnTo>
                    <a:pt x="1" y="2695"/>
                  </a:lnTo>
                  <a:lnTo>
                    <a:pt x="2294" y="922"/>
                  </a:lnTo>
                  <a:cubicBezTo>
                    <a:pt x="2294" y="911"/>
                    <a:pt x="2304" y="911"/>
                    <a:pt x="2313" y="911"/>
                  </a:cubicBezTo>
                  <a:cubicBezTo>
                    <a:pt x="2333" y="911"/>
                    <a:pt x="2343" y="911"/>
                    <a:pt x="2352" y="922"/>
                  </a:cubicBezTo>
                  <a:cubicBezTo>
                    <a:pt x="2372" y="941"/>
                    <a:pt x="2363" y="970"/>
                    <a:pt x="2343" y="990"/>
                  </a:cubicBezTo>
                  <a:lnTo>
                    <a:pt x="30" y="2783"/>
                  </a:lnTo>
                  <a:cubicBezTo>
                    <a:pt x="50" y="2812"/>
                    <a:pt x="59" y="2842"/>
                    <a:pt x="70" y="2871"/>
                  </a:cubicBezTo>
                  <a:cubicBezTo>
                    <a:pt x="1627" y="2440"/>
                    <a:pt x="4107" y="628"/>
                    <a:pt x="3009" y="40"/>
                  </a:cubicBezTo>
                  <a:cubicBezTo>
                    <a:pt x="2951" y="10"/>
                    <a:pt x="2892" y="0"/>
                    <a:pt x="2823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3"/>
            <p:cNvSpPr/>
            <p:nvPr/>
          </p:nvSpPr>
          <p:spPr>
            <a:xfrm>
              <a:off x="1562085" y="4168297"/>
              <a:ext cx="568843" cy="455114"/>
            </a:xfrm>
            <a:custGeom>
              <a:avLst/>
              <a:gdLst/>
              <a:ahLst/>
              <a:cxnLst/>
              <a:rect l="l" t="t" r="r" b="b"/>
              <a:pathLst>
                <a:path w="3431" h="2745" extrusionOk="0">
                  <a:moveTo>
                    <a:pt x="2284" y="0"/>
                  </a:moveTo>
                  <a:cubicBezTo>
                    <a:pt x="1608" y="0"/>
                    <a:pt x="452" y="1764"/>
                    <a:pt x="1" y="2499"/>
                  </a:cubicBezTo>
                  <a:lnTo>
                    <a:pt x="1" y="2538"/>
                  </a:lnTo>
                  <a:lnTo>
                    <a:pt x="1628" y="1078"/>
                  </a:lnTo>
                  <a:cubicBezTo>
                    <a:pt x="1637" y="1068"/>
                    <a:pt x="1647" y="1068"/>
                    <a:pt x="1657" y="1068"/>
                  </a:cubicBezTo>
                  <a:cubicBezTo>
                    <a:pt x="1667" y="1068"/>
                    <a:pt x="1686" y="1068"/>
                    <a:pt x="1696" y="1078"/>
                  </a:cubicBezTo>
                  <a:cubicBezTo>
                    <a:pt x="1706" y="1098"/>
                    <a:pt x="1706" y="1127"/>
                    <a:pt x="1686" y="1147"/>
                  </a:cubicBezTo>
                  <a:lnTo>
                    <a:pt x="10" y="2656"/>
                  </a:lnTo>
                  <a:lnTo>
                    <a:pt x="10" y="2744"/>
                  </a:lnTo>
                  <a:cubicBezTo>
                    <a:pt x="1363" y="2254"/>
                    <a:pt x="3431" y="471"/>
                    <a:pt x="2421" y="29"/>
                  </a:cubicBezTo>
                  <a:cubicBezTo>
                    <a:pt x="2372" y="10"/>
                    <a:pt x="2333" y="0"/>
                    <a:pt x="2284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3"/>
            <p:cNvSpPr/>
            <p:nvPr/>
          </p:nvSpPr>
          <p:spPr>
            <a:xfrm>
              <a:off x="1032537" y="4147075"/>
              <a:ext cx="485779" cy="461580"/>
            </a:xfrm>
            <a:custGeom>
              <a:avLst/>
              <a:gdLst/>
              <a:ahLst/>
              <a:cxnLst/>
              <a:rect l="l" t="t" r="r" b="b"/>
              <a:pathLst>
                <a:path w="2930" h="2784" extrusionOk="0">
                  <a:moveTo>
                    <a:pt x="617" y="1"/>
                  </a:moveTo>
                  <a:cubicBezTo>
                    <a:pt x="569" y="1"/>
                    <a:pt x="530" y="11"/>
                    <a:pt x="490" y="30"/>
                  </a:cubicBezTo>
                  <a:cubicBezTo>
                    <a:pt x="0" y="236"/>
                    <a:pt x="216" y="756"/>
                    <a:pt x="725" y="1304"/>
                  </a:cubicBezTo>
                  <a:cubicBezTo>
                    <a:pt x="950" y="1039"/>
                    <a:pt x="1186" y="765"/>
                    <a:pt x="1431" y="520"/>
                  </a:cubicBezTo>
                  <a:cubicBezTo>
                    <a:pt x="1137" y="216"/>
                    <a:pt x="852" y="1"/>
                    <a:pt x="617" y="1"/>
                  </a:cubicBezTo>
                  <a:close/>
                  <a:moveTo>
                    <a:pt x="2156" y="1402"/>
                  </a:moveTo>
                  <a:lnTo>
                    <a:pt x="1862" y="1608"/>
                  </a:lnTo>
                  <a:lnTo>
                    <a:pt x="2930" y="2666"/>
                  </a:lnTo>
                  <a:lnTo>
                    <a:pt x="2930" y="2598"/>
                  </a:lnTo>
                  <a:cubicBezTo>
                    <a:pt x="2773" y="2323"/>
                    <a:pt x="2479" y="1862"/>
                    <a:pt x="2156" y="1402"/>
                  </a:cubicBezTo>
                  <a:close/>
                  <a:moveTo>
                    <a:pt x="1784" y="1666"/>
                  </a:moveTo>
                  <a:cubicBezTo>
                    <a:pt x="1656" y="1745"/>
                    <a:pt x="1529" y="1823"/>
                    <a:pt x="1392" y="1902"/>
                  </a:cubicBezTo>
                  <a:cubicBezTo>
                    <a:pt x="1891" y="2284"/>
                    <a:pt x="2450" y="2627"/>
                    <a:pt x="2930" y="2784"/>
                  </a:cubicBezTo>
                  <a:lnTo>
                    <a:pt x="1784" y="1666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3"/>
            <p:cNvSpPr/>
            <p:nvPr/>
          </p:nvSpPr>
          <p:spPr>
            <a:xfrm>
              <a:off x="897580" y="4585769"/>
              <a:ext cx="664672" cy="391779"/>
            </a:xfrm>
            <a:custGeom>
              <a:avLst/>
              <a:gdLst/>
              <a:ahLst/>
              <a:cxnLst/>
              <a:rect l="l" t="t" r="r" b="b"/>
              <a:pathLst>
                <a:path w="4009" h="2363" extrusionOk="0">
                  <a:moveTo>
                    <a:pt x="579" y="30"/>
                  </a:moveTo>
                  <a:cubicBezTo>
                    <a:pt x="549" y="40"/>
                    <a:pt x="520" y="59"/>
                    <a:pt x="491" y="79"/>
                  </a:cubicBezTo>
                  <a:cubicBezTo>
                    <a:pt x="1" y="461"/>
                    <a:pt x="451" y="991"/>
                    <a:pt x="1226" y="1451"/>
                  </a:cubicBezTo>
                  <a:cubicBezTo>
                    <a:pt x="1000" y="1010"/>
                    <a:pt x="775" y="530"/>
                    <a:pt x="579" y="30"/>
                  </a:cubicBezTo>
                  <a:close/>
                  <a:moveTo>
                    <a:pt x="843" y="0"/>
                  </a:moveTo>
                  <a:lnTo>
                    <a:pt x="843" y="0"/>
                  </a:lnTo>
                  <a:cubicBezTo>
                    <a:pt x="1098" y="667"/>
                    <a:pt x="1363" y="1216"/>
                    <a:pt x="1608" y="1657"/>
                  </a:cubicBezTo>
                  <a:cubicBezTo>
                    <a:pt x="2372" y="2029"/>
                    <a:pt x="3313" y="2323"/>
                    <a:pt x="4009" y="2362"/>
                  </a:cubicBezTo>
                  <a:lnTo>
                    <a:pt x="1608" y="1059"/>
                  </a:lnTo>
                  <a:cubicBezTo>
                    <a:pt x="1579" y="1049"/>
                    <a:pt x="1569" y="1020"/>
                    <a:pt x="1588" y="1000"/>
                  </a:cubicBezTo>
                  <a:cubicBezTo>
                    <a:pt x="1588" y="991"/>
                    <a:pt x="1598" y="980"/>
                    <a:pt x="1598" y="980"/>
                  </a:cubicBezTo>
                  <a:cubicBezTo>
                    <a:pt x="1608" y="971"/>
                    <a:pt x="1618" y="971"/>
                    <a:pt x="1627" y="971"/>
                  </a:cubicBezTo>
                  <a:cubicBezTo>
                    <a:pt x="1637" y="971"/>
                    <a:pt x="1637" y="971"/>
                    <a:pt x="1647" y="980"/>
                  </a:cubicBezTo>
                  <a:lnTo>
                    <a:pt x="4009" y="2254"/>
                  </a:lnTo>
                  <a:cubicBezTo>
                    <a:pt x="3539" y="1794"/>
                    <a:pt x="1755" y="98"/>
                    <a:pt x="843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3"/>
            <p:cNvSpPr/>
            <p:nvPr/>
          </p:nvSpPr>
          <p:spPr>
            <a:xfrm>
              <a:off x="936542" y="5203190"/>
              <a:ext cx="755694" cy="245546"/>
            </a:xfrm>
            <a:custGeom>
              <a:avLst/>
              <a:gdLst/>
              <a:ahLst/>
              <a:cxnLst/>
              <a:rect l="l" t="t" r="r" b="b"/>
              <a:pathLst>
                <a:path w="4558" h="1481" extrusionOk="0">
                  <a:moveTo>
                    <a:pt x="1089" y="0"/>
                  </a:moveTo>
                  <a:cubicBezTo>
                    <a:pt x="844" y="0"/>
                    <a:pt x="658" y="59"/>
                    <a:pt x="569" y="196"/>
                  </a:cubicBezTo>
                  <a:cubicBezTo>
                    <a:pt x="1" y="1010"/>
                    <a:pt x="1794" y="1480"/>
                    <a:pt x="3352" y="1480"/>
                  </a:cubicBezTo>
                  <a:cubicBezTo>
                    <a:pt x="3793" y="1480"/>
                    <a:pt x="4214" y="1441"/>
                    <a:pt x="4558" y="1363"/>
                  </a:cubicBezTo>
                  <a:cubicBezTo>
                    <a:pt x="4548" y="1343"/>
                    <a:pt x="4538" y="1323"/>
                    <a:pt x="4528" y="1294"/>
                  </a:cubicBezTo>
                  <a:lnTo>
                    <a:pt x="1686" y="745"/>
                  </a:lnTo>
                  <a:cubicBezTo>
                    <a:pt x="1657" y="735"/>
                    <a:pt x="1647" y="716"/>
                    <a:pt x="1647" y="686"/>
                  </a:cubicBezTo>
                  <a:cubicBezTo>
                    <a:pt x="1647" y="677"/>
                    <a:pt x="1657" y="666"/>
                    <a:pt x="1667" y="657"/>
                  </a:cubicBezTo>
                  <a:cubicBezTo>
                    <a:pt x="1677" y="657"/>
                    <a:pt x="1686" y="647"/>
                    <a:pt x="1696" y="647"/>
                  </a:cubicBezTo>
                  <a:lnTo>
                    <a:pt x="1706" y="657"/>
                  </a:lnTo>
                  <a:lnTo>
                    <a:pt x="4440" y="1186"/>
                  </a:lnTo>
                  <a:cubicBezTo>
                    <a:pt x="3764" y="843"/>
                    <a:pt x="2019" y="0"/>
                    <a:pt x="1089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3"/>
            <p:cNvSpPr/>
            <p:nvPr/>
          </p:nvSpPr>
          <p:spPr>
            <a:xfrm>
              <a:off x="1602705" y="4636171"/>
              <a:ext cx="500535" cy="339719"/>
            </a:xfrm>
            <a:custGeom>
              <a:avLst/>
              <a:gdLst/>
              <a:ahLst/>
              <a:cxnLst/>
              <a:rect l="l" t="t" r="r" b="b"/>
              <a:pathLst>
                <a:path w="3019" h="2049" extrusionOk="0">
                  <a:moveTo>
                    <a:pt x="1755" y="1"/>
                  </a:moveTo>
                  <a:cubicBezTo>
                    <a:pt x="1059" y="608"/>
                    <a:pt x="334" y="1460"/>
                    <a:pt x="0" y="1862"/>
                  </a:cubicBezTo>
                  <a:lnTo>
                    <a:pt x="2284" y="275"/>
                  </a:lnTo>
                  <a:cubicBezTo>
                    <a:pt x="2069" y="197"/>
                    <a:pt x="1892" y="99"/>
                    <a:pt x="1755" y="1"/>
                  </a:cubicBezTo>
                  <a:close/>
                  <a:moveTo>
                    <a:pt x="2391" y="314"/>
                  </a:moveTo>
                  <a:lnTo>
                    <a:pt x="20" y="1960"/>
                  </a:lnTo>
                  <a:cubicBezTo>
                    <a:pt x="30" y="1989"/>
                    <a:pt x="30" y="2019"/>
                    <a:pt x="40" y="2048"/>
                  </a:cubicBezTo>
                  <a:cubicBezTo>
                    <a:pt x="1000" y="1843"/>
                    <a:pt x="2352" y="1137"/>
                    <a:pt x="3019" y="471"/>
                  </a:cubicBezTo>
                  <a:cubicBezTo>
                    <a:pt x="2794" y="422"/>
                    <a:pt x="2578" y="373"/>
                    <a:pt x="2391" y="314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3"/>
            <p:cNvSpPr/>
            <p:nvPr/>
          </p:nvSpPr>
          <p:spPr>
            <a:xfrm>
              <a:off x="1893509" y="4524093"/>
              <a:ext cx="279696" cy="190170"/>
            </a:xfrm>
            <a:custGeom>
              <a:avLst/>
              <a:gdLst/>
              <a:ahLst/>
              <a:cxnLst/>
              <a:rect l="l" t="t" r="r" b="b"/>
              <a:pathLst>
                <a:path w="1687" h="1147" extrusionOk="0">
                  <a:moveTo>
                    <a:pt x="1196" y="0"/>
                  </a:moveTo>
                  <a:cubicBezTo>
                    <a:pt x="883" y="0"/>
                    <a:pt x="452" y="285"/>
                    <a:pt x="1" y="677"/>
                  </a:cubicBezTo>
                  <a:cubicBezTo>
                    <a:pt x="138" y="775"/>
                    <a:pt x="315" y="873"/>
                    <a:pt x="530" y="951"/>
                  </a:cubicBezTo>
                  <a:lnTo>
                    <a:pt x="618" y="892"/>
                  </a:lnTo>
                  <a:cubicBezTo>
                    <a:pt x="628" y="882"/>
                    <a:pt x="637" y="882"/>
                    <a:pt x="648" y="882"/>
                  </a:cubicBezTo>
                  <a:cubicBezTo>
                    <a:pt x="657" y="882"/>
                    <a:pt x="677" y="892"/>
                    <a:pt x="677" y="902"/>
                  </a:cubicBezTo>
                  <a:cubicBezTo>
                    <a:pt x="696" y="921"/>
                    <a:pt x="687" y="951"/>
                    <a:pt x="667" y="960"/>
                  </a:cubicBezTo>
                  <a:lnTo>
                    <a:pt x="637" y="990"/>
                  </a:lnTo>
                  <a:cubicBezTo>
                    <a:pt x="824" y="1049"/>
                    <a:pt x="1040" y="1098"/>
                    <a:pt x="1265" y="1147"/>
                  </a:cubicBezTo>
                  <a:cubicBezTo>
                    <a:pt x="1432" y="971"/>
                    <a:pt x="1549" y="804"/>
                    <a:pt x="1617" y="647"/>
                  </a:cubicBezTo>
                  <a:lnTo>
                    <a:pt x="1010" y="529"/>
                  </a:lnTo>
                  <a:cubicBezTo>
                    <a:pt x="981" y="529"/>
                    <a:pt x="971" y="500"/>
                    <a:pt x="971" y="481"/>
                  </a:cubicBezTo>
                  <a:cubicBezTo>
                    <a:pt x="971" y="470"/>
                    <a:pt x="981" y="451"/>
                    <a:pt x="990" y="451"/>
                  </a:cubicBezTo>
                  <a:cubicBezTo>
                    <a:pt x="1000" y="441"/>
                    <a:pt x="1010" y="441"/>
                    <a:pt x="1020" y="441"/>
                  </a:cubicBezTo>
                  <a:lnTo>
                    <a:pt x="1029" y="441"/>
                  </a:lnTo>
                  <a:lnTo>
                    <a:pt x="1637" y="559"/>
                  </a:lnTo>
                  <a:cubicBezTo>
                    <a:pt x="1686" y="363"/>
                    <a:pt x="1628" y="187"/>
                    <a:pt x="1412" y="59"/>
                  </a:cubicBezTo>
                  <a:cubicBezTo>
                    <a:pt x="1343" y="20"/>
                    <a:pt x="1275" y="0"/>
                    <a:pt x="1196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3"/>
            <p:cNvSpPr/>
            <p:nvPr/>
          </p:nvSpPr>
          <p:spPr>
            <a:xfrm>
              <a:off x="2054330" y="4597209"/>
              <a:ext cx="110585" cy="34154"/>
            </a:xfrm>
            <a:custGeom>
              <a:avLst/>
              <a:gdLst/>
              <a:ahLst/>
              <a:cxnLst/>
              <a:rect l="l" t="t" r="r" b="b"/>
              <a:pathLst>
                <a:path w="667" h="206" extrusionOk="0">
                  <a:moveTo>
                    <a:pt x="50" y="0"/>
                  </a:moveTo>
                  <a:cubicBezTo>
                    <a:pt x="40" y="0"/>
                    <a:pt x="30" y="0"/>
                    <a:pt x="20" y="10"/>
                  </a:cubicBezTo>
                  <a:cubicBezTo>
                    <a:pt x="11" y="10"/>
                    <a:pt x="1" y="29"/>
                    <a:pt x="1" y="40"/>
                  </a:cubicBezTo>
                  <a:cubicBezTo>
                    <a:pt x="1" y="59"/>
                    <a:pt x="11" y="88"/>
                    <a:pt x="40" y="88"/>
                  </a:cubicBezTo>
                  <a:lnTo>
                    <a:pt x="647" y="206"/>
                  </a:lnTo>
                  <a:cubicBezTo>
                    <a:pt x="658" y="177"/>
                    <a:pt x="667" y="147"/>
                    <a:pt x="667" y="118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3"/>
            <p:cNvSpPr/>
            <p:nvPr/>
          </p:nvSpPr>
          <p:spPr>
            <a:xfrm>
              <a:off x="1513342" y="4202285"/>
              <a:ext cx="466381" cy="1717496"/>
            </a:xfrm>
            <a:custGeom>
              <a:avLst/>
              <a:gdLst/>
              <a:ahLst/>
              <a:cxnLst/>
              <a:rect l="l" t="t" r="r" b="b"/>
              <a:pathLst>
                <a:path w="2813" h="10359" extrusionOk="0">
                  <a:moveTo>
                    <a:pt x="314" y="1"/>
                  </a:moveTo>
                  <a:lnTo>
                    <a:pt x="314" y="1"/>
                  </a:lnTo>
                  <a:cubicBezTo>
                    <a:pt x="285" y="70"/>
                    <a:pt x="256" y="129"/>
                    <a:pt x="236" y="168"/>
                  </a:cubicBezTo>
                  <a:cubicBezTo>
                    <a:pt x="226" y="177"/>
                    <a:pt x="226" y="187"/>
                    <a:pt x="217" y="187"/>
                  </a:cubicBezTo>
                  <a:lnTo>
                    <a:pt x="187" y="334"/>
                  </a:lnTo>
                  <a:cubicBezTo>
                    <a:pt x="177" y="354"/>
                    <a:pt x="158" y="364"/>
                    <a:pt x="138" y="364"/>
                  </a:cubicBezTo>
                  <a:lnTo>
                    <a:pt x="128" y="364"/>
                  </a:lnTo>
                  <a:cubicBezTo>
                    <a:pt x="108" y="364"/>
                    <a:pt x="89" y="334"/>
                    <a:pt x="99" y="314"/>
                  </a:cubicBezTo>
                  <a:lnTo>
                    <a:pt x="108" y="246"/>
                  </a:lnTo>
                  <a:lnTo>
                    <a:pt x="108" y="246"/>
                  </a:lnTo>
                  <a:cubicBezTo>
                    <a:pt x="89" y="275"/>
                    <a:pt x="60" y="305"/>
                    <a:pt x="40" y="344"/>
                  </a:cubicBezTo>
                  <a:cubicBezTo>
                    <a:pt x="1" y="991"/>
                    <a:pt x="1" y="1627"/>
                    <a:pt x="30" y="2265"/>
                  </a:cubicBezTo>
                  <a:lnTo>
                    <a:pt x="30" y="2333"/>
                  </a:lnTo>
                  <a:lnTo>
                    <a:pt x="158" y="2451"/>
                  </a:lnTo>
                  <a:lnTo>
                    <a:pt x="295" y="2333"/>
                  </a:lnTo>
                  <a:lnTo>
                    <a:pt x="295" y="2294"/>
                  </a:lnTo>
                  <a:cubicBezTo>
                    <a:pt x="256" y="1569"/>
                    <a:pt x="256" y="815"/>
                    <a:pt x="314" y="1"/>
                  </a:cubicBezTo>
                  <a:close/>
                  <a:moveTo>
                    <a:pt x="304" y="2451"/>
                  </a:moveTo>
                  <a:lnTo>
                    <a:pt x="187" y="2549"/>
                  </a:lnTo>
                  <a:cubicBezTo>
                    <a:pt x="177" y="2559"/>
                    <a:pt x="167" y="2559"/>
                    <a:pt x="158" y="2559"/>
                  </a:cubicBezTo>
                  <a:cubicBezTo>
                    <a:pt x="138" y="2559"/>
                    <a:pt x="128" y="2559"/>
                    <a:pt x="119" y="2549"/>
                  </a:cubicBezTo>
                  <a:lnTo>
                    <a:pt x="40" y="2470"/>
                  </a:lnTo>
                  <a:lnTo>
                    <a:pt x="40" y="2470"/>
                  </a:lnTo>
                  <a:cubicBezTo>
                    <a:pt x="69" y="2843"/>
                    <a:pt x="99" y="3206"/>
                    <a:pt x="148" y="3568"/>
                  </a:cubicBezTo>
                  <a:cubicBezTo>
                    <a:pt x="187" y="3901"/>
                    <a:pt x="236" y="4234"/>
                    <a:pt x="295" y="4567"/>
                  </a:cubicBezTo>
                  <a:lnTo>
                    <a:pt x="363" y="4606"/>
                  </a:lnTo>
                  <a:lnTo>
                    <a:pt x="539" y="4479"/>
                  </a:lnTo>
                  <a:cubicBezTo>
                    <a:pt x="432" y="3881"/>
                    <a:pt x="354" y="3235"/>
                    <a:pt x="304" y="2539"/>
                  </a:cubicBezTo>
                  <a:lnTo>
                    <a:pt x="304" y="2451"/>
                  </a:lnTo>
                  <a:close/>
                  <a:moveTo>
                    <a:pt x="559" y="4577"/>
                  </a:moveTo>
                  <a:lnTo>
                    <a:pt x="393" y="4695"/>
                  </a:lnTo>
                  <a:cubicBezTo>
                    <a:pt x="383" y="4704"/>
                    <a:pt x="383" y="4704"/>
                    <a:pt x="373" y="4704"/>
                  </a:cubicBezTo>
                  <a:cubicBezTo>
                    <a:pt x="363" y="4704"/>
                    <a:pt x="354" y="4704"/>
                    <a:pt x="343" y="4695"/>
                  </a:cubicBezTo>
                  <a:lnTo>
                    <a:pt x="314" y="4685"/>
                  </a:lnTo>
                  <a:lnTo>
                    <a:pt x="314" y="4685"/>
                  </a:lnTo>
                  <a:cubicBezTo>
                    <a:pt x="481" y="5557"/>
                    <a:pt x="716" y="6409"/>
                    <a:pt x="1020" y="7233"/>
                  </a:cubicBezTo>
                  <a:lnTo>
                    <a:pt x="1147" y="7262"/>
                  </a:lnTo>
                  <a:lnTo>
                    <a:pt x="1265" y="7174"/>
                  </a:lnTo>
                  <a:lnTo>
                    <a:pt x="1265" y="7164"/>
                  </a:lnTo>
                  <a:cubicBezTo>
                    <a:pt x="1010" y="6468"/>
                    <a:pt x="765" y="5636"/>
                    <a:pt x="579" y="4665"/>
                  </a:cubicBezTo>
                  <a:cubicBezTo>
                    <a:pt x="569" y="4636"/>
                    <a:pt x="569" y="4606"/>
                    <a:pt x="559" y="4577"/>
                  </a:cubicBezTo>
                  <a:close/>
                  <a:moveTo>
                    <a:pt x="1294" y="7262"/>
                  </a:moveTo>
                  <a:lnTo>
                    <a:pt x="1186" y="7341"/>
                  </a:lnTo>
                  <a:cubicBezTo>
                    <a:pt x="1186" y="7350"/>
                    <a:pt x="1177" y="7350"/>
                    <a:pt x="1167" y="7350"/>
                  </a:cubicBezTo>
                  <a:lnTo>
                    <a:pt x="1157" y="7350"/>
                  </a:lnTo>
                  <a:lnTo>
                    <a:pt x="1049" y="7331"/>
                  </a:lnTo>
                  <a:lnTo>
                    <a:pt x="1049" y="7331"/>
                  </a:lnTo>
                  <a:cubicBezTo>
                    <a:pt x="1059" y="7360"/>
                    <a:pt x="1069" y="7380"/>
                    <a:pt x="1079" y="7400"/>
                  </a:cubicBezTo>
                  <a:cubicBezTo>
                    <a:pt x="1088" y="7429"/>
                    <a:pt x="1098" y="7458"/>
                    <a:pt x="1108" y="7478"/>
                  </a:cubicBezTo>
                  <a:cubicBezTo>
                    <a:pt x="1578" y="8702"/>
                    <a:pt x="2225" y="9820"/>
                    <a:pt x="2588" y="10359"/>
                  </a:cubicBezTo>
                  <a:lnTo>
                    <a:pt x="2813" y="10222"/>
                  </a:lnTo>
                  <a:cubicBezTo>
                    <a:pt x="2480" y="9751"/>
                    <a:pt x="1892" y="8830"/>
                    <a:pt x="1343" y="7380"/>
                  </a:cubicBezTo>
                  <a:cubicBezTo>
                    <a:pt x="1343" y="7370"/>
                    <a:pt x="1334" y="7360"/>
                    <a:pt x="1334" y="7350"/>
                  </a:cubicBezTo>
                  <a:cubicBezTo>
                    <a:pt x="1323" y="7321"/>
                    <a:pt x="1314" y="7291"/>
                    <a:pt x="1294" y="7262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3"/>
            <p:cNvSpPr/>
            <p:nvPr/>
          </p:nvSpPr>
          <p:spPr>
            <a:xfrm>
              <a:off x="1487478" y="3422550"/>
              <a:ext cx="398074" cy="810916"/>
            </a:xfrm>
            <a:custGeom>
              <a:avLst/>
              <a:gdLst/>
              <a:ahLst/>
              <a:cxnLst/>
              <a:rect l="l" t="t" r="r" b="b"/>
              <a:pathLst>
                <a:path w="2401" h="4891" extrusionOk="0">
                  <a:moveTo>
                    <a:pt x="1254" y="0"/>
                  </a:moveTo>
                  <a:cubicBezTo>
                    <a:pt x="412" y="0"/>
                    <a:pt x="0" y="2352"/>
                    <a:pt x="157" y="4057"/>
                  </a:cubicBezTo>
                  <a:cubicBezTo>
                    <a:pt x="166" y="4057"/>
                    <a:pt x="177" y="4057"/>
                    <a:pt x="186" y="4067"/>
                  </a:cubicBezTo>
                  <a:cubicBezTo>
                    <a:pt x="284" y="4116"/>
                    <a:pt x="362" y="4185"/>
                    <a:pt x="402" y="4263"/>
                  </a:cubicBezTo>
                  <a:lnTo>
                    <a:pt x="813" y="2215"/>
                  </a:lnTo>
                  <a:cubicBezTo>
                    <a:pt x="813" y="2205"/>
                    <a:pt x="823" y="2195"/>
                    <a:pt x="833" y="2186"/>
                  </a:cubicBezTo>
                  <a:lnTo>
                    <a:pt x="872" y="2186"/>
                  </a:lnTo>
                  <a:cubicBezTo>
                    <a:pt x="891" y="2186"/>
                    <a:pt x="911" y="2215"/>
                    <a:pt x="902" y="2234"/>
                  </a:cubicBezTo>
                  <a:lnTo>
                    <a:pt x="451" y="4469"/>
                  </a:lnTo>
                  <a:cubicBezTo>
                    <a:pt x="451" y="4538"/>
                    <a:pt x="441" y="4596"/>
                    <a:pt x="412" y="4665"/>
                  </a:cubicBezTo>
                  <a:lnTo>
                    <a:pt x="373" y="4890"/>
                  </a:lnTo>
                  <a:cubicBezTo>
                    <a:pt x="382" y="4890"/>
                    <a:pt x="382" y="4880"/>
                    <a:pt x="392" y="4871"/>
                  </a:cubicBezTo>
                  <a:cubicBezTo>
                    <a:pt x="412" y="4832"/>
                    <a:pt x="441" y="4773"/>
                    <a:pt x="470" y="4704"/>
                  </a:cubicBezTo>
                  <a:cubicBezTo>
                    <a:pt x="950" y="3754"/>
                    <a:pt x="2401" y="666"/>
                    <a:pt x="1597" y="128"/>
                  </a:cubicBezTo>
                  <a:cubicBezTo>
                    <a:pt x="1479" y="39"/>
                    <a:pt x="1362" y="0"/>
                    <a:pt x="1254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3"/>
            <p:cNvSpPr/>
            <p:nvPr/>
          </p:nvSpPr>
          <p:spPr>
            <a:xfrm>
              <a:off x="1157546" y="4681599"/>
              <a:ext cx="841741" cy="300757"/>
            </a:xfrm>
            <a:custGeom>
              <a:avLst/>
              <a:gdLst/>
              <a:ahLst/>
              <a:cxnLst/>
              <a:rect l="l" t="t" r="r" b="b"/>
              <a:pathLst>
                <a:path w="5077" h="1814" extrusionOk="0">
                  <a:moveTo>
                    <a:pt x="4969" y="1"/>
                  </a:moveTo>
                  <a:lnTo>
                    <a:pt x="2685" y="1588"/>
                  </a:lnTo>
                  <a:lnTo>
                    <a:pt x="2509" y="1715"/>
                  </a:lnTo>
                  <a:lnTo>
                    <a:pt x="2441" y="1676"/>
                  </a:lnTo>
                  <a:lnTo>
                    <a:pt x="79" y="402"/>
                  </a:lnTo>
                  <a:cubicBezTo>
                    <a:pt x="69" y="393"/>
                    <a:pt x="69" y="393"/>
                    <a:pt x="59" y="393"/>
                  </a:cubicBezTo>
                  <a:cubicBezTo>
                    <a:pt x="50" y="393"/>
                    <a:pt x="40" y="393"/>
                    <a:pt x="30" y="402"/>
                  </a:cubicBezTo>
                  <a:cubicBezTo>
                    <a:pt x="30" y="402"/>
                    <a:pt x="20" y="413"/>
                    <a:pt x="20" y="422"/>
                  </a:cubicBezTo>
                  <a:cubicBezTo>
                    <a:pt x="1" y="442"/>
                    <a:pt x="11" y="471"/>
                    <a:pt x="40" y="481"/>
                  </a:cubicBezTo>
                  <a:lnTo>
                    <a:pt x="2441" y="1784"/>
                  </a:lnTo>
                  <a:lnTo>
                    <a:pt x="2460" y="1794"/>
                  </a:lnTo>
                  <a:lnTo>
                    <a:pt x="2489" y="1804"/>
                  </a:lnTo>
                  <a:cubicBezTo>
                    <a:pt x="2500" y="1813"/>
                    <a:pt x="2509" y="1813"/>
                    <a:pt x="2519" y="1813"/>
                  </a:cubicBezTo>
                  <a:cubicBezTo>
                    <a:pt x="2529" y="1813"/>
                    <a:pt x="2529" y="1813"/>
                    <a:pt x="2539" y="1804"/>
                  </a:cubicBezTo>
                  <a:lnTo>
                    <a:pt x="2705" y="1686"/>
                  </a:lnTo>
                  <a:lnTo>
                    <a:pt x="5076" y="40"/>
                  </a:lnTo>
                  <a:cubicBezTo>
                    <a:pt x="5037" y="30"/>
                    <a:pt x="5008" y="10"/>
                    <a:pt x="4969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3"/>
            <p:cNvSpPr/>
            <p:nvPr/>
          </p:nvSpPr>
          <p:spPr>
            <a:xfrm>
              <a:off x="1981380" y="4670159"/>
              <a:ext cx="27688" cy="18238"/>
            </a:xfrm>
            <a:custGeom>
              <a:avLst/>
              <a:gdLst/>
              <a:ahLst/>
              <a:cxnLst/>
              <a:rect l="l" t="t" r="r" b="b"/>
              <a:pathLst>
                <a:path w="167" h="110" extrusionOk="0">
                  <a:moveTo>
                    <a:pt x="118" y="1"/>
                  </a:moveTo>
                  <a:cubicBezTo>
                    <a:pt x="107" y="1"/>
                    <a:pt x="98" y="1"/>
                    <a:pt x="88" y="11"/>
                  </a:cubicBezTo>
                  <a:lnTo>
                    <a:pt x="0" y="70"/>
                  </a:lnTo>
                  <a:cubicBezTo>
                    <a:pt x="39" y="79"/>
                    <a:pt x="68" y="99"/>
                    <a:pt x="107" y="109"/>
                  </a:cubicBezTo>
                  <a:lnTo>
                    <a:pt x="137" y="79"/>
                  </a:lnTo>
                  <a:cubicBezTo>
                    <a:pt x="157" y="70"/>
                    <a:pt x="166" y="40"/>
                    <a:pt x="147" y="21"/>
                  </a:cubicBezTo>
                  <a:cubicBezTo>
                    <a:pt x="147" y="11"/>
                    <a:pt x="127" y="1"/>
                    <a:pt x="118" y="1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3"/>
            <p:cNvSpPr/>
            <p:nvPr/>
          </p:nvSpPr>
          <p:spPr>
            <a:xfrm>
              <a:off x="1209606" y="5095921"/>
              <a:ext cx="906733" cy="325129"/>
            </a:xfrm>
            <a:custGeom>
              <a:avLst/>
              <a:gdLst/>
              <a:ahLst/>
              <a:cxnLst/>
              <a:rect l="l" t="t" r="r" b="b"/>
              <a:pathLst>
                <a:path w="5469" h="1961" extrusionOk="0">
                  <a:moveTo>
                    <a:pt x="5409" y="0"/>
                  </a:moveTo>
                  <a:cubicBezTo>
                    <a:pt x="5400" y="0"/>
                    <a:pt x="5390" y="0"/>
                    <a:pt x="5390" y="11"/>
                  </a:cubicBezTo>
                  <a:lnTo>
                    <a:pt x="3097" y="1784"/>
                  </a:lnTo>
                  <a:lnTo>
                    <a:pt x="2979" y="1872"/>
                  </a:lnTo>
                  <a:lnTo>
                    <a:pt x="2852" y="1843"/>
                  </a:lnTo>
                  <a:lnTo>
                    <a:pt x="2793" y="1833"/>
                  </a:lnTo>
                  <a:lnTo>
                    <a:pt x="59" y="1304"/>
                  </a:lnTo>
                  <a:lnTo>
                    <a:pt x="49" y="1294"/>
                  </a:lnTo>
                  <a:cubicBezTo>
                    <a:pt x="39" y="1294"/>
                    <a:pt x="30" y="1304"/>
                    <a:pt x="20" y="1304"/>
                  </a:cubicBezTo>
                  <a:cubicBezTo>
                    <a:pt x="10" y="1313"/>
                    <a:pt x="0" y="1324"/>
                    <a:pt x="0" y="1333"/>
                  </a:cubicBezTo>
                  <a:cubicBezTo>
                    <a:pt x="0" y="1363"/>
                    <a:pt x="10" y="1382"/>
                    <a:pt x="39" y="1392"/>
                  </a:cubicBezTo>
                  <a:lnTo>
                    <a:pt x="2881" y="1941"/>
                  </a:lnTo>
                  <a:lnTo>
                    <a:pt x="2989" y="1960"/>
                  </a:lnTo>
                  <a:lnTo>
                    <a:pt x="2999" y="1960"/>
                  </a:lnTo>
                  <a:cubicBezTo>
                    <a:pt x="3009" y="1960"/>
                    <a:pt x="3018" y="1960"/>
                    <a:pt x="3018" y="1951"/>
                  </a:cubicBezTo>
                  <a:lnTo>
                    <a:pt x="3126" y="1872"/>
                  </a:lnTo>
                  <a:lnTo>
                    <a:pt x="5439" y="79"/>
                  </a:lnTo>
                  <a:cubicBezTo>
                    <a:pt x="5459" y="59"/>
                    <a:pt x="5468" y="30"/>
                    <a:pt x="5448" y="11"/>
                  </a:cubicBezTo>
                  <a:cubicBezTo>
                    <a:pt x="5439" y="0"/>
                    <a:pt x="5429" y="0"/>
                    <a:pt x="5409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23"/>
            <p:cNvSpPr/>
            <p:nvPr/>
          </p:nvSpPr>
          <p:spPr>
            <a:xfrm>
              <a:off x="1527932" y="3784813"/>
              <a:ext cx="110751" cy="477828"/>
            </a:xfrm>
            <a:custGeom>
              <a:avLst/>
              <a:gdLst/>
              <a:ahLst/>
              <a:cxnLst/>
              <a:rect l="l" t="t" r="r" b="b"/>
              <a:pathLst>
                <a:path w="668" h="2882" extrusionOk="0">
                  <a:moveTo>
                    <a:pt x="589" y="1"/>
                  </a:moveTo>
                  <a:cubicBezTo>
                    <a:pt x="579" y="10"/>
                    <a:pt x="569" y="20"/>
                    <a:pt x="569" y="30"/>
                  </a:cubicBezTo>
                  <a:lnTo>
                    <a:pt x="158" y="2078"/>
                  </a:lnTo>
                  <a:cubicBezTo>
                    <a:pt x="197" y="2137"/>
                    <a:pt x="216" y="2215"/>
                    <a:pt x="207" y="2284"/>
                  </a:cubicBezTo>
                  <a:lnTo>
                    <a:pt x="658" y="49"/>
                  </a:lnTo>
                  <a:cubicBezTo>
                    <a:pt x="667" y="30"/>
                    <a:pt x="647" y="1"/>
                    <a:pt x="628" y="1"/>
                  </a:cubicBezTo>
                  <a:close/>
                  <a:moveTo>
                    <a:pt x="168" y="2480"/>
                  </a:moveTo>
                  <a:lnTo>
                    <a:pt x="168" y="2480"/>
                  </a:lnTo>
                  <a:cubicBezTo>
                    <a:pt x="138" y="2568"/>
                    <a:pt x="89" y="2666"/>
                    <a:pt x="20" y="2764"/>
                  </a:cubicBezTo>
                  <a:lnTo>
                    <a:pt x="11" y="2832"/>
                  </a:lnTo>
                  <a:cubicBezTo>
                    <a:pt x="1" y="2852"/>
                    <a:pt x="20" y="2882"/>
                    <a:pt x="40" y="2882"/>
                  </a:cubicBezTo>
                  <a:lnTo>
                    <a:pt x="50" y="2882"/>
                  </a:lnTo>
                  <a:cubicBezTo>
                    <a:pt x="70" y="2882"/>
                    <a:pt x="89" y="2872"/>
                    <a:pt x="99" y="2852"/>
                  </a:cubicBezTo>
                  <a:lnTo>
                    <a:pt x="129" y="2705"/>
                  </a:lnTo>
                  <a:lnTo>
                    <a:pt x="168" y="248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3"/>
            <p:cNvSpPr/>
            <p:nvPr/>
          </p:nvSpPr>
          <p:spPr>
            <a:xfrm>
              <a:off x="1328149" y="4345366"/>
              <a:ext cx="516783" cy="281193"/>
            </a:xfrm>
            <a:custGeom>
              <a:avLst/>
              <a:gdLst/>
              <a:ahLst/>
              <a:cxnLst/>
              <a:rect l="l" t="t" r="r" b="b"/>
              <a:pathLst>
                <a:path w="3117" h="1696" extrusionOk="0">
                  <a:moveTo>
                    <a:pt x="3068" y="0"/>
                  </a:moveTo>
                  <a:cubicBezTo>
                    <a:pt x="3058" y="0"/>
                    <a:pt x="3048" y="0"/>
                    <a:pt x="3039" y="10"/>
                  </a:cubicBezTo>
                  <a:lnTo>
                    <a:pt x="1412" y="1470"/>
                  </a:lnTo>
                  <a:lnTo>
                    <a:pt x="1275" y="1588"/>
                  </a:lnTo>
                  <a:lnTo>
                    <a:pt x="1147" y="1470"/>
                  </a:lnTo>
                  <a:lnTo>
                    <a:pt x="79" y="412"/>
                  </a:lnTo>
                  <a:cubicBezTo>
                    <a:pt x="60" y="431"/>
                    <a:pt x="30" y="451"/>
                    <a:pt x="1" y="470"/>
                  </a:cubicBezTo>
                  <a:lnTo>
                    <a:pt x="1147" y="1588"/>
                  </a:lnTo>
                  <a:lnTo>
                    <a:pt x="1157" y="1607"/>
                  </a:lnTo>
                  <a:lnTo>
                    <a:pt x="1236" y="1686"/>
                  </a:lnTo>
                  <a:cubicBezTo>
                    <a:pt x="1245" y="1696"/>
                    <a:pt x="1255" y="1696"/>
                    <a:pt x="1275" y="1696"/>
                  </a:cubicBezTo>
                  <a:cubicBezTo>
                    <a:pt x="1284" y="1696"/>
                    <a:pt x="1294" y="1696"/>
                    <a:pt x="1304" y="1686"/>
                  </a:cubicBezTo>
                  <a:lnTo>
                    <a:pt x="1421" y="1588"/>
                  </a:lnTo>
                  <a:lnTo>
                    <a:pt x="3097" y="79"/>
                  </a:lnTo>
                  <a:cubicBezTo>
                    <a:pt x="3117" y="59"/>
                    <a:pt x="3117" y="30"/>
                    <a:pt x="3107" y="10"/>
                  </a:cubicBezTo>
                  <a:cubicBezTo>
                    <a:pt x="3097" y="0"/>
                    <a:pt x="3078" y="0"/>
                    <a:pt x="3068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3"/>
            <p:cNvSpPr/>
            <p:nvPr/>
          </p:nvSpPr>
          <p:spPr>
            <a:xfrm>
              <a:off x="1017781" y="4088550"/>
              <a:ext cx="507167" cy="476336"/>
            </a:xfrm>
            <a:custGeom>
              <a:avLst/>
              <a:gdLst/>
              <a:ahLst/>
              <a:cxnLst/>
              <a:rect l="l" t="t" r="r" b="b"/>
              <a:pathLst>
                <a:path w="3059" h="2873" extrusionOk="0">
                  <a:moveTo>
                    <a:pt x="2833" y="1"/>
                  </a:moveTo>
                  <a:cubicBezTo>
                    <a:pt x="2480" y="1"/>
                    <a:pt x="2000" y="383"/>
                    <a:pt x="1520" y="873"/>
                  </a:cubicBezTo>
                  <a:cubicBezTo>
                    <a:pt x="1638" y="991"/>
                    <a:pt x="1745" y="1118"/>
                    <a:pt x="1863" y="1265"/>
                  </a:cubicBezTo>
                  <a:lnTo>
                    <a:pt x="2294" y="922"/>
                  </a:lnTo>
                  <a:cubicBezTo>
                    <a:pt x="2304" y="922"/>
                    <a:pt x="2313" y="913"/>
                    <a:pt x="2324" y="913"/>
                  </a:cubicBezTo>
                  <a:cubicBezTo>
                    <a:pt x="2333" y="913"/>
                    <a:pt x="2353" y="922"/>
                    <a:pt x="2363" y="932"/>
                  </a:cubicBezTo>
                  <a:cubicBezTo>
                    <a:pt x="2372" y="952"/>
                    <a:pt x="2372" y="981"/>
                    <a:pt x="2353" y="1000"/>
                  </a:cubicBezTo>
                  <a:lnTo>
                    <a:pt x="1921" y="1334"/>
                  </a:lnTo>
                  <a:cubicBezTo>
                    <a:pt x="2030" y="1471"/>
                    <a:pt x="2137" y="1618"/>
                    <a:pt x="2245" y="1755"/>
                  </a:cubicBezTo>
                  <a:cubicBezTo>
                    <a:pt x="2568" y="1520"/>
                    <a:pt x="2843" y="1265"/>
                    <a:pt x="3029" y="1030"/>
                  </a:cubicBezTo>
                  <a:cubicBezTo>
                    <a:pt x="3039" y="863"/>
                    <a:pt x="3049" y="697"/>
                    <a:pt x="3058" y="540"/>
                  </a:cubicBezTo>
                  <a:cubicBezTo>
                    <a:pt x="3029" y="383"/>
                    <a:pt x="3010" y="207"/>
                    <a:pt x="2990" y="40"/>
                  </a:cubicBezTo>
                  <a:cubicBezTo>
                    <a:pt x="2941" y="11"/>
                    <a:pt x="2892" y="1"/>
                    <a:pt x="2833" y="1"/>
                  </a:cubicBezTo>
                  <a:close/>
                  <a:moveTo>
                    <a:pt x="814" y="1657"/>
                  </a:moveTo>
                  <a:cubicBezTo>
                    <a:pt x="471" y="2069"/>
                    <a:pt x="177" y="2461"/>
                    <a:pt x="1" y="2696"/>
                  </a:cubicBezTo>
                  <a:lnTo>
                    <a:pt x="11" y="2696"/>
                  </a:lnTo>
                  <a:lnTo>
                    <a:pt x="1050" y="1892"/>
                  </a:lnTo>
                  <a:lnTo>
                    <a:pt x="814" y="1657"/>
                  </a:lnTo>
                  <a:close/>
                  <a:moveTo>
                    <a:pt x="1118" y="1951"/>
                  </a:moveTo>
                  <a:lnTo>
                    <a:pt x="40" y="2794"/>
                  </a:lnTo>
                  <a:cubicBezTo>
                    <a:pt x="50" y="2823"/>
                    <a:pt x="60" y="2853"/>
                    <a:pt x="70" y="2872"/>
                  </a:cubicBezTo>
                  <a:cubicBezTo>
                    <a:pt x="501" y="2755"/>
                    <a:pt x="1010" y="2529"/>
                    <a:pt x="1481" y="2255"/>
                  </a:cubicBezTo>
                  <a:cubicBezTo>
                    <a:pt x="1353" y="2157"/>
                    <a:pt x="1235" y="2059"/>
                    <a:pt x="1118" y="195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3"/>
            <p:cNvSpPr/>
            <p:nvPr/>
          </p:nvSpPr>
          <p:spPr>
            <a:xfrm>
              <a:off x="1152738" y="4233289"/>
              <a:ext cx="237418" cy="229132"/>
            </a:xfrm>
            <a:custGeom>
              <a:avLst/>
              <a:gdLst/>
              <a:ahLst/>
              <a:cxnLst/>
              <a:rect l="l" t="t" r="r" b="b"/>
              <a:pathLst>
                <a:path w="1432" h="1382" extrusionOk="0">
                  <a:moveTo>
                    <a:pt x="706" y="0"/>
                  </a:moveTo>
                  <a:cubicBezTo>
                    <a:pt x="461" y="245"/>
                    <a:pt x="225" y="519"/>
                    <a:pt x="0" y="784"/>
                  </a:cubicBezTo>
                  <a:lnTo>
                    <a:pt x="236" y="1019"/>
                  </a:lnTo>
                  <a:lnTo>
                    <a:pt x="628" y="715"/>
                  </a:lnTo>
                  <a:cubicBezTo>
                    <a:pt x="628" y="696"/>
                    <a:pt x="628" y="676"/>
                    <a:pt x="637" y="657"/>
                  </a:cubicBezTo>
                  <a:lnTo>
                    <a:pt x="647" y="657"/>
                  </a:lnTo>
                  <a:cubicBezTo>
                    <a:pt x="657" y="647"/>
                    <a:pt x="667" y="647"/>
                    <a:pt x="676" y="647"/>
                  </a:cubicBezTo>
                  <a:cubicBezTo>
                    <a:pt x="686" y="647"/>
                    <a:pt x="696" y="647"/>
                    <a:pt x="706" y="657"/>
                  </a:cubicBezTo>
                  <a:lnTo>
                    <a:pt x="1049" y="392"/>
                  </a:lnTo>
                  <a:cubicBezTo>
                    <a:pt x="931" y="245"/>
                    <a:pt x="824" y="118"/>
                    <a:pt x="706" y="0"/>
                  </a:cubicBezTo>
                  <a:close/>
                  <a:moveTo>
                    <a:pt x="1107" y="461"/>
                  </a:moveTo>
                  <a:lnTo>
                    <a:pt x="765" y="725"/>
                  </a:lnTo>
                  <a:lnTo>
                    <a:pt x="1137" y="1088"/>
                  </a:lnTo>
                  <a:lnTo>
                    <a:pt x="1431" y="882"/>
                  </a:lnTo>
                  <a:cubicBezTo>
                    <a:pt x="1323" y="745"/>
                    <a:pt x="1216" y="598"/>
                    <a:pt x="1107" y="461"/>
                  </a:cubicBezTo>
                  <a:close/>
                  <a:moveTo>
                    <a:pt x="696" y="774"/>
                  </a:moveTo>
                  <a:lnTo>
                    <a:pt x="304" y="1078"/>
                  </a:lnTo>
                  <a:cubicBezTo>
                    <a:pt x="421" y="1186"/>
                    <a:pt x="539" y="1284"/>
                    <a:pt x="667" y="1382"/>
                  </a:cubicBezTo>
                  <a:cubicBezTo>
                    <a:pt x="804" y="1303"/>
                    <a:pt x="931" y="1225"/>
                    <a:pt x="1059" y="1146"/>
                  </a:cubicBezTo>
                  <a:lnTo>
                    <a:pt x="696" y="774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3"/>
            <p:cNvSpPr/>
            <p:nvPr/>
          </p:nvSpPr>
          <p:spPr>
            <a:xfrm>
              <a:off x="1519974" y="4178079"/>
              <a:ext cx="14590" cy="81407"/>
            </a:xfrm>
            <a:custGeom>
              <a:avLst/>
              <a:gdLst/>
              <a:ahLst/>
              <a:cxnLst/>
              <a:rect l="l" t="t" r="r" b="b"/>
              <a:pathLst>
                <a:path w="88" h="491" extrusionOk="0">
                  <a:moveTo>
                    <a:pt x="29" y="0"/>
                  </a:moveTo>
                  <a:cubicBezTo>
                    <a:pt x="20" y="157"/>
                    <a:pt x="10" y="323"/>
                    <a:pt x="0" y="490"/>
                  </a:cubicBezTo>
                  <a:cubicBezTo>
                    <a:pt x="20" y="451"/>
                    <a:pt x="49" y="421"/>
                    <a:pt x="68" y="392"/>
                  </a:cubicBezTo>
                  <a:lnTo>
                    <a:pt x="88" y="275"/>
                  </a:lnTo>
                  <a:cubicBezTo>
                    <a:pt x="68" y="186"/>
                    <a:pt x="49" y="98"/>
                    <a:pt x="29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3"/>
            <p:cNvSpPr/>
            <p:nvPr/>
          </p:nvSpPr>
          <p:spPr>
            <a:xfrm>
              <a:off x="1513342" y="4095181"/>
              <a:ext cx="48910" cy="128493"/>
            </a:xfrm>
            <a:custGeom>
              <a:avLst/>
              <a:gdLst/>
              <a:ahLst/>
              <a:cxnLst/>
              <a:rect l="l" t="t" r="r" b="b"/>
              <a:pathLst>
                <a:path w="295" h="775" extrusionOk="0">
                  <a:moveTo>
                    <a:pt x="295" y="412"/>
                  </a:moveTo>
                  <a:lnTo>
                    <a:pt x="256" y="608"/>
                  </a:lnTo>
                  <a:cubicBezTo>
                    <a:pt x="285" y="539"/>
                    <a:pt x="295" y="481"/>
                    <a:pt x="295" y="412"/>
                  </a:cubicBezTo>
                  <a:close/>
                  <a:moveTo>
                    <a:pt x="1" y="0"/>
                  </a:moveTo>
                  <a:cubicBezTo>
                    <a:pt x="21" y="167"/>
                    <a:pt x="40" y="343"/>
                    <a:pt x="69" y="500"/>
                  </a:cubicBezTo>
                  <a:cubicBezTo>
                    <a:pt x="89" y="598"/>
                    <a:pt x="108" y="686"/>
                    <a:pt x="128" y="775"/>
                  </a:cubicBezTo>
                  <a:lnTo>
                    <a:pt x="246" y="206"/>
                  </a:lnTo>
                  <a:cubicBezTo>
                    <a:pt x="206" y="128"/>
                    <a:pt x="128" y="59"/>
                    <a:pt x="30" y="10"/>
                  </a:cubicBezTo>
                  <a:cubicBezTo>
                    <a:pt x="2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3"/>
            <p:cNvSpPr/>
            <p:nvPr/>
          </p:nvSpPr>
          <p:spPr>
            <a:xfrm>
              <a:off x="1531248" y="4129335"/>
              <a:ext cx="32662" cy="113903"/>
            </a:xfrm>
            <a:custGeom>
              <a:avLst/>
              <a:gdLst/>
              <a:ahLst/>
              <a:cxnLst/>
              <a:rect l="l" t="t" r="r" b="b"/>
              <a:pathLst>
                <a:path w="197" h="687" extrusionOk="0">
                  <a:moveTo>
                    <a:pt x="138" y="0"/>
                  </a:moveTo>
                  <a:lnTo>
                    <a:pt x="20" y="569"/>
                  </a:lnTo>
                  <a:lnTo>
                    <a:pt x="0" y="686"/>
                  </a:lnTo>
                  <a:cubicBezTo>
                    <a:pt x="69" y="588"/>
                    <a:pt x="118" y="490"/>
                    <a:pt x="148" y="402"/>
                  </a:cubicBezTo>
                  <a:lnTo>
                    <a:pt x="187" y="206"/>
                  </a:lnTo>
                  <a:cubicBezTo>
                    <a:pt x="196" y="137"/>
                    <a:pt x="177" y="59"/>
                    <a:pt x="138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3"/>
            <p:cNvSpPr/>
            <p:nvPr/>
          </p:nvSpPr>
          <p:spPr>
            <a:xfrm>
              <a:off x="1256692" y="4340558"/>
              <a:ext cx="84721" cy="82899"/>
            </a:xfrm>
            <a:custGeom>
              <a:avLst/>
              <a:gdLst/>
              <a:ahLst/>
              <a:cxnLst/>
              <a:rect l="l" t="t" r="r" b="b"/>
              <a:pathLst>
                <a:path w="511" h="500" extrusionOk="0">
                  <a:moveTo>
                    <a:pt x="49" y="0"/>
                  </a:moveTo>
                  <a:cubicBezTo>
                    <a:pt x="40" y="0"/>
                    <a:pt x="30" y="0"/>
                    <a:pt x="20" y="10"/>
                  </a:cubicBezTo>
                  <a:lnTo>
                    <a:pt x="10" y="10"/>
                  </a:lnTo>
                  <a:cubicBezTo>
                    <a:pt x="1" y="29"/>
                    <a:pt x="1" y="49"/>
                    <a:pt x="1" y="68"/>
                  </a:cubicBezTo>
                  <a:lnTo>
                    <a:pt x="79" y="10"/>
                  </a:lnTo>
                  <a:cubicBezTo>
                    <a:pt x="69" y="0"/>
                    <a:pt x="59" y="0"/>
                    <a:pt x="49" y="0"/>
                  </a:cubicBezTo>
                  <a:close/>
                  <a:moveTo>
                    <a:pt x="138" y="78"/>
                  </a:moveTo>
                  <a:lnTo>
                    <a:pt x="69" y="127"/>
                  </a:lnTo>
                  <a:lnTo>
                    <a:pt x="432" y="499"/>
                  </a:lnTo>
                  <a:cubicBezTo>
                    <a:pt x="461" y="480"/>
                    <a:pt x="491" y="460"/>
                    <a:pt x="510" y="441"/>
                  </a:cubicBezTo>
                  <a:lnTo>
                    <a:pt x="138" y="78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3"/>
            <p:cNvSpPr/>
            <p:nvPr/>
          </p:nvSpPr>
          <p:spPr>
            <a:xfrm>
              <a:off x="857126" y="3313623"/>
              <a:ext cx="568677" cy="455114"/>
            </a:xfrm>
            <a:custGeom>
              <a:avLst/>
              <a:gdLst/>
              <a:ahLst/>
              <a:cxnLst/>
              <a:rect l="l" t="t" r="r" b="b"/>
              <a:pathLst>
                <a:path w="3430" h="2745" extrusionOk="0">
                  <a:moveTo>
                    <a:pt x="2293" y="1"/>
                  </a:moveTo>
                  <a:cubicBezTo>
                    <a:pt x="1617" y="1"/>
                    <a:pt x="460" y="1765"/>
                    <a:pt x="0" y="2490"/>
                  </a:cubicBezTo>
                  <a:lnTo>
                    <a:pt x="0" y="2529"/>
                  </a:lnTo>
                  <a:lnTo>
                    <a:pt x="1636" y="1079"/>
                  </a:lnTo>
                  <a:cubicBezTo>
                    <a:pt x="1646" y="1069"/>
                    <a:pt x="1656" y="1059"/>
                    <a:pt x="1666" y="1059"/>
                  </a:cubicBezTo>
                  <a:cubicBezTo>
                    <a:pt x="1675" y="1059"/>
                    <a:pt x="1686" y="1069"/>
                    <a:pt x="1695" y="1079"/>
                  </a:cubicBezTo>
                  <a:cubicBezTo>
                    <a:pt x="1715" y="1099"/>
                    <a:pt x="1715" y="1128"/>
                    <a:pt x="1695" y="1138"/>
                  </a:cubicBezTo>
                  <a:lnTo>
                    <a:pt x="9" y="2647"/>
                  </a:lnTo>
                  <a:cubicBezTo>
                    <a:pt x="9" y="2676"/>
                    <a:pt x="20" y="2715"/>
                    <a:pt x="20" y="2745"/>
                  </a:cubicBezTo>
                  <a:cubicBezTo>
                    <a:pt x="1372" y="2255"/>
                    <a:pt x="3430" y="461"/>
                    <a:pt x="2420" y="30"/>
                  </a:cubicBezTo>
                  <a:cubicBezTo>
                    <a:pt x="2381" y="10"/>
                    <a:pt x="2332" y="1"/>
                    <a:pt x="2293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3"/>
            <p:cNvSpPr/>
            <p:nvPr/>
          </p:nvSpPr>
          <p:spPr>
            <a:xfrm>
              <a:off x="238049" y="3292567"/>
              <a:ext cx="576967" cy="461580"/>
            </a:xfrm>
            <a:custGeom>
              <a:avLst/>
              <a:gdLst/>
              <a:ahLst/>
              <a:cxnLst/>
              <a:rect l="l" t="t" r="r" b="b"/>
              <a:pathLst>
                <a:path w="3480" h="2784" extrusionOk="0">
                  <a:moveTo>
                    <a:pt x="1167" y="0"/>
                  </a:moveTo>
                  <a:cubicBezTo>
                    <a:pt x="1117" y="0"/>
                    <a:pt x="1078" y="10"/>
                    <a:pt x="1029" y="30"/>
                  </a:cubicBezTo>
                  <a:cubicBezTo>
                    <a:pt x="0" y="461"/>
                    <a:pt x="2127" y="2313"/>
                    <a:pt x="3469" y="2783"/>
                  </a:cubicBezTo>
                  <a:lnTo>
                    <a:pt x="1911" y="1245"/>
                  </a:lnTo>
                  <a:cubicBezTo>
                    <a:pt x="1892" y="1226"/>
                    <a:pt x="1892" y="1196"/>
                    <a:pt x="1911" y="1176"/>
                  </a:cubicBezTo>
                  <a:lnTo>
                    <a:pt x="1921" y="1167"/>
                  </a:lnTo>
                  <a:lnTo>
                    <a:pt x="1940" y="1167"/>
                  </a:lnTo>
                  <a:cubicBezTo>
                    <a:pt x="1951" y="1167"/>
                    <a:pt x="1970" y="1167"/>
                    <a:pt x="1980" y="1176"/>
                  </a:cubicBezTo>
                  <a:lnTo>
                    <a:pt x="3479" y="2666"/>
                  </a:lnTo>
                  <a:lnTo>
                    <a:pt x="3479" y="2587"/>
                  </a:lnTo>
                  <a:cubicBezTo>
                    <a:pt x="3068" y="1911"/>
                    <a:pt x="1862" y="0"/>
                    <a:pt x="1167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3"/>
            <p:cNvSpPr/>
            <p:nvPr/>
          </p:nvSpPr>
          <p:spPr>
            <a:xfrm>
              <a:off x="108066" y="3729603"/>
              <a:ext cx="750720" cy="391614"/>
            </a:xfrm>
            <a:custGeom>
              <a:avLst/>
              <a:gdLst/>
              <a:ahLst/>
              <a:cxnLst/>
              <a:rect l="l" t="t" r="r" b="b"/>
              <a:pathLst>
                <a:path w="4528" h="2362" extrusionOk="0">
                  <a:moveTo>
                    <a:pt x="1274" y="1"/>
                  </a:moveTo>
                  <a:cubicBezTo>
                    <a:pt x="1167" y="1"/>
                    <a:pt x="1078" y="30"/>
                    <a:pt x="1010" y="88"/>
                  </a:cubicBezTo>
                  <a:cubicBezTo>
                    <a:pt x="0" y="872"/>
                    <a:pt x="2940" y="2283"/>
                    <a:pt x="4527" y="2362"/>
                  </a:cubicBezTo>
                  <a:lnTo>
                    <a:pt x="2117" y="1068"/>
                  </a:lnTo>
                  <a:cubicBezTo>
                    <a:pt x="2097" y="1059"/>
                    <a:pt x="2088" y="1029"/>
                    <a:pt x="2097" y="1000"/>
                  </a:cubicBezTo>
                  <a:cubicBezTo>
                    <a:pt x="2107" y="1000"/>
                    <a:pt x="2107" y="990"/>
                    <a:pt x="2117" y="990"/>
                  </a:cubicBezTo>
                  <a:cubicBezTo>
                    <a:pt x="2127" y="981"/>
                    <a:pt x="2127" y="981"/>
                    <a:pt x="2136" y="981"/>
                  </a:cubicBezTo>
                  <a:cubicBezTo>
                    <a:pt x="2147" y="981"/>
                    <a:pt x="2156" y="981"/>
                    <a:pt x="2166" y="990"/>
                  </a:cubicBezTo>
                  <a:lnTo>
                    <a:pt x="4527" y="2264"/>
                  </a:lnTo>
                  <a:lnTo>
                    <a:pt x="4527" y="2254"/>
                  </a:lnTo>
                  <a:cubicBezTo>
                    <a:pt x="4037" y="1784"/>
                    <a:pt x="2156" y="1"/>
                    <a:pt x="1274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3"/>
            <p:cNvSpPr/>
            <p:nvPr/>
          </p:nvSpPr>
          <p:spPr>
            <a:xfrm>
              <a:off x="303041" y="4348516"/>
              <a:ext cx="684070" cy="245546"/>
            </a:xfrm>
            <a:custGeom>
              <a:avLst/>
              <a:gdLst/>
              <a:ahLst/>
              <a:cxnLst/>
              <a:rect l="l" t="t" r="r" b="b"/>
              <a:pathLst>
                <a:path w="4126" h="1481" extrusionOk="0">
                  <a:moveTo>
                    <a:pt x="666" y="1"/>
                  </a:moveTo>
                  <a:cubicBezTo>
                    <a:pt x="422" y="1"/>
                    <a:pt x="235" y="60"/>
                    <a:pt x="137" y="197"/>
                  </a:cubicBezTo>
                  <a:cubicBezTo>
                    <a:pt x="20" y="373"/>
                    <a:pt x="0" y="530"/>
                    <a:pt x="79" y="677"/>
                  </a:cubicBezTo>
                  <a:cubicBezTo>
                    <a:pt x="422" y="383"/>
                    <a:pt x="745" y="187"/>
                    <a:pt x="1000" y="187"/>
                  </a:cubicBezTo>
                  <a:cubicBezTo>
                    <a:pt x="1069" y="187"/>
                    <a:pt x="1127" y="197"/>
                    <a:pt x="1186" y="236"/>
                  </a:cubicBezTo>
                  <a:cubicBezTo>
                    <a:pt x="1392" y="344"/>
                    <a:pt x="1470" y="501"/>
                    <a:pt x="1450" y="687"/>
                  </a:cubicBezTo>
                  <a:lnTo>
                    <a:pt x="4008" y="1187"/>
                  </a:lnTo>
                  <a:cubicBezTo>
                    <a:pt x="3342" y="843"/>
                    <a:pt x="1588" y="1"/>
                    <a:pt x="666" y="1"/>
                  </a:cubicBezTo>
                  <a:close/>
                  <a:moveTo>
                    <a:pt x="1431" y="775"/>
                  </a:moveTo>
                  <a:cubicBezTo>
                    <a:pt x="1392" y="932"/>
                    <a:pt x="1284" y="1098"/>
                    <a:pt x="1137" y="1265"/>
                  </a:cubicBezTo>
                  <a:cubicBezTo>
                    <a:pt x="1666" y="1412"/>
                    <a:pt x="2313" y="1481"/>
                    <a:pt x="2920" y="1481"/>
                  </a:cubicBezTo>
                  <a:cubicBezTo>
                    <a:pt x="3362" y="1481"/>
                    <a:pt x="3783" y="1442"/>
                    <a:pt x="4126" y="1363"/>
                  </a:cubicBezTo>
                  <a:cubicBezTo>
                    <a:pt x="4126" y="1344"/>
                    <a:pt x="4116" y="1314"/>
                    <a:pt x="4106" y="1294"/>
                  </a:cubicBezTo>
                  <a:lnTo>
                    <a:pt x="1431" y="775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3"/>
            <p:cNvSpPr/>
            <p:nvPr/>
          </p:nvSpPr>
          <p:spPr>
            <a:xfrm>
              <a:off x="899238" y="3669419"/>
              <a:ext cx="700318" cy="451798"/>
            </a:xfrm>
            <a:custGeom>
              <a:avLst/>
              <a:gdLst/>
              <a:ahLst/>
              <a:cxnLst/>
              <a:rect l="l" t="t" r="r" b="b"/>
              <a:pathLst>
                <a:path w="4224" h="2725" extrusionOk="0">
                  <a:moveTo>
                    <a:pt x="2950" y="1"/>
                  </a:moveTo>
                  <a:cubicBezTo>
                    <a:pt x="2137" y="1"/>
                    <a:pt x="530" y="1882"/>
                    <a:pt x="1" y="2539"/>
                  </a:cubicBezTo>
                  <a:lnTo>
                    <a:pt x="2372" y="883"/>
                  </a:lnTo>
                  <a:lnTo>
                    <a:pt x="2392" y="883"/>
                  </a:lnTo>
                  <a:cubicBezTo>
                    <a:pt x="2411" y="883"/>
                    <a:pt x="2421" y="883"/>
                    <a:pt x="2431" y="902"/>
                  </a:cubicBezTo>
                  <a:cubicBezTo>
                    <a:pt x="2451" y="922"/>
                    <a:pt x="2440" y="952"/>
                    <a:pt x="2421" y="961"/>
                  </a:cubicBezTo>
                  <a:lnTo>
                    <a:pt x="20" y="2637"/>
                  </a:lnTo>
                  <a:cubicBezTo>
                    <a:pt x="20" y="2666"/>
                    <a:pt x="30" y="2696"/>
                    <a:pt x="30" y="2725"/>
                  </a:cubicBezTo>
                  <a:cubicBezTo>
                    <a:pt x="1608" y="2392"/>
                    <a:pt x="4224" y="706"/>
                    <a:pt x="3156" y="59"/>
                  </a:cubicBezTo>
                  <a:cubicBezTo>
                    <a:pt x="3097" y="20"/>
                    <a:pt x="3028" y="1"/>
                    <a:pt x="2950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3"/>
            <p:cNvSpPr/>
            <p:nvPr/>
          </p:nvSpPr>
          <p:spPr>
            <a:xfrm>
              <a:off x="808383" y="3321747"/>
              <a:ext cx="466381" cy="1743527"/>
            </a:xfrm>
            <a:custGeom>
              <a:avLst/>
              <a:gdLst/>
              <a:ahLst/>
              <a:cxnLst/>
              <a:rect l="l" t="t" r="r" b="b"/>
              <a:pathLst>
                <a:path w="2813" h="10516" extrusionOk="0">
                  <a:moveTo>
                    <a:pt x="78" y="1"/>
                  </a:moveTo>
                  <a:cubicBezTo>
                    <a:pt x="9" y="814"/>
                    <a:pt x="0" y="1627"/>
                    <a:pt x="39" y="2411"/>
                  </a:cubicBezTo>
                  <a:lnTo>
                    <a:pt x="39" y="2490"/>
                  </a:lnTo>
                  <a:lnTo>
                    <a:pt x="157" y="2607"/>
                  </a:lnTo>
                  <a:lnTo>
                    <a:pt x="294" y="2480"/>
                  </a:lnTo>
                  <a:lnTo>
                    <a:pt x="294" y="2441"/>
                  </a:lnTo>
                  <a:cubicBezTo>
                    <a:pt x="264" y="1725"/>
                    <a:pt x="264" y="961"/>
                    <a:pt x="323" y="157"/>
                  </a:cubicBezTo>
                  <a:lnTo>
                    <a:pt x="323" y="157"/>
                  </a:lnTo>
                  <a:cubicBezTo>
                    <a:pt x="294" y="226"/>
                    <a:pt x="264" y="275"/>
                    <a:pt x="235" y="324"/>
                  </a:cubicBezTo>
                  <a:cubicBezTo>
                    <a:pt x="235" y="334"/>
                    <a:pt x="225" y="344"/>
                    <a:pt x="216" y="344"/>
                  </a:cubicBezTo>
                  <a:lnTo>
                    <a:pt x="186" y="481"/>
                  </a:lnTo>
                  <a:cubicBezTo>
                    <a:pt x="186" y="510"/>
                    <a:pt x="166" y="520"/>
                    <a:pt x="147" y="520"/>
                  </a:cubicBezTo>
                  <a:lnTo>
                    <a:pt x="137" y="520"/>
                  </a:lnTo>
                  <a:cubicBezTo>
                    <a:pt x="107" y="510"/>
                    <a:pt x="98" y="491"/>
                    <a:pt x="98" y="462"/>
                  </a:cubicBezTo>
                  <a:lnTo>
                    <a:pt x="137" y="285"/>
                  </a:lnTo>
                  <a:cubicBezTo>
                    <a:pt x="118" y="197"/>
                    <a:pt x="98" y="99"/>
                    <a:pt x="78" y="1"/>
                  </a:cubicBezTo>
                  <a:close/>
                  <a:moveTo>
                    <a:pt x="303" y="2598"/>
                  </a:moveTo>
                  <a:lnTo>
                    <a:pt x="186" y="2705"/>
                  </a:lnTo>
                  <a:cubicBezTo>
                    <a:pt x="176" y="2715"/>
                    <a:pt x="166" y="2715"/>
                    <a:pt x="157" y="2715"/>
                  </a:cubicBezTo>
                  <a:cubicBezTo>
                    <a:pt x="147" y="2715"/>
                    <a:pt x="137" y="2715"/>
                    <a:pt x="127" y="2705"/>
                  </a:cubicBezTo>
                  <a:lnTo>
                    <a:pt x="49" y="2627"/>
                  </a:lnTo>
                  <a:lnTo>
                    <a:pt x="49" y="2627"/>
                  </a:lnTo>
                  <a:cubicBezTo>
                    <a:pt x="68" y="2999"/>
                    <a:pt x="107" y="3362"/>
                    <a:pt x="147" y="3724"/>
                  </a:cubicBezTo>
                  <a:cubicBezTo>
                    <a:pt x="186" y="4057"/>
                    <a:pt x="235" y="4391"/>
                    <a:pt x="303" y="4714"/>
                  </a:cubicBezTo>
                  <a:lnTo>
                    <a:pt x="303" y="4724"/>
                  </a:lnTo>
                  <a:lnTo>
                    <a:pt x="372" y="4763"/>
                  </a:lnTo>
                  <a:lnTo>
                    <a:pt x="549" y="4636"/>
                  </a:lnTo>
                  <a:cubicBezTo>
                    <a:pt x="441" y="4038"/>
                    <a:pt x="353" y="3382"/>
                    <a:pt x="314" y="2696"/>
                  </a:cubicBezTo>
                  <a:cubicBezTo>
                    <a:pt x="314" y="2666"/>
                    <a:pt x="303" y="2627"/>
                    <a:pt x="303" y="2598"/>
                  </a:cubicBezTo>
                  <a:close/>
                  <a:moveTo>
                    <a:pt x="568" y="4734"/>
                  </a:moveTo>
                  <a:lnTo>
                    <a:pt x="401" y="4852"/>
                  </a:lnTo>
                  <a:cubicBezTo>
                    <a:pt x="392" y="4852"/>
                    <a:pt x="382" y="4861"/>
                    <a:pt x="372" y="4861"/>
                  </a:cubicBezTo>
                  <a:cubicBezTo>
                    <a:pt x="362" y="4861"/>
                    <a:pt x="362" y="4852"/>
                    <a:pt x="353" y="4852"/>
                  </a:cubicBezTo>
                  <a:lnTo>
                    <a:pt x="323" y="4832"/>
                  </a:lnTo>
                  <a:lnTo>
                    <a:pt x="323" y="4832"/>
                  </a:lnTo>
                  <a:cubicBezTo>
                    <a:pt x="490" y="5714"/>
                    <a:pt x="725" y="6566"/>
                    <a:pt x="1019" y="7389"/>
                  </a:cubicBezTo>
                  <a:lnTo>
                    <a:pt x="1156" y="7419"/>
                  </a:lnTo>
                  <a:lnTo>
                    <a:pt x="1274" y="7321"/>
                  </a:lnTo>
                  <a:lnTo>
                    <a:pt x="1264" y="7321"/>
                  </a:lnTo>
                  <a:cubicBezTo>
                    <a:pt x="1019" y="6625"/>
                    <a:pt x="764" y="5792"/>
                    <a:pt x="578" y="4822"/>
                  </a:cubicBezTo>
                  <a:cubicBezTo>
                    <a:pt x="578" y="4793"/>
                    <a:pt x="568" y="4763"/>
                    <a:pt x="568" y="4734"/>
                  </a:cubicBezTo>
                  <a:close/>
                  <a:moveTo>
                    <a:pt x="1303" y="7419"/>
                  </a:moveTo>
                  <a:lnTo>
                    <a:pt x="1196" y="7497"/>
                  </a:lnTo>
                  <a:cubicBezTo>
                    <a:pt x="1185" y="7507"/>
                    <a:pt x="1176" y="7507"/>
                    <a:pt x="1166" y="7507"/>
                  </a:cubicBezTo>
                  <a:lnTo>
                    <a:pt x="1156" y="7507"/>
                  </a:lnTo>
                  <a:lnTo>
                    <a:pt x="1058" y="7487"/>
                  </a:lnTo>
                  <a:lnTo>
                    <a:pt x="1058" y="7487"/>
                  </a:lnTo>
                  <a:cubicBezTo>
                    <a:pt x="1068" y="7507"/>
                    <a:pt x="1078" y="7537"/>
                    <a:pt x="1078" y="7556"/>
                  </a:cubicBezTo>
                  <a:cubicBezTo>
                    <a:pt x="1098" y="7585"/>
                    <a:pt x="1107" y="7605"/>
                    <a:pt x="1117" y="7635"/>
                  </a:cubicBezTo>
                  <a:lnTo>
                    <a:pt x="1117" y="7654"/>
                  </a:lnTo>
                  <a:cubicBezTo>
                    <a:pt x="1176" y="7624"/>
                    <a:pt x="1235" y="7615"/>
                    <a:pt x="1303" y="7615"/>
                  </a:cubicBezTo>
                  <a:cubicBezTo>
                    <a:pt x="1323" y="7615"/>
                    <a:pt x="1352" y="7624"/>
                    <a:pt x="1381" y="7624"/>
                  </a:cubicBezTo>
                  <a:cubicBezTo>
                    <a:pt x="1372" y="7595"/>
                    <a:pt x="1362" y="7566"/>
                    <a:pt x="1342" y="7537"/>
                  </a:cubicBezTo>
                  <a:cubicBezTo>
                    <a:pt x="1342" y="7526"/>
                    <a:pt x="1342" y="7507"/>
                    <a:pt x="1333" y="7497"/>
                  </a:cubicBezTo>
                  <a:cubicBezTo>
                    <a:pt x="1323" y="7478"/>
                    <a:pt x="1313" y="7448"/>
                    <a:pt x="1303" y="7419"/>
                  </a:cubicBezTo>
                  <a:close/>
                  <a:moveTo>
                    <a:pt x="1764" y="9075"/>
                  </a:moveTo>
                  <a:lnTo>
                    <a:pt x="1764" y="9075"/>
                  </a:lnTo>
                  <a:cubicBezTo>
                    <a:pt x="2077" y="9682"/>
                    <a:pt x="2381" y="10202"/>
                    <a:pt x="2587" y="10516"/>
                  </a:cubicBezTo>
                  <a:lnTo>
                    <a:pt x="2812" y="10368"/>
                  </a:lnTo>
                  <a:cubicBezTo>
                    <a:pt x="2646" y="10133"/>
                    <a:pt x="2411" y="9771"/>
                    <a:pt x="2146" y="9281"/>
                  </a:cubicBezTo>
                  <a:cubicBezTo>
                    <a:pt x="2009" y="9212"/>
                    <a:pt x="1882" y="9144"/>
                    <a:pt x="1764" y="9075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3"/>
            <p:cNvSpPr/>
            <p:nvPr/>
          </p:nvSpPr>
          <p:spPr>
            <a:xfrm>
              <a:off x="993575" y="4584111"/>
              <a:ext cx="170603" cy="276384"/>
            </a:xfrm>
            <a:custGeom>
              <a:avLst/>
              <a:gdLst/>
              <a:ahLst/>
              <a:cxnLst/>
              <a:rect l="l" t="t" r="r" b="b"/>
              <a:pathLst>
                <a:path w="1029" h="1667" extrusionOk="0">
                  <a:moveTo>
                    <a:pt x="186" y="1"/>
                  </a:moveTo>
                  <a:cubicBezTo>
                    <a:pt x="118" y="1"/>
                    <a:pt x="59" y="10"/>
                    <a:pt x="0" y="40"/>
                  </a:cubicBezTo>
                  <a:cubicBezTo>
                    <a:pt x="196" y="540"/>
                    <a:pt x="421" y="1020"/>
                    <a:pt x="647" y="1461"/>
                  </a:cubicBezTo>
                  <a:cubicBezTo>
                    <a:pt x="765" y="1530"/>
                    <a:pt x="892" y="1598"/>
                    <a:pt x="1029" y="1667"/>
                  </a:cubicBezTo>
                  <a:cubicBezTo>
                    <a:pt x="784" y="1226"/>
                    <a:pt x="519" y="677"/>
                    <a:pt x="264" y="10"/>
                  </a:cubicBezTo>
                  <a:cubicBezTo>
                    <a:pt x="235" y="10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3"/>
            <p:cNvSpPr/>
            <p:nvPr/>
          </p:nvSpPr>
          <p:spPr>
            <a:xfrm>
              <a:off x="770913" y="2567877"/>
              <a:ext cx="409514" cy="810916"/>
            </a:xfrm>
            <a:custGeom>
              <a:avLst/>
              <a:gdLst/>
              <a:ahLst/>
              <a:cxnLst/>
              <a:rect l="l" t="t" r="r" b="b"/>
              <a:pathLst>
                <a:path w="2470" h="4891" extrusionOk="0">
                  <a:moveTo>
                    <a:pt x="1333" y="1"/>
                  </a:moveTo>
                  <a:cubicBezTo>
                    <a:pt x="402" y="1"/>
                    <a:pt x="0" y="2862"/>
                    <a:pt x="304" y="4548"/>
                  </a:cubicBezTo>
                  <a:cubicBezTo>
                    <a:pt x="324" y="4646"/>
                    <a:pt x="344" y="4744"/>
                    <a:pt x="363" y="4832"/>
                  </a:cubicBezTo>
                  <a:lnTo>
                    <a:pt x="892" y="2215"/>
                  </a:lnTo>
                  <a:cubicBezTo>
                    <a:pt x="892" y="2206"/>
                    <a:pt x="902" y="2196"/>
                    <a:pt x="912" y="2186"/>
                  </a:cubicBezTo>
                  <a:cubicBezTo>
                    <a:pt x="912" y="2186"/>
                    <a:pt x="921" y="2176"/>
                    <a:pt x="932" y="2176"/>
                  </a:cubicBezTo>
                  <a:cubicBezTo>
                    <a:pt x="932" y="2176"/>
                    <a:pt x="941" y="2176"/>
                    <a:pt x="941" y="2186"/>
                  </a:cubicBezTo>
                  <a:cubicBezTo>
                    <a:pt x="971" y="2186"/>
                    <a:pt x="980" y="2206"/>
                    <a:pt x="980" y="2235"/>
                  </a:cubicBezTo>
                  <a:lnTo>
                    <a:pt x="442" y="4891"/>
                  </a:lnTo>
                  <a:cubicBezTo>
                    <a:pt x="451" y="4891"/>
                    <a:pt x="461" y="4881"/>
                    <a:pt x="461" y="4871"/>
                  </a:cubicBezTo>
                  <a:cubicBezTo>
                    <a:pt x="490" y="4822"/>
                    <a:pt x="520" y="4773"/>
                    <a:pt x="549" y="4704"/>
                  </a:cubicBezTo>
                  <a:cubicBezTo>
                    <a:pt x="1019" y="3754"/>
                    <a:pt x="2470" y="667"/>
                    <a:pt x="1676" y="118"/>
                  </a:cubicBezTo>
                  <a:cubicBezTo>
                    <a:pt x="1559" y="40"/>
                    <a:pt x="1441" y="1"/>
                    <a:pt x="1333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3"/>
            <p:cNvSpPr/>
            <p:nvPr/>
          </p:nvSpPr>
          <p:spPr>
            <a:xfrm>
              <a:off x="454080" y="3815651"/>
              <a:ext cx="851523" cy="312197"/>
            </a:xfrm>
            <a:custGeom>
              <a:avLst/>
              <a:gdLst/>
              <a:ahLst/>
              <a:cxnLst/>
              <a:rect l="l" t="t" r="r" b="b"/>
              <a:pathLst>
                <a:path w="5136" h="1883" extrusionOk="0">
                  <a:moveTo>
                    <a:pt x="5057" y="1"/>
                  </a:moveTo>
                  <a:lnTo>
                    <a:pt x="2686" y="1657"/>
                  </a:lnTo>
                  <a:lnTo>
                    <a:pt x="2509" y="1784"/>
                  </a:lnTo>
                  <a:lnTo>
                    <a:pt x="2440" y="1745"/>
                  </a:lnTo>
                  <a:lnTo>
                    <a:pt x="79" y="471"/>
                  </a:lnTo>
                  <a:cubicBezTo>
                    <a:pt x="69" y="462"/>
                    <a:pt x="60" y="462"/>
                    <a:pt x="49" y="462"/>
                  </a:cubicBezTo>
                  <a:cubicBezTo>
                    <a:pt x="40" y="462"/>
                    <a:pt x="40" y="462"/>
                    <a:pt x="30" y="471"/>
                  </a:cubicBezTo>
                  <a:cubicBezTo>
                    <a:pt x="20" y="471"/>
                    <a:pt x="20" y="481"/>
                    <a:pt x="10" y="481"/>
                  </a:cubicBezTo>
                  <a:cubicBezTo>
                    <a:pt x="1" y="510"/>
                    <a:pt x="10" y="540"/>
                    <a:pt x="30" y="549"/>
                  </a:cubicBezTo>
                  <a:lnTo>
                    <a:pt x="2440" y="1843"/>
                  </a:lnTo>
                  <a:lnTo>
                    <a:pt x="2460" y="1853"/>
                  </a:lnTo>
                  <a:lnTo>
                    <a:pt x="2490" y="1873"/>
                  </a:lnTo>
                  <a:cubicBezTo>
                    <a:pt x="2499" y="1873"/>
                    <a:pt x="2499" y="1882"/>
                    <a:pt x="2509" y="1882"/>
                  </a:cubicBezTo>
                  <a:cubicBezTo>
                    <a:pt x="2519" y="1882"/>
                    <a:pt x="2529" y="1873"/>
                    <a:pt x="2538" y="1873"/>
                  </a:cubicBezTo>
                  <a:lnTo>
                    <a:pt x="2705" y="1755"/>
                  </a:lnTo>
                  <a:lnTo>
                    <a:pt x="5106" y="79"/>
                  </a:lnTo>
                  <a:cubicBezTo>
                    <a:pt x="5125" y="70"/>
                    <a:pt x="5136" y="40"/>
                    <a:pt x="5116" y="20"/>
                  </a:cubicBezTo>
                  <a:cubicBezTo>
                    <a:pt x="5106" y="1"/>
                    <a:pt x="5096" y="1"/>
                    <a:pt x="5077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3"/>
            <p:cNvSpPr/>
            <p:nvPr/>
          </p:nvSpPr>
          <p:spPr>
            <a:xfrm>
              <a:off x="540127" y="4239755"/>
              <a:ext cx="871087" cy="326621"/>
            </a:xfrm>
            <a:custGeom>
              <a:avLst/>
              <a:gdLst/>
              <a:ahLst/>
              <a:cxnLst/>
              <a:rect l="l" t="t" r="r" b="b"/>
              <a:pathLst>
                <a:path w="5254" h="1970" extrusionOk="0">
                  <a:moveTo>
                    <a:pt x="5205" y="1"/>
                  </a:moveTo>
                  <a:cubicBezTo>
                    <a:pt x="5194" y="1"/>
                    <a:pt x="5185" y="10"/>
                    <a:pt x="5175" y="10"/>
                  </a:cubicBezTo>
                  <a:lnTo>
                    <a:pt x="4744" y="353"/>
                  </a:lnTo>
                  <a:cubicBezTo>
                    <a:pt x="4763" y="373"/>
                    <a:pt x="4783" y="393"/>
                    <a:pt x="4802" y="422"/>
                  </a:cubicBezTo>
                  <a:lnTo>
                    <a:pt x="5234" y="88"/>
                  </a:lnTo>
                  <a:cubicBezTo>
                    <a:pt x="5253" y="69"/>
                    <a:pt x="5253" y="40"/>
                    <a:pt x="5244" y="20"/>
                  </a:cubicBezTo>
                  <a:cubicBezTo>
                    <a:pt x="5234" y="10"/>
                    <a:pt x="5214" y="1"/>
                    <a:pt x="5205" y="1"/>
                  </a:cubicBezTo>
                  <a:close/>
                  <a:moveTo>
                    <a:pt x="3931" y="980"/>
                  </a:moveTo>
                  <a:lnTo>
                    <a:pt x="2892" y="1784"/>
                  </a:lnTo>
                  <a:lnTo>
                    <a:pt x="2774" y="1882"/>
                  </a:lnTo>
                  <a:lnTo>
                    <a:pt x="2637" y="1852"/>
                  </a:lnTo>
                  <a:lnTo>
                    <a:pt x="2578" y="1843"/>
                  </a:lnTo>
                  <a:lnTo>
                    <a:pt x="20" y="1343"/>
                  </a:lnTo>
                  <a:cubicBezTo>
                    <a:pt x="20" y="1372"/>
                    <a:pt x="11" y="1401"/>
                    <a:pt x="1" y="1431"/>
                  </a:cubicBezTo>
                  <a:lnTo>
                    <a:pt x="2676" y="1950"/>
                  </a:lnTo>
                  <a:lnTo>
                    <a:pt x="2774" y="1970"/>
                  </a:lnTo>
                  <a:lnTo>
                    <a:pt x="2784" y="1970"/>
                  </a:lnTo>
                  <a:cubicBezTo>
                    <a:pt x="2794" y="1970"/>
                    <a:pt x="2803" y="1970"/>
                    <a:pt x="2814" y="1960"/>
                  </a:cubicBezTo>
                  <a:lnTo>
                    <a:pt x="2921" y="1882"/>
                  </a:lnTo>
                  <a:lnTo>
                    <a:pt x="3999" y="1039"/>
                  </a:lnTo>
                  <a:cubicBezTo>
                    <a:pt x="3979" y="1020"/>
                    <a:pt x="3950" y="1000"/>
                    <a:pt x="3931" y="98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3"/>
            <p:cNvSpPr/>
            <p:nvPr/>
          </p:nvSpPr>
          <p:spPr>
            <a:xfrm>
              <a:off x="1191700" y="4298280"/>
              <a:ext cx="144739" cy="113903"/>
            </a:xfrm>
            <a:custGeom>
              <a:avLst/>
              <a:gdLst/>
              <a:ahLst/>
              <a:cxnLst/>
              <a:rect l="l" t="t" r="r" b="b"/>
              <a:pathLst>
                <a:path w="873" h="687" extrusionOk="0">
                  <a:moveTo>
                    <a:pt x="814" y="0"/>
                  </a:moveTo>
                  <a:lnTo>
                    <a:pt x="471" y="265"/>
                  </a:lnTo>
                  <a:lnTo>
                    <a:pt x="530" y="333"/>
                  </a:lnTo>
                  <a:lnTo>
                    <a:pt x="872" y="69"/>
                  </a:lnTo>
                  <a:cubicBezTo>
                    <a:pt x="853" y="40"/>
                    <a:pt x="833" y="20"/>
                    <a:pt x="814" y="0"/>
                  </a:cubicBezTo>
                  <a:close/>
                  <a:moveTo>
                    <a:pt x="393" y="323"/>
                  </a:moveTo>
                  <a:lnTo>
                    <a:pt x="1" y="627"/>
                  </a:lnTo>
                  <a:cubicBezTo>
                    <a:pt x="20" y="647"/>
                    <a:pt x="49" y="667"/>
                    <a:pt x="69" y="686"/>
                  </a:cubicBezTo>
                  <a:lnTo>
                    <a:pt x="461" y="382"/>
                  </a:lnTo>
                  <a:lnTo>
                    <a:pt x="402" y="333"/>
                  </a:lnTo>
                  <a:cubicBezTo>
                    <a:pt x="402" y="333"/>
                    <a:pt x="402" y="323"/>
                    <a:pt x="393" y="323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3"/>
            <p:cNvSpPr/>
            <p:nvPr/>
          </p:nvSpPr>
          <p:spPr>
            <a:xfrm>
              <a:off x="1256692" y="4342050"/>
              <a:ext cx="22880" cy="19730"/>
            </a:xfrm>
            <a:custGeom>
              <a:avLst/>
              <a:gdLst/>
              <a:ahLst/>
              <a:cxnLst/>
              <a:rect l="l" t="t" r="r" b="b"/>
              <a:pathLst>
                <a:path w="138" h="119" extrusionOk="0">
                  <a:moveTo>
                    <a:pt x="79" y="1"/>
                  </a:moveTo>
                  <a:lnTo>
                    <a:pt x="1" y="59"/>
                  </a:lnTo>
                  <a:cubicBezTo>
                    <a:pt x="10" y="59"/>
                    <a:pt x="10" y="69"/>
                    <a:pt x="10" y="69"/>
                  </a:cubicBezTo>
                  <a:lnTo>
                    <a:pt x="69" y="118"/>
                  </a:lnTo>
                  <a:lnTo>
                    <a:pt x="138" y="6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3"/>
            <p:cNvSpPr/>
            <p:nvPr/>
          </p:nvSpPr>
          <p:spPr>
            <a:xfrm>
              <a:off x="824631" y="2928647"/>
              <a:ext cx="108927" cy="479486"/>
            </a:xfrm>
            <a:custGeom>
              <a:avLst/>
              <a:gdLst/>
              <a:ahLst/>
              <a:cxnLst/>
              <a:rect l="l" t="t" r="r" b="b"/>
              <a:pathLst>
                <a:path w="657" h="2892" extrusionOk="0">
                  <a:moveTo>
                    <a:pt x="608" y="0"/>
                  </a:moveTo>
                  <a:cubicBezTo>
                    <a:pt x="597" y="0"/>
                    <a:pt x="588" y="10"/>
                    <a:pt x="588" y="10"/>
                  </a:cubicBezTo>
                  <a:cubicBezTo>
                    <a:pt x="578" y="20"/>
                    <a:pt x="568" y="30"/>
                    <a:pt x="568" y="39"/>
                  </a:cubicBezTo>
                  <a:lnTo>
                    <a:pt x="39" y="2656"/>
                  </a:lnTo>
                  <a:lnTo>
                    <a:pt x="0" y="2833"/>
                  </a:lnTo>
                  <a:cubicBezTo>
                    <a:pt x="0" y="2862"/>
                    <a:pt x="9" y="2881"/>
                    <a:pt x="39" y="2891"/>
                  </a:cubicBezTo>
                  <a:lnTo>
                    <a:pt x="49" y="2891"/>
                  </a:lnTo>
                  <a:cubicBezTo>
                    <a:pt x="68" y="2891"/>
                    <a:pt x="88" y="2881"/>
                    <a:pt x="88" y="2852"/>
                  </a:cubicBezTo>
                  <a:lnTo>
                    <a:pt x="118" y="2715"/>
                  </a:lnTo>
                  <a:lnTo>
                    <a:pt x="656" y="59"/>
                  </a:lnTo>
                  <a:cubicBezTo>
                    <a:pt x="656" y="30"/>
                    <a:pt x="647" y="10"/>
                    <a:pt x="617" y="10"/>
                  </a:cubicBezTo>
                  <a:cubicBezTo>
                    <a:pt x="617" y="0"/>
                    <a:pt x="608" y="0"/>
                    <a:pt x="608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3"/>
            <p:cNvSpPr/>
            <p:nvPr/>
          </p:nvSpPr>
          <p:spPr>
            <a:xfrm>
              <a:off x="551567" y="3485884"/>
              <a:ext cx="589899" cy="286166"/>
            </a:xfrm>
            <a:custGeom>
              <a:avLst/>
              <a:gdLst/>
              <a:ahLst/>
              <a:cxnLst/>
              <a:rect l="l" t="t" r="r" b="b"/>
              <a:pathLst>
                <a:path w="3558" h="1726" extrusionOk="0">
                  <a:moveTo>
                    <a:pt x="30" y="1"/>
                  </a:moveTo>
                  <a:lnTo>
                    <a:pt x="20" y="10"/>
                  </a:lnTo>
                  <a:cubicBezTo>
                    <a:pt x="1" y="30"/>
                    <a:pt x="1" y="60"/>
                    <a:pt x="20" y="79"/>
                  </a:cubicBezTo>
                  <a:lnTo>
                    <a:pt x="1578" y="1617"/>
                  </a:lnTo>
                  <a:lnTo>
                    <a:pt x="1598" y="1637"/>
                  </a:lnTo>
                  <a:lnTo>
                    <a:pt x="1676" y="1715"/>
                  </a:lnTo>
                  <a:cubicBezTo>
                    <a:pt x="1686" y="1725"/>
                    <a:pt x="1696" y="1725"/>
                    <a:pt x="1706" y="1725"/>
                  </a:cubicBezTo>
                  <a:cubicBezTo>
                    <a:pt x="1715" y="1725"/>
                    <a:pt x="1725" y="1725"/>
                    <a:pt x="1735" y="1715"/>
                  </a:cubicBezTo>
                  <a:lnTo>
                    <a:pt x="1852" y="1608"/>
                  </a:lnTo>
                  <a:lnTo>
                    <a:pt x="3538" y="99"/>
                  </a:lnTo>
                  <a:cubicBezTo>
                    <a:pt x="3558" y="89"/>
                    <a:pt x="3558" y="60"/>
                    <a:pt x="3538" y="40"/>
                  </a:cubicBezTo>
                  <a:cubicBezTo>
                    <a:pt x="3529" y="30"/>
                    <a:pt x="3518" y="20"/>
                    <a:pt x="3509" y="20"/>
                  </a:cubicBezTo>
                  <a:cubicBezTo>
                    <a:pt x="3499" y="20"/>
                    <a:pt x="3489" y="30"/>
                    <a:pt x="3479" y="40"/>
                  </a:cubicBezTo>
                  <a:lnTo>
                    <a:pt x="1843" y="1490"/>
                  </a:lnTo>
                  <a:lnTo>
                    <a:pt x="1706" y="1617"/>
                  </a:lnTo>
                  <a:lnTo>
                    <a:pt x="1588" y="1500"/>
                  </a:lnTo>
                  <a:lnTo>
                    <a:pt x="89" y="10"/>
                  </a:lnTo>
                  <a:cubicBezTo>
                    <a:pt x="79" y="1"/>
                    <a:pt x="60" y="1"/>
                    <a:pt x="49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3"/>
            <p:cNvSpPr/>
            <p:nvPr/>
          </p:nvSpPr>
          <p:spPr>
            <a:xfrm>
              <a:off x="135754" y="4793676"/>
              <a:ext cx="664506" cy="497393"/>
            </a:xfrm>
            <a:custGeom>
              <a:avLst/>
              <a:gdLst/>
              <a:ahLst/>
              <a:cxnLst/>
              <a:rect l="l" t="t" r="r" b="b"/>
              <a:pathLst>
                <a:path w="4008" h="3000" extrusionOk="0">
                  <a:moveTo>
                    <a:pt x="2724" y="1"/>
                  </a:moveTo>
                  <a:cubicBezTo>
                    <a:pt x="1930" y="1"/>
                    <a:pt x="480" y="2098"/>
                    <a:pt x="0" y="2823"/>
                  </a:cubicBezTo>
                  <a:lnTo>
                    <a:pt x="2205" y="952"/>
                  </a:lnTo>
                  <a:cubicBezTo>
                    <a:pt x="2215" y="941"/>
                    <a:pt x="2224" y="941"/>
                    <a:pt x="2234" y="941"/>
                  </a:cubicBezTo>
                  <a:cubicBezTo>
                    <a:pt x="2244" y="941"/>
                    <a:pt x="2263" y="941"/>
                    <a:pt x="2274" y="952"/>
                  </a:cubicBezTo>
                  <a:cubicBezTo>
                    <a:pt x="2283" y="971"/>
                    <a:pt x="2283" y="1000"/>
                    <a:pt x="2263" y="1020"/>
                  </a:cubicBezTo>
                  <a:lnTo>
                    <a:pt x="39" y="2911"/>
                  </a:lnTo>
                  <a:cubicBezTo>
                    <a:pt x="49" y="2940"/>
                    <a:pt x="59" y="2970"/>
                    <a:pt x="79" y="2999"/>
                  </a:cubicBezTo>
                  <a:cubicBezTo>
                    <a:pt x="1617" y="2500"/>
                    <a:pt x="4008" y="569"/>
                    <a:pt x="2891" y="40"/>
                  </a:cubicBezTo>
                  <a:cubicBezTo>
                    <a:pt x="2832" y="11"/>
                    <a:pt x="2783" y="1"/>
                    <a:pt x="2724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3"/>
            <p:cNvSpPr/>
            <p:nvPr/>
          </p:nvSpPr>
          <p:spPr>
            <a:xfrm>
              <a:off x="-62537" y="4030190"/>
              <a:ext cx="552595" cy="473020"/>
            </a:xfrm>
            <a:custGeom>
              <a:avLst/>
              <a:gdLst/>
              <a:ahLst/>
              <a:cxnLst/>
              <a:rect l="l" t="t" r="r" b="b"/>
              <a:pathLst>
                <a:path w="3333" h="2853" extrusionOk="0">
                  <a:moveTo>
                    <a:pt x="2186" y="0"/>
                  </a:moveTo>
                  <a:cubicBezTo>
                    <a:pt x="1519" y="0"/>
                    <a:pt x="422" y="1842"/>
                    <a:pt x="1" y="2597"/>
                  </a:cubicBezTo>
                  <a:lnTo>
                    <a:pt x="1" y="2636"/>
                  </a:lnTo>
                  <a:lnTo>
                    <a:pt x="1569" y="1108"/>
                  </a:lnTo>
                  <a:cubicBezTo>
                    <a:pt x="1569" y="1098"/>
                    <a:pt x="1588" y="1098"/>
                    <a:pt x="1598" y="1098"/>
                  </a:cubicBezTo>
                  <a:cubicBezTo>
                    <a:pt x="1608" y="1098"/>
                    <a:pt x="1617" y="1098"/>
                    <a:pt x="1627" y="1108"/>
                  </a:cubicBezTo>
                  <a:cubicBezTo>
                    <a:pt x="1647" y="1127"/>
                    <a:pt x="1647" y="1156"/>
                    <a:pt x="1627" y="1176"/>
                  </a:cubicBezTo>
                  <a:lnTo>
                    <a:pt x="20" y="2754"/>
                  </a:lnTo>
                  <a:cubicBezTo>
                    <a:pt x="20" y="2783"/>
                    <a:pt x="20" y="2813"/>
                    <a:pt x="30" y="2852"/>
                  </a:cubicBezTo>
                  <a:cubicBezTo>
                    <a:pt x="1353" y="2293"/>
                    <a:pt x="3332" y="422"/>
                    <a:pt x="2303" y="20"/>
                  </a:cubicBezTo>
                  <a:cubicBezTo>
                    <a:pt x="2264" y="10"/>
                    <a:pt x="2225" y="0"/>
                    <a:pt x="2186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3"/>
            <p:cNvSpPr/>
            <p:nvPr/>
          </p:nvSpPr>
          <p:spPr>
            <a:xfrm>
              <a:off x="-133994" y="4416824"/>
              <a:ext cx="29346" cy="73282"/>
            </a:xfrm>
            <a:custGeom>
              <a:avLst/>
              <a:gdLst/>
              <a:ahLst/>
              <a:cxnLst/>
              <a:rect l="l" t="t" r="r" b="b"/>
              <a:pathLst>
                <a:path w="177" h="442" extrusionOk="0">
                  <a:moveTo>
                    <a:pt x="1" y="0"/>
                  </a:moveTo>
                  <a:lnTo>
                    <a:pt x="1" y="167"/>
                  </a:lnTo>
                  <a:lnTo>
                    <a:pt x="177" y="324"/>
                  </a:lnTo>
                  <a:cubicBezTo>
                    <a:pt x="177" y="304"/>
                    <a:pt x="177" y="275"/>
                    <a:pt x="167" y="255"/>
                  </a:cubicBezTo>
                  <a:cubicBezTo>
                    <a:pt x="128" y="177"/>
                    <a:pt x="69" y="98"/>
                    <a:pt x="1" y="0"/>
                  </a:cubicBezTo>
                  <a:close/>
                  <a:moveTo>
                    <a:pt x="1" y="285"/>
                  </a:moveTo>
                  <a:lnTo>
                    <a:pt x="1" y="392"/>
                  </a:lnTo>
                  <a:cubicBezTo>
                    <a:pt x="59" y="412"/>
                    <a:pt x="118" y="431"/>
                    <a:pt x="177" y="442"/>
                  </a:cubicBezTo>
                  <a:lnTo>
                    <a:pt x="1" y="285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3"/>
            <p:cNvSpPr/>
            <p:nvPr/>
          </p:nvSpPr>
          <p:spPr>
            <a:xfrm>
              <a:off x="-133994" y="4761180"/>
              <a:ext cx="91187" cy="94505"/>
            </a:xfrm>
            <a:custGeom>
              <a:avLst/>
              <a:gdLst/>
              <a:ahLst/>
              <a:cxnLst/>
              <a:rect l="l" t="t" r="r" b="b"/>
              <a:pathLst>
                <a:path w="550" h="570" extrusionOk="0">
                  <a:moveTo>
                    <a:pt x="1" y="1"/>
                  </a:moveTo>
                  <a:lnTo>
                    <a:pt x="1" y="207"/>
                  </a:lnTo>
                  <a:lnTo>
                    <a:pt x="539" y="462"/>
                  </a:lnTo>
                  <a:cubicBezTo>
                    <a:pt x="422" y="364"/>
                    <a:pt x="236" y="197"/>
                    <a:pt x="1" y="1"/>
                  </a:cubicBezTo>
                  <a:close/>
                  <a:moveTo>
                    <a:pt x="1" y="305"/>
                  </a:moveTo>
                  <a:lnTo>
                    <a:pt x="1" y="530"/>
                  </a:lnTo>
                  <a:cubicBezTo>
                    <a:pt x="197" y="549"/>
                    <a:pt x="373" y="569"/>
                    <a:pt x="539" y="569"/>
                  </a:cubicBezTo>
                  <a:lnTo>
                    <a:pt x="549" y="569"/>
                  </a:lnTo>
                  <a:lnTo>
                    <a:pt x="1" y="305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3"/>
            <p:cNvSpPr/>
            <p:nvPr/>
          </p:nvSpPr>
          <p:spPr>
            <a:xfrm>
              <a:off x="-133994" y="5183626"/>
              <a:ext cx="240569" cy="148057"/>
            </a:xfrm>
            <a:custGeom>
              <a:avLst/>
              <a:gdLst/>
              <a:ahLst/>
              <a:cxnLst/>
              <a:rect l="l" t="t" r="r" b="b"/>
              <a:pathLst>
                <a:path w="1451" h="893" extrusionOk="0">
                  <a:moveTo>
                    <a:pt x="1" y="1"/>
                  </a:moveTo>
                  <a:lnTo>
                    <a:pt x="1" y="344"/>
                  </a:lnTo>
                  <a:lnTo>
                    <a:pt x="1323" y="540"/>
                  </a:lnTo>
                  <a:cubicBezTo>
                    <a:pt x="1029" y="412"/>
                    <a:pt x="539" y="197"/>
                    <a:pt x="1" y="1"/>
                  </a:cubicBezTo>
                  <a:close/>
                  <a:moveTo>
                    <a:pt x="1" y="442"/>
                  </a:moveTo>
                  <a:lnTo>
                    <a:pt x="1" y="893"/>
                  </a:lnTo>
                  <a:cubicBezTo>
                    <a:pt x="530" y="882"/>
                    <a:pt x="1049" y="824"/>
                    <a:pt x="1451" y="716"/>
                  </a:cubicBezTo>
                  <a:cubicBezTo>
                    <a:pt x="1441" y="686"/>
                    <a:pt x="1431" y="667"/>
                    <a:pt x="1421" y="647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3"/>
            <p:cNvSpPr/>
            <p:nvPr/>
          </p:nvSpPr>
          <p:spPr>
            <a:xfrm>
              <a:off x="-4011" y="4460760"/>
              <a:ext cx="495561" cy="391614"/>
            </a:xfrm>
            <a:custGeom>
              <a:avLst/>
              <a:gdLst/>
              <a:ahLst/>
              <a:cxnLst/>
              <a:rect l="l" t="t" r="r" b="b"/>
              <a:pathLst>
                <a:path w="2989" h="2362" extrusionOk="0">
                  <a:moveTo>
                    <a:pt x="1931" y="0"/>
                  </a:moveTo>
                  <a:cubicBezTo>
                    <a:pt x="1176" y="627"/>
                    <a:pt x="343" y="1715"/>
                    <a:pt x="0" y="2176"/>
                  </a:cubicBezTo>
                  <a:lnTo>
                    <a:pt x="0" y="2185"/>
                  </a:lnTo>
                  <a:lnTo>
                    <a:pt x="2293" y="421"/>
                  </a:lnTo>
                  <a:cubicBezTo>
                    <a:pt x="2293" y="412"/>
                    <a:pt x="2303" y="412"/>
                    <a:pt x="2313" y="412"/>
                  </a:cubicBezTo>
                  <a:cubicBezTo>
                    <a:pt x="2333" y="412"/>
                    <a:pt x="2342" y="421"/>
                    <a:pt x="2352" y="431"/>
                  </a:cubicBezTo>
                  <a:cubicBezTo>
                    <a:pt x="2372" y="451"/>
                    <a:pt x="2362" y="480"/>
                    <a:pt x="2342" y="500"/>
                  </a:cubicBezTo>
                  <a:lnTo>
                    <a:pt x="20" y="2274"/>
                  </a:lnTo>
                  <a:cubicBezTo>
                    <a:pt x="29" y="2303"/>
                    <a:pt x="40" y="2332"/>
                    <a:pt x="40" y="2361"/>
                  </a:cubicBezTo>
                  <a:cubicBezTo>
                    <a:pt x="1020" y="2107"/>
                    <a:pt x="2381" y="1303"/>
                    <a:pt x="2989" y="588"/>
                  </a:cubicBezTo>
                  <a:cubicBezTo>
                    <a:pt x="2470" y="451"/>
                    <a:pt x="2058" y="255"/>
                    <a:pt x="1931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3"/>
            <p:cNvSpPr/>
            <p:nvPr/>
          </p:nvSpPr>
          <p:spPr>
            <a:xfrm>
              <a:off x="315973" y="4379520"/>
              <a:ext cx="230787" cy="178896"/>
            </a:xfrm>
            <a:custGeom>
              <a:avLst/>
              <a:gdLst/>
              <a:ahLst/>
              <a:cxnLst/>
              <a:rect l="l" t="t" r="r" b="b"/>
              <a:pathLst>
                <a:path w="1392" h="1079" extrusionOk="0">
                  <a:moveTo>
                    <a:pt x="922" y="0"/>
                  </a:moveTo>
                  <a:cubicBezTo>
                    <a:pt x="667" y="0"/>
                    <a:pt x="344" y="196"/>
                    <a:pt x="1" y="490"/>
                  </a:cubicBezTo>
                  <a:cubicBezTo>
                    <a:pt x="128" y="745"/>
                    <a:pt x="540" y="941"/>
                    <a:pt x="1059" y="1078"/>
                  </a:cubicBezTo>
                  <a:cubicBezTo>
                    <a:pt x="1206" y="911"/>
                    <a:pt x="1314" y="745"/>
                    <a:pt x="1353" y="588"/>
                  </a:cubicBezTo>
                  <a:lnTo>
                    <a:pt x="1176" y="549"/>
                  </a:lnTo>
                  <a:cubicBezTo>
                    <a:pt x="1157" y="549"/>
                    <a:pt x="1137" y="519"/>
                    <a:pt x="1147" y="500"/>
                  </a:cubicBezTo>
                  <a:cubicBezTo>
                    <a:pt x="1147" y="490"/>
                    <a:pt x="1157" y="480"/>
                    <a:pt x="1167" y="471"/>
                  </a:cubicBezTo>
                  <a:cubicBezTo>
                    <a:pt x="1167" y="460"/>
                    <a:pt x="1176" y="460"/>
                    <a:pt x="1187" y="460"/>
                  </a:cubicBezTo>
                  <a:lnTo>
                    <a:pt x="1196" y="460"/>
                  </a:lnTo>
                  <a:lnTo>
                    <a:pt x="1372" y="500"/>
                  </a:lnTo>
                  <a:cubicBezTo>
                    <a:pt x="1392" y="314"/>
                    <a:pt x="1314" y="157"/>
                    <a:pt x="1108" y="49"/>
                  </a:cubicBezTo>
                  <a:cubicBezTo>
                    <a:pt x="1049" y="10"/>
                    <a:pt x="991" y="0"/>
                    <a:pt x="922" y="0"/>
                  </a:cubicBez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3"/>
            <p:cNvSpPr/>
            <p:nvPr/>
          </p:nvSpPr>
          <p:spPr>
            <a:xfrm>
              <a:off x="504481" y="4455786"/>
              <a:ext cx="39128" cy="21388"/>
            </a:xfrm>
            <a:custGeom>
              <a:avLst/>
              <a:gdLst/>
              <a:ahLst/>
              <a:cxnLst/>
              <a:rect l="l" t="t" r="r" b="b"/>
              <a:pathLst>
                <a:path w="236" h="129" extrusionOk="0">
                  <a:moveTo>
                    <a:pt x="50" y="0"/>
                  </a:moveTo>
                  <a:cubicBezTo>
                    <a:pt x="39" y="0"/>
                    <a:pt x="30" y="0"/>
                    <a:pt x="30" y="11"/>
                  </a:cubicBezTo>
                  <a:cubicBezTo>
                    <a:pt x="20" y="20"/>
                    <a:pt x="10" y="30"/>
                    <a:pt x="10" y="40"/>
                  </a:cubicBezTo>
                  <a:cubicBezTo>
                    <a:pt x="0" y="59"/>
                    <a:pt x="20" y="89"/>
                    <a:pt x="39" y="89"/>
                  </a:cubicBezTo>
                  <a:lnTo>
                    <a:pt x="216" y="128"/>
                  </a:lnTo>
                  <a:cubicBezTo>
                    <a:pt x="226" y="98"/>
                    <a:pt x="235" y="69"/>
                    <a:pt x="235" y="40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7D0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3"/>
            <p:cNvSpPr/>
            <p:nvPr/>
          </p:nvSpPr>
          <p:spPr>
            <a:xfrm>
              <a:off x="-122720" y="4059370"/>
              <a:ext cx="538005" cy="1720812"/>
            </a:xfrm>
            <a:custGeom>
              <a:avLst/>
              <a:gdLst/>
              <a:ahLst/>
              <a:cxnLst/>
              <a:rect l="l" t="t" r="r" b="b"/>
              <a:pathLst>
                <a:path w="3245" h="10379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814"/>
                    <a:pt x="31" y="1618"/>
                    <a:pt x="99" y="2411"/>
                  </a:cubicBezTo>
                  <a:cubicBezTo>
                    <a:pt x="109" y="2431"/>
                    <a:pt x="109" y="2460"/>
                    <a:pt x="109" y="2480"/>
                  </a:cubicBezTo>
                  <a:lnTo>
                    <a:pt x="236" y="2598"/>
                  </a:lnTo>
                  <a:lnTo>
                    <a:pt x="364" y="2460"/>
                  </a:lnTo>
                  <a:lnTo>
                    <a:pt x="364" y="2421"/>
                  </a:lnTo>
                  <a:cubicBezTo>
                    <a:pt x="295" y="1706"/>
                    <a:pt x="266" y="951"/>
                    <a:pt x="285" y="138"/>
                  </a:cubicBezTo>
                  <a:lnTo>
                    <a:pt x="285" y="138"/>
                  </a:lnTo>
                  <a:cubicBezTo>
                    <a:pt x="256" y="207"/>
                    <a:pt x="227" y="265"/>
                    <a:pt x="207" y="305"/>
                  </a:cubicBezTo>
                  <a:cubicBezTo>
                    <a:pt x="207" y="314"/>
                    <a:pt x="197" y="324"/>
                    <a:pt x="187" y="334"/>
                  </a:cubicBezTo>
                  <a:lnTo>
                    <a:pt x="168" y="471"/>
                  </a:lnTo>
                  <a:cubicBezTo>
                    <a:pt x="168" y="490"/>
                    <a:pt x="148" y="510"/>
                    <a:pt x="118" y="510"/>
                  </a:cubicBezTo>
                  <a:cubicBezTo>
                    <a:pt x="89" y="510"/>
                    <a:pt x="70" y="481"/>
                    <a:pt x="79" y="461"/>
                  </a:cubicBezTo>
                  <a:lnTo>
                    <a:pt x="109" y="275"/>
                  </a:lnTo>
                  <a:cubicBezTo>
                    <a:pt x="79" y="187"/>
                    <a:pt x="50" y="98"/>
                    <a:pt x="31" y="0"/>
                  </a:cubicBezTo>
                  <a:close/>
                  <a:moveTo>
                    <a:pt x="383" y="2578"/>
                  </a:moveTo>
                  <a:lnTo>
                    <a:pt x="266" y="2685"/>
                  </a:lnTo>
                  <a:cubicBezTo>
                    <a:pt x="256" y="2696"/>
                    <a:pt x="246" y="2705"/>
                    <a:pt x="236" y="2705"/>
                  </a:cubicBezTo>
                  <a:cubicBezTo>
                    <a:pt x="227" y="2705"/>
                    <a:pt x="216" y="2696"/>
                    <a:pt x="207" y="2696"/>
                  </a:cubicBezTo>
                  <a:lnTo>
                    <a:pt x="118" y="2617"/>
                  </a:lnTo>
                  <a:lnTo>
                    <a:pt x="118" y="2617"/>
                  </a:lnTo>
                  <a:cubicBezTo>
                    <a:pt x="158" y="2990"/>
                    <a:pt x="216" y="3352"/>
                    <a:pt x="275" y="3715"/>
                  </a:cubicBezTo>
                  <a:cubicBezTo>
                    <a:pt x="334" y="4048"/>
                    <a:pt x="393" y="4371"/>
                    <a:pt x="471" y="4695"/>
                  </a:cubicBezTo>
                  <a:lnTo>
                    <a:pt x="540" y="4734"/>
                  </a:lnTo>
                  <a:lnTo>
                    <a:pt x="716" y="4606"/>
                  </a:lnTo>
                  <a:lnTo>
                    <a:pt x="716" y="4597"/>
                  </a:lnTo>
                  <a:cubicBezTo>
                    <a:pt x="579" y="4009"/>
                    <a:pt x="471" y="3362"/>
                    <a:pt x="393" y="2676"/>
                  </a:cubicBezTo>
                  <a:cubicBezTo>
                    <a:pt x="383" y="2637"/>
                    <a:pt x="383" y="2607"/>
                    <a:pt x="383" y="2578"/>
                  </a:cubicBezTo>
                  <a:close/>
                  <a:moveTo>
                    <a:pt x="736" y="4695"/>
                  </a:moveTo>
                  <a:lnTo>
                    <a:pt x="579" y="4822"/>
                  </a:lnTo>
                  <a:cubicBezTo>
                    <a:pt x="569" y="4832"/>
                    <a:pt x="560" y="4832"/>
                    <a:pt x="549" y="4832"/>
                  </a:cubicBezTo>
                  <a:lnTo>
                    <a:pt x="530" y="4832"/>
                  </a:lnTo>
                  <a:lnTo>
                    <a:pt x="501" y="4812"/>
                  </a:lnTo>
                  <a:lnTo>
                    <a:pt x="501" y="4812"/>
                  </a:lnTo>
                  <a:cubicBezTo>
                    <a:pt x="706" y="5684"/>
                    <a:pt x="981" y="6527"/>
                    <a:pt x="1314" y="7330"/>
                  </a:cubicBezTo>
                  <a:lnTo>
                    <a:pt x="1451" y="7350"/>
                  </a:lnTo>
                  <a:lnTo>
                    <a:pt x="1559" y="7252"/>
                  </a:lnTo>
                  <a:cubicBezTo>
                    <a:pt x="1275" y="6566"/>
                    <a:pt x="991" y="5743"/>
                    <a:pt x="756" y="4782"/>
                  </a:cubicBezTo>
                  <a:cubicBezTo>
                    <a:pt x="756" y="4753"/>
                    <a:pt x="745" y="4724"/>
                    <a:pt x="736" y="4695"/>
                  </a:cubicBezTo>
                  <a:close/>
                  <a:moveTo>
                    <a:pt x="1598" y="7340"/>
                  </a:moveTo>
                  <a:lnTo>
                    <a:pt x="1490" y="7428"/>
                  </a:lnTo>
                  <a:cubicBezTo>
                    <a:pt x="1481" y="7438"/>
                    <a:pt x="1471" y="7448"/>
                    <a:pt x="1461" y="7448"/>
                  </a:cubicBezTo>
                  <a:lnTo>
                    <a:pt x="1353" y="7428"/>
                  </a:lnTo>
                  <a:lnTo>
                    <a:pt x="1353" y="7428"/>
                  </a:lnTo>
                  <a:cubicBezTo>
                    <a:pt x="1363" y="7448"/>
                    <a:pt x="1373" y="7467"/>
                    <a:pt x="1383" y="7497"/>
                  </a:cubicBezTo>
                  <a:cubicBezTo>
                    <a:pt x="1392" y="7517"/>
                    <a:pt x="1402" y="7546"/>
                    <a:pt x="1422" y="7576"/>
                  </a:cubicBezTo>
                  <a:cubicBezTo>
                    <a:pt x="1941" y="8771"/>
                    <a:pt x="2647" y="9858"/>
                    <a:pt x="3029" y="10378"/>
                  </a:cubicBezTo>
                  <a:lnTo>
                    <a:pt x="3245" y="10231"/>
                  </a:lnTo>
                  <a:cubicBezTo>
                    <a:pt x="2892" y="9771"/>
                    <a:pt x="2265" y="8879"/>
                    <a:pt x="1647" y="7458"/>
                  </a:cubicBezTo>
                  <a:cubicBezTo>
                    <a:pt x="1647" y="7448"/>
                    <a:pt x="1638" y="7438"/>
                    <a:pt x="1638" y="7428"/>
                  </a:cubicBezTo>
                  <a:cubicBezTo>
                    <a:pt x="1618" y="7399"/>
                    <a:pt x="1608" y="7369"/>
                    <a:pt x="1598" y="734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3"/>
            <p:cNvSpPr/>
            <p:nvPr/>
          </p:nvSpPr>
          <p:spPr>
            <a:xfrm>
              <a:off x="-133994" y="3297375"/>
              <a:ext cx="346180" cy="817382"/>
            </a:xfrm>
            <a:custGeom>
              <a:avLst/>
              <a:gdLst/>
              <a:ahLst/>
              <a:cxnLst/>
              <a:rect l="l" t="t" r="r" b="b"/>
              <a:pathLst>
                <a:path w="2088" h="4930" extrusionOk="0">
                  <a:moveTo>
                    <a:pt x="941" y="1"/>
                  </a:moveTo>
                  <a:cubicBezTo>
                    <a:pt x="441" y="1"/>
                    <a:pt x="128" y="814"/>
                    <a:pt x="1" y="1824"/>
                  </a:cubicBezTo>
                  <a:lnTo>
                    <a:pt x="1" y="4019"/>
                  </a:lnTo>
                  <a:cubicBezTo>
                    <a:pt x="30" y="4224"/>
                    <a:pt x="59" y="4411"/>
                    <a:pt x="99" y="4596"/>
                  </a:cubicBezTo>
                  <a:cubicBezTo>
                    <a:pt x="118" y="4694"/>
                    <a:pt x="147" y="4783"/>
                    <a:pt x="177" y="4871"/>
                  </a:cubicBezTo>
                  <a:lnTo>
                    <a:pt x="578" y="2235"/>
                  </a:lnTo>
                  <a:cubicBezTo>
                    <a:pt x="578" y="2225"/>
                    <a:pt x="588" y="2216"/>
                    <a:pt x="598" y="2205"/>
                  </a:cubicBezTo>
                  <a:cubicBezTo>
                    <a:pt x="608" y="2196"/>
                    <a:pt x="617" y="2196"/>
                    <a:pt x="628" y="2196"/>
                  </a:cubicBezTo>
                  <a:cubicBezTo>
                    <a:pt x="657" y="2196"/>
                    <a:pt x="676" y="2225"/>
                    <a:pt x="667" y="2245"/>
                  </a:cubicBezTo>
                  <a:lnTo>
                    <a:pt x="255" y="4930"/>
                  </a:lnTo>
                  <a:cubicBezTo>
                    <a:pt x="265" y="4920"/>
                    <a:pt x="275" y="4910"/>
                    <a:pt x="275" y="4901"/>
                  </a:cubicBezTo>
                  <a:cubicBezTo>
                    <a:pt x="295" y="4861"/>
                    <a:pt x="324" y="4803"/>
                    <a:pt x="353" y="4734"/>
                  </a:cubicBezTo>
                  <a:cubicBezTo>
                    <a:pt x="784" y="3754"/>
                    <a:pt x="2087" y="618"/>
                    <a:pt x="1264" y="108"/>
                  </a:cubicBezTo>
                  <a:cubicBezTo>
                    <a:pt x="1157" y="30"/>
                    <a:pt x="1039" y="1"/>
                    <a:pt x="941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3"/>
            <p:cNvSpPr/>
            <p:nvPr/>
          </p:nvSpPr>
          <p:spPr>
            <a:xfrm>
              <a:off x="-133994" y="4528901"/>
              <a:ext cx="523249" cy="331595"/>
            </a:xfrm>
            <a:custGeom>
              <a:avLst/>
              <a:gdLst/>
              <a:ahLst/>
              <a:cxnLst/>
              <a:rect l="l" t="t" r="r" b="b"/>
              <a:pathLst>
                <a:path w="3156" h="2000" extrusionOk="0">
                  <a:moveTo>
                    <a:pt x="3097" y="1"/>
                  </a:moveTo>
                  <a:cubicBezTo>
                    <a:pt x="3087" y="1"/>
                    <a:pt x="3077" y="1"/>
                    <a:pt x="3077" y="10"/>
                  </a:cubicBezTo>
                  <a:lnTo>
                    <a:pt x="784" y="1774"/>
                  </a:lnTo>
                  <a:lnTo>
                    <a:pt x="608" y="1902"/>
                  </a:lnTo>
                  <a:lnTo>
                    <a:pt x="539" y="1863"/>
                  </a:lnTo>
                  <a:lnTo>
                    <a:pt x="1" y="1608"/>
                  </a:lnTo>
                  <a:lnTo>
                    <a:pt x="1" y="1706"/>
                  </a:lnTo>
                  <a:lnTo>
                    <a:pt x="549" y="1970"/>
                  </a:lnTo>
                  <a:lnTo>
                    <a:pt x="569" y="1980"/>
                  </a:lnTo>
                  <a:lnTo>
                    <a:pt x="598" y="2000"/>
                  </a:lnTo>
                  <a:lnTo>
                    <a:pt x="617" y="2000"/>
                  </a:lnTo>
                  <a:cubicBezTo>
                    <a:pt x="628" y="2000"/>
                    <a:pt x="637" y="2000"/>
                    <a:pt x="647" y="1990"/>
                  </a:cubicBezTo>
                  <a:lnTo>
                    <a:pt x="804" y="1863"/>
                  </a:lnTo>
                  <a:lnTo>
                    <a:pt x="3126" y="89"/>
                  </a:lnTo>
                  <a:cubicBezTo>
                    <a:pt x="3146" y="69"/>
                    <a:pt x="3156" y="40"/>
                    <a:pt x="3136" y="20"/>
                  </a:cubicBezTo>
                  <a:cubicBezTo>
                    <a:pt x="3126" y="10"/>
                    <a:pt x="3117" y="1"/>
                    <a:pt x="3097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3"/>
            <p:cNvSpPr/>
            <p:nvPr/>
          </p:nvSpPr>
          <p:spPr>
            <a:xfrm>
              <a:off x="-380862" y="5204848"/>
              <a:ext cx="247035" cy="52060"/>
            </a:xfrm>
            <a:custGeom>
              <a:avLst/>
              <a:gdLst/>
              <a:ahLst/>
              <a:cxnLst/>
              <a:rect l="l" t="t" r="r" b="b"/>
              <a:pathLst>
                <a:path w="1490" h="314" extrusionOk="0">
                  <a:moveTo>
                    <a:pt x="49" y="0"/>
                  </a:moveTo>
                  <a:cubicBezTo>
                    <a:pt x="39" y="0"/>
                    <a:pt x="29" y="10"/>
                    <a:pt x="20" y="10"/>
                  </a:cubicBezTo>
                  <a:cubicBezTo>
                    <a:pt x="9" y="20"/>
                    <a:pt x="9" y="29"/>
                    <a:pt x="0" y="39"/>
                  </a:cubicBezTo>
                  <a:cubicBezTo>
                    <a:pt x="0" y="69"/>
                    <a:pt x="20" y="88"/>
                    <a:pt x="39" y="98"/>
                  </a:cubicBezTo>
                  <a:lnTo>
                    <a:pt x="1490" y="314"/>
                  </a:lnTo>
                  <a:lnTo>
                    <a:pt x="1490" y="21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AC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3"/>
            <p:cNvSpPr/>
            <p:nvPr/>
          </p:nvSpPr>
          <p:spPr>
            <a:xfrm>
              <a:off x="-133994" y="4949689"/>
              <a:ext cx="648424" cy="344527"/>
            </a:xfrm>
            <a:custGeom>
              <a:avLst/>
              <a:gdLst/>
              <a:ahLst/>
              <a:cxnLst/>
              <a:rect l="l" t="t" r="r" b="b"/>
              <a:pathLst>
                <a:path w="3911" h="2078" extrusionOk="0">
                  <a:moveTo>
                    <a:pt x="3861" y="0"/>
                  </a:moveTo>
                  <a:cubicBezTo>
                    <a:pt x="3851" y="0"/>
                    <a:pt x="3842" y="0"/>
                    <a:pt x="3832" y="11"/>
                  </a:cubicBezTo>
                  <a:lnTo>
                    <a:pt x="1627" y="1882"/>
                  </a:lnTo>
                  <a:lnTo>
                    <a:pt x="1519" y="1980"/>
                  </a:lnTo>
                  <a:lnTo>
                    <a:pt x="1382" y="1960"/>
                  </a:lnTo>
                  <a:lnTo>
                    <a:pt x="1323" y="1951"/>
                  </a:lnTo>
                  <a:lnTo>
                    <a:pt x="1" y="1755"/>
                  </a:lnTo>
                  <a:lnTo>
                    <a:pt x="1" y="1853"/>
                  </a:lnTo>
                  <a:lnTo>
                    <a:pt x="1421" y="2058"/>
                  </a:lnTo>
                  <a:lnTo>
                    <a:pt x="1529" y="2078"/>
                  </a:lnTo>
                  <a:cubicBezTo>
                    <a:pt x="1539" y="2078"/>
                    <a:pt x="1549" y="2068"/>
                    <a:pt x="1558" y="2058"/>
                  </a:cubicBezTo>
                  <a:lnTo>
                    <a:pt x="1666" y="1970"/>
                  </a:lnTo>
                  <a:lnTo>
                    <a:pt x="3890" y="79"/>
                  </a:lnTo>
                  <a:cubicBezTo>
                    <a:pt x="3910" y="59"/>
                    <a:pt x="3910" y="30"/>
                    <a:pt x="3901" y="11"/>
                  </a:cubicBezTo>
                  <a:cubicBezTo>
                    <a:pt x="3890" y="0"/>
                    <a:pt x="3871" y="0"/>
                    <a:pt x="3861" y="0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3"/>
            <p:cNvSpPr/>
            <p:nvPr/>
          </p:nvSpPr>
          <p:spPr>
            <a:xfrm>
              <a:off x="-111280" y="3661461"/>
              <a:ext cx="89529" cy="482471"/>
            </a:xfrm>
            <a:custGeom>
              <a:avLst/>
              <a:gdLst/>
              <a:ahLst/>
              <a:cxnLst/>
              <a:rect l="l" t="t" r="r" b="b"/>
              <a:pathLst>
                <a:path w="540" h="2910" extrusionOk="0">
                  <a:moveTo>
                    <a:pt x="491" y="0"/>
                  </a:moveTo>
                  <a:cubicBezTo>
                    <a:pt x="480" y="0"/>
                    <a:pt x="471" y="0"/>
                    <a:pt x="461" y="9"/>
                  </a:cubicBezTo>
                  <a:cubicBezTo>
                    <a:pt x="451" y="20"/>
                    <a:pt x="441" y="29"/>
                    <a:pt x="441" y="39"/>
                  </a:cubicBezTo>
                  <a:lnTo>
                    <a:pt x="40" y="2675"/>
                  </a:lnTo>
                  <a:lnTo>
                    <a:pt x="10" y="2861"/>
                  </a:lnTo>
                  <a:cubicBezTo>
                    <a:pt x="1" y="2881"/>
                    <a:pt x="20" y="2910"/>
                    <a:pt x="49" y="2910"/>
                  </a:cubicBezTo>
                  <a:cubicBezTo>
                    <a:pt x="79" y="2910"/>
                    <a:pt x="99" y="2890"/>
                    <a:pt x="99" y="2871"/>
                  </a:cubicBezTo>
                  <a:lnTo>
                    <a:pt x="118" y="2734"/>
                  </a:lnTo>
                  <a:lnTo>
                    <a:pt x="530" y="49"/>
                  </a:lnTo>
                  <a:cubicBezTo>
                    <a:pt x="539" y="29"/>
                    <a:pt x="520" y="0"/>
                    <a:pt x="491" y="0"/>
                  </a:cubicBezTo>
                  <a:close/>
                </a:path>
              </a:pathLst>
            </a:custGeom>
            <a:solidFill>
              <a:srgbClr val="880B2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3"/>
            <p:cNvSpPr/>
            <p:nvPr/>
          </p:nvSpPr>
          <p:spPr>
            <a:xfrm>
              <a:off x="-133994" y="4212067"/>
              <a:ext cx="344522" cy="295949"/>
            </a:xfrm>
            <a:custGeom>
              <a:avLst/>
              <a:gdLst/>
              <a:ahLst/>
              <a:cxnLst/>
              <a:rect l="l" t="t" r="r" b="b"/>
              <a:pathLst>
                <a:path w="2078" h="1785" extrusionOk="0">
                  <a:moveTo>
                    <a:pt x="2029" y="1"/>
                  </a:moveTo>
                  <a:cubicBezTo>
                    <a:pt x="2019" y="1"/>
                    <a:pt x="2000" y="1"/>
                    <a:pt x="2000" y="11"/>
                  </a:cubicBezTo>
                  <a:lnTo>
                    <a:pt x="432" y="1539"/>
                  </a:lnTo>
                  <a:lnTo>
                    <a:pt x="304" y="1677"/>
                  </a:lnTo>
                  <a:lnTo>
                    <a:pt x="177" y="1559"/>
                  </a:lnTo>
                  <a:lnTo>
                    <a:pt x="1" y="1402"/>
                  </a:lnTo>
                  <a:lnTo>
                    <a:pt x="1" y="1520"/>
                  </a:lnTo>
                  <a:lnTo>
                    <a:pt x="177" y="1677"/>
                  </a:lnTo>
                  <a:lnTo>
                    <a:pt x="186" y="1696"/>
                  </a:lnTo>
                  <a:lnTo>
                    <a:pt x="275" y="1775"/>
                  </a:lnTo>
                  <a:cubicBezTo>
                    <a:pt x="284" y="1775"/>
                    <a:pt x="295" y="1784"/>
                    <a:pt x="304" y="1784"/>
                  </a:cubicBezTo>
                  <a:cubicBezTo>
                    <a:pt x="314" y="1784"/>
                    <a:pt x="324" y="1775"/>
                    <a:pt x="334" y="1764"/>
                  </a:cubicBezTo>
                  <a:lnTo>
                    <a:pt x="451" y="1657"/>
                  </a:lnTo>
                  <a:lnTo>
                    <a:pt x="2058" y="79"/>
                  </a:lnTo>
                  <a:cubicBezTo>
                    <a:pt x="2078" y="59"/>
                    <a:pt x="2078" y="30"/>
                    <a:pt x="2058" y="11"/>
                  </a:cubicBezTo>
                  <a:cubicBezTo>
                    <a:pt x="2048" y="1"/>
                    <a:pt x="2039" y="1"/>
                    <a:pt x="2029" y="1"/>
                  </a:cubicBez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3"/>
            <p:cNvSpPr/>
            <p:nvPr/>
          </p:nvSpPr>
          <p:spPr>
            <a:xfrm>
              <a:off x="-415182" y="4694697"/>
              <a:ext cx="2851508" cy="2326636"/>
            </a:xfrm>
            <a:custGeom>
              <a:avLst/>
              <a:gdLst/>
              <a:ahLst/>
              <a:cxnLst/>
              <a:rect l="l" t="t" r="r" b="b"/>
              <a:pathLst>
                <a:path w="17199" h="14033" extrusionOk="0">
                  <a:moveTo>
                    <a:pt x="15455" y="0"/>
                  </a:moveTo>
                  <a:lnTo>
                    <a:pt x="1" y="2303"/>
                  </a:lnTo>
                  <a:lnTo>
                    <a:pt x="1745" y="14033"/>
                  </a:lnTo>
                  <a:lnTo>
                    <a:pt x="17199" y="11740"/>
                  </a:lnTo>
                  <a:lnTo>
                    <a:pt x="15455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3"/>
            <p:cNvSpPr/>
            <p:nvPr/>
          </p:nvSpPr>
          <p:spPr>
            <a:xfrm>
              <a:off x="-315871" y="5191750"/>
              <a:ext cx="2550756" cy="638652"/>
            </a:xfrm>
            <a:custGeom>
              <a:avLst/>
              <a:gdLst/>
              <a:ahLst/>
              <a:cxnLst/>
              <a:rect l="l" t="t" r="r" b="b"/>
              <a:pathLst>
                <a:path w="15385" h="3852" extrusionOk="0">
                  <a:moveTo>
                    <a:pt x="15296" y="1"/>
                  </a:moveTo>
                  <a:lnTo>
                    <a:pt x="14346" y="1412"/>
                  </a:lnTo>
                  <a:lnTo>
                    <a:pt x="12817" y="167"/>
                  </a:lnTo>
                  <a:cubicBezTo>
                    <a:pt x="12785" y="139"/>
                    <a:pt x="12744" y="126"/>
                    <a:pt x="12702" y="126"/>
                  </a:cubicBezTo>
                  <a:cubicBezTo>
                    <a:pt x="12640" y="126"/>
                    <a:pt x="12578" y="154"/>
                    <a:pt x="12543" y="206"/>
                  </a:cubicBezTo>
                  <a:lnTo>
                    <a:pt x="11445" y="1853"/>
                  </a:lnTo>
                  <a:lnTo>
                    <a:pt x="9907" y="598"/>
                  </a:lnTo>
                  <a:cubicBezTo>
                    <a:pt x="9875" y="571"/>
                    <a:pt x="9835" y="557"/>
                    <a:pt x="9795" y="557"/>
                  </a:cubicBezTo>
                  <a:cubicBezTo>
                    <a:pt x="9736" y="557"/>
                    <a:pt x="9677" y="585"/>
                    <a:pt x="9642" y="637"/>
                  </a:cubicBezTo>
                  <a:lnTo>
                    <a:pt x="8535" y="2284"/>
                  </a:lnTo>
                  <a:lnTo>
                    <a:pt x="7006" y="1029"/>
                  </a:lnTo>
                  <a:cubicBezTo>
                    <a:pt x="6974" y="1002"/>
                    <a:pt x="6934" y="988"/>
                    <a:pt x="6894" y="988"/>
                  </a:cubicBezTo>
                  <a:cubicBezTo>
                    <a:pt x="6836" y="988"/>
                    <a:pt x="6777" y="1017"/>
                    <a:pt x="6742" y="1069"/>
                  </a:cubicBezTo>
                  <a:lnTo>
                    <a:pt x="5634" y="2715"/>
                  </a:lnTo>
                  <a:lnTo>
                    <a:pt x="4105" y="1461"/>
                  </a:lnTo>
                  <a:cubicBezTo>
                    <a:pt x="4070" y="1433"/>
                    <a:pt x="4027" y="1420"/>
                    <a:pt x="3986" y="1420"/>
                  </a:cubicBezTo>
                  <a:cubicBezTo>
                    <a:pt x="3925" y="1420"/>
                    <a:pt x="3866" y="1448"/>
                    <a:pt x="3831" y="1500"/>
                  </a:cubicBezTo>
                  <a:lnTo>
                    <a:pt x="2734" y="3146"/>
                  </a:lnTo>
                  <a:lnTo>
                    <a:pt x="1196" y="1892"/>
                  </a:lnTo>
                  <a:cubicBezTo>
                    <a:pt x="1164" y="1864"/>
                    <a:pt x="1124" y="1851"/>
                    <a:pt x="1083" y="1851"/>
                  </a:cubicBezTo>
                  <a:cubicBezTo>
                    <a:pt x="1025" y="1851"/>
                    <a:pt x="965" y="1879"/>
                    <a:pt x="931" y="1931"/>
                  </a:cubicBezTo>
                  <a:lnTo>
                    <a:pt x="0" y="3313"/>
                  </a:lnTo>
                  <a:lnTo>
                    <a:pt x="78" y="3852"/>
                  </a:lnTo>
                  <a:lnTo>
                    <a:pt x="1117" y="2303"/>
                  </a:lnTo>
                  <a:lnTo>
                    <a:pt x="2655" y="3548"/>
                  </a:lnTo>
                  <a:cubicBezTo>
                    <a:pt x="2687" y="3576"/>
                    <a:pt x="2727" y="3589"/>
                    <a:pt x="2767" y="3589"/>
                  </a:cubicBezTo>
                  <a:cubicBezTo>
                    <a:pt x="2826" y="3589"/>
                    <a:pt x="2885" y="3561"/>
                    <a:pt x="2920" y="3509"/>
                  </a:cubicBezTo>
                  <a:lnTo>
                    <a:pt x="4027" y="1872"/>
                  </a:lnTo>
                  <a:lnTo>
                    <a:pt x="5556" y="3117"/>
                  </a:lnTo>
                  <a:cubicBezTo>
                    <a:pt x="5588" y="3145"/>
                    <a:pt x="5629" y="3158"/>
                    <a:pt x="5671" y="3158"/>
                  </a:cubicBezTo>
                  <a:cubicBezTo>
                    <a:pt x="5733" y="3158"/>
                    <a:pt x="5795" y="3130"/>
                    <a:pt x="5830" y="3078"/>
                  </a:cubicBezTo>
                  <a:lnTo>
                    <a:pt x="6928" y="1441"/>
                  </a:lnTo>
                  <a:lnTo>
                    <a:pt x="8467" y="2686"/>
                  </a:lnTo>
                  <a:cubicBezTo>
                    <a:pt x="8498" y="2714"/>
                    <a:pt x="8538" y="2727"/>
                    <a:pt x="8578" y="2727"/>
                  </a:cubicBezTo>
                  <a:cubicBezTo>
                    <a:pt x="8637" y="2727"/>
                    <a:pt x="8696" y="2699"/>
                    <a:pt x="8731" y="2647"/>
                  </a:cubicBezTo>
                  <a:lnTo>
                    <a:pt x="9838" y="1010"/>
                  </a:lnTo>
                  <a:lnTo>
                    <a:pt x="11367" y="2255"/>
                  </a:lnTo>
                  <a:cubicBezTo>
                    <a:pt x="11399" y="2282"/>
                    <a:pt x="11441" y="2296"/>
                    <a:pt x="11482" y="2296"/>
                  </a:cubicBezTo>
                  <a:cubicBezTo>
                    <a:pt x="11542" y="2296"/>
                    <a:pt x="11602" y="2268"/>
                    <a:pt x="11631" y="2216"/>
                  </a:cubicBezTo>
                  <a:lnTo>
                    <a:pt x="12739" y="579"/>
                  </a:lnTo>
                  <a:lnTo>
                    <a:pt x="14268" y="1824"/>
                  </a:lnTo>
                  <a:cubicBezTo>
                    <a:pt x="14305" y="1854"/>
                    <a:pt x="14343" y="1866"/>
                    <a:pt x="14380" y="1866"/>
                  </a:cubicBezTo>
                  <a:cubicBezTo>
                    <a:pt x="14391" y="1866"/>
                    <a:pt x="14403" y="1865"/>
                    <a:pt x="14414" y="1863"/>
                  </a:cubicBezTo>
                  <a:cubicBezTo>
                    <a:pt x="14464" y="1863"/>
                    <a:pt x="14512" y="1833"/>
                    <a:pt x="14542" y="1784"/>
                  </a:cubicBezTo>
                  <a:lnTo>
                    <a:pt x="15385" y="539"/>
                  </a:lnTo>
                  <a:lnTo>
                    <a:pt x="1529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3"/>
            <p:cNvSpPr/>
            <p:nvPr/>
          </p:nvSpPr>
          <p:spPr>
            <a:xfrm>
              <a:off x="1787898" y="5456028"/>
              <a:ext cx="71623" cy="65822"/>
            </a:xfrm>
            <a:custGeom>
              <a:avLst/>
              <a:gdLst/>
              <a:ahLst/>
              <a:cxnLst/>
              <a:rect l="l" t="t" r="r" b="b"/>
              <a:pathLst>
                <a:path w="432" h="397" extrusionOk="0">
                  <a:moveTo>
                    <a:pt x="220" y="1"/>
                  </a:moveTo>
                  <a:cubicBezTo>
                    <a:pt x="209" y="1"/>
                    <a:pt x="198" y="2"/>
                    <a:pt x="187" y="4"/>
                  </a:cubicBezTo>
                  <a:cubicBezTo>
                    <a:pt x="79" y="14"/>
                    <a:pt x="1" y="112"/>
                    <a:pt x="20" y="230"/>
                  </a:cubicBezTo>
                  <a:cubicBezTo>
                    <a:pt x="39" y="330"/>
                    <a:pt x="125" y="397"/>
                    <a:pt x="225" y="397"/>
                  </a:cubicBezTo>
                  <a:cubicBezTo>
                    <a:pt x="232" y="397"/>
                    <a:pt x="239" y="396"/>
                    <a:pt x="246" y="396"/>
                  </a:cubicBezTo>
                  <a:cubicBezTo>
                    <a:pt x="353" y="376"/>
                    <a:pt x="432" y="278"/>
                    <a:pt x="412" y="171"/>
                  </a:cubicBezTo>
                  <a:cubicBezTo>
                    <a:pt x="395" y="74"/>
                    <a:pt x="314" y="1"/>
                    <a:pt x="2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3"/>
            <p:cNvSpPr/>
            <p:nvPr/>
          </p:nvSpPr>
          <p:spPr>
            <a:xfrm>
              <a:off x="1999120" y="5210817"/>
              <a:ext cx="70131" cy="66153"/>
            </a:xfrm>
            <a:custGeom>
              <a:avLst/>
              <a:gdLst/>
              <a:ahLst/>
              <a:cxnLst/>
              <a:rect l="l" t="t" r="r" b="b"/>
              <a:pathLst>
                <a:path w="423" h="399" extrusionOk="0">
                  <a:moveTo>
                    <a:pt x="220" y="0"/>
                  </a:moveTo>
                  <a:cubicBezTo>
                    <a:pt x="209" y="0"/>
                    <a:pt x="198" y="1"/>
                    <a:pt x="187" y="3"/>
                  </a:cubicBezTo>
                  <a:cubicBezTo>
                    <a:pt x="79" y="23"/>
                    <a:pt x="0" y="121"/>
                    <a:pt x="20" y="228"/>
                  </a:cubicBezTo>
                  <a:cubicBezTo>
                    <a:pt x="29" y="325"/>
                    <a:pt x="116" y="398"/>
                    <a:pt x="212" y="398"/>
                  </a:cubicBezTo>
                  <a:cubicBezTo>
                    <a:pt x="223" y="398"/>
                    <a:pt x="235" y="397"/>
                    <a:pt x="246" y="395"/>
                  </a:cubicBezTo>
                  <a:cubicBezTo>
                    <a:pt x="353" y="385"/>
                    <a:pt x="422" y="278"/>
                    <a:pt x="412" y="170"/>
                  </a:cubicBezTo>
                  <a:cubicBezTo>
                    <a:pt x="394" y="73"/>
                    <a:pt x="314" y="0"/>
                    <a:pt x="2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3"/>
            <p:cNvSpPr/>
            <p:nvPr/>
          </p:nvSpPr>
          <p:spPr>
            <a:xfrm>
              <a:off x="1511684" y="5283932"/>
              <a:ext cx="71623" cy="65822"/>
            </a:xfrm>
            <a:custGeom>
              <a:avLst/>
              <a:gdLst/>
              <a:ahLst/>
              <a:cxnLst/>
              <a:rect l="l" t="t" r="r" b="b"/>
              <a:pathLst>
                <a:path w="432" h="397" extrusionOk="0">
                  <a:moveTo>
                    <a:pt x="220" y="0"/>
                  </a:moveTo>
                  <a:cubicBezTo>
                    <a:pt x="209" y="0"/>
                    <a:pt x="198" y="1"/>
                    <a:pt x="187" y="3"/>
                  </a:cubicBezTo>
                  <a:cubicBezTo>
                    <a:pt x="79" y="13"/>
                    <a:pt x="1" y="121"/>
                    <a:pt x="20" y="229"/>
                  </a:cubicBezTo>
                  <a:cubicBezTo>
                    <a:pt x="30" y="329"/>
                    <a:pt x="124" y="396"/>
                    <a:pt x="225" y="396"/>
                  </a:cubicBezTo>
                  <a:cubicBezTo>
                    <a:pt x="232" y="396"/>
                    <a:pt x="239" y="396"/>
                    <a:pt x="246" y="395"/>
                  </a:cubicBezTo>
                  <a:cubicBezTo>
                    <a:pt x="353" y="375"/>
                    <a:pt x="432" y="277"/>
                    <a:pt x="412" y="170"/>
                  </a:cubicBezTo>
                  <a:cubicBezTo>
                    <a:pt x="395" y="73"/>
                    <a:pt x="314" y="0"/>
                    <a:pt x="2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3"/>
            <p:cNvSpPr/>
            <p:nvPr/>
          </p:nvSpPr>
          <p:spPr>
            <a:xfrm>
              <a:off x="1040495" y="5353732"/>
              <a:ext cx="70131" cy="66153"/>
            </a:xfrm>
            <a:custGeom>
              <a:avLst/>
              <a:gdLst/>
              <a:ahLst/>
              <a:cxnLst/>
              <a:rect l="l" t="t" r="r" b="b"/>
              <a:pathLst>
                <a:path w="423" h="399" extrusionOk="0">
                  <a:moveTo>
                    <a:pt x="211" y="1"/>
                  </a:moveTo>
                  <a:cubicBezTo>
                    <a:pt x="200" y="1"/>
                    <a:pt x="189" y="2"/>
                    <a:pt x="177" y="4"/>
                  </a:cubicBezTo>
                  <a:cubicBezTo>
                    <a:pt x="70" y="13"/>
                    <a:pt x="1" y="121"/>
                    <a:pt x="11" y="229"/>
                  </a:cubicBezTo>
                  <a:cubicBezTo>
                    <a:pt x="29" y="326"/>
                    <a:pt x="109" y="399"/>
                    <a:pt x="203" y="399"/>
                  </a:cubicBezTo>
                  <a:cubicBezTo>
                    <a:pt x="214" y="399"/>
                    <a:pt x="225" y="398"/>
                    <a:pt x="236" y="396"/>
                  </a:cubicBezTo>
                  <a:cubicBezTo>
                    <a:pt x="344" y="376"/>
                    <a:pt x="423" y="278"/>
                    <a:pt x="403" y="170"/>
                  </a:cubicBezTo>
                  <a:cubicBezTo>
                    <a:pt x="394" y="74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3"/>
            <p:cNvSpPr/>
            <p:nvPr/>
          </p:nvSpPr>
          <p:spPr>
            <a:xfrm>
              <a:off x="553225" y="5425521"/>
              <a:ext cx="69965" cy="65822"/>
            </a:xfrm>
            <a:custGeom>
              <a:avLst/>
              <a:gdLst/>
              <a:ahLst/>
              <a:cxnLst/>
              <a:rect l="l" t="t" r="r" b="b"/>
              <a:pathLst>
                <a:path w="422" h="397" extrusionOk="0">
                  <a:moveTo>
                    <a:pt x="199" y="1"/>
                  </a:moveTo>
                  <a:cubicBezTo>
                    <a:pt x="192" y="1"/>
                    <a:pt x="184" y="1"/>
                    <a:pt x="177" y="2"/>
                  </a:cubicBezTo>
                  <a:cubicBezTo>
                    <a:pt x="69" y="22"/>
                    <a:pt x="0" y="120"/>
                    <a:pt x="10" y="227"/>
                  </a:cubicBezTo>
                  <a:cubicBezTo>
                    <a:pt x="28" y="324"/>
                    <a:pt x="108" y="397"/>
                    <a:pt x="202" y="397"/>
                  </a:cubicBezTo>
                  <a:cubicBezTo>
                    <a:pt x="213" y="397"/>
                    <a:pt x="224" y="396"/>
                    <a:pt x="235" y="394"/>
                  </a:cubicBezTo>
                  <a:cubicBezTo>
                    <a:pt x="344" y="384"/>
                    <a:pt x="422" y="276"/>
                    <a:pt x="402" y="168"/>
                  </a:cubicBezTo>
                  <a:cubicBezTo>
                    <a:pt x="393" y="68"/>
                    <a:pt x="307" y="1"/>
                    <a:pt x="19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3"/>
            <p:cNvSpPr/>
            <p:nvPr/>
          </p:nvSpPr>
          <p:spPr>
            <a:xfrm>
              <a:off x="78720" y="5496813"/>
              <a:ext cx="70131" cy="65656"/>
            </a:xfrm>
            <a:custGeom>
              <a:avLst/>
              <a:gdLst/>
              <a:ahLst/>
              <a:cxnLst/>
              <a:rect l="l" t="t" r="r" b="b"/>
              <a:pathLst>
                <a:path w="423" h="396" extrusionOk="0">
                  <a:moveTo>
                    <a:pt x="220" y="0"/>
                  </a:moveTo>
                  <a:cubicBezTo>
                    <a:pt x="210" y="0"/>
                    <a:pt x="199" y="1"/>
                    <a:pt x="187" y="3"/>
                  </a:cubicBezTo>
                  <a:cubicBezTo>
                    <a:pt x="70" y="13"/>
                    <a:pt x="1" y="121"/>
                    <a:pt x="11" y="228"/>
                  </a:cubicBezTo>
                  <a:cubicBezTo>
                    <a:pt x="29" y="330"/>
                    <a:pt x="117" y="396"/>
                    <a:pt x="225" y="396"/>
                  </a:cubicBezTo>
                  <a:cubicBezTo>
                    <a:pt x="232" y="396"/>
                    <a:pt x="239" y="396"/>
                    <a:pt x="246" y="395"/>
                  </a:cubicBezTo>
                  <a:cubicBezTo>
                    <a:pt x="354" y="376"/>
                    <a:pt x="423" y="278"/>
                    <a:pt x="412" y="169"/>
                  </a:cubicBezTo>
                  <a:cubicBezTo>
                    <a:pt x="395" y="73"/>
                    <a:pt x="314" y="0"/>
                    <a:pt x="2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3"/>
            <p:cNvSpPr/>
            <p:nvPr/>
          </p:nvSpPr>
          <p:spPr>
            <a:xfrm>
              <a:off x="1308751" y="5524667"/>
              <a:ext cx="71623" cy="65822"/>
            </a:xfrm>
            <a:custGeom>
              <a:avLst/>
              <a:gdLst/>
              <a:ahLst/>
              <a:cxnLst/>
              <a:rect l="l" t="t" r="r" b="b"/>
              <a:pathLst>
                <a:path w="432" h="397" extrusionOk="0">
                  <a:moveTo>
                    <a:pt x="206" y="0"/>
                  </a:moveTo>
                  <a:cubicBezTo>
                    <a:pt x="199" y="0"/>
                    <a:pt x="193" y="1"/>
                    <a:pt x="186" y="1"/>
                  </a:cubicBezTo>
                  <a:cubicBezTo>
                    <a:pt x="79" y="21"/>
                    <a:pt x="0" y="119"/>
                    <a:pt x="20" y="227"/>
                  </a:cubicBezTo>
                  <a:cubicBezTo>
                    <a:pt x="37" y="323"/>
                    <a:pt x="118" y="396"/>
                    <a:pt x="212" y="396"/>
                  </a:cubicBezTo>
                  <a:cubicBezTo>
                    <a:pt x="223" y="396"/>
                    <a:pt x="234" y="395"/>
                    <a:pt x="245" y="393"/>
                  </a:cubicBezTo>
                  <a:cubicBezTo>
                    <a:pt x="353" y="384"/>
                    <a:pt x="431" y="286"/>
                    <a:pt x="412" y="168"/>
                  </a:cubicBezTo>
                  <a:cubicBezTo>
                    <a:pt x="393" y="67"/>
                    <a:pt x="306" y="0"/>
                    <a:pt x="20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3"/>
            <p:cNvSpPr/>
            <p:nvPr/>
          </p:nvSpPr>
          <p:spPr>
            <a:xfrm>
              <a:off x="827781" y="5597783"/>
              <a:ext cx="69965" cy="65822"/>
            </a:xfrm>
            <a:custGeom>
              <a:avLst/>
              <a:gdLst/>
              <a:ahLst/>
              <a:cxnLst/>
              <a:rect l="l" t="t" r="r" b="b"/>
              <a:pathLst>
                <a:path w="422" h="397" extrusionOk="0">
                  <a:moveTo>
                    <a:pt x="198" y="1"/>
                  </a:moveTo>
                  <a:cubicBezTo>
                    <a:pt x="191" y="1"/>
                    <a:pt x="184" y="1"/>
                    <a:pt x="177" y="2"/>
                  </a:cubicBezTo>
                  <a:cubicBezTo>
                    <a:pt x="69" y="21"/>
                    <a:pt x="1" y="119"/>
                    <a:pt x="10" y="227"/>
                  </a:cubicBezTo>
                  <a:cubicBezTo>
                    <a:pt x="28" y="324"/>
                    <a:pt x="108" y="397"/>
                    <a:pt x="203" y="397"/>
                  </a:cubicBezTo>
                  <a:cubicBezTo>
                    <a:pt x="214" y="397"/>
                    <a:pt x="225" y="396"/>
                    <a:pt x="236" y="394"/>
                  </a:cubicBezTo>
                  <a:cubicBezTo>
                    <a:pt x="343" y="383"/>
                    <a:pt x="422" y="285"/>
                    <a:pt x="402" y="168"/>
                  </a:cubicBezTo>
                  <a:cubicBezTo>
                    <a:pt x="393" y="68"/>
                    <a:pt x="298" y="1"/>
                    <a:pt x="19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3"/>
            <p:cNvSpPr/>
            <p:nvPr/>
          </p:nvSpPr>
          <p:spPr>
            <a:xfrm>
              <a:off x="348468" y="5667582"/>
              <a:ext cx="70131" cy="65822"/>
            </a:xfrm>
            <a:custGeom>
              <a:avLst/>
              <a:gdLst/>
              <a:ahLst/>
              <a:cxnLst/>
              <a:rect l="l" t="t" r="r" b="b"/>
              <a:pathLst>
                <a:path w="423" h="397" extrusionOk="0">
                  <a:moveTo>
                    <a:pt x="197" y="1"/>
                  </a:moveTo>
                  <a:cubicBezTo>
                    <a:pt x="190" y="1"/>
                    <a:pt x="184" y="1"/>
                    <a:pt x="177" y="2"/>
                  </a:cubicBezTo>
                  <a:cubicBezTo>
                    <a:pt x="69" y="21"/>
                    <a:pt x="1" y="119"/>
                    <a:pt x="11" y="227"/>
                  </a:cubicBezTo>
                  <a:cubicBezTo>
                    <a:pt x="28" y="324"/>
                    <a:pt x="109" y="397"/>
                    <a:pt x="203" y="397"/>
                  </a:cubicBezTo>
                  <a:cubicBezTo>
                    <a:pt x="213" y="397"/>
                    <a:pt x="225" y="396"/>
                    <a:pt x="236" y="394"/>
                  </a:cubicBezTo>
                  <a:cubicBezTo>
                    <a:pt x="344" y="384"/>
                    <a:pt x="422" y="276"/>
                    <a:pt x="403" y="169"/>
                  </a:cubicBezTo>
                  <a:cubicBezTo>
                    <a:pt x="393" y="67"/>
                    <a:pt x="298" y="1"/>
                    <a:pt x="19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3"/>
            <p:cNvSpPr/>
            <p:nvPr/>
          </p:nvSpPr>
          <p:spPr>
            <a:xfrm>
              <a:off x="-133994" y="5740864"/>
              <a:ext cx="69965" cy="65822"/>
            </a:xfrm>
            <a:custGeom>
              <a:avLst/>
              <a:gdLst/>
              <a:ahLst/>
              <a:cxnLst/>
              <a:rect l="l" t="t" r="r" b="b"/>
              <a:pathLst>
                <a:path w="422" h="397" extrusionOk="0">
                  <a:moveTo>
                    <a:pt x="207" y="0"/>
                  </a:moveTo>
                  <a:cubicBezTo>
                    <a:pt x="200" y="0"/>
                    <a:pt x="193" y="0"/>
                    <a:pt x="186" y="1"/>
                  </a:cubicBezTo>
                  <a:cubicBezTo>
                    <a:pt x="79" y="21"/>
                    <a:pt x="1" y="119"/>
                    <a:pt x="20" y="226"/>
                  </a:cubicBezTo>
                  <a:cubicBezTo>
                    <a:pt x="29" y="323"/>
                    <a:pt x="116" y="396"/>
                    <a:pt x="212" y="396"/>
                  </a:cubicBezTo>
                  <a:cubicBezTo>
                    <a:pt x="223" y="396"/>
                    <a:pt x="234" y="395"/>
                    <a:pt x="245" y="393"/>
                  </a:cubicBezTo>
                  <a:cubicBezTo>
                    <a:pt x="353" y="383"/>
                    <a:pt x="422" y="275"/>
                    <a:pt x="412" y="167"/>
                  </a:cubicBezTo>
                  <a:cubicBezTo>
                    <a:pt x="394" y="67"/>
                    <a:pt x="307" y="0"/>
                    <a:pt x="20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3"/>
            <p:cNvSpPr/>
            <p:nvPr/>
          </p:nvSpPr>
          <p:spPr>
            <a:xfrm>
              <a:off x="-172956" y="6156844"/>
              <a:ext cx="2550922" cy="640310"/>
            </a:xfrm>
            <a:custGeom>
              <a:avLst/>
              <a:gdLst/>
              <a:ahLst/>
              <a:cxnLst/>
              <a:rect l="l" t="t" r="r" b="b"/>
              <a:pathLst>
                <a:path w="15386" h="3862" extrusionOk="0">
                  <a:moveTo>
                    <a:pt x="15307" y="1"/>
                  </a:moveTo>
                  <a:lnTo>
                    <a:pt x="14356" y="1421"/>
                  </a:lnTo>
                  <a:lnTo>
                    <a:pt x="12818" y="167"/>
                  </a:lnTo>
                  <a:cubicBezTo>
                    <a:pt x="12787" y="144"/>
                    <a:pt x="12748" y="133"/>
                    <a:pt x="12709" y="133"/>
                  </a:cubicBezTo>
                  <a:cubicBezTo>
                    <a:pt x="12649" y="133"/>
                    <a:pt x="12588" y="159"/>
                    <a:pt x="12553" y="206"/>
                  </a:cubicBezTo>
                  <a:lnTo>
                    <a:pt x="11446" y="1852"/>
                  </a:lnTo>
                  <a:lnTo>
                    <a:pt x="9917" y="598"/>
                  </a:lnTo>
                  <a:cubicBezTo>
                    <a:pt x="9886" y="575"/>
                    <a:pt x="9846" y="564"/>
                    <a:pt x="9805" y="564"/>
                  </a:cubicBezTo>
                  <a:cubicBezTo>
                    <a:pt x="9743" y="564"/>
                    <a:pt x="9678" y="590"/>
                    <a:pt x="9643" y="637"/>
                  </a:cubicBezTo>
                  <a:lnTo>
                    <a:pt x="8545" y="2283"/>
                  </a:lnTo>
                  <a:lnTo>
                    <a:pt x="7006" y="1029"/>
                  </a:lnTo>
                  <a:cubicBezTo>
                    <a:pt x="6975" y="1006"/>
                    <a:pt x="6937" y="995"/>
                    <a:pt x="6898" y="995"/>
                  </a:cubicBezTo>
                  <a:cubicBezTo>
                    <a:pt x="6838" y="995"/>
                    <a:pt x="6778" y="1021"/>
                    <a:pt x="6742" y="1068"/>
                  </a:cubicBezTo>
                  <a:lnTo>
                    <a:pt x="5634" y="2715"/>
                  </a:lnTo>
                  <a:lnTo>
                    <a:pt x="4106" y="1460"/>
                  </a:lnTo>
                  <a:cubicBezTo>
                    <a:pt x="4075" y="1437"/>
                    <a:pt x="4035" y="1426"/>
                    <a:pt x="3995" y="1426"/>
                  </a:cubicBezTo>
                  <a:cubicBezTo>
                    <a:pt x="3933" y="1426"/>
                    <a:pt x="3871" y="1452"/>
                    <a:pt x="3842" y="1500"/>
                  </a:cubicBezTo>
                  <a:lnTo>
                    <a:pt x="2734" y="3146"/>
                  </a:lnTo>
                  <a:lnTo>
                    <a:pt x="1196" y="1892"/>
                  </a:lnTo>
                  <a:cubicBezTo>
                    <a:pt x="1165" y="1868"/>
                    <a:pt x="1126" y="1857"/>
                    <a:pt x="1087" y="1857"/>
                  </a:cubicBezTo>
                  <a:cubicBezTo>
                    <a:pt x="1027" y="1857"/>
                    <a:pt x="966" y="1883"/>
                    <a:pt x="931" y="1931"/>
                  </a:cubicBezTo>
                  <a:lnTo>
                    <a:pt x="0" y="3322"/>
                  </a:lnTo>
                  <a:lnTo>
                    <a:pt x="79" y="3862"/>
                  </a:lnTo>
                  <a:lnTo>
                    <a:pt x="1127" y="2303"/>
                  </a:lnTo>
                  <a:lnTo>
                    <a:pt x="2656" y="3557"/>
                  </a:lnTo>
                  <a:cubicBezTo>
                    <a:pt x="2688" y="3586"/>
                    <a:pt x="2729" y="3599"/>
                    <a:pt x="2771" y="3599"/>
                  </a:cubicBezTo>
                  <a:cubicBezTo>
                    <a:pt x="2833" y="3599"/>
                    <a:pt x="2895" y="3571"/>
                    <a:pt x="2930" y="3518"/>
                  </a:cubicBezTo>
                  <a:lnTo>
                    <a:pt x="4027" y="1872"/>
                  </a:lnTo>
                  <a:lnTo>
                    <a:pt x="5566" y="3126"/>
                  </a:lnTo>
                  <a:cubicBezTo>
                    <a:pt x="5598" y="3154"/>
                    <a:pt x="5638" y="3168"/>
                    <a:pt x="5679" y="3168"/>
                  </a:cubicBezTo>
                  <a:cubicBezTo>
                    <a:pt x="5737" y="3168"/>
                    <a:pt x="5796" y="3139"/>
                    <a:pt x="5830" y="3087"/>
                  </a:cubicBezTo>
                  <a:lnTo>
                    <a:pt x="6938" y="1441"/>
                  </a:lnTo>
                  <a:lnTo>
                    <a:pt x="8467" y="2695"/>
                  </a:lnTo>
                  <a:cubicBezTo>
                    <a:pt x="8499" y="2723"/>
                    <a:pt x="8541" y="2737"/>
                    <a:pt x="8582" y="2737"/>
                  </a:cubicBezTo>
                  <a:cubicBezTo>
                    <a:pt x="8642" y="2737"/>
                    <a:pt x="8702" y="2708"/>
                    <a:pt x="8731" y="2656"/>
                  </a:cubicBezTo>
                  <a:lnTo>
                    <a:pt x="9839" y="1010"/>
                  </a:lnTo>
                  <a:lnTo>
                    <a:pt x="11367" y="2264"/>
                  </a:lnTo>
                  <a:cubicBezTo>
                    <a:pt x="11403" y="2292"/>
                    <a:pt x="11446" y="2305"/>
                    <a:pt x="11487" y="2305"/>
                  </a:cubicBezTo>
                  <a:cubicBezTo>
                    <a:pt x="11548" y="2305"/>
                    <a:pt x="11607" y="2277"/>
                    <a:pt x="11642" y="2225"/>
                  </a:cubicBezTo>
                  <a:lnTo>
                    <a:pt x="12739" y="578"/>
                  </a:lnTo>
                  <a:lnTo>
                    <a:pt x="14277" y="1833"/>
                  </a:lnTo>
                  <a:cubicBezTo>
                    <a:pt x="14309" y="1857"/>
                    <a:pt x="14348" y="1875"/>
                    <a:pt x="14388" y="1875"/>
                  </a:cubicBezTo>
                  <a:cubicBezTo>
                    <a:pt x="14397" y="1875"/>
                    <a:pt x="14406" y="1874"/>
                    <a:pt x="14415" y="1872"/>
                  </a:cubicBezTo>
                  <a:cubicBezTo>
                    <a:pt x="14473" y="1863"/>
                    <a:pt x="14513" y="1833"/>
                    <a:pt x="14542" y="1794"/>
                  </a:cubicBezTo>
                  <a:lnTo>
                    <a:pt x="15385" y="539"/>
                  </a:lnTo>
                  <a:lnTo>
                    <a:pt x="15307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3"/>
            <p:cNvSpPr/>
            <p:nvPr/>
          </p:nvSpPr>
          <p:spPr>
            <a:xfrm>
              <a:off x="1932636" y="6421121"/>
              <a:ext cx="69965" cy="66153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10" y="1"/>
                  </a:moveTo>
                  <a:cubicBezTo>
                    <a:pt x="199" y="1"/>
                    <a:pt x="188" y="2"/>
                    <a:pt x="176" y="4"/>
                  </a:cubicBezTo>
                  <a:cubicBezTo>
                    <a:pt x="68" y="23"/>
                    <a:pt x="0" y="121"/>
                    <a:pt x="10" y="229"/>
                  </a:cubicBezTo>
                  <a:cubicBezTo>
                    <a:pt x="27" y="326"/>
                    <a:pt x="108" y="399"/>
                    <a:pt x="202" y="399"/>
                  </a:cubicBezTo>
                  <a:cubicBezTo>
                    <a:pt x="213" y="399"/>
                    <a:pt x="224" y="398"/>
                    <a:pt x="235" y="396"/>
                  </a:cubicBezTo>
                  <a:cubicBezTo>
                    <a:pt x="343" y="386"/>
                    <a:pt x="421" y="278"/>
                    <a:pt x="401" y="171"/>
                  </a:cubicBezTo>
                  <a:cubicBezTo>
                    <a:pt x="393" y="74"/>
                    <a:pt x="305" y="1"/>
                    <a:pt x="21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3"/>
            <p:cNvSpPr/>
            <p:nvPr/>
          </p:nvSpPr>
          <p:spPr>
            <a:xfrm>
              <a:off x="2142035" y="6177402"/>
              <a:ext cx="71623" cy="65822"/>
            </a:xfrm>
            <a:custGeom>
              <a:avLst/>
              <a:gdLst/>
              <a:ahLst/>
              <a:cxnLst/>
              <a:rect l="l" t="t" r="r" b="b"/>
              <a:pathLst>
                <a:path w="432" h="397" extrusionOk="0">
                  <a:moveTo>
                    <a:pt x="220" y="1"/>
                  </a:moveTo>
                  <a:cubicBezTo>
                    <a:pt x="210" y="1"/>
                    <a:pt x="199" y="2"/>
                    <a:pt x="187" y="4"/>
                  </a:cubicBezTo>
                  <a:cubicBezTo>
                    <a:pt x="79" y="14"/>
                    <a:pt x="1" y="121"/>
                    <a:pt x="20" y="229"/>
                  </a:cubicBezTo>
                  <a:cubicBezTo>
                    <a:pt x="39" y="330"/>
                    <a:pt x="126" y="397"/>
                    <a:pt x="225" y="397"/>
                  </a:cubicBezTo>
                  <a:cubicBezTo>
                    <a:pt x="232" y="397"/>
                    <a:pt x="239" y="396"/>
                    <a:pt x="246" y="396"/>
                  </a:cubicBezTo>
                  <a:cubicBezTo>
                    <a:pt x="354" y="376"/>
                    <a:pt x="432" y="278"/>
                    <a:pt x="412" y="171"/>
                  </a:cubicBezTo>
                  <a:cubicBezTo>
                    <a:pt x="395" y="74"/>
                    <a:pt x="314" y="1"/>
                    <a:pt x="2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3"/>
            <p:cNvSpPr/>
            <p:nvPr/>
          </p:nvSpPr>
          <p:spPr>
            <a:xfrm>
              <a:off x="1654765" y="6249192"/>
              <a:ext cx="71623" cy="65822"/>
            </a:xfrm>
            <a:custGeom>
              <a:avLst/>
              <a:gdLst/>
              <a:ahLst/>
              <a:cxnLst/>
              <a:rect l="l" t="t" r="r" b="b"/>
              <a:pathLst>
                <a:path w="432" h="397" extrusionOk="0">
                  <a:moveTo>
                    <a:pt x="206" y="1"/>
                  </a:moveTo>
                  <a:cubicBezTo>
                    <a:pt x="200" y="1"/>
                    <a:pt x="193" y="1"/>
                    <a:pt x="187" y="2"/>
                  </a:cubicBezTo>
                  <a:cubicBezTo>
                    <a:pt x="78" y="21"/>
                    <a:pt x="0" y="119"/>
                    <a:pt x="20" y="228"/>
                  </a:cubicBezTo>
                  <a:cubicBezTo>
                    <a:pt x="37" y="324"/>
                    <a:pt x="118" y="397"/>
                    <a:pt x="212" y="397"/>
                  </a:cubicBezTo>
                  <a:cubicBezTo>
                    <a:pt x="223" y="397"/>
                    <a:pt x="234" y="396"/>
                    <a:pt x="245" y="394"/>
                  </a:cubicBezTo>
                  <a:cubicBezTo>
                    <a:pt x="353" y="384"/>
                    <a:pt x="431" y="276"/>
                    <a:pt x="412" y="169"/>
                  </a:cubicBezTo>
                  <a:cubicBezTo>
                    <a:pt x="403" y="67"/>
                    <a:pt x="307" y="1"/>
                    <a:pt x="20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3"/>
            <p:cNvSpPr/>
            <p:nvPr/>
          </p:nvSpPr>
          <p:spPr>
            <a:xfrm>
              <a:off x="1183576" y="6319157"/>
              <a:ext cx="70131" cy="65822"/>
            </a:xfrm>
            <a:custGeom>
              <a:avLst/>
              <a:gdLst/>
              <a:ahLst/>
              <a:cxnLst/>
              <a:rect l="l" t="t" r="r" b="b"/>
              <a:pathLst>
                <a:path w="423" h="397" extrusionOk="0">
                  <a:moveTo>
                    <a:pt x="208" y="1"/>
                  </a:moveTo>
                  <a:cubicBezTo>
                    <a:pt x="201" y="1"/>
                    <a:pt x="194" y="1"/>
                    <a:pt x="187" y="2"/>
                  </a:cubicBezTo>
                  <a:cubicBezTo>
                    <a:pt x="69" y="21"/>
                    <a:pt x="0" y="119"/>
                    <a:pt x="10" y="227"/>
                  </a:cubicBezTo>
                  <a:cubicBezTo>
                    <a:pt x="28" y="324"/>
                    <a:pt x="109" y="397"/>
                    <a:pt x="202" y="397"/>
                  </a:cubicBezTo>
                  <a:cubicBezTo>
                    <a:pt x="213" y="397"/>
                    <a:pt x="224" y="396"/>
                    <a:pt x="235" y="394"/>
                  </a:cubicBezTo>
                  <a:cubicBezTo>
                    <a:pt x="353" y="383"/>
                    <a:pt x="422" y="285"/>
                    <a:pt x="412" y="168"/>
                  </a:cubicBezTo>
                  <a:cubicBezTo>
                    <a:pt x="394" y="67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3"/>
            <p:cNvSpPr/>
            <p:nvPr/>
          </p:nvSpPr>
          <p:spPr>
            <a:xfrm>
              <a:off x="696140" y="6391941"/>
              <a:ext cx="70131" cy="66153"/>
            </a:xfrm>
            <a:custGeom>
              <a:avLst/>
              <a:gdLst/>
              <a:ahLst/>
              <a:cxnLst/>
              <a:rect l="l" t="t" r="r" b="b"/>
              <a:pathLst>
                <a:path w="423" h="399" extrusionOk="0">
                  <a:moveTo>
                    <a:pt x="220" y="0"/>
                  </a:moveTo>
                  <a:cubicBezTo>
                    <a:pt x="209" y="0"/>
                    <a:pt x="198" y="1"/>
                    <a:pt x="187" y="3"/>
                  </a:cubicBezTo>
                  <a:cubicBezTo>
                    <a:pt x="79" y="23"/>
                    <a:pt x="1" y="121"/>
                    <a:pt x="20" y="229"/>
                  </a:cubicBezTo>
                  <a:cubicBezTo>
                    <a:pt x="29" y="325"/>
                    <a:pt x="116" y="398"/>
                    <a:pt x="212" y="398"/>
                  </a:cubicBezTo>
                  <a:cubicBezTo>
                    <a:pt x="223" y="398"/>
                    <a:pt x="235" y="397"/>
                    <a:pt x="246" y="395"/>
                  </a:cubicBezTo>
                  <a:cubicBezTo>
                    <a:pt x="353" y="376"/>
                    <a:pt x="422" y="278"/>
                    <a:pt x="412" y="170"/>
                  </a:cubicBezTo>
                  <a:cubicBezTo>
                    <a:pt x="395" y="73"/>
                    <a:pt x="314" y="0"/>
                    <a:pt x="2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3"/>
            <p:cNvSpPr/>
            <p:nvPr/>
          </p:nvSpPr>
          <p:spPr>
            <a:xfrm>
              <a:off x="221801" y="6462073"/>
              <a:ext cx="71623" cy="65822"/>
            </a:xfrm>
            <a:custGeom>
              <a:avLst/>
              <a:gdLst/>
              <a:ahLst/>
              <a:cxnLst/>
              <a:rect l="l" t="t" r="r" b="b"/>
              <a:pathLst>
                <a:path w="432" h="397" extrusionOk="0">
                  <a:moveTo>
                    <a:pt x="208" y="1"/>
                  </a:moveTo>
                  <a:cubicBezTo>
                    <a:pt x="201" y="1"/>
                    <a:pt x="194" y="1"/>
                    <a:pt x="187" y="2"/>
                  </a:cubicBezTo>
                  <a:cubicBezTo>
                    <a:pt x="79" y="22"/>
                    <a:pt x="0" y="119"/>
                    <a:pt x="20" y="227"/>
                  </a:cubicBezTo>
                  <a:cubicBezTo>
                    <a:pt x="29" y="324"/>
                    <a:pt x="116" y="397"/>
                    <a:pt x="212" y="397"/>
                  </a:cubicBezTo>
                  <a:cubicBezTo>
                    <a:pt x="223" y="397"/>
                    <a:pt x="234" y="396"/>
                    <a:pt x="246" y="394"/>
                  </a:cubicBezTo>
                  <a:cubicBezTo>
                    <a:pt x="353" y="384"/>
                    <a:pt x="431" y="276"/>
                    <a:pt x="412" y="168"/>
                  </a:cubicBezTo>
                  <a:cubicBezTo>
                    <a:pt x="393" y="68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3"/>
            <p:cNvSpPr/>
            <p:nvPr/>
          </p:nvSpPr>
          <p:spPr>
            <a:xfrm>
              <a:off x="1453158" y="6491087"/>
              <a:ext cx="70131" cy="66153"/>
            </a:xfrm>
            <a:custGeom>
              <a:avLst/>
              <a:gdLst/>
              <a:ahLst/>
              <a:cxnLst/>
              <a:rect l="l" t="t" r="r" b="b"/>
              <a:pathLst>
                <a:path w="423" h="399" extrusionOk="0">
                  <a:moveTo>
                    <a:pt x="211" y="0"/>
                  </a:moveTo>
                  <a:cubicBezTo>
                    <a:pt x="200" y="0"/>
                    <a:pt x="189" y="1"/>
                    <a:pt x="177" y="3"/>
                  </a:cubicBezTo>
                  <a:cubicBezTo>
                    <a:pt x="70" y="23"/>
                    <a:pt x="1" y="121"/>
                    <a:pt x="11" y="228"/>
                  </a:cubicBezTo>
                  <a:cubicBezTo>
                    <a:pt x="29" y="325"/>
                    <a:pt x="109" y="398"/>
                    <a:pt x="203" y="398"/>
                  </a:cubicBezTo>
                  <a:cubicBezTo>
                    <a:pt x="214" y="398"/>
                    <a:pt x="225" y="397"/>
                    <a:pt x="236" y="395"/>
                  </a:cubicBezTo>
                  <a:cubicBezTo>
                    <a:pt x="344" y="376"/>
                    <a:pt x="423" y="278"/>
                    <a:pt x="403" y="169"/>
                  </a:cubicBezTo>
                  <a:cubicBezTo>
                    <a:pt x="394" y="73"/>
                    <a:pt x="307" y="0"/>
                    <a:pt x="21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3"/>
            <p:cNvSpPr/>
            <p:nvPr/>
          </p:nvSpPr>
          <p:spPr>
            <a:xfrm>
              <a:off x="970696" y="6564037"/>
              <a:ext cx="69965" cy="66153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20" y="1"/>
                  </a:moveTo>
                  <a:cubicBezTo>
                    <a:pt x="209" y="1"/>
                    <a:pt x="198" y="2"/>
                    <a:pt x="187" y="4"/>
                  </a:cubicBezTo>
                  <a:cubicBezTo>
                    <a:pt x="79" y="23"/>
                    <a:pt x="1" y="121"/>
                    <a:pt x="21" y="230"/>
                  </a:cubicBezTo>
                  <a:cubicBezTo>
                    <a:pt x="29" y="326"/>
                    <a:pt x="117" y="399"/>
                    <a:pt x="212" y="399"/>
                  </a:cubicBezTo>
                  <a:cubicBezTo>
                    <a:pt x="223" y="399"/>
                    <a:pt x="234" y="398"/>
                    <a:pt x="246" y="396"/>
                  </a:cubicBezTo>
                  <a:cubicBezTo>
                    <a:pt x="354" y="376"/>
                    <a:pt x="422" y="278"/>
                    <a:pt x="413" y="171"/>
                  </a:cubicBezTo>
                  <a:cubicBezTo>
                    <a:pt x="395" y="74"/>
                    <a:pt x="314" y="1"/>
                    <a:pt x="2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3"/>
            <p:cNvSpPr/>
            <p:nvPr/>
          </p:nvSpPr>
          <p:spPr>
            <a:xfrm>
              <a:off x="491383" y="6634002"/>
              <a:ext cx="70131" cy="66153"/>
            </a:xfrm>
            <a:custGeom>
              <a:avLst/>
              <a:gdLst/>
              <a:ahLst/>
              <a:cxnLst/>
              <a:rect l="l" t="t" r="r" b="b"/>
              <a:pathLst>
                <a:path w="423" h="399" extrusionOk="0">
                  <a:moveTo>
                    <a:pt x="220" y="1"/>
                  </a:moveTo>
                  <a:cubicBezTo>
                    <a:pt x="210" y="1"/>
                    <a:pt x="199" y="2"/>
                    <a:pt x="187" y="4"/>
                  </a:cubicBezTo>
                  <a:cubicBezTo>
                    <a:pt x="79" y="13"/>
                    <a:pt x="1" y="121"/>
                    <a:pt x="20" y="229"/>
                  </a:cubicBezTo>
                  <a:cubicBezTo>
                    <a:pt x="30" y="326"/>
                    <a:pt x="109" y="399"/>
                    <a:pt x="210" y="399"/>
                  </a:cubicBezTo>
                  <a:cubicBezTo>
                    <a:pt x="222" y="399"/>
                    <a:pt x="234" y="398"/>
                    <a:pt x="246" y="396"/>
                  </a:cubicBezTo>
                  <a:cubicBezTo>
                    <a:pt x="354" y="376"/>
                    <a:pt x="423" y="278"/>
                    <a:pt x="412" y="170"/>
                  </a:cubicBezTo>
                  <a:cubicBezTo>
                    <a:pt x="395" y="74"/>
                    <a:pt x="314" y="1"/>
                    <a:pt x="22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3"/>
            <p:cNvSpPr/>
            <p:nvPr/>
          </p:nvSpPr>
          <p:spPr>
            <a:xfrm>
              <a:off x="8921" y="6707118"/>
              <a:ext cx="71789" cy="66153"/>
            </a:xfrm>
            <a:custGeom>
              <a:avLst/>
              <a:gdLst/>
              <a:ahLst/>
              <a:cxnLst/>
              <a:rect l="l" t="t" r="r" b="b"/>
              <a:pathLst>
                <a:path w="433" h="399" extrusionOk="0">
                  <a:moveTo>
                    <a:pt x="220" y="0"/>
                  </a:moveTo>
                  <a:cubicBezTo>
                    <a:pt x="209" y="0"/>
                    <a:pt x="198" y="1"/>
                    <a:pt x="187" y="3"/>
                  </a:cubicBezTo>
                  <a:cubicBezTo>
                    <a:pt x="79" y="13"/>
                    <a:pt x="1" y="121"/>
                    <a:pt x="20" y="229"/>
                  </a:cubicBezTo>
                  <a:cubicBezTo>
                    <a:pt x="38" y="325"/>
                    <a:pt x="119" y="398"/>
                    <a:pt x="212" y="398"/>
                  </a:cubicBezTo>
                  <a:cubicBezTo>
                    <a:pt x="223" y="398"/>
                    <a:pt x="234" y="397"/>
                    <a:pt x="245" y="395"/>
                  </a:cubicBezTo>
                  <a:cubicBezTo>
                    <a:pt x="354" y="376"/>
                    <a:pt x="432" y="278"/>
                    <a:pt x="412" y="170"/>
                  </a:cubicBezTo>
                  <a:cubicBezTo>
                    <a:pt x="395" y="73"/>
                    <a:pt x="314" y="0"/>
                    <a:pt x="2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3"/>
            <p:cNvSpPr/>
            <p:nvPr/>
          </p:nvSpPr>
          <p:spPr>
            <a:xfrm>
              <a:off x="-259169" y="5968666"/>
              <a:ext cx="539497" cy="349170"/>
            </a:xfrm>
            <a:custGeom>
              <a:avLst/>
              <a:gdLst/>
              <a:ahLst/>
              <a:cxnLst/>
              <a:rect l="l" t="t" r="r" b="b"/>
              <a:pathLst>
                <a:path w="3254" h="2106" extrusionOk="0">
                  <a:moveTo>
                    <a:pt x="2211" y="0"/>
                  </a:moveTo>
                  <a:cubicBezTo>
                    <a:pt x="1837" y="0"/>
                    <a:pt x="1539" y="665"/>
                    <a:pt x="1539" y="665"/>
                  </a:cubicBezTo>
                  <a:cubicBezTo>
                    <a:pt x="1539" y="665"/>
                    <a:pt x="1129" y="197"/>
                    <a:pt x="788" y="197"/>
                  </a:cubicBezTo>
                  <a:cubicBezTo>
                    <a:pt x="685" y="197"/>
                    <a:pt x="588" y="240"/>
                    <a:pt x="510" y="352"/>
                  </a:cubicBezTo>
                  <a:cubicBezTo>
                    <a:pt x="1" y="1096"/>
                    <a:pt x="1686" y="2105"/>
                    <a:pt x="1686" y="2105"/>
                  </a:cubicBezTo>
                  <a:cubicBezTo>
                    <a:pt x="1686" y="2105"/>
                    <a:pt x="3254" y="479"/>
                    <a:pt x="2363" y="38"/>
                  </a:cubicBezTo>
                  <a:cubicBezTo>
                    <a:pt x="2311" y="12"/>
                    <a:pt x="2260" y="0"/>
                    <a:pt x="2211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3"/>
            <p:cNvSpPr/>
            <p:nvPr/>
          </p:nvSpPr>
          <p:spPr>
            <a:xfrm>
              <a:off x="252639" y="5892235"/>
              <a:ext cx="541155" cy="349335"/>
            </a:xfrm>
            <a:custGeom>
              <a:avLst/>
              <a:gdLst/>
              <a:ahLst/>
              <a:cxnLst/>
              <a:rect l="l" t="t" r="r" b="b"/>
              <a:pathLst>
                <a:path w="3264" h="2107" extrusionOk="0">
                  <a:moveTo>
                    <a:pt x="2211" y="0"/>
                  </a:moveTo>
                  <a:cubicBezTo>
                    <a:pt x="1837" y="0"/>
                    <a:pt x="1539" y="665"/>
                    <a:pt x="1539" y="665"/>
                  </a:cubicBezTo>
                  <a:cubicBezTo>
                    <a:pt x="1539" y="665"/>
                    <a:pt x="1131" y="206"/>
                    <a:pt x="791" y="206"/>
                  </a:cubicBezTo>
                  <a:cubicBezTo>
                    <a:pt x="687" y="206"/>
                    <a:pt x="588" y="249"/>
                    <a:pt x="510" y="362"/>
                  </a:cubicBezTo>
                  <a:cubicBezTo>
                    <a:pt x="1" y="1107"/>
                    <a:pt x="1696" y="2106"/>
                    <a:pt x="1696" y="2106"/>
                  </a:cubicBezTo>
                  <a:cubicBezTo>
                    <a:pt x="1696" y="2106"/>
                    <a:pt x="3263" y="480"/>
                    <a:pt x="2362" y="38"/>
                  </a:cubicBezTo>
                  <a:cubicBezTo>
                    <a:pt x="2311" y="12"/>
                    <a:pt x="2260" y="0"/>
                    <a:pt x="2211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3"/>
            <p:cNvSpPr/>
            <p:nvPr/>
          </p:nvSpPr>
          <p:spPr>
            <a:xfrm>
              <a:off x="764447" y="5816301"/>
              <a:ext cx="541155" cy="350496"/>
            </a:xfrm>
            <a:custGeom>
              <a:avLst/>
              <a:gdLst/>
              <a:ahLst/>
              <a:cxnLst/>
              <a:rect l="l" t="t" r="r" b="b"/>
              <a:pathLst>
                <a:path w="3264" h="2114" extrusionOk="0">
                  <a:moveTo>
                    <a:pt x="2224" y="1"/>
                  </a:moveTo>
                  <a:cubicBezTo>
                    <a:pt x="1849" y="1"/>
                    <a:pt x="1548" y="663"/>
                    <a:pt x="1548" y="663"/>
                  </a:cubicBezTo>
                  <a:cubicBezTo>
                    <a:pt x="1548" y="663"/>
                    <a:pt x="1135" y="204"/>
                    <a:pt x="796" y="204"/>
                  </a:cubicBezTo>
                  <a:cubicBezTo>
                    <a:pt x="692" y="204"/>
                    <a:pt x="596" y="247"/>
                    <a:pt x="520" y="359"/>
                  </a:cubicBezTo>
                  <a:cubicBezTo>
                    <a:pt x="0" y="1104"/>
                    <a:pt x="1696" y="2113"/>
                    <a:pt x="1696" y="2113"/>
                  </a:cubicBezTo>
                  <a:cubicBezTo>
                    <a:pt x="1696" y="2113"/>
                    <a:pt x="3264" y="477"/>
                    <a:pt x="2372" y="36"/>
                  </a:cubicBezTo>
                  <a:cubicBezTo>
                    <a:pt x="2322" y="12"/>
                    <a:pt x="2272" y="1"/>
                    <a:pt x="2224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3"/>
            <p:cNvSpPr/>
            <p:nvPr/>
          </p:nvSpPr>
          <p:spPr>
            <a:xfrm>
              <a:off x="1277748" y="5739869"/>
              <a:ext cx="539497" cy="350496"/>
            </a:xfrm>
            <a:custGeom>
              <a:avLst/>
              <a:gdLst/>
              <a:ahLst/>
              <a:cxnLst/>
              <a:rect l="l" t="t" r="r" b="b"/>
              <a:pathLst>
                <a:path w="3254" h="2114" extrusionOk="0">
                  <a:moveTo>
                    <a:pt x="2215" y="1"/>
                  </a:moveTo>
                  <a:cubicBezTo>
                    <a:pt x="1840" y="1"/>
                    <a:pt x="1540" y="663"/>
                    <a:pt x="1540" y="663"/>
                  </a:cubicBezTo>
                  <a:cubicBezTo>
                    <a:pt x="1540" y="663"/>
                    <a:pt x="1132" y="204"/>
                    <a:pt x="791" y="204"/>
                  </a:cubicBezTo>
                  <a:cubicBezTo>
                    <a:pt x="686" y="204"/>
                    <a:pt x="588" y="247"/>
                    <a:pt x="510" y="360"/>
                  </a:cubicBezTo>
                  <a:cubicBezTo>
                    <a:pt x="1" y="1105"/>
                    <a:pt x="1686" y="2113"/>
                    <a:pt x="1686" y="2113"/>
                  </a:cubicBezTo>
                  <a:cubicBezTo>
                    <a:pt x="1686" y="2113"/>
                    <a:pt x="3254" y="477"/>
                    <a:pt x="2363" y="36"/>
                  </a:cubicBezTo>
                  <a:cubicBezTo>
                    <a:pt x="2313" y="12"/>
                    <a:pt x="2263" y="1"/>
                    <a:pt x="2215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3"/>
            <p:cNvSpPr/>
            <p:nvPr/>
          </p:nvSpPr>
          <p:spPr>
            <a:xfrm>
              <a:off x="1789556" y="5663603"/>
              <a:ext cx="541155" cy="350496"/>
            </a:xfrm>
            <a:custGeom>
              <a:avLst/>
              <a:gdLst/>
              <a:ahLst/>
              <a:cxnLst/>
              <a:rect l="l" t="t" r="r" b="b"/>
              <a:pathLst>
                <a:path w="3264" h="2114" extrusionOk="0">
                  <a:moveTo>
                    <a:pt x="2216" y="1"/>
                  </a:moveTo>
                  <a:cubicBezTo>
                    <a:pt x="1840" y="1"/>
                    <a:pt x="1539" y="672"/>
                    <a:pt x="1539" y="672"/>
                  </a:cubicBezTo>
                  <a:cubicBezTo>
                    <a:pt x="1539" y="672"/>
                    <a:pt x="1129" y="205"/>
                    <a:pt x="788" y="205"/>
                  </a:cubicBezTo>
                  <a:cubicBezTo>
                    <a:pt x="685" y="205"/>
                    <a:pt x="588" y="247"/>
                    <a:pt x="510" y="359"/>
                  </a:cubicBezTo>
                  <a:cubicBezTo>
                    <a:pt x="1" y="1104"/>
                    <a:pt x="1696" y="2113"/>
                    <a:pt x="1696" y="2113"/>
                  </a:cubicBezTo>
                  <a:cubicBezTo>
                    <a:pt x="1696" y="2113"/>
                    <a:pt x="3264" y="487"/>
                    <a:pt x="2362" y="36"/>
                  </a:cubicBezTo>
                  <a:cubicBezTo>
                    <a:pt x="2313" y="12"/>
                    <a:pt x="2264" y="1"/>
                    <a:pt x="2216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3"/>
            <p:cNvSpPr/>
            <p:nvPr/>
          </p:nvSpPr>
          <p:spPr>
            <a:xfrm>
              <a:off x="-514161" y="4585769"/>
              <a:ext cx="2779885" cy="729675"/>
            </a:xfrm>
            <a:custGeom>
              <a:avLst/>
              <a:gdLst/>
              <a:ahLst/>
              <a:cxnLst/>
              <a:rect l="l" t="t" r="r" b="b"/>
              <a:pathLst>
                <a:path w="16767" h="4401" extrusionOk="0">
                  <a:moveTo>
                    <a:pt x="16473" y="0"/>
                  </a:moveTo>
                  <a:lnTo>
                    <a:pt x="1" y="2450"/>
                  </a:lnTo>
                  <a:lnTo>
                    <a:pt x="294" y="4401"/>
                  </a:lnTo>
                  <a:lnTo>
                    <a:pt x="16767" y="1951"/>
                  </a:lnTo>
                  <a:lnTo>
                    <a:pt x="16473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3"/>
            <p:cNvSpPr/>
            <p:nvPr/>
          </p:nvSpPr>
          <p:spPr>
            <a:xfrm>
              <a:off x="-494598" y="4951347"/>
              <a:ext cx="245377" cy="305565"/>
            </a:xfrm>
            <a:custGeom>
              <a:avLst/>
              <a:gdLst/>
              <a:ahLst/>
              <a:cxnLst/>
              <a:rect l="l" t="t" r="r" b="b"/>
              <a:pathLst>
                <a:path w="1480" h="1843" extrusionOk="0">
                  <a:moveTo>
                    <a:pt x="1479" y="1"/>
                  </a:moveTo>
                  <a:lnTo>
                    <a:pt x="676" y="128"/>
                  </a:lnTo>
                  <a:lnTo>
                    <a:pt x="0" y="1039"/>
                  </a:lnTo>
                  <a:lnTo>
                    <a:pt x="118" y="1843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3"/>
            <p:cNvSpPr/>
            <p:nvPr/>
          </p:nvSpPr>
          <p:spPr>
            <a:xfrm>
              <a:off x="-280225" y="4896138"/>
              <a:ext cx="409514" cy="391614"/>
            </a:xfrm>
            <a:custGeom>
              <a:avLst/>
              <a:gdLst/>
              <a:ahLst/>
              <a:cxnLst/>
              <a:rect l="l" t="t" r="r" b="b"/>
              <a:pathLst>
                <a:path w="2470" h="2362" extrusionOk="0">
                  <a:moveTo>
                    <a:pt x="2470" y="0"/>
                  </a:moveTo>
                  <a:lnTo>
                    <a:pt x="1666" y="118"/>
                  </a:lnTo>
                  <a:lnTo>
                    <a:pt x="1" y="2362"/>
                  </a:lnTo>
                  <a:lnTo>
                    <a:pt x="804" y="2244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3"/>
            <p:cNvSpPr/>
            <p:nvPr/>
          </p:nvSpPr>
          <p:spPr>
            <a:xfrm>
              <a:off x="96792" y="4839270"/>
              <a:ext cx="409514" cy="391779"/>
            </a:xfrm>
            <a:custGeom>
              <a:avLst/>
              <a:gdLst/>
              <a:ahLst/>
              <a:cxnLst/>
              <a:rect l="l" t="t" r="r" b="b"/>
              <a:pathLst>
                <a:path w="2470" h="2363" extrusionOk="0">
                  <a:moveTo>
                    <a:pt x="2469" y="0"/>
                  </a:moveTo>
                  <a:lnTo>
                    <a:pt x="1666" y="128"/>
                  </a:lnTo>
                  <a:lnTo>
                    <a:pt x="0" y="2362"/>
                  </a:lnTo>
                  <a:lnTo>
                    <a:pt x="804" y="224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3"/>
            <p:cNvSpPr/>
            <p:nvPr/>
          </p:nvSpPr>
          <p:spPr>
            <a:xfrm>
              <a:off x="475136" y="4783894"/>
              <a:ext cx="408021" cy="391779"/>
            </a:xfrm>
            <a:custGeom>
              <a:avLst/>
              <a:gdLst/>
              <a:ahLst/>
              <a:cxnLst/>
              <a:rect l="l" t="t" r="r" b="b"/>
              <a:pathLst>
                <a:path w="2461" h="2363" extrusionOk="0">
                  <a:moveTo>
                    <a:pt x="2461" y="1"/>
                  </a:moveTo>
                  <a:lnTo>
                    <a:pt x="1657" y="118"/>
                  </a:lnTo>
                  <a:lnTo>
                    <a:pt x="1" y="2363"/>
                  </a:lnTo>
                  <a:lnTo>
                    <a:pt x="804" y="2245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3"/>
            <p:cNvSpPr/>
            <p:nvPr/>
          </p:nvSpPr>
          <p:spPr>
            <a:xfrm>
              <a:off x="852153" y="4727192"/>
              <a:ext cx="409514" cy="391614"/>
            </a:xfrm>
            <a:custGeom>
              <a:avLst/>
              <a:gdLst/>
              <a:ahLst/>
              <a:cxnLst/>
              <a:rect l="l" t="t" r="r" b="b"/>
              <a:pathLst>
                <a:path w="2470" h="2362" extrusionOk="0">
                  <a:moveTo>
                    <a:pt x="2470" y="0"/>
                  </a:moveTo>
                  <a:lnTo>
                    <a:pt x="1666" y="118"/>
                  </a:lnTo>
                  <a:lnTo>
                    <a:pt x="0" y="2362"/>
                  </a:lnTo>
                  <a:lnTo>
                    <a:pt x="804" y="2244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3"/>
            <p:cNvSpPr/>
            <p:nvPr/>
          </p:nvSpPr>
          <p:spPr>
            <a:xfrm>
              <a:off x="1229004" y="4671983"/>
              <a:ext cx="409679" cy="391614"/>
            </a:xfrm>
            <a:custGeom>
              <a:avLst/>
              <a:gdLst/>
              <a:ahLst/>
              <a:cxnLst/>
              <a:rect l="l" t="t" r="r" b="b"/>
              <a:pathLst>
                <a:path w="2471" h="2362" extrusionOk="0">
                  <a:moveTo>
                    <a:pt x="2470" y="0"/>
                  </a:moveTo>
                  <a:lnTo>
                    <a:pt x="1667" y="118"/>
                  </a:lnTo>
                  <a:lnTo>
                    <a:pt x="1" y="2361"/>
                  </a:lnTo>
                  <a:lnTo>
                    <a:pt x="814" y="2244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3"/>
            <p:cNvSpPr/>
            <p:nvPr/>
          </p:nvSpPr>
          <p:spPr>
            <a:xfrm>
              <a:off x="1607679" y="4614949"/>
              <a:ext cx="409514" cy="391779"/>
            </a:xfrm>
            <a:custGeom>
              <a:avLst/>
              <a:gdLst/>
              <a:ahLst/>
              <a:cxnLst/>
              <a:rect l="l" t="t" r="r" b="b"/>
              <a:pathLst>
                <a:path w="2470" h="2363" extrusionOk="0">
                  <a:moveTo>
                    <a:pt x="2470" y="1"/>
                  </a:moveTo>
                  <a:lnTo>
                    <a:pt x="1656" y="118"/>
                  </a:lnTo>
                  <a:lnTo>
                    <a:pt x="0" y="2363"/>
                  </a:lnTo>
                  <a:lnTo>
                    <a:pt x="804" y="2245"/>
                  </a:lnTo>
                  <a:lnTo>
                    <a:pt x="2470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3"/>
            <p:cNvSpPr/>
            <p:nvPr/>
          </p:nvSpPr>
          <p:spPr>
            <a:xfrm>
              <a:off x="1984530" y="4628047"/>
              <a:ext cx="260132" cy="323471"/>
            </a:xfrm>
            <a:custGeom>
              <a:avLst/>
              <a:gdLst/>
              <a:ahLst/>
              <a:cxnLst/>
              <a:rect l="l" t="t" r="r" b="b"/>
              <a:pathLst>
                <a:path w="1569" h="1951" extrusionOk="0">
                  <a:moveTo>
                    <a:pt x="1441" y="0"/>
                  </a:moveTo>
                  <a:lnTo>
                    <a:pt x="1" y="1951"/>
                  </a:lnTo>
                  <a:lnTo>
                    <a:pt x="804" y="1833"/>
                  </a:lnTo>
                  <a:lnTo>
                    <a:pt x="1569" y="804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3"/>
            <p:cNvSpPr/>
            <p:nvPr/>
          </p:nvSpPr>
          <p:spPr>
            <a:xfrm>
              <a:off x="-380862" y="4922167"/>
              <a:ext cx="2588060" cy="559069"/>
            </a:xfrm>
            <a:custGeom>
              <a:avLst/>
              <a:gdLst/>
              <a:ahLst/>
              <a:cxnLst/>
              <a:rect l="l" t="t" r="r" b="b"/>
              <a:pathLst>
                <a:path w="15610" h="3372" extrusionOk="0">
                  <a:moveTo>
                    <a:pt x="15453" y="0"/>
                  </a:moveTo>
                  <a:lnTo>
                    <a:pt x="0" y="2293"/>
                  </a:lnTo>
                  <a:lnTo>
                    <a:pt x="157" y="3371"/>
                  </a:lnTo>
                  <a:lnTo>
                    <a:pt x="15610" y="1068"/>
                  </a:lnTo>
                  <a:lnTo>
                    <a:pt x="15453" y="0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3"/>
            <p:cNvSpPr/>
            <p:nvPr/>
          </p:nvSpPr>
          <p:spPr>
            <a:xfrm>
              <a:off x="1666204" y="4634513"/>
              <a:ext cx="528057" cy="2078106"/>
            </a:xfrm>
            <a:custGeom>
              <a:avLst/>
              <a:gdLst/>
              <a:ahLst/>
              <a:cxnLst/>
              <a:rect l="l" t="t" r="r" b="b"/>
              <a:pathLst>
                <a:path w="3185" h="12534" extrusionOk="0">
                  <a:moveTo>
                    <a:pt x="1352" y="0"/>
                  </a:moveTo>
                  <a:lnTo>
                    <a:pt x="0" y="196"/>
                  </a:lnTo>
                  <a:lnTo>
                    <a:pt x="1832" y="12534"/>
                  </a:lnTo>
                  <a:lnTo>
                    <a:pt x="3184" y="12328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3"/>
            <p:cNvSpPr/>
            <p:nvPr/>
          </p:nvSpPr>
          <p:spPr>
            <a:xfrm>
              <a:off x="1713124" y="4957813"/>
              <a:ext cx="252174" cy="211392"/>
            </a:xfrm>
            <a:custGeom>
              <a:avLst/>
              <a:gdLst/>
              <a:ahLst/>
              <a:cxnLst/>
              <a:rect l="l" t="t" r="r" b="b"/>
              <a:pathLst>
                <a:path w="1521" h="1275" extrusionOk="0">
                  <a:moveTo>
                    <a:pt x="1363" y="1"/>
                  </a:moveTo>
                  <a:lnTo>
                    <a:pt x="1" y="206"/>
                  </a:lnTo>
                  <a:lnTo>
                    <a:pt x="168" y="1275"/>
                  </a:lnTo>
                  <a:lnTo>
                    <a:pt x="1520" y="1079"/>
                  </a:lnTo>
                  <a:lnTo>
                    <a:pt x="1363" y="1"/>
                  </a:ln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3"/>
            <p:cNvSpPr/>
            <p:nvPr/>
          </p:nvSpPr>
          <p:spPr>
            <a:xfrm>
              <a:off x="-200644" y="4910728"/>
              <a:ext cx="528223" cy="2079764"/>
            </a:xfrm>
            <a:custGeom>
              <a:avLst/>
              <a:gdLst/>
              <a:ahLst/>
              <a:cxnLst/>
              <a:rect l="l" t="t" r="r" b="b"/>
              <a:pathLst>
                <a:path w="3186" h="12544" extrusionOk="0">
                  <a:moveTo>
                    <a:pt x="1363" y="0"/>
                  </a:moveTo>
                  <a:lnTo>
                    <a:pt x="0" y="206"/>
                  </a:lnTo>
                  <a:lnTo>
                    <a:pt x="1833" y="12543"/>
                  </a:lnTo>
                  <a:lnTo>
                    <a:pt x="3186" y="12338"/>
                  </a:lnTo>
                  <a:lnTo>
                    <a:pt x="1363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3"/>
            <p:cNvSpPr/>
            <p:nvPr/>
          </p:nvSpPr>
          <p:spPr>
            <a:xfrm>
              <a:off x="-151900" y="5235686"/>
              <a:ext cx="250350" cy="211226"/>
            </a:xfrm>
            <a:custGeom>
              <a:avLst/>
              <a:gdLst/>
              <a:ahLst/>
              <a:cxnLst/>
              <a:rect l="l" t="t" r="r" b="b"/>
              <a:pathLst>
                <a:path w="1510" h="1274" extrusionOk="0">
                  <a:moveTo>
                    <a:pt x="1353" y="0"/>
                  </a:moveTo>
                  <a:lnTo>
                    <a:pt x="0" y="196"/>
                  </a:lnTo>
                  <a:lnTo>
                    <a:pt x="157" y="1274"/>
                  </a:lnTo>
                  <a:lnTo>
                    <a:pt x="1509" y="1069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3"/>
            <p:cNvSpPr/>
            <p:nvPr/>
          </p:nvSpPr>
          <p:spPr>
            <a:xfrm>
              <a:off x="-133994" y="3955582"/>
              <a:ext cx="1093418" cy="890333"/>
            </a:xfrm>
            <a:custGeom>
              <a:avLst/>
              <a:gdLst/>
              <a:ahLst/>
              <a:cxnLst/>
              <a:rect l="l" t="t" r="r" b="b"/>
              <a:pathLst>
                <a:path w="6595" h="5370" extrusionOk="0">
                  <a:moveTo>
                    <a:pt x="1790" y="0"/>
                  </a:moveTo>
                  <a:cubicBezTo>
                    <a:pt x="1119" y="0"/>
                    <a:pt x="594" y="351"/>
                    <a:pt x="402" y="1136"/>
                  </a:cubicBezTo>
                  <a:cubicBezTo>
                    <a:pt x="1" y="2792"/>
                    <a:pt x="2029" y="4389"/>
                    <a:pt x="3636" y="5369"/>
                  </a:cubicBezTo>
                  <a:lnTo>
                    <a:pt x="5272" y="5125"/>
                  </a:lnTo>
                  <a:cubicBezTo>
                    <a:pt x="5272" y="5125"/>
                    <a:pt x="1862" y="3292"/>
                    <a:pt x="1695" y="1911"/>
                  </a:cubicBezTo>
                  <a:lnTo>
                    <a:pt x="1695" y="1900"/>
                  </a:lnTo>
                  <a:cubicBezTo>
                    <a:pt x="1676" y="1793"/>
                    <a:pt x="1686" y="1685"/>
                    <a:pt x="1715" y="1577"/>
                  </a:cubicBezTo>
                  <a:cubicBezTo>
                    <a:pt x="1783" y="1335"/>
                    <a:pt x="1928" y="1230"/>
                    <a:pt x="2124" y="1230"/>
                  </a:cubicBezTo>
                  <a:cubicBezTo>
                    <a:pt x="3065" y="1230"/>
                    <a:pt x="5173" y="3652"/>
                    <a:pt x="5497" y="5095"/>
                  </a:cubicBezTo>
                  <a:lnTo>
                    <a:pt x="6595" y="4929"/>
                  </a:lnTo>
                  <a:cubicBezTo>
                    <a:pt x="6409" y="4184"/>
                    <a:pt x="6105" y="3498"/>
                    <a:pt x="5743" y="2890"/>
                  </a:cubicBezTo>
                  <a:cubicBezTo>
                    <a:pt x="5468" y="2449"/>
                    <a:pt x="5164" y="2057"/>
                    <a:pt x="4841" y="1704"/>
                  </a:cubicBezTo>
                  <a:cubicBezTo>
                    <a:pt x="3863" y="636"/>
                    <a:pt x="2694" y="0"/>
                    <a:pt x="179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3"/>
            <p:cNvSpPr/>
            <p:nvPr/>
          </p:nvSpPr>
          <p:spPr>
            <a:xfrm>
              <a:off x="772571" y="3773539"/>
              <a:ext cx="950503" cy="1025292"/>
            </a:xfrm>
            <a:custGeom>
              <a:avLst/>
              <a:gdLst/>
              <a:ahLst/>
              <a:cxnLst/>
              <a:rect l="l" t="t" r="r" b="b"/>
              <a:pathLst>
                <a:path w="5733" h="6184" extrusionOk="0">
                  <a:moveTo>
                    <a:pt x="3676" y="1"/>
                  </a:moveTo>
                  <a:cubicBezTo>
                    <a:pt x="2701" y="1"/>
                    <a:pt x="1530" y="1045"/>
                    <a:pt x="784" y="2597"/>
                  </a:cubicBezTo>
                  <a:cubicBezTo>
                    <a:pt x="569" y="3018"/>
                    <a:pt x="402" y="3488"/>
                    <a:pt x="275" y="3988"/>
                  </a:cubicBezTo>
                  <a:cubicBezTo>
                    <a:pt x="88" y="4674"/>
                    <a:pt x="0" y="5419"/>
                    <a:pt x="40" y="6183"/>
                  </a:cubicBezTo>
                  <a:lnTo>
                    <a:pt x="1147" y="6027"/>
                  </a:lnTo>
                  <a:cubicBezTo>
                    <a:pt x="1027" y="4478"/>
                    <a:pt x="2483" y="1325"/>
                    <a:pt x="3381" y="1325"/>
                  </a:cubicBezTo>
                  <a:cubicBezTo>
                    <a:pt x="3517" y="1325"/>
                    <a:pt x="3641" y="1397"/>
                    <a:pt x="3744" y="1558"/>
                  </a:cubicBezTo>
                  <a:cubicBezTo>
                    <a:pt x="3803" y="1656"/>
                    <a:pt x="3832" y="1754"/>
                    <a:pt x="3851" y="1872"/>
                  </a:cubicBezTo>
                  <a:cubicBezTo>
                    <a:pt x="4086" y="3234"/>
                    <a:pt x="1186" y="5977"/>
                    <a:pt x="1147" y="6027"/>
                  </a:cubicBezTo>
                  <a:lnTo>
                    <a:pt x="2862" y="5772"/>
                  </a:lnTo>
                  <a:cubicBezTo>
                    <a:pt x="4175" y="4361"/>
                    <a:pt x="5733" y="2225"/>
                    <a:pt x="4861" y="755"/>
                  </a:cubicBezTo>
                  <a:cubicBezTo>
                    <a:pt x="4553" y="233"/>
                    <a:pt x="4136" y="1"/>
                    <a:pt x="367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3"/>
            <p:cNvSpPr/>
            <p:nvPr/>
          </p:nvSpPr>
          <p:spPr>
            <a:xfrm>
              <a:off x="1592923" y="5112169"/>
              <a:ext cx="2560704" cy="2050418"/>
            </a:xfrm>
            <a:custGeom>
              <a:avLst/>
              <a:gdLst/>
              <a:ahLst/>
              <a:cxnLst/>
              <a:rect l="l" t="t" r="r" b="b"/>
              <a:pathLst>
                <a:path w="15445" h="12367" extrusionOk="0">
                  <a:moveTo>
                    <a:pt x="1157" y="0"/>
                  </a:moveTo>
                  <a:lnTo>
                    <a:pt x="1" y="10848"/>
                  </a:lnTo>
                  <a:lnTo>
                    <a:pt x="14288" y="12367"/>
                  </a:lnTo>
                  <a:lnTo>
                    <a:pt x="15444" y="1520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3"/>
            <p:cNvSpPr/>
            <p:nvPr/>
          </p:nvSpPr>
          <p:spPr>
            <a:xfrm>
              <a:off x="1740812" y="5141349"/>
              <a:ext cx="455107" cy="381997"/>
            </a:xfrm>
            <a:custGeom>
              <a:avLst/>
              <a:gdLst/>
              <a:ahLst/>
              <a:cxnLst/>
              <a:rect l="l" t="t" r="r" b="b"/>
              <a:pathLst>
                <a:path w="2745" h="2304" extrusionOk="0">
                  <a:moveTo>
                    <a:pt x="2000" y="1"/>
                  </a:moveTo>
                  <a:lnTo>
                    <a:pt x="79" y="1549"/>
                  </a:lnTo>
                  <a:lnTo>
                    <a:pt x="1" y="2304"/>
                  </a:lnTo>
                  <a:lnTo>
                    <a:pt x="2745" y="89"/>
                  </a:lnTo>
                  <a:lnTo>
                    <a:pt x="2000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3"/>
            <p:cNvSpPr/>
            <p:nvPr/>
          </p:nvSpPr>
          <p:spPr>
            <a:xfrm>
              <a:off x="1698700" y="5185284"/>
              <a:ext cx="898443" cy="737799"/>
            </a:xfrm>
            <a:custGeom>
              <a:avLst/>
              <a:gdLst/>
              <a:ahLst/>
              <a:cxnLst/>
              <a:rect l="l" t="t" r="r" b="b"/>
              <a:pathLst>
                <a:path w="5419" h="4450" extrusionOk="0">
                  <a:moveTo>
                    <a:pt x="4664" y="1"/>
                  </a:moveTo>
                  <a:lnTo>
                    <a:pt x="78" y="3705"/>
                  </a:lnTo>
                  <a:lnTo>
                    <a:pt x="0" y="4450"/>
                  </a:lnTo>
                  <a:lnTo>
                    <a:pt x="5419" y="79"/>
                  </a:lnTo>
                  <a:lnTo>
                    <a:pt x="4664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3"/>
            <p:cNvSpPr/>
            <p:nvPr/>
          </p:nvSpPr>
          <p:spPr>
            <a:xfrm>
              <a:off x="1654765" y="5227562"/>
              <a:ext cx="1343768" cy="1096750"/>
            </a:xfrm>
            <a:custGeom>
              <a:avLst/>
              <a:gdLst/>
              <a:ahLst/>
              <a:cxnLst/>
              <a:rect l="l" t="t" r="r" b="b"/>
              <a:pathLst>
                <a:path w="8105" h="6615" extrusionOk="0">
                  <a:moveTo>
                    <a:pt x="7349" y="0"/>
                  </a:moveTo>
                  <a:lnTo>
                    <a:pt x="89" y="5870"/>
                  </a:lnTo>
                  <a:lnTo>
                    <a:pt x="0" y="6615"/>
                  </a:lnTo>
                  <a:lnTo>
                    <a:pt x="8104" y="79"/>
                  </a:lnTo>
                  <a:lnTo>
                    <a:pt x="7349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3"/>
            <p:cNvSpPr/>
            <p:nvPr/>
          </p:nvSpPr>
          <p:spPr>
            <a:xfrm>
              <a:off x="1612487" y="5269840"/>
              <a:ext cx="1785612" cy="1455868"/>
            </a:xfrm>
            <a:custGeom>
              <a:avLst/>
              <a:gdLst/>
              <a:ahLst/>
              <a:cxnLst/>
              <a:rect l="l" t="t" r="r" b="b"/>
              <a:pathLst>
                <a:path w="10770" h="8781" extrusionOk="0">
                  <a:moveTo>
                    <a:pt x="10025" y="0"/>
                  </a:moveTo>
                  <a:lnTo>
                    <a:pt x="79" y="8025"/>
                  </a:lnTo>
                  <a:lnTo>
                    <a:pt x="0" y="8780"/>
                  </a:lnTo>
                  <a:lnTo>
                    <a:pt x="10770" y="79"/>
                  </a:lnTo>
                  <a:lnTo>
                    <a:pt x="10025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3"/>
            <p:cNvSpPr/>
            <p:nvPr/>
          </p:nvSpPr>
          <p:spPr>
            <a:xfrm>
              <a:off x="1683944" y="5313610"/>
              <a:ext cx="2115378" cy="1620007"/>
            </a:xfrm>
            <a:custGeom>
              <a:avLst/>
              <a:gdLst/>
              <a:ahLst/>
              <a:cxnLst/>
              <a:rect l="l" t="t" r="r" b="b"/>
              <a:pathLst>
                <a:path w="12759" h="9771" extrusionOk="0">
                  <a:moveTo>
                    <a:pt x="12005" y="0"/>
                  </a:moveTo>
                  <a:lnTo>
                    <a:pt x="0" y="9692"/>
                  </a:lnTo>
                  <a:lnTo>
                    <a:pt x="755" y="9771"/>
                  </a:lnTo>
                  <a:lnTo>
                    <a:pt x="12759" y="79"/>
                  </a:lnTo>
                  <a:lnTo>
                    <a:pt x="12005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3"/>
            <p:cNvSpPr/>
            <p:nvPr/>
          </p:nvSpPr>
          <p:spPr>
            <a:xfrm>
              <a:off x="2085333" y="5355888"/>
              <a:ext cx="2068293" cy="1620007"/>
            </a:xfrm>
            <a:custGeom>
              <a:avLst/>
              <a:gdLst/>
              <a:ahLst/>
              <a:cxnLst/>
              <a:rect l="l" t="t" r="r" b="b"/>
              <a:pathLst>
                <a:path w="12475" h="9771" extrusionOk="0">
                  <a:moveTo>
                    <a:pt x="12004" y="0"/>
                  </a:moveTo>
                  <a:lnTo>
                    <a:pt x="0" y="9692"/>
                  </a:lnTo>
                  <a:lnTo>
                    <a:pt x="745" y="9770"/>
                  </a:lnTo>
                  <a:lnTo>
                    <a:pt x="12445" y="333"/>
                  </a:lnTo>
                  <a:lnTo>
                    <a:pt x="12474" y="50"/>
                  </a:lnTo>
                  <a:lnTo>
                    <a:pt x="12004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3"/>
            <p:cNvSpPr/>
            <p:nvPr/>
          </p:nvSpPr>
          <p:spPr>
            <a:xfrm>
              <a:off x="2484899" y="5687312"/>
              <a:ext cx="1634573" cy="1332349"/>
            </a:xfrm>
            <a:custGeom>
              <a:avLst/>
              <a:gdLst/>
              <a:ahLst/>
              <a:cxnLst/>
              <a:rect l="l" t="t" r="r" b="b"/>
              <a:pathLst>
                <a:path w="9859" h="8036" extrusionOk="0">
                  <a:moveTo>
                    <a:pt x="9859" y="0"/>
                  </a:moveTo>
                  <a:lnTo>
                    <a:pt x="1" y="7948"/>
                  </a:lnTo>
                  <a:lnTo>
                    <a:pt x="755" y="8036"/>
                  </a:lnTo>
                  <a:lnTo>
                    <a:pt x="9770" y="755"/>
                  </a:lnTo>
                  <a:lnTo>
                    <a:pt x="9859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3"/>
            <p:cNvSpPr/>
            <p:nvPr/>
          </p:nvSpPr>
          <p:spPr>
            <a:xfrm>
              <a:off x="2886122" y="6088702"/>
              <a:ext cx="1189413" cy="973231"/>
            </a:xfrm>
            <a:custGeom>
              <a:avLst/>
              <a:gdLst/>
              <a:ahLst/>
              <a:cxnLst/>
              <a:rect l="l" t="t" r="r" b="b"/>
              <a:pathLst>
                <a:path w="7174" h="5870" extrusionOk="0">
                  <a:moveTo>
                    <a:pt x="7174" y="0"/>
                  </a:moveTo>
                  <a:lnTo>
                    <a:pt x="1" y="5791"/>
                  </a:lnTo>
                  <a:lnTo>
                    <a:pt x="756" y="5869"/>
                  </a:lnTo>
                  <a:lnTo>
                    <a:pt x="7095" y="745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3"/>
            <p:cNvSpPr/>
            <p:nvPr/>
          </p:nvSpPr>
          <p:spPr>
            <a:xfrm>
              <a:off x="3287511" y="6488268"/>
              <a:ext cx="745912" cy="615938"/>
            </a:xfrm>
            <a:custGeom>
              <a:avLst/>
              <a:gdLst/>
              <a:ahLst/>
              <a:cxnLst/>
              <a:rect l="l" t="t" r="r" b="b"/>
              <a:pathLst>
                <a:path w="4499" h="3715" extrusionOk="0">
                  <a:moveTo>
                    <a:pt x="4498" y="1"/>
                  </a:moveTo>
                  <a:lnTo>
                    <a:pt x="1" y="3636"/>
                  </a:lnTo>
                  <a:lnTo>
                    <a:pt x="745" y="3714"/>
                  </a:lnTo>
                  <a:lnTo>
                    <a:pt x="4420" y="755"/>
                  </a:lnTo>
                  <a:lnTo>
                    <a:pt x="4498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3"/>
            <p:cNvSpPr/>
            <p:nvPr/>
          </p:nvSpPr>
          <p:spPr>
            <a:xfrm>
              <a:off x="3687241" y="6889493"/>
              <a:ext cx="303902" cy="256820"/>
            </a:xfrm>
            <a:custGeom>
              <a:avLst/>
              <a:gdLst/>
              <a:ahLst/>
              <a:cxnLst/>
              <a:rect l="l" t="t" r="r" b="b"/>
              <a:pathLst>
                <a:path w="1833" h="1549" extrusionOk="0">
                  <a:moveTo>
                    <a:pt x="1832" y="1"/>
                  </a:moveTo>
                  <a:lnTo>
                    <a:pt x="0" y="1471"/>
                  </a:lnTo>
                  <a:lnTo>
                    <a:pt x="754" y="1549"/>
                  </a:lnTo>
                  <a:lnTo>
                    <a:pt x="1745" y="756"/>
                  </a:lnTo>
                  <a:lnTo>
                    <a:pt x="1832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3"/>
            <p:cNvSpPr/>
            <p:nvPr/>
          </p:nvSpPr>
          <p:spPr>
            <a:xfrm>
              <a:off x="1683944" y="5013023"/>
              <a:ext cx="2557388" cy="568851"/>
            </a:xfrm>
            <a:custGeom>
              <a:avLst/>
              <a:gdLst/>
              <a:ahLst/>
              <a:cxnLst/>
              <a:rect l="l" t="t" r="r" b="b"/>
              <a:pathLst>
                <a:path w="15425" h="3431" extrusionOk="0">
                  <a:moveTo>
                    <a:pt x="196" y="1"/>
                  </a:moveTo>
                  <a:lnTo>
                    <a:pt x="0" y="1804"/>
                  </a:lnTo>
                  <a:lnTo>
                    <a:pt x="15228" y="3431"/>
                  </a:lnTo>
                  <a:lnTo>
                    <a:pt x="15424" y="1628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CD5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3"/>
            <p:cNvSpPr/>
            <p:nvPr/>
          </p:nvSpPr>
          <p:spPr>
            <a:xfrm>
              <a:off x="1744128" y="5320076"/>
              <a:ext cx="2386785" cy="417810"/>
            </a:xfrm>
            <a:custGeom>
              <a:avLst/>
              <a:gdLst/>
              <a:ahLst/>
              <a:cxnLst/>
              <a:rect l="l" t="t" r="r" b="b"/>
              <a:pathLst>
                <a:path w="14396" h="2520" extrusionOk="0">
                  <a:moveTo>
                    <a:pt x="108" y="1"/>
                  </a:moveTo>
                  <a:lnTo>
                    <a:pt x="0" y="1000"/>
                  </a:lnTo>
                  <a:lnTo>
                    <a:pt x="14288" y="2519"/>
                  </a:lnTo>
                  <a:lnTo>
                    <a:pt x="14395" y="152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3"/>
            <p:cNvSpPr/>
            <p:nvPr/>
          </p:nvSpPr>
          <p:spPr>
            <a:xfrm>
              <a:off x="3529571" y="5227562"/>
              <a:ext cx="409514" cy="1913966"/>
            </a:xfrm>
            <a:custGeom>
              <a:avLst/>
              <a:gdLst/>
              <a:ahLst/>
              <a:cxnLst/>
              <a:rect l="l" t="t" r="r" b="b"/>
              <a:pathLst>
                <a:path w="2470" h="11544" extrusionOk="0">
                  <a:moveTo>
                    <a:pt x="1215" y="0"/>
                  </a:moveTo>
                  <a:lnTo>
                    <a:pt x="0" y="11407"/>
                  </a:lnTo>
                  <a:lnTo>
                    <a:pt x="1255" y="11544"/>
                  </a:lnTo>
                  <a:lnTo>
                    <a:pt x="2470" y="138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3"/>
            <p:cNvSpPr/>
            <p:nvPr/>
          </p:nvSpPr>
          <p:spPr>
            <a:xfrm>
              <a:off x="3680775" y="5527983"/>
              <a:ext cx="225813" cy="185527"/>
            </a:xfrm>
            <a:custGeom>
              <a:avLst/>
              <a:gdLst/>
              <a:ahLst/>
              <a:cxnLst/>
              <a:rect l="l" t="t" r="r" b="b"/>
              <a:pathLst>
                <a:path w="1362" h="1119" extrusionOk="0">
                  <a:moveTo>
                    <a:pt x="107" y="1"/>
                  </a:moveTo>
                  <a:lnTo>
                    <a:pt x="0" y="991"/>
                  </a:lnTo>
                  <a:lnTo>
                    <a:pt x="1254" y="1118"/>
                  </a:lnTo>
                  <a:lnTo>
                    <a:pt x="1362" y="129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3"/>
            <p:cNvSpPr/>
            <p:nvPr/>
          </p:nvSpPr>
          <p:spPr>
            <a:xfrm>
              <a:off x="1804146" y="5043861"/>
              <a:ext cx="409514" cy="1912474"/>
            </a:xfrm>
            <a:custGeom>
              <a:avLst/>
              <a:gdLst/>
              <a:ahLst/>
              <a:cxnLst/>
              <a:rect l="l" t="t" r="r" b="b"/>
              <a:pathLst>
                <a:path w="2470" h="11535" extrusionOk="0">
                  <a:moveTo>
                    <a:pt x="1216" y="1"/>
                  </a:moveTo>
                  <a:lnTo>
                    <a:pt x="1" y="11407"/>
                  </a:lnTo>
                  <a:lnTo>
                    <a:pt x="1255" y="11535"/>
                  </a:lnTo>
                  <a:lnTo>
                    <a:pt x="2470" y="13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3"/>
            <p:cNvSpPr/>
            <p:nvPr/>
          </p:nvSpPr>
          <p:spPr>
            <a:xfrm>
              <a:off x="1956842" y="5342790"/>
              <a:ext cx="224321" cy="187185"/>
            </a:xfrm>
            <a:custGeom>
              <a:avLst/>
              <a:gdLst/>
              <a:ahLst/>
              <a:cxnLst/>
              <a:rect l="l" t="t" r="r" b="b"/>
              <a:pathLst>
                <a:path w="1353" h="1129" extrusionOk="0">
                  <a:moveTo>
                    <a:pt x="109" y="1"/>
                  </a:moveTo>
                  <a:lnTo>
                    <a:pt x="1" y="1000"/>
                  </a:lnTo>
                  <a:lnTo>
                    <a:pt x="1255" y="1128"/>
                  </a:lnTo>
                  <a:lnTo>
                    <a:pt x="1353" y="13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3"/>
            <p:cNvSpPr/>
            <p:nvPr/>
          </p:nvSpPr>
          <p:spPr>
            <a:xfrm>
              <a:off x="2187629" y="4238428"/>
              <a:ext cx="892143" cy="921005"/>
            </a:xfrm>
            <a:custGeom>
              <a:avLst/>
              <a:gdLst/>
              <a:ahLst/>
              <a:cxnLst/>
              <a:rect l="l" t="t" r="r" b="b"/>
              <a:pathLst>
                <a:path w="5381" h="5555" extrusionOk="0">
                  <a:moveTo>
                    <a:pt x="1851" y="1"/>
                  </a:moveTo>
                  <a:cubicBezTo>
                    <a:pt x="1406" y="1"/>
                    <a:pt x="1011" y="229"/>
                    <a:pt x="736" y="743"/>
                  </a:cubicBezTo>
                  <a:cubicBezTo>
                    <a:pt x="0" y="2125"/>
                    <a:pt x="1431" y="4016"/>
                    <a:pt x="2626" y="5261"/>
                  </a:cubicBezTo>
                  <a:lnTo>
                    <a:pt x="4146" y="5418"/>
                  </a:lnTo>
                  <a:cubicBezTo>
                    <a:pt x="4146" y="5418"/>
                    <a:pt x="1539" y="3007"/>
                    <a:pt x="1705" y="1733"/>
                  </a:cubicBezTo>
                  <a:lnTo>
                    <a:pt x="1705" y="1723"/>
                  </a:lnTo>
                  <a:cubicBezTo>
                    <a:pt x="1715" y="1625"/>
                    <a:pt x="1744" y="1527"/>
                    <a:pt x="1803" y="1439"/>
                  </a:cubicBezTo>
                  <a:cubicBezTo>
                    <a:pt x="1894" y="1281"/>
                    <a:pt x="2009" y="1210"/>
                    <a:pt x="2140" y="1210"/>
                  </a:cubicBezTo>
                  <a:cubicBezTo>
                    <a:pt x="2963" y="1210"/>
                    <a:pt x="4402" y="4024"/>
                    <a:pt x="4351" y="5437"/>
                  </a:cubicBezTo>
                  <a:lnTo>
                    <a:pt x="5370" y="5555"/>
                  </a:lnTo>
                  <a:cubicBezTo>
                    <a:pt x="5380" y="4849"/>
                    <a:pt x="5272" y="4163"/>
                    <a:pt x="5076" y="3536"/>
                  </a:cubicBezTo>
                  <a:cubicBezTo>
                    <a:pt x="4939" y="3086"/>
                    <a:pt x="4763" y="2664"/>
                    <a:pt x="4557" y="2272"/>
                  </a:cubicBezTo>
                  <a:cubicBezTo>
                    <a:pt x="3826" y="908"/>
                    <a:pt x="2739" y="1"/>
                    <a:pt x="185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3"/>
            <p:cNvSpPr/>
            <p:nvPr/>
          </p:nvSpPr>
          <p:spPr>
            <a:xfrm>
              <a:off x="2912151" y="4359293"/>
              <a:ext cx="989630" cy="827827"/>
            </a:xfrm>
            <a:custGeom>
              <a:avLst/>
              <a:gdLst/>
              <a:ahLst/>
              <a:cxnLst/>
              <a:rect l="l" t="t" r="r" b="b"/>
              <a:pathLst>
                <a:path w="5969" h="4993" extrusionOk="0">
                  <a:moveTo>
                    <a:pt x="4300" y="0"/>
                  </a:moveTo>
                  <a:cubicBezTo>
                    <a:pt x="3459" y="0"/>
                    <a:pt x="2371" y="634"/>
                    <a:pt x="1481" y="1680"/>
                  </a:cubicBezTo>
                  <a:cubicBezTo>
                    <a:pt x="1196" y="2023"/>
                    <a:pt x="941" y="2396"/>
                    <a:pt x="706" y="2807"/>
                  </a:cubicBezTo>
                  <a:cubicBezTo>
                    <a:pt x="393" y="3385"/>
                    <a:pt x="138" y="4022"/>
                    <a:pt x="1" y="4718"/>
                  </a:cubicBezTo>
                  <a:lnTo>
                    <a:pt x="1020" y="4826"/>
                  </a:lnTo>
                  <a:cubicBezTo>
                    <a:pt x="1257" y="3476"/>
                    <a:pt x="3139" y="1144"/>
                    <a:pt x="3995" y="1144"/>
                  </a:cubicBezTo>
                  <a:cubicBezTo>
                    <a:pt x="4164" y="1144"/>
                    <a:pt x="4294" y="1236"/>
                    <a:pt x="4362" y="1445"/>
                  </a:cubicBezTo>
                  <a:cubicBezTo>
                    <a:pt x="4391" y="1543"/>
                    <a:pt x="4401" y="1651"/>
                    <a:pt x="4391" y="1749"/>
                  </a:cubicBezTo>
                  <a:cubicBezTo>
                    <a:pt x="4283" y="3023"/>
                    <a:pt x="1069" y="4796"/>
                    <a:pt x="1020" y="4826"/>
                  </a:cubicBezTo>
                  <a:lnTo>
                    <a:pt x="2607" y="4992"/>
                  </a:lnTo>
                  <a:cubicBezTo>
                    <a:pt x="4097" y="4042"/>
                    <a:pt x="5969" y="2503"/>
                    <a:pt x="5547" y="994"/>
                  </a:cubicBezTo>
                  <a:cubicBezTo>
                    <a:pt x="5350" y="307"/>
                    <a:pt x="4885" y="0"/>
                    <a:pt x="430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3"/>
            <p:cNvSpPr/>
            <p:nvPr/>
          </p:nvSpPr>
          <p:spPr>
            <a:xfrm>
              <a:off x="3810593" y="5082823"/>
              <a:ext cx="2409499" cy="2365765"/>
            </a:xfrm>
            <a:custGeom>
              <a:avLst/>
              <a:gdLst/>
              <a:ahLst/>
              <a:cxnLst/>
              <a:rect l="l" t="t" r="r" b="b"/>
              <a:pathLst>
                <a:path w="14533" h="14269" extrusionOk="0">
                  <a:moveTo>
                    <a:pt x="12250" y="1"/>
                  </a:moveTo>
                  <a:lnTo>
                    <a:pt x="1" y="2353"/>
                  </a:lnTo>
                  <a:lnTo>
                    <a:pt x="217" y="3480"/>
                  </a:lnTo>
                  <a:lnTo>
                    <a:pt x="373" y="4303"/>
                  </a:lnTo>
                  <a:lnTo>
                    <a:pt x="726" y="6135"/>
                  </a:lnTo>
                  <a:lnTo>
                    <a:pt x="883" y="6958"/>
                  </a:lnTo>
                  <a:lnTo>
                    <a:pt x="892" y="7027"/>
                  </a:lnTo>
                  <a:lnTo>
                    <a:pt x="1098" y="8105"/>
                  </a:lnTo>
                  <a:lnTo>
                    <a:pt x="1236" y="8791"/>
                  </a:lnTo>
                  <a:lnTo>
                    <a:pt x="1392" y="9614"/>
                  </a:lnTo>
                  <a:lnTo>
                    <a:pt x="1745" y="11437"/>
                  </a:lnTo>
                  <a:lnTo>
                    <a:pt x="1902" y="12260"/>
                  </a:lnTo>
                  <a:lnTo>
                    <a:pt x="2245" y="14092"/>
                  </a:lnTo>
                  <a:lnTo>
                    <a:pt x="2284" y="14269"/>
                  </a:lnTo>
                  <a:lnTo>
                    <a:pt x="14533" y="11917"/>
                  </a:lnTo>
                  <a:lnTo>
                    <a:pt x="13357" y="5754"/>
                  </a:lnTo>
                  <a:lnTo>
                    <a:pt x="13152" y="4676"/>
                  </a:lnTo>
                  <a:lnTo>
                    <a:pt x="12250" y="1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3"/>
            <p:cNvSpPr/>
            <p:nvPr/>
          </p:nvSpPr>
          <p:spPr>
            <a:xfrm>
              <a:off x="3846404" y="5412755"/>
              <a:ext cx="286162" cy="383655"/>
            </a:xfrm>
            <a:custGeom>
              <a:avLst/>
              <a:gdLst/>
              <a:ahLst/>
              <a:cxnLst/>
              <a:rect l="l" t="t" r="r" b="b"/>
              <a:pathLst>
                <a:path w="1726" h="2314" extrusionOk="0">
                  <a:moveTo>
                    <a:pt x="1725" y="1"/>
                  </a:moveTo>
                  <a:lnTo>
                    <a:pt x="902" y="157"/>
                  </a:lnTo>
                  <a:lnTo>
                    <a:pt x="1" y="1490"/>
                  </a:lnTo>
                  <a:lnTo>
                    <a:pt x="157" y="2313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3"/>
            <p:cNvSpPr/>
            <p:nvPr/>
          </p:nvSpPr>
          <p:spPr>
            <a:xfrm>
              <a:off x="3930960" y="5328366"/>
              <a:ext cx="641792" cy="908239"/>
            </a:xfrm>
            <a:custGeom>
              <a:avLst/>
              <a:gdLst/>
              <a:ahLst/>
              <a:cxnLst/>
              <a:rect l="l" t="t" r="r" b="b"/>
              <a:pathLst>
                <a:path w="3871" h="5478" extrusionOk="0">
                  <a:moveTo>
                    <a:pt x="3870" y="0"/>
                  </a:moveTo>
                  <a:lnTo>
                    <a:pt x="3047" y="157"/>
                  </a:lnTo>
                  <a:lnTo>
                    <a:pt x="0" y="4654"/>
                  </a:lnTo>
                  <a:lnTo>
                    <a:pt x="157" y="5477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3"/>
            <p:cNvSpPr/>
            <p:nvPr/>
          </p:nvSpPr>
          <p:spPr>
            <a:xfrm>
              <a:off x="4015349" y="5243810"/>
              <a:ext cx="997754" cy="1433154"/>
            </a:xfrm>
            <a:custGeom>
              <a:avLst/>
              <a:gdLst/>
              <a:ahLst/>
              <a:cxnLst/>
              <a:rect l="l" t="t" r="r" b="b"/>
              <a:pathLst>
                <a:path w="6018" h="8644" extrusionOk="0">
                  <a:moveTo>
                    <a:pt x="6017" y="0"/>
                  </a:moveTo>
                  <a:lnTo>
                    <a:pt x="5194" y="157"/>
                  </a:lnTo>
                  <a:lnTo>
                    <a:pt x="1" y="7820"/>
                  </a:lnTo>
                  <a:lnTo>
                    <a:pt x="157" y="8643"/>
                  </a:lnTo>
                  <a:lnTo>
                    <a:pt x="6017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3"/>
            <p:cNvSpPr/>
            <p:nvPr/>
          </p:nvSpPr>
          <p:spPr>
            <a:xfrm>
              <a:off x="4099904" y="5159254"/>
              <a:ext cx="1351892" cy="1956411"/>
            </a:xfrm>
            <a:custGeom>
              <a:avLst/>
              <a:gdLst/>
              <a:ahLst/>
              <a:cxnLst/>
              <a:rect l="l" t="t" r="r" b="b"/>
              <a:pathLst>
                <a:path w="8154" h="11800" extrusionOk="0">
                  <a:moveTo>
                    <a:pt x="8153" y="1"/>
                  </a:moveTo>
                  <a:lnTo>
                    <a:pt x="7339" y="158"/>
                  </a:lnTo>
                  <a:lnTo>
                    <a:pt x="0" y="10976"/>
                  </a:lnTo>
                  <a:lnTo>
                    <a:pt x="157" y="11799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3"/>
            <p:cNvSpPr/>
            <p:nvPr/>
          </p:nvSpPr>
          <p:spPr>
            <a:xfrm>
              <a:off x="4182636" y="5084647"/>
              <a:ext cx="1668727" cy="2363941"/>
            </a:xfrm>
            <a:custGeom>
              <a:avLst/>
              <a:gdLst/>
              <a:ahLst/>
              <a:cxnLst/>
              <a:rect l="l" t="t" r="r" b="b"/>
              <a:pathLst>
                <a:path w="10065" h="14258" extrusionOk="0">
                  <a:moveTo>
                    <a:pt x="10006" y="0"/>
                  </a:moveTo>
                  <a:lnTo>
                    <a:pt x="9486" y="98"/>
                  </a:lnTo>
                  <a:lnTo>
                    <a:pt x="1" y="14081"/>
                  </a:lnTo>
                  <a:lnTo>
                    <a:pt x="40" y="14258"/>
                  </a:lnTo>
                  <a:lnTo>
                    <a:pt x="687" y="14131"/>
                  </a:lnTo>
                  <a:lnTo>
                    <a:pt x="10065" y="314"/>
                  </a:lnTo>
                  <a:lnTo>
                    <a:pt x="10006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3"/>
            <p:cNvSpPr/>
            <p:nvPr/>
          </p:nvSpPr>
          <p:spPr>
            <a:xfrm>
              <a:off x="4600273" y="5438785"/>
              <a:ext cx="1335645" cy="1930214"/>
            </a:xfrm>
            <a:custGeom>
              <a:avLst/>
              <a:gdLst/>
              <a:ahLst/>
              <a:cxnLst/>
              <a:rect l="l" t="t" r="r" b="b"/>
              <a:pathLst>
                <a:path w="8056" h="11642" extrusionOk="0">
                  <a:moveTo>
                    <a:pt x="7888" y="0"/>
                  </a:moveTo>
                  <a:lnTo>
                    <a:pt x="0" y="11642"/>
                  </a:lnTo>
                  <a:lnTo>
                    <a:pt x="824" y="11485"/>
                  </a:lnTo>
                  <a:lnTo>
                    <a:pt x="8055" y="824"/>
                  </a:lnTo>
                  <a:lnTo>
                    <a:pt x="7888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3"/>
            <p:cNvSpPr/>
            <p:nvPr/>
          </p:nvSpPr>
          <p:spPr>
            <a:xfrm>
              <a:off x="5040458" y="5878971"/>
              <a:ext cx="979848" cy="1407123"/>
            </a:xfrm>
            <a:custGeom>
              <a:avLst/>
              <a:gdLst/>
              <a:ahLst/>
              <a:cxnLst/>
              <a:rect l="l" t="t" r="r" b="b"/>
              <a:pathLst>
                <a:path w="5910" h="8487" extrusionOk="0">
                  <a:moveTo>
                    <a:pt x="5743" y="1"/>
                  </a:moveTo>
                  <a:lnTo>
                    <a:pt x="1" y="8487"/>
                  </a:lnTo>
                  <a:lnTo>
                    <a:pt x="814" y="8321"/>
                  </a:lnTo>
                  <a:lnTo>
                    <a:pt x="5910" y="824"/>
                  </a:lnTo>
                  <a:lnTo>
                    <a:pt x="5743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3"/>
            <p:cNvSpPr/>
            <p:nvPr/>
          </p:nvSpPr>
          <p:spPr>
            <a:xfrm>
              <a:off x="5479150" y="6319323"/>
              <a:ext cx="624052" cy="882374"/>
            </a:xfrm>
            <a:custGeom>
              <a:avLst/>
              <a:gdLst/>
              <a:ahLst/>
              <a:cxnLst/>
              <a:rect l="l" t="t" r="r" b="b"/>
              <a:pathLst>
                <a:path w="3764" h="5322" extrusionOk="0">
                  <a:moveTo>
                    <a:pt x="3606" y="1"/>
                  </a:moveTo>
                  <a:lnTo>
                    <a:pt x="0" y="5321"/>
                  </a:lnTo>
                  <a:lnTo>
                    <a:pt x="824" y="5164"/>
                  </a:lnTo>
                  <a:lnTo>
                    <a:pt x="3763" y="824"/>
                  </a:lnTo>
                  <a:lnTo>
                    <a:pt x="3606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3"/>
            <p:cNvSpPr/>
            <p:nvPr/>
          </p:nvSpPr>
          <p:spPr>
            <a:xfrm>
              <a:off x="5919501" y="6759509"/>
              <a:ext cx="268091" cy="357625"/>
            </a:xfrm>
            <a:custGeom>
              <a:avLst/>
              <a:gdLst/>
              <a:ahLst/>
              <a:cxnLst/>
              <a:rect l="l" t="t" r="r" b="b"/>
              <a:pathLst>
                <a:path w="1617" h="2157" extrusionOk="0">
                  <a:moveTo>
                    <a:pt x="1460" y="1"/>
                  </a:moveTo>
                  <a:lnTo>
                    <a:pt x="0" y="2157"/>
                  </a:lnTo>
                  <a:lnTo>
                    <a:pt x="823" y="2000"/>
                  </a:lnTo>
                  <a:lnTo>
                    <a:pt x="1617" y="824"/>
                  </a:lnTo>
                  <a:lnTo>
                    <a:pt x="1460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3"/>
            <p:cNvSpPr/>
            <p:nvPr/>
          </p:nvSpPr>
          <p:spPr>
            <a:xfrm>
              <a:off x="3693707" y="4813240"/>
              <a:ext cx="2216182" cy="672806"/>
            </a:xfrm>
            <a:custGeom>
              <a:avLst/>
              <a:gdLst/>
              <a:ahLst/>
              <a:cxnLst/>
              <a:rect l="l" t="t" r="r" b="b"/>
              <a:pathLst>
                <a:path w="13367" h="4058" extrusionOk="0">
                  <a:moveTo>
                    <a:pt x="13073" y="0"/>
                  </a:moveTo>
                  <a:lnTo>
                    <a:pt x="0" y="2509"/>
                  </a:lnTo>
                  <a:lnTo>
                    <a:pt x="294" y="4057"/>
                  </a:lnTo>
                  <a:lnTo>
                    <a:pt x="13367" y="1549"/>
                  </a:lnTo>
                  <a:lnTo>
                    <a:pt x="13073" y="0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3"/>
            <p:cNvSpPr/>
            <p:nvPr/>
          </p:nvSpPr>
          <p:spPr>
            <a:xfrm>
              <a:off x="3810593" y="5082823"/>
              <a:ext cx="2058677" cy="531547"/>
            </a:xfrm>
            <a:custGeom>
              <a:avLst/>
              <a:gdLst/>
              <a:ahLst/>
              <a:cxnLst/>
              <a:rect l="l" t="t" r="r" b="b"/>
              <a:pathLst>
                <a:path w="12417" h="3206" extrusionOk="0">
                  <a:moveTo>
                    <a:pt x="12250" y="1"/>
                  </a:moveTo>
                  <a:lnTo>
                    <a:pt x="1" y="2353"/>
                  </a:lnTo>
                  <a:lnTo>
                    <a:pt x="167" y="3206"/>
                  </a:lnTo>
                  <a:lnTo>
                    <a:pt x="12416" y="854"/>
                  </a:lnTo>
                  <a:lnTo>
                    <a:pt x="12250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3"/>
            <p:cNvSpPr/>
            <p:nvPr/>
          </p:nvSpPr>
          <p:spPr>
            <a:xfrm>
              <a:off x="3977880" y="4378359"/>
              <a:ext cx="885677" cy="701489"/>
            </a:xfrm>
            <a:custGeom>
              <a:avLst/>
              <a:gdLst/>
              <a:ahLst/>
              <a:cxnLst/>
              <a:rect l="l" t="t" r="r" b="b"/>
              <a:pathLst>
                <a:path w="5342" h="4231" extrusionOk="0">
                  <a:moveTo>
                    <a:pt x="1401" y="0"/>
                  </a:moveTo>
                  <a:cubicBezTo>
                    <a:pt x="832" y="0"/>
                    <a:pt x="396" y="296"/>
                    <a:pt x="266" y="957"/>
                  </a:cubicBezTo>
                  <a:cubicBezTo>
                    <a:pt x="1" y="2290"/>
                    <a:pt x="1677" y="3505"/>
                    <a:pt x="2990" y="4230"/>
                  </a:cubicBezTo>
                  <a:lnTo>
                    <a:pt x="4284" y="3976"/>
                  </a:lnTo>
                  <a:cubicBezTo>
                    <a:pt x="4284" y="3976"/>
                    <a:pt x="1510" y="2633"/>
                    <a:pt x="1324" y="1526"/>
                  </a:cubicBezTo>
                  <a:cubicBezTo>
                    <a:pt x="1305" y="1438"/>
                    <a:pt x="1305" y="1349"/>
                    <a:pt x="1324" y="1262"/>
                  </a:cubicBezTo>
                  <a:cubicBezTo>
                    <a:pt x="1372" y="1060"/>
                    <a:pt x="1491" y="972"/>
                    <a:pt x="1657" y="972"/>
                  </a:cubicBezTo>
                  <a:cubicBezTo>
                    <a:pt x="2419" y="972"/>
                    <a:pt x="4162" y="2812"/>
                    <a:pt x="4460" y="3947"/>
                  </a:cubicBezTo>
                  <a:lnTo>
                    <a:pt x="5342" y="3780"/>
                  </a:lnTo>
                  <a:cubicBezTo>
                    <a:pt x="5165" y="3192"/>
                    <a:pt x="4901" y="2653"/>
                    <a:pt x="4587" y="2183"/>
                  </a:cubicBezTo>
                  <a:cubicBezTo>
                    <a:pt x="4352" y="1839"/>
                    <a:pt x="4097" y="1536"/>
                    <a:pt x="3833" y="1262"/>
                  </a:cubicBezTo>
                  <a:cubicBezTo>
                    <a:pt x="3037" y="466"/>
                    <a:pt x="2114" y="0"/>
                    <a:pt x="140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3"/>
            <p:cNvSpPr/>
            <p:nvPr/>
          </p:nvSpPr>
          <p:spPr>
            <a:xfrm>
              <a:off x="4710692" y="4192835"/>
              <a:ext cx="739280" cy="839930"/>
            </a:xfrm>
            <a:custGeom>
              <a:avLst/>
              <a:gdLst/>
              <a:ahLst/>
              <a:cxnLst/>
              <a:rect l="l" t="t" r="r" b="b"/>
              <a:pathLst>
                <a:path w="4459" h="5066" extrusionOk="0">
                  <a:moveTo>
                    <a:pt x="2794" y="0"/>
                  </a:moveTo>
                  <a:cubicBezTo>
                    <a:pt x="2003" y="0"/>
                    <a:pt x="1076" y="883"/>
                    <a:pt x="520" y="2165"/>
                  </a:cubicBezTo>
                  <a:cubicBezTo>
                    <a:pt x="373" y="2518"/>
                    <a:pt x="245" y="2900"/>
                    <a:pt x="167" y="3302"/>
                  </a:cubicBezTo>
                  <a:cubicBezTo>
                    <a:pt x="49" y="3860"/>
                    <a:pt x="1" y="4448"/>
                    <a:pt x="60" y="5066"/>
                  </a:cubicBezTo>
                  <a:lnTo>
                    <a:pt x="931" y="4889"/>
                  </a:lnTo>
                  <a:cubicBezTo>
                    <a:pt x="777" y="3656"/>
                    <a:pt x="1850" y="1070"/>
                    <a:pt x="2567" y="1070"/>
                  </a:cubicBezTo>
                  <a:cubicBezTo>
                    <a:pt x="2671" y="1070"/>
                    <a:pt x="2768" y="1124"/>
                    <a:pt x="2852" y="1244"/>
                  </a:cubicBezTo>
                  <a:cubicBezTo>
                    <a:pt x="2901" y="1312"/>
                    <a:pt x="2930" y="1401"/>
                    <a:pt x="2950" y="1488"/>
                  </a:cubicBezTo>
                  <a:cubicBezTo>
                    <a:pt x="3185" y="2577"/>
                    <a:pt x="961" y="4859"/>
                    <a:pt x="931" y="4889"/>
                  </a:cubicBezTo>
                  <a:lnTo>
                    <a:pt x="2294" y="4634"/>
                  </a:lnTo>
                  <a:cubicBezTo>
                    <a:pt x="3293" y="3459"/>
                    <a:pt x="4459" y="1714"/>
                    <a:pt x="3724" y="567"/>
                  </a:cubicBezTo>
                  <a:cubicBezTo>
                    <a:pt x="3471" y="175"/>
                    <a:pt x="3146" y="0"/>
                    <a:pt x="2794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3"/>
            <p:cNvSpPr/>
            <p:nvPr/>
          </p:nvSpPr>
          <p:spPr>
            <a:xfrm>
              <a:off x="1422486" y="654103"/>
              <a:ext cx="256816" cy="248696"/>
            </a:xfrm>
            <a:custGeom>
              <a:avLst/>
              <a:gdLst/>
              <a:ahLst/>
              <a:cxnLst/>
              <a:rect l="l" t="t" r="r" b="b"/>
              <a:pathLst>
                <a:path w="1549" h="1500" extrusionOk="0">
                  <a:moveTo>
                    <a:pt x="1215" y="0"/>
                  </a:moveTo>
                  <a:lnTo>
                    <a:pt x="745" y="275"/>
                  </a:lnTo>
                  <a:lnTo>
                    <a:pt x="255" y="39"/>
                  </a:lnTo>
                  <a:lnTo>
                    <a:pt x="373" y="569"/>
                  </a:lnTo>
                  <a:lnTo>
                    <a:pt x="0" y="961"/>
                  </a:lnTo>
                  <a:lnTo>
                    <a:pt x="539" y="1019"/>
                  </a:lnTo>
                  <a:lnTo>
                    <a:pt x="794" y="1500"/>
                  </a:lnTo>
                  <a:lnTo>
                    <a:pt x="1019" y="1000"/>
                  </a:lnTo>
                  <a:lnTo>
                    <a:pt x="1548" y="902"/>
                  </a:lnTo>
                  <a:lnTo>
                    <a:pt x="1146" y="540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3"/>
            <p:cNvSpPr/>
            <p:nvPr/>
          </p:nvSpPr>
          <p:spPr>
            <a:xfrm>
              <a:off x="7004793" y="2740138"/>
              <a:ext cx="258309" cy="248862"/>
            </a:xfrm>
            <a:custGeom>
              <a:avLst/>
              <a:gdLst/>
              <a:ahLst/>
              <a:cxnLst/>
              <a:rect l="l" t="t" r="r" b="b"/>
              <a:pathLst>
                <a:path w="1558" h="1501" extrusionOk="0">
                  <a:moveTo>
                    <a:pt x="1225" y="0"/>
                  </a:moveTo>
                  <a:lnTo>
                    <a:pt x="754" y="275"/>
                  </a:lnTo>
                  <a:lnTo>
                    <a:pt x="264" y="40"/>
                  </a:lnTo>
                  <a:lnTo>
                    <a:pt x="264" y="40"/>
                  </a:lnTo>
                  <a:lnTo>
                    <a:pt x="373" y="569"/>
                  </a:lnTo>
                  <a:lnTo>
                    <a:pt x="0" y="961"/>
                  </a:lnTo>
                  <a:lnTo>
                    <a:pt x="539" y="1020"/>
                  </a:lnTo>
                  <a:lnTo>
                    <a:pt x="804" y="1500"/>
                  </a:lnTo>
                  <a:lnTo>
                    <a:pt x="1019" y="1000"/>
                  </a:lnTo>
                  <a:lnTo>
                    <a:pt x="1558" y="902"/>
                  </a:lnTo>
                  <a:lnTo>
                    <a:pt x="1157" y="540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3"/>
            <p:cNvSpPr/>
            <p:nvPr/>
          </p:nvSpPr>
          <p:spPr>
            <a:xfrm>
              <a:off x="8731710" y="3068246"/>
              <a:ext cx="256816" cy="247204"/>
            </a:xfrm>
            <a:custGeom>
              <a:avLst/>
              <a:gdLst/>
              <a:ahLst/>
              <a:cxnLst/>
              <a:rect l="l" t="t" r="r" b="b"/>
              <a:pathLst>
                <a:path w="1549" h="1491" extrusionOk="0">
                  <a:moveTo>
                    <a:pt x="1226" y="1"/>
                  </a:moveTo>
                  <a:lnTo>
                    <a:pt x="755" y="266"/>
                  </a:lnTo>
                  <a:lnTo>
                    <a:pt x="265" y="31"/>
                  </a:lnTo>
                  <a:lnTo>
                    <a:pt x="265" y="31"/>
                  </a:lnTo>
                  <a:lnTo>
                    <a:pt x="373" y="569"/>
                  </a:lnTo>
                  <a:lnTo>
                    <a:pt x="0" y="961"/>
                  </a:lnTo>
                  <a:lnTo>
                    <a:pt x="540" y="1020"/>
                  </a:lnTo>
                  <a:lnTo>
                    <a:pt x="795" y="1490"/>
                  </a:lnTo>
                  <a:lnTo>
                    <a:pt x="1019" y="1000"/>
                  </a:lnTo>
                  <a:lnTo>
                    <a:pt x="1549" y="902"/>
                  </a:lnTo>
                  <a:lnTo>
                    <a:pt x="1147" y="540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3"/>
            <p:cNvSpPr/>
            <p:nvPr/>
          </p:nvSpPr>
          <p:spPr>
            <a:xfrm>
              <a:off x="5649753" y="1459868"/>
              <a:ext cx="258474" cy="248862"/>
            </a:xfrm>
            <a:custGeom>
              <a:avLst/>
              <a:gdLst/>
              <a:ahLst/>
              <a:cxnLst/>
              <a:rect l="l" t="t" r="r" b="b"/>
              <a:pathLst>
                <a:path w="1559" h="1501" extrusionOk="0">
                  <a:moveTo>
                    <a:pt x="1225" y="1"/>
                  </a:moveTo>
                  <a:lnTo>
                    <a:pt x="755" y="275"/>
                  </a:lnTo>
                  <a:lnTo>
                    <a:pt x="265" y="40"/>
                  </a:lnTo>
                  <a:lnTo>
                    <a:pt x="373" y="569"/>
                  </a:lnTo>
                  <a:lnTo>
                    <a:pt x="1" y="961"/>
                  </a:lnTo>
                  <a:lnTo>
                    <a:pt x="539" y="1020"/>
                  </a:lnTo>
                  <a:lnTo>
                    <a:pt x="804" y="1500"/>
                  </a:lnTo>
                  <a:lnTo>
                    <a:pt x="1020" y="1000"/>
                  </a:lnTo>
                  <a:lnTo>
                    <a:pt x="1558" y="902"/>
                  </a:lnTo>
                  <a:lnTo>
                    <a:pt x="1157" y="540"/>
                  </a:lnTo>
                  <a:lnTo>
                    <a:pt x="122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3"/>
            <p:cNvSpPr/>
            <p:nvPr/>
          </p:nvSpPr>
          <p:spPr>
            <a:xfrm>
              <a:off x="3173775" y="1611073"/>
              <a:ext cx="256816" cy="248696"/>
            </a:xfrm>
            <a:custGeom>
              <a:avLst/>
              <a:gdLst/>
              <a:ahLst/>
              <a:cxnLst/>
              <a:rect l="l" t="t" r="r" b="b"/>
              <a:pathLst>
                <a:path w="1549" h="1500" extrusionOk="0">
                  <a:moveTo>
                    <a:pt x="1216" y="0"/>
                  </a:moveTo>
                  <a:lnTo>
                    <a:pt x="745" y="275"/>
                  </a:lnTo>
                  <a:lnTo>
                    <a:pt x="255" y="40"/>
                  </a:lnTo>
                  <a:lnTo>
                    <a:pt x="373" y="569"/>
                  </a:lnTo>
                  <a:lnTo>
                    <a:pt x="1" y="961"/>
                  </a:lnTo>
                  <a:lnTo>
                    <a:pt x="539" y="1020"/>
                  </a:lnTo>
                  <a:lnTo>
                    <a:pt x="794" y="1499"/>
                  </a:lnTo>
                  <a:lnTo>
                    <a:pt x="1020" y="1000"/>
                  </a:lnTo>
                  <a:lnTo>
                    <a:pt x="1549" y="902"/>
                  </a:lnTo>
                  <a:lnTo>
                    <a:pt x="1147" y="539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3"/>
            <p:cNvSpPr/>
            <p:nvPr/>
          </p:nvSpPr>
          <p:spPr>
            <a:xfrm>
              <a:off x="397212" y="1503803"/>
              <a:ext cx="164303" cy="160989"/>
            </a:xfrm>
            <a:custGeom>
              <a:avLst/>
              <a:gdLst/>
              <a:ahLst/>
              <a:cxnLst/>
              <a:rect l="l" t="t" r="r" b="b"/>
              <a:pathLst>
                <a:path w="991" h="971" extrusionOk="0">
                  <a:moveTo>
                    <a:pt x="765" y="1"/>
                  </a:moveTo>
                  <a:lnTo>
                    <a:pt x="471" y="186"/>
                  </a:lnTo>
                  <a:lnTo>
                    <a:pt x="148" y="49"/>
                  </a:lnTo>
                  <a:lnTo>
                    <a:pt x="236" y="382"/>
                  </a:lnTo>
                  <a:lnTo>
                    <a:pt x="0" y="647"/>
                  </a:lnTo>
                  <a:lnTo>
                    <a:pt x="353" y="667"/>
                  </a:lnTo>
                  <a:lnTo>
                    <a:pt x="520" y="970"/>
                  </a:lnTo>
                  <a:lnTo>
                    <a:pt x="657" y="647"/>
                  </a:lnTo>
                  <a:lnTo>
                    <a:pt x="991" y="569"/>
                  </a:lnTo>
                  <a:lnTo>
                    <a:pt x="726" y="343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3"/>
            <p:cNvSpPr/>
            <p:nvPr/>
          </p:nvSpPr>
          <p:spPr>
            <a:xfrm>
              <a:off x="6801529" y="228341"/>
              <a:ext cx="164469" cy="159497"/>
            </a:xfrm>
            <a:custGeom>
              <a:avLst/>
              <a:gdLst/>
              <a:ahLst/>
              <a:cxnLst/>
              <a:rect l="l" t="t" r="r" b="b"/>
              <a:pathLst>
                <a:path w="992" h="962" extrusionOk="0">
                  <a:moveTo>
                    <a:pt x="765" y="1"/>
                  </a:moveTo>
                  <a:lnTo>
                    <a:pt x="471" y="177"/>
                  </a:lnTo>
                  <a:lnTo>
                    <a:pt x="148" y="40"/>
                  </a:lnTo>
                  <a:lnTo>
                    <a:pt x="236" y="383"/>
                  </a:lnTo>
                  <a:lnTo>
                    <a:pt x="1" y="638"/>
                  </a:lnTo>
                  <a:lnTo>
                    <a:pt x="344" y="667"/>
                  </a:lnTo>
                  <a:lnTo>
                    <a:pt x="521" y="961"/>
                  </a:lnTo>
                  <a:lnTo>
                    <a:pt x="658" y="638"/>
                  </a:lnTo>
                  <a:lnTo>
                    <a:pt x="991" y="569"/>
                  </a:lnTo>
                  <a:lnTo>
                    <a:pt x="726" y="344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3"/>
            <p:cNvSpPr/>
            <p:nvPr/>
          </p:nvSpPr>
          <p:spPr>
            <a:xfrm>
              <a:off x="8778796" y="6447648"/>
              <a:ext cx="164303" cy="160989"/>
            </a:xfrm>
            <a:custGeom>
              <a:avLst/>
              <a:gdLst/>
              <a:ahLst/>
              <a:cxnLst/>
              <a:rect l="l" t="t" r="r" b="b"/>
              <a:pathLst>
                <a:path w="991" h="971" extrusionOk="0">
                  <a:moveTo>
                    <a:pt x="755" y="0"/>
                  </a:moveTo>
                  <a:lnTo>
                    <a:pt x="461" y="187"/>
                  </a:lnTo>
                  <a:lnTo>
                    <a:pt x="148" y="50"/>
                  </a:lnTo>
                  <a:lnTo>
                    <a:pt x="226" y="383"/>
                  </a:lnTo>
                  <a:lnTo>
                    <a:pt x="1" y="647"/>
                  </a:lnTo>
                  <a:lnTo>
                    <a:pt x="344" y="667"/>
                  </a:lnTo>
                  <a:lnTo>
                    <a:pt x="520" y="971"/>
                  </a:lnTo>
                  <a:lnTo>
                    <a:pt x="648" y="647"/>
                  </a:lnTo>
                  <a:lnTo>
                    <a:pt x="990" y="569"/>
                  </a:lnTo>
                  <a:lnTo>
                    <a:pt x="726" y="353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3"/>
            <p:cNvSpPr/>
            <p:nvPr/>
          </p:nvSpPr>
          <p:spPr>
            <a:xfrm>
              <a:off x="7657858" y="4184545"/>
              <a:ext cx="164137" cy="160989"/>
            </a:xfrm>
            <a:custGeom>
              <a:avLst/>
              <a:gdLst/>
              <a:ahLst/>
              <a:cxnLst/>
              <a:rect l="l" t="t" r="r" b="b"/>
              <a:pathLst>
                <a:path w="990" h="971" extrusionOk="0">
                  <a:moveTo>
                    <a:pt x="765" y="0"/>
                  </a:moveTo>
                  <a:lnTo>
                    <a:pt x="471" y="186"/>
                  </a:lnTo>
                  <a:lnTo>
                    <a:pt x="147" y="49"/>
                  </a:lnTo>
                  <a:lnTo>
                    <a:pt x="236" y="382"/>
                  </a:lnTo>
                  <a:lnTo>
                    <a:pt x="1" y="647"/>
                  </a:lnTo>
                  <a:lnTo>
                    <a:pt x="353" y="667"/>
                  </a:lnTo>
                  <a:lnTo>
                    <a:pt x="519" y="970"/>
                  </a:lnTo>
                  <a:lnTo>
                    <a:pt x="657" y="647"/>
                  </a:lnTo>
                  <a:lnTo>
                    <a:pt x="990" y="569"/>
                  </a:lnTo>
                  <a:lnTo>
                    <a:pt x="726" y="343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3"/>
            <p:cNvSpPr/>
            <p:nvPr/>
          </p:nvSpPr>
          <p:spPr>
            <a:xfrm>
              <a:off x="4572585" y="2520791"/>
              <a:ext cx="164303" cy="159497"/>
            </a:xfrm>
            <a:custGeom>
              <a:avLst/>
              <a:gdLst/>
              <a:ahLst/>
              <a:cxnLst/>
              <a:rect l="l" t="t" r="r" b="b"/>
              <a:pathLst>
                <a:path w="991" h="962" extrusionOk="0">
                  <a:moveTo>
                    <a:pt x="765" y="1"/>
                  </a:moveTo>
                  <a:lnTo>
                    <a:pt x="471" y="177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236" y="383"/>
                  </a:lnTo>
                  <a:lnTo>
                    <a:pt x="0" y="638"/>
                  </a:lnTo>
                  <a:lnTo>
                    <a:pt x="353" y="657"/>
                  </a:lnTo>
                  <a:lnTo>
                    <a:pt x="530" y="961"/>
                  </a:lnTo>
                  <a:lnTo>
                    <a:pt x="657" y="638"/>
                  </a:lnTo>
                  <a:lnTo>
                    <a:pt x="991" y="569"/>
                  </a:lnTo>
                  <a:lnTo>
                    <a:pt x="726" y="344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3"/>
            <p:cNvSpPr/>
            <p:nvPr/>
          </p:nvSpPr>
          <p:spPr>
            <a:xfrm>
              <a:off x="2829420" y="270619"/>
              <a:ext cx="164137" cy="159331"/>
            </a:xfrm>
            <a:custGeom>
              <a:avLst/>
              <a:gdLst/>
              <a:ahLst/>
              <a:cxnLst/>
              <a:rect l="l" t="t" r="r" b="b"/>
              <a:pathLst>
                <a:path w="990" h="961" extrusionOk="0">
                  <a:moveTo>
                    <a:pt x="754" y="1"/>
                  </a:moveTo>
                  <a:lnTo>
                    <a:pt x="460" y="177"/>
                  </a:lnTo>
                  <a:lnTo>
                    <a:pt x="147" y="40"/>
                  </a:lnTo>
                  <a:lnTo>
                    <a:pt x="235" y="383"/>
                  </a:lnTo>
                  <a:lnTo>
                    <a:pt x="0" y="638"/>
                  </a:lnTo>
                  <a:lnTo>
                    <a:pt x="343" y="667"/>
                  </a:lnTo>
                  <a:lnTo>
                    <a:pt x="519" y="961"/>
                  </a:lnTo>
                  <a:lnTo>
                    <a:pt x="656" y="638"/>
                  </a:lnTo>
                  <a:lnTo>
                    <a:pt x="990" y="569"/>
                  </a:lnTo>
                  <a:lnTo>
                    <a:pt x="725" y="344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3"/>
            <p:cNvSpPr/>
            <p:nvPr/>
          </p:nvSpPr>
          <p:spPr>
            <a:xfrm>
              <a:off x="8778796" y="374573"/>
              <a:ext cx="164303" cy="159497"/>
            </a:xfrm>
            <a:custGeom>
              <a:avLst/>
              <a:gdLst/>
              <a:ahLst/>
              <a:cxnLst/>
              <a:rect l="l" t="t" r="r" b="b"/>
              <a:pathLst>
                <a:path w="991" h="962" extrusionOk="0">
                  <a:moveTo>
                    <a:pt x="755" y="1"/>
                  </a:moveTo>
                  <a:lnTo>
                    <a:pt x="461" y="187"/>
                  </a:lnTo>
                  <a:lnTo>
                    <a:pt x="148" y="50"/>
                  </a:lnTo>
                  <a:lnTo>
                    <a:pt x="148" y="50"/>
                  </a:lnTo>
                  <a:lnTo>
                    <a:pt x="226" y="383"/>
                  </a:lnTo>
                  <a:lnTo>
                    <a:pt x="1" y="638"/>
                  </a:lnTo>
                  <a:lnTo>
                    <a:pt x="344" y="667"/>
                  </a:lnTo>
                  <a:lnTo>
                    <a:pt x="520" y="961"/>
                  </a:lnTo>
                  <a:lnTo>
                    <a:pt x="648" y="648"/>
                  </a:lnTo>
                  <a:lnTo>
                    <a:pt x="990" y="569"/>
                  </a:lnTo>
                  <a:lnTo>
                    <a:pt x="726" y="344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3"/>
            <p:cNvSpPr/>
            <p:nvPr/>
          </p:nvSpPr>
          <p:spPr>
            <a:xfrm>
              <a:off x="73912" y="218725"/>
              <a:ext cx="375526" cy="357459"/>
            </a:xfrm>
            <a:custGeom>
              <a:avLst/>
              <a:gdLst/>
              <a:ahLst/>
              <a:cxnLst/>
              <a:rect l="l" t="t" r="r" b="b"/>
              <a:pathLst>
                <a:path w="2265" h="2156" extrusionOk="0">
                  <a:moveTo>
                    <a:pt x="1127" y="0"/>
                  </a:moveTo>
                  <a:lnTo>
                    <a:pt x="775" y="716"/>
                  </a:lnTo>
                  <a:lnTo>
                    <a:pt x="1" y="823"/>
                  </a:lnTo>
                  <a:lnTo>
                    <a:pt x="559" y="1382"/>
                  </a:lnTo>
                  <a:lnTo>
                    <a:pt x="432" y="2156"/>
                  </a:lnTo>
                  <a:lnTo>
                    <a:pt x="432" y="2156"/>
                  </a:lnTo>
                  <a:lnTo>
                    <a:pt x="1127" y="1794"/>
                  </a:lnTo>
                  <a:lnTo>
                    <a:pt x="1833" y="2156"/>
                  </a:lnTo>
                  <a:lnTo>
                    <a:pt x="1696" y="1382"/>
                  </a:lnTo>
                  <a:lnTo>
                    <a:pt x="2264" y="823"/>
                  </a:lnTo>
                  <a:lnTo>
                    <a:pt x="1480" y="716"/>
                  </a:lnTo>
                  <a:lnTo>
                    <a:pt x="1127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3"/>
            <p:cNvSpPr/>
            <p:nvPr/>
          </p:nvSpPr>
          <p:spPr>
            <a:xfrm>
              <a:off x="1766842" y="2101661"/>
              <a:ext cx="365744" cy="375366"/>
            </a:xfrm>
            <a:custGeom>
              <a:avLst/>
              <a:gdLst/>
              <a:ahLst/>
              <a:cxnLst/>
              <a:rect l="l" t="t" r="r" b="b"/>
              <a:pathLst>
                <a:path w="2206" h="2264" extrusionOk="0">
                  <a:moveTo>
                    <a:pt x="735" y="1"/>
                  </a:moveTo>
                  <a:lnTo>
                    <a:pt x="687" y="794"/>
                  </a:lnTo>
                  <a:lnTo>
                    <a:pt x="1" y="1196"/>
                  </a:lnTo>
                  <a:lnTo>
                    <a:pt x="735" y="1490"/>
                  </a:lnTo>
                  <a:lnTo>
                    <a:pt x="912" y="2264"/>
                  </a:lnTo>
                  <a:lnTo>
                    <a:pt x="1421" y="1656"/>
                  </a:lnTo>
                  <a:lnTo>
                    <a:pt x="2205" y="1725"/>
                  </a:lnTo>
                  <a:lnTo>
                    <a:pt x="1784" y="1059"/>
                  </a:lnTo>
                  <a:lnTo>
                    <a:pt x="2098" y="334"/>
                  </a:lnTo>
                  <a:lnTo>
                    <a:pt x="2098" y="334"/>
                  </a:lnTo>
                  <a:lnTo>
                    <a:pt x="1333" y="530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3"/>
            <p:cNvSpPr/>
            <p:nvPr/>
          </p:nvSpPr>
          <p:spPr>
            <a:xfrm>
              <a:off x="7877204" y="1302362"/>
              <a:ext cx="365744" cy="375366"/>
            </a:xfrm>
            <a:custGeom>
              <a:avLst/>
              <a:gdLst/>
              <a:ahLst/>
              <a:cxnLst/>
              <a:rect l="l" t="t" r="r" b="b"/>
              <a:pathLst>
                <a:path w="2206" h="2264" extrusionOk="0">
                  <a:moveTo>
                    <a:pt x="735" y="1"/>
                  </a:moveTo>
                  <a:lnTo>
                    <a:pt x="686" y="794"/>
                  </a:lnTo>
                  <a:lnTo>
                    <a:pt x="0" y="1196"/>
                  </a:lnTo>
                  <a:lnTo>
                    <a:pt x="735" y="1490"/>
                  </a:lnTo>
                  <a:lnTo>
                    <a:pt x="912" y="2264"/>
                  </a:lnTo>
                  <a:lnTo>
                    <a:pt x="1421" y="1656"/>
                  </a:lnTo>
                  <a:lnTo>
                    <a:pt x="2205" y="1725"/>
                  </a:lnTo>
                  <a:lnTo>
                    <a:pt x="1783" y="1059"/>
                  </a:lnTo>
                  <a:lnTo>
                    <a:pt x="2097" y="334"/>
                  </a:lnTo>
                  <a:lnTo>
                    <a:pt x="1333" y="530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3"/>
            <p:cNvSpPr/>
            <p:nvPr/>
          </p:nvSpPr>
          <p:spPr>
            <a:xfrm>
              <a:off x="8242782" y="5297362"/>
              <a:ext cx="365578" cy="375531"/>
            </a:xfrm>
            <a:custGeom>
              <a:avLst/>
              <a:gdLst/>
              <a:ahLst/>
              <a:cxnLst/>
              <a:rect l="l" t="t" r="r" b="b"/>
              <a:pathLst>
                <a:path w="2205" h="2265" extrusionOk="0">
                  <a:moveTo>
                    <a:pt x="735" y="0"/>
                  </a:moveTo>
                  <a:lnTo>
                    <a:pt x="686" y="795"/>
                  </a:lnTo>
                  <a:lnTo>
                    <a:pt x="0" y="1196"/>
                  </a:lnTo>
                  <a:lnTo>
                    <a:pt x="735" y="1490"/>
                  </a:lnTo>
                  <a:lnTo>
                    <a:pt x="911" y="2264"/>
                  </a:lnTo>
                  <a:lnTo>
                    <a:pt x="1421" y="1657"/>
                  </a:lnTo>
                  <a:lnTo>
                    <a:pt x="2205" y="1725"/>
                  </a:lnTo>
                  <a:lnTo>
                    <a:pt x="1784" y="1059"/>
                  </a:lnTo>
                  <a:lnTo>
                    <a:pt x="2097" y="334"/>
                  </a:lnTo>
                  <a:lnTo>
                    <a:pt x="1333" y="530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3"/>
            <p:cNvSpPr/>
            <p:nvPr/>
          </p:nvSpPr>
          <p:spPr>
            <a:xfrm>
              <a:off x="4390542" y="389328"/>
              <a:ext cx="365910" cy="373873"/>
            </a:xfrm>
            <a:custGeom>
              <a:avLst/>
              <a:gdLst/>
              <a:ahLst/>
              <a:cxnLst/>
              <a:rect l="l" t="t" r="r" b="b"/>
              <a:pathLst>
                <a:path w="2207" h="2255" extrusionOk="0">
                  <a:moveTo>
                    <a:pt x="736" y="0"/>
                  </a:moveTo>
                  <a:lnTo>
                    <a:pt x="687" y="784"/>
                  </a:lnTo>
                  <a:lnTo>
                    <a:pt x="1" y="1196"/>
                  </a:lnTo>
                  <a:lnTo>
                    <a:pt x="736" y="1490"/>
                  </a:lnTo>
                  <a:lnTo>
                    <a:pt x="913" y="2254"/>
                  </a:lnTo>
                  <a:lnTo>
                    <a:pt x="1412" y="1656"/>
                  </a:lnTo>
                  <a:lnTo>
                    <a:pt x="2206" y="1725"/>
                  </a:lnTo>
                  <a:lnTo>
                    <a:pt x="2206" y="1725"/>
                  </a:lnTo>
                  <a:lnTo>
                    <a:pt x="1784" y="1059"/>
                  </a:lnTo>
                  <a:lnTo>
                    <a:pt x="2098" y="334"/>
                  </a:lnTo>
                  <a:lnTo>
                    <a:pt x="1334" y="519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880B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2">
  <p:cSld name="CUSTOM_12">
    <p:bg>
      <p:bgPr>
        <a:solidFill>
          <a:srgbClr val="6D8E8F"/>
        </a:solidFill>
        <a:effectLst/>
      </p:bgPr>
    </p:bg>
    <p:spTree>
      <p:nvGrpSpPr>
        <p:cNvPr id="1" name="Shape 7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8" name="Google Shape;7138;p24"/>
          <p:cNvGrpSpPr/>
          <p:nvPr/>
        </p:nvGrpSpPr>
        <p:grpSpPr>
          <a:xfrm>
            <a:off x="76203" y="-1374514"/>
            <a:ext cx="9024775" cy="8160140"/>
            <a:chOff x="76203" y="-1374514"/>
            <a:chExt cx="9024775" cy="8160140"/>
          </a:xfrm>
        </p:grpSpPr>
        <p:sp>
          <p:nvSpPr>
            <p:cNvPr id="7139" name="Google Shape;7139;p24"/>
            <p:cNvSpPr/>
            <p:nvPr/>
          </p:nvSpPr>
          <p:spPr>
            <a:xfrm>
              <a:off x="4007681" y="406963"/>
              <a:ext cx="592968" cy="584660"/>
            </a:xfrm>
            <a:custGeom>
              <a:avLst/>
              <a:gdLst/>
              <a:ahLst/>
              <a:cxnLst/>
              <a:rect l="l" t="t" r="r" b="b"/>
              <a:pathLst>
                <a:path w="3490" h="3441" extrusionOk="0">
                  <a:moveTo>
                    <a:pt x="2196" y="0"/>
                  </a:moveTo>
                  <a:cubicBezTo>
                    <a:pt x="2176" y="0"/>
                    <a:pt x="2157" y="11"/>
                    <a:pt x="2147" y="40"/>
                  </a:cubicBezTo>
                  <a:cubicBezTo>
                    <a:pt x="2108" y="167"/>
                    <a:pt x="2078" y="294"/>
                    <a:pt x="2039" y="422"/>
                  </a:cubicBezTo>
                  <a:cubicBezTo>
                    <a:pt x="1971" y="294"/>
                    <a:pt x="1902" y="167"/>
                    <a:pt x="1823" y="30"/>
                  </a:cubicBezTo>
                  <a:cubicBezTo>
                    <a:pt x="1814" y="11"/>
                    <a:pt x="1804" y="11"/>
                    <a:pt x="1784" y="11"/>
                  </a:cubicBezTo>
                  <a:cubicBezTo>
                    <a:pt x="1745" y="11"/>
                    <a:pt x="1706" y="50"/>
                    <a:pt x="1736" y="89"/>
                  </a:cubicBezTo>
                  <a:cubicBezTo>
                    <a:pt x="1823" y="246"/>
                    <a:pt x="1912" y="412"/>
                    <a:pt x="2000" y="569"/>
                  </a:cubicBezTo>
                  <a:cubicBezTo>
                    <a:pt x="1971" y="697"/>
                    <a:pt x="1932" y="824"/>
                    <a:pt x="1902" y="961"/>
                  </a:cubicBezTo>
                  <a:cubicBezTo>
                    <a:pt x="1823" y="824"/>
                    <a:pt x="1755" y="697"/>
                    <a:pt x="1686" y="569"/>
                  </a:cubicBezTo>
                  <a:cubicBezTo>
                    <a:pt x="1667" y="549"/>
                    <a:pt x="1657" y="540"/>
                    <a:pt x="1638" y="540"/>
                  </a:cubicBezTo>
                  <a:cubicBezTo>
                    <a:pt x="1598" y="540"/>
                    <a:pt x="1559" y="579"/>
                    <a:pt x="1588" y="628"/>
                  </a:cubicBezTo>
                  <a:cubicBezTo>
                    <a:pt x="1677" y="784"/>
                    <a:pt x="1765" y="941"/>
                    <a:pt x="1853" y="1108"/>
                  </a:cubicBezTo>
                  <a:cubicBezTo>
                    <a:pt x="1834" y="1176"/>
                    <a:pt x="1814" y="1255"/>
                    <a:pt x="1794" y="1333"/>
                  </a:cubicBezTo>
                  <a:cubicBezTo>
                    <a:pt x="1784" y="1324"/>
                    <a:pt x="1765" y="1324"/>
                    <a:pt x="1755" y="1324"/>
                  </a:cubicBezTo>
                  <a:cubicBezTo>
                    <a:pt x="1667" y="1324"/>
                    <a:pt x="1579" y="1353"/>
                    <a:pt x="1520" y="1412"/>
                  </a:cubicBezTo>
                  <a:lnTo>
                    <a:pt x="1353" y="1245"/>
                  </a:lnTo>
                  <a:cubicBezTo>
                    <a:pt x="1353" y="1245"/>
                    <a:pt x="1363" y="1235"/>
                    <a:pt x="1363" y="1226"/>
                  </a:cubicBezTo>
                  <a:cubicBezTo>
                    <a:pt x="1353" y="1049"/>
                    <a:pt x="1353" y="863"/>
                    <a:pt x="1353" y="677"/>
                  </a:cubicBezTo>
                  <a:cubicBezTo>
                    <a:pt x="1353" y="647"/>
                    <a:pt x="1324" y="628"/>
                    <a:pt x="1304" y="628"/>
                  </a:cubicBezTo>
                  <a:cubicBezTo>
                    <a:pt x="1275" y="628"/>
                    <a:pt x="1246" y="647"/>
                    <a:pt x="1246" y="677"/>
                  </a:cubicBezTo>
                  <a:lnTo>
                    <a:pt x="1246" y="1137"/>
                  </a:lnTo>
                  <a:lnTo>
                    <a:pt x="961" y="853"/>
                  </a:lnTo>
                  <a:cubicBezTo>
                    <a:pt x="961" y="843"/>
                    <a:pt x="971" y="843"/>
                    <a:pt x="971" y="834"/>
                  </a:cubicBezTo>
                  <a:cubicBezTo>
                    <a:pt x="961" y="647"/>
                    <a:pt x="961" y="471"/>
                    <a:pt x="961" y="285"/>
                  </a:cubicBezTo>
                  <a:cubicBezTo>
                    <a:pt x="961" y="246"/>
                    <a:pt x="932" y="236"/>
                    <a:pt x="913" y="236"/>
                  </a:cubicBezTo>
                  <a:cubicBezTo>
                    <a:pt x="883" y="236"/>
                    <a:pt x="854" y="246"/>
                    <a:pt x="854" y="285"/>
                  </a:cubicBezTo>
                  <a:lnTo>
                    <a:pt x="854" y="745"/>
                  </a:lnTo>
                  <a:cubicBezTo>
                    <a:pt x="844" y="726"/>
                    <a:pt x="824" y="706"/>
                    <a:pt x="804" y="697"/>
                  </a:cubicBezTo>
                  <a:cubicBezTo>
                    <a:pt x="726" y="618"/>
                    <a:pt x="648" y="530"/>
                    <a:pt x="569" y="451"/>
                  </a:cubicBezTo>
                  <a:cubicBezTo>
                    <a:pt x="560" y="442"/>
                    <a:pt x="540" y="442"/>
                    <a:pt x="530" y="442"/>
                  </a:cubicBezTo>
                  <a:cubicBezTo>
                    <a:pt x="491" y="442"/>
                    <a:pt x="452" y="490"/>
                    <a:pt x="491" y="530"/>
                  </a:cubicBezTo>
                  <a:cubicBezTo>
                    <a:pt x="579" y="628"/>
                    <a:pt x="677" y="716"/>
                    <a:pt x="765" y="814"/>
                  </a:cubicBezTo>
                  <a:cubicBezTo>
                    <a:pt x="619" y="814"/>
                    <a:pt x="471" y="814"/>
                    <a:pt x="325" y="804"/>
                  </a:cubicBezTo>
                  <a:cubicBezTo>
                    <a:pt x="256" y="804"/>
                    <a:pt x="256" y="912"/>
                    <a:pt x="325" y="912"/>
                  </a:cubicBezTo>
                  <a:cubicBezTo>
                    <a:pt x="510" y="922"/>
                    <a:pt x="697" y="922"/>
                    <a:pt x="883" y="922"/>
                  </a:cubicBezTo>
                  <a:cubicBezTo>
                    <a:pt x="971" y="1020"/>
                    <a:pt x="1069" y="1118"/>
                    <a:pt x="1157" y="1206"/>
                  </a:cubicBezTo>
                  <a:lnTo>
                    <a:pt x="717" y="1206"/>
                  </a:lnTo>
                  <a:cubicBezTo>
                    <a:pt x="648" y="1206"/>
                    <a:pt x="648" y="1314"/>
                    <a:pt x="717" y="1314"/>
                  </a:cubicBezTo>
                  <a:lnTo>
                    <a:pt x="1275" y="1314"/>
                  </a:lnTo>
                  <a:cubicBezTo>
                    <a:pt x="1333" y="1372"/>
                    <a:pt x="1383" y="1431"/>
                    <a:pt x="1442" y="1490"/>
                  </a:cubicBezTo>
                  <a:cubicBezTo>
                    <a:pt x="1422" y="1529"/>
                    <a:pt x="1402" y="1559"/>
                    <a:pt x="1392" y="1607"/>
                  </a:cubicBezTo>
                  <a:cubicBezTo>
                    <a:pt x="1373" y="1657"/>
                    <a:pt x="1373" y="1705"/>
                    <a:pt x="1383" y="1755"/>
                  </a:cubicBezTo>
                  <a:cubicBezTo>
                    <a:pt x="1304" y="1784"/>
                    <a:pt x="1226" y="1803"/>
                    <a:pt x="1148" y="1823"/>
                  </a:cubicBezTo>
                  <a:cubicBezTo>
                    <a:pt x="1138" y="1814"/>
                    <a:pt x="1138" y="1814"/>
                    <a:pt x="1128" y="1814"/>
                  </a:cubicBezTo>
                  <a:cubicBezTo>
                    <a:pt x="971" y="1725"/>
                    <a:pt x="815" y="1627"/>
                    <a:pt x="648" y="1539"/>
                  </a:cubicBezTo>
                  <a:cubicBezTo>
                    <a:pt x="638" y="1539"/>
                    <a:pt x="628" y="1529"/>
                    <a:pt x="628" y="1529"/>
                  </a:cubicBezTo>
                  <a:cubicBezTo>
                    <a:pt x="579" y="1529"/>
                    <a:pt x="540" y="1607"/>
                    <a:pt x="599" y="1637"/>
                  </a:cubicBezTo>
                  <a:cubicBezTo>
                    <a:pt x="726" y="1705"/>
                    <a:pt x="863" y="1784"/>
                    <a:pt x="1000" y="1862"/>
                  </a:cubicBezTo>
                  <a:cubicBezTo>
                    <a:pt x="863" y="1892"/>
                    <a:pt x="736" y="1931"/>
                    <a:pt x="608" y="1960"/>
                  </a:cubicBezTo>
                  <a:cubicBezTo>
                    <a:pt x="599" y="1960"/>
                    <a:pt x="599" y="1960"/>
                    <a:pt x="589" y="1951"/>
                  </a:cubicBezTo>
                  <a:lnTo>
                    <a:pt x="118" y="1686"/>
                  </a:lnTo>
                  <a:cubicBezTo>
                    <a:pt x="109" y="1676"/>
                    <a:pt x="99" y="1676"/>
                    <a:pt x="89" y="1676"/>
                  </a:cubicBezTo>
                  <a:cubicBezTo>
                    <a:pt x="40" y="1676"/>
                    <a:pt x="11" y="1745"/>
                    <a:pt x="60" y="1774"/>
                  </a:cubicBezTo>
                  <a:cubicBezTo>
                    <a:pt x="187" y="1853"/>
                    <a:pt x="325" y="1931"/>
                    <a:pt x="462" y="1999"/>
                  </a:cubicBezTo>
                  <a:cubicBezTo>
                    <a:pt x="432" y="2010"/>
                    <a:pt x="412" y="2019"/>
                    <a:pt x="383" y="2019"/>
                  </a:cubicBezTo>
                  <a:lnTo>
                    <a:pt x="60" y="2108"/>
                  </a:lnTo>
                  <a:cubicBezTo>
                    <a:pt x="1" y="2127"/>
                    <a:pt x="20" y="2215"/>
                    <a:pt x="79" y="2215"/>
                  </a:cubicBezTo>
                  <a:lnTo>
                    <a:pt x="89" y="2215"/>
                  </a:lnTo>
                  <a:cubicBezTo>
                    <a:pt x="216" y="2176"/>
                    <a:pt x="344" y="2147"/>
                    <a:pt x="471" y="2108"/>
                  </a:cubicBezTo>
                  <a:lnTo>
                    <a:pt x="471" y="2108"/>
                  </a:lnTo>
                  <a:cubicBezTo>
                    <a:pt x="403" y="2235"/>
                    <a:pt x="325" y="2362"/>
                    <a:pt x="246" y="2489"/>
                  </a:cubicBezTo>
                  <a:cubicBezTo>
                    <a:pt x="227" y="2529"/>
                    <a:pt x="266" y="2568"/>
                    <a:pt x="295" y="2568"/>
                  </a:cubicBezTo>
                  <a:cubicBezTo>
                    <a:pt x="314" y="2568"/>
                    <a:pt x="334" y="2568"/>
                    <a:pt x="344" y="2548"/>
                  </a:cubicBezTo>
                  <a:cubicBezTo>
                    <a:pt x="432" y="2391"/>
                    <a:pt x="530" y="2235"/>
                    <a:pt x="628" y="2078"/>
                  </a:cubicBezTo>
                  <a:lnTo>
                    <a:pt x="628" y="2068"/>
                  </a:lnTo>
                  <a:cubicBezTo>
                    <a:pt x="756" y="2039"/>
                    <a:pt x="883" y="1999"/>
                    <a:pt x="1011" y="1970"/>
                  </a:cubicBezTo>
                  <a:lnTo>
                    <a:pt x="1011" y="1970"/>
                  </a:lnTo>
                  <a:cubicBezTo>
                    <a:pt x="932" y="2097"/>
                    <a:pt x="863" y="2225"/>
                    <a:pt x="785" y="2352"/>
                  </a:cubicBezTo>
                  <a:cubicBezTo>
                    <a:pt x="765" y="2391"/>
                    <a:pt x="795" y="2431"/>
                    <a:pt x="834" y="2431"/>
                  </a:cubicBezTo>
                  <a:cubicBezTo>
                    <a:pt x="854" y="2431"/>
                    <a:pt x="873" y="2421"/>
                    <a:pt x="883" y="2402"/>
                  </a:cubicBezTo>
                  <a:cubicBezTo>
                    <a:pt x="971" y="2245"/>
                    <a:pt x="1069" y="2088"/>
                    <a:pt x="1157" y="1931"/>
                  </a:cubicBezTo>
                  <a:lnTo>
                    <a:pt x="1167" y="1931"/>
                  </a:lnTo>
                  <a:cubicBezTo>
                    <a:pt x="1246" y="1912"/>
                    <a:pt x="1333" y="1882"/>
                    <a:pt x="1412" y="1862"/>
                  </a:cubicBezTo>
                  <a:cubicBezTo>
                    <a:pt x="1451" y="1941"/>
                    <a:pt x="1520" y="2010"/>
                    <a:pt x="1598" y="2049"/>
                  </a:cubicBezTo>
                  <a:cubicBezTo>
                    <a:pt x="1579" y="2127"/>
                    <a:pt x="1559" y="2215"/>
                    <a:pt x="1540" y="2293"/>
                  </a:cubicBezTo>
                  <a:cubicBezTo>
                    <a:pt x="1529" y="2293"/>
                    <a:pt x="1520" y="2293"/>
                    <a:pt x="1520" y="2304"/>
                  </a:cubicBezTo>
                  <a:cubicBezTo>
                    <a:pt x="1363" y="2391"/>
                    <a:pt x="1206" y="2489"/>
                    <a:pt x="1040" y="2578"/>
                  </a:cubicBezTo>
                  <a:cubicBezTo>
                    <a:pt x="991" y="2607"/>
                    <a:pt x="1020" y="2685"/>
                    <a:pt x="1069" y="2685"/>
                  </a:cubicBezTo>
                  <a:cubicBezTo>
                    <a:pt x="1079" y="2685"/>
                    <a:pt x="1089" y="2676"/>
                    <a:pt x="1098" y="2676"/>
                  </a:cubicBezTo>
                  <a:cubicBezTo>
                    <a:pt x="1226" y="2598"/>
                    <a:pt x="1363" y="2519"/>
                    <a:pt x="1490" y="2441"/>
                  </a:cubicBezTo>
                  <a:lnTo>
                    <a:pt x="1490" y="2441"/>
                  </a:lnTo>
                  <a:cubicBezTo>
                    <a:pt x="1461" y="2568"/>
                    <a:pt x="1422" y="2696"/>
                    <a:pt x="1392" y="2833"/>
                  </a:cubicBezTo>
                  <a:lnTo>
                    <a:pt x="1373" y="2833"/>
                  </a:lnTo>
                  <a:cubicBezTo>
                    <a:pt x="1216" y="2931"/>
                    <a:pt x="1059" y="3019"/>
                    <a:pt x="902" y="3117"/>
                  </a:cubicBezTo>
                  <a:cubicBezTo>
                    <a:pt x="844" y="3146"/>
                    <a:pt x="873" y="3215"/>
                    <a:pt x="922" y="3215"/>
                  </a:cubicBezTo>
                  <a:cubicBezTo>
                    <a:pt x="932" y="3215"/>
                    <a:pt x="942" y="3215"/>
                    <a:pt x="952" y="3205"/>
                  </a:cubicBezTo>
                  <a:cubicBezTo>
                    <a:pt x="1089" y="3136"/>
                    <a:pt x="1216" y="3058"/>
                    <a:pt x="1353" y="2979"/>
                  </a:cubicBezTo>
                  <a:lnTo>
                    <a:pt x="1353" y="2979"/>
                  </a:lnTo>
                  <a:cubicBezTo>
                    <a:pt x="1344" y="2999"/>
                    <a:pt x="1333" y="3029"/>
                    <a:pt x="1333" y="3048"/>
                  </a:cubicBezTo>
                  <a:lnTo>
                    <a:pt x="1246" y="3371"/>
                  </a:lnTo>
                  <a:cubicBezTo>
                    <a:pt x="1235" y="3411"/>
                    <a:pt x="1265" y="3440"/>
                    <a:pt x="1294" y="3440"/>
                  </a:cubicBezTo>
                  <a:cubicBezTo>
                    <a:pt x="1314" y="3440"/>
                    <a:pt x="1344" y="3430"/>
                    <a:pt x="1344" y="3401"/>
                  </a:cubicBezTo>
                  <a:cubicBezTo>
                    <a:pt x="1383" y="3273"/>
                    <a:pt x="1412" y="3146"/>
                    <a:pt x="1451" y="3019"/>
                  </a:cubicBezTo>
                  <a:cubicBezTo>
                    <a:pt x="1520" y="3146"/>
                    <a:pt x="1598" y="3273"/>
                    <a:pt x="1667" y="3401"/>
                  </a:cubicBezTo>
                  <a:cubicBezTo>
                    <a:pt x="1677" y="3421"/>
                    <a:pt x="1696" y="3430"/>
                    <a:pt x="1706" y="3430"/>
                  </a:cubicBezTo>
                  <a:cubicBezTo>
                    <a:pt x="1745" y="3430"/>
                    <a:pt x="1784" y="3391"/>
                    <a:pt x="1765" y="3352"/>
                  </a:cubicBezTo>
                  <a:cubicBezTo>
                    <a:pt x="1677" y="3186"/>
                    <a:pt x="1579" y="3029"/>
                    <a:pt x="1490" y="2872"/>
                  </a:cubicBezTo>
                  <a:cubicBezTo>
                    <a:pt x="1529" y="2735"/>
                    <a:pt x="1559" y="2607"/>
                    <a:pt x="1598" y="2480"/>
                  </a:cubicBezTo>
                  <a:cubicBezTo>
                    <a:pt x="1667" y="2607"/>
                    <a:pt x="1745" y="2735"/>
                    <a:pt x="1814" y="2862"/>
                  </a:cubicBezTo>
                  <a:cubicBezTo>
                    <a:pt x="1823" y="2881"/>
                    <a:pt x="1843" y="2892"/>
                    <a:pt x="1853" y="2892"/>
                  </a:cubicBezTo>
                  <a:cubicBezTo>
                    <a:pt x="1892" y="2892"/>
                    <a:pt x="1932" y="2852"/>
                    <a:pt x="1902" y="2813"/>
                  </a:cubicBezTo>
                  <a:cubicBezTo>
                    <a:pt x="1814" y="2656"/>
                    <a:pt x="1725" y="2489"/>
                    <a:pt x="1638" y="2333"/>
                  </a:cubicBezTo>
                  <a:cubicBezTo>
                    <a:pt x="1657" y="2245"/>
                    <a:pt x="1686" y="2156"/>
                    <a:pt x="1706" y="2078"/>
                  </a:cubicBezTo>
                  <a:lnTo>
                    <a:pt x="1755" y="2078"/>
                  </a:lnTo>
                  <a:cubicBezTo>
                    <a:pt x="1834" y="2078"/>
                    <a:pt x="1902" y="2058"/>
                    <a:pt x="1961" y="2019"/>
                  </a:cubicBezTo>
                  <a:cubicBezTo>
                    <a:pt x="2019" y="2068"/>
                    <a:pt x="2078" y="2127"/>
                    <a:pt x="2137" y="2186"/>
                  </a:cubicBezTo>
                  <a:lnTo>
                    <a:pt x="2137" y="2206"/>
                  </a:lnTo>
                  <a:lnTo>
                    <a:pt x="2137" y="2754"/>
                  </a:lnTo>
                  <a:cubicBezTo>
                    <a:pt x="2137" y="2794"/>
                    <a:pt x="2167" y="2813"/>
                    <a:pt x="2196" y="2813"/>
                  </a:cubicBezTo>
                  <a:cubicBezTo>
                    <a:pt x="2226" y="2813"/>
                    <a:pt x="2245" y="2794"/>
                    <a:pt x="2245" y="2754"/>
                  </a:cubicBezTo>
                  <a:lnTo>
                    <a:pt x="2245" y="2293"/>
                  </a:lnTo>
                  <a:cubicBezTo>
                    <a:pt x="2343" y="2391"/>
                    <a:pt x="2431" y="2489"/>
                    <a:pt x="2529" y="2587"/>
                  </a:cubicBezTo>
                  <a:lnTo>
                    <a:pt x="2529" y="2598"/>
                  </a:lnTo>
                  <a:lnTo>
                    <a:pt x="2529" y="3156"/>
                  </a:lnTo>
                  <a:cubicBezTo>
                    <a:pt x="2529" y="3186"/>
                    <a:pt x="2559" y="3205"/>
                    <a:pt x="2588" y="3205"/>
                  </a:cubicBezTo>
                  <a:cubicBezTo>
                    <a:pt x="2618" y="3205"/>
                    <a:pt x="2637" y="3186"/>
                    <a:pt x="2637" y="3156"/>
                  </a:cubicBezTo>
                  <a:lnTo>
                    <a:pt x="2637" y="2696"/>
                  </a:lnTo>
                  <a:cubicBezTo>
                    <a:pt x="2657" y="2705"/>
                    <a:pt x="2676" y="2725"/>
                    <a:pt x="2686" y="2744"/>
                  </a:cubicBezTo>
                  <a:cubicBezTo>
                    <a:pt x="2764" y="2823"/>
                    <a:pt x="2843" y="2901"/>
                    <a:pt x="2931" y="2979"/>
                  </a:cubicBezTo>
                  <a:cubicBezTo>
                    <a:pt x="2941" y="2990"/>
                    <a:pt x="2951" y="2999"/>
                    <a:pt x="2960" y="2999"/>
                  </a:cubicBezTo>
                  <a:cubicBezTo>
                    <a:pt x="3010" y="2999"/>
                    <a:pt x="3039" y="2940"/>
                    <a:pt x="2999" y="2911"/>
                  </a:cubicBezTo>
                  <a:cubicBezTo>
                    <a:pt x="2912" y="2813"/>
                    <a:pt x="2814" y="2715"/>
                    <a:pt x="2725" y="2627"/>
                  </a:cubicBezTo>
                  <a:lnTo>
                    <a:pt x="3166" y="2627"/>
                  </a:lnTo>
                  <a:cubicBezTo>
                    <a:pt x="3235" y="2627"/>
                    <a:pt x="3235" y="2519"/>
                    <a:pt x="3166" y="2519"/>
                  </a:cubicBezTo>
                  <a:cubicBezTo>
                    <a:pt x="2980" y="2519"/>
                    <a:pt x="2803" y="2519"/>
                    <a:pt x="2618" y="2509"/>
                  </a:cubicBezTo>
                  <a:cubicBezTo>
                    <a:pt x="2520" y="2421"/>
                    <a:pt x="2422" y="2323"/>
                    <a:pt x="2333" y="2235"/>
                  </a:cubicBezTo>
                  <a:lnTo>
                    <a:pt x="2774" y="2235"/>
                  </a:lnTo>
                  <a:cubicBezTo>
                    <a:pt x="2843" y="2235"/>
                    <a:pt x="2843" y="2127"/>
                    <a:pt x="2774" y="2127"/>
                  </a:cubicBezTo>
                  <a:cubicBezTo>
                    <a:pt x="2588" y="2127"/>
                    <a:pt x="2411" y="2117"/>
                    <a:pt x="2226" y="2117"/>
                  </a:cubicBezTo>
                  <a:lnTo>
                    <a:pt x="2049" y="1941"/>
                  </a:lnTo>
                  <a:cubicBezTo>
                    <a:pt x="2078" y="1901"/>
                    <a:pt x="2098" y="1853"/>
                    <a:pt x="2117" y="1803"/>
                  </a:cubicBezTo>
                  <a:cubicBezTo>
                    <a:pt x="2128" y="1755"/>
                    <a:pt x="2128" y="1716"/>
                    <a:pt x="2128" y="1676"/>
                  </a:cubicBezTo>
                  <a:cubicBezTo>
                    <a:pt x="2206" y="1657"/>
                    <a:pt x="2274" y="1637"/>
                    <a:pt x="2353" y="1618"/>
                  </a:cubicBezTo>
                  <a:lnTo>
                    <a:pt x="2363" y="1627"/>
                  </a:lnTo>
                  <a:cubicBezTo>
                    <a:pt x="2520" y="1716"/>
                    <a:pt x="2686" y="1803"/>
                    <a:pt x="2843" y="1901"/>
                  </a:cubicBezTo>
                  <a:lnTo>
                    <a:pt x="2872" y="1901"/>
                  </a:lnTo>
                  <a:cubicBezTo>
                    <a:pt x="2921" y="1901"/>
                    <a:pt x="2951" y="1833"/>
                    <a:pt x="2901" y="1803"/>
                  </a:cubicBezTo>
                  <a:cubicBezTo>
                    <a:pt x="2764" y="1725"/>
                    <a:pt x="2627" y="1657"/>
                    <a:pt x="2500" y="1578"/>
                  </a:cubicBezTo>
                  <a:cubicBezTo>
                    <a:pt x="2627" y="1539"/>
                    <a:pt x="2755" y="1510"/>
                    <a:pt x="2892" y="1470"/>
                  </a:cubicBezTo>
                  <a:cubicBezTo>
                    <a:pt x="2892" y="1480"/>
                    <a:pt x="2892" y="1480"/>
                    <a:pt x="2901" y="1480"/>
                  </a:cubicBezTo>
                  <a:cubicBezTo>
                    <a:pt x="3058" y="1578"/>
                    <a:pt x="3225" y="1666"/>
                    <a:pt x="3382" y="1755"/>
                  </a:cubicBezTo>
                  <a:cubicBezTo>
                    <a:pt x="3391" y="1764"/>
                    <a:pt x="3402" y="1764"/>
                    <a:pt x="3411" y="1764"/>
                  </a:cubicBezTo>
                  <a:cubicBezTo>
                    <a:pt x="3460" y="1764"/>
                    <a:pt x="3489" y="1696"/>
                    <a:pt x="3441" y="1666"/>
                  </a:cubicBezTo>
                  <a:cubicBezTo>
                    <a:pt x="3304" y="1588"/>
                    <a:pt x="3166" y="1510"/>
                    <a:pt x="3039" y="1431"/>
                  </a:cubicBezTo>
                  <a:cubicBezTo>
                    <a:pt x="3058" y="1431"/>
                    <a:pt x="3078" y="1422"/>
                    <a:pt x="3108" y="1412"/>
                  </a:cubicBezTo>
                  <a:cubicBezTo>
                    <a:pt x="3215" y="1383"/>
                    <a:pt x="3323" y="1363"/>
                    <a:pt x="3431" y="1333"/>
                  </a:cubicBezTo>
                  <a:cubicBezTo>
                    <a:pt x="3489" y="1314"/>
                    <a:pt x="3480" y="1226"/>
                    <a:pt x="3421" y="1226"/>
                  </a:cubicBezTo>
                  <a:lnTo>
                    <a:pt x="3402" y="1226"/>
                  </a:lnTo>
                  <a:cubicBezTo>
                    <a:pt x="3274" y="1255"/>
                    <a:pt x="3147" y="1294"/>
                    <a:pt x="3019" y="1324"/>
                  </a:cubicBezTo>
                  <a:cubicBezTo>
                    <a:pt x="3097" y="1196"/>
                    <a:pt x="3166" y="1069"/>
                    <a:pt x="3245" y="951"/>
                  </a:cubicBezTo>
                  <a:cubicBezTo>
                    <a:pt x="3274" y="902"/>
                    <a:pt x="3235" y="863"/>
                    <a:pt x="3195" y="863"/>
                  </a:cubicBezTo>
                  <a:cubicBezTo>
                    <a:pt x="3176" y="863"/>
                    <a:pt x="3166" y="873"/>
                    <a:pt x="3156" y="893"/>
                  </a:cubicBezTo>
                  <a:cubicBezTo>
                    <a:pt x="3058" y="1049"/>
                    <a:pt x="2960" y="1206"/>
                    <a:pt x="2872" y="1363"/>
                  </a:cubicBezTo>
                  <a:cubicBezTo>
                    <a:pt x="2745" y="1402"/>
                    <a:pt x="2607" y="1431"/>
                    <a:pt x="2480" y="1470"/>
                  </a:cubicBezTo>
                  <a:cubicBezTo>
                    <a:pt x="2559" y="1343"/>
                    <a:pt x="2637" y="1216"/>
                    <a:pt x="2705" y="1089"/>
                  </a:cubicBezTo>
                  <a:cubicBezTo>
                    <a:pt x="2735" y="1049"/>
                    <a:pt x="2696" y="1010"/>
                    <a:pt x="2657" y="1010"/>
                  </a:cubicBezTo>
                  <a:cubicBezTo>
                    <a:pt x="2637" y="1010"/>
                    <a:pt x="2627" y="1020"/>
                    <a:pt x="2618" y="1030"/>
                  </a:cubicBezTo>
                  <a:cubicBezTo>
                    <a:pt x="2520" y="1187"/>
                    <a:pt x="2431" y="1353"/>
                    <a:pt x="2333" y="1510"/>
                  </a:cubicBezTo>
                  <a:cubicBezTo>
                    <a:pt x="2255" y="1529"/>
                    <a:pt x="2176" y="1549"/>
                    <a:pt x="2108" y="1568"/>
                  </a:cubicBezTo>
                  <a:cubicBezTo>
                    <a:pt x="2069" y="1480"/>
                    <a:pt x="2000" y="1402"/>
                    <a:pt x="1902" y="1363"/>
                  </a:cubicBezTo>
                  <a:cubicBezTo>
                    <a:pt x="1921" y="1285"/>
                    <a:pt x="1941" y="1216"/>
                    <a:pt x="1961" y="1147"/>
                  </a:cubicBezTo>
                  <a:cubicBezTo>
                    <a:pt x="1961" y="1147"/>
                    <a:pt x="1971" y="1137"/>
                    <a:pt x="1980" y="1137"/>
                  </a:cubicBezTo>
                  <a:cubicBezTo>
                    <a:pt x="2137" y="1049"/>
                    <a:pt x="2294" y="951"/>
                    <a:pt x="2451" y="863"/>
                  </a:cubicBezTo>
                  <a:cubicBezTo>
                    <a:pt x="2500" y="834"/>
                    <a:pt x="2470" y="755"/>
                    <a:pt x="2422" y="755"/>
                  </a:cubicBezTo>
                  <a:cubicBezTo>
                    <a:pt x="2411" y="755"/>
                    <a:pt x="2402" y="755"/>
                    <a:pt x="2392" y="765"/>
                  </a:cubicBezTo>
                  <a:cubicBezTo>
                    <a:pt x="2265" y="843"/>
                    <a:pt x="2128" y="922"/>
                    <a:pt x="2000" y="1000"/>
                  </a:cubicBezTo>
                  <a:cubicBezTo>
                    <a:pt x="2030" y="873"/>
                    <a:pt x="2069" y="736"/>
                    <a:pt x="2108" y="608"/>
                  </a:cubicBezTo>
                  <a:cubicBezTo>
                    <a:pt x="2108" y="608"/>
                    <a:pt x="2117" y="608"/>
                    <a:pt x="2117" y="599"/>
                  </a:cubicBezTo>
                  <a:cubicBezTo>
                    <a:pt x="2284" y="510"/>
                    <a:pt x="2441" y="412"/>
                    <a:pt x="2598" y="324"/>
                  </a:cubicBezTo>
                  <a:cubicBezTo>
                    <a:pt x="2647" y="294"/>
                    <a:pt x="2618" y="216"/>
                    <a:pt x="2568" y="216"/>
                  </a:cubicBezTo>
                  <a:cubicBezTo>
                    <a:pt x="2559" y="216"/>
                    <a:pt x="2549" y="226"/>
                    <a:pt x="2539" y="226"/>
                  </a:cubicBezTo>
                  <a:cubicBezTo>
                    <a:pt x="2411" y="305"/>
                    <a:pt x="2274" y="383"/>
                    <a:pt x="2147" y="461"/>
                  </a:cubicBezTo>
                  <a:cubicBezTo>
                    <a:pt x="2147" y="442"/>
                    <a:pt x="2157" y="412"/>
                    <a:pt x="2167" y="392"/>
                  </a:cubicBezTo>
                  <a:lnTo>
                    <a:pt x="2255" y="69"/>
                  </a:lnTo>
                  <a:cubicBezTo>
                    <a:pt x="2265" y="20"/>
                    <a:pt x="2226" y="0"/>
                    <a:pt x="2196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4"/>
            <p:cNvSpPr/>
            <p:nvPr/>
          </p:nvSpPr>
          <p:spPr>
            <a:xfrm>
              <a:off x="4855178" y="55765"/>
              <a:ext cx="396558" cy="378050"/>
            </a:xfrm>
            <a:custGeom>
              <a:avLst/>
              <a:gdLst/>
              <a:ahLst/>
              <a:cxnLst/>
              <a:rect l="l" t="t" r="r" b="b"/>
              <a:pathLst>
                <a:path w="2334" h="2225" extrusionOk="0">
                  <a:moveTo>
                    <a:pt x="1304" y="0"/>
                  </a:moveTo>
                  <a:cubicBezTo>
                    <a:pt x="1284" y="0"/>
                    <a:pt x="1255" y="20"/>
                    <a:pt x="1265" y="49"/>
                  </a:cubicBezTo>
                  <a:cubicBezTo>
                    <a:pt x="1314" y="157"/>
                    <a:pt x="1363" y="264"/>
                    <a:pt x="1412" y="382"/>
                  </a:cubicBezTo>
                  <a:cubicBezTo>
                    <a:pt x="1382" y="460"/>
                    <a:pt x="1343" y="539"/>
                    <a:pt x="1314" y="627"/>
                  </a:cubicBezTo>
                  <a:cubicBezTo>
                    <a:pt x="1275" y="539"/>
                    <a:pt x="1236" y="451"/>
                    <a:pt x="1206" y="362"/>
                  </a:cubicBezTo>
                  <a:cubicBezTo>
                    <a:pt x="1196" y="343"/>
                    <a:pt x="1186" y="333"/>
                    <a:pt x="1167" y="333"/>
                  </a:cubicBezTo>
                  <a:cubicBezTo>
                    <a:pt x="1147" y="333"/>
                    <a:pt x="1127" y="362"/>
                    <a:pt x="1138" y="382"/>
                  </a:cubicBezTo>
                  <a:cubicBezTo>
                    <a:pt x="1186" y="500"/>
                    <a:pt x="1236" y="608"/>
                    <a:pt x="1275" y="715"/>
                  </a:cubicBezTo>
                  <a:cubicBezTo>
                    <a:pt x="1255" y="765"/>
                    <a:pt x="1245" y="813"/>
                    <a:pt x="1225" y="863"/>
                  </a:cubicBezTo>
                  <a:cubicBezTo>
                    <a:pt x="1206" y="863"/>
                    <a:pt x="1177" y="852"/>
                    <a:pt x="1157" y="852"/>
                  </a:cubicBezTo>
                  <a:cubicBezTo>
                    <a:pt x="1118" y="852"/>
                    <a:pt x="1069" y="863"/>
                    <a:pt x="1030" y="892"/>
                  </a:cubicBezTo>
                  <a:lnTo>
                    <a:pt x="942" y="774"/>
                  </a:lnTo>
                  <a:lnTo>
                    <a:pt x="942" y="765"/>
                  </a:lnTo>
                  <a:cubicBezTo>
                    <a:pt x="961" y="647"/>
                    <a:pt x="971" y="529"/>
                    <a:pt x="981" y="412"/>
                  </a:cubicBezTo>
                  <a:cubicBezTo>
                    <a:pt x="981" y="382"/>
                    <a:pt x="961" y="373"/>
                    <a:pt x="942" y="373"/>
                  </a:cubicBezTo>
                  <a:cubicBezTo>
                    <a:pt x="932" y="373"/>
                    <a:pt x="912" y="382"/>
                    <a:pt x="912" y="402"/>
                  </a:cubicBezTo>
                  <a:lnTo>
                    <a:pt x="883" y="696"/>
                  </a:lnTo>
                  <a:cubicBezTo>
                    <a:pt x="824" y="627"/>
                    <a:pt x="765" y="558"/>
                    <a:pt x="716" y="490"/>
                  </a:cubicBezTo>
                  <a:lnTo>
                    <a:pt x="716" y="480"/>
                  </a:lnTo>
                  <a:cubicBezTo>
                    <a:pt x="726" y="362"/>
                    <a:pt x="746" y="245"/>
                    <a:pt x="755" y="118"/>
                  </a:cubicBezTo>
                  <a:cubicBezTo>
                    <a:pt x="755" y="98"/>
                    <a:pt x="736" y="88"/>
                    <a:pt x="716" y="88"/>
                  </a:cubicBezTo>
                  <a:cubicBezTo>
                    <a:pt x="696" y="88"/>
                    <a:pt x="687" y="98"/>
                    <a:pt x="687" y="118"/>
                  </a:cubicBezTo>
                  <a:cubicBezTo>
                    <a:pt x="667" y="216"/>
                    <a:pt x="657" y="314"/>
                    <a:pt x="648" y="412"/>
                  </a:cubicBezTo>
                  <a:cubicBezTo>
                    <a:pt x="638" y="402"/>
                    <a:pt x="628" y="392"/>
                    <a:pt x="618" y="373"/>
                  </a:cubicBezTo>
                  <a:cubicBezTo>
                    <a:pt x="579" y="323"/>
                    <a:pt x="530" y="264"/>
                    <a:pt x="481" y="206"/>
                  </a:cubicBezTo>
                  <a:cubicBezTo>
                    <a:pt x="481" y="196"/>
                    <a:pt x="471" y="196"/>
                    <a:pt x="461" y="196"/>
                  </a:cubicBezTo>
                  <a:cubicBezTo>
                    <a:pt x="432" y="196"/>
                    <a:pt x="402" y="225"/>
                    <a:pt x="432" y="255"/>
                  </a:cubicBezTo>
                  <a:cubicBezTo>
                    <a:pt x="481" y="314"/>
                    <a:pt x="540" y="382"/>
                    <a:pt x="589" y="451"/>
                  </a:cubicBezTo>
                  <a:cubicBezTo>
                    <a:pt x="491" y="441"/>
                    <a:pt x="402" y="431"/>
                    <a:pt x="304" y="421"/>
                  </a:cubicBezTo>
                  <a:lnTo>
                    <a:pt x="295" y="421"/>
                  </a:lnTo>
                  <a:cubicBezTo>
                    <a:pt x="256" y="421"/>
                    <a:pt x="256" y="480"/>
                    <a:pt x="295" y="490"/>
                  </a:cubicBezTo>
                  <a:cubicBezTo>
                    <a:pt x="413" y="500"/>
                    <a:pt x="530" y="519"/>
                    <a:pt x="657" y="529"/>
                  </a:cubicBezTo>
                  <a:cubicBezTo>
                    <a:pt x="707" y="598"/>
                    <a:pt x="765" y="667"/>
                    <a:pt x="814" y="735"/>
                  </a:cubicBezTo>
                  <a:cubicBezTo>
                    <a:pt x="726" y="725"/>
                    <a:pt x="628" y="715"/>
                    <a:pt x="530" y="706"/>
                  </a:cubicBezTo>
                  <a:cubicBezTo>
                    <a:pt x="481" y="706"/>
                    <a:pt x="481" y="765"/>
                    <a:pt x="520" y="774"/>
                  </a:cubicBezTo>
                  <a:cubicBezTo>
                    <a:pt x="648" y="784"/>
                    <a:pt x="765" y="804"/>
                    <a:pt x="883" y="813"/>
                  </a:cubicBezTo>
                  <a:cubicBezTo>
                    <a:pt x="912" y="852"/>
                    <a:pt x="942" y="892"/>
                    <a:pt x="981" y="931"/>
                  </a:cubicBezTo>
                  <a:cubicBezTo>
                    <a:pt x="932" y="980"/>
                    <a:pt x="912" y="1048"/>
                    <a:pt x="912" y="1117"/>
                  </a:cubicBezTo>
                  <a:cubicBezTo>
                    <a:pt x="863" y="1117"/>
                    <a:pt x="814" y="1127"/>
                    <a:pt x="765" y="1137"/>
                  </a:cubicBezTo>
                  <a:lnTo>
                    <a:pt x="755" y="1127"/>
                  </a:lnTo>
                  <a:lnTo>
                    <a:pt x="461" y="921"/>
                  </a:lnTo>
                  <a:cubicBezTo>
                    <a:pt x="452" y="911"/>
                    <a:pt x="452" y="911"/>
                    <a:pt x="442" y="911"/>
                  </a:cubicBezTo>
                  <a:cubicBezTo>
                    <a:pt x="413" y="911"/>
                    <a:pt x="393" y="950"/>
                    <a:pt x="422" y="980"/>
                  </a:cubicBezTo>
                  <a:cubicBezTo>
                    <a:pt x="500" y="1039"/>
                    <a:pt x="589" y="1098"/>
                    <a:pt x="667" y="1146"/>
                  </a:cubicBezTo>
                  <a:cubicBezTo>
                    <a:pt x="579" y="1166"/>
                    <a:pt x="491" y="1176"/>
                    <a:pt x="402" y="1196"/>
                  </a:cubicBezTo>
                  <a:cubicBezTo>
                    <a:pt x="402" y="1185"/>
                    <a:pt x="402" y="1185"/>
                    <a:pt x="393" y="1185"/>
                  </a:cubicBezTo>
                  <a:cubicBezTo>
                    <a:pt x="295" y="1117"/>
                    <a:pt x="197" y="1039"/>
                    <a:pt x="99" y="970"/>
                  </a:cubicBezTo>
                  <a:lnTo>
                    <a:pt x="79" y="970"/>
                  </a:lnTo>
                  <a:cubicBezTo>
                    <a:pt x="50" y="970"/>
                    <a:pt x="30" y="1009"/>
                    <a:pt x="60" y="1029"/>
                  </a:cubicBezTo>
                  <a:cubicBezTo>
                    <a:pt x="138" y="1087"/>
                    <a:pt x="226" y="1146"/>
                    <a:pt x="304" y="1205"/>
                  </a:cubicBezTo>
                  <a:cubicBezTo>
                    <a:pt x="295" y="1205"/>
                    <a:pt x="275" y="1215"/>
                    <a:pt x="256" y="1215"/>
                  </a:cubicBezTo>
                  <a:cubicBezTo>
                    <a:pt x="187" y="1225"/>
                    <a:pt x="108" y="1235"/>
                    <a:pt x="40" y="1244"/>
                  </a:cubicBezTo>
                  <a:cubicBezTo>
                    <a:pt x="1" y="1254"/>
                    <a:pt x="1" y="1323"/>
                    <a:pt x="40" y="1323"/>
                  </a:cubicBezTo>
                  <a:lnTo>
                    <a:pt x="50" y="1323"/>
                  </a:lnTo>
                  <a:cubicBezTo>
                    <a:pt x="138" y="1303"/>
                    <a:pt x="226" y="1294"/>
                    <a:pt x="304" y="1274"/>
                  </a:cubicBezTo>
                  <a:lnTo>
                    <a:pt x="304" y="1274"/>
                  </a:lnTo>
                  <a:cubicBezTo>
                    <a:pt x="246" y="1352"/>
                    <a:pt x="197" y="1431"/>
                    <a:pt x="138" y="1509"/>
                  </a:cubicBezTo>
                  <a:cubicBezTo>
                    <a:pt x="119" y="1538"/>
                    <a:pt x="138" y="1568"/>
                    <a:pt x="167" y="1568"/>
                  </a:cubicBezTo>
                  <a:cubicBezTo>
                    <a:pt x="177" y="1568"/>
                    <a:pt x="187" y="1558"/>
                    <a:pt x="197" y="1548"/>
                  </a:cubicBezTo>
                  <a:cubicBezTo>
                    <a:pt x="265" y="1460"/>
                    <a:pt x="334" y="1362"/>
                    <a:pt x="413" y="1264"/>
                  </a:cubicBezTo>
                  <a:cubicBezTo>
                    <a:pt x="491" y="1254"/>
                    <a:pt x="579" y="1235"/>
                    <a:pt x="667" y="1225"/>
                  </a:cubicBezTo>
                  <a:lnTo>
                    <a:pt x="667" y="1225"/>
                  </a:lnTo>
                  <a:cubicBezTo>
                    <a:pt x="609" y="1303"/>
                    <a:pt x="550" y="1381"/>
                    <a:pt x="491" y="1450"/>
                  </a:cubicBezTo>
                  <a:cubicBezTo>
                    <a:pt x="471" y="1479"/>
                    <a:pt x="500" y="1509"/>
                    <a:pt x="520" y="1509"/>
                  </a:cubicBezTo>
                  <a:cubicBezTo>
                    <a:pt x="530" y="1509"/>
                    <a:pt x="540" y="1509"/>
                    <a:pt x="550" y="1499"/>
                  </a:cubicBezTo>
                  <a:cubicBezTo>
                    <a:pt x="628" y="1401"/>
                    <a:pt x="696" y="1303"/>
                    <a:pt x="765" y="1205"/>
                  </a:cubicBezTo>
                  <a:cubicBezTo>
                    <a:pt x="824" y="1196"/>
                    <a:pt x="873" y="1196"/>
                    <a:pt x="922" y="1185"/>
                  </a:cubicBezTo>
                  <a:cubicBezTo>
                    <a:pt x="932" y="1205"/>
                    <a:pt x="951" y="1235"/>
                    <a:pt x="971" y="1254"/>
                  </a:cubicBezTo>
                  <a:cubicBezTo>
                    <a:pt x="990" y="1283"/>
                    <a:pt x="1020" y="1303"/>
                    <a:pt x="1049" y="1323"/>
                  </a:cubicBezTo>
                  <a:lnTo>
                    <a:pt x="990" y="1470"/>
                  </a:lnTo>
                  <a:lnTo>
                    <a:pt x="971" y="1470"/>
                  </a:lnTo>
                  <a:cubicBezTo>
                    <a:pt x="863" y="1519"/>
                    <a:pt x="755" y="1568"/>
                    <a:pt x="648" y="1627"/>
                  </a:cubicBezTo>
                  <a:cubicBezTo>
                    <a:pt x="609" y="1636"/>
                    <a:pt x="628" y="1695"/>
                    <a:pt x="657" y="1695"/>
                  </a:cubicBezTo>
                  <a:cubicBezTo>
                    <a:pt x="667" y="1695"/>
                    <a:pt x="667" y="1686"/>
                    <a:pt x="677" y="1686"/>
                  </a:cubicBezTo>
                  <a:cubicBezTo>
                    <a:pt x="765" y="1646"/>
                    <a:pt x="863" y="1607"/>
                    <a:pt x="951" y="1558"/>
                  </a:cubicBezTo>
                  <a:lnTo>
                    <a:pt x="951" y="1558"/>
                  </a:lnTo>
                  <a:cubicBezTo>
                    <a:pt x="922" y="1646"/>
                    <a:pt x="883" y="1725"/>
                    <a:pt x="853" y="1813"/>
                  </a:cubicBezTo>
                  <a:lnTo>
                    <a:pt x="844" y="1813"/>
                  </a:lnTo>
                  <a:cubicBezTo>
                    <a:pt x="736" y="1862"/>
                    <a:pt x="628" y="1911"/>
                    <a:pt x="511" y="1960"/>
                  </a:cubicBezTo>
                  <a:cubicBezTo>
                    <a:pt x="481" y="1980"/>
                    <a:pt x="491" y="2028"/>
                    <a:pt x="530" y="2028"/>
                  </a:cubicBezTo>
                  <a:lnTo>
                    <a:pt x="540" y="2028"/>
                  </a:lnTo>
                  <a:cubicBezTo>
                    <a:pt x="638" y="1989"/>
                    <a:pt x="726" y="1940"/>
                    <a:pt x="814" y="1901"/>
                  </a:cubicBezTo>
                  <a:lnTo>
                    <a:pt x="814" y="1901"/>
                  </a:lnTo>
                  <a:cubicBezTo>
                    <a:pt x="814" y="1921"/>
                    <a:pt x="805" y="1930"/>
                    <a:pt x="805" y="1950"/>
                  </a:cubicBezTo>
                  <a:lnTo>
                    <a:pt x="716" y="2156"/>
                  </a:lnTo>
                  <a:cubicBezTo>
                    <a:pt x="707" y="2185"/>
                    <a:pt x="736" y="2205"/>
                    <a:pt x="755" y="2205"/>
                  </a:cubicBezTo>
                  <a:cubicBezTo>
                    <a:pt x="765" y="2205"/>
                    <a:pt x="785" y="2195"/>
                    <a:pt x="785" y="2176"/>
                  </a:cubicBezTo>
                  <a:cubicBezTo>
                    <a:pt x="814" y="2097"/>
                    <a:pt x="853" y="2019"/>
                    <a:pt x="883" y="1940"/>
                  </a:cubicBezTo>
                  <a:cubicBezTo>
                    <a:pt x="922" y="2028"/>
                    <a:pt x="961" y="2117"/>
                    <a:pt x="990" y="2205"/>
                  </a:cubicBezTo>
                  <a:cubicBezTo>
                    <a:pt x="1001" y="2215"/>
                    <a:pt x="1010" y="2224"/>
                    <a:pt x="1030" y="2224"/>
                  </a:cubicBezTo>
                  <a:cubicBezTo>
                    <a:pt x="1049" y="2224"/>
                    <a:pt x="1069" y="2205"/>
                    <a:pt x="1059" y="2176"/>
                  </a:cubicBezTo>
                  <a:cubicBezTo>
                    <a:pt x="1010" y="2067"/>
                    <a:pt x="971" y="1950"/>
                    <a:pt x="922" y="1842"/>
                  </a:cubicBezTo>
                  <a:cubicBezTo>
                    <a:pt x="951" y="1764"/>
                    <a:pt x="981" y="1675"/>
                    <a:pt x="1010" y="1597"/>
                  </a:cubicBezTo>
                  <a:lnTo>
                    <a:pt x="1127" y="1862"/>
                  </a:lnTo>
                  <a:cubicBezTo>
                    <a:pt x="1138" y="1882"/>
                    <a:pt x="1147" y="1882"/>
                    <a:pt x="1157" y="1882"/>
                  </a:cubicBezTo>
                  <a:cubicBezTo>
                    <a:pt x="1177" y="1882"/>
                    <a:pt x="1206" y="1862"/>
                    <a:pt x="1196" y="1832"/>
                  </a:cubicBezTo>
                  <a:cubicBezTo>
                    <a:pt x="1147" y="1725"/>
                    <a:pt x="1098" y="1617"/>
                    <a:pt x="1049" y="1499"/>
                  </a:cubicBezTo>
                  <a:cubicBezTo>
                    <a:pt x="1069" y="1450"/>
                    <a:pt x="1088" y="1401"/>
                    <a:pt x="1108" y="1342"/>
                  </a:cubicBezTo>
                  <a:cubicBezTo>
                    <a:pt x="1127" y="1342"/>
                    <a:pt x="1147" y="1352"/>
                    <a:pt x="1157" y="1352"/>
                  </a:cubicBezTo>
                  <a:cubicBezTo>
                    <a:pt x="1196" y="1352"/>
                    <a:pt x="1245" y="1333"/>
                    <a:pt x="1284" y="1313"/>
                  </a:cubicBezTo>
                  <a:cubicBezTo>
                    <a:pt x="1314" y="1362"/>
                    <a:pt x="1353" y="1401"/>
                    <a:pt x="1382" y="1440"/>
                  </a:cubicBezTo>
                  <a:lnTo>
                    <a:pt x="1382" y="1460"/>
                  </a:lnTo>
                  <a:lnTo>
                    <a:pt x="1353" y="1813"/>
                  </a:lnTo>
                  <a:cubicBezTo>
                    <a:pt x="1343" y="1842"/>
                    <a:pt x="1363" y="1852"/>
                    <a:pt x="1382" y="1852"/>
                  </a:cubicBezTo>
                  <a:cubicBezTo>
                    <a:pt x="1402" y="1852"/>
                    <a:pt x="1421" y="1842"/>
                    <a:pt x="1421" y="1823"/>
                  </a:cubicBezTo>
                  <a:cubicBezTo>
                    <a:pt x="1432" y="1725"/>
                    <a:pt x="1441" y="1627"/>
                    <a:pt x="1451" y="1519"/>
                  </a:cubicBezTo>
                  <a:cubicBezTo>
                    <a:pt x="1500" y="1588"/>
                    <a:pt x="1559" y="1656"/>
                    <a:pt x="1617" y="1725"/>
                  </a:cubicBezTo>
                  <a:cubicBezTo>
                    <a:pt x="1617" y="1734"/>
                    <a:pt x="1608" y="1734"/>
                    <a:pt x="1608" y="1744"/>
                  </a:cubicBezTo>
                  <a:lnTo>
                    <a:pt x="1578" y="2097"/>
                  </a:lnTo>
                  <a:cubicBezTo>
                    <a:pt x="1578" y="2126"/>
                    <a:pt x="1598" y="2136"/>
                    <a:pt x="1617" y="2136"/>
                  </a:cubicBezTo>
                  <a:cubicBezTo>
                    <a:pt x="1628" y="2136"/>
                    <a:pt x="1647" y="2126"/>
                    <a:pt x="1647" y="2107"/>
                  </a:cubicBezTo>
                  <a:cubicBezTo>
                    <a:pt x="1657" y="2009"/>
                    <a:pt x="1667" y="1911"/>
                    <a:pt x="1676" y="1803"/>
                  </a:cubicBezTo>
                  <a:cubicBezTo>
                    <a:pt x="1686" y="1823"/>
                    <a:pt x="1696" y="1832"/>
                    <a:pt x="1706" y="1842"/>
                  </a:cubicBezTo>
                  <a:cubicBezTo>
                    <a:pt x="1755" y="1901"/>
                    <a:pt x="1804" y="1960"/>
                    <a:pt x="1843" y="2019"/>
                  </a:cubicBezTo>
                  <a:cubicBezTo>
                    <a:pt x="1853" y="2028"/>
                    <a:pt x="1863" y="2028"/>
                    <a:pt x="1872" y="2028"/>
                  </a:cubicBezTo>
                  <a:cubicBezTo>
                    <a:pt x="1902" y="2028"/>
                    <a:pt x="1922" y="1999"/>
                    <a:pt x="1902" y="1969"/>
                  </a:cubicBezTo>
                  <a:cubicBezTo>
                    <a:pt x="1843" y="1901"/>
                    <a:pt x="1794" y="1832"/>
                    <a:pt x="1735" y="1764"/>
                  </a:cubicBezTo>
                  <a:lnTo>
                    <a:pt x="1735" y="1764"/>
                  </a:lnTo>
                  <a:cubicBezTo>
                    <a:pt x="1833" y="1784"/>
                    <a:pt x="1931" y="1793"/>
                    <a:pt x="2029" y="1803"/>
                  </a:cubicBezTo>
                  <a:cubicBezTo>
                    <a:pt x="2068" y="1803"/>
                    <a:pt x="2078" y="1734"/>
                    <a:pt x="2029" y="1734"/>
                  </a:cubicBezTo>
                  <a:cubicBezTo>
                    <a:pt x="1911" y="1715"/>
                    <a:pt x="1794" y="1705"/>
                    <a:pt x="1676" y="1686"/>
                  </a:cubicBezTo>
                  <a:cubicBezTo>
                    <a:pt x="1617" y="1617"/>
                    <a:pt x="1569" y="1548"/>
                    <a:pt x="1510" y="1479"/>
                  </a:cubicBezTo>
                  <a:lnTo>
                    <a:pt x="1510" y="1479"/>
                  </a:lnTo>
                  <a:cubicBezTo>
                    <a:pt x="1608" y="1499"/>
                    <a:pt x="1706" y="1509"/>
                    <a:pt x="1794" y="1519"/>
                  </a:cubicBezTo>
                  <a:lnTo>
                    <a:pt x="1804" y="1519"/>
                  </a:lnTo>
                  <a:cubicBezTo>
                    <a:pt x="1843" y="1519"/>
                    <a:pt x="1853" y="1450"/>
                    <a:pt x="1804" y="1450"/>
                  </a:cubicBezTo>
                  <a:cubicBezTo>
                    <a:pt x="1686" y="1431"/>
                    <a:pt x="1569" y="1421"/>
                    <a:pt x="1451" y="1401"/>
                  </a:cubicBezTo>
                  <a:cubicBezTo>
                    <a:pt x="1412" y="1362"/>
                    <a:pt x="1373" y="1313"/>
                    <a:pt x="1334" y="1274"/>
                  </a:cubicBezTo>
                  <a:cubicBezTo>
                    <a:pt x="1382" y="1225"/>
                    <a:pt x="1402" y="1166"/>
                    <a:pt x="1402" y="1107"/>
                  </a:cubicBezTo>
                  <a:cubicBezTo>
                    <a:pt x="1461" y="1098"/>
                    <a:pt x="1510" y="1098"/>
                    <a:pt x="1569" y="1087"/>
                  </a:cubicBezTo>
                  <a:lnTo>
                    <a:pt x="1569" y="1098"/>
                  </a:lnTo>
                  <a:lnTo>
                    <a:pt x="1863" y="1303"/>
                  </a:lnTo>
                  <a:cubicBezTo>
                    <a:pt x="1872" y="1313"/>
                    <a:pt x="1882" y="1313"/>
                    <a:pt x="1882" y="1313"/>
                  </a:cubicBezTo>
                  <a:cubicBezTo>
                    <a:pt x="1911" y="1313"/>
                    <a:pt x="1941" y="1264"/>
                    <a:pt x="1911" y="1244"/>
                  </a:cubicBezTo>
                  <a:cubicBezTo>
                    <a:pt x="1824" y="1185"/>
                    <a:pt x="1745" y="1127"/>
                    <a:pt x="1667" y="1068"/>
                  </a:cubicBezTo>
                  <a:cubicBezTo>
                    <a:pt x="1755" y="1058"/>
                    <a:pt x="1833" y="1039"/>
                    <a:pt x="1922" y="1029"/>
                  </a:cubicBezTo>
                  <a:cubicBezTo>
                    <a:pt x="1931" y="1029"/>
                    <a:pt x="1931" y="1039"/>
                    <a:pt x="1931" y="1039"/>
                  </a:cubicBezTo>
                  <a:lnTo>
                    <a:pt x="2225" y="1244"/>
                  </a:lnTo>
                  <a:cubicBezTo>
                    <a:pt x="2235" y="1254"/>
                    <a:pt x="2245" y="1254"/>
                    <a:pt x="2245" y="1254"/>
                  </a:cubicBezTo>
                  <a:cubicBezTo>
                    <a:pt x="2274" y="1254"/>
                    <a:pt x="2303" y="1215"/>
                    <a:pt x="2264" y="1196"/>
                  </a:cubicBezTo>
                  <a:cubicBezTo>
                    <a:pt x="2186" y="1137"/>
                    <a:pt x="2107" y="1078"/>
                    <a:pt x="2020" y="1019"/>
                  </a:cubicBezTo>
                  <a:cubicBezTo>
                    <a:pt x="2039" y="1009"/>
                    <a:pt x="2059" y="1009"/>
                    <a:pt x="2068" y="1009"/>
                  </a:cubicBezTo>
                  <a:cubicBezTo>
                    <a:pt x="2147" y="1000"/>
                    <a:pt x="2216" y="990"/>
                    <a:pt x="2294" y="970"/>
                  </a:cubicBezTo>
                  <a:cubicBezTo>
                    <a:pt x="2333" y="970"/>
                    <a:pt x="2323" y="902"/>
                    <a:pt x="2284" y="902"/>
                  </a:cubicBezTo>
                  <a:lnTo>
                    <a:pt x="2274" y="902"/>
                  </a:lnTo>
                  <a:cubicBezTo>
                    <a:pt x="2196" y="921"/>
                    <a:pt x="2107" y="931"/>
                    <a:pt x="2020" y="941"/>
                  </a:cubicBezTo>
                  <a:cubicBezTo>
                    <a:pt x="2078" y="863"/>
                    <a:pt x="2137" y="784"/>
                    <a:pt x="2196" y="715"/>
                  </a:cubicBezTo>
                  <a:cubicBezTo>
                    <a:pt x="2216" y="686"/>
                    <a:pt x="2186" y="656"/>
                    <a:pt x="2166" y="656"/>
                  </a:cubicBezTo>
                  <a:cubicBezTo>
                    <a:pt x="2157" y="656"/>
                    <a:pt x="2147" y="656"/>
                    <a:pt x="2137" y="667"/>
                  </a:cubicBezTo>
                  <a:cubicBezTo>
                    <a:pt x="2068" y="765"/>
                    <a:pt x="1990" y="863"/>
                    <a:pt x="1922" y="960"/>
                  </a:cubicBezTo>
                  <a:cubicBezTo>
                    <a:pt x="1833" y="970"/>
                    <a:pt x="1745" y="990"/>
                    <a:pt x="1657" y="1000"/>
                  </a:cubicBezTo>
                  <a:lnTo>
                    <a:pt x="1833" y="765"/>
                  </a:lnTo>
                  <a:cubicBezTo>
                    <a:pt x="1853" y="745"/>
                    <a:pt x="1833" y="715"/>
                    <a:pt x="1804" y="715"/>
                  </a:cubicBezTo>
                  <a:cubicBezTo>
                    <a:pt x="1794" y="715"/>
                    <a:pt x="1784" y="715"/>
                    <a:pt x="1774" y="725"/>
                  </a:cubicBezTo>
                  <a:cubicBezTo>
                    <a:pt x="1706" y="823"/>
                    <a:pt x="1637" y="921"/>
                    <a:pt x="1559" y="1009"/>
                  </a:cubicBezTo>
                  <a:cubicBezTo>
                    <a:pt x="1510" y="1019"/>
                    <a:pt x="1451" y="1029"/>
                    <a:pt x="1392" y="1039"/>
                  </a:cubicBezTo>
                  <a:cubicBezTo>
                    <a:pt x="1392" y="1009"/>
                    <a:pt x="1373" y="980"/>
                    <a:pt x="1353" y="950"/>
                  </a:cubicBezTo>
                  <a:cubicBezTo>
                    <a:pt x="1334" y="921"/>
                    <a:pt x="1314" y="902"/>
                    <a:pt x="1284" y="892"/>
                  </a:cubicBezTo>
                  <a:cubicBezTo>
                    <a:pt x="1304" y="843"/>
                    <a:pt x="1323" y="794"/>
                    <a:pt x="1343" y="754"/>
                  </a:cubicBezTo>
                  <a:cubicBezTo>
                    <a:pt x="1343" y="754"/>
                    <a:pt x="1353" y="754"/>
                    <a:pt x="1353" y="745"/>
                  </a:cubicBezTo>
                  <a:cubicBezTo>
                    <a:pt x="1461" y="696"/>
                    <a:pt x="1569" y="647"/>
                    <a:pt x="1686" y="598"/>
                  </a:cubicBezTo>
                  <a:cubicBezTo>
                    <a:pt x="1715" y="588"/>
                    <a:pt x="1706" y="529"/>
                    <a:pt x="1667" y="529"/>
                  </a:cubicBezTo>
                  <a:cubicBezTo>
                    <a:pt x="1667" y="529"/>
                    <a:pt x="1657" y="529"/>
                    <a:pt x="1657" y="539"/>
                  </a:cubicBezTo>
                  <a:cubicBezTo>
                    <a:pt x="1559" y="578"/>
                    <a:pt x="1471" y="617"/>
                    <a:pt x="1382" y="656"/>
                  </a:cubicBezTo>
                  <a:cubicBezTo>
                    <a:pt x="1412" y="578"/>
                    <a:pt x="1441" y="490"/>
                    <a:pt x="1471" y="412"/>
                  </a:cubicBezTo>
                  <a:lnTo>
                    <a:pt x="1490" y="412"/>
                  </a:lnTo>
                  <a:lnTo>
                    <a:pt x="1813" y="264"/>
                  </a:lnTo>
                  <a:cubicBezTo>
                    <a:pt x="1853" y="245"/>
                    <a:pt x="1833" y="196"/>
                    <a:pt x="1804" y="196"/>
                  </a:cubicBezTo>
                  <a:lnTo>
                    <a:pt x="1784" y="196"/>
                  </a:lnTo>
                  <a:cubicBezTo>
                    <a:pt x="1696" y="235"/>
                    <a:pt x="1598" y="275"/>
                    <a:pt x="1510" y="323"/>
                  </a:cubicBezTo>
                  <a:cubicBezTo>
                    <a:pt x="1519" y="304"/>
                    <a:pt x="1519" y="284"/>
                    <a:pt x="1530" y="275"/>
                  </a:cubicBezTo>
                  <a:cubicBezTo>
                    <a:pt x="1559" y="206"/>
                    <a:pt x="1578" y="137"/>
                    <a:pt x="1608" y="68"/>
                  </a:cubicBezTo>
                  <a:cubicBezTo>
                    <a:pt x="1617" y="39"/>
                    <a:pt x="1598" y="20"/>
                    <a:pt x="1569" y="20"/>
                  </a:cubicBezTo>
                  <a:cubicBezTo>
                    <a:pt x="1559" y="20"/>
                    <a:pt x="1549" y="29"/>
                    <a:pt x="1539" y="39"/>
                  </a:cubicBezTo>
                  <a:cubicBezTo>
                    <a:pt x="1510" y="127"/>
                    <a:pt x="1480" y="206"/>
                    <a:pt x="1451" y="284"/>
                  </a:cubicBezTo>
                  <a:lnTo>
                    <a:pt x="1334" y="20"/>
                  </a:lnTo>
                  <a:cubicBezTo>
                    <a:pt x="1323" y="0"/>
                    <a:pt x="1314" y="0"/>
                    <a:pt x="1304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4"/>
            <p:cNvSpPr/>
            <p:nvPr/>
          </p:nvSpPr>
          <p:spPr>
            <a:xfrm>
              <a:off x="3461600" y="115572"/>
              <a:ext cx="215100" cy="203382"/>
            </a:xfrm>
            <a:custGeom>
              <a:avLst/>
              <a:gdLst/>
              <a:ahLst/>
              <a:cxnLst/>
              <a:rect l="l" t="t" r="r" b="b"/>
              <a:pathLst>
                <a:path w="1266" h="1197" extrusionOk="0">
                  <a:moveTo>
                    <a:pt x="706" y="1"/>
                  </a:moveTo>
                  <a:cubicBezTo>
                    <a:pt x="697" y="1"/>
                    <a:pt x="687" y="10"/>
                    <a:pt x="687" y="30"/>
                  </a:cubicBezTo>
                  <a:cubicBezTo>
                    <a:pt x="716" y="89"/>
                    <a:pt x="736" y="148"/>
                    <a:pt x="765" y="206"/>
                  </a:cubicBezTo>
                  <a:cubicBezTo>
                    <a:pt x="745" y="256"/>
                    <a:pt x="736" y="295"/>
                    <a:pt x="716" y="334"/>
                  </a:cubicBezTo>
                  <a:cubicBezTo>
                    <a:pt x="697" y="295"/>
                    <a:pt x="677" y="246"/>
                    <a:pt x="658" y="197"/>
                  </a:cubicBezTo>
                  <a:cubicBezTo>
                    <a:pt x="647" y="187"/>
                    <a:pt x="647" y="187"/>
                    <a:pt x="638" y="187"/>
                  </a:cubicBezTo>
                  <a:cubicBezTo>
                    <a:pt x="628" y="187"/>
                    <a:pt x="608" y="197"/>
                    <a:pt x="618" y="206"/>
                  </a:cubicBezTo>
                  <a:cubicBezTo>
                    <a:pt x="647" y="275"/>
                    <a:pt x="667" y="334"/>
                    <a:pt x="697" y="393"/>
                  </a:cubicBezTo>
                  <a:cubicBezTo>
                    <a:pt x="687" y="413"/>
                    <a:pt x="677" y="442"/>
                    <a:pt x="667" y="471"/>
                  </a:cubicBezTo>
                  <a:cubicBezTo>
                    <a:pt x="658" y="461"/>
                    <a:pt x="638" y="461"/>
                    <a:pt x="628" y="461"/>
                  </a:cubicBezTo>
                  <a:cubicBezTo>
                    <a:pt x="608" y="461"/>
                    <a:pt x="579" y="471"/>
                    <a:pt x="560" y="481"/>
                  </a:cubicBezTo>
                  <a:cubicBezTo>
                    <a:pt x="549" y="461"/>
                    <a:pt x="530" y="442"/>
                    <a:pt x="510" y="422"/>
                  </a:cubicBezTo>
                  <a:cubicBezTo>
                    <a:pt x="510" y="422"/>
                    <a:pt x="510" y="413"/>
                    <a:pt x="520" y="413"/>
                  </a:cubicBezTo>
                  <a:cubicBezTo>
                    <a:pt x="520" y="354"/>
                    <a:pt x="530" y="285"/>
                    <a:pt x="530" y="226"/>
                  </a:cubicBezTo>
                  <a:cubicBezTo>
                    <a:pt x="540" y="206"/>
                    <a:pt x="520" y="197"/>
                    <a:pt x="510" y="197"/>
                  </a:cubicBezTo>
                  <a:cubicBezTo>
                    <a:pt x="510" y="197"/>
                    <a:pt x="501" y="206"/>
                    <a:pt x="501" y="217"/>
                  </a:cubicBezTo>
                  <a:cubicBezTo>
                    <a:pt x="491" y="275"/>
                    <a:pt x="481" y="324"/>
                    <a:pt x="481" y="383"/>
                  </a:cubicBezTo>
                  <a:lnTo>
                    <a:pt x="393" y="265"/>
                  </a:lnTo>
                  <a:cubicBezTo>
                    <a:pt x="403" y="197"/>
                    <a:pt x="403" y="128"/>
                    <a:pt x="412" y="69"/>
                  </a:cubicBezTo>
                  <a:cubicBezTo>
                    <a:pt x="412" y="60"/>
                    <a:pt x="403" y="50"/>
                    <a:pt x="393" y="50"/>
                  </a:cubicBezTo>
                  <a:cubicBezTo>
                    <a:pt x="383" y="50"/>
                    <a:pt x="373" y="50"/>
                    <a:pt x="373" y="69"/>
                  </a:cubicBezTo>
                  <a:cubicBezTo>
                    <a:pt x="364" y="119"/>
                    <a:pt x="364" y="167"/>
                    <a:pt x="353" y="226"/>
                  </a:cubicBezTo>
                  <a:cubicBezTo>
                    <a:pt x="353" y="217"/>
                    <a:pt x="344" y="217"/>
                    <a:pt x="344" y="206"/>
                  </a:cubicBezTo>
                  <a:cubicBezTo>
                    <a:pt x="314" y="177"/>
                    <a:pt x="295" y="148"/>
                    <a:pt x="266" y="108"/>
                  </a:cubicBezTo>
                  <a:lnTo>
                    <a:pt x="255" y="108"/>
                  </a:lnTo>
                  <a:cubicBezTo>
                    <a:pt x="236" y="108"/>
                    <a:pt x="226" y="119"/>
                    <a:pt x="236" y="138"/>
                  </a:cubicBezTo>
                  <a:cubicBezTo>
                    <a:pt x="266" y="177"/>
                    <a:pt x="295" y="206"/>
                    <a:pt x="324" y="246"/>
                  </a:cubicBezTo>
                  <a:cubicBezTo>
                    <a:pt x="275" y="236"/>
                    <a:pt x="226" y="236"/>
                    <a:pt x="168" y="226"/>
                  </a:cubicBezTo>
                  <a:cubicBezTo>
                    <a:pt x="148" y="226"/>
                    <a:pt x="138" y="265"/>
                    <a:pt x="168" y="265"/>
                  </a:cubicBezTo>
                  <a:cubicBezTo>
                    <a:pt x="226" y="275"/>
                    <a:pt x="295" y="285"/>
                    <a:pt x="353" y="285"/>
                  </a:cubicBezTo>
                  <a:lnTo>
                    <a:pt x="364" y="285"/>
                  </a:lnTo>
                  <a:lnTo>
                    <a:pt x="451" y="402"/>
                  </a:lnTo>
                  <a:cubicBezTo>
                    <a:pt x="393" y="393"/>
                    <a:pt x="344" y="383"/>
                    <a:pt x="295" y="383"/>
                  </a:cubicBezTo>
                  <a:cubicBezTo>
                    <a:pt x="266" y="383"/>
                    <a:pt x="266" y="413"/>
                    <a:pt x="285" y="422"/>
                  </a:cubicBezTo>
                  <a:cubicBezTo>
                    <a:pt x="353" y="422"/>
                    <a:pt x="412" y="432"/>
                    <a:pt x="481" y="442"/>
                  </a:cubicBezTo>
                  <a:cubicBezTo>
                    <a:pt x="501" y="461"/>
                    <a:pt x="520" y="481"/>
                    <a:pt x="530" y="511"/>
                  </a:cubicBezTo>
                  <a:cubicBezTo>
                    <a:pt x="510" y="530"/>
                    <a:pt x="501" y="569"/>
                    <a:pt x="501" y="598"/>
                  </a:cubicBezTo>
                  <a:cubicBezTo>
                    <a:pt x="471" y="608"/>
                    <a:pt x="442" y="608"/>
                    <a:pt x="422" y="618"/>
                  </a:cubicBezTo>
                  <a:lnTo>
                    <a:pt x="412" y="608"/>
                  </a:lnTo>
                  <a:cubicBezTo>
                    <a:pt x="364" y="569"/>
                    <a:pt x="305" y="530"/>
                    <a:pt x="255" y="500"/>
                  </a:cubicBezTo>
                  <a:cubicBezTo>
                    <a:pt x="255" y="491"/>
                    <a:pt x="246" y="491"/>
                    <a:pt x="246" y="491"/>
                  </a:cubicBezTo>
                  <a:cubicBezTo>
                    <a:pt x="226" y="491"/>
                    <a:pt x="216" y="520"/>
                    <a:pt x="236" y="530"/>
                  </a:cubicBezTo>
                  <a:cubicBezTo>
                    <a:pt x="275" y="559"/>
                    <a:pt x="324" y="589"/>
                    <a:pt x="364" y="618"/>
                  </a:cubicBezTo>
                  <a:cubicBezTo>
                    <a:pt x="314" y="628"/>
                    <a:pt x="275" y="638"/>
                    <a:pt x="226" y="648"/>
                  </a:cubicBezTo>
                  <a:cubicBezTo>
                    <a:pt x="226" y="638"/>
                    <a:pt x="226" y="638"/>
                    <a:pt x="216" y="638"/>
                  </a:cubicBezTo>
                  <a:cubicBezTo>
                    <a:pt x="168" y="598"/>
                    <a:pt x="118" y="559"/>
                    <a:pt x="59" y="530"/>
                  </a:cubicBezTo>
                  <a:cubicBezTo>
                    <a:pt x="59" y="520"/>
                    <a:pt x="50" y="520"/>
                    <a:pt x="50" y="520"/>
                  </a:cubicBezTo>
                  <a:cubicBezTo>
                    <a:pt x="30" y="520"/>
                    <a:pt x="20" y="550"/>
                    <a:pt x="40" y="559"/>
                  </a:cubicBezTo>
                  <a:cubicBezTo>
                    <a:pt x="79" y="589"/>
                    <a:pt x="128" y="618"/>
                    <a:pt x="168" y="648"/>
                  </a:cubicBezTo>
                  <a:cubicBezTo>
                    <a:pt x="168" y="657"/>
                    <a:pt x="157" y="657"/>
                    <a:pt x="148" y="657"/>
                  </a:cubicBezTo>
                  <a:cubicBezTo>
                    <a:pt x="109" y="657"/>
                    <a:pt x="70" y="667"/>
                    <a:pt x="30" y="677"/>
                  </a:cubicBezTo>
                  <a:cubicBezTo>
                    <a:pt x="1" y="677"/>
                    <a:pt x="11" y="716"/>
                    <a:pt x="30" y="716"/>
                  </a:cubicBezTo>
                  <a:lnTo>
                    <a:pt x="177" y="687"/>
                  </a:lnTo>
                  <a:lnTo>
                    <a:pt x="177" y="687"/>
                  </a:lnTo>
                  <a:cubicBezTo>
                    <a:pt x="138" y="735"/>
                    <a:pt x="109" y="775"/>
                    <a:pt x="79" y="814"/>
                  </a:cubicBezTo>
                  <a:cubicBezTo>
                    <a:pt x="70" y="833"/>
                    <a:pt x="79" y="844"/>
                    <a:pt x="99" y="844"/>
                  </a:cubicBezTo>
                  <a:cubicBezTo>
                    <a:pt x="99" y="844"/>
                    <a:pt x="109" y="844"/>
                    <a:pt x="109" y="833"/>
                  </a:cubicBezTo>
                  <a:lnTo>
                    <a:pt x="226" y="687"/>
                  </a:lnTo>
                  <a:cubicBezTo>
                    <a:pt x="275" y="677"/>
                    <a:pt x="324" y="667"/>
                    <a:pt x="364" y="657"/>
                  </a:cubicBezTo>
                  <a:lnTo>
                    <a:pt x="364" y="657"/>
                  </a:lnTo>
                  <a:cubicBezTo>
                    <a:pt x="334" y="706"/>
                    <a:pt x="305" y="746"/>
                    <a:pt x="275" y="785"/>
                  </a:cubicBezTo>
                  <a:cubicBezTo>
                    <a:pt x="266" y="804"/>
                    <a:pt x="275" y="814"/>
                    <a:pt x="285" y="814"/>
                  </a:cubicBezTo>
                  <a:cubicBezTo>
                    <a:pt x="295" y="814"/>
                    <a:pt x="295" y="814"/>
                    <a:pt x="305" y="804"/>
                  </a:cubicBezTo>
                  <a:lnTo>
                    <a:pt x="422" y="657"/>
                  </a:lnTo>
                  <a:cubicBezTo>
                    <a:pt x="451" y="648"/>
                    <a:pt x="481" y="648"/>
                    <a:pt x="501" y="638"/>
                  </a:cubicBezTo>
                  <a:cubicBezTo>
                    <a:pt x="510" y="657"/>
                    <a:pt x="520" y="667"/>
                    <a:pt x="530" y="677"/>
                  </a:cubicBezTo>
                  <a:cubicBezTo>
                    <a:pt x="540" y="696"/>
                    <a:pt x="549" y="706"/>
                    <a:pt x="569" y="716"/>
                  </a:cubicBezTo>
                  <a:cubicBezTo>
                    <a:pt x="560" y="735"/>
                    <a:pt x="549" y="765"/>
                    <a:pt x="540" y="794"/>
                  </a:cubicBezTo>
                  <a:lnTo>
                    <a:pt x="530" y="794"/>
                  </a:lnTo>
                  <a:cubicBezTo>
                    <a:pt x="471" y="824"/>
                    <a:pt x="412" y="853"/>
                    <a:pt x="353" y="873"/>
                  </a:cubicBezTo>
                  <a:cubicBezTo>
                    <a:pt x="334" y="883"/>
                    <a:pt x="344" y="912"/>
                    <a:pt x="364" y="912"/>
                  </a:cubicBezTo>
                  <a:lnTo>
                    <a:pt x="373" y="912"/>
                  </a:lnTo>
                  <a:cubicBezTo>
                    <a:pt x="422" y="892"/>
                    <a:pt x="471" y="863"/>
                    <a:pt x="520" y="844"/>
                  </a:cubicBezTo>
                  <a:lnTo>
                    <a:pt x="520" y="844"/>
                  </a:lnTo>
                  <a:cubicBezTo>
                    <a:pt x="501" y="892"/>
                    <a:pt x="481" y="931"/>
                    <a:pt x="471" y="981"/>
                  </a:cubicBezTo>
                  <a:lnTo>
                    <a:pt x="462" y="981"/>
                  </a:lnTo>
                  <a:cubicBezTo>
                    <a:pt x="403" y="1000"/>
                    <a:pt x="344" y="1029"/>
                    <a:pt x="285" y="1059"/>
                  </a:cubicBezTo>
                  <a:cubicBezTo>
                    <a:pt x="266" y="1069"/>
                    <a:pt x="275" y="1098"/>
                    <a:pt x="295" y="1098"/>
                  </a:cubicBezTo>
                  <a:lnTo>
                    <a:pt x="295" y="1088"/>
                  </a:lnTo>
                  <a:cubicBezTo>
                    <a:pt x="342" y="1069"/>
                    <a:pt x="390" y="1050"/>
                    <a:pt x="446" y="1031"/>
                  </a:cubicBezTo>
                  <a:lnTo>
                    <a:pt x="446" y="1031"/>
                  </a:lnTo>
                  <a:cubicBezTo>
                    <a:pt x="442" y="1035"/>
                    <a:pt x="442" y="1042"/>
                    <a:pt x="442" y="1049"/>
                  </a:cubicBezTo>
                  <a:cubicBezTo>
                    <a:pt x="422" y="1088"/>
                    <a:pt x="412" y="1127"/>
                    <a:pt x="393" y="1157"/>
                  </a:cubicBezTo>
                  <a:cubicBezTo>
                    <a:pt x="393" y="1177"/>
                    <a:pt x="403" y="1186"/>
                    <a:pt x="412" y="1186"/>
                  </a:cubicBezTo>
                  <a:cubicBezTo>
                    <a:pt x="422" y="1186"/>
                    <a:pt x="422" y="1186"/>
                    <a:pt x="432" y="1177"/>
                  </a:cubicBezTo>
                  <a:cubicBezTo>
                    <a:pt x="451" y="1127"/>
                    <a:pt x="462" y="1088"/>
                    <a:pt x="481" y="1049"/>
                  </a:cubicBezTo>
                  <a:cubicBezTo>
                    <a:pt x="501" y="1088"/>
                    <a:pt x="520" y="1138"/>
                    <a:pt x="540" y="1186"/>
                  </a:cubicBezTo>
                  <a:cubicBezTo>
                    <a:pt x="549" y="1196"/>
                    <a:pt x="549" y="1196"/>
                    <a:pt x="560" y="1196"/>
                  </a:cubicBezTo>
                  <a:cubicBezTo>
                    <a:pt x="569" y="1196"/>
                    <a:pt x="579" y="1186"/>
                    <a:pt x="579" y="1177"/>
                  </a:cubicBezTo>
                  <a:cubicBezTo>
                    <a:pt x="549" y="1108"/>
                    <a:pt x="530" y="1049"/>
                    <a:pt x="501" y="990"/>
                  </a:cubicBezTo>
                  <a:cubicBezTo>
                    <a:pt x="520" y="951"/>
                    <a:pt x="540" y="902"/>
                    <a:pt x="549" y="863"/>
                  </a:cubicBezTo>
                  <a:cubicBezTo>
                    <a:pt x="569" y="912"/>
                    <a:pt x="589" y="961"/>
                    <a:pt x="608" y="1000"/>
                  </a:cubicBezTo>
                  <a:cubicBezTo>
                    <a:pt x="618" y="1010"/>
                    <a:pt x="618" y="1020"/>
                    <a:pt x="628" y="1020"/>
                  </a:cubicBezTo>
                  <a:cubicBezTo>
                    <a:pt x="638" y="1020"/>
                    <a:pt x="658" y="1000"/>
                    <a:pt x="647" y="990"/>
                  </a:cubicBezTo>
                  <a:cubicBezTo>
                    <a:pt x="618" y="931"/>
                    <a:pt x="599" y="873"/>
                    <a:pt x="569" y="814"/>
                  </a:cubicBezTo>
                  <a:cubicBezTo>
                    <a:pt x="579" y="785"/>
                    <a:pt x="599" y="755"/>
                    <a:pt x="608" y="726"/>
                  </a:cubicBezTo>
                  <a:lnTo>
                    <a:pt x="628" y="726"/>
                  </a:lnTo>
                  <a:cubicBezTo>
                    <a:pt x="658" y="726"/>
                    <a:pt x="677" y="726"/>
                    <a:pt x="697" y="706"/>
                  </a:cubicBezTo>
                  <a:cubicBezTo>
                    <a:pt x="716" y="735"/>
                    <a:pt x="736" y="755"/>
                    <a:pt x="756" y="785"/>
                  </a:cubicBezTo>
                  <a:cubicBezTo>
                    <a:pt x="745" y="853"/>
                    <a:pt x="736" y="912"/>
                    <a:pt x="736" y="981"/>
                  </a:cubicBezTo>
                  <a:cubicBezTo>
                    <a:pt x="726" y="990"/>
                    <a:pt x="745" y="1000"/>
                    <a:pt x="756" y="1000"/>
                  </a:cubicBezTo>
                  <a:cubicBezTo>
                    <a:pt x="765" y="1000"/>
                    <a:pt x="765" y="990"/>
                    <a:pt x="775" y="981"/>
                  </a:cubicBezTo>
                  <a:cubicBezTo>
                    <a:pt x="775" y="931"/>
                    <a:pt x="785" y="873"/>
                    <a:pt x="785" y="824"/>
                  </a:cubicBezTo>
                  <a:cubicBezTo>
                    <a:pt x="814" y="863"/>
                    <a:pt x="843" y="892"/>
                    <a:pt x="873" y="931"/>
                  </a:cubicBezTo>
                  <a:lnTo>
                    <a:pt x="873" y="942"/>
                  </a:lnTo>
                  <a:cubicBezTo>
                    <a:pt x="863" y="1000"/>
                    <a:pt x="863" y="1069"/>
                    <a:pt x="854" y="1127"/>
                  </a:cubicBezTo>
                  <a:cubicBezTo>
                    <a:pt x="854" y="1147"/>
                    <a:pt x="863" y="1157"/>
                    <a:pt x="873" y="1157"/>
                  </a:cubicBezTo>
                  <a:cubicBezTo>
                    <a:pt x="883" y="1157"/>
                    <a:pt x="893" y="1147"/>
                    <a:pt x="893" y="1138"/>
                  </a:cubicBezTo>
                  <a:cubicBezTo>
                    <a:pt x="902" y="1079"/>
                    <a:pt x="902" y="1029"/>
                    <a:pt x="912" y="971"/>
                  </a:cubicBezTo>
                  <a:cubicBezTo>
                    <a:pt x="912" y="981"/>
                    <a:pt x="922" y="990"/>
                    <a:pt x="922" y="990"/>
                  </a:cubicBezTo>
                  <a:cubicBezTo>
                    <a:pt x="952" y="1029"/>
                    <a:pt x="971" y="1059"/>
                    <a:pt x="1000" y="1088"/>
                  </a:cubicBezTo>
                  <a:lnTo>
                    <a:pt x="1010" y="1098"/>
                  </a:lnTo>
                  <a:cubicBezTo>
                    <a:pt x="1030" y="1098"/>
                    <a:pt x="1039" y="1079"/>
                    <a:pt x="1030" y="1059"/>
                  </a:cubicBezTo>
                  <a:cubicBezTo>
                    <a:pt x="1000" y="1029"/>
                    <a:pt x="971" y="990"/>
                    <a:pt x="941" y="951"/>
                  </a:cubicBezTo>
                  <a:lnTo>
                    <a:pt x="941" y="951"/>
                  </a:lnTo>
                  <a:cubicBezTo>
                    <a:pt x="991" y="961"/>
                    <a:pt x="1050" y="971"/>
                    <a:pt x="1098" y="971"/>
                  </a:cubicBezTo>
                  <a:cubicBezTo>
                    <a:pt x="1118" y="971"/>
                    <a:pt x="1128" y="942"/>
                    <a:pt x="1098" y="931"/>
                  </a:cubicBezTo>
                  <a:cubicBezTo>
                    <a:pt x="1039" y="931"/>
                    <a:pt x="971" y="922"/>
                    <a:pt x="912" y="912"/>
                  </a:cubicBezTo>
                  <a:cubicBezTo>
                    <a:pt x="883" y="873"/>
                    <a:pt x="854" y="833"/>
                    <a:pt x="814" y="804"/>
                  </a:cubicBezTo>
                  <a:cubicBezTo>
                    <a:pt x="873" y="804"/>
                    <a:pt x="922" y="814"/>
                    <a:pt x="971" y="824"/>
                  </a:cubicBezTo>
                  <a:lnTo>
                    <a:pt x="981" y="824"/>
                  </a:lnTo>
                  <a:cubicBezTo>
                    <a:pt x="1000" y="824"/>
                    <a:pt x="1000" y="785"/>
                    <a:pt x="981" y="785"/>
                  </a:cubicBezTo>
                  <a:cubicBezTo>
                    <a:pt x="912" y="775"/>
                    <a:pt x="854" y="765"/>
                    <a:pt x="785" y="755"/>
                  </a:cubicBezTo>
                  <a:cubicBezTo>
                    <a:pt x="765" y="735"/>
                    <a:pt x="745" y="706"/>
                    <a:pt x="726" y="687"/>
                  </a:cubicBezTo>
                  <a:cubicBezTo>
                    <a:pt x="745" y="657"/>
                    <a:pt x="765" y="628"/>
                    <a:pt x="765" y="598"/>
                  </a:cubicBezTo>
                  <a:cubicBezTo>
                    <a:pt x="795" y="598"/>
                    <a:pt x="824" y="589"/>
                    <a:pt x="854" y="589"/>
                  </a:cubicBezTo>
                  <a:cubicBezTo>
                    <a:pt x="902" y="628"/>
                    <a:pt x="961" y="667"/>
                    <a:pt x="1010" y="706"/>
                  </a:cubicBezTo>
                  <a:lnTo>
                    <a:pt x="1020" y="706"/>
                  </a:lnTo>
                  <a:cubicBezTo>
                    <a:pt x="1039" y="706"/>
                    <a:pt x="1050" y="687"/>
                    <a:pt x="1030" y="677"/>
                  </a:cubicBezTo>
                  <a:cubicBezTo>
                    <a:pt x="991" y="638"/>
                    <a:pt x="941" y="608"/>
                    <a:pt x="902" y="579"/>
                  </a:cubicBezTo>
                  <a:cubicBezTo>
                    <a:pt x="952" y="569"/>
                    <a:pt x="991" y="559"/>
                    <a:pt x="1039" y="559"/>
                  </a:cubicBezTo>
                  <a:lnTo>
                    <a:pt x="1050" y="559"/>
                  </a:lnTo>
                  <a:cubicBezTo>
                    <a:pt x="1098" y="598"/>
                    <a:pt x="1148" y="638"/>
                    <a:pt x="1206" y="677"/>
                  </a:cubicBezTo>
                  <a:lnTo>
                    <a:pt x="1216" y="677"/>
                  </a:lnTo>
                  <a:cubicBezTo>
                    <a:pt x="1235" y="677"/>
                    <a:pt x="1246" y="657"/>
                    <a:pt x="1226" y="648"/>
                  </a:cubicBezTo>
                  <a:cubicBezTo>
                    <a:pt x="1187" y="608"/>
                    <a:pt x="1137" y="579"/>
                    <a:pt x="1098" y="550"/>
                  </a:cubicBezTo>
                  <a:lnTo>
                    <a:pt x="1118" y="550"/>
                  </a:lnTo>
                  <a:cubicBezTo>
                    <a:pt x="1157" y="540"/>
                    <a:pt x="1196" y="530"/>
                    <a:pt x="1235" y="530"/>
                  </a:cubicBezTo>
                  <a:cubicBezTo>
                    <a:pt x="1265" y="520"/>
                    <a:pt x="1255" y="491"/>
                    <a:pt x="1235" y="491"/>
                  </a:cubicBezTo>
                  <a:cubicBezTo>
                    <a:pt x="1187" y="500"/>
                    <a:pt x="1137" y="500"/>
                    <a:pt x="1098" y="511"/>
                  </a:cubicBezTo>
                  <a:cubicBezTo>
                    <a:pt x="1128" y="471"/>
                    <a:pt x="1157" y="422"/>
                    <a:pt x="1187" y="383"/>
                  </a:cubicBezTo>
                  <a:cubicBezTo>
                    <a:pt x="1196" y="373"/>
                    <a:pt x="1187" y="354"/>
                    <a:pt x="1167" y="354"/>
                  </a:cubicBezTo>
                  <a:cubicBezTo>
                    <a:pt x="1167" y="354"/>
                    <a:pt x="1157" y="354"/>
                    <a:pt x="1157" y="363"/>
                  </a:cubicBezTo>
                  <a:cubicBezTo>
                    <a:pt x="1118" y="413"/>
                    <a:pt x="1079" y="471"/>
                    <a:pt x="1039" y="520"/>
                  </a:cubicBezTo>
                  <a:cubicBezTo>
                    <a:pt x="991" y="530"/>
                    <a:pt x="952" y="530"/>
                    <a:pt x="902" y="540"/>
                  </a:cubicBezTo>
                  <a:cubicBezTo>
                    <a:pt x="932" y="500"/>
                    <a:pt x="961" y="461"/>
                    <a:pt x="991" y="413"/>
                  </a:cubicBezTo>
                  <a:cubicBezTo>
                    <a:pt x="1000" y="402"/>
                    <a:pt x="991" y="383"/>
                    <a:pt x="981" y="383"/>
                  </a:cubicBezTo>
                  <a:cubicBezTo>
                    <a:pt x="971" y="383"/>
                    <a:pt x="971" y="383"/>
                    <a:pt x="961" y="393"/>
                  </a:cubicBezTo>
                  <a:cubicBezTo>
                    <a:pt x="922" y="442"/>
                    <a:pt x="883" y="500"/>
                    <a:pt x="843" y="550"/>
                  </a:cubicBezTo>
                  <a:cubicBezTo>
                    <a:pt x="814" y="550"/>
                    <a:pt x="785" y="559"/>
                    <a:pt x="756" y="559"/>
                  </a:cubicBezTo>
                  <a:cubicBezTo>
                    <a:pt x="756" y="540"/>
                    <a:pt x="745" y="530"/>
                    <a:pt x="736" y="511"/>
                  </a:cubicBezTo>
                  <a:cubicBezTo>
                    <a:pt x="726" y="500"/>
                    <a:pt x="716" y="491"/>
                    <a:pt x="697" y="481"/>
                  </a:cubicBezTo>
                  <a:cubicBezTo>
                    <a:pt x="706" y="461"/>
                    <a:pt x="716" y="432"/>
                    <a:pt x="726" y="402"/>
                  </a:cubicBezTo>
                  <a:lnTo>
                    <a:pt x="736" y="402"/>
                  </a:lnTo>
                  <a:cubicBezTo>
                    <a:pt x="795" y="383"/>
                    <a:pt x="854" y="354"/>
                    <a:pt x="912" y="324"/>
                  </a:cubicBezTo>
                  <a:cubicBezTo>
                    <a:pt x="932" y="315"/>
                    <a:pt x="922" y="285"/>
                    <a:pt x="902" y="285"/>
                  </a:cubicBezTo>
                  <a:lnTo>
                    <a:pt x="893" y="295"/>
                  </a:lnTo>
                  <a:lnTo>
                    <a:pt x="745" y="354"/>
                  </a:lnTo>
                  <a:cubicBezTo>
                    <a:pt x="765" y="315"/>
                    <a:pt x="785" y="265"/>
                    <a:pt x="804" y="226"/>
                  </a:cubicBezTo>
                  <a:lnTo>
                    <a:pt x="981" y="138"/>
                  </a:lnTo>
                  <a:cubicBezTo>
                    <a:pt x="1000" y="138"/>
                    <a:pt x="991" y="108"/>
                    <a:pt x="971" y="108"/>
                  </a:cubicBezTo>
                  <a:cubicBezTo>
                    <a:pt x="922" y="128"/>
                    <a:pt x="873" y="148"/>
                    <a:pt x="824" y="177"/>
                  </a:cubicBezTo>
                  <a:cubicBezTo>
                    <a:pt x="824" y="167"/>
                    <a:pt x="824" y="158"/>
                    <a:pt x="834" y="148"/>
                  </a:cubicBezTo>
                  <a:cubicBezTo>
                    <a:pt x="843" y="108"/>
                    <a:pt x="854" y="79"/>
                    <a:pt x="873" y="40"/>
                  </a:cubicBezTo>
                  <a:cubicBezTo>
                    <a:pt x="873" y="21"/>
                    <a:pt x="863" y="10"/>
                    <a:pt x="854" y="10"/>
                  </a:cubicBezTo>
                  <a:cubicBezTo>
                    <a:pt x="843" y="10"/>
                    <a:pt x="843" y="21"/>
                    <a:pt x="834" y="30"/>
                  </a:cubicBezTo>
                  <a:cubicBezTo>
                    <a:pt x="824" y="69"/>
                    <a:pt x="804" y="108"/>
                    <a:pt x="785" y="158"/>
                  </a:cubicBezTo>
                  <a:lnTo>
                    <a:pt x="726" y="10"/>
                  </a:lnTo>
                  <a:cubicBezTo>
                    <a:pt x="716" y="1"/>
                    <a:pt x="716" y="1"/>
                    <a:pt x="706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4"/>
            <p:cNvSpPr/>
            <p:nvPr/>
          </p:nvSpPr>
          <p:spPr>
            <a:xfrm>
              <a:off x="5787628" y="1450874"/>
              <a:ext cx="587871" cy="597913"/>
            </a:xfrm>
            <a:custGeom>
              <a:avLst/>
              <a:gdLst/>
              <a:ahLst/>
              <a:cxnLst/>
              <a:rect l="l" t="t" r="r" b="b"/>
              <a:pathLst>
                <a:path w="3460" h="3519" extrusionOk="0">
                  <a:moveTo>
                    <a:pt x="2009" y="1"/>
                  </a:moveTo>
                  <a:cubicBezTo>
                    <a:pt x="1980" y="1"/>
                    <a:pt x="1960" y="10"/>
                    <a:pt x="1950" y="40"/>
                  </a:cubicBezTo>
                  <a:cubicBezTo>
                    <a:pt x="1931" y="177"/>
                    <a:pt x="1911" y="304"/>
                    <a:pt x="1891" y="432"/>
                  </a:cubicBezTo>
                  <a:cubicBezTo>
                    <a:pt x="1804" y="315"/>
                    <a:pt x="1725" y="197"/>
                    <a:pt x="1637" y="69"/>
                  </a:cubicBezTo>
                  <a:cubicBezTo>
                    <a:pt x="1627" y="60"/>
                    <a:pt x="1608" y="50"/>
                    <a:pt x="1597" y="50"/>
                  </a:cubicBezTo>
                  <a:cubicBezTo>
                    <a:pt x="1558" y="50"/>
                    <a:pt x="1519" y="99"/>
                    <a:pt x="1549" y="138"/>
                  </a:cubicBezTo>
                  <a:cubicBezTo>
                    <a:pt x="1656" y="285"/>
                    <a:pt x="1754" y="442"/>
                    <a:pt x="1862" y="589"/>
                  </a:cubicBezTo>
                  <a:cubicBezTo>
                    <a:pt x="1843" y="716"/>
                    <a:pt x="1823" y="853"/>
                    <a:pt x="1804" y="981"/>
                  </a:cubicBezTo>
                  <a:cubicBezTo>
                    <a:pt x="1715" y="863"/>
                    <a:pt x="1627" y="746"/>
                    <a:pt x="1549" y="618"/>
                  </a:cubicBezTo>
                  <a:cubicBezTo>
                    <a:pt x="1539" y="608"/>
                    <a:pt x="1519" y="598"/>
                    <a:pt x="1510" y="598"/>
                  </a:cubicBezTo>
                  <a:cubicBezTo>
                    <a:pt x="1470" y="598"/>
                    <a:pt x="1431" y="648"/>
                    <a:pt x="1460" y="687"/>
                  </a:cubicBezTo>
                  <a:cubicBezTo>
                    <a:pt x="1568" y="833"/>
                    <a:pt x="1666" y="990"/>
                    <a:pt x="1774" y="1138"/>
                  </a:cubicBezTo>
                  <a:cubicBezTo>
                    <a:pt x="1764" y="1216"/>
                    <a:pt x="1754" y="1294"/>
                    <a:pt x="1735" y="1373"/>
                  </a:cubicBezTo>
                  <a:cubicBezTo>
                    <a:pt x="1695" y="1382"/>
                    <a:pt x="1656" y="1382"/>
                    <a:pt x="1617" y="1402"/>
                  </a:cubicBezTo>
                  <a:cubicBezTo>
                    <a:pt x="1558" y="1421"/>
                    <a:pt x="1519" y="1451"/>
                    <a:pt x="1480" y="1480"/>
                  </a:cubicBezTo>
                  <a:cubicBezTo>
                    <a:pt x="1421" y="1432"/>
                    <a:pt x="1353" y="1382"/>
                    <a:pt x="1294" y="1334"/>
                  </a:cubicBezTo>
                  <a:lnTo>
                    <a:pt x="1294" y="1314"/>
                  </a:lnTo>
                  <a:cubicBezTo>
                    <a:pt x="1274" y="1127"/>
                    <a:pt x="1255" y="951"/>
                    <a:pt x="1235" y="765"/>
                  </a:cubicBezTo>
                  <a:cubicBezTo>
                    <a:pt x="1225" y="735"/>
                    <a:pt x="1205" y="716"/>
                    <a:pt x="1176" y="716"/>
                  </a:cubicBezTo>
                  <a:cubicBezTo>
                    <a:pt x="1147" y="716"/>
                    <a:pt x="1118" y="735"/>
                    <a:pt x="1127" y="775"/>
                  </a:cubicBezTo>
                  <a:cubicBezTo>
                    <a:pt x="1137" y="931"/>
                    <a:pt x="1157" y="1079"/>
                    <a:pt x="1176" y="1236"/>
                  </a:cubicBezTo>
                  <a:cubicBezTo>
                    <a:pt x="1068" y="1147"/>
                    <a:pt x="970" y="1059"/>
                    <a:pt x="863" y="981"/>
                  </a:cubicBezTo>
                  <a:lnTo>
                    <a:pt x="863" y="961"/>
                  </a:lnTo>
                  <a:cubicBezTo>
                    <a:pt x="843" y="775"/>
                    <a:pt x="824" y="598"/>
                    <a:pt x="804" y="412"/>
                  </a:cubicBezTo>
                  <a:cubicBezTo>
                    <a:pt x="794" y="383"/>
                    <a:pt x="774" y="363"/>
                    <a:pt x="745" y="363"/>
                  </a:cubicBezTo>
                  <a:cubicBezTo>
                    <a:pt x="715" y="363"/>
                    <a:pt x="686" y="383"/>
                    <a:pt x="696" y="422"/>
                  </a:cubicBezTo>
                  <a:cubicBezTo>
                    <a:pt x="706" y="579"/>
                    <a:pt x="726" y="726"/>
                    <a:pt x="745" y="883"/>
                  </a:cubicBezTo>
                  <a:cubicBezTo>
                    <a:pt x="726" y="863"/>
                    <a:pt x="706" y="853"/>
                    <a:pt x="686" y="833"/>
                  </a:cubicBezTo>
                  <a:cubicBezTo>
                    <a:pt x="598" y="765"/>
                    <a:pt x="510" y="696"/>
                    <a:pt x="422" y="618"/>
                  </a:cubicBezTo>
                  <a:cubicBezTo>
                    <a:pt x="412" y="618"/>
                    <a:pt x="402" y="608"/>
                    <a:pt x="393" y="608"/>
                  </a:cubicBezTo>
                  <a:cubicBezTo>
                    <a:pt x="353" y="608"/>
                    <a:pt x="314" y="667"/>
                    <a:pt x="353" y="706"/>
                  </a:cubicBezTo>
                  <a:cubicBezTo>
                    <a:pt x="461" y="794"/>
                    <a:pt x="559" y="873"/>
                    <a:pt x="667" y="961"/>
                  </a:cubicBezTo>
                  <a:cubicBezTo>
                    <a:pt x="520" y="971"/>
                    <a:pt x="373" y="981"/>
                    <a:pt x="226" y="1000"/>
                  </a:cubicBezTo>
                  <a:cubicBezTo>
                    <a:pt x="157" y="1000"/>
                    <a:pt x="167" y="1108"/>
                    <a:pt x="226" y="1108"/>
                  </a:cubicBezTo>
                  <a:lnTo>
                    <a:pt x="236" y="1108"/>
                  </a:lnTo>
                  <a:cubicBezTo>
                    <a:pt x="422" y="1088"/>
                    <a:pt x="598" y="1069"/>
                    <a:pt x="784" y="1059"/>
                  </a:cubicBezTo>
                  <a:cubicBezTo>
                    <a:pt x="892" y="1138"/>
                    <a:pt x="990" y="1225"/>
                    <a:pt x="1098" y="1314"/>
                  </a:cubicBezTo>
                  <a:cubicBezTo>
                    <a:pt x="951" y="1323"/>
                    <a:pt x="804" y="1334"/>
                    <a:pt x="657" y="1353"/>
                  </a:cubicBezTo>
                  <a:cubicBezTo>
                    <a:pt x="588" y="1353"/>
                    <a:pt x="598" y="1461"/>
                    <a:pt x="657" y="1461"/>
                  </a:cubicBezTo>
                  <a:lnTo>
                    <a:pt x="667" y="1461"/>
                  </a:lnTo>
                  <a:cubicBezTo>
                    <a:pt x="853" y="1441"/>
                    <a:pt x="1029" y="1421"/>
                    <a:pt x="1216" y="1412"/>
                  </a:cubicBezTo>
                  <a:cubicBezTo>
                    <a:pt x="1284" y="1461"/>
                    <a:pt x="1353" y="1519"/>
                    <a:pt x="1421" y="1569"/>
                  </a:cubicBezTo>
                  <a:cubicBezTo>
                    <a:pt x="1372" y="1647"/>
                    <a:pt x="1362" y="1745"/>
                    <a:pt x="1382" y="1833"/>
                  </a:cubicBezTo>
                  <a:cubicBezTo>
                    <a:pt x="1303" y="1863"/>
                    <a:pt x="1225" y="1892"/>
                    <a:pt x="1137" y="1922"/>
                  </a:cubicBezTo>
                  <a:cubicBezTo>
                    <a:pt x="1137" y="1922"/>
                    <a:pt x="1137" y="1911"/>
                    <a:pt x="1127" y="1911"/>
                  </a:cubicBezTo>
                  <a:cubicBezTo>
                    <a:pt x="961" y="1843"/>
                    <a:pt x="794" y="1765"/>
                    <a:pt x="617" y="1696"/>
                  </a:cubicBezTo>
                  <a:cubicBezTo>
                    <a:pt x="617" y="1686"/>
                    <a:pt x="608" y="1686"/>
                    <a:pt x="598" y="1686"/>
                  </a:cubicBezTo>
                  <a:cubicBezTo>
                    <a:pt x="549" y="1686"/>
                    <a:pt x="520" y="1765"/>
                    <a:pt x="578" y="1794"/>
                  </a:cubicBezTo>
                  <a:cubicBezTo>
                    <a:pt x="715" y="1853"/>
                    <a:pt x="863" y="1911"/>
                    <a:pt x="1000" y="1980"/>
                  </a:cubicBezTo>
                  <a:cubicBezTo>
                    <a:pt x="872" y="2020"/>
                    <a:pt x="745" y="2068"/>
                    <a:pt x="617" y="2118"/>
                  </a:cubicBezTo>
                  <a:cubicBezTo>
                    <a:pt x="617" y="2118"/>
                    <a:pt x="608" y="2118"/>
                    <a:pt x="608" y="2107"/>
                  </a:cubicBezTo>
                  <a:cubicBezTo>
                    <a:pt x="441" y="2039"/>
                    <a:pt x="275" y="1961"/>
                    <a:pt x="99" y="1892"/>
                  </a:cubicBezTo>
                  <a:cubicBezTo>
                    <a:pt x="99" y="1882"/>
                    <a:pt x="88" y="1882"/>
                    <a:pt x="79" y="1882"/>
                  </a:cubicBezTo>
                  <a:cubicBezTo>
                    <a:pt x="30" y="1882"/>
                    <a:pt x="1" y="1961"/>
                    <a:pt x="59" y="1990"/>
                  </a:cubicBezTo>
                  <a:cubicBezTo>
                    <a:pt x="197" y="2049"/>
                    <a:pt x="343" y="2107"/>
                    <a:pt x="480" y="2176"/>
                  </a:cubicBezTo>
                  <a:cubicBezTo>
                    <a:pt x="461" y="2186"/>
                    <a:pt x="432" y="2196"/>
                    <a:pt x="412" y="2196"/>
                  </a:cubicBezTo>
                  <a:cubicBezTo>
                    <a:pt x="304" y="2235"/>
                    <a:pt x="197" y="2284"/>
                    <a:pt x="99" y="2323"/>
                  </a:cubicBezTo>
                  <a:cubicBezTo>
                    <a:pt x="40" y="2343"/>
                    <a:pt x="59" y="2421"/>
                    <a:pt x="118" y="2421"/>
                  </a:cubicBezTo>
                  <a:lnTo>
                    <a:pt x="138" y="2421"/>
                  </a:lnTo>
                  <a:cubicBezTo>
                    <a:pt x="255" y="2372"/>
                    <a:pt x="382" y="2323"/>
                    <a:pt x="510" y="2284"/>
                  </a:cubicBezTo>
                  <a:lnTo>
                    <a:pt x="510" y="2284"/>
                  </a:lnTo>
                  <a:cubicBezTo>
                    <a:pt x="441" y="2412"/>
                    <a:pt x="382" y="2549"/>
                    <a:pt x="324" y="2686"/>
                  </a:cubicBezTo>
                  <a:cubicBezTo>
                    <a:pt x="304" y="2725"/>
                    <a:pt x="334" y="2754"/>
                    <a:pt x="373" y="2754"/>
                  </a:cubicBezTo>
                  <a:cubicBezTo>
                    <a:pt x="393" y="2754"/>
                    <a:pt x="412" y="2745"/>
                    <a:pt x="422" y="2725"/>
                  </a:cubicBezTo>
                  <a:cubicBezTo>
                    <a:pt x="500" y="2558"/>
                    <a:pt x="569" y="2392"/>
                    <a:pt x="647" y="2225"/>
                  </a:cubicBezTo>
                  <a:lnTo>
                    <a:pt x="1029" y="2078"/>
                  </a:lnTo>
                  <a:lnTo>
                    <a:pt x="1029" y="2078"/>
                  </a:lnTo>
                  <a:cubicBezTo>
                    <a:pt x="961" y="2216"/>
                    <a:pt x="902" y="2353"/>
                    <a:pt x="843" y="2480"/>
                  </a:cubicBezTo>
                  <a:cubicBezTo>
                    <a:pt x="824" y="2529"/>
                    <a:pt x="853" y="2558"/>
                    <a:pt x="892" y="2558"/>
                  </a:cubicBezTo>
                  <a:cubicBezTo>
                    <a:pt x="911" y="2558"/>
                    <a:pt x="931" y="2549"/>
                    <a:pt x="941" y="2529"/>
                  </a:cubicBezTo>
                  <a:cubicBezTo>
                    <a:pt x="1020" y="2362"/>
                    <a:pt x="1098" y="2196"/>
                    <a:pt x="1166" y="2029"/>
                  </a:cubicBezTo>
                  <a:cubicBezTo>
                    <a:pt x="1255" y="2000"/>
                    <a:pt x="1333" y="1961"/>
                    <a:pt x="1421" y="1931"/>
                  </a:cubicBezTo>
                  <a:cubicBezTo>
                    <a:pt x="1460" y="2020"/>
                    <a:pt x="1539" y="2078"/>
                    <a:pt x="1617" y="2107"/>
                  </a:cubicBezTo>
                  <a:cubicBezTo>
                    <a:pt x="1608" y="2186"/>
                    <a:pt x="1588" y="2264"/>
                    <a:pt x="1578" y="2353"/>
                  </a:cubicBezTo>
                  <a:cubicBezTo>
                    <a:pt x="1578" y="2353"/>
                    <a:pt x="1568" y="2353"/>
                    <a:pt x="1558" y="2362"/>
                  </a:cubicBezTo>
                  <a:lnTo>
                    <a:pt x="1118" y="2686"/>
                  </a:lnTo>
                  <a:cubicBezTo>
                    <a:pt x="1078" y="2715"/>
                    <a:pt x="1107" y="2784"/>
                    <a:pt x="1157" y="2784"/>
                  </a:cubicBezTo>
                  <a:cubicBezTo>
                    <a:pt x="1166" y="2784"/>
                    <a:pt x="1176" y="2784"/>
                    <a:pt x="1186" y="2774"/>
                  </a:cubicBezTo>
                  <a:cubicBezTo>
                    <a:pt x="1303" y="2686"/>
                    <a:pt x="1431" y="2588"/>
                    <a:pt x="1558" y="2499"/>
                  </a:cubicBezTo>
                  <a:lnTo>
                    <a:pt x="1558" y="2499"/>
                  </a:lnTo>
                  <a:cubicBezTo>
                    <a:pt x="1529" y="2637"/>
                    <a:pt x="1510" y="2764"/>
                    <a:pt x="1490" y="2902"/>
                  </a:cubicBezTo>
                  <a:cubicBezTo>
                    <a:pt x="1480" y="2902"/>
                    <a:pt x="1480" y="2902"/>
                    <a:pt x="1470" y="2911"/>
                  </a:cubicBezTo>
                  <a:lnTo>
                    <a:pt x="1029" y="3235"/>
                  </a:lnTo>
                  <a:cubicBezTo>
                    <a:pt x="980" y="3264"/>
                    <a:pt x="1020" y="3333"/>
                    <a:pt x="1068" y="3333"/>
                  </a:cubicBezTo>
                  <a:cubicBezTo>
                    <a:pt x="1078" y="3333"/>
                    <a:pt x="1088" y="3333"/>
                    <a:pt x="1098" y="3322"/>
                  </a:cubicBezTo>
                  <a:cubicBezTo>
                    <a:pt x="1216" y="3235"/>
                    <a:pt x="1343" y="3137"/>
                    <a:pt x="1470" y="3048"/>
                  </a:cubicBezTo>
                  <a:lnTo>
                    <a:pt x="1470" y="3048"/>
                  </a:lnTo>
                  <a:cubicBezTo>
                    <a:pt x="1460" y="3078"/>
                    <a:pt x="1460" y="3097"/>
                    <a:pt x="1451" y="3126"/>
                  </a:cubicBezTo>
                  <a:cubicBezTo>
                    <a:pt x="1431" y="3235"/>
                    <a:pt x="1421" y="3342"/>
                    <a:pt x="1401" y="3450"/>
                  </a:cubicBezTo>
                  <a:cubicBezTo>
                    <a:pt x="1392" y="3489"/>
                    <a:pt x="1421" y="3518"/>
                    <a:pt x="1451" y="3518"/>
                  </a:cubicBezTo>
                  <a:cubicBezTo>
                    <a:pt x="1480" y="3518"/>
                    <a:pt x="1499" y="3499"/>
                    <a:pt x="1510" y="3470"/>
                  </a:cubicBezTo>
                  <a:cubicBezTo>
                    <a:pt x="1529" y="3342"/>
                    <a:pt x="1549" y="3215"/>
                    <a:pt x="1568" y="3078"/>
                  </a:cubicBezTo>
                  <a:cubicBezTo>
                    <a:pt x="1656" y="3195"/>
                    <a:pt x="1745" y="3322"/>
                    <a:pt x="1823" y="3440"/>
                  </a:cubicBezTo>
                  <a:cubicBezTo>
                    <a:pt x="1833" y="3460"/>
                    <a:pt x="1852" y="3460"/>
                    <a:pt x="1862" y="3460"/>
                  </a:cubicBezTo>
                  <a:cubicBezTo>
                    <a:pt x="1902" y="3460"/>
                    <a:pt x="1941" y="3420"/>
                    <a:pt x="1911" y="3381"/>
                  </a:cubicBezTo>
                  <a:cubicBezTo>
                    <a:pt x="1804" y="3224"/>
                    <a:pt x="1706" y="3078"/>
                    <a:pt x="1597" y="2931"/>
                  </a:cubicBezTo>
                  <a:cubicBezTo>
                    <a:pt x="1617" y="2793"/>
                    <a:pt x="1637" y="2666"/>
                    <a:pt x="1656" y="2529"/>
                  </a:cubicBezTo>
                  <a:cubicBezTo>
                    <a:pt x="1745" y="2647"/>
                    <a:pt x="1833" y="2774"/>
                    <a:pt x="1911" y="2891"/>
                  </a:cubicBezTo>
                  <a:cubicBezTo>
                    <a:pt x="1921" y="2911"/>
                    <a:pt x="1941" y="2911"/>
                    <a:pt x="1950" y="2911"/>
                  </a:cubicBezTo>
                  <a:cubicBezTo>
                    <a:pt x="1989" y="2911"/>
                    <a:pt x="2029" y="2872"/>
                    <a:pt x="2000" y="2833"/>
                  </a:cubicBezTo>
                  <a:cubicBezTo>
                    <a:pt x="1902" y="2676"/>
                    <a:pt x="1793" y="2529"/>
                    <a:pt x="1686" y="2382"/>
                  </a:cubicBezTo>
                  <a:cubicBezTo>
                    <a:pt x="1695" y="2294"/>
                    <a:pt x="1715" y="2216"/>
                    <a:pt x="1725" y="2127"/>
                  </a:cubicBezTo>
                  <a:lnTo>
                    <a:pt x="1745" y="2127"/>
                  </a:lnTo>
                  <a:cubicBezTo>
                    <a:pt x="1793" y="2127"/>
                    <a:pt x="1833" y="2118"/>
                    <a:pt x="1882" y="2107"/>
                  </a:cubicBezTo>
                  <a:cubicBezTo>
                    <a:pt x="1921" y="2088"/>
                    <a:pt x="1960" y="2068"/>
                    <a:pt x="1989" y="2039"/>
                  </a:cubicBezTo>
                  <a:lnTo>
                    <a:pt x="2166" y="2186"/>
                  </a:lnTo>
                  <a:lnTo>
                    <a:pt x="2166" y="2205"/>
                  </a:lnTo>
                  <a:cubicBezTo>
                    <a:pt x="2185" y="2382"/>
                    <a:pt x="2205" y="2568"/>
                    <a:pt x="2225" y="2754"/>
                  </a:cubicBezTo>
                  <a:cubicBezTo>
                    <a:pt x="2235" y="2784"/>
                    <a:pt x="2254" y="2793"/>
                    <a:pt x="2283" y="2793"/>
                  </a:cubicBezTo>
                  <a:cubicBezTo>
                    <a:pt x="2313" y="2793"/>
                    <a:pt x="2342" y="2774"/>
                    <a:pt x="2333" y="2735"/>
                  </a:cubicBezTo>
                  <a:cubicBezTo>
                    <a:pt x="2323" y="2588"/>
                    <a:pt x="2303" y="2431"/>
                    <a:pt x="2283" y="2284"/>
                  </a:cubicBezTo>
                  <a:lnTo>
                    <a:pt x="2283" y="2284"/>
                  </a:lnTo>
                  <a:cubicBezTo>
                    <a:pt x="2392" y="2362"/>
                    <a:pt x="2499" y="2451"/>
                    <a:pt x="2597" y="2539"/>
                  </a:cubicBezTo>
                  <a:lnTo>
                    <a:pt x="2597" y="2558"/>
                  </a:lnTo>
                  <a:cubicBezTo>
                    <a:pt x="2617" y="2735"/>
                    <a:pt x="2636" y="2921"/>
                    <a:pt x="2656" y="3097"/>
                  </a:cubicBezTo>
                  <a:cubicBezTo>
                    <a:pt x="2666" y="3137"/>
                    <a:pt x="2686" y="3146"/>
                    <a:pt x="2715" y="3146"/>
                  </a:cubicBezTo>
                  <a:cubicBezTo>
                    <a:pt x="2744" y="3146"/>
                    <a:pt x="2773" y="3126"/>
                    <a:pt x="2764" y="3087"/>
                  </a:cubicBezTo>
                  <a:cubicBezTo>
                    <a:pt x="2754" y="2941"/>
                    <a:pt x="2734" y="2784"/>
                    <a:pt x="2715" y="2637"/>
                  </a:cubicBezTo>
                  <a:lnTo>
                    <a:pt x="2715" y="2637"/>
                  </a:lnTo>
                  <a:cubicBezTo>
                    <a:pt x="2734" y="2647"/>
                    <a:pt x="2754" y="2666"/>
                    <a:pt x="2773" y="2676"/>
                  </a:cubicBezTo>
                  <a:cubicBezTo>
                    <a:pt x="2862" y="2754"/>
                    <a:pt x="2950" y="2823"/>
                    <a:pt x="3038" y="2891"/>
                  </a:cubicBezTo>
                  <a:cubicBezTo>
                    <a:pt x="3048" y="2902"/>
                    <a:pt x="3058" y="2902"/>
                    <a:pt x="3067" y="2902"/>
                  </a:cubicBezTo>
                  <a:cubicBezTo>
                    <a:pt x="3106" y="2902"/>
                    <a:pt x="3146" y="2843"/>
                    <a:pt x="3106" y="2804"/>
                  </a:cubicBezTo>
                  <a:cubicBezTo>
                    <a:pt x="2999" y="2725"/>
                    <a:pt x="2901" y="2637"/>
                    <a:pt x="2793" y="2558"/>
                  </a:cubicBezTo>
                  <a:cubicBezTo>
                    <a:pt x="2940" y="2539"/>
                    <a:pt x="3087" y="2529"/>
                    <a:pt x="3234" y="2519"/>
                  </a:cubicBezTo>
                  <a:cubicBezTo>
                    <a:pt x="3302" y="2510"/>
                    <a:pt x="3293" y="2412"/>
                    <a:pt x="3234" y="2412"/>
                  </a:cubicBezTo>
                  <a:lnTo>
                    <a:pt x="3224" y="2412"/>
                  </a:lnTo>
                  <a:cubicBezTo>
                    <a:pt x="3038" y="2421"/>
                    <a:pt x="2862" y="2441"/>
                    <a:pt x="2675" y="2460"/>
                  </a:cubicBezTo>
                  <a:cubicBezTo>
                    <a:pt x="2568" y="2372"/>
                    <a:pt x="2470" y="2294"/>
                    <a:pt x="2362" y="2205"/>
                  </a:cubicBezTo>
                  <a:cubicBezTo>
                    <a:pt x="2509" y="2196"/>
                    <a:pt x="2656" y="2176"/>
                    <a:pt x="2803" y="2166"/>
                  </a:cubicBezTo>
                  <a:cubicBezTo>
                    <a:pt x="2871" y="2157"/>
                    <a:pt x="2862" y="2059"/>
                    <a:pt x="2803" y="2059"/>
                  </a:cubicBezTo>
                  <a:lnTo>
                    <a:pt x="2793" y="2059"/>
                  </a:lnTo>
                  <a:cubicBezTo>
                    <a:pt x="2617" y="2078"/>
                    <a:pt x="2431" y="2088"/>
                    <a:pt x="2244" y="2107"/>
                  </a:cubicBezTo>
                  <a:cubicBezTo>
                    <a:pt x="2185" y="2059"/>
                    <a:pt x="2127" y="2009"/>
                    <a:pt x="2058" y="1961"/>
                  </a:cubicBezTo>
                  <a:cubicBezTo>
                    <a:pt x="2117" y="1872"/>
                    <a:pt x="2137" y="1774"/>
                    <a:pt x="2117" y="1667"/>
                  </a:cubicBezTo>
                  <a:cubicBezTo>
                    <a:pt x="2185" y="1647"/>
                    <a:pt x="2254" y="1617"/>
                    <a:pt x="2323" y="1588"/>
                  </a:cubicBezTo>
                  <a:cubicBezTo>
                    <a:pt x="2323" y="1598"/>
                    <a:pt x="2333" y="1598"/>
                    <a:pt x="2333" y="1598"/>
                  </a:cubicBezTo>
                  <a:cubicBezTo>
                    <a:pt x="2499" y="1676"/>
                    <a:pt x="2675" y="1745"/>
                    <a:pt x="2842" y="1824"/>
                  </a:cubicBezTo>
                  <a:lnTo>
                    <a:pt x="2862" y="1824"/>
                  </a:lnTo>
                  <a:cubicBezTo>
                    <a:pt x="2911" y="1824"/>
                    <a:pt x="2940" y="1745"/>
                    <a:pt x="2882" y="1726"/>
                  </a:cubicBezTo>
                  <a:cubicBezTo>
                    <a:pt x="2744" y="1657"/>
                    <a:pt x="2607" y="1598"/>
                    <a:pt x="2460" y="1539"/>
                  </a:cubicBezTo>
                  <a:lnTo>
                    <a:pt x="2842" y="1392"/>
                  </a:lnTo>
                  <a:cubicBezTo>
                    <a:pt x="2842" y="1402"/>
                    <a:pt x="2852" y="1402"/>
                    <a:pt x="2852" y="1402"/>
                  </a:cubicBezTo>
                  <a:cubicBezTo>
                    <a:pt x="3019" y="1480"/>
                    <a:pt x="3195" y="1549"/>
                    <a:pt x="3361" y="1628"/>
                  </a:cubicBezTo>
                  <a:lnTo>
                    <a:pt x="3381" y="1628"/>
                  </a:lnTo>
                  <a:cubicBezTo>
                    <a:pt x="3430" y="1628"/>
                    <a:pt x="3459" y="1549"/>
                    <a:pt x="3400" y="1530"/>
                  </a:cubicBezTo>
                  <a:cubicBezTo>
                    <a:pt x="3263" y="1461"/>
                    <a:pt x="3126" y="1402"/>
                    <a:pt x="2979" y="1343"/>
                  </a:cubicBezTo>
                  <a:cubicBezTo>
                    <a:pt x="3008" y="1334"/>
                    <a:pt x="3028" y="1323"/>
                    <a:pt x="3048" y="1314"/>
                  </a:cubicBezTo>
                  <a:cubicBezTo>
                    <a:pt x="3156" y="1275"/>
                    <a:pt x="3263" y="1236"/>
                    <a:pt x="3361" y="1196"/>
                  </a:cubicBezTo>
                  <a:cubicBezTo>
                    <a:pt x="3420" y="1177"/>
                    <a:pt x="3400" y="1088"/>
                    <a:pt x="3352" y="1088"/>
                  </a:cubicBezTo>
                  <a:cubicBezTo>
                    <a:pt x="3342" y="1088"/>
                    <a:pt x="3332" y="1088"/>
                    <a:pt x="3322" y="1098"/>
                  </a:cubicBezTo>
                  <a:cubicBezTo>
                    <a:pt x="3204" y="1138"/>
                    <a:pt x="3077" y="1186"/>
                    <a:pt x="2960" y="1236"/>
                  </a:cubicBezTo>
                  <a:cubicBezTo>
                    <a:pt x="3019" y="1098"/>
                    <a:pt x="3077" y="971"/>
                    <a:pt x="3146" y="833"/>
                  </a:cubicBezTo>
                  <a:cubicBezTo>
                    <a:pt x="3165" y="794"/>
                    <a:pt x="3126" y="755"/>
                    <a:pt x="3087" y="755"/>
                  </a:cubicBezTo>
                  <a:cubicBezTo>
                    <a:pt x="3067" y="755"/>
                    <a:pt x="3048" y="765"/>
                    <a:pt x="3038" y="785"/>
                  </a:cubicBezTo>
                  <a:cubicBezTo>
                    <a:pt x="2969" y="951"/>
                    <a:pt x="2891" y="1118"/>
                    <a:pt x="2813" y="1284"/>
                  </a:cubicBezTo>
                  <a:lnTo>
                    <a:pt x="2813" y="1294"/>
                  </a:lnTo>
                  <a:cubicBezTo>
                    <a:pt x="2686" y="1334"/>
                    <a:pt x="2558" y="1382"/>
                    <a:pt x="2440" y="1432"/>
                  </a:cubicBezTo>
                  <a:cubicBezTo>
                    <a:pt x="2499" y="1294"/>
                    <a:pt x="2558" y="1167"/>
                    <a:pt x="2617" y="1029"/>
                  </a:cubicBezTo>
                  <a:cubicBezTo>
                    <a:pt x="2636" y="990"/>
                    <a:pt x="2607" y="951"/>
                    <a:pt x="2568" y="951"/>
                  </a:cubicBezTo>
                  <a:cubicBezTo>
                    <a:pt x="2548" y="951"/>
                    <a:pt x="2529" y="961"/>
                    <a:pt x="2519" y="990"/>
                  </a:cubicBezTo>
                  <a:cubicBezTo>
                    <a:pt x="2440" y="1157"/>
                    <a:pt x="2372" y="1323"/>
                    <a:pt x="2294" y="1480"/>
                  </a:cubicBezTo>
                  <a:lnTo>
                    <a:pt x="2294" y="1490"/>
                  </a:lnTo>
                  <a:cubicBezTo>
                    <a:pt x="2215" y="1510"/>
                    <a:pt x="2146" y="1539"/>
                    <a:pt x="2078" y="1569"/>
                  </a:cubicBezTo>
                  <a:cubicBezTo>
                    <a:pt x="2019" y="1480"/>
                    <a:pt x="1941" y="1412"/>
                    <a:pt x="1843" y="1392"/>
                  </a:cubicBezTo>
                  <a:cubicBezTo>
                    <a:pt x="1862" y="1314"/>
                    <a:pt x="1872" y="1236"/>
                    <a:pt x="1882" y="1167"/>
                  </a:cubicBezTo>
                  <a:cubicBezTo>
                    <a:pt x="1891" y="1167"/>
                    <a:pt x="1891" y="1157"/>
                    <a:pt x="1902" y="1157"/>
                  </a:cubicBezTo>
                  <a:lnTo>
                    <a:pt x="2342" y="833"/>
                  </a:lnTo>
                  <a:cubicBezTo>
                    <a:pt x="2392" y="794"/>
                    <a:pt x="2352" y="726"/>
                    <a:pt x="2313" y="726"/>
                  </a:cubicBezTo>
                  <a:cubicBezTo>
                    <a:pt x="2294" y="726"/>
                    <a:pt x="2283" y="735"/>
                    <a:pt x="2274" y="746"/>
                  </a:cubicBezTo>
                  <a:cubicBezTo>
                    <a:pt x="2156" y="833"/>
                    <a:pt x="2029" y="922"/>
                    <a:pt x="1911" y="1010"/>
                  </a:cubicBezTo>
                  <a:cubicBezTo>
                    <a:pt x="1931" y="883"/>
                    <a:pt x="1950" y="746"/>
                    <a:pt x="1970" y="618"/>
                  </a:cubicBezTo>
                  <a:cubicBezTo>
                    <a:pt x="1980" y="618"/>
                    <a:pt x="1980" y="608"/>
                    <a:pt x="1989" y="608"/>
                  </a:cubicBezTo>
                  <a:lnTo>
                    <a:pt x="2431" y="285"/>
                  </a:lnTo>
                  <a:cubicBezTo>
                    <a:pt x="2479" y="246"/>
                    <a:pt x="2440" y="177"/>
                    <a:pt x="2401" y="177"/>
                  </a:cubicBezTo>
                  <a:cubicBezTo>
                    <a:pt x="2392" y="177"/>
                    <a:pt x="2372" y="187"/>
                    <a:pt x="2362" y="197"/>
                  </a:cubicBezTo>
                  <a:cubicBezTo>
                    <a:pt x="2244" y="285"/>
                    <a:pt x="2117" y="373"/>
                    <a:pt x="2000" y="461"/>
                  </a:cubicBezTo>
                  <a:cubicBezTo>
                    <a:pt x="2000" y="442"/>
                    <a:pt x="2000" y="412"/>
                    <a:pt x="2009" y="393"/>
                  </a:cubicBezTo>
                  <a:cubicBezTo>
                    <a:pt x="2029" y="285"/>
                    <a:pt x="2039" y="167"/>
                    <a:pt x="2058" y="60"/>
                  </a:cubicBezTo>
                  <a:cubicBezTo>
                    <a:pt x="2068" y="21"/>
                    <a:pt x="2039" y="1"/>
                    <a:pt x="2009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4"/>
            <p:cNvSpPr/>
            <p:nvPr/>
          </p:nvSpPr>
          <p:spPr>
            <a:xfrm>
              <a:off x="5114966" y="799959"/>
              <a:ext cx="210003" cy="206611"/>
            </a:xfrm>
            <a:custGeom>
              <a:avLst/>
              <a:gdLst/>
              <a:ahLst/>
              <a:cxnLst/>
              <a:rect l="l" t="t" r="r" b="b"/>
              <a:pathLst>
                <a:path w="1236" h="1216" extrusionOk="0">
                  <a:moveTo>
                    <a:pt x="637" y="0"/>
                  </a:moveTo>
                  <a:cubicBezTo>
                    <a:pt x="618" y="0"/>
                    <a:pt x="608" y="20"/>
                    <a:pt x="618" y="30"/>
                  </a:cubicBezTo>
                  <a:lnTo>
                    <a:pt x="706" y="206"/>
                  </a:lnTo>
                  <a:cubicBezTo>
                    <a:pt x="696" y="245"/>
                    <a:pt x="687" y="294"/>
                    <a:pt x="676" y="343"/>
                  </a:cubicBezTo>
                  <a:cubicBezTo>
                    <a:pt x="647" y="294"/>
                    <a:pt x="618" y="245"/>
                    <a:pt x="598" y="206"/>
                  </a:cubicBezTo>
                  <a:cubicBezTo>
                    <a:pt x="598" y="196"/>
                    <a:pt x="589" y="196"/>
                    <a:pt x="578" y="196"/>
                  </a:cubicBezTo>
                  <a:cubicBezTo>
                    <a:pt x="569" y="196"/>
                    <a:pt x="559" y="206"/>
                    <a:pt x="569" y="226"/>
                  </a:cubicBezTo>
                  <a:cubicBezTo>
                    <a:pt x="598" y="274"/>
                    <a:pt x="628" y="333"/>
                    <a:pt x="657" y="392"/>
                  </a:cubicBezTo>
                  <a:cubicBezTo>
                    <a:pt x="647" y="422"/>
                    <a:pt x="647" y="441"/>
                    <a:pt x="637" y="470"/>
                  </a:cubicBezTo>
                  <a:lnTo>
                    <a:pt x="618" y="470"/>
                  </a:lnTo>
                  <a:cubicBezTo>
                    <a:pt x="589" y="470"/>
                    <a:pt x="559" y="481"/>
                    <a:pt x="539" y="500"/>
                  </a:cubicBezTo>
                  <a:lnTo>
                    <a:pt x="480" y="441"/>
                  </a:lnTo>
                  <a:lnTo>
                    <a:pt x="480" y="431"/>
                  </a:lnTo>
                  <a:lnTo>
                    <a:pt x="480" y="245"/>
                  </a:lnTo>
                  <a:cubicBezTo>
                    <a:pt x="480" y="226"/>
                    <a:pt x="471" y="226"/>
                    <a:pt x="461" y="226"/>
                  </a:cubicBezTo>
                  <a:cubicBezTo>
                    <a:pt x="451" y="226"/>
                    <a:pt x="441" y="226"/>
                    <a:pt x="441" y="245"/>
                  </a:cubicBezTo>
                  <a:lnTo>
                    <a:pt x="441" y="402"/>
                  </a:lnTo>
                  <a:lnTo>
                    <a:pt x="343" y="304"/>
                  </a:lnTo>
                  <a:lnTo>
                    <a:pt x="343" y="294"/>
                  </a:lnTo>
                  <a:lnTo>
                    <a:pt x="343" y="98"/>
                  </a:lnTo>
                  <a:cubicBezTo>
                    <a:pt x="343" y="89"/>
                    <a:pt x="334" y="78"/>
                    <a:pt x="324" y="78"/>
                  </a:cubicBezTo>
                  <a:cubicBezTo>
                    <a:pt x="314" y="78"/>
                    <a:pt x="304" y="89"/>
                    <a:pt x="304" y="98"/>
                  </a:cubicBezTo>
                  <a:lnTo>
                    <a:pt x="304" y="265"/>
                  </a:lnTo>
                  <a:cubicBezTo>
                    <a:pt x="304" y="255"/>
                    <a:pt x="295" y="255"/>
                    <a:pt x="284" y="245"/>
                  </a:cubicBezTo>
                  <a:cubicBezTo>
                    <a:pt x="265" y="216"/>
                    <a:pt x="236" y="187"/>
                    <a:pt x="206" y="157"/>
                  </a:cubicBezTo>
                  <a:lnTo>
                    <a:pt x="197" y="157"/>
                  </a:lnTo>
                  <a:cubicBezTo>
                    <a:pt x="177" y="157"/>
                    <a:pt x="167" y="176"/>
                    <a:pt x="177" y="187"/>
                  </a:cubicBezTo>
                  <a:lnTo>
                    <a:pt x="275" y="285"/>
                  </a:lnTo>
                  <a:lnTo>
                    <a:pt x="118" y="285"/>
                  </a:lnTo>
                  <a:cubicBezTo>
                    <a:pt x="99" y="285"/>
                    <a:pt x="99" y="324"/>
                    <a:pt x="118" y="324"/>
                  </a:cubicBezTo>
                  <a:lnTo>
                    <a:pt x="314" y="324"/>
                  </a:lnTo>
                  <a:cubicBezTo>
                    <a:pt x="343" y="363"/>
                    <a:pt x="382" y="392"/>
                    <a:pt x="412" y="422"/>
                  </a:cubicBezTo>
                  <a:lnTo>
                    <a:pt x="255" y="422"/>
                  </a:lnTo>
                  <a:cubicBezTo>
                    <a:pt x="236" y="422"/>
                    <a:pt x="236" y="461"/>
                    <a:pt x="255" y="461"/>
                  </a:cubicBezTo>
                  <a:lnTo>
                    <a:pt x="451" y="461"/>
                  </a:lnTo>
                  <a:cubicBezTo>
                    <a:pt x="471" y="490"/>
                    <a:pt x="491" y="510"/>
                    <a:pt x="510" y="529"/>
                  </a:cubicBezTo>
                  <a:cubicBezTo>
                    <a:pt x="500" y="539"/>
                    <a:pt x="500" y="549"/>
                    <a:pt x="491" y="568"/>
                  </a:cubicBezTo>
                  <a:lnTo>
                    <a:pt x="491" y="618"/>
                  </a:lnTo>
                  <a:lnTo>
                    <a:pt x="402" y="647"/>
                  </a:lnTo>
                  <a:lnTo>
                    <a:pt x="402" y="637"/>
                  </a:lnTo>
                  <a:cubicBezTo>
                    <a:pt x="343" y="608"/>
                    <a:pt x="295" y="579"/>
                    <a:pt x="236" y="539"/>
                  </a:cubicBezTo>
                  <a:lnTo>
                    <a:pt x="226" y="539"/>
                  </a:lnTo>
                  <a:cubicBezTo>
                    <a:pt x="206" y="539"/>
                    <a:pt x="197" y="568"/>
                    <a:pt x="216" y="579"/>
                  </a:cubicBezTo>
                  <a:cubicBezTo>
                    <a:pt x="265" y="598"/>
                    <a:pt x="304" y="627"/>
                    <a:pt x="353" y="657"/>
                  </a:cubicBezTo>
                  <a:cubicBezTo>
                    <a:pt x="304" y="666"/>
                    <a:pt x="265" y="677"/>
                    <a:pt x="216" y="696"/>
                  </a:cubicBezTo>
                  <a:lnTo>
                    <a:pt x="216" y="686"/>
                  </a:lnTo>
                  <a:cubicBezTo>
                    <a:pt x="157" y="657"/>
                    <a:pt x="99" y="627"/>
                    <a:pt x="40" y="588"/>
                  </a:cubicBezTo>
                  <a:lnTo>
                    <a:pt x="30" y="588"/>
                  </a:lnTo>
                  <a:cubicBezTo>
                    <a:pt x="20" y="588"/>
                    <a:pt x="10" y="618"/>
                    <a:pt x="20" y="627"/>
                  </a:cubicBezTo>
                  <a:cubicBezTo>
                    <a:pt x="69" y="657"/>
                    <a:pt x="118" y="677"/>
                    <a:pt x="167" y="706"/>
                  </a:cubicBezTo>
                  <a:cubicBezTo>
                    <a:pt x="157" y="706"/>
                    <a:pt x="147" y="716"/>
                    <a:pt x="138" y="716"/>
                  </a:cubicBezTo>
                  <a:cubicBezTo>
                    <a:pt x="99" y="725"/>
                    <a:pt x="59" y="735"/>
                    <a:pt x="30" y="745"/>
                  </a:cubicBezTo>
                  <a:cubicBezTo>
                    <a:pt x="1" y="745"/>
                    <a:pt x="10" y="784"/>
                    <a:pt x="30" y="784"/>
                  </a:cubicBezTo>
                  <a:lnTo>
                    <a:pt x="40" y="784"/>
                  </a:lnTo>
                  <a:cubicBezTo>
                    <a:pt x="79" y="764"/>
                    <a:pt x="128" y="755"/>
                    <a:pt x="167" y="745"/>
                  </a:cubicBezTo>
                  <a:lnTo>
                    <a:pt x="167" y="745"/>
                  </a:lnTo>
                  <a:cubicBezTo>
                    <a:pt x="147" y="784"/>
                    <a:pt x="118" y="833"/>
                    <a:pt x="88" y="882"/>
                  </a:cubicBezTo>
                  <a:cubicBezTo>
                    <a:pt x="79" y="892"/>
                    <a:pt x="99" y="912"/>
                    <a:pt x="108" y="912"/>
                  </a:cubicBezTo>
                  <a:cubicBezTo>
                    <a:pt x="118" y="912"/>
                    <a:pt x="118" y="902"/>
                    <a:pt x="128" y="902"/>
                  </a:cubicBezTo>
                  <a:cubicBezTo>
                    <a:pt x="157" y="843"/>
                    <a:pt x="186" y="784"/>
                    <a:pt x="226" y="735"/>
                  </a:cubicBezTo>
                  <a:cubicBezTo>
                    <a:pt x="265" y="716"/>
                    <a:pt x="314" y="706"/>
                    <a:pt x="363" y="696"/>
                  </a:cubicBezTo>
                  <a:lnTo>
                    <a:pt x="363" y="696"/>
                  </a:lnTo>
                  <a:cubicBezTo>
                    <a:pt x="334" y="735"/>
                    <a:pt x="304" y="784"/>
                    <a:pt x="284" y="833"/>
                  </a:cubicBezTo>
                  <a:cubicBezTo>
                    <a:pt x="275" y="843"/>
                    <a:pt x="284" y="853"/>
                    <a:pt x="295" y="853"/>
                  </a:cubicBezTo>
                  <a:lnTo>
                    <a:pt x="314" y="853"/>
                  </a:lnTo>
                  <a:cubicBezTo>
                    <a:pt x="343" y="794"/>
                    <a:pt x="382" y="735"/>
                    <a:pt x="412" y="686"/>
                  </a:cubicBezTo>
                  <a:lnTo>
                    <a:pt x="412" y="677"/>
                  </a:lnTo>
                  <a:cubicBezTo>
                    <a:pt x="441" y="677"/>
                    <a:pt x="471" y="666"/>
                    <a:pt x="500" y="657"/>
                  </a:cubicBezTo>
                  <a:cubicBezTo>
                    <a:pt x="510" y="686"/>
                    <a:pt x="539" y="706"/>
                    <a:pt x="569" y="725"/>
                  </a:cubicBezTo>
                  <a:lnTo>
                    <a:pt x="539" y="814"/>
                  </a:lnTo>
                  <a:cubicBezTo>
                    <a:pt x="480" y="843"/>
                    <a:pt x="422" y="873"/>
                    <a:pt x="373" y="912"/>
                  </a:cubicBezTo>
                  <a:cubicBezTo>
                    <a:pt x="353" y="921"/>
                    <a:pt x="363" y="941"/>
                    <a:pt x="382" y="941"/>
                  </a:cubicBezTo>
                  <a:lnTo>
                    <a:pt x="393" y="941"/>
                  </a:lnTo>
                  <a:cubicBezTo>
                    <a:pt x="441" y="912"/>
                    <a:pt x="480" y="892"/>
                    <a:pt x="530" y="862"/>
                  </a:cubicBezTo>
                  <a:lnTo>
                    <a:pt x="530" y="862"/>
                  </a:lnTo>
                  <a:cubicBezTo>
                    <a:pt x="520" y="902"/>
                    <a:pt x="500" y="951"/>
                    <a:pt x="491" y="1000"/>
                  </a:cubicBezTo>
                  <a:cubicBezTo>
                    <a:pt x="432" y="1029"/>
                    <a:pt x="373" y="1069"/>
                    <a:pt x="324" y="1098"/>
                  </a:cubicBezTo>
                  <a:cubicBezTo>
                    <a:pt x="304" y="1108"/>
                    <a:pt x="314" y="1137"/>
                    <a:pt x="324" y="1137"/>
                  </a:cubicBezTo>
                  <a:cubicBezTo>
                    <a:pt x="334" y="1137"/>
                    <a:pt x="334" y="1137"/>
                    <a:pt x="334" y="1127"/>
                  </a:cubicBezTo>
                  <a:cubicBezTo>
                    <a:pt x="382" y="1108"/>
                    <a:pt x="432" y="1078"/>
                    <a:pt x="480" y="1049"/>
                  </a:cubicBezTo>
                  <a:lnTo>
                    <a:pt x="480" y="1049"/>
                  </a:lnTo>
                  <a:cubicBezTo>
                    <a:pt x="480" y="1058"/>
                    <a:pt x="471" y="1069"/>
                    <a:pt x="471" y="1078"/>
                  </a:cubicBezTo>
                  <a:cubicBezTo>
                    <a:pt x="461" y="1117"/>
                    <a:pt x="451" y="1147"/>
                    <a:pt x="441" y="1186"/>
                  </a:cubicBezTo>
                  <a:cubicBezTo>
                    <a:pt x="432" y="1206"/>
                    <a:pt x="451" y="1215"/>
                    <a:pt x="461" y="1215"/>
                  </a:cubicBezTo>
                  <a:cubicBezTo>
                    <a:pt x="471" y="1215"/>
                    <a:pt x="471" y="1206"/>
                    <a:pt x="480" y="1196"/>
                  </a:cubicBezTo>
                  <a:cubicBezTo>
                    <a:pt x="491" y="1156"/>
                    <a:pt x="500" y="1108"/>
                    <a:pt x="510" y="1069"/>
                  </a:cubicBezTo>
                  <a:cubicBezTo>
                    <a:pt x="539" y="1108"/>
                    <a:pt x="569" y="1156"/>
                    <a:pt x="589" y="1206"/>
                  </a:cubicBezTo>
                  <a:lnTo>
                    <a:pt x="608" y="1206"/>
                  </a:lnTo>
                  <a:cubicBezTo>
                    <a:pt x="618" y="1206"/>
                    <a:pt x="628" y="1196"/>
                    <a:pt x="628" y="1186"/>
                  </a:cubicBezTo>
                  <a:cubicBezTo>
                    <a:pt x="589" y="1127"/>
                    <a:pt x="559" y="1069"/>
                    <a:pt x="530" y="1010"/>
                  </a:cubicBezTo>
                  <a:cubicBezTo>
                    <a:pt x="539" y="971"/>
                    <a:pt x="549" y="921"/>
                    <a:pt x="569" y="873"/>
                  </a:cubicBezTo>
                  <a:cubicBezTo>
                    <a:pt x="589" y="921"/>
                    <a:pt x="618" y="971"/>
                    <a:pt x="637" y="1010"/>
                  </a:cubicBezTo>
                  <a:cubicBezTo>
                    <a:pt x="647" y="1019"/>
                    <a:pt x="647" y="1019"/>
                    <a:pt x="657" y="1019"/>
                  </a:cubicBezTo>
                  <a:cubicBezTo>
                    <a:pt x="667" y="1019"/>
                    <a:pt x="687" y="1010"/>
                    <a:pt x="676" y="990"/>
                  </a:cubicBezTo>
                  <a:cubicBezTo>
                    <a:pt x="647" y="941"/>
                    <a:pt x="608" y="882"/>
                    <a:pt x="578" y="823"/>
                  </a:cubicBezTo>
                  <a:lnTo>
                    <a:pt x="608" y="735"/>
                  </a:lnTo>
                  <a:lnTo>
                    <a:pt x="618" y="735"/>
                  </a:lnTo>
                  <a:cubicBezTo>
                    <a:pt x="647" y="735"/>
                    <a:pt x="676" y="725"/>
                    <a:pt x="696" y="716"/>
                  </a:cubicBezTo>
                  <a:lnTo>
                    <a:pt x="755" y="775"/>
                  </a:lnTo>
                  <a:lnTo>
                    <a:pt x="755" y="784"/>
                  </a:lnTo>
                  <a:lnTo>
                    <a:pt x="755" y="971"/>
                  </a:lnTo>
                  <a:cubicBezTo>
                    <a:pt x="755" y="990"/>
                    <a:pt x="765" y="990"/>
                    <a:pt x="774" y="990"/>
                  </a:cubicBezTo>
                  <a:cubicBezTo>
                    <a:pt x="785" y="990"/>
                    <a:pt x="794" y="990"/>
                    <a:pt x="794" y="971"/>
                  </a:cubicBezTo>
                  <a:lnTo>
                    <a:pt x="794" y="814"/>
                  </a:lnTo>
                  <a:lnTo>
                    <a:pt x="892" y="912"/>
                  </a:lnTo>
                  <a:lnTo>
                    <a:pt x="892" y="921"/>
                  </a:lnTo>
                  <a:lnTo>
                    <a:pt x="892" y="1117"/>
                  </a:lnTo>
                  <a:cubicBezTo>
                    <a:pt x="892" y="1127"/>
                    <a:pt x="902" y="1127"/>
                    <a:pt x="912" y="1127"/>
                  </a:cubicBezTo>
                  <a:cubicBezTo>
                    <a:pt x="922" y="1127"/>
                    <a:pt x="931" y="1127"/>
                    <a:pt x="931" y="1117"/>
                  </a:cubicBezTo>
                  <a:lnTo>
                    <a:pt x="931" y="951"/>
                  </a:lnTo>
                  <a:lnTo>
                    <a:pt x="951" y="971"/>
                  </a:lnTo>
                  <a:lnTo>
                    <a:pt x="1029" y="1049"/>
                  </a:lnTo>
                  <a:cubicBezTo>
                    <a:pt x="1039" y="1058"/>
                    <a:pt x="1039" y="1058"/>
                    <a:pt x="1049" y="1058"/>
                  </a:cubicBezTo>
                  <a:cubicBezTo>
                    <a:pt x="1059" y="1058"/>
                    <a:pt x="1079" y="1039"/>
                    <a:pt x="1059" y="1029"/>
                  </a:cubicBezTo>
                  <a:cubicBezTo>
                    <a:pt x="1029" y="990"/>
                    <a:pt x="1000" y="960"/>
                    <a:pt x="961" y="931"/>
                  </a:cubicBezTo>
                  <a:lnTo>
                    <a:pt x="1118" y="931"/>
                  </a:lnTo>
                  <a:cubicBezTo>
                    <a:pt x="1147" y="931"/>
                    <a:pt x="1147" y="892"/>
                    <a:pt x="1118" y="892"/>
                  </a:cubicBezTo>
                  <a:lnTo>
                    <a:pt x="922" y="892"/>
                  </a:lnTo>
                  <a:cubicBezTo>
                    <a:pt x="892" y="853"/>
                    <a:pt x="863" y="823"/>
                    <a:pt x="824" y="784"/>
                  </a:cubicBezTo>
                  <a:cubicBezTo>
                    <a:pt x="872" y="784"/>
                    <a:pt x="931" y="794"/>
                    <a:pt x="981" y="794"/>
                  </a:cubicBezTo>
                  <a:cubicBezTo>
                    <a:pt x="1010" y="794"/>
                    <a:pt x="1010" y="755"/>
                    <a:pt x="981" y="755"/>
                  </a:cubicBezTo>
                  <a:cubicBezTo>
                    <a:pt x="912" y="755"/>
                    <a:pt x="853" y="745"/>
                    <a:pt x="785" y="745"/>
                  </a:cubicBezTo>
                  <a:lnTo>
                    <a:pt x="726" y="686"/>
                  </a:lnTo>
                  <a:cubicBezTo>
                    <a:pt x="735" y="677"/>
                    <a:pt x="745" y="657"/>
                    <a:pt x="745" y="637"/>
                  </a:cubicBezTo>
                  <a:cubicBezTo>
                    <a:pt x="755" y="618"/>
                    <a:pt x="755" y="608"/>
                    <a:pt x="755" y="588"/>
                  </a:cubicBezTo>
                  <a:cubicBezTo>
                    <a:pt x="785" y="588"/>
                    <a:pt x="804" y="579"/>
                    <a:pt x="833" y="568"/>
                  </a:cubicBezTo>
                  <a:lnTo>
                    <a:pt x="833" y="579"/>
                  </a:lnTo>
                  <a:lnTo>
                    <a:pt x="1010" y="666"/>
                  </a:lnTo>
                  <a:cubicBezTo>
                    <a:pt x="1010" y="677"/>
                    <a:pt x="1010" y="677"/>
                    <a:pt x="1020" y="677"/>
                  </a:cubicBezTo>
                  <a:cubicBezTo>
                    <a:pt x="1029" y="677"/>
                    <a:pt x="1039" y="647"/>
                    <a:pt x="1029" y="637"/>
                  </a:cubicBezTo>
                  <a:cubicBezTo>
                    <a:pt x="981" y="608"/>
                    <a:pt x="931" y="588"/>
                    <a:pt x="883" y="559"/>
                  </a:cubicBezTo>
                  <a:cubicBezTo>
                    <a:pt x="931" y="549"/>
                    <a:pt x="981" y="529"/>
                    <a:pt x="1020" y="520"/>
                  </a:cubicBezTo>
                  <a:cubicBezTo>
                    <a:pt x="1020" y="520"/>
                    <a:pt x="1029" y="520"/>
                    <a:pt x="1029" y="529"/>
                  </a:cubicBezTo>
                  <a:cubicBezTo>
                    <a:pt x="1079" y="559"/>
                    <a:pt x="1137" y="588"/>
                    <a:pt x="1196" y="618"/>
                  </a:cubicBezTo>
                  <a:cubicBezTo>
                    <a:pt x="1196" y="627"/>
                    <a:pt x="1206" y="627"/>
                    <a:pt x="1206" y="627"/>
                  </a:cubicBezTo>
                  <a:cubicBezTo>
                    <a:pt x="1225" y="627"/>
                    <a:pt x="1235" y="598"/>
                    <a:pt x="1216" y="588"/>
                  </a:cubicBezTo>
                  <a:cubicBezTo>
                    <a:pt x="1166" y="559"/>
                    <a:pt x="1118" y="539"/>
                    <a:pt x="1079" y="510"/>
                  </a:cubicBezTo>
                  <a:cubicBezTo>
                    <a:pt x="1079" y="510"/>
                    <a:pt x="1088" y="500"/>
                    <a:pt x="1098" y="500"/>
                  </a:cubicBezTo>
                  <a:lnTo>
                    <a:pt x="1216" y="470"/>
                  </a:lnTo>
                  <a:cubicBezTo>
                    <a:pt x="1235" y="461"/>
                    <a:pt x="1225" y="431"/>
                    <a:pt x="1206" y="431"/>
                  </a:cubicBezTo>
                  <a:cubicBezTo>
                    <a:pt x="1157" y="441"/>
                    <a:pt x="1118" y="461"/>
                    <a:pt x="1068" y="470"/>
                  </a:cubicBezTo>
                  <a:cubicBezTo>
                    <a:pt x="1098" y="422"/>
                    <a:pt x="1118" y="383"/>
                    <a:pt x="1147" y="333"/>
                  </a:cubicBezTo>
                  <a:cubicBezTo>
                    <a:pt x="1157" y="324"/>
                    <a:pt x="1147" y="304"/>
                    <a:pt x="1127" y="304"/>
                  </a:cubicBezTo>
                  <a:lnTo>
                    <a:pt x="1118" y="314"/>
                  </a:lnTo>
                  <a:cubicBezTo>
                    <a:pt x="1079" y="372"/>
                    <a:pt x="1049" y="431"/>
                    <a:pt x="1020" y="481"/>
                  </a:cubicBezTo>
                  <a:cubicBezTo>
                    <a:pt x="970" y="500"/>
                    <a:pt x="922" y="510"/>
                    <a:pt x="883" y="520"/>
                  </a:cubicBezTo>
                  <a:cubicBezTo>
                    <a:pt x="902" y="470"/>
                    <a:pt x="931" y="431"/>
                    <a:pt x="961" y="383"/>
                  </a:cubicBezTo>
                  <a:cubicBezTo>
                    <a:pt x="970" y="372"/>
                    <a:pt x="951" y="353"/>
                    <a:pt x="941" y="353"/>
                  </a:cubicBezTo>
                  <a:cubicBezTo>
                    <a:pt x="931" y="353"/>
                    <a:pt x="931" y="363"/>
                    <a:pt x="922" y="363"/>
                  </a:cubicBezTo>
                  <a:cubicBezTo>
                    <a:pt x="892" y="422"/>
                    <a:pt x="863" y="481"/>
                    <a:pt x="824" y="529"/>
                  </a:cubicBezTo>
                  <a:cubicBezTo>
                    <a:pt x="794" y="539"/>
                    <a:pt x="774" y="549"/>
                    <a:pt x="745" y="559"/>
                  </a:cubicBezTo>
                  <a:cubicBezTo>
                    <a:pt x="735" y="520"/>
                    <a:pt x="706" y="490"/>
                    <a:pt x="676" y="481"/>
                  </a:cubicBezTo>
                  <a:cubicBezTo>
                    <a:pt x="676" y="451"/>
                    <a:pt x="687" y="431"/>
                    <a:pt x="696" y="402"/>
                  </a:cubicBezTo>
                  <a:cubicBezTo>
                    <a:pt x="755" y="372"/>
                    <a:pt x="814" y="333"/>
                    <a:pt x="872" y="304"/>
                  </a:cubicBezTo>
                  <a:cubicBezTo>
                    <a:pt x="883" y="294"/>
                    <a:pt x="872" y="265"/>
                    <a:pt x="863" y="265"/>
                  </a:cubicBezTo>
                  <a:cubicBezTo>
                    <a:pt x="853" y="265"/>
                    <a:pt x="853" y="265"/>
                    <a:pt x="853" y="274"/>
                  </a:cubicBezTo>
                  <a:cubicBezTo>
                    <a:pt x="804" y="294"/>
                    <a:pt x="755" y="324"/>
                    <a:pt x="706" y="353"/>
                  </a:cubicBezTo>
                  <a:cubicBezTo>
                    <a:pt x="726" y="304"/>
                    <a:pt x="735" y="265"/>
                    <a:pt x="745" y="216"/>
                  </a:cubicBezTo>
                  <a:lnTo>
                    <a:pt x="755" y="216"/>
                  </a:lnTo>
                  <a:cubicBezTo>
                    <a:pt x="804" y="176"/>
                    <a:pt x="863" y="147"/>
                    <a:pt x="922" y="118"/>
                  </a:cubicBezTo>
                  <a:cubicBezTo>
                    <a:pt x="941" y="108"/>
                    <a:pt x="931" y="78"/>
                    <a:pt x="912" y="78"/>
                  </a:cubicBezTo>
                  <a:lnTo>
                    <a:pt x="902" y="78"/>
                  </a:lnTo>
                  <a:cubicBezTo>
                    <a:pt x="853" y="108"/>
                    <a:pt x="804" y="137"/>
                    <a:pt x="765" y="167"/>
                  </a:cubicBezTo>
                  <a:lnTo>
                    <a:pt x="765" y="137"/>
                  </a:lnTo>
                  <a:lnTo>
                    <a:pt x="794" y="20"/>
                  </a:lnTo>
                  <a:cubicBezTo>
                    <a:pt x="804" y="10"/>
                    <a:pt x="794" y="0"/>
                    <a:pt x="774" y="0"/>
                  </a:cubicBezTo>
                  <a:cubicBezTo>
                    <a:pt x="774" y="0"/>
                    <a:pt x="765" y="0"/>
                    <a:pt x="765" y="10"/>
                  </a:cubicBezTo>
                  <a:cubicBezTo>
                    <a:pt x="745" y="59"/>
                    <a:pt x="735" y="108"/>
                    <a:pt x="726" y="147"/>
                  </a:cubicBezTo>
                  <a:cubicBezTo>
                    <a:pt x="696" y="108"/>
                    <a:pt x="676" y="59"/>
                    <a:pt x="647" y="10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4"/>
            <p:cNvSpPr/>
            <p:nvPr/>
          </p:nvSpPr>
          <p:spPr>
            <a:xfrm>
              <a:off x="8073557" y="1570828"/>
              <a:ext cx="611318" cy="566310"/>
            </a:xfrm>
            <a:custGeom>
              <a:avLst/>
              <a:gdLst/>
              <a:ahLst/>
              <a:cxnLst/>
              <a:rect l="l" t="t" r="r" b="b"/>
              <a:pathLst>
                <a:path w="3598" h="3333" extrusionOk="0">
                  <a:moveTo>
                    <a:pt x="1392" y="0"/>
                  </a:moveTo>
                  <a:cubicBezTo>
                    <a:pt x="1372" y="0"/>
                    <a:pt x="1353" y="10"/>
                    <a:pt x="1343" y="40"/>
                  </a:cubicBezTo>
                  <a:cubicBezTo>
                    <a:pt x="1304" y="186"/>
                    <a:pt x="1265" y="334"/>
                    <a:pt x="1216" y="480"/>
                  </a:cubicBezTo>
                  <a:cubicBezTo>
                    <a:pt x="1206" y="461"/>
                    <a:pt x="1196" y="432"/>
                    <a:pt x="1187" y="412"/>
                  </a:cubicBezTo>
                  <a:cubicBezTo>
                    <a:pt x="1128" y="314"/>
                    <a:pt x="1078" y="216"/>
                    <a:pt x="1020" y="118"/>
                  </a:cubicBezTo>
                  <a:cubicBezTo>
                    <a:pt x="1010" y="98"/>
                    <a:pt x="991" y="88"/>
                    <a:pt x="980" y="88"/>
                  </a:cubicBezTo>
                  <a:cubicBezTo>
                    <a:pt x="941" y="88"/>
                    <a:pt x="902" y="127"/>
                    <a:pt x="922" y="167"/>
                  </a:cubicBezTo>
                  <a:cubicBezTo>
                    <a:pt x="991" y="284"/>
                    <a:pt x="1049" y="402"/>
                    <a:pt x="1118" y="519"/>
                  </a:cubicBezTo>
                  <a:cubicBezTo>
                    <a:pt x="971" y="471"/>
                    <a:pt x="834" y="432"/>
                    <a:pt x="697" y="392"/>
                  </a:cubicBezTo>
                  <a:cubicBezTo>
                    <a:pt x="686" y="382"/>
                    <a:pt x="677" y="382"/>
                    <a:pt x="677" y="382"/>
                  </a:cubicBezTo>
                  <a:cubicBezTo>
                    <a:pt x="618" y="382"/>
                    <a:pt x="599" y="471"/>
                    <a:pt x="667" y="490"/>
                  </a:cubicBezTo>
                  <a:cubicBezTo>
                    <a:pt x="834" y="549"/>
                    <a:pt x="1010" y="598"/>
                    <a:pt x="1187" y="657"/>
                  </a:cubicBezTo>
                  <a:cubicBezTo>
                    <a:pt x="1255" y="774"/>
                    <a:pt x="1314" y="892"/>
                    <a:pt x="1383" y="1009"/>
                  </a:cubicBezTo>
                  <a:cubicBezTo>
                    <a:pt x="1235" y="961"/>
                    <a:pt x="1098" y="922"/>
                    <a:pt x="961" y="882"/>
                  </a:cubicBezTo>
                  <a:cubicBezTo>
                    <a:pt x="951" y="872"/>
                    <a:pt x="951" y="872"/>
                    <a:pt x="941" y="872"/>
                  </a:cubicBezTo>
                  <a:cubicBezTo>
                    <a:pt x="882" y="872"/>
                    <a:pt x="863" y="961"/>
                    <a:pt x="932" y="980"/>
                  </a:cubicBezTo>
                  <a:cubicBezTo>
                    <a:pt x="1108" y="1039"/>
                    <a:pt x="1274" y="1088"/>
                    <a:pt x="1451" y="1147"/>
                  </a:cubicBezTo>
                  <a:cubicBezTo>
                    <a:pt x="1500" y="1216"/>
                    <a:pt x="1539" y="1294"/>
                    <a:pt x="1579" y="1362"/>
                  </a:cubicBezTo>
                  <a:cubicBezTo>
                    <a:pt x="1529" y="1392"/>
                    <a:pt x="1500" y="1431"/>
                    <a:pt x="1470" y="1480"/>
                  </a:cubicBezTo>
                  <a:cubicBezTo>
                    <a:pt x="1441" y="1519"/>
                    <a:pt x="1431" y="1558"/>
                    <a:pt x="1422" y="1597"/>
                  </a:cubicBezTo>
                  <a:cubicBezTo>
                    <a:pt x="1343" y="1597"/>
                    <a:pt x="1265" y="1597"/>
                    <a:pt x="1187" y="1588"/>
                  </a:cubicBezTo>
                  <a:cubicBezTo>
                    <a:pt x="1187" y="1588"/>
                    <a:pt x="1187" y="1578"/>
                    <a:pt x="1176" y="1578"/>
                  </a:cubicBezTo>
                  <a:cubicBezTo>
                    <a:pt x="1049" y="1451"/>
                    <a:pt x="922" y="1314"/>
                    <a:pt x="795" y="1186"/>
                  </a:cubicBezTo>
                  <a:cubicBezTo>
                    <a:pt x="784" y="1166"/>
                    <a:pt x="775" y="1166"/>
                    <a:pt x="755" y="1166"/>
                  </a:cubicBezTo>
                  <a:cubicBezTo>
                    <a:pt x="716" y="1166"/>
                    <a:pt x="677" y="1216"/>
                    <a:pt x="716" y="1255"/>
                  </a:cubicBezTo>
                  <a:cubicBezTo>
                    <a:pt x="824" y="1372"/>
                    <a:pt x="932" y="1480"/>
                    <a:pt x="1039" y="1588"/>
                  </a:cubicBezTo>
                  <a:cubicBezTo>
                    <a:pt x="902" y="1588"/>
                    <a:pt x="765" y="1578"/>
                    <a:pt x="638" y="1578"/>
                  </a:cubicBezTo>
                  <a:cubicBezTo>
                    <a:pt x="628" y="1568"/>
                    <a:pt x="628" y="1568"/>
                    <a:pt x="628" y="1558"/>
                  </a:cubicBezTo>
                  <a:cubicBezTo>
                    <a:pt x="501" y="1431"/>
                    <a:pt x="373" y="1303"/>
                    <a:pt x="246" y="1166"/>
                  </a:cubicBezTo>
                  <a:cubicBezTo>
                    <a:pt x="226" y="1157"/>
                    <a:pt x="216" y="1147"/>
                    <a:pt x="207" y="1147"/>
                  </a:cubicBezTo>
                  <a:cubicBezTo>
                    <a:pt x="167" y="1147"/>
                    <a:pt x="128" y="1205"/>
                    <a:pt x="157" y="1245"/>
                  </a:cubicBezTo>
                  <a:cubicBezTo>
                    <a:pt x="265" y="1353"/>
                    <a:pt x="373" y="1460"/>
                    <a:pt x="481" y="1578"/>
                  </a:cubicBezTo>
                  <a:cubicBezTo>
                    <a:pt x="461" y="1568"/>
                    <a:pt x="432" y="1568"/>
                    <a:pt x="412" y="1568"/>
                  </a:cubicBezTo>
                  <a:cubicBezTo>
                    <a:pt x="294" y="1568"/>
                    <a:pt x="187" y="1568"/>
                    <a:pt x="69" y="1558"/>
                  </a:cubicBezTo>
                  <a:cubicBezTo>
                    <a:pt x="0" y="1558"/>
                    <a:pt x="0" y="1666"/>
                    <a:pt x="69" y="1676"/>
                  </a:cubicBezTo>
                  <a:cubicBezTo>
                    <a:pt x="207" y="1676"/>
                    <a:pt x="334" y="1676"/>
                    <a:pt x="471" y="1686"/>
                  </a:cubicBezTo>
                  <a:lnTo>
                    <a:pt x="148" y="1980"/>
                  </a:lnTo>
                  <a:cubicBezTo>
                    <a:pt x="98" y="2019"/>
                    <a:pt x="138" y="2078"/>
                    <a:pt x="187" y="2078"/>
                  </a:cubicBezTo>
                  <a:cubicBezTo>
                    <a:pt x="196" y="2078"/>
                    <a:pt x="207" y="2068"/>
                    <a:pt x="216" y="2058"/>
                  </a:cubicBezTo>
                  <a:cubicBezTo>
                    <a:pt x="353" y="1941"/>
                    <a:pt x="490" y="1813"/>
                    <a:pt x="618" y="1686"/>
                  </a:cubicBezTo>
                  <a:cubicBezTo>
                    <a:pt x="755" y="1686"/>
                    <a:pt x="893" y="1695"/>
                    <a:pt x="1020" y="1695"/>
                  </a:cubicBezTo>
                  <a:cubicBezTo>
                    <a:pt x="912" y="1793"/>
                    <a:pt x="804" y="1902"/>
                    <a:pt x="697" y="2000"/>
                  </a:cubicBezTo>
                  <a:cubicBezTo>
                    <a:pt x="657" y="2039"/>
                    <a:pt x="697" y="2087"/>
                    <a:pt x="736" y="2087"/>
                  </a:cubicBezTo>
                  <a:cubicBezTo>
                    <a:pt x="745" y="2087"/>
                    <a:pt x="765" y="2087"/>
                    <a:pt x="775" y="2078"/>
                  </a:cubicBezTo>
                  <a:cubicBezTo>
                    <a:pt x="912" y="1950"/>
                    <a:pt x="1039" y="1823"/>
                    <a:pt x="1176" y="1706"/>
                  </a:cubicBezTo>
                  <a:lnTo>
                    <a:pt x="1412" y="1706"/>
                  </a:lnTo>
                  <a:cubicBezTo>
                    <a:pt x="1422" y="1804"/>
                    <a:pt x="1470" y="1902"/>
                    <a:pt x="1549" y="1970"/>
                  </a:cubicBezTo>
                  <a:cubicBezTo>
                    <a:pt x="1510" y="2029"/>
                    <a:pt x="1470" y="2087"/>
                    <a:pt x="1431" y="2156"/>
                  </a:cubicBezTo>
                  <a:lnTo>
                    <a:pt x="1412" y="2156"/>
                  </a:lnTo>
                  <a:cubicBezTo>
                    <a:pt x="1235" y="2196"/>
                    <a:pt x="1059" y="2244"/>
                    <a:pt x="882" y="2293"/>
                  </a:cubicBezTo>
                  <a:cubicBezTo>
                    <a:pt x="814" y="2303"/>
                    <a:pt x="834" y="2401"/>
                    <a:pt x="893" y="2401"/>
                  </a:cubicBezTo>
                  <a:cubicBezTo>
                    <a:pt x="893" y="2401"/>
                    <a:pt x="902" y="2401"/>
                    <a:pt x="912" y="2391"/>
                  </a:cubicBezTo>
                  <a:cubicBezTo>
                    <a:pt x="1059" y="2362"/>
                    <a:pt x="1206" y="2323"/>
                    <a:pt x="1353" y="2283"/>
                  </a:cubicBezTo>
                  <a:lnTo>
                    <a:pt x="1353" y="2283"/>
                  </a:lnTo>
                  <a:cubicBezTo>
                    <a:pt x="1285" y="2401"/>
                    <a:pt x="1216" y="2509"/>
                    <a:pt x="1147" y="2627"/>
                  </a:cubicBezTo>
                  <a:lnTo>
                    <a:pt x="1128" y="2627"/>
                  </a:lnTo>
                  <a:cubicBezTo>
                    <a:pt x="951" y="2675"/>
                    <a:pt x="765" y="2714"/>
                    <a:pt x="588" y="2764"/>
                  </a:cubicBezTo>
                  <a:cubicBezTo>
                    <a:pt x="530" y="2783"/>
                    <a:pt x="549" y="2871"/>
                    <a:pt x="599" y="2871"/>
                  </a:cubicBezTo>
                  <a:lnTo>
                    <a:pt x="618" y="2871"/>
                  </a:lnTo>
                  <a:lnTo>
                    <a:pt x="1059" y="2754"/>
                  </a:lnTo>
                  <a:lnTo>
                    <a:pt x="1059" y="2754"/>
                  </a:lnTo>
                  <a:cubicBezTo>
                    <a:pt x="1049" y="2783"/>
                    <a:pt x="1039" y="2803"/>
                    <a:pt x="1020" y="2823"/>
                  </a:cubicBezTo>
                  <a:cubicBezTo>
                    <a:pt x="961" y="2921"/>
                    <a:pt x="912" y="3008"/>
                    <a:pt x="853" y="3106"/>
                  </a:cubicBezTo>
                  <a:cubicBezTo>
                    <a:pt x="824" y="3146"/>
                    <a:pt x="863" y="3185"/>
                    <a:pt x="902" y="3185"/>
                  </a:cubicBezTo>
                  <a:cubicBezTo>
                    <a:pt x="912" y="3185"/>
                    <a:pt x="932" y="3185"/>
                    <a:pt x="941" y="3165"/>
                  </a:cubicBezTo>
                  <a:cubicBezTo>
                    <a:pt x="1010" y="3048"/>
                    <a:pt x="1078" y="2940"/>
                    <a:pt x="1147" y="2823"/>
                  </a:cubicBezTo>
                  <a:cubicBezTo>
                    <a:pt x="1187" y="2969"/>
                    <a:pt x="1216" y="3117"/>
                    <a:pt x="1245" y="3254"/>
                  </a:cubicBezTo>
                  <a:cubicBezTo>
                    <a:pt x="1255" y="3283"/>
                    <a:pt x="1274" y="3293"/>
                    <a:pt x="1294" y="3293"/>
                  </a:cubicBezTo>
                  <a:cubicBezTo>
                    <a:pt x="1333" y="3293"/>
                    <a:pt x="1363" y="3273"/>
                    <a:pt x="1353" y="3234"/>
                  </a:cubicBezTo>
                  <a:cubicBezTo>
                    <a:pt x="1314" y="3048"/>
                    <a:pt x="1274" y="2871"/>
                    <a:pt x="1235" y="2695"/>
                  </a:cubicBezTo>
                  <a:cubicBezTo>
                    <a:pt x="1304" y="2577"/>
                    <a:pt x="1372" y="2470"/>
                    <a:pt x="1441" y="2352"/>
                  </a:cubicBezTo>
                  <a:cubicBezTo>
                    <a:pt x="1470" y="2499"/>
                    <a:pt x="1510" y="2636"/>
                    <a:pt x="1539" y="2783"/>
                  </a:cubicBezTo>
                  <a:cubicBezTo>
                    <a:pt x="1549" y="2812"/>
                    <a:pt x="1568" y="2823"/>
                    <a:pt x="1588" y="2823"/>
                  </a:cubicBezTo>
                  <a:cubicBezTo>
                    <a:pt x="1618" y="2823"/>
                    <a:pt x="1657" y="2793"/>
                    <a:pt x="1647" y="2754"/>
                  </a:cubicBezTo>
                  <a:cubicBezTo>
                    <a:pt x="1608" y="2577"/>
                    <a:pt x="1559" y="2401"/>
                    <a:pt x="1520" y="2225"/>
                  </a:cubicBezTo>
                  <a:lnTo>
                    <a:pt x="1520" y="2215"/>
                  </a:lnTo>
                  <a:cubicBezTo>
                    <a:pt x="1559" y="2156"/>
                    <a:pt x="1598" y="2087"/>
                    <a:pt x="1637" y="2019"/>
                  </a:cubicBezTo>
                  <a:cubicBezTo>
                    <a:pt x="1686" y="2039"/>
                    <a:pt x="1735" y="2048"/>
                    <a:pt x="1784" y="2048"/>
                  </a:cubicBezTo>
                  <a:cubicBezTo>
                    <a:pt x="1833" y="2048"/>
                    <a:pt x="1882" y="2039"/>
                    <a:pt x="1931" y="2019"/>
                  </a:cubicBezTo>
                  <a:cubicBezTo>
                    <a:pt x="1970" y="2087"/>
                    <a:pt x="2010" y="2156"/>
                    <a:pt x="2039" y="2225"/>
                  </a:cubicBezTo>
                  <a:cubicBezTo>
                    <a:pt x="2039" y="2225"/>
                    <a:pt x="2039" y="2235"/>
                    <a:pt x="2029" y="2244"/>
                  </a:cubicBezTo>
                  <a:lnTo>
                    <a:pt x="1882" y="2773"/>
                  </a:lnTo>
                  <a:cubicBezTo>
                    <a:pt x="1872" y="2812"/>
                    <a:pt x="1901" y="2842"/>
                    <a:pt x="1941" y="2842"/>
                  </a:cubicBezTo>
                  <a:cubicBezTo>
                    <a:pt x="1960" y="2842"/>
                    <a:pt x="1980" y="2823"/>
                    <a:pt x="1990" y="2803"/>
                  </a:cubicBezTo>
                  <a:cubicBezTo>
                    <a:pt x="2029" y="2656"/>
                    <a:pt x="2068" y="2509"/>
                    <a:pt x="2117" y="2362"/>
                  </a:cubicBezTo>
                  <a:cubicBezTo>
                    <a:pt x="2176" y="2479"/>
                    <a:pt x="2245" y="2597"/>
                    <a:pt x="2304" y="2714"/>
                  </a:cubicBezTo>
                  <a:lnTo>
                    <a:pt x="2304" y="2734"/>
                  </a:lnTo>
                  <a:cubicBezTo>
                    <a:pt x="2245" y="2910"/>
                    <a:pt x="2195" y="3087"/>
                    <a:pt x="2147" y="3263"/>
                  </a:cubicBezTo>
                  <a:cubicBezTo>
                    <a:pt x="2137" y="3302"/>
                    <a:pt x="2166" y="3332"/>
                    <a:pt x="2206" y="3332"/>
                  </a:cubicBezTo>
                  <a:cubicBezTo>
                    <a:pt x="2225" y="3332"/>
                    <a:pt x="2245" y="3313"/>
                    <a:pt x="2254" y="3293"/>
                  </a:cubicBezTo>
                  <a:cubicBezTo>
                    <a:pt x="2293" y="3146"/>
                    <a:pt x="2333" y="2999"/>
                    <a:pt x="2382" y="2842"/>
                  </a:cubicBezTo>
                  <a:cubicBezTo>
                    <a:pt x="2391" y="2871"/>
                    <a:pt x="2402" y="2891"/>
                    <a:pt x="2411" y="2910"/>
                  </a:cubicBezTo>
                  <a:cubicBezTo>
                    <a:pt x="2470" y="3008"/>
                    <a:pt x="2519" y="3106"/>
                    <a:pt x="2578" y="3204"/>
                  </a:cubicBezTo>
                  <a:cubicBezTo>
                    <a:pt x="2587" y="3224"/>
                    <a:pt x="2598" y="3234"/>
                    <a:pt x="2617" y="3234"/>
                  </a:cubicBezTo>
                  <a:cubicBezTo>
                    <a:pt x="2656" y="3234"/>
                    <a:pt x="2696" y="3195"/>
                    <a:pt x="2666" y="3156"/>
                  </a:cubicBezTo>
                  <a:cubicBezTo>
                    <a:pt x="2607" y="3038"/>
                    <a:pt x="2548" y="2921"/>
                    <a:pt x="2480" y="2803"/>
                  </a:cubicBezTo>
                  <a:lnTo>
                    <a:pt x="2480" y="2803"/>
                  </a:lnTo>
                  <a:cubicBezTo>
                    <a:pt x="2627" y="2852"/>
                    <a:pt x="2764" y="2891"/>
                    <a:pt x="2901" y="2940"/>
                  </a:cubicBezTo>
                  <a:lnTo>
                    <a:pt x="2921" y="2940"/>
                  </a:lnTo>
                  <a:cubicBezTo>
                    <a:pt x="2979" y="2940"/>
                    <a:pt x="2999" y="2852"/>
                    <a:pt x="2931" y="2832"/>
                  </a:cubicBezTo>
                  <a:cubicBezTo>
                    <a:pt x="2754" y="2773"/>
                    <a:pt x="2587" y="2725"/>
                    <a:pt x="2411" y="2666"/>
                  </a:cubicBezTo>
                  <a:cubicBezTo>
                    <a:pt x="2343" y="2548"/>
                    <a:pt x="2284" y="2431"/>
                    <a:pt x="2215" y="2313"/>
                  </a:cubicBezTo>
                  <a:lnTo>
                    <a:pt x="2215" y="2313"/>
                  </a:lnTo>
                  <a:cubicBezTo>
                    <a:pt x="2352" y="2362"/>
                    <a:pt x="2500" y="2401"/>
                    <a:pt x="2637" y="2450"/>
                  </a:cubicBezTo>
                  <a:lnTo>
                    <a:pt x="2656" y="2450"/>
                  </a:lnTo>
                  <a:cubicBezTo>
                    <a:pt x="2715" y="2450"/>
                    <a:pt x="2735" y="2362"/>
                    <a:pt x="2666" y="2342"/>
                  </a:cubicBezTo>
                  <a:cubicBezTo>
                    <a:pt x="2489" y="2293"/>
                    <a:pt x="2313" y="2235"/>
                    <a:pt x="2147" y="2185"/>
                  </a:cubicBezTo>
                  <a:lnTo>
                    <a:pt x="2137" y="2185"/>
                  </a:lnTo>
                  <a:cubicBezTo>
                    <a:pt x="2108" y="2107"/>
                    <a:pt x="2068" y="2039"/>
                    <a:pt x="2029" y="1970"/>
                  </a:cubicBezTo>
                  <a:cubicBezTo>
                    <a:pt x="2058" y="1941"/>
                    <a:pt x="2088" y="1911"/>
                    <a:pt x="2108" y="1872"/>
                  </a:cubicBezTo>
                  <a:cubicBezTo>
                    <a:pt x="2137" y="1823"/>
                    <a:pt x="2156" y="1774"/>
                    <a:pt x="2156" y="1725"/>
                  </a:cubicBezTo>
                  <a:cubicBezTo>
                    <a:pt x="2245" y="1725"/>
                    <a:pt x="2323" y="1735"/>
                    <a:pt x="2402" y="1735"/>
                  </a:cubicBezTo>
                  <a:cubicBezTo>
                    <a:pt x="2411" y="1735"/>
                    <a:pt x="2411" y="1745"/>
                    <a:pt x="2421" y="1745"/>
                  </a:cubicBezTo>
                  <a:cubicBezTo>
                    <a:pt x="2548" y="1882"/>
                    <a:pt x="2676" y="2009"/>
                    <a:pt x="2803" y="2146"/>
                  </a:cubicBezTo>
                  <a:cubicBezTo>
                    <a:pt x="2813" y="2156"/>
                    <a:pt x="2823" y="2156"/>
                    <a:pt x="2833" y="2156"/>
                  </a:cubicBezTo>
                  <a:cubicBezTo>
                    <a:pt x="2881" y="2156"/>
                    <a:pt x="2921" y="2107"/>
                    <a:pt x="2881" y="2068"/>
                  </a:cubicBezTo>
                  <a:cubicBezTo>
                    <a:pt x="2774" y="1960"/>
                    <a:pt x="2666" y="1852"/>
                    <a:pt x="2558" y="1735"/>
                  </a:cubicBezTo>
                  <a:lnTo>
                    <a:pt x="2558" y="1735"/>
                  </a:lnTo>
                  <a:cubicBezTo>
                    <a:pt x="2696" y="1745"/>
                    <a:pt x="2823" y="1745"/>
                    <a:pt x="2960" y="1745"/>
                  </a:cubicBezTo>
                  <a:cubicBezTo>
                    <a:pt x="2960" y="1754"/>
                    <a:pt x="2970" y="1754"/>
                    <a:pt x="2970" y="1764"/>
                  </a:cubicBezTo>
                  <a:cubicBezTo>
                    <a:pt x="3097" y="1891"/>
                    <a:pt x="3225" y="2029"/>
                    <a:pt x="3352" y="2156"/>
                  </a:cubicBezTo>
                  <a:cubicBezTo>
                    <a:pt x="3371" y="2166"/>
                    <a:pt x="3382" y="2176"/>
                    <a:pt x="3391" y="2176"/>
                  </a:cubicBezTo>
                  <a:cubicBezTo>
                    <a:pt x="3430" y="2176"/>
                    <a:pt x="3469" y="2117"/>
                    <a:pt x="3430" y="2087"/>
                  </a:cubicBezTo>
                  <a:cubicBezTo>
                    <a:pt x="3332" y="1970"/>
                    <a:pt x="3225" y="1862"/>
                    <a:pt x="3117" y="1754"/>
                  </a:cubicBezTo>
                  <a:lnTo>
                    <a:pt x="3186" y="1754"/>
                  </a:lnTo>
                  <a:cubicBezTo>
                    <a:pt x="3303" y="1754"/>
                    <a:pt x="3411" y="1764"/>
                    <a:pt x="3528" y="1764"/>
                  </a:cubicBezTo>
                  <a:cubicBezTo>
                    <a:pt x="3597" y="1764"/>
                    <a:pt x="3597" y="1656"/>
                    <a:pt x="3528" y="1656"/>
                  </a:cubicBezTo>
                  <a:cubicBezTo>
                    <a:pt x="3391" y="1647"/>
                    <a:pt x="3264" y="1647"/>
                    <a:pt x="3127" y="1647"/>
                  </a:cubicBezTo>
                  <a:cubicBezTo>
                    <a:pt x="3234" y="1539"/>
                    <a:pt x="3342" y="1441"/>
                    <a:pt x="3450" y="1343"/>
                  </a:cubicBezTo>
                  <a:cubicBezTo>
                    <a:pt x="3499" y="1303"/>
                    <a:pt x="3460" y="1245"/>
                    <a:pt x="3411" y="1245"/>
                  </a:cubicBezTo>
                  <a:cubicBezTo>
                    <a:pt x="3401" y="1245"/>
                    <a:pt x="3391" y="1255"/>
                    <a:pt x="3382" y="1264"/>
                  </a:cubicBezTo>
                  <a:cubicBezTo>
                    <a:pt x="3244" y="1392"/>
                    <a:pt x="3107" y="1510"/>
                    <a:pt x="2979" y="1637"/>
                  </a:cubicBezTo>
                  <a:lnTo>
                    <a:pt x="2970" y="1637"/>
                  </a:lnTo>
                  <a:cubicBezTo>
                    <a:pt x="2842" y="1637"/>
                    <a:pt x="2705" y="1637"/>
                    <a:pt x="2578" y="1627"/>
                  </a:cubicBezTo>
                  <a:lnTo>
                    <a:pt x="2901" y="1333"/>
                  </a:lnTo>
                  <a:cubicBezTo>
                    <a:pt x="2940" y="1294"/>
                    <a:pt x="2901" y="1235"/>
                    <a:pt x="2862" y="1235"/>
                  </a:cubicBezTo>
                  <a:cubicBezTo>
                    <a:pt x="2842" y="1235"/>
                    <a:pt x="2833" y="1235"/>
                    <a:pt x="2823" y="1245"/>
                  </a:cubicBezTo>
                  <a:cubicBezTo>
                    <a:pt x="2685" y="1372"/>
                    <a:pt x="2558" y="1499"/>
                    <a:pt x="2421" y="1627"/>
                  </a:cubicBezTo>
                  <a:cubicBezTo>
                    <a:pt x="2333" y="1627"/>
                    <a:pt x="2245" y="1617"/>
                    <a:pt x="2156" y="1617"/>
                  </a:cubicBezTo>
                  <a:cubicBezTo>
                    <a:pt x="2147" y="1529"/>
                    <a:pt x="2097" y="1451"/>
                    <a:pt x="2029" y="1392"/>
                  </a:cubicBezTo>
                  <a:cubicBezTo>
                    <a:pt x="2078" y="1314"/>
                    <a:pt x="2117" y="1245"/>
                    <a:pt x="2166" y="1176"/>
                  </a:cubicBezTo>
                  <a:cubicBezTo>
                    <a:pt x="2176" y="1176"/>
                    <a:pt x="2176" y="1166"/>
                    <a:pt x="2186" y="1166"/>
                  </a:cubicBezTo>
                  <a:cubicBezTo>
                    <a:pt x="2362" y="1127"/>
                    <a:pt x="2539" y="1078"/>
                    <a:pt x="2715" y="1039"/>
                  </a:cubicBezTo>
                  <a:cubicBezTo>
                    <a:pt x="2774" y="1020"/>
                    <a:pt x="2764" y="931"/>
                    <a:pt x="2705" y="931"/>
                  </a:cubicBezTo>
                  <a:lnTo>
                    <a:pt x="2685" y="931"/>
                  </a:lnTo>
                  <a:cubicBezTo>
                    <a:pt x="2539" y="970"/>
                    <a:pt x="2391" y="1009"/>
                    <a:pt x="2245" y="1039"/>
                  </a:cubicBezTo>
                  <a:cubicBezTo>
                    <a:pt x="2313" y="931"/>
                    <a:pt x="2382" y="813"/>
                    <a:pt x="2450" y="696"/>
                  </a:cubicBezTo>
                  <a:lnTo>
                    <a:pt x="2470" y="696"/>
                  </a:lnTo>
                  <a:cubicBezTo>
                    <a:pt x="2646" y="647"/>
                    <a:pt x="2833" y="608"/>
                    <a:pt x="3009" y="559"/>
                  </a:cubicBezTo>
                  <a:cubicBezTo>
                    <a:pt x="3068" y="549"/>
                    <a:pt x="3048" y="451"/>
                    <a:pt x="2999" y="451"/>
                  </a:cubicBezTo>
                  <a:lnTo>
                    <a:pt x="2979" y="451"/>
                  </a:lnTo>
                  <a:cubicBezTo>
                    <a:pt x="2833" y="490"/>
                    <a:pt x="2685" y="530"/>
                    <a:pt x="2529" y="569"/>
                  </a:cubicBezTo>
                  <a:cubicBezTo>
                    <a:pt x="2548" y="549"/>
                    <a:pt x="2558" y="530"/>
                    <a:pt x="2568" y="500"/>
                  </a:cubicBezTo>
                  <a:cubicBezTo>
                    <a:pt x="2627" y="412"/>
                    <a:pt x="2685" y="314"/>
                    <a:pt x="2744" y="216"/>
                  </a:cubicBezTo>
                  <a:cubicBezTo>
                    <a:pt x="2774" y="177"/>
                    <a:pt x="2735" y="138"/>
                    <a:pt x="2696" y="138"/>
                  </a:cubicBezTo>
                  <a:cubicBezTo>
                    <a:pt x="2685" y="138"/>
                    <a:pt x="2666" y="147"/>
                    <a:pt x="2656" y="157"/>
                  </a:cubicBezTo>
                  <a:cubicBezTo>
                    <a:pt x="2587" y="275"/>
                    <a:pt x="2519" y="382"/>
                    <a:pt x="2450" y="500"/>
                  </a:cubicBezTo>
                  <a:cubicBezTo>
                    <a:pt x="2411" y="353"/>
                    <a:pt x="2382" y="216"/>
                    <a:pt x="2352" y="69"/>
                  </a:cubicBezTo>
                  <a:cubicBezTo>
                    <a:pt x="2343" y="40"/>
                    <a:pt x="2323" y="29"/>
                    <a:pt x="2304" y="29"/>
                  </a:cubicBezTo>
                  <a:cubicBezTo>
                    <a:pt x="2264" y="29"/>
                    <a:pt x="2235" y="49"/>
                    <a:pt x="2245" y="98"/>
                  </a:cubicBezTo>
                  <a:lnTo>
                    <a:pt x="2362" y="628"/>
                  </a:lnTo>
                  <a:cubicBezTo>
                    <a:pt x="2293" y="745"/>
                    <a:pt x="2225" y="863"/>
                    <a:pt x="2156" y="970"/>
                  </a:cubicBezTo>
                  <a:cubicBezTo>
                    <a:pt x="2127" y="833"/>
                    <a:pt x="2088" y="686"/>
                    <a:pt x="2058" y="539"/>
                  </a:cubicBezTo>
                  <a:cubicBezTo>
                    <a:pt x="2049" y="519"/>
                    <a:pt x="2029" y="500"/>
                    <a:pt x="2010" y="500"/>
                  </a:cubicBezTo>
                  <a:cubicBezTo>
                    <a:pt x="1980" y="500"/>
                    <a:pt x="1941" y="530"/>
                    <a:pt x="1951" y="569"/>
                  </a:cubicBezTo>
                  <a:cubicBezTo>
                    <a:pt x="1990" y="745"/>
                    <a:pt x="2039" y="922"/>
                    <a:pt x="2078" y="1107"/>
                  </a:cubicBezTo>
                  <a:cubicBezTo>
                    <a:pt x="2029" y="1186"/>
                    <a:pt x="1980" y="1255"/>
                    <a:pt x="1941" y="1333"/>
                  </a:cubicBezTo>
                  <a:cubicBezTo>
                    <a:pt x="1892" y="1314"/>
                    <a:pt x="1843" y="1303"/>
                    <a:pt x="1784" y="1303"/>
                  </a:cubicBezTo>
                  <a:cubicBezTo>
                    <a:pt x="1745" y="1303"/>
                    <a:pt x="1706" y="1303"/>
                    <a:pt x="1677" y="1314"/>
                  </a:cubicBezTo>
                  <a:cubicBezTo>
                    <a:pt x="1637" y="1245"/>
                    <a:pt x="1598" y="1176"/>
                    <a:pt x="1559" y="1098"/>
                  </a:cubicBezTo>
                  <a:lnTo>
                    <a:pt x="1559" y="1088"/>
                  </a:lnTo>
                  <a:cubicBezTo>
                    <a:pt x="1618" y="911"/>
                    <a:pt x="1666" y="735"/>
                    <a:pt x="1716" y="559"/>
                  </a:cubicBezTo>
                  <a:cubicBezTo>
                    <a:pt x="1725" y="510"/>
                    <a:pt x="1696" y="490"/>
                    <a:pt x="1657" y="490"/>
                  </a:cubicBezTo>
                  <a:cubicBezTo>
                    <a:pt x="1637" y="490"/>
                    <a:pt x="1618" y="500"/>
                    <a:pt x="1608" y="530"/>
                  </a:cubicBezTo>
                  <a:cubicBezTo>
                    <a:pt x="1568" y="676"/>
                    <a:pt x="1529" y="824"/>
                    <a:pt x="1481" y="970"/>
                  </a:cubicBezTo>
                  <a:cubicBezTo>
                    <a:pt x="1422" y="853"/>
                    <a:pt x="1353" y="735"/>
                    <a:pt x="1294" y="608"/>
                  </a:cubicBezTo>
                  <a:lnTo>
                    <a:pt x="1294" y="598"/>
                  </a:lnTo>
                  <a:cubicBezTo>
                    <a:pt x="1353" y="421"/>
                    <a:pt x="1402" y="245"/>
                    <a:pt x="1451" y="69"/>
                  </a:cubicBezTo>
                  <a:cubicBezTo>
                    <a:pt x="1461" y="29"/>
                    <a:pt x="1422" y="0"/>
                    <a:pt x="1392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4"/>
            <p:cNvSpPr/>
            <p:nvPr/>
          </p:nvSpPr>
          <p:spPr>
            <a:xfrm>
              <a:off x="6758306" y="2253516"/>
              <a:ext cx="398087" cy="378050"/>
            </a:xfrm>
            <a:custGeom>
              <a:avLst/>
              <a:gdLst/>
              <a:ahLst/>
              <a:cxnLst/>
              <a:rect l="l" t="t" r="r" b="b"/>
              <a:pathLst>
                <a:path w="2343" h="2225" extrusionOk="0">
                  <a:moveTo>
                    <a:pt x="1019" y="0"/>
                  </a:moveTo>
                  <a:cubicBezTo>
                    <a:pt x="1010" y="0"/>
                    <a:pt x="1000" y="0"/>
                    <a:pt x="990" y="20"/>
                  </a:cubicBezTo>
                  <a:cubicBezTo>
                    <a:pt x="951" y="118"/>
                    <a:pt x="921" y="206"/>
                    <a:pt x="882" y="304"/>
                  </a:cubicBezTo>
                  <a:cubicBezTo>
                    <a:pt x="873" y="284"/>
                    <a:pt x="862" y="275"/>
                    <a:pt x="862" y="255"/>
                  </a:cubicBezTo>
                  <a:lnTo>
                    <a:pt x="775" y="49"/>
                  </a:lnTo>
                  <a:cubicBezTo>
                    <a:pt x="775" y="39"/>
                    <a:pt x="755" y="29"/>
                    <a:pt x="745" y="29"/>
                  </a:cubicBezTo>
                  <a:cubicBezTo>
                    <a:pt x="725" y="29"/>
                    <a:pt x="696" y="49"/>
                    <a:pt x="716" y="79"/>
                  </a:cubicBezTo>
                  <a:cubicBezTo>
                    <a:pt x="745" y="157"/>
                    <a:pt x="775" y="235"/>
                    <a:pt x="814" y="323"/>
                  </a:cubicBezTo>
                  <a:lnTo>
                    <a:pt x="549" y="206"/>
                  </a:lnTo>
                  <a:lnTo>
                    <a:pt x="529" y="206"/>
                  </a:lnTo>
                  <a:cubicBezTo>
                    <a:pt x="500" y="206"/>
                    <a:pt x="481" y="255"/>
                    <a:pt x="520" y="275"/>
                  </a:cubicBezTo>
                  <a:cubicBezTo>
                    <a:pt x="627" y="314"/>
                    <a:pt x="735" y="362"/>
                    <a:pt x="853" y="412"/>
                  </a:cubicBezTo>
                  <a:cubicBezTo>
                    <a:pt x="882" y="490"/>
                    <a:pt x="912" y="578"/>
                    <a:pt x="951" y="656"/>
                  </a:cubicBezTo>
                  <a:lnTo>
                    <a:pt x="686" y="539"/>
                  </a:lnTo>
                  <a:lnTo>
                    <a:pt x="666" y="539"/>
                  </a:lnTo>
                  <a:cubicBezTo>
                    <a:pt x="637" y="539"/>
                    <a:pt x="618" y="588"/>
                    <a:pt x="657" y="608"/>
                  </a:cubicBezTo>
                  <a:cubicBezTo>
                    <a:pt x="764" y="656"/>
                    <a:pt x="873" y="706"/>
                    <a:pt x="990" y="745"/>
                  </a:cubicBezTo>
                  <a:lnTo>
                    <a:pt x="990" y="754"/>
                  </a:lnTo>
                  <a:cubicBezTo>
                    <a:pt x="1010" y="804"/>
                    <a:pt x="1029" y="852"/>
                    <a:pt x="1058" y="911"/>
                  </a:cubicBezTo>
                  <a:cubicBezTo>
                    <a:pt x="1000" y="941"/>
                    <a:pt x="960" y="989"/>
                    <a:pt x="941" y="1048"/>
                  </a:cubicBezTo>
                  <a:cubicBezTo>
                    <a:pt x="892" y="1039"/>
                    <a:pt x="833" y="1029"/>
                    <a:pt x="784" y="1019"/>
                  </a:cubicBezTo>
                  <a:lnTo>
                    <a:pt x="775" y="1009"/>
                  </a:lnTo>
                  <a:cubicBezTo>
                    <a:pt x="706" y="921"/>
                    <a:pt x="627" y="823"/>
                    <a:pt x="559" y="725"/>
                  </a:cubicBezTo>
                  <a:cubicBezTo>
                    <a:pt x="549" y="715"/>
                    <a:pt x="539" y="715"/>
                    <a:pt x="529" y="715"/>
                  </a:cubicBezTo>
                  <a:cubicBezTo>
                    <a:pt x="500" y="715"/>
                    <a:pt x="481" y="745"/>
                    <a:pt x="500" y="774"/>
                  </a:cubicBezTo>
                  <a:cubicBezTo>
                    <a:pt x="559" y="852"/>
                    <a:pt x="627" y="931"/>
                    <a:pt x="686" y="1009"/>
                  </a:cubicBezTo>
                  <a:lnTo>
                    <a:pt x="422" y="980"/>
                  </a:lnTo>
                  <a:lnTo>
                    <a:pt x="422" y="960"/>
                  </a:lnTo>
                  <a:cubicBezTo>
                    <a:pt x="343" y="872"/>
                    <a:pt x="265" y="774"/>
                    <a:pt x="196" y="676"/>
                  </a:cubicBezTo>
                  <a:cubicBezTo>
                    <a:pt x="187" y="667"/>
                    <a:pt x="176" y="667"/>
                    <a:pt x="167" y="667"/>
                  </a:cubicBezTo>
                  <a:cubicBezTo>
                    <a:pt x="147" y="667"/>
                    <a:pt x="118" y="696"/>
                    <a:pt x="137" y="725"/>
                  </a:cubicBezTo>
                  <a:cubicBezTo>
                    <a:pt x="196" y="804"/>
                    <a:pt x="265" y="882"/>
                    <a:pt x="324" y="960"/>
                  </a:cubicBezTo>
                  <a:lnTo>
                    <a:pt x="274" y="960"/>
                  </a:lnTo>
                  <a:cubicBezTo>
                    <a:pt x="206" y="950"/>
                    <a:pt x="128" y="941"/>
                    <a:pt x="59" y="931"/>
                  </a:cubicBezTo>
                  <a:lnTo>
                    <a:pt x="49" y="931"/>
                  </a:lnTo>
                  <a:cubicBezTo>
                    <a:pt x="10" y="931"/>
                    <a:pt x="0" y="989"/>
                    <a:pt x="49" y="1000"/>
                  </a:cubicBezTo>
                  <a:cubicBezTo>
                    <a:pt x="137" y="1009"/>
                    <a:pt x="216" y="1019"/>
                    <a:pt x="304" y="1029"/>
                  </a:cubicBezTo>
                  <a:cubicBezTo>
                    <a:pt x="226" y="1087"/>
                    <a:pt x="147" y="1146"/>
                    <a:pt x="78" y="1205"/>
                  </a:cubicBezTo>
                  <a:cubicBezTo>
                    <a:pt x="49" y="1225"/>
                    <a:pt x="69" y="1264"/>
                    <a:pt x="98" y="1264"/>
                  </a:cubicBezTo>
                  <a:lnTo>
                    <a:pt x="118" y="1264"/>
                  </a:lnTo>
                  <a:cubicBezTo>
                    <a:pt x="216" y="1185"/>
                    <a:pt x="314" y="1117"/>
                    <a:pt x="412" y="1048"/>
                  </a:cubicBezTo>
                  <a:cubicBezTo>
                    <a:pt x="490" y="1058"/>
                    <a:pt x="579" y="1068"/>
                    <a:pt x="666" y="1078"/>
                  </a:cubicBezTo>
                  <a:lnTo>
                    <a:pt x="431" y="1254"/>
                  </a:lnTo>
                  <a:cubicBezTo>
                    <a:pt x="402" y="1274"/>
                    <a:pt x="431" y="1313"/>
                    <a:pt x="461" y="1313"/>
                  </a:cubicBezTo>
                  <a:lnTo>
                    <a:pt x="481" y="1313"/>
                  </a:lnTo>
                  <a:cubicBezTo>
                    <a:pt x="579" y="1235"/>
                    <a:pt x="677" y="1166"/>
                    <a:pt x="764" y="1098"/>
                  </a:cubicBezTo>
                  <a:cubicBezTo>
                    <a:pt x="823" y="1098"/>
                    <a:pt x="882" y="1107"/>
                    <a:pt x="931" y="1117"/>
                  </a:cubicBezTo>
                  <a:cubicBezTo>
                    <a:pt x="931" y="1146"/>
                    <a:pt x="941" y="1185"/>
                    <a:pt x="951" y="1215"/>
                  </a:cubicBezTo>
                  <a:cubicBezTo>
                    <a:pt x="960" y="1244"/>
                    <a:pt x="980" y="1264"/>
                    <a:pt x="1000" y="1283"/>
                  </a:cubicBezTo>
                  <a:cubicBezTo>
                    <a:pt x="960" y="1323"/>
                    <a:pt x="931" y="1362"/>
                    <a:pt x="902" y="1401"/>
                  </a:cubicBezTo>
                  <a:lnTo>
                    <a:pt x="892" y="1401"/>
                  </a:lnTo>
                  <a:lnTo>
                    <a:pt x="539" y="1460"/>
                  </a:lnTo>
                  <a:cubicBezTo>
                    <a:pt x="490" y="1460"/>
                    <a:pt x="500" y="1529"/>
                    <a:pt x="539" y="1529"/>
                  </a:cubicBezTo>
                  <a:cubicBezTo>
                    <a:pt x="647" y="1509"/>
                    <a:pt x="745" y="1499"/>
                    <a:pt x="843" y="1490"/>
                  </a:cubicBezTo>
                  <a:lnTo>
                    <a:pt x="843" y="1490"/>
                  </a:lnTo>
                  <a:cubicBezTo>
                    <a:pt x="794" y="1558"/>
                    <a:pt x="735" y="1627"/>
                    <a:pt x="686" y="1695"/>
                  </a:cubicBezTo>
                  <a:lnTo>
                    <a:pt x="666" y="1695"/>
                  </a:lnTo>
                  <a:cubicBezTo>
                    <a:pt x="549" y="1715"/>
                    <a:pt x="431" y="1725"/>
                    <a:pt x="314" y="1744"/>
                  </a:cubicBezTo>
                  <a:cubicBezTo>
                    <a:pt x="265" y="1754"/>
                    <a:pt x="274" y="1813"/>
                    <a:pt x="314" y="1813"/>
                  </a:cubicBezTo>
                  <a:lnTo>
                    <a:pt x="324" y="1813"/>
                  </a:lnTo>
                  <a:cubicBezTo>
                    <a:pt x="422" y="1803"/>
                    <a:pt x="520" y="1784"/>
                    <a:pt x="618" y="1773"/>
                  </a:cubicBezTo>
                  <a:lnTo>
                    <a:pt x="618" y="1773"/>
                  </a:lnTo>
                  <a:cubicBezTo>
                    <a:pt x="608" y="1784"/>
                    <a:pt x="598" y="1803"/>
                    <a:pt x="588" y="1813"/>
                  </a:cubicBezTo>
                  <a:cubicBezTo>
                    <a:pt x="549" y="1871"/>
                    <a:pt x="500" y="1930"/>
                    <a:pt x="461" y="1989"/>
                  </a:cubicBezTo>
                  <a:cubicBezTo>
                    <a:pt x="431" y="2009"/>
                    <a:pt x="461" y="2048"/>
                    <a:pt x="490" y="2048"/>
                  </a:cubicBezTo>
                  <a:cubicBezTo>
                    <a:pt x="500" y="2048"/>
                    <a:pt x="510" y="2038"/>
                    <a:pt x="510" y="2028"/>
                  </a:cubicBezTo>
                  <a:cubicBezTo>
                    <a:pt x="568" y="1960"/>
                    <a:pt x="618" y="1891"/>
                    <a:pt x="677" y="1823"/>
                  </a:cubicBezTo>
                  <a:cubicBezTo>
                    <a:pt x="686" y="1921"/>
                    <a:pt x="696" y="2019"/>
                    <a:pt x="706" y="2107"/>
                  </a:cubicBezTo>
                  <a:cubicBezTo>
                    <a:pt x="706" y="2136"/>
                    <a:pt x="725" y="2146"/>
                    <a:pt x="745" y="2146"/>
                  </a:cubicBezTo>
                  <a:cubicBezTo>
                    <a:pt x="764" y="2146"/>
                    <a:pt x="784" y="2126"/>
                    <a:pt x="775" y="2107"/>
                  </a:cubicBezTo>
                  <a:cubicBezTo>
                    <a:pt x="764" y="1980"/>
                    <a:pt x="745" y="1862"/>
                    <a:pt x="735" y="1744"/>
                  </a:cubicBezTo>
                  <a:cubicBezTo>
                    <a:pt x="784" y="1675"/>
                    <a:pt x="843" y="1607"/>
                    <a:pt x="892" y="1538"/>
                  </a:cubicBezTo>
                  <a:cubicBezTo>
                    <a:pt x="902" y="1627"/>
                    <a:pt x="921" y="1725"/>
                    <a:pt x="931" y="1823"/>
                  </a:cubicBezTo>
                  <a:cubicBezTo>
                    <a:pt x="931" y="1842"/>
                    <a:pt x="951" y="1852"/>
                    <a:pt x="960" y="1852"/>
                  </a:cubicBezTo>
                  <a:cubicBezTo>
                    <a:pt x="980" y="1852"/>
                    <a:pt x="1000" y="1842"/>
                    <a:pt x="1000" y="1813"/>
                  </a:cubicBezTo>
                  <a:cubicBezTo>
                    <a:pt x="990" y="1695"/>
                    <a:pt x="971" y="1577"/>
                    <a:pt x="960" y="1460"/>
                  </a:cubicBezTo>
                  <a:lnTo>
                    <a:pt x="960" y="1450"/>
                  </a:lnTo>
                  <a:lnTo>
                    <a:pt x="1049" y="1333"/>
                  </a:lnTo>
                  <a:cubicBezTo>
                    <a:pt x="1088" y="1352"/>
                    <a:pt x="1137" y="1372"/>
                    <a:pt x="1176" y="1372"/>
                  </a:cubicBezTo>
                  <a:cubicBezTo>
                    <a:pt x="1196" y="1372"/>
                    <a:pt x="1215" y="1362"/>
                    <a:pt x="1245" y="1362"/>
                  </a:cubicBezTo>
                  <a:cubicBezTo>
                    <a:pt x="1254" y="1401"/>
                    <a:pt x="1274" y="1450"/>
                    <a:pt x="1294" y="1490"/>
                  </a:cubicBezTo>
                  <a:lnTo>
                    <a:pt x="1294" y="1509"/>
                  </a:lnTo>
                  <a:cubicBezTo>
                    <a:pt x="1245" y="1617"/>
                    <a:pt x="1196" y="1725"/>
                    <a:pt x="1156" y="1842"/>
                  </a:cubicBezTo>
                  <a:cubicBezTo>
                    <a:pt x="1147" y="1862"/>
                    <a:pt x="1167" y="1891"/>
                    <a:pt x="1186" y="1891"/>
                  </a:cubicBezTo>
                  <a:cubicBezTo>
                    <a:pt x="1206" y="1891"/>
                    <a:pt x="1215" y="1882"/>
                    <a:pt x="1215" y="1862"/>
                  </a:cubicBezTo>
                  <a:cubicBezTo>
                    <a:pt x="1254" y="1773"/>
                    <a:pt x="1294" y="1675"/>
                    <a:pt x="1333" y="1588"/>
                  </a:cubicBezTo>
                  <a:cubicBezTo>
                    <a:pt x="1363" y="1666"/>
                    <a:pt x="1402" y="1754"/>
                    <a:pt x="1431" y="1832"/>
                  </a:cubicBezTo>
                  <a:lnTo>
                    <a:pt x="1431" y="1842"/>
                  </a:lnTo>
                  <a:cubicBezTo>
                    <a:pt x="1382" y="1950"/>
                    <a:pt x="1343" y="2067"/>
                    <a:pt x="1294" y="2176"/>
                  </a:cubicBezTo>
                  <a:cubicBezTo>
                    <a:pt x="1284" y="2205"/>
                    <a:pt x="1304" y="2224"/>
                    <a:pt x="1333" y="2224"/>
                  </a:cubicBezTo>
                  <a:cubicBezTo>
                    <a:pt x="1343" y="2224"/>
                    <a:pt x="1352" y="2215"/>
                    <a:pt x="1363" y="2205"/>
                  </a:cubicBezTo>
                  <a:cubicBezTo>
                    <a:pt x="1392" y="2107"/>
                    <a:pt x="1431" y="2019"/>
                    <a:pt x="1470" y="1921"/>
                  </a:cubicBezTo>
                  <a:cubicBezTo>
                    <a:pt x="1480" y="1940"/>
                    <a:pt x="1480" y="1950"/>
                    <a:pt x="1490" y="1969"/>
                  </a:cubicBezTo>
                  <a:lnTo>
                    <a:pt x="1578" y="2176"/>
                  </a:lnTo>
                  <a:cubicBezTo>
                    <a:pt x="1578" y="2185"/>
                    <a:pt x="1598" y="2195"/>
                    <a:pt x="1607" y="2195"/>
                  </a:cubicBezTo>
                  <a:cubicBezTo>
                    <a:pt x="1627" y="2195"/>
                    <a:pt x="1657" y="2176"/>
                    <a:pt x="1637" y="2146"/>
                  </a:cubicBezTo>
                  <a:cubicBezTo>
                    <a:pt x="1607" y="2067"/>
                    <a:pt x="1578" y="1980"/>
                    <a:pt x="1539" y="1901"/>
                  </a:cubicBezTo>
                  <a:lnTo>
                    <a:pt x="1539" y="1901"/>
                  </a:lnTo>
                  <a:lnTo>
                    <a:pt x="1803" y="2019"/>
                  </a:lnTo>
                  <a:lnTo>
                    <a:pt x="1823" y="2019"/>
                  </a:lnTo>
                  <a:cubicBezTo>
                    <a:pt x="1853" y="2019"/>
                    <a:pt x="1872" y="1969"/>
                    <a:pt x="1833" y="1950"/>
                  </a:cubicBezTo>
                  <a:cubicBezTo>
                    <a:pt x="1725" y="1901"/>
                    <a:pt x="1617" y="1862"/>
                    <a:pt x="1500" y="1813"/>
                  </a:cubicBezTo>
                  <a:cubicBezTo>
                    <a:pt x="1470" y="1725"/>
                    <a:pt x="1431" y="1646"/>
                    <a:pt x="1402" y="1568"/>
                  </a:cubicBezTo>
                  <a:lnTo>
                    <a:pt x="1402" y="1568"/>
                  </a:lnTo>
                  <a:lnTo>
                    <a:pt x="1666" y="1686"/>
                  </a:lnTo>
                  <a:lnTo>
                    <a:pt x="1686" y="1686"/>
                  </a:lnTo>
                  <a:cubicBezTo>
                    <a:pt x="1715" y="1686"/>
                    <a:pt x="1735" y="1627"/>
                    <a:pt x="1696" y="1617"/>
                  </a:cubicBezTo>
                  <a:cubicBezTo>
                    <a:pt x="1588" y="1568"/>
                    <a:pt x="1470" y="1519"/>
                    <a:pt x="1363" y="1470"/>
                  </a:cubicBezTo>
                  <a:cubicBezTo>
                    <a:pt x="1343" y="1431"/>
                    <a:pt x="1323" y="1381"/>
                    <a:pt x="1304" y="1333"/>
                  </a:cubicBezTo>
                  <a:cubicBezTo>
                    <a:pt x="1363" y="1294"/>
                    <a:pt x="1402" y="1244"/>
                    <a:pt x="1421" y="1176"/>
                  </a:cubicBezTo>
                  <a:cubicBezTo>
                    <a:pt x="1470" y="1185"/>
                    <a:pt x="1519" y="1196"/>
                    <a:pt x="1568" y="1196"/>
                  </a:cubicBezTo>
                  <a:lnTo>
                    <a:pt x="1568" y="1205"/>
                  </a:lnTo>
                  <a:cubicBezTo>
                    <a:pt x="1646" y="1303"/>
                    <a:pt x="1725" y="1401"/>
                    <a:pt x="1794" y="1490"/>
                  </a:cubicBezTo>
                  <a:cubicBezTo>
                    <a:pt x="1803" y="1499"/>
                    <a:pt x="1813" y="1509"/>
                    <a:pt x="1823" y="1509"/>
                  </a:cubicBezTo>
                  <a:cubicBezTo>
                    <a:pt x="1842" y="1509"/>
                    <a:pt x="1872" y="1479"/>
                    <a:pt x="1853" y="1450"/>
                  </a:cubicBezTo>
                  <a:cubicBezTo>
                    <a:pt x="1794" y="1372"/>
                    <a:pt x="1725" y="1294"/>
                    <a:pt x="1666" y="1215"/>
                  </a:cubicBezTo>
                  <a:lnTo>
                    <a:pt x="1666" y="1215"/>
                  </a:lnTo>
                  <a:lnTo>
                    <a:pt x="1931" y="1244"/>
                  </a:lnTo>
                  <a:lnTo>
                    <a:pt x="1931" y="1254"/>
                  </a:lnTo>
                  <a:cubicBezTo>
                    <a:pt x="2009" y="1352"/>
                    <a:pt x="2078" y="1450"/>
                    <a:pt x="2156" y="1538"/>
                  </a:cubicBezTo>
                  <a:cubicBezTo>
                    <a:pt x="2166" y="1548"/>
                    <a:pt x="2176" y="1558"/>
                    <a:pt x="2186" y="1558"/>
                  </a:cubicBezTo>
                  <a:cubicBezTo>
                    <a:pt x="2205" y="1558"/>
                    <a:pt x="2234" y="1529"/>
                    <a:pt x="2215" y="1499"/>
                  </a:cubicBezTo>
                  <a:cubicBezTo>
                    <a:pt x="2146" y="1421"/>
                    <a:pt x="2088" y="1342"/>
                    <a:pt x="2029" y="1264"/>
                  </a:cubicBezTo>
                  <a:lnTo>
                    <a:pt x="2078" y="1264"/>
                  </a:lnTo>
                  <a:cubicBezTo>
                    <a:pt x="2146" y="1274"/>
                    <a:pt x="2225" y="1283"/>
                    <a:pt x="2293" y="1294"/>
                  </a:cubicBezTo>
                  <a:lnTo>
                    <a:pt x="2303" y="1294"/>
                  </a:lnTo>
                  <a:cubicBezTo>
                    <a:pt x="2342" y="1294"/>
                    <a:pt x="2342" y="1235"/>
                    <a:pt x="2303" y="1225"/>
                  </a:cubicBezTo>
                  <a:cubicBezTo>
                    <a:pt x="2215" y="1215"/>
                    <a:pt x="2127" y="1205"/>
                    <a:pt x="2049" y="1196"/>
                  </a:cubicBezTo>
                  <a:cubicBezTo>
                    <a:pt x="2127" y="1137"/>
                    <a:pt x="2195" y="1078"/>
                    <a:pt x="2273" y="1019"/>
                  </a:cubicBezTo>
                  <a:cubicBezTo>
                    <a:pt x="2303" y="1000"/>
                    <a:pt x="2284" y="950"/>
                    <a:pt x="2254" y="950"/>
                  </a:cubicBezTo>
                  <a:cubicBezTo>
                    <a:pt x="2244" y="950"/>
                    <a:pt x="2244" y="960"/>
                    <a:pt x="2234" y="960"/>
                  </a:cubicBezTo>
                  <a:cubicBezTo>
                    <a:pt x="2136" y="1029"/>
                    <a:pt x="2038" y="1107"/>
                    <a:pt x="1940" y="1176"/>
                  </a:cubicBezTo>
                  <a:cubicBezTo>
                    <a:pt x="1853" y="1166"/>
                    <a:pt x="1774" y="1156"/>
                    <a:pt x="1686" y="1146"/>
                  </a:cubicBezTo>
                  <a:cubicBezTo>
                    <a:pt x="1764" y="1087"/>
                    <a:pt x="1842" y="1029"/>
                    <a:pt x="1911" y="970"/>
                  </a:cubicBezTo>
                  <a:cubicBezTo>
                    <a:pt x="1951" y="950"/>
                    <a:pt x="1921" y="902"/>
                    <a:pt x="1892" y="902"/>
                  </a:cubicBezTo>
                  <a:cubicBezTo>
                    <a:pt x="1882" y="902"/>
                    <a:pt x="1882" y="911"/>
                    <a:pt x="1872" y="911"/>
                  </a:cubicBezTo>
                  <a:cubicBezTo>
                    <a:pt x="1774" y="989"/>
                    <a:pt x="1676" y="1058"/>
                    <a:pt x="1588" y="1127"/>
                  </a:cubicBezTo>
                  <a:lnTo>
                    <a:pt x="1578" y="1127"/>
                  </a:lnTo>
                  <a:cubicBezTo>
                    <a:pt x="1529" y="1127"/>
                    <a:pt x="1480" y="1117"/>
                    <a:pt x="1421" y="1107"/>
                  </a:cubicBezTo>
                  <a:cubicBezTo>
                    <a:pt x="1421" y="1078"/>
                    <a:pt x="1421" y="1058"/>
                    <a:pt x="1411" y="1029"/>
                  </a:cubicBezTo>
                  <a:lnTo>
                    <a:pt x="1352" y="941"/>
                  </a:lnTo>
                  <a:cubicBezTo>
                    <a:pt x="1382" y="902"/>
                    <a:pt x="1411" y="862"/>
                    <a:pt x="1450" y="813"/>
                  </a:cubicBezTo>
                  <a:lnTo>
                    <a:pt x="1461" y="813"/>
                  </a:lnTo>
                  <a:cubicBezTo>
                    <a:pt x="1578" y="804"/>
                    <a:pt x="1696" y="784"/>
                    <a:pt x="1813" y="765"/>
                  </a:cubicBezTo>
                  <a:cubicBezTo>
                    <a:pt x="1862" y="765"/>
                    <a:pt x="1853" y="696"/>
                    <a:pt x="1813" y="696"/>
                  </a:cubicBezTo>
                  <a:lnTo>
                    <a:pt x="1803" y="696"/>
                  </a:lnTo>
                  <a:cubicBezTo>
                    <a:pt x="1705" y="706"/>
                    <a:pt x="1607" y="725"/>
                    <a:pt x="1509" y="735"/>
                  </a:cubicBezTo>
                  <a:cubicBezTo>
                    <a:pt x="1559" y="667"/>
                    <a:pt x="1617" y="598"/>
                    <a:pt x="1666" y="529"/>
                  </a:cubicBezTo>
                  <a:lnTo>
                    <a:pt x="1686" y="529"/>
                  </a:lnTo>
                  <a:cubicBezTo>
                    <a:pt x="1803" y="510"/>
                    <a:pt x="1921" y="490"/>
                    <a:pt x="2038" y="480"/>
                  </a:cubicBezTo>
                  <a:cubicBezTo>
                    <a:pt x="2078" y="471"/>
                    <a:pt x="2078" y="402"/>
                    <a:pt x="2038" y="402"/>
                  </a:cubicBezTo>
                  <a:lnTo>
                    <a:pt x="2029" y="412"/>
                  </a:lnTo>
                  <a:cubicBezTo>
                    <a:pt x="1931" y="421"/>
                    <a:pt x="1833" y="431"/>
                    <a:pt x="1735" y="451"/>
                  </a:cubicBezTo>
                  <a:cubicBezTo>
                    <a:pt x="1744" y="441"/>
                    <a:pt x="1755" y="421"/>
                    <a:pt x="1764" y="412"/>
                  </a:cubicBezTo>
                  <a:cubicBezTo>
                    <a:pt x="1803" y="353"/>
                    <a:pt x="1853" y="294"/>
                    <a:pt x="1892" y="235"/>
                  </a:cubicBezTo>
                  <a:cubicBezTo>
                    <a:pt x="1911" y="206"/>
                    <a:pt x="1892" y="177"/>
                    <a:pt x="1862" y="177"/>
                  </a:cubicBezTo>
                  <a:cubicBezTo>
                    <a:pt x="1853" y="177"/>
                    <a:pt x="1842" y="186"/>
                    <a:pt x="1842" y="196"/>
                  </a:cubicBezTo>
                  <a:cubicBezTo>
                    <a:pt x="1784" y="264"/>
                    <a:pt x="1735" y="333"/>
                    <a:pt x="1676" y="402"/>
                  </a:cubicBezTo>
                  <a:lnTo>
                    <a:pt x="1646" y="108"/>
                  </a:lnTo>
                  <a:cubicBezTo>
                    <a:pt x="1646" y="88"/>
                    <a:pt x="1627" y="79"/>
                    <a:pt x="1607" y="79"/>
                  </a:cubicBezTo>
                  <a:cubicBezTo>
                    <a:pt x="1588" y="79"/>
                    <a:pt x="1568" y="98"/>
                    <a:pt x="1578" y="118"/>
                  </a:cubicBezTo>
                  <a:cubicBezTo>
                    <a:pt x="1588" y="235"/>
                    <a:pt x="1607" y="362"/>
                    <a:pt x="1617" y="480"/>
                  </a:cubicBezTo>
                  <a:cubicBezTo>
                    <a:pt x="1568" y="549"/>
                    <a:pt x="1509" y="617"/>
                    <a:pt x="1461" y="686"/>
                  </a:cubicBezTo>
                  <a:cubicBezTo>
                    <a:pt x="1450" y="588"/>
                    <a:pt x="1431" y="500"/>
                    <a:pt x="1421" y="402"/>
                  </a:cubicBezTo>
                  <a:cubicBezTo>
                    <a:pt x="1421" y="382"/>
                    <a:pt x="1402" y="373"/>
                    <a:pt x="1392" y="373"/>
                  </a:cubicBezTo>
                  <a:cubicBezTo>
                    <a:pt x="1372" y="373"/>
                    <a:pt x="1352" y="382"/>
                    <a:pt x="1352" y="412"/>
                  </a:cubicBezTo>
                  <a:cubicBezTo>
                    <a:pt x="1363" y="529"/>
                    <a:pt x="1382" y="647"/>
                    <a:pt x="1392" y="765"/>
                  </a:cubicBezTo>
                  <a:cubicBezTo>
                    <a:pt x="1363" y="813"/>
                    <a:pt x="1323" y="862"/>
                    <a:pt x="1294" y="902"/>
                  </a:cubicBezTo>
                  <a:cubicBezTo>
                    <a:pt x="1254" y="882"/>
                    <a:pt x="1215" y="872"/>
                    <a:pt x="1176" y="872"/>
                  </a:cubicBezTo>
                  <a:cubicBezTo>
                    <a:pt x="1156" y="872"/>
                    <a:pt x="1137" y="882"/>
                    <a:pt x="1117" y="882"/>
                  </a:cubicBezTo>
                  <a:cubicBezTo>
                    <a:pt x="1098" y="833"/>
                    <a:pt x="1078" y="784"/>
                    <a:pt x="1058" y="725"/>
                  </a:cubicBezTo>
                  <a:lnTo>
                    <a:pt x="1058" y="715"/>
                  </a:lnTo>
                  <a:cubicBezTo>
                    <a:pt x="1108" y="608"/>
                    <a:pt x="1156" y="500"/>
                    <a:pt x="1196" y="382"/>
                  </a:cubicBezTo>
                  <a:cubicBezTo>
                    <a:pt x="1206" y="353"/>
                    <a:pt x="1186" y="333"/>
                    <a:pt x="1167" y="333"/>
                  </a:cubicBezTo>
                  <a:cubicBezTo>
                    <a:pt x="1147" y="333"/>
                    <a:pt x="1137" y="343"/>
                    <a:pt x="1127" y="353"/>
                  </a:cubicBezTo>
                  <a:cubicBezTo>
                    <a:pt x="1098" y="451"/>
                    <a:pt x="1058" y="539"/>
                    <a:pt x="1019" y="637"/>
                  </a:cubicBezTo>
                  <a:cubicBezTo>
                    <a:pt x="980" y="558"/>
                    <a:pt x="951" y="471"/>
                    <a:pt x="921" y="392"/>
                  </a:cubicBezTo>
                  <a:lnTo>
                    <a:pt x="921" y="382"/>
                  </a:lnTo>
                  <a:cubicBezTo>
                    <a:pt x="971" y="275"/>
                    <a:pt x="1010" y="157"/>
                    <a:pt x="1058" y="49"/>
                  </a:cubicBezTo>
                  <a:cubicBezTo>
                    <a:pt x="1069" y="20"/>
                    <a:pt x="1049" y="0"/>
                    <a:pt x="1019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4"/>
            <p:cNvSpPr/>
            <p:nvPr/>
          </p:nvSpPr>
          <p:spPr>
            <a:xfrm>
              <a:off x="8679615" y="2807753"/>
              <a:ext cx="398087" cy="379919"/>
            </a:xfrm>
            <a:custGeom>
              <a:avLst/>
              <a:gdLst/>
              <a:ahLst/>
              <a:cxnLst/>
              <a:rect l="l" t="t" r="r" b="b"/>
              <a:pathLst>
                <a:path w="2343" h="2236" extrusionOk="0">
                  <a:moveTo>
                    <a:pt x="1019" y="1"/>
                  </a:moveTo>
                  <a:cubicBezTo>
                    <a:pt x="1000" y="1"/>
                    <a:pt x="990" y="11"/>
                    <a:pt x="980" y="31"/>
                  </a:cubicBezTo>
                  <a:cubicBezTo>
                    <a:pt x="951" y="119"/>
                    <a:pt x="912" y="217"/>
                    <a:pt x="873" y="305"/>
                  </a:cubicBezTo>
                  <a:cubicBezTo>
                    <a:pt x="863" y="295"/>
                    <a:pt x="863" y="275"/>
                    <a:pt x="853" y="266"/>
                  </a:cubicBezTo>
                  <a:cubicBezTo>
                    <a:pt x="823" y="197"/>
                    <a:pt x="794" y="129"/>
                    <a:pt x="775" y="60"/>
                  </a:cubicBezTo>
                  <a:cubicBezTo>
                    <a:pt x="765" y="40"/>
                    <a:pt x="755" y="40"/>
                    <a:pt x="736" y="40"/>
                  </a:cubicBezTo>
                  <a:cubicBezTo>
                    <a:pt x="716" y="40"/>
                    <a:pt x="696" y="60"/>
                    <a:pt x="706" y="90"/>
                  </a:cubicBezTo>
                  <a:cubicBezTo>
                    <a:pt x="736" y="168"/>
                    <a:pt x="775" y="246"/>
                    <a:pt x="804" y="325"/>
                  </a:cubicBezTo>
                  <a:lnTo>
                    <a:pt x="540" y="207"/>
                  </a:lnTo>
                  <a:lnTo>
                    <a:pt x="520" y="207"/>
                  </a:lnTo>
                  <a:cubicBezTo>
                    <a:pt x="490" y="207"/>
                    <a:pt x="471" y="266"/>
                    <a:pt x="510" y="275"/>
                  </a:cubicBezTo>
                  <a:cubicBezTo>
                    <a:pt x="618" y="325"/>
                    <a:pt x="726" y="373"/>
                    <a:pt x="843" y="423"/>
                  </a:cubicBezTo>
                  <a:cubicBezTo>
                    <a:pt x="873" y="501"/>
                    <a:pt x="912" y="579"/>
                    <a:pt x="941" y="658"/>
                  </a:cubicBezTo>
                  <a:cubicBezTo>
                    <a:pt x="853" y="628"/>
                    <a:pt x="765" y="589"/>
                    <a:pt x="677" y="550"/>
                  </a:cubicBezTo>
                  <a:cubicBezTo>
                    <a:pt x="667" y="550"/>
                    <a:pt x="667" y="540"/>
                    <a:pt x="657" y="540"/>
                  </a:cubicBezTo>
                  <a:cubicBezTo>
                    <a:pt x="628" y="540"/>
                    <a:pt x="608" y="599"/>
                    <a:pt x="647" y="619"/>
                  </a:cubicBezTo>
                  <a:cubicBezTo>
                    <a:pt x="755" y="658"/>
                    <a:pt x="873" y="706"/>
                    <a:pt x="980" y="756"/>
                  </a:cubicBezTo>
                  <a:cubicBezTo>
                    <a:pt x="1000" y="815"/>
                    <a:pt x="1030" y="863"/>
                    <a:pt x="1049" y="913"/>
                  </a:cubicBezTo>
                  <a:cubicBezTo>
                    <a:pt x="990" y="952"/>
                    <a:pt x="951" y="991"/>
                    <a:pt x="941" y="1050"/>
                  </a:cubicBezTo>
                  <a:cubicBezTo>
                    <a:pt x="882" y="1040"/>
                    <a:pt x="834" y="1040"/>
                    <a:pt x="775" y="1030"/>
                  </a:cubicBezTo>
                  <a:lnTo>
                    <a:pt x="775" y="1020"/>
                  </a:lnTo>
                  <a:cubicBezTo>
                    <a:pt x="696" y="922"/>
                    <a:pt x="628" y="834"/>
                    <a:pt x="549" y="736"/>
                  </a:cubicBezTo>
                  <a:cubicBezTo>
                    <a:pt x="540" y="726"/>
                    <a:pt x="530" y="726"/>
                    <a:pt x="520" y="726"/>
                  </a:cubicBezTo>
                  <a:cubicBezTo>
                    <a:pt x="501" y="726"/>
                    <a:pt x="471" y="756"/>
                    <a:pt x="490" y="775"/>
                  </a:cubicBezTo>
                  <a:cubicBezTo>
                    <a:pt x="559" y="854"/>
                    <a:pt x="618" y="942"/>
                    <a:pt x="677" y="1020"/>
                  </a:cubicBezTo>
                  <a:cubicBezTo>
                    <a:pt x="588" y="1000"/>
                    <a:pt x="501" y="991"/>
                    <a:pt x="412" y="981"/>
                  </a:cubicBezTo>
                  <a:lnTo>
                    <a:pt x="412" y="971"/>
                  </a:lnTo>
                  <a:cubicBezTo>
                    <a:pt x="334" y="873"/>
                    <a:pt x="265" y="785"/>
                    <a:pt x="187" y="687"/>
                  </a:cubicBezTo>
                  <a:cubicBezTo>
                    <a:pt x="177" y="677"/>
                    <a:pt x="167" y="677"/>
                    <a:pt x="157" y="677"/>
                  </a:cubicBezTo>
                  <a:cubicBezTo>
                    <a:pt x="138" y="677"/>
                    <a:pt x="109" y="706"/>
                    <a:pt x="128" y="726"/>
                  </a:cubicBezTo>
                  <a:cubicBezTo>
                    <a:pt x="196" y="815"/>
                    <a:pt x="255" y="893"/>
                    <a:pt x="314" y="971"/>
                  </a:cubicBezTo>
                  <a:cubicBezTo>
                    <a:pt x="305" y="971"/>
                    <a:pt x="285" y="961"/>
                    <a:pt x="265" y="961"/>
                  </a:cubicBezTo>
                  <a:cubicBezTo>
                    <a:pt x="196" y="952"/>
                    <a:pt x="128" y="942"/>
                    <a:pt x="50" y="932"/>
                  </a:cubicBezTo>
                  <a:cubicBezTo>
                    <a:pt x="0" y="932"/>
                    <a:pt x="0" y="1000"/>
                    <a:pt x="40" y="1000"/>
                  </a:cubicBezTo>
                  <a:cubicBezTo>
                    <a:pt x="128" y="1011"/>
                    <a:pt x="216" y="1030"/>
                    <a:pt x="294" y="1040"/>
                  </a:cubicBezTo>
                  <a:cubicBezTo>
                    <a:pt x="226" y="1098"/>
                    <a:pt x="148" y="1157"/>
                    <a:pt x="69" y="1216"/>
                  </a:cubicBezTo>
                  <a:cubicBezTo>
                    <a:pt x="40" y="1236"/>
                    <a:pt x="59" y="1275"/>
                    <a:pt x="89" y="1275"/>
                  </a:cubicBezTo>
                  <a:cubicBezTo>
                    <a:pt x="98" y="1275"/>
                    <a:pt x="109" y="1275"/>
                    <a:pt x="109" y="1265"/>
                  </a:cubicBezTo>
                  <a:cubicBezTo>
                    <a:pt x="207" y="1196"/>
                    <a:pt x="305" y="1128"/>
                    <a:pt x="403" y="1050"/>
                  </a:cubicBezTo>
                  <a:cubicBezTo>
                    <a:pt x="490" y="1059"/>
                    <a:pt x="569" y="1079"/>
                    <a:pt x="657" y="1089"/>
                  </a:cubicBezTo>
                  <a:cubicBezTo>
                    <a:pt x="579" y="1148"/>
                    <a:pt x="510" y="1207"/>
                    <a:pt x="432" y="1255"/>
                  </a:cubicBezTo>
                  <a:cubicBezTo>
                    <a:pt x="403" y="1285"/>
                    <a:pt x="422" y="1324"/>
                    <a:pt x="451" y="1324"/>
                  </a:cubicBezTo>
                  <a:cubicBezTo>
                    <a:pt x="461" y="1324"/>
                    <a:pt x="461" y="1324"/>
                    <a:pt x="471" y="1314"/>
                  </a:cubicBezTo>
                  <a:cubicBezTo>
                    <a:pt x="569" y="1246"/>
                    <a:pt x="667" y="1177"/>
                    <a:pt x="765" y="1098"/>
                  </a:cubicBezTo>
                  <a:cubicBezTo>
                    <a:pt x="814" y="1109"/>
                    <a:pt x="873" y="1118"/>
                    <a:pt x="921" y="1118"/>
                  </a:cubicBezTo>
                  <a:cubicBezTo>
                    <a:pt x="921" y="1157"/>
                    <a:pt x="932" y="1187"/>
                    <a:pt x="941" y="1226"/>
                  </a:cubicBezTo>
                  <a:cubicBezTo>
                    <a:pt x="951" y="1246"/>
                    <a:pt x="971" y="1275"/>
                    <a:pt x="990" y="1294"/>
                  </a:cubicBezTo>
                  <a:cubicBezTo>
                    <a:pt x="961" y="1334"/>
                    <a:pt x="932" y="1373"/>
                    <a:pt x="892" y="1412"/>
                  </a:cubicBezTo>
                  <a:lnTo>
                    <a:pt x="882" y="1412"/>
                  </a:lnTo>
                  <a:cubicBezTo>
                    <a:pt x="765" y="1432"/>
                    <a:pt x="647" y="1442"/>
                    <a:pt x="530" y="1461"/>
                  </a:cubicBezTo>
                  <a:cubicBezTo>
                    <a:pt x="481" y="1471"/>
                    <a:pt x="490" y="1530"/>
                    <a:pt x="530" y="1530"/>
                  </a:cubicBezTo>
                  <a:lnTo>
                    <a:pt x="540" y="1530"/>
                  </a:lnTo>
                  <a:cubicBezTo>
                    <a:pt x="638" y="1520"/>
                    <a:pt x="736" y="1510"/>
                    <a:pt x="834" y="1490"/>
                  </a:cubicBezTo>
                  <a:lnTo>
                    <a:pt x="834" y="1490"/>
                  </a:lnTo>
                  <a:cubicBezTo>
                    <a:pt x="784" y="1559"/>
                    <a:pt x="726" y="1628"/>
                    <a:pt x="677" y="1706"/>
                  </a:cubicBezTo>
                  <a:cubicBezTo>
                    <a:pt x="677" y="1697"/>
                    <a:pt x="667" y="1697"/>
                    <a:pt x="667" y="1697"/>
                  </a:cubicBezTo>
                  <a:cubicBezTo>
                    <a:pt x="540" y="1716"/>
                    <a:pt x="422" y="1736"/>
                    <a:pt x="305" y="1755"/>
                  </a:cubicBezTo>
                  <a:cubicBezTo>
                    <a:pt x="265" y="1755"/>
                    <a:pt x="265" y="1824"/>
                    <a:pt x="305" y="1824"/>
                  </a:cubicBezTo>
                  <a:lnTo>
                    <a:pt x="314" y="1824"/>
                  </a:lnTo>
                  <a:cubicBezTo>
                    <a:pt x="412" y="1804"/>
                    <a:pt x="510" y="1795"/>
                    <a:pt x="618" y="1784"/>
                  </a:cubicBezTo>
                  <a:lnTo>
                    <a:pt x="618" y="1784"/>
                  </a:lnTo>
                  <a:lnTo>
                    <a:pt x="579" y="1824"/>
                  </a:lnTo>
                  <a:cubicBezTo>
                    <a:pt x="540" y="1873"/>
                    <a:pt x="490" y="1932"/>
                    <a:pt x="451" y="1991"/>
                  </a:cubicBezTo>
                  <a:cubicBezTo>
                    <a:pt x="432" y="2020"/>
                    <a:pt x="451" y="2049"/>
                    <a:pt x="481" y="2049"/>
                  </a:cubicBezTo>
                  <a:cubicBezTo>
                    <a:pt x="490" y="2049"/>
                    <a:pt x="501" y="2049"/>
                    <a:pt x="510" y="2039"/>
                  </a:cubicBezTo>
                  <a:cubicBezTo>
                    <a:pt x="559" y="1971"/>
                    <a:pt x="608" y="1902"/>
                    <a:pt x="667" y="1834"/>
                  </a:cubicBezTo>
                  <a:cubicBezTo>
                    <a:pt x="677" y="1922"/>
                    <a:pt x="686" y="2020"/>
                    <a:pt x="696" y="2118"/>
                  </a:cubicBezTo>
                  <a:cubicBezTo>
                    <a:pt x="706" y="2137"/>
                    <a:pt x="716" y="2147"/>
                    <a:pt x="736" y="2147"/>
                  </a:cubicBezTo>
                  <a:cubicBezTo>
                    <a:pt x="755" y="2147"/>
                    <a:pt x="775" y="2137"/>
                    <a:pt x="765" y="2108"/>
                  </a:cubicBezTo>
                  <a:cubicBezTo>
                    <a:pt x="755" y="1991"/>
                    <a:pt x="745" y="1873"/>
                    <a:pt x="726" y="1755"/>
                  </a:cubicBezTo>
                  <a:lnTo>
                    <a:pt x="726" y="1745"/>
                  </a:lnTo>
                  <a:cubicBezTo>
                    <a:pt x="784" y="1677"/>
                    <a:pt x="834" y="1608"/>
                    <a:pt x="882" y="1540"/>
                  </a:cubicBezTo>
                  <a:cubicBezTo>
                    <a:pt x="902" y="1638"/>
                    <a:pt x="912" y="1736"/>
                    <a:pt x="921" y="1834"/>
                  </a:cubicBezTo>
                  <a:cubicBezTo>
                    <a:pt x="921" y="1853"/>
                    <a:pt x="941" y="1863"/>
                    <a:pt x="951" y="1863"/>
                  </a:cubicBezTo>
                  <a:cubicBezTo>
                    <a:pt x="971" y="1863"/>
                    <a:pt x="990" y="1843"/>
                    <a:pt x="990" y="1824"/>
                  </a:cubicBezTo>
                  <a:cubicBezTo>
                    <a:pt x="980" y="1706"/>
                    <a:pt x="961" y="1579"/>
                    <a:pt x="951" y="1461"/>
                  </a:cubicBezTo>
                  <a:lnTo>
                    <a:pt x="1039" y="1344"/>
                  </a:lnTo>
                  <a:cubicBezTo>
                    <a:pt x="1078" y="1363"/>
                    <a:pt x="1128" y="1373"/>
                    <a:pt x="1167" y="1373"/>
                  </a:cubicBezTo>
                  <a:cubicBezTo>
                    <a:pt x="1196" y="1373"/>
                    <a:pt x="1215" y="1373"/>
                    <a:pt x="1235" y="1363"/>
                  </a:cubicBezTo>
                  <a:cubicBezTo>
                    <a:pt x="1255" y="1412"/>
                    <a:pt x="1265" y="1461"/>
                    <a:pt x="1284" y="1501"/>
                  </a:cubicBezTo>
                  <a:lnTo>
                    <a:pt x="1284" y="1510"/>
                  </a:lnTo>
                  <a:cubicBezTo>
                    <a:pt x="1235" y="1618"/>
                    <a:pt x="1196" y="1736"/>
                    <a:pt x="1147" y="1843"/>
                  </a:cubicBezTo>
                  <a:cubicBezTo>
                    <a:pt x="1137" y="1873"/>
                    <a:pt x="1157" y="1893"/>
                    <a:pt x="1186" y="1893"/>
                  </a:cubicBezTo>
                  <a:cubicBezTo>
                    <a:pt x="1196" y="1893"/>
                    <a:pt x="1206" y="1893"/>
                    <a:pt x="1215" y="1873"/>
                  </a:cubicBezTo>
                  <a:cubicBezTo>
                    <a:pt x="1255" y="1775"/>
                    <a:pt x="1284" y="1686"/>
                    <a:pt x="1324" y="1588"/>
                  </a:cubicBezTo>
                  <a:cubicBezTo>
                    <a:pt x="1363" y="1677"/>
                    <a:pt x="1392" y="1755"/>
                    <a:pt x="1431" y="1834"/>
                  </a:cubicBezTo>
                  <a:lnTo>
                    <a:pt x="1422" y="1843"/>
                  </a:lnTo>
                  <a:cubicBezTo>
                    <a:pt x="1372" y="1961"/>
                    <a:pt x="1333" y="2069"/>
                    <a:pt x="1284" y="2187"/>
                  </a:cubicBezTo>
                  <a:cubicBezTo>
                    <a:pt x="1274" y="2206"/>
                    <a:pt x="1294" y="2235"/>
                    <a:pt x="1324" y="2235"/>
                  </a:cubicBezTo>
                  <a:cubicBezTo>
                    <a:pt x="1333" y="2235"/>
                    <a:pt x="1343" y="2226"/>
                    <a:pt x="1353" y="2206"/>
                  </a:cubicBezTo>
                  <a:cubicBezTo>
                    <a:pt x="1392" y="2118"/>
                    <a:pt x="1431" y="2020"/>
                    <a:pt x="1461" y="1932"/>
                  </a:cubicBezTo>
                  <a:cubicBezTo>
                    <a:pt x="1470" y="1941"/>
                    <a:pt x="1480" y="1961"/>
                    <a:pt x="1480" y="1971"/>
                  </a:cubicBezTo>
                  <a:lnTo>
                    <a:pt x="1568" y="2176"/>
                  </a:lnTo>
                  <a:cubicBezTo>
                    <a:pt x="1568" y="2196"/>
                    <a:pt x="1588" y="2196"/>
                    <a:pt x="1598" y="2196"/>
                  </a:cubicBezTo>
                  <a:cubicBezTo>
                    <a:pt x="1618" y="2196"/>
                    <a:pt x="1647" y="2176"/>
                    <a:pt x="1637" y="2147"/>
                  </a:cubicBezTo>
                  <a:cubicBezTo>
                    <a:pt x="1598" y="2069"/>
                    <a:pt x="1568" y="1991"/>
                    <a:pt x="1529" y="1912"/>
                  </a:cubicBezTo>
                  <a:lnTo>
                    <a:pt x="1529" y="1912"/>
                  </a:lnTo>
                  <a:cubicBezTo>
                    <a:pt x="1627" y="1951"/>
                    <a:pt x="1716" y="1991"/>
                    <a:pt x="1803" y="2030"/>
                  </a:cubicBezTo>
                  <a:lnTo>
                    <a:pt x="1814" y="2030"/>
                  </a:lnTo>
                  <a:cubicBezTo>
                    <a:pt x="1853" y="2030"/>
                    <a:pt x="1862" y="1971"/>
                    <a:pt x="1823" y="1961"/>
                  </a:cubicBezTo>
                  <a:lnTo>
                    <a:pt x="1500" y="1814"/>
                  </a:lnTo>
                  <a:cubicBezTo>
                    <a:pt x="1461" y="1736"/>
                    <a:pt x="1431" y="1657"/>
                    <a:pt x="1392" y="1569"/>
                  </a:cubicBezTo>
                  <a:lnTo>
                    <a:pt x="1392" y="1569"/>
                  </a:lnTo>
                  <a:lnTo>
                    <a:pt x="1657" y="1686"/>
                  </a:lnTo>
                  <a:lnTo>
                    <a:pt x="1676" y="1686"/>
                  </a:lnTo>
                  <a:cubicBezTo>
                    <a:pt x="1705" y="1686"/>
                    <a:pt x="1725" y="1638"/>
                    <a:pt x="1686" y="1618"/>
                  </a:cubicBezTo>
                  <a:cubicBezTo>
                    <a:pt x="1578" y="1579"/>
                    <a:pt x="1470" y="1530"/>
                    <a:pt x="1353" y="1481"/>
                  </a:cubicBezTo>
                  <a:cubicBezTo>
                    <a:pt x="1333" y="1432"/>
                    <a:pt x="1313" y="1383"/>
                    <a:pt x="1294" y="1344"/>
                  </a:cubicBezTo>
                  <a:cubicBezTo>
                    <a:pt x="1353" y="1305"/>
                    <a:pt x="1392" y="1246"/>
                    <a:pt x="1411" y="1187"/>
                  </a:cubicBezTo>
                  <a:cubicBezTo>
                    <a:pt x="1461" y="1196"/>
                    <a:pt x="1509" y="1196"/>
                    <a:pt x="1559" y="1207"/>
                  </a:cubicBezTo>
                  <a:cubicBezTo>
                    <a:pt x="1559" y="1207"/>
                    <a:pt x="1559" y="1216"/>
                    <a:pt x="1568" y="1216"/>
                  </a:cubicBezTo>
                  <a:cubicBezTo>
                    <a:pt x="1637" y="1314"/>
                    <a:pt x="1716" y="1403"/>
                    <a:pt x="1784" y="1501"/>
                  </a:cubicBezTo>
                  <a:cubicBezTo>
                    <a:pt x="1794" y="1510"/>
                    <a:pt x="1803" y="1510"/>
                    <a:pt x="1814" y="1510"/>
                  </a:cubicBezTo>
                  <a:cubicBezTo>
                    <a:pt x="1843" y="1510"/>
                    <a:pt x="1862" y="1481"/>
                    <a:pt x="1843" y="1461"/>
                  </a:cubicBezTo>
                  <a:cubicBezTo>
                    <a:pt x="1784" y="1373"/>
                    <a:pt x="1716" y="1294"/>
                    <a:pt x="1657" y="1216"/>
                  </a:cubicBezTo>
                  <a:lnTo>
                    <a:pt x="1657" y="1216"/>
                  </a:lnTo>
                  <a:cubicBezTo>
                    <a:pt x="1745" y="1236"/>
                    <a:pt x="1833" y="1246"/>
                    <a:pt x="1921" y="1255"/>
                  </a:cubicBezTo>
                  <a:cubicBezTo>
                    <a:pt x="1921" y="1255"/>
                    <a:pt x="1921" y="1265"/>
                    <a:pt x="1931" y="1265"/>
                  </a:cubicBezTo>
                  <a:cubicBezTo>
                    <a:pt x="1999" y="1363"/>
                    <a:pt x="2078" y="1451"/>
                    <a:pt x="2147" y="1549"/>
                  </a:cubicBezTo>
                  <a:cubicBezTo>
                    <a:pt x="2156" y="1559"/>
                    <a:pt x="2166" y="1559"/>
                    <a:pt x="2176" y="1559"/>
                  </a:cubicBezTo>
                  <a:cubicBezTo>
                    <a:pt x="2206" y="1559"/>
                    <a:pt x="2225" y="1530"/>
                    <a:pt x="2206" y="1501"/>
                  </a:cubicBezTo>
                  <a:cubicBezTo>
                    <a:pt x="2147" y="1422"/>
                    <a:pt x="2078" y="1344"/>
                    <a:pt x="2019" y="1265"/>
                  </a:cubicBezTo>
                  <a:cubicBezTo>
                    <a:pt x="2039" y="1265"/>
                    <a:pt x="2049" y="1275"/>
                    <a:pt x="2068" y="1275"/>
                  </a:cubicBezTo>
                  <a:cubicBezTo>
                    <a:pt x="2137" y="1285"/>
                    <a:pt x="2215" y="1294"/>
                    <a:pt x="2284" y="1305"/>
                  </a:cubicBezTo>
                  <a:lnTo>
                    <a:pt x="2293" y="1305"/>
                  </a:lnTo>
                  <a:cubicBezTo>
                    <a:pt x="2333" y="1305"/>
                    <a:pt x="2343" y="1236"/>
                    <a:pt x="2293" y="1236"/>
                  </a:cubicBezTo>
                  <a:cubicBezTo>
                    <a:pt x="2206" y="1216"/>
                    <a:pt x="2127" y="1207"/>
                    <a:pt x="2039" y="1196"/>
                  </a:cubicBezTo>
                  <a:lnTo>
                    <a:pt x="2274" y="1020"/>
                  </a:lnTo>
                  <a:cubicBezTo>
                    <a:pt x="2304" y="1000"/>
                    <a:pt x="2274" y="961"/>
                    <a:pt x="2245" y="961"/>
                  </a:cubicBezTo>
                  <a:cubicBezTo>
                    <a:pt x="2245" y="961"/>
                    <a:pt x="2235" y="961"/>
                    <a:pt x="2225" y="971"/>
                  </a:cubicBezTo>
                  <a:cubicBezTo>
                    <a:pt x="2127" y="1040"/>
                    <a:pt x="2029" y="1109"/>
                    <a:pt x="1941" y="1187"/>
                  </a:cubicBezTo>
                  <a:cubicBezTo>
                    <a:pt x="1853" y="1177"/>
                    <a:pt x="1764" y="1157"/>
                    <a:pt x="1676" y="1148"/>
                  </a:cubicBezTo>
                  <a:cubicBezTo>
                    <a:pt x="1755" y="1089"/>
                    <a:pt x="1833" y="1030"/>
                    <a:pt x="1912" y="981"/>
                  </a:cubicBezTo>
                  <a:cubicBezTo>
                    <a:pt x="1941" y="952"/>
                    <a:pt x="1912" y="913"/>
                    <a:pt x="1882" y="913"/>
                  </a:cubicBezTo>
                  <a:cubicBezTo>
                    <a:pt x="1882" y="913"/>
                    <a:pt x="1872" y="913"/>
                    <a:pt x="1862" y="922"/>
                  </a:cubicBezTo>
                  <a:cubicBezTo>
                    <a:pt x="1764" y="991"/>
                    <a:pt x="1676" y="1059"/>
                    <a:pt x="1578" y="1138"/>
                  </a:cubicBezTo>
                  <a:cubicBezTo>
                    <a:pt x="1520" y="1128"/>
                    <a:pt x="1470" y="1118"/>
                    <a:pt x="1422" y="1118"/>
                  </a:cubicBezTo>
                  <a:cubicBezTo>
                    <a:pt x="1411" y="1089"/>
                    <a:pt x="1411" y="1059"/>
                    <a:pt x="1402" y="1030"/>
                  </a:cubicBezTo>
                  <a:cubicBezTo>
                    <a:pt x="1382" y="1000"/>
                    <a:pt x="1363" y="971"/>
                    <a:pt x="1343" y="952"/>
                  </a:cubicBezTo>
                  <a:cubicBezTo>
                    <a:pt x="1372" y="913"/>
                    <a:pt x="1411" y="863"/>
                    <a:pt x="1441" y="824"/>
                  </a:cubicBezTo>
                  <a:lnTo>
                    <a:pt x="1451" y="824"/>
                  </a:lnTo>
                  <a:cubicBezTo>
                    <a:pt x="1568" y="804"/>
                    <a:pt x="1686" y="795"/>
                    <a:pt x="1814" y="775"/>
                  </a:cubicBezTo>
                  <a:cubicBezTo>
                    <a:pt x="1853" y="765"/>
                    <a:pt x="1843" y="706"/>
                    <a:pt x="1803" y="706"/>
                  </a:cubicBezTo>
                  <a:cubicBezTo>
                    <a:pt x="1696" y="717"/>
                    <a:pt x="1598" y="726"/>
                    <a:pt x="1500" y="746"/>
                  </a:cubicBezTo>
                  <a:cubicBezTo>
                    <a:pt x="1559" y="677"/>
                    <a:pt x="1607" y="608"/>
                    <a:pt x="1666" y="530"/>
                  </a:cubicBezTo>
                  <a:lnTo>
                    <a:pt x="1666" y="540"/>
                  </a:lnTo>
                  <a:cubicBezTo>
                    <a:pt x="1666" y="540"/>
                    <a:pt x="1676" y="540"/>
                    <a:pt x="1676" y="530"/>
                  </a:cubicBezTo>
                  <a:cubicBezTo>
                    <a:pt x="1794" y="521"/>
                    <a:pt x="1912" y="501"/>
                    <a:pt x="2029" y="481"/>
                  </a:cubicBezTo>
                  <a:cubicBezTo>
                    <a:pt x="2078" y="481"/>
                    <a:pt x="2068" y="412"/>
                    <a:pt x="2029" y="412"/>
                  </a:cubicBezTo>
                  <a:lnTo>
                    <a:pt x="2019" y="412"/>
                  </a:lnTo>
                  <a:cubicBezTo>
                    <a:pt x="1921" y="432"/>
                    <a:pt x="1823" y="442"/>
                    <a:pt x="1725" y="452"/>
                  </a:cubicBezTo>
                  <a:cubicBezTo>
                    <a:pt x="1735" y="442"/>
                    <a:pt x="1745" y="432"/>
                    <a:pt x="1755" y="412"/>
                  </a:cubicBezTo>
                  <a:cubicBezTo>
                    <a:pt x="1794" y="364"/>
                    <a:pt x="1843" y="305"/>
                    <a:pt x="1892" y="246"/>
                  </a:cubicBezTo>
                  <a:cubicBezTo>
                    <a:pt x="1912" y="217"/>
                    <a:pt x="1882" y="187"/>
                    <a:pt x="1853" y="187"/>
                  </a:cubicBezTo>
                  <a:cubicBezTo>
                    <a:pt x="1853" y="187"/>
                    <a:pt x="1843" y="187"/>
                    <a:pt x="1833" y="197"/>
                  </a:cubicBezTo>
                  <a:cubicBezTo>
                    <a:pt x="1774" y="266"/>
                    <a:pt x="1725" y="334"/>
                    <a:pt x="1676" y="403"/>
                  </a:cubicBezTo>
                  <a:cubicBezTo>
                    <a:pt x="1657" y="305"/>
                    <a:pt x="1647" y="217"/>
                    <a:pt x="1637" y="119"/>
                  </a:cubicBezTo>
                  <a:cubicBezTo>
                    <a:pt x="1637" y="99"/>
                    <a:pt x="1618" y="90"/>
                    <a:pt x="1607" y="90"/>
                  </a:cubicBezTo>
                  <a:cubicBezTo>
                    <a:pt x="1588" y="90"/>
                    <a:pt x="1568" y="99"/>
                    <a:pt x="1568" y="129"/>
                  </a:cubicBezTo>
                  <a:cubicBezTo>
                    <a:pt x="1578" y="246"/>
                    <a:pt x="1598" y="364"/>
                    <a:pt x="1607" y="481"/>
                  </a:cubicBezTo>
                  <a:cubicBezTo>
                    <a:pt x="1559" y="560"/>
                    <a:pt x="1500" y="628"/>
                    <a:pt x="1451" y="697"/>
                  </a:cubicBezTo>
                  <a:cubicBezTo>
                    <a:pt x="1441" y="599"/>
                    <a:pt x="1431" y="501"/>
                    <a:pt x="1411" y="403"/>
                  </a:cubicBezTo>
                  <a:cubicBezTo>
                    <a:pt x="1411" y="383"/>
                    <a:pt x="1402" y="373"/>
                    <a:pt x="1382" y="373"/>
                  </a:cubicBezTo>
                  <a:cubicBezTo>
                    <a:pt x="1363" y="373"/>
                    <a:pt x="1343" y="393"/>
                    <a:pt x="1343" y="412"/>
                  </a:cubicBezTo>
                  <a:cubicBezTo>
                    <a:pt x="1363" y="530"/>
                    <a:pt x="1372" y="658"/>
                    <a:pt x="1392" y="775"/>
                  </a:cubicBezTo>
                  <a:cubicBezTo>
                    <a:pt x="1353" y="824"/>
                    <a:pt x="1324" y="863"/>
                    <a:pt x="1284" y="913"/>
                  </a:cubicBezTo>
                  <a:cubicBezTo>
                    <a:pt x="1245" y="893"/>
                    <a:pt x="1215" y="883"/>
                    <a:pt x="1176" y="883"/>
                  </a:cubicBezTo>
                  <a:cubicBezTo>
                    <a:pt x="1157" y="883"/>
                    <a:pt x="1128" y="883"/>
                    <a:pt x="1108" y="893"/>
                  </a:cubicBezTo>
                  <a:cubicBezTo>
                    <a:pt x="1088" y="834"/>
                    <a:pt x="1069" y="785"/>
                    <a:pt x="1049" y="736"/>
                  </a:cubicBezTo>
                  <a:cubicBezTo>
                    <a:pt x="1049" y="736"/>
                    <a:pt x="1049" y="726"/>
                    <a:pt x="1059" y="726"/>
                  </a:cubicBezTo>
                  <a:cubicBezTo>
                    <a:pt x="1098" y="619"/>
                    <a:pt x="1147" y="501"/>
                    <a:pt x="1186" y="393"/>
                  </a:cubicBezTo>
                  <a:cubicBezTo>
                    <a:pt x="1206" y="364"/>
                    <a:pt x="1176" y="344"/>
                    <a:pt x="1157" y="344"/>
                  </a:cubicBezTo>
                  <a:cubicBezTo>
                    <a:pt x="1147" y="344"/>
                    <a:pt x="1128" y="344"/>
                    <a:pt x="1128" y="364"/>
                  </a:cubicBezTo>
                  <a:cubicBezTo>
                    <a:pt x="1088" y="452"/>
                    <a:pt x="1049" y="550"/>
                    <a:pt x="1010" y="648"/>
                  </a:cubicBezTo>
                  <a:cubicBezTo>
                    <a:pt x="980" y="560"/>
                    <a:pt x="941" y="481"/>
                    <a:pt x="912" y="403"/>
                  </a:cubicBezTo>
                  <a:lnTo>
                    <a:pt x="912" y="393"/>
                  </a:lnTo>
                  <a:cubicBezTo>
                    <a:pt x="961" y="275"/>
                    <a:pt x="1010" y="168"/>
                    <a:pt x="1049" y="50"/>
                  </a:cubicBezTo>
                  <a:cubicBezTo>
                    <a:pt x="1059" y="31"/>
                    <a:pt x="1039" y="1"/>
                    <a:pt x="1019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4"/>
            <p:cNvSpPr/>
            <p:nvPr/>
          </p:nvSpPr>
          <p:spPr>
            <a:xfrm>
              <a:off x="6282057" y="944720"/>
              <a:ext cx="398087" cy="379919"/>
            </a:xfrm>
            <a:custGeom>
              <a:avLst/>
              <a:gdLst/>
              <a:ahLst/>
              <a:cxnLst/>
              <a:rect l="l" t="t" r="r" b="b"/>
              <a:pathLst>
                <a:path w="2343" h="2236" extrusionOk="0">
                  <a:moveTo>
                    <a:pt x="1010" y="1"/>
                  </a:moveTo>
                  <a:cubicBezTo>
                    <a:pt x="1000" y="1"/>
                    <a:pt x="991" y="10"/>
                    <a:pt x="980" y="30"/>
                  </a:cubicBezTo>
                  <a:cubicBezTo>
                    <a:pt x="951" y="119"/>
                    <a:pt x="912" y="217"/>
                    <a:pt x="873" y="304"/>
                  </a:cubicBezTo>
                  <a:cubicBezTo>
                    <a:pt x="863" y="295"/>
                    <a:pt x="863" y="275"/>
                    <a:pt x="853" y="265"/>
                  </a:cubicBezTo>
                  <a:lnTo>
                    <a:pt x="765" y="60"/>
                  </a:lnTo>
                  <a:cubicBezTo>
                    <a:pt x="765" y="40"/>
                    <a:pt x="745" y="40"/>
                    <a:pt x="736" y="40"/>
                  </a:cubicBezTo>
                  <a:cubicBezTo>
                    <a:pt x="716" y="40"/>
                    <a:pt x="686" y="60"/>
                    <a:pt x="706" y="89"/>
                  </a:cubicBezTo>
                  <a:cubicBezTo>
                    <a:pt x="736" y="167"/>
                    <a:pt x="765" y="246"/>
                    <a:pt x="804" y="324"/>
                  </a:cubicBezTo>
                  <a:lnTo>
                    <a:pt x="540" y="206"/>
                  </a:lnTo>
                  <a:lnTo>
                    <a:pt x="520" y="206"/>
                  </a:lnTo>
                  <a:cubicBezTo>
                    <a:pt x="490" y="206"/>
                    <a:pt x="471" y="265"/>
                    <a:pt x="510" y="275"/>
                  </a:cubicBezTo>
                  <a:cubicBezTo>
                    <a:pt x="618" y="324"/>
                    <a:pt x="726" y="373"/>
                    <a:pt x="843" y="422"/>
                  </a:cubicBezTo>
                  <a:cubicBezTo>
                    <a:pt x="873" y="500"/>
                    <a:pt x="912" y="579"/>
                    <a:pt x="941" y="657"/>
                  </a:cubicBezTo>
                  <a:cubicBezTo>
                    <a:pt x="853" y="628"/>
                    <a:pt x="765" y="589"/>
                    <a:pt x="677" y="550"/>
                  </a:cubicBezTo>
                  <a:lnTo>
                    <a:pt x="657" y="550"/>
                  </a:lnTo>
                  <a:cubicBezTo>
                    <a:pt x="628" y="550"/>
                    <a:pt x="608" y="598"/>
                    <a:pt x="647" y="618"/>
                  </a:cubicBezTo>
                  <a:cubicBezTo>
                    <a:pt x="755" y="657"/>
                    <a:pt x="873" y="707"/>
                    <a:pt x="980" y="755"/>
                  </a:cubicBezTo>
                  <a:cubicBezTo>
                    <a:pt x="1000" y="814"/>
                    <a:pt x="1020" y="863"/>
                    <a:pt x="1049" y="912"/>
                  </a:cubicBezTo>
                  <a:cubicBezTo>
                    <a:pt x="991" y="951"/>
                    <a:pt x="951" y="1000"/>
                    <a:pt x="932" y="1049"/>
                  </a:cubicBezTo>
                  <a:cubicBezTo>
                    <a:pt x="882" y="1040"/>
                    <a:pt x="834" y="1040"/>
                    <a:pt x="775" y="1029"/>
                  </a:cubicBezTo>
                  <a:lnTo>
                    <a:pt x="775" y="1020"/>
                  </a:lnTo>
                  <a:cubicBezTo>
                    <a:pt x="697" y="922"/>
                    <a:pt x="618" y="834"/>
                    <a:pt x="549" y="736"/>
                  </a:cubicBezTo>
                  <a:cubicBezTo>
                    <a:pt x="540" y="726"/>
                    <a:pt x="530" y="726"/>
                    <a:pt x="520" y="726"/>
                  </a:cubicBezTo>
                  <a:cubicBezTo>
                    <a:pt x="501" y="726"/>
                    <a:pt x="471" y="755"/>
                    <a:pt x="490" y="775"/>
                  </a:cubicBezTo>
                  <a:cubicBezTo>
                    <a:pt x="549" y="863"/>
                    <a:pt x="618" y="942"/>
                    <a:pt x="677" y="1020"/>
                  </a:cubicBezTo>
                  <a:cubicBezTo>
                    <a:pt x="588" y="1000"/>
                    <a:pt x="501" y="990"/>
                    <a:pt x="412" y="981"/>
                  </a:cubicBezTo>
                  <a:lnTo>
                    <a:pt x="412" y="971"/>
                  </a:lnTo>
                  <a:cubicBezTo>
                    <a:pt x="334" y="873"/>
                    <a:pt x="265" y="785"/>
                    <a:pt x="187" y="687"/>
                  </a:cubicBezTo>
                  <a:cubicBezTo>
                    <a:pt x="177" y="677"/>
                    <a:pt x="167" y="677"/>
                    <a:pt x="157" y="677"/>
                  </a:cubicBezTo>
                  <a:cubicBezTo>
                    <a:pt x="138" y="677"/>
                    <a:pt x="109" y="707"/>
                    <a:pt x="128" y="736"/>
                  </a:cubicBezTo>
                  <a:cubicBezTo>
                    <a:pt x="196" y="814"/>
                    <a:pt x="255" y="892"/>
                    <a:pt x="314" y="971"/>
                  </a:cubicBezTo>
                  <a:cubicBezTo>
                    <a:pt x="305" y="971"/>
                    <a:pt x="285" y="961"/>
                    <a:pt x="265" y="961"/>
                  </a:cubicBezTo>
                  <a:cubicBezTo>
                    <a:pt x="196" y="951"/>
                    <a:pt x="118" y="942"/>
                    <a:pt x="50" y="931"/>
                  </a:cubicBezTo>
                  <a:lnTo>
                    <a:pt x="40" y="931"/>
                  </a:lnTo>
                  <a:cubicBezTo>
                    <a:pt x="1" y="931"/>
                    <a:pt x="1" y="1000"/>
                    <a:pt x="40" y="1000"/>
                  </a:cubicBezTo>
                  <a:cubicBezTo>
                    <a:pt x="128" y="1020"/>
                    <a:pt x="216" y="1029"/>
                    <a:pt x="294" y="1040"/>
                  </a:cubicBezTo>
                  <a:cubicBezTo>
                    <a:pt x="216" y="1098"/>
                    <a:pt x="148" y="1157"/>
                    <a:pt x="69" y="1216"/>
                  </a:cubicBezTo>
                  <a:cubicBezTo>
                    <a:pt x="40" y="1236"/>
                    <a:pt x="59" y="1275"/>
                    <a:pt x="89" y="1275"/>
                  </a:cubicBezTo>
                  <a:cubicBezTo>
                    <a:pt x="98" y="1275"/>
                    <a:pt x="98" y="1275"/>
                    <a:pt x="109" y="1265"/>
                  </a:cubicBezTo>
                  <a:cubicBezTo>
                    <a:pt x="207" y="1196"/>
                    <a:pt x="305" y="1127"/>
                    <a:pt x="403" y="1049"/>
                  </a:cubicBezTo>
                  <a:cubicBezTo>
                    <a:pt x="490" y="1059"/>
                    <a:pt x="569" y="1079"/>
                    <a:pt x="657" y="1088"/>
                  </a:cubicBezTo>
                  <a:cubicBezTo>
                    <a:pt x="579" y="1147"/>
                    <a:pt x="501" y="1206"/>
                    <a:pt x="432" y="1255"/>
                  </a:cubicBezTo>
                  <a:cubicBezTo>
                    <a:pt x="392" y="1284"/>
                    <a:pt x="422" y="1323"/>
                    <a:pt x="451" y="1323"/>
                  </a:cubicBezTo>
                  <a:cubicBezTo>
                    <a:pt x="461" y="1323"/>
                    <a:pt x="461" y="1323"/>
                    <a:pt x="471" y="1314"/>
                  </a:cubicBezTo>
                  <a:cubicBezTo>
                    <a:pt x="569" y="1245"/>
                    <a:pt x="667" y="1177"/>
                    <a:pt x="755" y="1098"/>
                  </a:cubicBezTo>
                  <a:lnTo>
                    <a:pt x="765" y="1098"/>
                  </a:lnTo>
                  <a:cubicBezTo>
                    <a:pt x="814" y="1108"/>
                    <a:pt x="873" y="1118"/>
                    <a:pt x="922" y="1118"/>
                  </a:cubicBezTo>
                  <a:cubicBezTo>
                    <a:pt x="922" y="1157"/>
                    <a:pt x="932" y="1186"/>
                    <a:pt x="941" y="1225"/>
                  </a:cubicBezTo>
                  <a:cubicBezTo>
                    <a:pt x="951" y="1245"/>
                    <a:pt x="971" y="1275"/>
                    <a:pt x="991" y="1294"/>
                  </a:cubicBezTo>
                  <a:cubicBezTo>
                    <a:pt x="961" y="1334"/>
                    <a:pt x="922" y="1373"/>
                    <a:pt x="893" y="1412"/>
                  </a:cubicBezTo>
                  <a:lnTo>
                    <a:pt x="882" y="1412"/>
                  </a:lnTo>
                  <a:cubicBezTo>
                    <a:pt x="765" y="1432"/>
                    <a:pt x="647" y="1441"/>
                    <a:pt x="530" y="1461"/>
                  </a:cubicBezTo>
                  <a:cubicBezTo>
                    <a:pt x="481" y="1471"/>
                    <a:pt x="490" y="1530"/>
                    <a:pt x="530" y="1530"/>
                  </a:cubicBezTo>
                  <a:lnTo>
                    <a:pt x="540" y="1530"/>
                  </a:lnTo>
                  <a:cubicBezTo>
                    <a:pt x="638" y="1519"/>
                    <a:pt x="736" y="1510"/>
                    <a:pt x="834" y="1490"/>
                  </a:cubicBezTo>
                  <a:lnTo>
                    <a:pt x="834" y="1490"/>
                  </a:lnTo>
                  <a:cubicBezTo>
                    <a:pt x="784" y="1559"/>
                    <a:pt x="726" y="1628"/>
                    <a:pt x="677" y="1706"/>
                  </a:cubicBezTo>
                  <a:cubicBezTo>
                    <a:pt x="667" y="1706"/>
                    <a:pt x="667" y="1696"/>
                    <a:pt x="667" y="1696"/>
                  </a:cubicBezTo>
                  <a:lnTo>
                    <a:pt x="657" y="1706"/>
                  </a:lnTo>
                  <a:cubicBezTo>
                    <a:pt x="540" y="1715"/>
                    <a:pt x="422" y="1735"/>
                    <a:pt x="305" y="1755"/>
                  </a:cubicBezTo>
                  <a:cubicBezTo>
                    <a:pt x="265" y="1755"/>
                    <a:pt x="265" y="1824"/>
                    <a:pt x="305" y="1824"/>
                  </a:cubicBezTo>
                  <a:lnTo>
                    <a:pt x="314" y="1824"/>
                  </a:lnTo>
                  <a:cubicBezTo>
                    <a:pt x="412" y="1804"/>
                    <a:pt x="510" y="1794"/>
                    <a:pt x="608" y="1784"/>
                  </a:cubicBezTo>
                  <a:lnTo>
                    <a:pt x="608" y="1784"/>
                  </a:lnTo>
                  <a:cubicBezTo>
                    <a:pt x="599" y="1794"/>
                    <a:pt x="588" y="1804"/>
                    <a:pt x="579" y="1824"/>
                  </a:cubicBezTo>
                  <a:cubicBezTo>
                    <a:pt x="540" y="1872"/>
                    <a:pt x="490" y="1931"/>
                    <a:pt x="451" y="1990"/>
                  </a:cubicBezTo>
                  <a:cubicBezTo>
                    <a:pt x="432" y="2020"/>
                    <a:pt x="451" y="2049"/>
                    <a:pt x="481" y="2049"/>
                  </a:cubicBezTo>
                  <a:cubicBezTo>
                    <a:pt x="490" y="2049"/>
                    <a:pt x="501" y="2049"/>
                    <a:pt x="501" y="2039"/>
                  </a:cubicBezTo>
                  <a:cubicBezTo>
                    <a:pt x="559" y="1970"/>
                    <a:pt x="608" y="1902"/>
                    <a:pt x="667" y="1833"/>
                  </a:cubicBezTo>
                  <a:cubicBezTo>
                    <a:pt x="677" y="1931"/>
                    <a:pt x="686" y="2020"/>
                    <a:pt x="697" y="2118"/>
                  </a:cubicBezTo>
                  <a:cubicBezTo>
                    <a:pt x="697" y="2137"/>
                    <a:pt x="716" y="2147"/>
                    <a:pt x="736" y="2147"/>
                  </a:cubicBezTo>
                  <a:cubicBezTo>
                    <a:pt x="755" y="2147"/>
                    <a:pt x="775" y="2137"/>
                    <a:pt x="765" y="2107"/>
                  </a:cubicBezTo>
                  <a:cubicBezTo>
                    <a:pt x="755" y="1990"/>
                    <a:pt x="736" y="1872"/>
                    <a:pt x="726" y="1755"/>
                  </a:cubicBezTo>
                  <a:cubicBezTo>
                    <a:pt x="775" y="1676"/>
                    <a:pt x="834" y="1608"/>
                    <a:pt x="882" y="1539"/>
                  </a:cubicBezTo>
                  <a:cubicBezTo>
                    <a:pt x="893" y="1637"/>
                    <a:pt x="912" y="1735"/>
                    <a:pt x="922" y="1833"/>
                  </a:cubicBezTo>
                  <a:cubicBezTo>
                    <a:pt x="922" y="1853"/>
                    <a:pt x="941" y="1863"/>
                    <a:pt x="951" y="1863"/>
                  </a:cubicBezTo>
                  <a:cubicBezTo>
                    <a:pt x="971" y="1863"/>
                    <a:pt x="991" y="1843"/>
                    <a:pt x="991" y="1824"/>
                  </a:cubicBezTo>
                  <a:cubicBezTo>
                    <a:pt x="980" y="1706"/>
                    <a:pt x="961" y="1578"/>
                    <a:pt x="951" y="1461"/>
                  </a:cubicBezTo>
                  <a:lnTo>
                    <a:pt x="1039" y="1343"/>
                  </a:lnTo>
                  <a:cubicBezTo>
                    <a:pt x="1078" y="1363"/>
                    <a:pt x="1128" y="1373"/>
                    <a:pt x="1167" y="1373"/>
                  </a:cubicBezTo>
                  <a:cubicBezTo>
                    <a:pt x="1187" y="1373"/>
                    <a:pt x="1216" y="1373"/>
                    <a:pt x="1235" y="1363"/>
                  </a:cubicBezTo>
                  <a:cubicBezTo>
                    <a:pt x="1245" y="1412"/>
                    <a:pt x="1265" y="1461"/>
                    <a:pt x="1285" y="1500"/>
                  </a:cubicBezTo>
                  <a:lnTo>
                    <a:pt x="1285" y="1510"/>
                  </a:lnTo>
                  <a:cubicBezTo>
                    <a:pt x="1235" y="1617"/>
                    <a:pt x="1187" y="1735"/>
                    <a:pt x="1147" y="1843"/>
                  </a:cubicBezTo>
                  <a:cubicBezTo>
                    <a:pt x="1137" y="1872"/>
                    <a:pt x="1157" y="1892"/>
                    <a:pt x="1176" y="1892"/>
                  </a:cubicBezTo>
                  <a:cubicBezTo>
                    <a:pt x="1196" y="1892"/>
                    <a:pt x="1206" y="1892"/>
                    <a:pt x="1216" y="1872"/>
                  </a:cubicBezTo>
                  <a:cubicBezTo>
                    <a:pt x="1245" y="1784"/>
                    <a:pt x="1285" y="1686"/>
                    <a:pt x="1324" y="1588"/>
                  </a:cubicBezTo>
                  <a:cubicBezTo>
                    <a:pt x="1363" y="1676"/>
                    <a:pt x="1392" y="1755"/>
                    <a:pt x="1422" y="1833"/>
                  </a:cubicBezTo>
                  <a:lnTo>
                    <a:pt x="1422" y="1843"/>
                  </a:lnTo>
                  <a:cubicBezTo>
                    <a:pt x="1372" y="1961"/>
                    <a:pt x="1333" y="2068"/>
                    <a:pt x="1285" y="2186"/>
                  </a:cubicBezTo>
                  <a:cubicBezTo>
                    <a:pt x="1274" y="2205"/>
                    <a:pt x="1294" y="2235"/>
                    <a:pt x="1324" y="2235"/>
                  </a:cubicBezTo>
                  <a:cubicBezTo>
                    <a:pt x="1333" y="2235"/>
                    <a:pt x="1343" y="2225"/>
                    <a:pt x="1353" y="2205"/>
                  </a:cubicBezTo>
                  <a:cubicBezTo>
                    <a:pt x="1392" y="2118"/>
                    <a:pt x="1422" y="2020"/>
                    <a:pt x="1461" y="1931"/>
                  </a:cubicBezTo>
                  <a:cubicBezTo>
                    <a:pt x="1470" y="1941"/>
                    <a:pt x="1481" y="1961"/>
                    <a:pt x="1481" y="1970"/>
                  </a:cubicBezTo>
                  <a:lnTo>
                    <a:pt x="1568" y="2176"/>
                  </a:lnTo>
                  <a:cubicBezTo>
                    <a:pt x="1568" y="2196"/>
                    <a:pt x="1588" y="2196"/>
                    <a:pt x="1598" y="2196"/>
                  </a:cubicBezTo>
                  <a:cubicBezTo>
                    <a:pt x="1618" y="2196"/>
                    <a:pt x="1647" y="2176"/>
                    <a:pt x="1627" y="2147"/>
                  </a:cubicBezTo>
                  <a:cubicBezTo>
                    <a:pt x="1598" y="2068"/>
                    <a:pt x="1568" y="1990"/>
                    <a:pt x="1529" y="1911"/>
                  </a:cubicBezTo>
                  <a:lnTo>
                    <a:pt x="1529" y="1911"/>
                  </a:lnTo>
                  <a:lnTo>
                    <a:pt x="1794" y="2029"/>
                  </a:lnTo>
                  <a:lnTo>
                    <a:pt x="1814" y="2029"/>
                  </a:lnTo>
                  <a:cubicBezTo>
                    <a:pt x="1843" y="2029"/>
                    <a:pt x="1862" y="1970"/>
                    <a:pt x="1823" y="1961"/>
                  </a:cubicBezTo>
                  <a:cubicBezTo>
                    <a:pt x="1716" y="1911"/>
                    <a:pt x="1608" y="1863"/>
                    <a:pt x="1490" y="1813"/>
                  </a:cubicBezTo>
                  <a:cubicBezTo>
                    <a:pt x="1461" y="1735"/>
                    <a:pt x="1431" y="1657"/>
                    <a:pt x="1392" y="1578"/>
                  </a:cubicBezTo>
                  <a:lnTo>
                    <a:pt x="1392" y="1578"/>
                  </a:lnTo>
                  <a:cubicBezTo>
                    <a:pt x="1481" y="1608"/>
                    <a:pt x="1568" y="1647"/>
                    <a:pt x="1657" y="1686"/>
                  </a:cubicBezTo>
                  <a:lnTo>
                    <a:pt x="1677" y="1686"/>
                  </a:lnTo>
                  <a:cubicBezTo>
                    <a:pt x="1706" y="1686"/>
                    <a:pt x="1725" y="1637"/>
                    <a:pt x="1686" y="1617"/>
                  </a:cubicBezTo>
                  <a:cubicBezTo>
                    <a:pt x="1579" y="1578"/>
                    <a:pt x="1470" y="1530"/>
                    <a:pt x="1353" y="1480"/>
                  </a:cubicBezTo>
                  <a:cubicBezTo>
                    <a:pt x="1333" y="1432"/>
                    <a:pt x="1314" y="1382"/>
                    <a:pt x="1294" y="1343"/>
                  </a:cubicBezTo>
                  <a:cubicBezTo>
                    <a:pt x="1353" y="1304"/>
                    <a:pt x="1392" y="1245"/>
                    <a:pt x="1412" y="1186"/>
                  </a:cubicBezTo>
                  <a:cubicBezTo>
                    <a:pt x="1461" y="1196"/>
                    <a:pt x="1510" y="1196"/>
                    <a:pt x="1559" y="1206"/>
                  </a:cubicBezTo>
                  <a:cubicBezTo>
                    <a:pt x="1559" y="1206"/>
                    <a:pt x="1559" y="1216"/>
                    <a:pt x="1568" y="1216"/>
                  </a:cubicBezTo>
                  <a:cubicBezTo>
                    <a:pt x="1637" y="1314"/>
                    <a:pt x="1716" y="1402"/>
                    <a:pt x="1784" y="1500"/>
                  </a:cubicBezTo>
                  <a:cubicBezTo>
                    <a:pt x="1794" y="1510"/>
                    <a:pt x="1804" y="1510"/>
                    <a:pt x="1814" y="1510"/>
                  </a:cubicBezTo>
                  <a:cubicBezTo>
                    <a:pt x="1843" y="1510"/>
                    <a:pt x="1862" y="1480"/>
                    <a:pt x="1843" y="1461"/>
                  </a:cubicBezTo>
                  <a:cubicBezTo>
                    <a:pt x="1784" y="1382"/>
                    <a:pt x="1716" y="1294"/>
                    <a:pt x="1657" y="1216"/>
                  </a:cubicBezTo>
                  <a:lnTo>
                    <a:pt x="1657" y="1216"/>
                  </a:lnTo>
                  <a:cubicBezTo>
                    <a:pt x="1745" y="1236"/>
                    <a:pt x="1833" y="1245"/>
                    <a:pt x="1921" y="1255"/>
                  </a:cubicBezTo>
                  <a:lnTo>
                    <a:pt x="1921" y="1265"/>
                  </a:lnTo>
                  <a:cubicBezTo>
                    <a:pt x="2000" y="1363"/>
                    <a:pt x="2078" y="1451"/>
                    <a:pt x="2147" y="1549"/>
                  </a:cubicBezTo>
                  <a:cubicBezTo>
                    <a:pt x="2156" y="1559"/>
                    <a:pt x="2167" y="1559"/>
                    <a:pt x="2176" y="1559"/>
                  </a:cubicBezTo>
                  <a:cubicBezTo>
                    <a:pt x="2196" y="1559"/>
                    <a:pt x="2225" y="1530"/>
                    <a:pt x="2206" y="1510"/>
                  </a:cubicBezTo>
                  <a:cubicBezTo>
                    <a:pt x="2147" y="1421"/>
                    <a:pt x="2078" y="1343"/>
                    <a:pt x="2019" y="1265"/>
                  </a:cubicBezTo>
                  <a:cubicBezTo>
                    <a:pt x="2039" y="1265"/>
                    <a:pt x="2049" y="1275"/>
                    <a:pt x="2069" y="1275"/>
                  </a:cubicBezTo>
                  <a:cubicBezTo>
                    <a:pt x="2137" y="1284"/>
                    <a:pt x="2215" y="1294"/>
                    <a:pt x="2284" y="1304"/>
                  </a:cubicBezTo>
                  <a:lnTo>
                    <a:pt x="2294" y="1304"/>
                  </a:lnTo>
                  <a:cubicBezTo>
                    <a:pt x="2333" y="1304"/>
                    <a:pt x="2343" y="1236"/>
                    <a:pt x="2294" y="1236"/>
                  </a:cubicBezTo>
                  <a:cubicBezTo>
                    <a:pt x="2206" y="1225"/>
                    <a:pt x="2127" y="1206"/>
                    <a:pt x="2039" y="1196"/>
                  </a:cubicBezTo>
                  <a:cubicBezTo>
                    <a:pt x="2117" y="1138"/>
                    <a:pt x="2196" y="1079"/>
                    <a:pt x="2265" y="1020"/>
                  </a:cubicBezTo>
                  <a:cubicBezTo>
                    <a:pt x="2294" y="1000"/>
                    <a:pt x="2274" y="961"/>
                    <a:pt x="2245" y="961"/>
                  </a:cubicBezTo>
                  <a:cubicBezTo>
                    <a:pt x="2235" y="961"/>
                    <a:pt x="2235" y="961"/>
                    <a:pt x="2225" y="971"/>
                  </a:cubicBezTo>
                  <a:cubicBezTo>
                    <a:pt x="2127" y="1040"/>
                    <a:pt x="2029" y="1108"/>
                    <a:pt x="1931" y="1186"/>
                  </a:cubicBezTo>
                  <a:cubicBezTo>
                    <a:pt x="1853" y="1177"/>
                    <a:pt x="1764" y="1157"/>
                    <a:pt x="1677" y="1147"/>
                  </a:cubicBezTo>
                  <a:cubicBezTo>
                    <a:pt x="1755" y="1088"/>
                    <a:pt x="1833" y="1029"/>
                    <a:pt x="1912" y="981"/>
                  </a:cubicBezTo>
                  <a:cubicBezTo>
                    <a:pt x="1941" y="951"/>
                    <a:pt x="1912" y="912"/>
                    <a:pt x="1882" y="912"/>
                  </a:cubicBezTo>
                  <a:cubicBezTo>
                    <a:pt x="1882" y="912"/>
                    <a:pt x="1873" y="912"/>
                    <a:pt x="1862" y="922"/>
                  </a:cubicBezTo>
                  <a:cubicBezTo>
                    <a:pt x="1764" y="990"/>
                    <a:pt x="1666" y="1059"/>
                    <a:pt x="1579" y="1138"/>
                  </a:cubicBezTo>
                  <a:cubicBezTo>
                    <a:pt x="1520" y="1127"/>
                    <a:pt x="1470" y="1118"/>
                    <a:pt x="1412" y="1118"/>
                  </a:cubicBezTo>
                  <a:cubicBezTo>
                    <a:pt x="1412" y="1088"/>
                    <a:pt x="1412" y="1059"/>
                    <a:pt x="1402" y="1029"/>
                  </a:cubicBezTo>
                  <a:cubicBezTo>
                    <a:pt x="1383" y="1000"/>
                    <a:pt x="1363" y="971"/>
                    <a:pt x="1343" y="951"/>
                  </a:cubicBezTo>
                  <a:cubicBezTo>
                    <a:pt x="1372" y="912"/>
                    <a:pt x="1402" y="863"/>
                    <a:pt x="1441" y="824"/>
                  </a:cubicBezTo>
                  <a:lnTo>
                    <a:pt x="1451" y="824"/>
                  </a:lnTo>
                  <a:cubicBezTo>
                    <a:pt x="1568" y="805"/>
                    <a:pt x="1686" y="794"/>
                    <a:pt x="1804" y="775"/>
                  </a:cubicBezTo>
                  <a:cubicBezTo>
                    <a:pt x="1853" y="765"/>
                    <a:pt x="1843" y="707"/>
                    <a:pt x="1804" y="707"/>
                  </a:cubicBezTo>
                  <a:cubicBezTo>
                    <a:pt x="1696" y="716"/>
                    <a:pt x="1598" y="726"/>
                    <a:pt x="1500" y="746"/>
                  </a:cubicBezTo>
                  <a:cubicBezTo>
                    <a:pt x="1549" y="677"/>
                    <a:pt x="1608" y="609"/>
                    <a:pt x="1657" y="530"/>
                  </a:cubicBezTo>
                  <a:lnTo>
                    <a:pt x="1666" y="540"/>
                  </a:lnTo>
                  <a:lnTo>
                    <a:pt x="1677" y="540"/>
                  </a:lnTo>
                  <a:lnTo>
                    <a:pt x="2029" y="481"/>
                  </a:lnTo>
                  <a:cubicBezTo>
                    <a:pt x="2078" y="481"/>
                    <a:pt x="2069" y="413"/>
                    <a:pt x="2029" y="413"/>
                  </a:cubicBezTo>
                  <a:lnTo>
                    <a:pt x="2019" y="413"/>
                  </a:lnTo>
                  <a:cubicBezTo>
                    <a:pt x="1921" y="432"/>
                    <a:pt x="1823" y="442"/>
                    <a:pt x="1725" y="452"/>
                  </a:cubicBezTo>
                  <a:cubicBezTo>
                    <a:pt x="1735" y="442"/>
                    <a:pt x="1745" y="432"/>
                    <a:pt x="1755" y="413"/>
                  </a:cubicBezTo>
                  <a:cubicBezTo>
                    <a:pt x="1794" y="363"/>
                    <a:pt x="1843" y="304"/>
                    <a:pt x="1882" y="246"/>
                  </a:cubicBezTo>
                  <a:cubicBezTo>
                    <a:pt x="1912" y="217"/>
                    <a:pt x="1882" y="187"/>
                    <a:pt x="1853" y="187"/>
                  </a:cubicBezTo>
                  <a:cubicBezTo>
                    <a:pt x="1843" y="187"/>
                    <a:pt x="1833" y="187"/>
                    <a:pt x="1833" y="197"/>
                  </a:cubicBezTo>
                  <a:cubicBezTo>
                    <a:pt x="1775" y="265"/>
                    <a:pt x="1725" y="334"/>
                    <a:pt x="1666" y="402"/>
                  </a:cubicBezTo>
                  <a:cubicBezTo>
                    <a:pt x="1657" y="304"/>
                    <a:pt x="1647" y="217"/>
                    <a:pt x="1637" y="119"/>
                  </a:cubicBezTo>
                  <a:cubicBezTo>
                    <a:pt x="1637" y="99"/>
                    <a:pt x="1618" y="89"/>
                    <a:pt x="1598" y="89"/>
                  </a:cubicBezTo>
                  <a:cubicBezTo>
                    <a:pt x="1579" y="89"/>
                    <a:pt x="1559" y="99"/>
                    <a:pt x="1568" y="128"/>
                  </a:cubicBezTo>
                  <a:cubicBezTo>
                    <a:pt x="1579" y="246"/>
                    <a:pt x="1598" y="363"/>
                    <a:pt x="1608" y="481"/>
                  </a:cubicBezTo>
                  <a:lnTo>
                    <a:pt x="1608" y="491"/>
                  </a:lnTo>
                  <a:cubicBezTo>
                    <a:pt x="1559" y="559"/>
                    <a:pt x="1500" y="628"/>
                    <a:pt x="1451" y="696"/>
                  </a:cubicBezTo>
                  <a:cubicBezTo>
                    <a:pt x="1441" y="598"/>
                    <a:pt x="1422" y="500"/>
                    <a:pt x="1412" y="402"/>
                  </a:cubicBezTo>
                  <a:cubicBezTo>
                    <a:pt x="1412" y="383"/>
                    <a:pt x="1392" y="373"/>
                    <a:pt x="1383" y="373"/>
                  </a:cubicBezTo>
                  <a:cubicBezTo>
                    <a:pt x="1363" y="373"/>
                    <a:pt x="1343" y="393"/>
                    <a:pt x="1343" y="413"/>
                  </a:cubicBezTo>
                  <a:cubicBezTo>
                    <a:pt x="1353" y="530"/>
                    <a:pt x="1372" y="657"/>
                    <a:pt x="1383" y="775"/>
                  </a:cubicBezTo>
                  <a:cubicBezTo>
                    <a:pt x="1353" y="824"/>
                    <a:pt x="1314" y="863"/>
                    <a:pt x="1285" y="912"/>
                  </a:cubicBezTo>
                  <a:cubicBezTo>
                    <a:pt x="1245" y="892"/>
                    <a:pt x="1206" y="883"/>
                    <a:pt x="1167" y="883"/>
                  </a:cubicBezTo>
                  <a:cubicBezTo>
                    <a:pt x="1147" y="883"/>
                    <a:pt x="1128" y="883"/>
                    <a:pt x="1108" y="892"/>
                  </a:cubicBezTo>
                  <a:cubicBezTo>
                    <a:pt x="1089" y="834"/>
                    <a:pt x="1069" y="785"/>
                    <a:pt x="1049" y="736"/>
                  </a:cubicBezTo>
                  <a:lnTo>
                    <a:pt x="1049" y="726"/>
                  </a:lnTo>
                  <a:cubicBezTo>
                    <a:pt x="1098" y="618"/>
                    <a:pt x="1147" y="500"/>
                    <a:pt x="1187" y="393"/>
                  </a:cubicBezTo>
                  <a:cubicBezTo>
                    <a:pt x="1196" y="363"/>
                    <a:pt x="1176" y="344"/>
                    <a:pt x="1157" y="344"/>
                  </a:cubicBezTo>
                  <a:cubicBezTo>
                    <a:pt x="1137" y="344"/>
                    <a:pt x="1128" y="344"/>
                    <a:pt x="1128" y="363"/>
                  </a:cubicBezTo>
                  <a:cubicBezTo>
                    <a:pt x="1089" y="461"/>
                    <a:pt x="1049" y="550"/>
                    <a:pt x="1010" y="648"/>
                  </a:cubicBezTo>
                  <a:cubicBezTo>
                    <a:pt x="980" y="559"/>
                    <a:pt x="941" y="481"/>
                    <a:pt x="912" y="402"/>
                  </a:cubicBezTo>
                  <a:lnTo>
                    <a:pt x="912" y="393"/>
                  </a:lnTo>
                  <a:cubicBezTo>
                    <a:pt x="961" y="275"/>
                    <a:pt x="1000" y="167"/>
                    <a:pt x="1049" y="50"/>
                  </a:cubicBezTo>
                  <a:cubicBezTo>
                    <a:pt x="1059" y="30"/>
                    <a:pt x="1039" y="1"/>
                    <a:pt x="1010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4"/>
            <p:cNvSpPr/>
            <p:nvPr/>
          </p:nvSpPr>
          <p:spPr>
            <a:xfrm>
              <a:off x="7970253" y="763259"/>
              <a:ext cx="213401" cy="203212"/>
            </a:xfrm>
            <a:custGeom>
              <a:avLst/>
              <a:gdLst/>
              <a:ahLst/>
              <a:cxnLst/>
              <a:rect l="l" t="t" r="r" b="b"/>
              <a:pathLst>
                <a:path w="1256" h="1196" extrusionOk="0">
                  <a:moveTo>
                    <a:pt x="540" y="0"/>
                  </a:moveTo>
                  <a:cubicBezTo>
                    <a:pt x="540" y="0"/>
                    <a:pt x="530" y="0"/>
                    <a:pt x="530" y="11"/>
                  </a:cubicBezTo>
                  <a:lnTo>
                    <a:pt x="471" y="157"/>
                  </a:lnTo>
                  <a:cubicBezTo>
                    <a:pt x="462" y="157"/>
                    <a:pt x="462" y="148"/>
                    <a:pt x="462" y="138"/>
                  </a:cubicBezTo>
                  <a:cubicBezTo>
                    <a:pt x="442" y="98"/>
                    <a:pt x="423" y="69"/>
                    <a:pt x="412" y="30"/>
                  </a:cubicBezTo>
                  <a:cubicBezTo>
                    <a:pt x="412" y="20"/>
                    <a:pt x="403" y="20"/>
                    <a:pt x="393" y="20"/>
                  </a:cubicBezTo>
                  <a:cubicBezTo>
                    <a:pt x="383" y="20"/>
                    <a:pt x="373" y="30"/>
                    <a:pt x="373" y="40"/>
                  </a:cubicBezTo>
                  <a:cubicBezTo>
                    <a:pt x="393" y="89"/>
                    <a:pt x="412" y="128"/>
                    <a:pt x="432" y="167"/>
                  </a:cubicBezTo>
                  <a:lnTo>
                    <a:pt x="285" y="109"/>
                  </a:lnTo>
                  <a:lnTo>
                    <a:pt x="275" y="109"/>
                  </a:lnTo>
                  <a:cubicBezTo>
                    <a:pt x="266" y="109"/>
                    <a:pt x="256" y="138"/>
                    <a:pt x="275" y="148"/>
                  </a:cubicBezTo>
                  <a:cubicBezTo>
                    <a:pt x="334" y="167"/>
                    <a:pt x="393" y="196"/>
                    <a:pt x="452" y="226"/>
                  </a:cubicBezTo>
                  <a:cubicBezTo>
                    <a:pt x="471" y="265"/>
                    <a:pt x="491" y="314"/>
                    <a:pt x="501" y="353"/>
                  </a:cubicBezTo>
                  <a:cubicBezTo>
                    <a:pt x="462" y="334"/>
                    <a:pt x="412" y="314"/>
                    <a:pt x="364" y="294"/>
                  </a:cubicBezTo>
                  <a:lnTo>
                    <a:pt x="354" y="294"/>
                  </a:lnTo>
                  <a:cubicBezTo>
                    <a:pt x="334" y="294"/>
                    <a:pt x="325" y="314"/>
                    <a:pt x="344" y="324"/>
                  </a:cubicBezTo>
                  <a:cubicBezTo>
                    <a:pt x="403" y="353"/>
                    <a:pt x="462" y="383"/>
                    <a:pt x="521" y="403"/>
                  </a:cubicBezTo>
                  <a:lnTo>
                    <a:pt x="530" y="403"/>
                  </a:lnTo>
                  <a:lnTo>
                    <a:pt x="560" y="490"/>
                  </a:lnTo>
                  <a:cubicBezTo>
                    <a:pt x="530" y="510"/>
                    <a:pt x="510" y="530"/>
                    <a:pt x="501" y="559"/>
                  </a:cubicBezTo>
                  <a:cubicBezTo>
                    <a:pt x="471" y="559"/>
                    <a:pt x="442" y="559"/>
                    <a:pt x="412" y="549"/>
                  </a:cubicBezTo>
                  <a:cubicBezTo>
                    <a:pt x="373" y="490"/>
                    <a:pt x="334" y="442"/>
                    <a:pt x="295" y="392"/>
                  </a:cubicBezTo>
                  <a:cubicBezTo>
                    <a:pt x="285" y="383"/>
                    <a:pt x="285" y="383"/>
                    <a:pt x="275" y="383"/>
                  </a:cubicBezTo>
                  <a:cubicBezTo>
                    <a:pt x="266" y="383"/>
                    <a:pt x="256" y="403"/>
                    <a:pt x="266" y="412"/>
                  </a:cubicBezTo>
                  <a:cubicBezTo>
                    <a:pt x="295" y="461"/>
                    <a:pt x="334" y="501"/>
                    <a:pt x="364" y="540"/>
                  </a:cubicBezTo>
                  <a:cubicBezTo>
                    <a:pt x="314" y="540"/>
                    <a:pt x="266" y="530"/>
                    <a:pt x="227" y="530"/>
                  </a:cubicBezTo>
                  <a:lnTo>
                    <a:pt x="216" y="520"/>
                  </a:lnTo>
                  <a:cubicBezTo>
                    <a:pt x="177" y="471"/>
                    <a:pt x="138" y="422"/>
                    <a:pt x="99" y="363"/>
                  </a:cubicBezTo>
                  <a:lnTo>
                    <a:pt x="89" y="363"/>
                  </a:lnTo>
                  <a:cubicBezTo>
                    <a:pt x="70" y="363"/>
                    <a:pt x="60" y="373"/>
                    <a:pt x="70" y="392"/>
                  </a:cubicBezTo>
                  <a:cubicBezTo>
                    <a:pt x="99" y="432"/>
                    <a:pt x="138" y="471"/>
                    <a:pt x="168" y="520"/>
                  </a:cubicBezTo>
                  <a:cubicBezTo>
                    <a:pt x="158" y="520"/>
                    <a:pt x="148" y="520"/>
                    <a:pt x="138" y="510"/>
                  </a:cubicBezTo>
                  <a:cubicBezTo>
                    <a:pt x="99" y="510"/>
                    <a:pt x="60" y="501"/>
                    <a:pt x="20" y="501"/>
                  </a:cubicBezTo>
                  <a:cubicBezTo>
                    <a:pt x="1" y="501"/>
                    <a:pt x="1" y="530"/>
                    <a:pt x="20" y="540"/>
                  </a:cubicBezTo>
                  <a:cubicBezTo>
                    <a:pt x="70" y="540"/>
                    <a:pt x="109" y="549"/>
                    <a:pt x="158" y="559"/>
                  </a:cubicBezTo>
                  <a:cubicBezTo>
                    <a:pt x="118" y="588"/>
                    <a:pt x="79" y="618"/>
                    <a:pt x="31" y="647"/>
                  </a:cubicBezTo>
                  <a:cubicBezTo>
                    <a:pt x="20" y="657"/>
                    <a:pt x="31" y="686"/>
                    <a:pt x="50" y="686"/>
                  </a:cubicBezTo>
                  <a:lnTo>
                    <a:pt x="60" y="677"/>
                  </a:lnTo>
                  <a:cubicBezTo>
                    <a:pt x="109" y="638"/>
                    <a:pt x="158" y="599"/>
                    <a:pt x="216" y="559"/>
                  </a:cubicBezTo>
                  <a:cubicBezTo>
                    <a:pt x="256" y="569"/>
                    <a:pt x="305" y="579"/>
                    <a:pt x="354" y="579"/>
                  </a:cubicBezTo>
                  <a:cubicBezTo>
                    <a:pt x="314" y="608"/>
                    <a:pt x="266" y="647"/>
                    <a:pt x="227" y="677"/>
                  </a:cubicBezTo>
                  <a:cubicBezTo>
                    <a:pt x="216" y="686"/>
                    <a:pt x="227" y="706"/>
                    <a:pt x="236" y="706"/>
                  </a:cubicBezTo>
                  <a:lnTo>
                    <a:pt x="256" y="706"/>
                  </a:lnTo>
                  <a:lnTo>
                    <a:pt x="403" y="588"/>
                  </a:lnTo>
                  <a:cubicBezTo>
                    <a:pt x="432" y="588"/>
                    <a:pt x="462" y="599"/>
                    <a:pt x="491" y="599"/>
                  </a:cubicBezTo>
                  <a:cubicBezTo>
                    <a:pt x="491" y="618"/>
                    <a:pt x="501" y="638"/>
                    <a:pt x="501" y="657"/>
                  </a:cubicBezTo>
                  <a:cubicBezTo>
                    <a:pt x="510" y="667"/>
                    <a:pt x="521" y="686"/>
                    <a:pt x="530" y="697"/>
                  </a:cubicBezTo>
                  <a:cubicBezTo>
                    <a:pt x="510" y="716"/>
                    <a:pt x="501" y="736"/>
                    <a:pt x="481" y="755"/>
                  </a:cubicBezTo>
                  <a:lnTo>
                    <a:pt x="471" y="755"/>
                  </a:lnTo>
                  <a:cubicBezTo>
                    <a:pt x="412" y="765"/>
                    <a:pt x="344" y="775"/>
                    <a:pt x="285" y="784"/>
                  </a:cubicBezTo>
                  <a:cubicBezTo>
                    <a:pt x="256" y="784"/>
                    <a:pt x="266" y="824"/>
                    <a:pt x="285" y="824"/>
                  </a:cubicBezTo>
                  <a:cubicBezTo>
                    <a:pt x="344" y="814"/>
                    <a:pt x="393" y="804"/>
                    <a:pt x="452" y="804"/>
                  </a:cubicBezTo>
                  <a:cubicBezTo>
                    <a:pt x="423" y="834"/>
                    <a:pt x="393" y="873"/>
                    <a:pt x="364" y="912"/>
                  </a:cubicBezTo>
                  <a:lnTo>
                    <a:pt x="354" y="912"/>
                  </a:lnTo>
                  <a:cubicBezTo>
                    <a:pt x="295" y="922"/>
                    <a:pt x="227" y="932"/>
                    <a:pt x="158" y="941"/>
                  </a:cubicBezTo>
                  <a:cubicBezTo>
                    <a:pt x="138" y="941"/>
                    <a:pt x="138" y="980"/>
                    <a:pt x="168" y="980"/>
                  </a:cubicBezTo>
                  <a:cubicBezTo>
                    <a:pt x="216" y="971"/>
                    <a:pt x="275" y="961"/>
                    <a:pt x="325" y="951"/>
                  </a:cubicBezTo>
                  <a:lnTo>
                    <a:pt x="325" y="951"/>
                  </a:lnTo>
                  <a:cubicBezTo>
                    <a:pt x="325" y="961"/>
                    <a:pt x="314" y="971"/>
                    <a:pt x="314" y="971"/>
                  </a:cubicBezTo>
                  <a:cubicBezTo>
                    <a:pt x="285" y="1010"/>
                    <a:pt x="266" y="1039"/>
                    <a:pt x="236" y="1069"/>
                  </a:cubicBezTo>
                  <a:cubicBezTo>
                    <a:pt x="227" y="1089"/>
                    <a:pt x="246" y="1098"/>
                    <a:pt x="256" y="1098"/>
                  </a:cubicBezTo>
                  <a:cubicBezTo>
                    <a:pt x="266" y="1098"/>
                    <a:pt x="266" y="1098"/>
                    <a:pt x="266" y="1089"/>
                  </a:cubicBezTo>
                  <a:cubicBezTo>
                    <a:pt x="295" y="1059"/>
                    <a:pt x="325" y="1020"/>
                    <a:pt x="354" y="980"/>
                  </a:cubicBezTo>
                  <a:cubicBezTo>
                    <a:pt x="364" y="1030"/>
                    <a:pt x="364" y="1089"/>
                    <a:pt x="373" y="1137"/>
                  </a:cubicBezTo>
                  <a:cubicBezTo>
                    <a:pt x="373" y="1147"/>
                    <a:pt x="383" y="1157"/>
                    <a:pt x="393" y="1157"/>
                  </a:cubicBezTo>
                  <a:cubicBezTo>
                    <a:pt x="403" y="1157"/>
                    <a:pt x="412" y="1147"/>
                    <a:pt x="412" y="1128"/>
                  </a:cubicBezTo>
                  <a:cubicBezTo>
                    <a:pt x="403" y="1069"/>
                    <a:pt x="393" y="1000"/>
                    <a:pt x="393" y="941"/>
                  </a:cubicBezTo>
                  <a:cubicBezTo>
                    <a:pt x="412" y="902"/>
                    <a:pt x="442" y="863"/>
                    <a:pt x="471" y="824"/>
                  </a:cubicBezTo>
                  <a:cubicBezTo>
                    <a:pt x="481" y="882"/>
                    <a:pt x="491" y="932"/>
                    <a:pt x="491" y="980"/>
                  </a:cubicBezTo>
                  <a:cubicBezTo>
                    <a:pt x="491" y="991"/>
                    <a:pt x="501" y="1000"/>
                    <a:pt x="510" y="1000"/>
                  </a:cubicBezTo>
                  <a:cubicBezTo>
                    <a:pt x="521" y="1000"/>
                    <a:pt x="530" y="991"/>
                    <a:pt x="530" y="980"/>
                  </a:cubicBezTo>
                  <a:cubicBezTo>
                    <a:pt x="521" y="912"/>
                    <a:pt x="521" y="843"/>
                    <a:pt x="510" y="784"/>
                  </a:cubicBezTo>
                  <a:cubicBezTo>
                    <a:pt x="521" y="765"/>
                    <a:pt x="540" y="736"/>
                    <a:pt x="560" y="716"/>
                  </a:cubicBezTo>
                  <a:cubicBezTo>
                    <a:pt x="579" y="726"/>
                    <a:pt x="599" y="736"/>
                    <a:pt x="628" y="736"/>
                  </a:cubicBezTo>
                  <a:lnTo>
                    <a:pt x="658" y="736"/>
                  </a:lnTo>
                  <a:cubicBezTo>
                    <a:pt x="667" y="755"/>
                    <a:pt x="677" y="784"/>
                    <a:pt x="687" y="804"/>
                  </a:cubicBezTo>
                  <a:lnTo>
                    <a:pt x="687" y="814"/>
                  </a:lnTo>
                  <a:cubicBezTo>
                    <a:pt x="667" y="873"/>
                    <a:pt x="638" y="932"/>
                    <a:pt x="619" y="991"/>
                  </a:cubicBezTo>
                  <a:cubicBezTo>
                    <a:pt x="608" y="1000"/>
                    <a:pt x="619" y="1020"/>
                    <a:pt x="638" y="1020"/>
                  </a:cubicBezTo>
                  <a:cubicBezTo>
                    <a:pt x="638" y="1020"/>
                    <a:pt x="648" y="1010"/>
                    <a:pt x="648" y="1000"/>
                  </a:cubicBezTo>
                  <a:lnTo>
                    <a:pt x="706" y="853"/>
                  </a:lnTo>
                  <a:cubicBezTo>
                    <a:pt x="726" y="902"/>
                    <a:pt x="746" y="941"/>
                    <a:pt x="765" y="991"/>
                  </a:cubicBezTo>
                  <a:cubicBezTo>
                    <a:pt x="736" y="1049"/>
                    <a:pt x="717" y="1108"/>
                    <a:pt x="687" y="1167"/>
                  </a:cubicBezTo>
                  <a:cubicBezTo>
                    <a:pt x="687" y="1187"/>
                    <a:pt x="697" y="1196"/>
                    <a:pt x="706" y="1196"/>
                  </a:cubicBezTo>
                  <a:cubicBezTo>
                    <a:pt x="717" y="1196"/>
                    <a:pt x="726" y="1196"/>
                    <a:pt x="726" y="1187"/>
                  </a:cubicBezTo>
                  <a:lnTo>
                    <a:pt x="785" y="1039"/>
                  </a:lnTo>
                  <a:cubicBezTo>
                    <a:pt x="785" y="1039"/>
                    <a:pt x="795" y="1049"/>
                    <a:pt x="795" y="1059"/>
                  </a:cubicBezTo>
                  <a:cubicBezTo>
                    <a:pt x="815" y="1098"/>
                    <a:pt x="824" y="1128"/>
                    <a:pt x="844" y="1167"/>
                  </a:cubicBezTo>
                  <a:cubicBezTo>
                    <a:pt x="844" y="1176"/>
                    <a:pt x="854" y="1176"/>
                    <a:pt x="854" y="1176"/>
                  </a:cubicBezTo>
                  <a:cubicBezTo>
                    <a:pt x="873" y="1176"/>
                    <a:pt x="883" y="1167"/>
                    <a:pt x="873" y="1157"/>
                  </a:cubicBezTo>
                  <a:cubicBezTo>
                    <a:pt x="854" y="1108"/>
                    <a:pt x="844" y="1069"/>
                    <a:pt x="824" y="1030"/>
                  </a:cubicBezTo>
                  <a:lnTo>
                    <a:pt x="824" y="1030"/>
                  </a:lnTo>
                  <a:cubicBezTo>
                    <a:pt x="873" y="1049"/>
                    <a:pt x="922" y="1069"/>
                    <a:pt x="961" y="1089"/>
                  </a:cubicBezTo>
                  <a:lnTo>
                    <a:pt x="971" y="1089"/>
                  </a:lnTo>
                  <a:cubicBezTo>
                    <a:pt x="991" y="1089"/>
                    <a:pt x="1000" y="1059"/>
                    <a:pt x="981" y="1049"/>
                  </a:cubicBezTo>
                  <a:cubicBezTo>
                    <a:pt x="922" y="1030"/>
                    <a:pt x="863" y="1000"/>
                    <a:pt x="804" y="971"/>
                  </a:cubicBezTo>
                  <a:cubicBezTo>
                    <a:pt x="785" y="932"/>
                    <a:pt x="765" y="882"/>
                    <a:pt x="746" y="843"/>
                  </a:cubicBezTo>
                  <a:lnTo>
                    <a:pt x="746" y="843"/>
                  </a:lnTo>
                  <a:lnTo>
                    <a:pt x="893" y="902"/>
                  </a:lnTo>
                  <a:lnTo>
                    <a:pt x="902" y="902"/>
                  </a:lnTo>
                  <a:cubicBezTo>
                    <a:pt x="913" y="902"/>
                    <a:pt x="922" y="882"/>
                    <a:pt x="902" y="873"/>
                  </a:cubicBezTo>
                  <a:cubicBezTo>
                    <a:pt x="844" y="843"/>
                    <a:pt x="785" y="814"/>
                    <a:pt x="726" y="795"/>
                  </a:cubicBezTo>
                  <a:cubicBezTo>
                    <a:pt x="717" y="765"/>
                    <a:pt x="706" y="745"/>
                    <a:pt x="697" y="716"/>
                  </a:cubicBezTo>
                  <a:cubicBezTo>
                    <a:pt x="726" y="697"/>
                    <a:pt x="746" y="667"/>
                    <a:pt x="756" y="638"/>
                  </a:cubicBezTo>
                  <a:cubicBezTo>
                    <a:pt x="785" y="638"/>
                    <a:pt x="815" y="638"/>
                    <a:pt x="834" y="647"/>
                  </a:cubicBezTo>
                  <a:lnTo>
                    <a:pt x="844" y="647"/>
                  </a:lnTo>
                  <a:cubicBezTo>
                    <a:pt x="883" y="706"/>
                    <a:pt x="922" y="755"/>
                    <a:pt x="961" y="804"/>
                  </a:cubicBezTo>
                  <a:cubicBezTo>
                    <a:pt x="961" y="814"/>
                    <a:pt x="971" y="814"/>
                    <a:pt x="971" y="814"/>
                  </a:cubicBezTo>
                  <a:cubicBezTo>
                    <a:pt x="991" y="814"/>
                    <a:pt x="1000" y="795"/>
                    <a:pt x="991" y="784"/>
                  </a:cubicBezTo>
                  <a:cubicBezTo>
                    <a:pt x="952" y="736"/>
                    <a:pt x="922" y="697"/>
                    <a:pt x="893" y="657"/>
                  </a:cubicBezTo>
                  <a:cubicBezTo>
                    <a:pt x="932" y="657"/>
                    <a:pt x="981" y="667"/>
                    <a:pt x="1030" y="667"/>
                  </a:cubicBezTo>
                  <a:lnTo>
                    <a:pt x="1030" y="677"/>
                  </a:lnTo>
                  <a:cubicBezTo>
                    <a:pt x="1069" y="726"/>
                    <a:pt x="1118" y="775"/>
                    <a:pt x="1157" y="834"/>
                  </a:cubicBezTo>
                  <a:lnTo>
                    <a:pt x="1167" y="834"/>
                  </a:lnTo>
                  <a:cubicBezTo>
                    <a:pt x="1177" y="834"/>
                    <a:pt x="1196" y="824"/>
                    <a:pt x="1187" y="804"/>
                  </a:cubicBezTo>
                  <a:cubicBezTo>
                    <a:pt x="1148" y="765"/>
                    <a:pt x="1118" y="726"/>
                    <a:pt x="1089" y="677"/>
                  </a:cubicBezTo>
                  <a:lnTo>
                    <a:pt x="1089" y="677"/>
                  </a:lnTo>
                  <a:cubicBezTo>
                    <a:pt x="1089" y="677"/>
                    <a:pt x="1098" y="677"/>
                    <a:pt x="1109" y="686"/>
                  </a:cubicBezTo>
                  <a:cubicBezTo>
                    <a:pt x="1148" y="686"/>
                    <a:pt x="1187" y="697"/>
                    <a:pt x="1226" y="697"/>
                  </a:cubicBezTo>
                  <a:cubicBezTo>
                    <a:pt x="1255" y="697"/>
                    <a:pt x="1255" y="667"/>
                    <a:pt x="1236" y="657"/>
                  </a:cubicBezTo>
                  <a:cubicBezTo>
                    <a:pt x="1187" y="657"/>
                    <a:pt x="1138" y="647"/>
                    <a:pt x="1098" y="638"/>
                  </a:cubicBezTo>
                  <a:lnTo>
                    <a:pt x="1216" y="549"/>
                  </a:lnTo>
                  <a:cubicBezTo>
                    <a:pt x="1236" y="540"/>
                    <a:pt x="1226" y="510"/>
                    <a:pt x="1207" y="510"/>
                  </a:cubicBezTo>
                  <a:cubicBezTo>
                    <a:pt x="1207" y="510"/>
                    <a:pt x="1196" y="510"/>
                    <a:pt x="1196" y="520"/>
                  </a:cubicBezTo>
                  <a:cubicBezTo>
                    <a:pt x="1148" y="559"/>
                    <a:pt x="1089" y="599"/>
                    <a:pt x="1040" y="638"/>
                  </a:cubicBezTo>
                  <a:cubicBezTo>
                    <a:pt x="991" y="628"/>
                    <a:pt x="942" y="618"/>
                    <a:pt x="902" y="618"/>
                  </a:cubicBezTo>
                  <a:cubicBezTo>
                    <a:pt x="942" y="588"/>
                    <a:pt x="981" y="549"/>
                    <a:pt x="1020" y="520"/>
                  </a:cubicBezTo>
                  <a:cubicBezTo>
                    <a:pt x="1040" y="510"/>
                    <a:pt x="1030" y="490"/>
                    <a:pt x="1011" y="490"/>
                  </a:cubicBezTo>
                  <a:lnTo>
                    <a:pt x="1000" y="490"/>
                  </a:lnTo>
                  <a:cubicBezTo>
                    <a:pt x="952" y="530"/>
                    <a:pt x="893" y="569"/>
                    <a:pt x="844" y="608"/>
                  </a:cubicBezTo>
                  <a:cubicBezTo>
                    <a:pt x="815" y="608"/>
                    <a:pt x="785" y="599"/>
                    <a:pt x="756" y="599"/>
                  </a:cubicBezTo>
                  <a:cubicBezTo>
                    <a:pt x="756" y="579"/>
                    <a:pt x="756" y="569"/>
                    <a:pt x="746" y="549"/>
                  </a:cubicBezTo>
                  <a:cubicBezTo>
                    <a:pt x="746" y="540"/>
                    <a:pt x="736" y="520"/>
                    <a:pt x="717" y="510"/>
                  </a:cubicBezTo>
                  <a:cubicBezTo>
                    <a:pt x="736" y="481"/>
                    <a:pt x="756" y="461"/>
                    <a:pt x="775" y="442"/>
                  </a:cubicBezTo>
                  <a:cubicBezTo>
                    <a:pt x="844" y="432"/>
                    <a:pt x="902" y="422"/>
                    <a:pt x="971" y="412"/>
                  </a:cubicBezTo>
                  <a:cubicBezTo>
                    <a:pt x="991" y="412"/>
                    <a:pt x="991" y="373"/>
                    <a:pt x="971" y="373"/>
                  </a:cubicBezTo>
                  <a:lnTo>
                    <a:pt x="961" y="373"/>
                  </a:lnTo>
                  <a:cubicBezTo>
                    <a:pt x="913" y="383"/>
                    <a:pt x="863" y="392"/>
                    <a:pt x="804" y="392"/>
                  </a:cubicBezTo>
                  <a:cubicBezTo>
                    <a:pt x="834" y="363"/>
                    <a:pt x="863" y="324"/>
                    <a:pt x="893" y="285"/>
                  </a:cubicBezTo>
                  <a:lnTo>
                    <a:pt x="902" y="285"/>
                  </a:lnTo>
                  <a:cubicBezTo>
                    <a:pt x="961" y="275"/>
                    <a:pt x="1030" y="265"/>
                    <a:pt x="1089" y="255"/>
                  </a:cubicBezTo>
                  <a:cubicBezTo>
                    <a:pt x="1118" y="255"/>
                    <a:pt x="1109" y="216"/>
                    <a:pt x="1089" y="216"/>
                  </a:cubicBezTo>
                  <a:cubicBezTo>
                    <a:pt x="1030" y="226"/>
                    <a:pt x="981" y="236"/>
                    <a:pt x="922" y="246"/>
                  </a:cubicBezTo>
                  <a:cubicBezTo>
                    <a:pt x="932" y="236"/>
                    <a:pt x="932" y="226"/>
                    <a:pt x="942" y="226"/>
                  </a:cubicBezTo>
                  <a:cubicBezTo>
                    <a:pt x="961" y="187"/>
                    <a:pt x="991" y="157"/>
                    <a:pt x="1011" y="128"/>
                  </a:cubicBezTo>
                  <a:cubicBezTo>
                    <a:pt x="1020" y="109"/>
                    <a:pt x="1011" y="98"/>
                    <a:pt x="1000" y="98"/>
                  </a:cubicBezTo>
                  <a:cubicBezTo>
                    <a:pt x="991" y="98"/>
                    <a:pt x="991" y="98"/>
                    <a:pt x="981" y="109"/>
                  </a:cubicBezTo>
                  <a:cubicBezTo>
                    <a:pt x="952" y="138"/>
                    <a:pt x="922" y="177"/>
                    <a:pt x="893" y="216"/>
                  </a:cubicBezTo>
                  <a:cubicBezTo>
                    <a:pt x="893" y="167"/>
                    <a:pt x="883" y="109"/>
                    <a:pt x="883" y="59"/>
                  </a:cubicBezTo>
                  <a:cubicBezTo>
                    <a:pt x="873" y="50"/>
                    <a:pt x="873" y="40"/>
                    <a:pt x="863" y="40"/>
                  </a:cubicBezTo>
                  <a:cubicBezTo>
                    <a:pt x="854" y="40"/>
                    <a:pt x="844" y="50"/>
                    <a:pt x="844" y="69"/>
                  </a:cubicBezTo>
                  <a:cubicBezTo>
                    <a:pt x="844" y="128"/>
                    <a:pt x="854" y="196"/>
                    <a:pt x="863" y="255"/>
                  </a:cubicBezTo>
                  <a:lnTo>
                    <a:pt x="775" y="373"/>
                  </a:lnTo>
                  <a:cubicBezTo>
                    <a:pt x="775" y="314"/>
                    <a:pt x="765" y="265"/>
                    <a:pt x="756" y="216"/>
                  </a:cubicBezTo>
                  <a:cubicBezTo>
                    <a:pt x="756" y="207"/>
                    <a:pt x="746" y="196"/>
                    <a:pt x="736" y="196"/>
                  </a:cubicBezTo>
                  <a:cubicBezTo>
                    <a:pt x="726" y="196"/>
                    <a:pt x="717" y="207"/>
                    <a:pt x="717" y="216"/>
                  </a:cubicBezTo>
                  <a:cubicBezTo>
                    <a:pt x="726" y="285"/>
                    <a:pt x="736" y="353"/>
                    <a:pt x="746" y="412"/>
                  </a:cubicBezTo>
                  <a:cubicBezTo>
                    <a:pt x="726" y="442"/>
                    <a:pt x="706" y="461"/>
                    <a:pt x="687" y="490"/>
                  </a:cubicBezTo>
                  <a:cubicBezTo>
                    <a:pt x="667" y="481"/>
                    <a:pt x="648" y="471"/>
                    <a:pt x="628" y="471"/>
                  </a:cubicBezTo>
                  <a:lnTo>
                    <a:pt x="599" y="471"/>
                  </a:lnTo>
                  <a:cubicBezTo>
                    <a:pt x="589" y="451"/>
                    <a:pt x="569" y="422"/>
                    <a:pt x="560" y="392"/>
                  </a:cubicBezTo>
                  <a:cubicBezTo>
                    <a:pt x="560" y="392"/>
                    <a:pt x="569" y="392"/>
                    <a:pt x="569" y="383"/>
                  </a:cubicBezTo>
                  <a:cubicBezTo>
                    <a:pt x="589" y="324"/>
                    <a:pt x="619" y="265"/>
                    <a:pt x="638" y="207"/>
                  </a:cubicBezTo>
                  <a:cubicBezTo>
                    <a:pt x="648" y="196"/>
                    <a:pt x="628" y="177"/>
                    <a:pt x="619" y="177"/>
                  </a:cubicBezTo>
                  <a:cubicBezTo>
                    <a:pt x="608" y="177"/>
                    <a:pt x="608" y="187"/>
                    <a:pt x="599" y="196"/>
                  </a:cubicBezTo>
                  <a:lnTo>
                    <a:pt x="540" y="344"/>
                  </a:lnTo>
                  <a:cubicBezTo>
                    <a:pt x="521" y="294"/>
                    <a:pt x="501" y="255"/>
                    <a:pt x="491" y="207"/>
                  </a:cubicBezTo>
                  <a:cubicBezTo>
                    <a:pt x="510" y="148"/>
                    <a:pt x="540" y="89"/>
                    <a:pt x="560" y="30"/>
                  </a:cubicBezTo>
                  <a:cubicBezTo>
                    <a:pt x="569" y="11"/>
                    <a:pt x="560" y="0"/>
                    <a:pt x="540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4"/>
            <p:cNvSpPr/>
            <p:nvPr/>
          </p:nvSpPr>
          <p:spPr>
            <a:xfrm>
              <a:off x="8489829" y="87198"/>
              <a:ext cx="611148" cy="569708"/>
            </a:xfrm>
            <a:custGeom>
              <a:avLst/>
              <a:gdLst/>
              <a:ahLst/>
              <a:cxnLst/>
              <a:rect l="l" t="t" r="r" b="b"/>
              <a:pathLst>
                <a:path w="3597" h="3353" extrusionOk="0">
                  <a:moveTo>
                    <a:pt x="2136" y="1"/>
                  </a:moveTo>
                  <a:cubicBezTo>
                    <a:pt x="2097" y="1"/>
                    <a:pt x="2068" y="31"/>
                    <a:pt x="2078" y="70"/>
                  </a:cubicBezTo>
                  <a:cubicBezTo>
                    <a:pt x="2136" y="246"/>
                    <a:pt x="2195" y="413"/>
                    <a:pt x="2254" y="589"/>
                  </a:cubicBezTo>
                  <a:cubicBezTo>
                    <a:pt x="2205" y="707"/>
                    <a:pt x="2147" y="834"/>
                    <a:pt x="2088" y="952"/>
                  </a:cubicBezTo>
                  <a:cubicBezTo>
                    <a:pt x="2038" y="815"/>
                    <a:pt x="1990" y="678"/>
                    <a:pt x="1940" y="530"/>
                  </a:cubicBezTo>
                  <a:cubicBezTo>
                    <a:pt x="1931" y="511"/>
                    <a:pt x="1911" y="501"/>
                    <a:pt x="1892" y="501"/>
                  </a:cubicBezTo>
                  <a:cubicBezTo>
                    <a:pt x="1862" y="501"/>
                    <a:pt x="1823" y="530"/>
                    <a:pt x="1843" y="569"/>
                  </a:cubicBezTo>
                  <a:cubicBezTo>
                    <a:pt x="1901" y="746"/>
                    <a:pt x="1960" y="913"/>
                    <a:pt x="2019" y="1089"/>
                  </a:cubicBezTo>
                  <a:cubicBezTo>
                    <a:pt x="1980" y="1167"/>
                    <a:pt x="1940" y="1246"/>
                    <a:pt x="1911" y="1314"/>
                  </a:cubicBezTo>
                  <a:cubicBezTo>
                    <a:pt x="1872" y="1305"/>
                    <a:pt x="1823" y="1294"/>
                    <a:pt x="1784" y="1294"/>
                  </a:cubicBezTo>
                  <a:lnTo>
                    <a:pt x="1755" y="1294"/>
                  </a:lnTo>
                  <a:cubicBezTo>
                    <a:pt x="1705" y="1305"/>
                    <a:pt x="1666" y="1314"/>
                    <a:pt x="1627" y="1334"/>
                  </a:cubicBezTo>
                  <a:cubicBezTo>
                    <a:pt x="1588" y="1265"/>
                    <a:pt x="1539" y="1207"/>
                    <a:pt x="1500" y="1138"/>
                  </a:cubicBezTo>
                  <a:lnTo>
                    <a:pt x="1509" y="1128"/>
                  </a:lnTo>
                  <a:cubicBezTo>
                    <a:pt x="1539" y="942"/>
                    <a:pt x="1568" y="765"/>
                    <a:pt x="1598" y="580"/>
                  </a:cubicBezTo>
                  <a:cubicBezTo>
                    <a:pt x="1607" y="540"/>
                    <a:pt x="1578" y="521"/>
                    <a:pt x="1549" y="521"/>
                  </a:cubicBezTo>
                  <a:cubicBezTo>
                    <a:pt x="1520" y="521"/>
                    <a:pt x="1500" y="530"/>
                    <a:pt x="1490" y="560"/>
                  </a:cubicBezTo>
                  <a:cubicBezTo>
                    <a:pt x="1470" y="717"/>
                    <a:pt x="1441" y="863"/>
                    <a:pt x="1411" y="1011"/>
                  </a:cubicBezTo>
                  <a:cubicBezTo>
                    <a:pt x="1343" y="902"/>
                    <a:pt x="1265" y="795"/>
                    <a:pt x="1186" y="678"/>
                  </a:cubicBezTo>
                  <a:cubicBezTo>
                    <a:pt x="1186" y="678"/>
                    <a:pt x="1186" y="667"/>
                    <a:pt x="1196" y="667"/>
                  </a:cubicBezTo>
                  <a:cubicBezTo>
                    <a:pt x="1226" y="482"/>
                    <a:pt x="1255" y="305"/>
                    <a:pt x="1284" y="119"/>
                  </a:cubicBezTo>
                  <a:cubicBezTo>
                    <a:pt x="1294" y="79"/>
                    <a:pt x="1265" y="60"/>
                    <a:pt x="1235" y="60"/>
                  </a:cubicBezTo>
                  <a:cubicBezTo>
                    <a:pt x="1206" y="60"/>
                    <a:pt x="1186" y="70"/>
                    <a:pt x="1176" y="99"/>
                  </a:cubicBezTo>
                  <a:cubicBezTo>
                    <a:pt x="1157" y="256"/>
                    <a:pt x="1128" y="403"/>
                    <a:pt x="1098" y="560"/>
                  </a:cubicBezTo>
                  <a:cubicBezTo>
                    <a:pt x="1088" y="540"/>
                    <a:pt x="1069" y="511"/>
                    <a:pt x="1059" y="491"/>
                  </a:cubicBezTo>
                  <a:cubicBezTo>
                    <a:pt x="990" y="403"/>
                    <a:pt x="932" y="315"/>
                    <a:pt x="863" y="217"/>
                  </a:cubicBezTo>
                  <a:cubicBezTo>
                    <a:pt x="853" y="197"/>
                    <a:pt x="843" y="197"/>
                    <a:pt x="823" y="197"/>
                  </a:cubicBezTo>
                  <a:cubicBezTo>
                    <a:pt x="784" y="197"/>
                    <a:pt x="745" y="236"/>
                    <a:pt x="775" y="275"/>
                  </a:cubicBezTo>
                  <a:cubicBezTo>
                    <a:pt x="853" y="393"/>
                    <a:pt x="932" y="501"/>
                    <a:pt x="1000" y="609"/>
                  </a:cubicBezTo>
                  <a:cubicBezTo>
                    <a:pt x="863" y="580"/>
                    <a:pt x="716" y="550"/>
                    <a:pt x="569" y="521"/>
                  </a:cubicBezTo>
                  <a:lnTo>
                    <a:pt x="559" y="521"/>
                  </a:lnTo>
                  <a:cubicBezTo>
                    <a:pt x="500" y="521"/>
                    <a:pt x="481" y="619"/>
                    <a:pt x="549" y="628"/>
                  </a:cubicBezTo>
                  <a:cubicBezTo>
                    <a:pt x="725" y="667"/>
                    <a:pt x="912" y="697"/>
                    <a:pt x="1088" y="736"/>
                  </a:cubicBezTo>
                  <a:cubicBezTo>
                    <a:pt x="1167" y="844"/>
                    <a:pt x="1245" y="952"/>
                    <a:pt x="1313" y="1069"/>
                  </a:cubicBezTo>
                  <a:cubicBezTo>
                    <a:pt x="1176" y="1040"/>
                    <a:pt x="1030" y="1011"/>
                    <a:pt x="882" y="981"/>
                  </a:cubicBezTo>
                  <a:lnTo>
                    <a:pt x="873" y="981"/>
                  </a:lnTo>
                  <a:cubicBezTo>
                    <a:pt x="814" y="981"/>
                    <a:pt x="794" y="1079"/>
                    <a:pt x="863" y="1089"/>
                  </a:cubicBezTo>
                  <a:cubicBezTo>
                    <a:pt x="1039" y="1118"/>
                    <a:pt x="1226" y="1157"/>
                    <a:pt x="1402" y="1196"/>
                  </a:cubicBezTo>
                  <a:cubicBezTo>
                    <a:pt x="1451" y="1255"/>
                    <a:pt x="1490" y="1324"/>
                    <a:pt x="1539" y="1392"/>
                  </a:cubicBezTo>
                  <a:cubicBezTo>
                    <a:pt x="1461" y="1451"/>
                    <a:pt x="1411" y="1549"/>
                    <a:pt x="1411" y="1647"/>
                  </a:cubicBezTo>
                  <a:cubicBezTo>
                    <a:pt x="1333" y="1657"/>
                    <a:pt x="1265" y="1657"/>
                    <a:pt x="1186" y="1667"/>
                  </a:cubicBezTo>
                  <a:cubicBezTo>
                    <a:pt x="1186" y="1667"/>
                    <a:pt x="1186" y="1657"/>
                    <a:pt x="1176" y="1657"/>
                  </a:cubicBezTo>
                  <a:cubicBezTo>
                    <a:pt x="1039" y="1540"/>
                    <a:pt x="892" y="1422"/>
                    <a:pt x="755" y="1305"/>
                  </a:cubicBezTo>
                  <a:cubicBezTo>
                    <a:pt x="745" y="1294"/>
                    <a:pt x="736" y="1285"/>
                    <a:pt x="716" y="1285"/>
                  </a:cubicBezTo>
                  <a:cubicBezTo>
                    <a:pt x="677" y="1285"/>
                    <a:pt x="638" y="1344"/>
                    <a:pt x="686" y="1383"/>
                  </a:cubicBezTo>
                  <a:lnTo>
                    <a:pt x="1039" y="1677"/>
                  </a:lnTo>
                  <a:cubicBezTo>
                    <a:pt x="902" y="1686"/>
                    <a:pt x="765" y="1697"/>
                    <a:pt x="638" y="1706"/>
                  </a:cubicBezTo>
                  <a:cubicBezTo>
                    <a:pt x="627" y="1706"/>
                    <a:pt x="627" y="1697"/>
                    <a:pt x="618" y="1697"/>
                  </a:cubicBezTo>
                  <a:cubicBezTo>
                    <a:pt x="481" y="1579"/>
                    <a:pt x="344" y="1461"/>
                    <a:pt x="196" y="1344"/>
                  </a:cubicBezTo>
                  <a:cubicBezTo>
                    <a:pt x="187" y="1334"/>
                    <a:pt x="177" y="1334"/>
                    <a:pt x="167" y="1334"/>
                  </a:cubicBezTo>
                  <a:cubicBezTo>
                    <a:pt x="118" y="1334"/>
                    <a:pt x="89" y="1392"/>
                    <a:pt x="128" y="1422"/>
                  </a:cubicBezTo>
                  <a:cubicBezTo>
                    <a:pt x="246" y="1520"/>
                    <a:pt x="363" y="1628"/>
                    <a:pt x="481" y="1726"/>
                  </a:cubicBezTo>
                  <a:lnTo>
                    <a:pt x="412" y="1726"/>
                  </a:lnTo>
                  <a:cubicBezTo>
                    <a:pt x="294" y="1736"/>
                    <a:pt x="187" y="1745"/>
                    <a:pt x="69" y="1755"/>
                  </a:cubicBezTo>
                  <a:cubicBezTo>
                    <a:pt x="0" y="1755"/>
                    <a:pt x="10" y="1863"/>
                    <a:pt x="79" y="1863"/>
                  </a:cubicBezTo>
                  <a:cubicBezTo>
                    <a:pt x="216" y="1853"/>
                    <a:pt x="344" y="1843"/>
                    <a:pt x="481" y="1834"/>
                  </a:cubicBezTo>
                  <a:lnTo>
                    <a:pt x="481" y="1834"/>
                  </a:lnTo>
                  <a:cubicBezTo>
                    <a:pt x="383" y="1941"/>
                    <a:pt x="285" y="2049"/>
                    <a:pt x="187" y="2167"/>
                  </a:cubicBezTo>
                  <a:cubicBezTo>
                    <a:pt x="148" y="2206"/>
                    <a:pt x="187" y="2255"/>
                    <a:pt x="226" y="2255"/>
                  </a:cubicBezTo>
                  <a:cubicBezTo>
                    <a:pt x="246" y="2255"/>
                    <a:pt x="255" y="2245"/>
                    <a:pt x="265" y="2235"/>
                  </a:cubicBezTo>
                  <a:cubicBezTo>
                    <a:pt x="392" y="2098"/>
                    <a:pt x="510" y="1961"/>
                    <a:pt x="627" y="1824"/>
                  </a:cubicBezTo>
                  <a:cubicBezTo>
                    <a:pt x="765" y="1804"/>
                    <a:pt x="902" y="1795"/>
                    <a:pt x="1030" y="1784"/>
                  </a:cubicBezTo>
                  <a:lnTo>
                    <a:pt x="1030" y="1784"/>
                  </a:lnTo>
                  <a:cubicBezTo>
                    <a:pt x="932" y="1902"/>
                    <a:pt x="834" y="2010"/>
                    <a:pt x="745" y="2118"/>
                  </a:cubicBezTo>
                  <a:cubicBezTo>
                    <a:pt x="706" y="2157"/>
                    <a:pt x="745" y="2206"/>
                    <a:pt x="784" y="2206"/>
                  </a:cubicBezTo>
                  <a:cubicBezTo>
                    <a:pt x="794" y="2206"/>
                    <a:pt x="814" y="2206"/>
                    <a:pt x="823" y="2196"/>
                  </a:cubicBezTo>
                  <a:cubicBezTo>
                    <a:pt x="941" y="2049"/>
                    <a:pt x="1069" y="1912"/>
                    <a:pt x="1186" y="1775"/>
                  </a:cubicBezTo>
                  <a:cubicBezTo>
                    <a:pt x="1265" y="1775"/>
                    <a:pt x="1343" y="1765"/>
                    <a:pt x="1422" y="1755"/>
                  </a:cubicBezTo>
                  <a:cubicBezTo>
                    <a:pt x="1441" y="1863"/>
                    <a:pt x="1500" y="1941"/>
                    <a:pt x="1588" y="1991"/>
                  </a:cubicBezTo>
                  <a:cubicBezTo>
                    <a:pt x="1549" y="2059"/>
                    <a:pt x="1520" y="2128"/>
                    <a:pt x="1490" y="2196"/>
                  </a:cubicBezTo>
                  <a:cubicBezTo>
                    <a:pt x="1480" y="2196"/>
                    <a:pt x="1480" y="2206"/>
                    <a:pt x="1470" y="2206"/>
                  </a:cubicBezTo>
                  <a:cubicBezTo>
                    <a:pt x="1294" y="2265"/>
                    <a:pt x="1128" y="2333"/>
                    <a:pt x="951" y="2392"/>
                  </a:cubicBezTo>
                  <a:cubicBezTo>
                    <a:pt x="892" y="2412"/>
                    <a:pt x="921" y="2500"/>
                    <a:pt x="971" y="2500"/>
                  </a:cubicBezTo>
                  <a:lnTo>
                    <a:pt x="990" y="2500"/>
                  </a:lnTo>
                  <a:cubicBezTo>
                    <a:pt x="1137" y="2441"/>
                    <a:pt x="1274" y="2392"/>
                    <a:pt x="1422" y="2333"/>
                  </a:cubicBezTo>
                  <a:lnTo>
                    <a:pt x="1422" y="2333"/>
                  </a:lnTo>
                  <a:cubicBezTo>
                    <a:pt x="1363" y="2461"/>
                    <a:pt x="1304" y="2579"/>
                    <a:pt x="1245" y="2706"/>
                  </a:cubicBezTo>
                  <a:lnTo>
                    <a:pt x="1226" y="2706"/>
                  </a:lnTo>
                  <a:cubicBezTo>
                    <a:pt x="1059" y="2764"/>
                    <a:pt x="882" y="2833"/>
                    <a:pt x="716" y="2892"/>
                  </a:cubicBezTo>
                  <a:cubicBezTo>
                    <a:pt x="657" y="2912"/>
                    <a:pt x="677" y="3000"/>
                    <a:pt x="725" y="3000"/>
                  </a:cubicBezTo>
                  <a:lnTo>
                    <a:pt x="745" y="3000"/>
                  </a:lnTo>
                  <a:cubicBezTo>
                    <a:pt x="892" y="2941"/>
                    <a:pt x="1039" y="2892"/>
                    <a:pt x="1186" y="2843"/>
                  </a:cubicBezTo>
                  <a:lnTo>
                    <a:pt x="1186" y="2843"/>
                  </a:lnTo>
                  <a:cubicBezTo>
                    <a:pt x="1176" y="2862"/>
                    <a:pt x="1157" y="2882"/>
                    <a:pt x="1147" y="2902"/>
                  </a:cubicBezTo>
                  <a:cubicBezTo>
                    <a:pt x="1098" y="3010"/>
                    <a:pt x="1049" y="3108"/>
                    <a:pt x="1010" y="3206"/>
                  </a:cubicBezTo>
                  <a:cubicBezTo>
                    <a:pt x="980" y="3254"/>
                    <a:pt x="1019" y="3284"/>
                    <a:pt x="1059" y="3284"/>
                  </a:cubicBezTo>
                  <a:cubicBezTo>
                    <a:pt x="1078" y="3284"/>
                    <a:pt x="1098" y="3274"/>
                    <a:pt x="1108" y="3254"/>
                  </a:cubicBezTo>
                  <a:cubicBezTo>
                    <a:pt x="1157" y="3137"/>
                    <a:pt x="1215" y="3019"/>
                    <a:pt x="1274" y="2902"/>
                  </a:cubicBezTo>
                  <a:lnTo>
                    <a:pt x="1422" y="3313"/>
                  </a:lnTo>
                  <a:cubicBezTo>
                    <a:pt x="1422" y="3343"/>
                    <a:pt x="1441" y="3352"/>
                    <a:pt x="1461" y="3352"/>
                  </a:cubicBezTo>
                  <a:cubicBezTo>
                    <a:pt x="1500" y="3352"/>
                    <a:pt x="1539" y="3323"/>
                    <a:pt x="1520" y="3284"/>
                  </a:cubicBezTo>
                  <a:lnTo>
                    <a:pt x="1343" y="2755"/>
                  </a:lnTo>
                  <a:cubicBezTo>
                    <a:pt x="1402" y="2637"/>
                    <a:pt x="1461" y="2520"/>
                    <a:pt x="1520" y="2392"/>
                  </a:cubicBezTo>
                  <a:cubicBezTo>
                    <a:pt x="1559" y="2539"/>
                    <a:pt x="1607" y="2677"/>
                    <a:pt x="1657" y="2814"/>
                  </a:cubicBezTo>
                  <a:cubicBezTo>
                    <a:pt x="1666" y="2843"/>
                    <a:pt x="1686" y="2853"/>
                    <a:pt x="1705" y="2853"/>
                  </a:cubicBezTo>
                  <a:cubicBezTo>
                    <a:pt x="1735" y="2853"/>
                    <a:pt x="1774" y="2823"/>
                    <a:pt x="1764" y="2775"/>
                  </a:cubicBezTo>
                  <a:cubicBezTo>
                    <a:pt x="1705" y="2608"/>
                    <a:pt x="1637" y="2431"/>
                    <a:pt x="1578" y="2255"/>
                  </a:cubicBezTo>
                  <a:cubicBezTo>
                    <a:pt x="1618" y="2187"/>
                    <a:pt x="1657" y="2108"/>
                    <a:pt x="1686" y="2039"/>
                  </a:cubicBezTo>
                  <a:cubicBezTo>
                    <a:pt x="1716" y="2049"/>
                    <a:pt x="1755" y="2049"/>
                    <a:pt x="1784" y="2049"/>
                  </a:cubicBezTo>
                  <a:lnTo>
                    <a:pt x="1813" y="2049"/>
                  </a:lnTo>
                  <a:cubicBezTo>
                    <a:pt x="1862" y="2049"/>
                    <a:pt x="1921" y="2030"/>
                    <a:pt x="1960" y="2010"/>
                  </a:cubicBezTo>
                  <a:cubicBezTo>
                    <a:pt x="2009" y="2069"/>
                    <a:pt x="2058" y="2137"/>
                    <a:pt x="2097" y="2206"/>
                  </a:cubicBezTo>
                  <a:lnTo>
                    <a:pt x="2097" y="2226"/>
                  </a:lnTo>
                  <a:cubicBezTo>
                    <a:pt x="2058" y="2402"/>
                    <a:pt x="2029" y="2588"/>
                    <a:pt x="1999" y="2764"/>
                  </a:cubicBezTo>
                  <a:cubicBezTo>
                    <a:pt x="1990" y="2804"/>
                    <a:pt x="2029" y="2833"/>
                    <a:pt x="2058" y="2833"/>
                  </a:cubicBezTo>
                  <a:cubicBezTo>
                    <a:pt x="2078" y="2833"/>
                    <a:pt x="2097" y="2814"/>
                    <a:pt x="2107" y="2784"/>
                  </a:cubicBezTo>
                  <a:cubicBezTo>
                    <a:pt x="2136" y="2637"/>
                    <a:pt x="2156" y="2481"/>
                    <a:pt x="2186" y="2333"/>
                  </a:cubicBezTo>
                  <a:cubicBezTo>
                    <a:pt x="2264" y="2441"/>
                    <a:pt x="2343" y="2559"/>
                    <a:pt x="2411" y="2666"/>
                  </a:cubicBezTo>
                  <a:lnTo>
                    <a:pt x="2411" y="2686"/>
                  </a:lnTo>
                  <a:cubicBezTo>
                    <a:pt x="2372" y="2862"/>
                    <a:pt x="2343" y="3049"/>
                    <a:pt x="2313" y="3225"/>
                  </a:cubicBezTo>
                  <a:cubicBezTo>
                    <a:pt x="2303" y="3265"/>
                    <a:pt x="2343" y="3284"/>
                    <a:pt x="2372" y="3284"/>
                  </a:cubicBezTo>
                  <a:cubicBezTo>
                    <a:pt x="2391" y="3284"/>
                    <a:pt x="2411" y="3274"/>
                    <a:pt x="2421" y="3245"/>
                  </a:cubicBezTo>
                  <a:cubicBezTo>
                    <a:pt x="2450" y="3098"/>
                    <a:pt x="2470" y="2941"/>
                    <a:pt x="2499" y="2794"/>
                  </a:cubicBezTo>
                  <a:cubicBezTo>
                    <a:pt x="2519" y="2814"/>
                    <a:pt x="2528" y="2833"/>
                    <a:pt x="2539" y="2853"/>
                  </a:cubicBezTo>
                  <a:cubicBezTo>
                    <a:pt x="2607" y="2941"/>
                    <a:pt x="2666" y="3039"/>
                    <a:pt x="2735" y="3127"/>
                  </a:cubicBezTo>
                  <a:cubicBezTo>
                    <a:pt x="2744" y="3147"/>
                    <a:pt x="2754" y="3156"/>
                    <a:pt x="2774" y="3156"/>
                  </a:cubicBezTo>
                  <a:cubicBezTo>
                    <a:pt x="2813" y="3156"/>
                    <a:pt x="2852" y="3108"/>
                    <a:pt x="2822" y="3069"/>
                  </a:cubicBezTo>
                  <a:cubicBezTo>
                    <a:pt x="2744" y="2960"/>
                    <a:pt x="2676" y="2853"/>
                    <a:pt x="2597" y="2745"/>
                  </a:cubicBezTo>
                  <a:lnTo>
                    <a:pt x="2597" y="2745"/>
                  </a:lnTo>
                  <a:cubicBezTo>
                    <a:pt x="2744" y="2775"/>
                    <a:pt x="2881" y="2794"/>
                    <a:pt x="3029" y="2823"/>
                  </a:cubicBezTo>
                  <a:lnTo>
                    <a:pt x="3038" y="2823"/>
                  </a:lnTo>
                  <a:cubicBezTo>
                    <a:pt x="3097" y="2823"/>
                    <a:pt x="3116" y="2735"/>
                    <a:pt x="3048" y="2716"/>
                  </a:cubicBezTo>
                  <a:cubicBezTo>
                    <a:pt x="2872" y="2686"/>
                    <a:pt x="2695" y="2647"/>
                    <a:pt x="2509" y="2618"/>
                  </a:cubicBezTo>
                  <a:lnTo>
                    <a:pt x="2509" y="2608"/>
                  </a:lnTo>
                  <a:cubicBezTo>
                    <a:pt x="2430" y="2500"/>
                    <a:pt x="2362" y="2392"/>
                    <a:pt x="2284" y="2285"/>
                  </a:cubicBezTo>
                  <a:lnTo>
                    <a:pt x="2284" y="2285"/>
                  </a:lnTo>
                  <a:cubicBezTo>
                    <a:pt x="2430" y="2314"/>
                    <a:pt x="2568" y="2343"/>
                    <a:pt x="2715" y="2372"/>
                  </a:cubicBezTo>
                  <a:lnTo>
                    <a:pt x="2724" y="2372"/>
                  </a:lnTo>
                  <a:cubicBezTo>
                    <a:pt x="2783" y="2372"/>
                    <a:pt x="2803" y="2274"/>
                    <a:pt x="2735" y="2265"/>
                  </a:cubicBezTo>
                  <a:cubicBezTo>
                    <a:pt x="2558" y="2226"/>
                    <a:pt x="2382" y="2187"/>
                    <a:pt x="2195" y="2157"/>
                  </a:cubicBezTo>
                  <a:cubicBezTo>
                    <a:pt x="2147" y="2078"/>
                    <a:pt x="2097" y="2010"/>
                    <a:pt x="2049" y="1941"/>
                  </a:cubicBezTo>
                  <a:cubicBezTo>
                    <a:pt x="2107" y="1882"/>
                    <a:pt x="2156" y="1795"/>
                    <a:pt x="2156" y="1697"/>
                  </a:cubicBezTo>
                  <a:cubicBezTo>
                    <a:pt x="2245" y="1697"/>
                    <a:pt x="2323" y="1686"/>
                    <a:pt x="2411" y="1677"/>
                  </a:cubicBezTo>
                  <a:cubicBezTo>
                    <a:pt x="2411" y="1686"/>
                    <a:pt x="2421" y="1686"/>
                    <a:pt x="2421" y="1697"/>
                  </a:cubicBezTo>
                  <a:cubicBezTo>
                    <a:pt x="2568" y="1814"/>
                    <a:pt x="2705" y="1932"/>
                    <a:pt x="2842" y="2049"/>
                  </a:cubicBezTo>
                  <a:cubicBezTo>
                    <a:pt x="2852" y="2059"/>
                    <a:pt x="2872" y="2059"/>
                    <a:pt x="2881" y="2059"/>
                  </a:cubicBezTo>
                  <a:cubicBezTo>
                    <a:pt x="2920" y="2059"/>
                    <a:pt x="2960" y="2000"/>
                    <a:pt x="2920" y="1961"/>
                  </a:cubicBezTo>
                  <a:lnTo>
                    <a:pt x="2568" y="1667"/>
                  </a:lnTo>
                  <a:cubicBezTo>
                    <a:pt x="2695" y="1657"/>
                    <a:pt x="2833" y="1647"/>
                    <a:pt x="2970" y="1638"/>
                  </a:cubicBezTo>
                  <a:cubicBezTo>
                    <a:pt x="2970" y="1647"/>
                    <a:pt x="2970" y="1647"/>
                    <a:pt x="2979" y="1647"/>
                  </a:cubicBezTo>
                  <a:cubicBezTo>
                    <a:pt x="3116" y="1765"/>
                    <a:pt x="3264" y="1882"/>
                    <a:pt x="3401" y="2010"/>
                  </a:cubicBezTo>
                  <a:cubicBezTo>
                    <a:pt x="3410" y="2010"/>
                    <a:pt x="3421" y="2020"/>
                    <a:pt x="3430" y="2020"/>
                  </a:cubicBezTo>
                  <a:cubicBezTo>
                    <a:pt x="3479" y="2020"/>
                    <a:pt x="3519" y="1961"/>
                    <a:pt x="3469" y="1922"/>
                  </a:cubicBezTo>
                  <a:lnTo>
                    <a:pt x="3116" y="1628"/>
                  </a:lnTo>
                  <a:cubicBezTo>
                    <a:pt x="3146" y="1628"/>
                    <a:pt x="3166" y="1618"/>
                    <a:pt x="3195" y="1618"/>
                  </a:cubicBezTo>
                  <a:cubicBezTo>
                    <a:pt x="3303" y="1608"/>
                    <a:pt x="3410" y="1608"/>
                    <a:pt x="3528" y="1599"/>
                  </a:cubicBezTo>
                  <a:cubicBezTo>
                    <a:pt x="3597" y="1588"/>
                    <a:pt x="3587" y="1490"/>
                    <a:pt x="3528" y="1490"/>
                  </a:cubicBezTo>
                  <a:lnTo>
                    <a:pt x="3519" y="1490"/>
                  </a:lnTo>
                  <a:cubicBezTo>
                    <a:pt x="3391" y="1501"/>
                    <a:pt x="3254" y="1510"/>
                    <a:pt x="3127" y="1520"/>
                  </a:cubicBezTo>
                  <a:cubicBezTo>
                    <a:pt x="3225" y="1403"/>
                    <a:pt x="3312" y="1294"/>
                    <a:pt x="3410" y="1187"/>
                  </a:cubicBezTo>
                  <a:cubicBezTo>
                    <a:pt x="3450" y="1148"/>
                    <a:pt x="3410" y="1098"/>
                    <a:pt x="3371" y="1098"/>
                  </a:cubicBezTo>
                  <a:cubicBezTo>
                    <a:pt x="3352" y="1098"/>
                    <a:pt x="3342" y="1098"/>
                    <a:pt x="3332" y="1118"/>
                  </a:cubicBezTo>
                  <a:cubicBezTo>
                    <a:pt x="3214" y="1255"/>
                    <a:pt x="3087" y="1392"/>
                    <a:pt x="2970" y="1530"/>
                  </a:cubicBezTo>
                  <a:cubicBezTo>
                    <a:pt x="2833" y="1540"/>
                    <a:pt x="2705" y="1549"/>
                    <a:pt x="2568" y="1559"/>
                  </a:cubicBezTo>
                  <a:cubicBezTo>
                    <a:pt x="2666" y="1451"/>
                    <a:pt x="2764" y="1334"/>
                    <a:pt x="2862" y="1226"/>
                  </a:cubicBezTo>
                  <a:cubicBezTo>
                    <a:pt x="2891" y="1187"/>
                    <a:pt x="2852" y="1138"/>
                    <a:pt x="2813" y="1138"/>
                  </a:cubicBezTo>
                  <a:cubicBezTo>
                    <a:pt x="2803" y="1138"/>
                    <a:pt x="2783" y="1148"/>
                    <a:pt x="2774" y="1157"/>
                  </a:cubicBezTo>
                  <a:cubicBezTo>
                    <a:pt x="2656" y="1294"/>
                    <a:pt x="2539" y="1432"/>
                    <a:pt x="2411" y="1569"/>
                  </a:cubicBezTo>
                  <a:cubicBezTo>
                    <a:pt x="2323" y="1579"/>
                    <a:pt x="2234" y="1588"/>
                    <a:pt x="2147" y="1588"/>
                  </a:cubicBezTo>
                  <a:cubicBezTo>
                    <a:pt x="2127" y="1501"/>
                    <a:pt x="2078" y="1422"/>
                    <a:pt x="2009" y="1373"/>
                  </a:cubicBezTo>
                  <a:cubicBezTo>
                    <a:pt x="2038" y="1294"/>
                    <a:pt x="2078" y="1226"/>
                    <a:pt x="2117" y="1148"/>
                  </a:cubicBezTo>
                  <a:lnTo>
                    <a:pt x="2127" y="1148"/>
                  </a:lnTo>
                  <a:cubicBezTo>
                    <a:pt x="2303" y="1079"/>
                    <a:pt x="2480" y="1020"/>
                    <a:pt x="2646" y="952"/>
                  </a:cubicBezTo>
                  <a:cubicBezTo>
                    <a:pt x="2705" y="932"/>
                    <a:pt x="2685" y="854"/>
                    <a:pt x="2626" y="854"/>
                  </a:cubicBezTo>
                  <a:lnTo>
                    <a:pt x="2607" y="854"/>
                  </a:lnTo>
                  <a:cubicBezTo>
                    <a:pt x="2470" y="902"/>
                    <a:pt x="2323" y="961"/>
                    <a:pt x="2176" y="1011"/>
                  </a:cubicBezTo>
                  <a:cubicBezTo>
                    <a:pt x="2234" y="893"/>
                    <a:pt x="2293" y="765"/>
                    <a:pt x="2352" y="648"/>
                  </a:cubicBezTo>
                  <a:cubicBezTo>
                    <a:pt x="2362" y="648"/>
                    <a:pt x="2362" y="648"/>
                    <a:pt x="2372" y="638"/>
                  </a:cubicBezTo>
                  <a:cubicBezTo>
                    <a:pt x="2539" y="580"/>
                    <a:pt x="2715" y="521"/>
                    <a:pt x="2891" y="452"/>
                  </a:cubicBezTo>
                  <a:cubicBezTo>
                    <a:pt x="2950" y="432"/>
                    <a:pt x="2920" y="344"/>
                    <a:pt x="2872" y="344"/>
                  </a:cubicBezTo>
                  <a:cubicBezTo>
                    <a:pt x="2862" y="344"/>
                    <a:pt x="2862" y="344"/>
                    <a:pt x="2852" y="354"/>
                  </a:cubicBezTo>
                  <a:cubicBezTo>
                    <a:pt x="2705" y="403"/>
                    <a:pt x="2558" y="452"/>
                    <a:pt x="2421" y="511"/>
                  </a:cubicBezTo>
                  <a:cubicBezTo>
                    <a:pt x="2430" y="491"/>
                    <a:pt x="2441" y="462"/>
                    <a:pt x="2450" y="442"/>
                  </a:cubicBezTo>
                  <a:cubicBezTo>
                    <a:pt x="2499" y="344"/>
                    <a:pt x="2548" y="236"/>
                    <a:pt x="2597" y="138"/>
                  </a:cubicBezTo>
                  <a:cubicBezTo>
                    <a:pt x="2617" y="99"/>
                    <a:pt x="2578" y="60"/>
                    <a:pt x="2539" y="60"/>
                  </a:cubicBezTo>
                  <a:cubicBezTo>
                    <a:pt x="2528" y="60"/>
                    <a:pt x="2509" y="70"/>
                    <a:pt x="2499" y="90"/>
                  </a:cubicBezTo>
                  <a:cubicBezTo>
                    <a:pt x="2441" y="207"/>
                    <a:pt x="2382" y="334"/>
                    <a:pt x="2323" y="452"/>
                  </a:cubicBezTo>
                  <a:cubicBezTo>
                    <a:pt x="2274" y="315"/>
                    <a:pt x="2234" y="168"/>
                    <a:pt x="2186" y="31"/>
                  </a:cubicBezTo>
                  <a:cubicBezTo>
                    <a:pt x="2176" y="11"/>
                    <a:pt x="2156" y="1"/>
                    <a:pt x="2136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4"/>
            <p:cNvSpPr/>
            <p:nvPr/>
          </p:nvSpPr>
          <p:spPr>
            <a:xfrm>
              <a:off x="4458955" y="1740566"/>
              <a:ext cx="399786" cy="371423"/>
            </a:xfrm>
            <a:custGeom>
              <a:avLst/>
              <a:gdLst/>
              <a:ahLst/>
              <a:cxnLst/>
              <a:rect l="l" t="t" r="r" b="b"/>
              <a:pathLst>
                <a:path w="2353" h="2186" extrusionOk="0">
                  <a:moveTo>
                    <a:pt x="912" y="1"/>
                  </a:moveTo>
                  <a:cubicBezTo>
                    <a:pt x="902" y="1"/>
                    <a:pt x="883" y="10"/>
                    <a:pt x="883" y="21"/>
                  </a:cubicBezTo>
                  <a:lnTo>
                    <a:pt x="794" y="315"/>
                  </a:lnTo>
                  <a:cubicBezTo>
                    <a:pt x="794" y="304"/>
                    <a:pt x="785" y="285"/>
                    <a:pt x="775" y="275"/>
                  </a:cubicBezTo>
                  <a:cubicBezTo>
                    <a:pt x="735" y="206"/>
                    <a:pt x="706" y="138"/>
                    <a:pt x="667" y="79"/>
                  </a:cubicBezTo>
                  <a:cubicBezTo>
                    <a:pt x="667" y="69"/>
                    <a:pt x="648" y="60"/>
                    <a:pt x="637" y="60"/>
                  </a:cubicBezTo>
                  <a:cubicBezTo>
                    <a:pt x="618" y="60"/>
                    <a:pt x="589" y="79"/>
                    <a:pt x="608" y="108"/>
                  </a:cubicBezTo>
                  <a:cubicBezTo>
                    <a:pt x="648" y="187"/>
                    <a:pt x="687" y="265"/>
                    <a:pt x="735" y="344"/>
                  </a:cubicBezTo>
                  <a:cubicBezTo>
                    <a:pt x="637" y="315"/>
                    <a:pt x="550" y="285"/>
                    <a:pt x="452" y="256"/>
                  </a:cubicBezTo>
                  <a:lnTo>
                    <a:pt x="441" y="256"/>
                  </a:lnTo>
                  <a:cubicBezTo>
                    <a:pt x="412" y="256"/>
                    <a:pt x="393" y="315"/>
                    <a:pt x="432" y="324"/>
                  </a:cubicBezTo>
                  <a:cubicBezTo>
                    <a:pt x="550" y="363"/>
                    <a:pt x="667" y="393"/>
                    <a:pt x="775" y="432"/>
                  </a:cubicBezTo>
                  <a:cubicBezTo>
                    <a:pt x="824" y="511"/>
                    <a:pt x="863" y="589"/>
                    <a:pt x="902" y="657"/>
                  </a:cubicBezTo>
                  <a:cubicBezTo>
                    <a:pt x="814" y="628"/>
                    <a:pt x="716" y="609"/>
                    <a:pt x="628" y="579"/>
                  </a:cubicBezTo>
                  <a:cubicBezTo>
                    <a:pt x="628" y="569"/>
                    <a:pt x="618" y="569"/>
                    <a:pt x="618" y="569"/>
                  </a:cubicBezTo>
                  <a:cubicBezTo>
                    <a:pt x="579" y="569"/>
                    <a:pt x="569" y="628"/>
                    <a:pt x="608" y="648"/>
                  </a:cubicBezTo>
                  <a:cubicBezTo>
                    <a:pt x="726" y="677"/>
                    <a:pt x="833" y="716"/>
                    <a:pt x="951" y="755"/>
                  </a:cubicBezTo>
                  <a:cubicBezTo>
                    <a:pt x="981" y="805"/>
                    <a:pt x="1000" y="844"/>
                    <a:pt x="1029" y="892"/>
                  </a:cubicBezTo>
                  <a:cubicBezTo>
                    <a:pt x="1000" y="912"/>
                    <a:pt x="981" y="942"/>
                    <a:pt x="961" y="971"/>
                  </a:cubicBezTo>
                  <a:cubicBezTo>
                    <a:pt x="941" y="990"/>
                    <a:pt x="931" y="1020"/>
                    <a:pt x="931" y="1049"/>
                  </a:cubicBezTo>
                  <a:cubicBezTo>
                    <a:pt x="883" y="1049"/>
                    <a:pt x="824" y="1049"/>
                    <a:pt x="775" y="1040"/>
                  </a:cubicBezTo>
                  <a:lnTo>
                    <a:pt x="775" y="1030"/>
                  </a:lnTo>
                  <a:cubicBezTo>
                    <a:pt x="687" y="951"/>
                    <a:pt x="608" y="863"/>
                    <a:pt x="520" y="775"/>
                  </a:cubicBezTo>
                  <a:cubicBezTo>
                    <a:pt x="510" y="765"/>
                    <a:pt x="500" y="765"/>
                    <a:pt x="500" y="765"/>
                  </a:cubicBezTo>
                  <a:cubicBezTo>
                    <a:pt x="471" y="765"/>
                    <a:pt x="441" y="794"/>
                    <a:pt x="471" y="824"/>
                  </a:cubicBezTo>
                  <a:cubicBezTo>
                    <a:pt x="539" y="892"/>
                    <a:pt x="608" y="971"/>
                    <a:pt x="677" y="1040"/>
                  </a:cubicBezTo>
                  <a:cubicBezTo>
                    <a:pt x="589" y="1040"/>
                    <a:pt x="500" y="1040"/>
                    <a:pt x="412" y="1030"/>
                  </a:cubicBezTo>
                  <a:lnTo>
                    <a:pt x="412" y="1020"/>
                  </a:lnTo>
                  <a:cubicBezTo>
                    <a:pt x="324" y="942"/>
                    <a:pt x="236" y="853"/>
                    <a:pt x="158" y="765"/>
                  </a:cubicBezTo>
                  <a:cubicBezTo>
                    <a:pt x="147" y="755"/>
                    <a:pt x="138" y="755"/>
                    <a:pt x="128" y="755"/>
                  </a:cubicBezTo>
                  <a:cubicBezTo>
                    <a:pt x="108" y="755"/>
                    <a:pt x="79" y="785"/>
                    <a:pt x="108" y="814"/>
                  </a:cubicBezTo>
                  <a:cubicBezTo>
                    <a:pt x="177" y="883"/>
                    <a:pt x="245" y="961"/>
                    <a:pt x="314" y="1030"/>
                  </a:cubicBezTo>
                  <a:lnTo>
                    <a:pt x="265" y="1030"/>
                  </a:lnTo>
                  <a:cubicBezTo>
                    <a:pt x="197" y="1030"/>
                    <a:pt x="118" y="1030"/>
                    <a:pt x="49" y="1020"/>
                  </a:cubicBezTo>
                  <a:lnTo>
                    <a:pt x="40" y="1020"/>
                  </a:lnTo>
                  <a:cubicBezTo>
                    <a:pt x="1" y="1020"/>
                    <a:pt x="1" y="1088"/>
                    <a:pt x="40" y="1099"/>
                  </a:cubicBezTo>
                  <a:lnTo>
                    <a:pt x="304" y="1099"/>
                  </a:lnTo>
                  <a:cubicBezTo>
                    <a:pt x="236" y="1167"/>
                    <a:pt x="158" y="1236"/>
                    <a:pt x="89" y="1294"/>
                  </a:cubicBezTo>
                  <a:cubicBezTo>
                    <a:pt x="69" y="1324"/>
                    <a:pt x="89" y="1363"/>
                    <a:pt x="118" y="1363"/>
                  </a:cubicBezTo>
                  <a:cubicBezTo>
                    <a:pt x="128" y="1363"/>
                    <a:pt x="128" y="1353"/>
                    <a:pt x="138" y="1353"/>
                  </a:cubicBezTo>
                  <a:cubicBezTo>
                    <a:pt x="226" y="1265"/>
                    <a:pt x="314" y="1186"/>
                    <a:pt x="402" y="1108"/>
                  </a:cubicBezTo>
                  <a:lnTo>
                    <a:pt x="667" y="1108"/>
                  </a:lnTo>
                  <a:cubicBezTo>
                    <a:pt x="598" y="1177"/>
                    <a:pt x="530" y="1245"/>
                    <a:pt x="452" y="1304"/>
                  </a:cubicBezTo>
                  <a:cubicBezTo>
                    <a:pt x="432" y="1334"/>
                    <a:pt x="452" y="1373"/>
                    <a:pt x="481" y="1373"/>
                  </a:cubicBezTo>
                  <a:cubicBezTo>
                    <a:pt x="491" y="1373"/>
                    <a:pt x="500" y="1363"/>
                    <a:pt x="500" y="1363"/>
                  </a:cubicBezTo>
                  <a:cubicBezTo>
                    <a:pt x="589" y="1275"/>
                    <a:pt x="677" y="1197"/>
                    <a:pt x="765" y="1118"/>
                  </a:cubicBezTo>
                  <a:lnTo>
                    <a:pt x="922" y="1118"/>
                  </a:lnTo>
                  <a:cubicBezTo>
                    <a:pt x="931" y="1186"/>
                    <a:pt x="961" y="1245"/>
                    <a:pt x="1010" y="1284"/>
                  </a:cubicBezTo>
                  <a:cubicBezTo>
                    <a:pt x="990" y="1334"/>
                    <a:pt x="961" y="1373"/>
                    <a:pt x="941" y="1412"/>
                  </a:cubicBezTo>
                  <a:lnTo>
                    <a:pt x="922" y="1412"/>
                  </a:lnTo>
                  <a:cubicBezTo>
                    <a:pt x="804" y="1441"/>
                    <a:pt x="696" y="1471"/>
                    <a:pt x="579" y="1500"/>
                  </a:cubicBezTo>
                  <a:cubicBezTo>
                    <a:pt x="530" y="1510"/>
                    <a:pt x="550" y="1569"/>
                    <a:pt x="579" y="1569"/>
                  </a:cubicBezTo>
                  <a:lnTo>
                    <a:pt x="589" y="1569"/>
                  </a:lnTo>
                  <a:cubicBezTo>
                    <a:pt x="687" y="1549"/>
                    <a:pt x="785" y="1519"/>
                    <a:pt x="883" y="1500"/>
                  </a:cubicBezTo>
                  <a:lnTo>
                    <a:pt x="883" y="1500"/>
                  </a:lnTo>
                  <a:cubicBezTo>
                    <a:pt x="833" y="1569"/>
                    <a:pt x="794" y="1647"/>
                    <a:pt x="746" y="1726"/>
                  </a:cubicBezTo>
                  <a:lnTo>
                    <a:pt x="735" y="1726"/>
                  </a:lnTo>
                  <a:lnTo>
                    <a:pt x="383" y="1813"/>
                  </a:lnTo>
                  <a:cubicBezTo>
                    <a:pt x="343" y="1824"/>
                    <a:pt x="354" y="1882"/>
                    <a:pt x="393" y="1882"/>
                  </a:cubicBezTo>
                  <a:lnTo>
                    <a:pt x="402" y="1882"/>
                  </a:lnTo>
                  <a:cubicBezTo>
                    <a:pt x="500" y="1853"/>
                    <a:pt x="598" y="1833"/>
                    <a:pt x="696" y="1804"/>
                  </a:cubicBezTo>
                  <a:lnTo>
                    <a:pt x="696" y="1804"/>
                  </a:lnTo>
                  <a:cubicBezTo>
                    <a:pt x="687" y="1824"/>
                    <a:pt x="677" y="1833"/>
                    <a:pt x="667" y="1853"/>
                  </a:cubicBezTo>
                  <a:cubicBezTo>
                    <a:pt x="628" y="1911"/>
                    <a:pt x="589" y="1970"/>
                    <a:pt x="550" y="2039"/>
                  </a:cubicBezTo>
                  <a:cubicBezTo>
                    <a:pt x="539" y="2068"/>
                    <a:pt x="559" y="2088"/>
                    <a:pt x="589" y="2088"/>
                  </a:cubicBezTo>
                  <a:cubicBezTo>
                    <a:pt x="598" y="2088"/>
                    <a:pt x="608" y="2088"/>
                    <a:pt x="608" y="2078"/>
                  </a:cubicBezTo>
                  <a:cubicBezTo>
                    <a:pt x="657" y="2000"/>
                    <a:pt x="706" y="1922"/>
                    <a:pt x="746" y="1853"/>
                  </a:cubicBezTo>
                  <a:cubicBezTo>
                    <a:pt x="775" y="1951"/>
                    <a:pt x="794" y="2039"/>
                    <a:pt x="814" y="2137"/>
                  </a:cubicBezTo>
                  <a:cubicBezTo>
                    <a:pt x="814" y="2157"/>
                    <a:pt x="833" y="2157"/>
                    <a:pt x="844" y="2157"/>
                  </a:cubicBezTo>
                  <a:cubicBezTo>
                    <a:pt x="863" y="2157"/>
                    <a:pt x="892" y="2147"/>
                    <a:pt x="883" y="2118"/>
                  </a:cubicBezTo>
                  <a:cubicBezTo>
                    <a:pt x="853" y="2000"/>
                    <a:pt x="833" y="1882"/>
                    <a:pt x="804" y="1765"/>
                  </a:cubicBezTo>
                  <a:cubicBezTo>
                    <a:pt x="853" y="1686"/>
                    <a:pt x="892" y="1617"/>
                    <a:pt x="941" y="1539"/>
                  </a:cubicBezTo>
                  <a:cubicBezTo>
                    <a:pt x="961" y="1637"/>
                    <a:pt x="981" y="1735"/>
                    <a:pt x="1000" y="1824"/>
                  </a:cubicBezTo>
                  <a:cubicBezTo>
                    <a:pt x="1010" y="1843"/>
                    <a:pt x="1020" y="1853"/>
                    <a:pt x="1039" y="1853"/>
                  </a:cubicBezTo>
                  <a:cubicBezTo>
                    <a:pt x="1059" y="1853"/>
                    <a:pt x="1079" y="1833"/>
                    <a:pt x="1079" y="1804"/>
                  </a:cubicBezTo>
                  <a:cubicBezTo>
                    <a:pt x="1049" y="1686"/>
                    <a:pt x="1020" y="1569"/>
                    <a:pt x="990" y="1461"/>
                  </a:cubicBezTo>
                  <a:lnTo>
                    <a:pt x="990" y="1451"/>
                  </a:lnTo>
                  <a:cubicBezTo>
                    <a:pt x="1020" y="1412"/>
                    <a:pt x="1049" y="1373"/>
                    <a:pt x="1068" y="1324"/>
                  </a:cubicBezTo>
                  <a:cubicBezTo>
                    <a:pt x="1108" y="1343"/>
                    <a:pt x="1137" y="1343"/>
                    <a:pt x="1166" y="1343"/>
                  </a:cubicBezTo>
                  <a:cubicBezTo>
                    <a:pt x="1206" y="1343"/>
                    <a:pt x="1235" y="1343"/>
                    <a:pt x="1264" y="1324"/>
                  </a:cubicBezTo>
                  <a:cubicBezTo>
                    <a:pt x="1284" y="1373"/>
                    <a:pt x="1314" y="1412"/>
                    <a:pt x="1333" y="1461"/>
                  </a:cubicBezTo>
                  <a:lnTo>
                    <a:pt x="1333" y="1471"/>
                  </a:lnTo>
                  <a:cubicBezTo>
                    <a:pt x="1294" y="1588"/>
                    <a:pt x="1264" y="1706"/>
                    <a:pt x="1225" y="1813"/>
                  </a:cubicBezTo>
                  <a:cubicBezTo>
                    <a:pt x="1225" y="1843"/>
                    <a:pt x="1245" y="1863"/>
                    <a:pt x="1264" y="1863"/>
                  </a:cubicBezTo>
                  <a:cubicBezTo>
                    <a:pt x="1284" y="1863"/>
                    <a:pt x="1294" y="1853"/>
                    <a:pt x="1294" y="1833"/>
                  </a:cubicBezTo>
                  <a:cubicBezTo>
                    <a:pt x="1323" y="1745"/>
                    <a:pt x="1353" y="1647"/>
                    <a:pt x="1382" y="1549"/>
                  </a:cubicBezTo>
                  <a:cubicBezTo>
                    <a:pt x="1421" y="1628"/>
                    <a:pt x="1471" y="1706"/>
                    <a:pt x="1510" y="1784"/>
                  </a:cubicBezTo>
                  <a:cubicBezTo>
                    <a:pt x="1510" y="1784"/>
                    <a:pt x="1500" y="1784"/>
                    <a:pt x="1500" y="1794"/>
                  </a:cubicBezTo>
                  <a:cubicBezTo>
                    <a:pt x="1471" y="1902"/>
                    <a:pt x="1441" y="2020"/>
                    <a:pt x="1402" y="2137"/>
                  </a:cubicBezTo>
                  <a:cubicBezTo>
                    <a:pt x="1392" y="2166"/>
                    <a:pt x="1421" y="2186"/>
                    <a:pt x="1441" y="2186"/>
                  </a:cubicBezTo>
                  <a:cubicBezTo>
                    <a:pt x="1451" y="2186"/>
                    <a:pt x="1471" y="2176"/>
                    <a:pt x="1471" y="2157"/>
                  </a:cubicBezTo>
                  <a:cubicBezTo>
                    <a:pt x="1500" y="2059"/>
                    <a:pt x="1529" y="1961"/>
                    <a:pt x="1558" y="1872"/>
                  </a:cubicBezTo>
                  <a:cubicBezTo>
                    <a:pt x="1558" y="1882"/>
                    <a:pt x="1569" y="1892"/>
                    <a:pt x="1578" y="1911"/>
                  </a:cubicBezTo>
                  <a:cubicBezTo>
                    <a:pt x="1617" y="1970"/>
                    <a:pt x="1647" y="2039"/>
                    <a:pt x="1686" y="2107"/>
                  </a:cubicBezTo>
                  <a:cubicBezTo>
                    <a:pt x="1686" y="2118"/>
                    <a:pt x="1706" y="2127"/>
                    <a:pt x="1715" y="2127"/>
                  </a:cubicBezTo>
                  <a:cubicBezTo>
                    <a:pt x="1735" y="2127"/>
                    <a:pt x="1765" y="2098"/>
                    <a:pt x="1745" y="2068"/>
                  </a:cubicBezTo>
                  <a:cubicBezTo>
                    <a:pt x="1706" y="1990"/>
                    <a:pt x="1667" y="1922"/>
                    <a:pt x="1617" y="1843"/>
                  </a:cubicBezTo>
                  <a:lnTo>
                    <a:pt x="1617" y="1843"/>
                  </a:lnTo>
                  <a:cubicBezTo>
                    <a:pt x="1715" y="1872"/>
                    <a:pt x="1804" y="1902"/>
                    <a:pt x="1902" y="1931"/>
                  </a:cubicBezTo>
                  <a:lnTo>
                    <a:pt x="1911" y="1931"/>
                  </a:lnTo>
                  <a:cubicBezTo>
                    <a:pt x="1950" y="1931"/>
                    <a:pt x="1961" y="1872"/>
                    <a:pt x="1921" y="1863"/>
                  </a:cubicBezTo>
                  <a:cubicBezTo>
                    <a:pt x="1804" y="1824"/>
                    <a:pt x="1686" y="1784"/>
                    <a:pt x="1578" y="1755"/>
                  </a:cubicBezTo>
                  <a:cubicBezTo>
                    <a:pt x="1529" y="1676"/>
                    <a:pt x="1490" y="1598"/>
                    <a:pt x="1451" y="1519"/>
                  </a:cubicBezTo>
                  <a:lnTo>
                    <a:pt x="1451" y="1519"/>
                  </a:lnTo>
                  <a:cubicBezTo>
                    <a:pt x="1539" y="1549"/>
                    <a:pt x="1637" y="1578"/>
                    <a:pt x="1725" y="1608"/>
                  </a:cubicBezTo>
                  <a:lnTo>
                    <a:pt x="1735" y="1608"/>
                  </a:lnTo>
                  <a:cubicBezTo>
                    <a:pt x="1774" y="1608"/>
                    <a:pt x="1784" y="1549"/>
                    <a:pt x="1745" y="1539"/>
                  </a:cubicBezTo>
                  <a:cubicBezTo>
                    <a:pt x="1627" y="1500"/>
                    <a:pt x="1519" y="1471"/>
                    <a:pt x="1402" y="1432"/>
                  </a:cubicBezTo>
                  <a:cubicBezTo>
                    <a:pt x="1373" y="1382"/>
                    <a:pt x="1353" y="1334"/>
                    <a:pt x="1323" y="1294"/>
                  </a:cubicBezTo>
                  <a:cubicBezTo>
                    <a:pt x="1343" y="1275"/>
                    <a:pt x="1362" y="1255"/>
                    <a:pt x="1382" y="1226"/>
                  </a:cubicBezTo>
                  <a:cubicBezTo>
                    <a:pt x="1402" y="1197"/>
                    <a:pt x="1412" y="1167"/>
                    <a:pt x="1412" y="1138"/>
                  </a:cubicBezTo>
                  <a:lnTo>
                    <a:pt x="1578" y="1138"/>
                  </a:lnTo>
                  <a:lnTo>
                    <a:pt x="1578" y="1147"/>
                  </a:lnTo>
                  <a:cubicBezTo>
                    <a:pt x="1667" y="1236"/>
                    <a:pt x="1745" y="1324"/>
                    <a:pt x="1833" y="1412"/>
                  </a:cubicBezTo>
                  <a:cubicBezTo>
                    <a:pt x="1843" y="1412"/>
                    <a:pt x="1852" y="1421"/>
                    <a:pt x="1852" y="1421"/>
                  </a:cubicBezTo>
                  <a:cubicBezTo>
                    <a:pt x="1882" y="1421"/>
                    <a:pt x="1911" y="1382"/>
                    <a:pt x="1882" y="1363"/>
                  </a:cubicBezTo>
                  <a:cubicBezTo>
                    <a:pt x="1813" y="1284"/>
                    <a:pt x="1745" y="1216"/>
                    <a:pt x="1676" y="1138"/>
                  </a:cubicBezTo>
                  <a:lnTo>
                    <a:pt x="1676" y="1138"/>
                  </a:lnTo>
                  <a:cubicBezTo>
                    <a:pt x="1765" y="1147"/>
                    <a:pt x="1852" y="1147"/>
                    <a:pt x="1941" y="1147"/>
                  </a:cubicBezTo>
                  <a:lnTo>
                    <a:pt x="1941" y="1157"/>
                  </a:lnTo>
                  <a:cubicBezTo>
                    <a:pt x="2029" y="1245"/>
                    <a:pt x="2117" y="1334"/>
                    <a:pt x="2196" y="1421"/>
                  </a:cubicBezTo>
                  <a:cubicBezTo>
                    <a:pt x="2205" y="1421"/>
                    <a:pt x="2215" y="1432"/>
                    <a:pt x="2225" y="1432"/>
                  </a:cubicBezTo>
                  <a:cubicBezTo>
                    <a:pt x="2244" y="1432"/>
                    <a:pt x="2274" y="1392"/>
                    <a:pt x="2244" y="1373"/>
                  </a:cubicBezTo>
                  <a:cubicBezTo>
                    <a:pt x="2176" y="1294"/>
                    <a:pt x="2107" y="1226"/>
                    <a:pt x="2039" y="1147"/>
                  </a:cubicBezTo>
                  <a:cubicBezTo>
                    <a:pt x="2059" y="1147"/>
                    <a:pt x="2068" y="1157"/>
                    <a:pt x="2088" y="1157"/>
                  </a:cubicBezTo>
                  <a:lnTo>
                    <a:pt x="2313" y="1157"/>
                  </a:lnTo>
                  <a:cubicBezTo>
                    <a:pt x="2353" y="1157"/>
                    <a:pt x="2353" y="1088"/>
                    <a:pt x="2313" y="1088"/>
                  </a:cubicBezTo>
                  <a:cubicBezTo>
                    <a:pt x="2225" y="1088"/>
                    <a:pt x="2137" y="1079"/>
                    <a:pt x="2048" y="1079"/>
                  </a:cubicBezTo>
                  <a:cubicBezTo>
                    <a:pt x="2117" y="1020"/>
                    <a:pt x="2196" y="951"/>
                    <a:pt x="2264" y="883"/>
                  </a:cubicBezTo>
                  <a:cubicBezTo>
                    <a:pt x="2284" y="863"/>
                    <a:pt x="2264" y="824"/>
                    <a:pt x="2235" y="824"/>
                  </a:cubicBezTo>
                  <a:cubicBezTo>
                    <a:pt x="2225" y="824"/>
                    <a:pt x="2225" y="824"/>
                    <a:pt x="2215" y="834"/>
                  </a:cubicBezTo>
                  <a:cubicBezTo>
                    <a:pt x="2127" y="912"/>
                    <a:pt x="2039" y="990"/>
                    <a:pt x="1950" y="1079"/>
                  </a:cubicBezTo>
                  <a:cubicBezTo>
                    <a:pt x="1863" y="1079"/>
                    <a:pt x="1774" y="1069"/>
                    <a:pt x="1686" y="1069"/>
                  </a:cubicBezTo>
                  <a:cubicBezTo>
                    <a:pt x="1754" y="1001"/>
                    <a:pt x="1823" y="942"/>
                    <a:pt x="1902" y="873"/>
                  </a:cubicBezTo>
                  <a:cubicBezTo>
                    <a:pt x="1921" y="853"/>
                    <a:pt x="1902" y="814"/>
                    <a:pt x="1872" y="814"/>
                  </a:cubicBezTo>
                  <a:cubicBezTo>
                    <a:pt x="1863" y="814"/>
                    <a:pt x="1852" y="814"/>
                    <a:pt x="1852" y="824"/>
                  </a:cubicBezTo>
                  <a:cubicBezTo>
                    <a:pt x="1765" y="903"/>
                    <a:pt x="1676" y="981"/>
                    <a:pt x="1588" y="1069"/>
                  </a:cubicBezTo>
                  <a:cubicBezTo>
                    <a:pt x="1529" y="1069"/>
                    <a:pt x="1471" y="1059"/>
                    <a:pt x="1412" y="1059"/>
                  </a:cubicBezTo>
                  <a:cubicBezTo>
                    <a:pt x="1402" y="1001"/>
                    <a:pt x="1373" y="951"/>
                    <a:pt x="1333" y="912"/>
                  </a:cubicBezTo>
                  <a:cubicBezTo>
                    <a:pt x="1362" y="863"/>
                    <a:pt x="1392" y="814"/>
                    <a:pt x="1412" y="765"/>
                  </a:cubicBezTo>
                  <a:lnTo>
                    <a:pt x="1431" y="765"/>
                  </a:lnTo>
                  <a:cubicBezTo>
                    <a:pt x="1549" y="736"/>
                    <a:pt x="1667" y="707"/>
                    <a:pt x="1774" y="677"/>
                  </a:cubicBezTo>
                  <a:cubicBezTo>
                    <a:pt x="1823" y="667"/>
                    <a:pt x="1804" y="609"/>
                    <a:pt x="1774" y="609"/>
                  </a:cubicBezTo>
                  <a:lnTo>
                    <a:pt x="1765" y="609"/>
                  </a:lnTo>
                  <a:cubicBezTo>
                    <a:pt x="1667" y="638"/>
                    <a:pt x="1569" y="657"/>
                    <a:pt x="1471" y="687"/>
                  </a:cubicBezTo>
                  <a:cubicBezTo>
                    <a:pt x="1519" y="609"/>
                    <a:pt x="1558" y="540"/>
                    <a:pt x="1608" y="461"/>
                  </a:cubicBezTo>
                  <a:lnTo>
                    <a:pt x="1617" y="461"/>
                  </a:lnTo>
                  <a:lnTo>
                    <a:pt x="1970" y="373"/>
                  </a:lnTo>
                  <a:cubicBezTo>
                    <a:pt x="2009" y="363"/>
                    <a:pt x="2000" y="304"/>
                    <a:pt x="1961" y="304"/>
                  </a:cubicBezTo>
                  <a:lnTo>
                    <a:pt x="1950" y="304"/>
                  </a:lnTo>
                  <a:cubicBezTo>
                    <a:pt x="1852" y="324"/>
                    <a:pt x="1754" y="354"/>
                    <a:pt x="1656" y="373"/>
                  </a:cubicBezTo>
                  <a:cubicBezTo>
                    <a:pt x="1667" y="363"/>
                    <a:pt x="1676" y="344"/>
                    <a:pt x="1686" y="334"/>
                  </a:cubicBezTo>
                  <a:cubicBezTo>
                    <a:pt x="1725" y="275"/>
                    <a:pt x="1765" y="206"/>
                    <a:pt x="1804" y="148"/>
                  </a:cubicBezTo>
                  <a:cubicBezTo>
                    <a:pt x="1813" y="119"/>
                    <a:pt x="1794" y="89"/>
                    <a:pt x="1765" y="89"/>
                  </a:cubicBezTo>
                  <a:cubicBezTo>
                    <a:pt x="1754" y="89"/>
                    <a:pt x="1745" y="99"/>
                    <a:pt x="1745" y="108"/>
                  </a:cubicBezTo>
                  <a:cubicBezTo>
                    <a:pt x="1696" y="187"/>
                    <a:pt x="1647" y="256"/>
                    <a:pt x="1608" y="334"/>
                  </a:cubicBezTo>
                  <a:cubicBezTo>
                    <a:pt x="1578" y="236"/>
                    <a:pt x="1558" y="138"/>
                    <a:pt x="1539" y="50"/>
                  </a:cubicBezTo>
                  <a:cubicBezTo>
                    <a:pt x="1539" y="30"/>
                    <a:pt x="1519" y="21"/>
                    <a:pt x="1510" y="21"/>
                  </a:cubicBezTo>
                  <a:cubicBezTo>
                    <a:pt x="1490" y="21"/>
                    <a:pt x="1460" y="40"/>
                    <a:pt x="1471" y="60"/>
                  </a:cubicBezTo>
                  <a:cubicBezTo>
                    <a:pt x="1500" y="177"/>
                    <a:pt x="1519" y="295"/>
                    <a:pt x="1549" y="413"/>
                  </a:cubicBezTo>
                  <a:cubicBezTo>
                    <a:pt x="1500" y="491"/>
                    <a:pt x="1460" y="569"/>
                    <a:pt x="1412" y="638"/>
                  </a:cubicBezTo>
                  <a:cubicBezTo>
                    <a:pt x="1392" y="550"/>
                    <a:pt x="1373" y="452"/>
                    <a:pt x="1353" y="354"/>
                  </a:cubicBezTo>
                  <a:cubicBezTo>
                    <a:pt x="1343" y="344"/>
                    <a:pt x="1333" y="334"/>
                    <a:pt x="1314" y="334"/>
                  </a:cubicBezTo>
                  <a:cubicBezTo>
                    <a:pt x="1294" y="334"/>
                    <a:pt x="1275" y="344"/>
                    <a:pt x="1275" y="373"/>
                  </a:cubicBezTo>
                  <a:lnTo>
                    <a:pt x="1362" y="726"/>
                  </a:lnTo>
                  <a:cubicBezTo>
                    <a:pt x="1333" y="775"/>
                    <a:pt x="1294" y="824"/>
                    <a:pt x="1264" y="873"/>
                  </a:cubicBezTo>
                  <a:cubicBezTo>
                    <a:pt x="1235" y="863"/>
                    <a:pt x="1206" y="853"/>
                    <a:pt x="1166" y="853"/>
                  </a:cubicBezTo>
                  <a:cubicBezTo>
                    <a:pt x="1147" y="853"/>
                    <a:pt x="1118" y="853"/>
                    <a:pt x="1098" y="863"/>
                  </a:cubicBezTo>
                  <a:cubicBezTo>
                    <a:pt x="1068" y="814"/>
                    <a:pt x="1039" y="775"/>
                    <a:pt x="1020" y="726"/>
                  </a:cubicBezTo>
                  <a:lnTo>
                    <a:pt x="1020" y="716"/>
                  </a:lnTo>
                  <a:cubicBezTo>
                    <a:pt x="1059" y="598"/>
                    <a:pt x="1088" y="481"/>
                    <a:pt x="1127" y="363"/>
                  </a:cubicBezTo>
                  <a:cubicBezTo>
                    <a:pt x="1127" y="334"/>
                    <a:pt x="1108" y="324"/>
                    <a:pt x="1088" y="324"/>
                  </a:cubicBezTo>
                  <a:cubicBezTo>
                    <a:pt x="1068" y="324"/>
                    <a:pt x="1059" y="324"/>
                    <a:pt x="1059" y="344"/>
                  </a:cubicBezTo>
                  <a:lnTo>
                    <a:pt x="971" y="638"/>
                  </a:lnTo>
                  <a:cubicBezTo>
                    <a:pt x="931" y="559"/>
                    <a:pt x="883" y="481"/>
                    <a:pt x="844" y="402"/>
                  </a:cubicBezTo>
                  <a:lnTo>
                    <a:pt x="853" y="393"/>
                  </a:lnTo>
                  <a:cubicBezTo>
                    <a:pt x="883" y="275"/>
                    <a:pt x="912" y="158"/>
                    <a:pt x="951" y="40"/>
                  </a:cubicBezTo>
                  <a:cubicBezTo>
                    <a:pt x="961" y="21"/>
                    <a:pt x="931" y="1"/>
                    <a:pt x="912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4"/>
            <p:cNvSpPr/>
            <p:nvPr/>
          </p:nvSpPr>
          <p:spPr>
            <a:xfrm>
              <a:off x="4304169" y="2288347"/>
              <a:ext cx="214930" cy="199984"/>
            </a:xfrm>
            <a:custGeom>
              <a:avLst/>
              <a:gdLst/>
              <a:ahLst/>
              <a:cxnLst/>
              <a:rect l="l" t="t" r="r" b="b"/>
              <a:pathLst>
                <a:path w="1265" h="1177" extrusionOk="0">
                  <a:moveTo>
                    <a:pt x="490" y="1"/>
                  </a:moveTo>
                  <a:cubicBezTo>
                    <a:pt x="481" y="1"/>
                    <a:pt x="470" y="1"/>
                    <a:pt x="470" y="11"/>
                  </a:cubicBezTo>
                  <a:cubicBezTo>
                    <a:pt x="451" y="70"/>
                    <a:pt x="441" y="118"/>
                    <a:pt x="422" y="168"/>
                  </a:cubicBezTo>
                  <a:cubicBezTo>
                    <a:pt x="422" y="168"/>
                    <a:pt x="422" y="157"/>
                    <a:pt x="412" y="148"/>
                  </a:cubicBezTo>
                  <a:cubicBezTo>
                    <a:pt x="392" y="109"/>
                    <a:pt x="372" y="79"/>
                    <a:pt x="353" y="40"/>
                  </a:cubicBezTo>
                  <a:lnTo>
                    <a:pt x="343" y="30"/>
                  </a:lnTo>
                  <a:cubicBezTo>
                    <a:pt x="324" y="30"/>
                    <a:pt x="314" y="50"/>
                    <a:pt x="324" y="59"/>
                  </a:cubicBezTo>
                  <a:cubicBezTo>
                    <a:pt x="343" y="99"/>
                    <a:pt x="363" y="148"/>
                    <a:pt x="392" y="187"/>
                  </a:cubicBezTo>
                  <a:cubicBezTo>
                    <a:pt x="343" y="168"/>
                    <a:pt x="294" y="157"/>
                    <a:pt x="245" y="138"/>
                  </a:cubicBezTo>
                  <a:lnTo>
                    <a:pt x="235" y="138"/>
                  </a:lnTo>
                  <a:cubicBezTo>
                    <a:pt x="216" y="138"/>
                    <a:pt x="206" y="168"/>
                    <a:pt x="226" y="177"/>
                  </a:cubicBezTo>
                  <a:cubicBezTo>
                    <a:pt x="294" y="197"/>
                    <a:pt x="353" y="216"/>
                    <a:pt x="412" y="236"/>
                  </a:cubicBezTo>
                  <a:cubicBezTo>
                    <a:pt x="441" y="275"/>
                    <a:pt x="461" y="314"/>
                    <a:pt x="481" y="353"/>
                  </a:cubicBezTo>
                  <a:cubicBezTo>
                    <a:pt x="431" y="344"/>
                    <a:pt x="383" y="324"/>
                    <a:pt x="333" y="314"/>
                  </a:cubicBezTo>
                  <a:lnTo>
                    <a:pt x="324" y="314"/>
                  </a:lnTo>
                  <a:cubicBezTo>
                    <a:pt x="304" y="314"/>
                    <a:pt x="304" y="344"/>
                    <a:pt x="324" y="344"/>
                  </a:cubicBezTo>
                  <a:cubicBezTo>
                    <a:pt x="383" y="364"/>
                    <a:pt x="451" y="383"/>
                    <a:pt x="510" y="403"/>
                  </a:cubicBezTo>
                  <a:cubicBezTo>
                    <a:pt x="520" y="432"/>
                    <a:pt x="539" y="462"/>
                    <a:pt x="549" y="481"/>
                  </a:cubicBezTo>
                  <a:lnTo>
                    <a:pt x="510" y="520"/>
                  </a:lnTo>
                  <a:cubicBezTo>
                    <a:pt x="500" y="540"/>
                    <a:pt x="500" y="549"/>
                    <a:pt x="500" y="569"/>
                  </a:cubicBezTo>
                  <a:cubicBezTo>
                    <a:pt x="470" y="569"/>
                    <a:pt x="441" y="560"/>
                    <a:pt x="412" y="560"/>
                  </a:cubicBezTo>
                  <a:cubicBezTo>
                    <a:pt x="363" y="510"/>
                    <a:pt x="324" y="462"/>
                    <a:pt x="274" y="422"/>
                  </a:cubicBezTo>
                  <a:cubicBezTo>
                    <a:pt x="274" y="412"/>
                    <a:pt x="265" y="412"/>
                    <a:pt x="265" y="412"/>
                  </a:cubicBezTo>
                  <a:cubicBezTo>
                    <a:pt x="245" y="412"/>
                    <a:pt x="235" y="432"/>
                    <a:pt x="245" y="442"/>
                  </a:cubicBezTo>
                  <a:lnTo>
                    <a:pt x="363" y="560"/>
                  </a:lnTo>
                  <a:lnTo>
                    <a:pt x="216" y="560"/>
                  </a:lnTo>
                  <a:lnTo>
                    <a:pt x="216" y="549"/>
                  </a:lnTo>
                  <a:cubicBezTo>
                    <a:pt x="167" y="510"/>
                    <a:pt x="128" y="462"/>
                    <a:pt x="78" y="412"/>
                  </a:cubicBezTo>
                  <a:lnTo>
                    <a:pt x="69" y="403"/>
                  </a:lnTo>
                  <a:cubicBezTo>
                    <a:pt x="49" y="403"/>
                    <a:pt x="39" y="422"/>
                    <a:pt x="49" y="442"/>
                  </a:cubicBezTo>
                  <a:lnTo>
                    <a:pt x="167" y="560"/>
                  </a:lnTo>
                  <a:lnTo>
                    <a:pt x="137" y="560"/>
                  </a:lnTo>
                  <a:cubicBezTo>
                    <a:pt x="98" y="549"/>
                    <a:pt x="59" y="549"/>
                    <a:pt x="20" y="549"/>
                  </a:cubicBezTo>
                  <a:cubicBezTo>
                    <a:pt x="0" y="549"/>
                    <a:pt x="0" y="589"/>
                    <a:pt x="20" y="589"/>
                  </a:cubicBezTo>
                  <a:cubicBezTo>
                    <a:pt x="69" y="589"/>
                    <a:pt x="118" y="589"/>
                    <a:pt x="157" y="599"/>
                  </a:cubicBezTo>
                  <a:cubicBezTo>
                    <a:pt x="118" y="628"/>
                    <a:pt x="89" y="667"/>
                    <a:pt x="49" y="697"/>
                  </a:cubicBezTo>
                  <a:cubicBezTo>
                    <a:pt x="30" y="716"/>
                    <a:pt x="49" y="736"/>
                    <a:pt x="59" y="736"/>
                  </a:cubicBezTo>
                  <a:cubicBezTo>
                    <a:pt x="59" y="736"/>
                    <a:pt x="69" y="736"/>
                    <a:pt x="69" y="726"/>
                  </a:cubicBezTo>
                  <a:cubicBezTo>
                    <a:pt x="118" y="687"/>
                    <a:pt x="167" y="638"/>
                    <a:pt x="216" y="599"/>
                  </a:cubicBezTo>
                  <a:lnTo>
                    <a:pt x="353" y="599"/>
                  </a:lnTo>
                  <a:lnTo>
                    <a:pt x="245" y="706"/>
                  </a:lnTo>
                  <a:cubicBezTo>
                    <a:pt x="226" y="716"/>
                    <a:pt x="235" y="736"/>
                    <a:pt x="255" y="736"/>
                  </a:cubicBezTo>
                  <a:lnTo>
                    <a:pt x="265" y="736"/>
                  </a:lnTo>
                  <a:cubicBezTo>
                    <a:pt x="314" y="687"/>
                    <a:pt x="363" y="647"/>
                    <a:pt x="412" y="599"/>
                  </a:cubicBezTo>
                  <a:cubicBezTo>
                    <a:pt x="441" y="599"/>
                    <a:pt x="470" y="599"/>
                    <a:pt x="490" y="608"/>
                  </a:cubicBezTo>
                  <a:cubicBezTo>
                    <a:pt x="500" y="638"/>
                    <a:pt x="510" y="667"/>
                    <a:pt x="539" y="697"/>
                  </a:cubicBezTo>
                  <a:cubicBezTo>
                    <a:pt x="529" y="716"/>
                    <a:pt x="510" y="736"/>
                    <a:pt x="500" y="765"/>
                  </a:cubicBezTo>
                  <a:lnTo>
                    <a:pt x="490" y="765"/>
                  </a:lnTo>
                  <a:cubicBezTo>
                    <a:pt x="431" y="775"/>
                    <a:pt x="372" y="795"/>
                    <a:pt x="304" y="804"/>
                  </a:cubicBezTo>
                  <a:cubicBezTo>
                    <a:pt x="285" y="814"/>
                    <a:pt x="294" y="843"/>
                    <a:pt x="314" y="843"/>
                  </a:cubicBezTo>
                  <a:cubicBezTo>
                    <a:pt x="363" y="834"/>
                    <a:pt x="422" y="824"/>
                    <a:pt x="470" y="804"/>
                  </a:cubicBezTo>
                  <a:lnTo>
                    <a:pt x="470" y="804"/>
                  </a:lnTo>
                  <a:cubicBezTo>
                    <a:pt x="451" y="843"/>
                    <a:pt x="422" y="893"/>
                    <a:pt x="402" y="932"/>
                  </a:cubicBezTo>
                  <a:lnTo>
                    <a:pt x="392" y="932"/>
                  </a:lnTo>
                  <a:cubicBezTo>
                    <a:pt x="324" y="941"/>
                    <a:pt x="265" y="961"/>
                    <a:pt x="206" y="971"/>
                  </a:cubicBezTo>
                  <a:cubicBezTo>
                    <a:pt x="176" y="980"/>
                    <a:pt x="187" y="1010"/>
                    <a:pt x="206" y="1010"/>
                  </a:cubicBezTo>
                  <a:lnTo>
                    <a:pt x="216" y="1010"/>
                  </a:lnTo>
                  <a:cubicBezTo>
                    <a:pt x="265" y="1000"/>
                    <a:pt x="314" y="991"/>
                    <a:pt x="372" y="971"/>
                  </a:cubicBezTo>
                  <a:lnTo>
                    <a:pt x="372" y="971"/>
                  </a:lnTo>
                  <a:cubicBezTo>
                    <a:pt x="363" y="980"/>
                    <a:pt x="363" y="991"/>
                    <a:pt x="353" y="1000"/>
                  </a:cubicBezTo>
                  <a:cubicBezTo>
                    <a:pt x="333" y="1030"/>
                    <a:pt x="314" y="1059"/>
                    <a:pt x="294" y="1098"/>
                  </a:cubicBezTo>
                  <a:cubicBezTo>
                    <a:pt x="285" y="1108"/>
                    <a:pt x="294" y="1128"/>
                    <a:pt x="314" y="1128"/>
                  </a:cubicBezTo>
                  <a:cubicBezTo>
                    <a:pt x="314" y="1128"/>
                    <a:pt x="324" y="1128"/>
                    <a:pt x="324" y="1118"/>
                  </a:cubicBezTo>
                  <a:cubicBezTo>
                    <a:pt x="353" y="1078"/>
                    <a:pt x="372" y="1039"/>
                    <a:pt x="402" y="1000"/>
                  </a:cubicBezTo>
                  <a:lnTo>
                    <a:pt x="431" y="1147"/>
                  </a:lnTo>
                  <a:cubicBezTo>
                    <a:pt x="431" y="1157"/>
                    <a:pt x="441" y="1167"/>
                    <a:pt x="451" y="1167"/>
                  </a:cubicBezTo>
                  <a:cubicBezTo>
                    <a:pt x="461" y="1167"/>
                    <a:pt x="470" y="1157"/>
                    <a:pt x="470" y="1137"/>
                  </a:cubicBezTo>
                  <a:cubicBezTo>
                    <a:pt x="461" y="1078"/>
                    <a:pt x="441" y="1010"/>
                    <a:pt x="431" y="951"/>
                  </a:cubicBezTo>
                  <a:cubicBezTo>
                    <a:pt x="451" y="912"/>
                    <a:pt x="481" y="873"/>
                    <a:pt x="500" y="834"/>
                  </a:cubicBezTo>
                  <a:cubicBezTo>
                    <a:pt x="510" y="882"/>
                    <a:pt x="529" y="932"/>
                    <a:pt x="539" y="980"/>
                  </a:cubicBezTo>
                  <a:cubicBezTo>
                    <a:pt x="539" y="991"/>
                    <a:pt x="549" y="1000"/>
                    <a:pt x="559" y="1000"/>
                  </a:cubicBezTo>
                  <a:cubicBezTo>
                    <a:pt x="568" y="1000"/>
                    <a:pt x="579" y="991"/>
                    <a:pt x="579" y="971"/>
                  </a:cubicBezTo>
                  <a:cubicBezTo>
                    <a:pt x="559" y="912"/>
                    <a:pt x="549" y="843"/>
                    <a:pt x="529" y="784"/>
                  </a:cubicBezTo>
                  <a:cubicBezTo>
                    <a:pt x="549" y="765"/>
                    <a:pt x="559" y="736"/>
                    <a:pt x="579" y="716"/>
                  </a:cubicBezTo>
                  <a:cubicBezTo>
                    <a:pt x="588" y="726"/>
                    <a:pt x="608" y="726"/>
                    <a:pt x="627" y="726"/>
                  </a:cubicBezTo>
                  <a:cubicBezTo>
                    <a:pt x="647" y="726"/>
                    <a:pt x="657" y="726"/>
                    <a:pt x="677" y="716"/>
                  </a:cubicBezTo>
                  <a:cubicBezTo>
                    <a:pt x="686" y="736"/>
                    <a:pt x="706" y="765"/>
                    <a:pt x="716" y="784"/>
                  </a:cubicBezTo>
                  <a:lnTo>
                    <a:pt x="716" y="795"/>
                  </a:lnTo>
                  <a:cubicBezTo>
                    <a:pt x="696" y="853"/>
                    <a:pt x="677" y="922"/>
                    <a:pt x="657" y="980"/>
                  </a:cubicBezTo>
                  <a:cubicBezTo>
                    <a:pt x="657" y="991"/>
                    <a:pt x="666" y="1000"/>
                    <a:pt x="677" y="1000"/>
                  </a:cubicBezTo>
                  <a:cubicBezTo>
                    <a:pt x="686" y="1000"/>
                    <a:pt x="696" y="1000"/>
                    <a:pt x="696" y="991"/>
                  </a:cubicBezTo>
                  <a:cubicBezTo>
                    <a:pt x="706" y="941"/>
                    <a:pt x="725" y="882"/>
                    <a:pt x="735" y="834"/>
                  </a:cubicBezTo>
                  <a:cubicBezTo>
                    <a:pt x="764" y="873"/>
                    <a:pt x="784" y="922"/>
                    <a:pt x="804" y="961"/>
                  </a:cubicBezTo>
                  <a:cubicBezTo>
                    <a:pt x="784" y="1030"/>
                    <a:pt x="764" y="1089"/>
                    <a:pt x="755" y="1147"/>
                  </a:cubicBezTo>
                  <a:cubicBezTo>
                    <a:pt x="745" y="1167"/>
                    <a:pt x="755" y="1176"/>
                    <a:pt x="775" y="1176"/>
                  </a:cubicBezTo>
                  <a:lnTo>
                    <a:pt x="784" y="1167"/>
                  </a:lnTo>
                  <a:cubicBezTo>
                    <a:pt x="804" y="1108"/>
                    <a:pt x="814" y="1059"/>
                    <a:pt x="833" y="1010"/>
                  </a:cubicBezTo>
                  <a:cubicBezTo>
                    <a:pt x="833" y="1010"/>
                    <a:pt x="843" y="1020"/>
                    <a:pt x="843" y="1030"/>
                  </a:cubicBezTo>
                  <a:cubicBezTo>
                    <a:pt x="862" y="1069"/>
                    <a:pt x="882" y="1098"/>
                    <a:pt x="902" y="1137"/>
                  </a:cubicBezTo>
                  <a:cubicBezTo>
                    <a:pt x="902" y="1137"/>
                    <a:pt x="912" y="1147"/>
                    <a:pt x="921" y="1147"/>
                  </a:cubicBezTo>
                  <a:cubicBezTo>
                    <a:pt x="931" y="1147"/>
                    <a:pt x="941" y="1128"/>
                    <a:pt x="931" y="1118"/>
                  </a:cubicBezTo>
                  <a:cubicBezTo>
                    <a:pt x="912" y="1078"/>
                    <a:pt x="892" y="1030"/>
                    <a:pt x="873" y="991"/>
                  </a:cubicBezTo>
                  <a:lnTo>
                    <a:pt x="873" y="991"/>
                  </a:lnTo>
                  <a:cubicBezTo>
                    <a:pt x="921" y="1010"/>
                    <a:pt x="971" y="1020"/>
                    <a:pt x="1019" y="1039"/>
                  </a:cubicBezTo>
                  <a:cubicBezTo>
                    <a:pt x="1039" y="1039"/>
                    <a:pt x="1049" y="1010"/>
                    <a:pt x="1029" y="1000"/>
                  </a:cubicBezTo>
                  <a:cubicBezTo>
                    <a:pt x="971" y="980"/>
                    <a:pt x="902" y="961"/>
                    <a:pt x="843" y="941"/>
                  </a:cubicBezTo>
                  <a:cubicBezTo>
                    <a:pt x="823" y="902"/>
                    <a:pt x="794" y="863"/>
                    <a:pt x="775" y="824"/>
                  </a:cubicBezTo>
                  <a:lnTo>
                    <a:pt x="775" y="824"/>
                  </a:lnTo>
                  <a:cubicBezTo>
                    <a:pt x="823" y="834"/>
                    <a:pt x="873" y="853"/>
                    <a:pt x="921" y="863"/>
                  </a:cubicBezTo>
                  <a:lnTo>
                    <a:pt x="931" y="863"/>
                  </a:lnTo>
                  <a:cubicBezTo>
                    <a:pt x="951" y="863"/>
                    <a:pt x="960" y="834"/>
                    <a:pt x="931" y="834"/>
                  </a:cubicBezTo>
                  <a:lnTo>
                    <a:pt x="755" y="775"/>
                  </a:lnTo>
                  <a:cubicBezTo>
                    <a:pt x="735" y="745"/>
                    <a:pt x="725" y="726"/>
                    <a:pt x="706" y="697"/>
                  </a:cubicBezTo>
                  <a:cubicBezTo>
                    <a:pt x="725" y="687"/>
                    <a:pt x="735" y="677"/>
                    <a:pt x="735" y="667"/>
                  </a:cubicBezTo>
                  <a:cubicBezTo>
                    <a:pt x="745" y="647"/>
                    <a:pt x="755" y="628"/>
                    <a:pt x="755" y="608"/>
                  </a:cubicBezTo>
                  <a:cubicBezTo>
                    <a:pt x="784" y="608"/>
                    <a:pt x="814" y="608"/>
                    <a:pt x="843" y="618"/>
                  </a:cubicBezTo>
                  <a:lnTo>
                    <a:pt x="980" y="755"/>
                  </a:lnTo>
                  <a:cubicBezTo>
                    <a:pt x="990" y="765"/>
                    <a:pt x="990" y="765"/>
                    <a:pt x="1000" y="765"/>
                  </a:cubicBezTo>
                  <a:cubicBezTo>
                    <a:pt x="1010" y="765"/>
                    <a:pt x="1019" y="745"/>
                    <a:pt x="1010" y="736"/>
                  </a:cubicBezTo>
                  <a:cubicBezTo>
                    <a:pt x="971" y="697"/>
                    <a:pt x="931" y="657"/>
                    <a:pt x="902" y="618"/>
                  </a:cubicBezTo>
                  <a:lnTo>
                    <a:pt x="1039" y="618"/>
                  </a:lnTo>
                  <a:lnTo>
                    <a:pt x="1039" y="628"/>
                  </a:lnTo>
                  <a:cubicBezTo>
                    <a:pt x="1088" y="667"/>
                    <a:pt x="1137" y="716"/>
                    <a:pt x="1176" y="765"/>
                  </a:cubicBezTo>
                  <a:cubicBezTo>
                    <a:pt x="1186" y="765"/>
                    <a:pt x="1186" y="775"/>
                    <a:pt x="1196" y="775"/>
                  </a:cubicBezTo>
                  <a:cubicBezTo>
                    <a:pt x="1206" y="775"/>
                    <a:pt x="1215" y="755"/>
                    <a:pt x="1206" y="736"/>
                  </a:cubicBezTo>
                  <a:cubicBezTo>
                    <a:pt x="1167" y="697"/>
                    <a:pt x="1127" y="657"/>
                    <a:pt x="1098" y="618"/>
                  </a:cubicBezTo>
                  <a:lnTo>
                    <a:pt x="1117" y="618"/>
                  </a:lnTo>
                  <a:cubicBezTo>
                    <a:pt x="1156" y="628"/>
                    <a:pt x="1196" y="628"/>
                    <a:pt x="1235" y="628"/>
                  </a:cubicBezTo>
                  <a:cubicBezTo>
                    <a:pt x="1265" y="628"/>
                    <a:pt x="1265" y="589"/>
                    <a:pt x="1235" y="589"/>
                  </a:cubicBezTo>
                  <a:cubicBezTo>
                    <a:pt x="1196" y="589"/>
                    <a:pt x="1147" y="589"/>
                    <a:pt x="1098" y="579"/>
                  </a:cubicBezTo>
                  <a:cubicBezTo>
                    <a:pt x="1137" y="549"/>
                    <a:pt x="1176" y="510"/>
                    <a:pt x="1215" y="481"/>
                  </a:cubicBezTo>
                  <a:cubicBezTo>
                    <a:pt x="1225" y="462"/>
                    <a:pt x="1215" y="442"/>
                    <a:pt x="1196" y="442"/>
                  </a:cubicBezTo>
                  <a:lnTo>
                    <a:pt x="1186" y="451"/>
                  </a:lnTo>
                  <a:cubicBezTo>
                    <a:pt x="1137" y="491"/>
                    <a:pt x="1088" y="540"/>
                    <a:pt x="1049" y="579"/>
                  </a:cubicBezTo>
                  <a:lnTo>
                    <a:pt x="902" y="579"/>
                  </a:lnTo>
                  <a:cubicBezTo>
                    <a:pt x="941" y="540"/>
                    <a:pt x="980" y="510"/>
                    <a:pt x="1019" y="471"/>
                  </a:cubicBezTo>
                  <a:cubicBezTo>
                    <a:pt x="1029" y="462"/>
                    <a:pt x="1019" y="442"/>
                    <a:pt x="1000" y="442"/>
                  </a:cubicBezTo>
                  <a:lnTo>
                    <a:pt x="990" y="442"/>
                  </a:lnTo>
                  <a:cubicBezTo>
                    <a:pt x="941" y="491"/>
                    <a:pt x="892" y="530"/>
                    <a:pt x="853" y="579"/>
                  </a:cubicBezTo>
                  <a:cubicBezTo>
                    <a:pt x="814" y="579"/>
                    <a:pt x="784" y="569"/>
                    <a:pt x="755" y="569"/>
                  </a:cubicBezTo>
                  <a:cubicBezTo>
                    <a:pt x="755" y="540"/>
                    <a:pt x="735" y="510"/>
                    <a:pt x="716" y="491"/>
                  </a:cubicBezTo>
                  <a:cubicBezTo>
                    <a:pt x="725" y="471"/>
                    <a:pt x="745" y="442"/>
                    <a:pt x="755" y="412"/>
                  </a:cubicBezTo>
                  <a:lnTo>
                    <a:pt x="764" y="412"/>
                  </a:lnTo>
                  <a:cubicBezTo>
                    <a:pt x="823" y="403"/>
                    <a:pt x="892" y="383"/>
                    <a:pt x="951" y="373"/>
                  </a:cubicBezTo>
                  <a:cubicBezTo>
                    <a:pt x="971" y="364"/>
                    <a:pt x="971" y="334"/>
                    <a:pt x="951" y="334"/>
                  </a:cubicBezTo>
                  <a:lnTo>
                    <a:pt x="941" y="334"/>
                  </a:lnTo>
                  <a:cubicBezTo>
                    <a:pt x="892" y="344"/>
                    <a:pt x="843" y="353"/>
                    <a:pt x="784" y="373"/>
                  </a:cubicBezTo>
                  <a:cubicBezTo>
                    <a:pt x="814" y="334"/>
                    <a:pt x="833" y="285"/>
                    <a:pt x="862" y="246"/>
                  </a:cubicBezTo>
                  <a:lnTo>
                    <a:pt x="873" y="246"/>
                  </a:lnTo>
                  <a:cubicBezTo>
                    <a:pt x="931" y="236"/>
                    <a:pt x="990" y="216"/>
                    <a:pt x="1058" y="197"/>
                  </a:cubicBezTo>
                  <a:cubicBezTo>
                    <a:pt x="1078" y="197"/>
                    <a:pt x="1069" y="168"/>
                    <a:pt x="1049" y="168"/>
                  </a:cubicBezTo>
                  <a:cubicBezTo>
                    <a:pt x="990" y="177"/>
                    <a:pt x="941" y="187"/>
                    <a:pt x="892" y="207"/>
                  </a:cubicBezTo>
                  <a:cubicBezTo>
                    <a:pt x="892" y="197"/>
                    <a:pt x="902" y="187"/>
                    <a:pt x="902" y="177"/>
                  </a:cubicBezTo>
                  <a:cubicBezTo>
                    <a:pt x="921" y="148"/>
                    <a:pt x="941" y="118"/>
                    <a:pt x="960" y="79"/>
                  </a:cubicBezTo>
                  <a:cubicBezTo>
                    <a:pt x="971" y="70"/>
                    <a:pt x="960" y="50"/>
                    <a:pt x="951" y="50"/>
                  </a:cubicBezTo>
                  <a:cubicBezTo>
                    <a:pt x="941" y="50"/>
                    <a:pt x="941" y="50"/>
                    <a:pt x="931" y="59"/>
                  </a:cubicBezTo>
                  <a:cubicBezTo>
                    <a:pt x="912" y="99"/>
                    <a:pt x="882" y="138"/>
                    <a:pt x="862" y="177"/>
                  </a:cubicBezTo>
                  <a:cubicBezTo>
                    <a:pt x="843" y="128"/>
                    <a:pt x="833" y="79"/>
                    <a:pt x="823" y="30"/>
                  </a:cubicBezTo>
                  <a:cubicBezTo>
                    <a:pt x="823" y="20"/>
                    <a:pt x="814" y="11"/>
                    <a:pt x="804" y="11"/>
                  </a:cubicBezTo>
                  <a:cubicBezTo>
                    <a:pt x="794" y="11"/>
                    <a:pt x="784" y="20"/>
                    <a:pt x="784" y="40"/>
                  </a:cubicBezTo>
                  <a:cubicBezTo>
                    <a:pt x="804" y="99"/>
                    <a:pt x="814" y="157"/>
                    <a:pt x="833" y="226"/>
                  </a:cubicBezTo>
                  <a:cubicBezTo>
                    <a:pt x="804" y="266"/>
                    <a:pt x="784" y="305"/>
                    <a:pt x="755" y="344"/>
                  </a:cubicBezTo>
                  <a:lnTo>
                    <a:pt x="725" y="197"/>
                  </a:lnTo>
                  <a:cubicBezTo>
                    <a:pt x="716" y="187"/>
                    <a:pt x="716" y="177"/>
                    <a:pt x="706" y="177"/>
                  </a:cubicBezTo>
                  <a:cubicBezTo>
                    <a:pt x="696" y="177"/>
                    <a:pt x="686" y="187"/>
                    <a:pt x="686" y="207"/>
                  </a:cubicBezTo>
                  <a:cubicBezTo>
                    <a:pt x="696" y="266"/>
                    <a:pt x="716" y="334"/>
                    <a:pt x="725" y="393"/>
                  </a:cubicBezTo>
                  <a:cubicBezTo>
                    <a:pt x="716" y="422"/>
                    <a:pt x="696" y="442"/>
                    <a:pt x="677" y="471"/>
                  </a:cubicBezTo>
                  <a:cubicBezTo>
                    <a:pt x="666" y="462"/>
                    <a:pt x="647" y="462"/>
                    <a:pt x="627" y="462"/>
                  </a:cubicBezTo>
                  <a:cubicBezTo>
                    <a:pt x="608" y="462"/>
                    <a:pt x="598" y="462"/>
                    <a:pt x="588" y="471"/>
                  </a:cubicBezTo>
                  <a:cubicBezTo>
                    <a:pt x="568" y="442"/>
                    <a:pt x="559" y="412"/>
                    <a:pt x="549" y="393"/>
                  </a:cubicBezTo>
                  <a:lnTo>
                    <a:pt x="549" y="383"/>
                  </a:lnTo>
                  <a:cubicBezTo>
                    <a:pt x="568" y="324"/>
                    <a:pt x="579" y="255"/>
                    <a:pt x="598" y="197"/>
                  </a:cubicBezTo>
                  <a:cubicBezTo>
                    <a:pt x="608" y="187"/>
                    <a:pt x="588" y="177"/>
                    <a:pt x="579" y="177"/>
                  </a:cubicBezTo>
                  <a:cubicBezTo>
                    <a:pt x="579" y="177"/>
                    <a:pt x="568" y="177"/>
                    <a:pt x="559" y="187"/>
                  </a:cubicBezTo>
                  <a:cubicBezTo>
                    <a:pt x="549" y="236"/>
                    <a:pt x="529" y="295"/>
                    <a:pt x="520" y="344"/>
                  </a:cubicBezTo>
                  <a:cubicBezTo>
                    <a:pt x="500" y="305"/>
                    <a:pt x="470" y="255"/>
                    <a:pt x="451" y="216"/>
                  </a:cubicBezTo>
                  <a:cubicBezTo>
                    <a:pt x="470" y="148"/>
                    <a:pt x="490" y="89"/>
                    <a:pt x="510" y="30"/>
                  </a:cubicBezTo>
                  <a:cubicBezTo>
                    <a:pt x="510" y="11"/>
                    <a:pt x="500" y="1"/>
                    <a:pt x="490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4"/>
            <p:cNvSpPr/>
            <p:nvPr/>
          </p:nvSpPr>
          <p:spPr>
            <a:xfrm>
              <a:off x="8687941" y="3360631"/>
              <a:ext cx="214930" cy="199984"/>
            </a:xfrm>
            <a:custGeom>
              <a:avLst/>
              <a:gdLst/>
              <a:ahLst/>
              <a:cxnLst/>
              <a:rect l="l" t="t" r="r" b="b"/>
              <a:pathLst>
                <a:path w="1265" h="1177" extrusionOk="0">
                  <a:moveTo>
                    <a:pt x="491" y="0"/>
                  </a:moveTo>
                  <a:cubicBezTo>
                    <a:pt x="481" y="0"/>
                    <a:pt x="481" y="0"/>
                    <a:pt x="471" y="10"/>
                  </a:cubicBezTo>
                  <a:cubicBezTo>
                    <a:pt x="461" y="69"/>
                    <a:pt x="441" y="118"/>
                    <a:pt x="432" y="167"/>
                  </a:cubicBezTo>
                  <a:cubicBezTo>
                    <a:pt x="422" y="157"/>
                    <a:pt x="422" y="157"/>
                    <a:pt x="422" y="148"/>
                  </a:cubicBezTo>
                  <a:cubicBezTo>
                    <a:pt x="402" y="108"/>
                    <a:pt x="383" y="79"/>
                    <a:pt x="363" y="39"/>
                  </a:cubicBezTo>
                  <a:cubicBezTo>
                    <a:pt x="354" y="39"/>
                    <a:pt x="354" y="30"/>
                    <a:pt x="343" y="30"/>
                  </a:cubicBezTo>
                  <a:cubicBezTo>
                    <a:pt x="334" y="30"/>
                    <a:pt x="324" y="50"/>
                    <a:pt x="324" y="59"/>
                  </a:cubicBezTo>
                  <a:cubicBezTo>
                    <a:pt x="354" y="98"/>
                    <a:pt x="373" y="137"/>
                    <a:pt x="393" y="187"/>
                  </a:cubicBezTo>
                  <a:cubicBezTo>
                    <a:pt x="343" y="167"/>
                    <a:pt x="295" y="157"/>
                    <a:pt x="245" y="137"/>
                  </a:cubicBezTo>
                  <a:lnTo>
                    <a:pt x="236" y="137"/>
                  </a:lnTo>
                  <a:cubicBezTo>
                    <a:pt x="216" y="137"/>
                    <a:pt x="216" y="167"/>
                    <a:pt x="236" y="177"/>
                  </a:cubicBezTo>
                  <a:cubicBezTo>
                    <a:pt x="295" y="196"/>
                    <a:pt x="354" y="216"/>
                    <a:pt x="422" y="235"/>
                  </a:cubicBezTo>
                  <a:cubicBezTo>
                    <a:pt x="441" y="275"/>
                    <a:pt x="461" y="314"/>
                    <a:pt x="491" y="353"/>
                  </a:cubicBezTo>
                  <a:cubicBezTo>
                    <a:pt x="441" y="344"/>
                    <a:pt x="393" y="324"/>
                    <a:pt x="334" y="314"/>
                  </a:cubicBezTo>
                  <a:lnTo>
                    <a:pt x="334" y="304"/>
                  </a:lnTo>
                  <a:cubicBezTo>
                    <a:pt x="314" y="304"/>
                    <a:pt x="304" y="344"/>
                    <a:pt x="324" y="344"/>
                  </a:cubicBezTo>
                  <a:cubicBezTo>
                    <a:pt x="393" y="363"/>
                    <a:pt x="452" y="383"/>
                    <a:pt x="510" y="402"/>
                  </a:cubicBezTo>
                  <a:cubicBezTo>
                    <a:pt x="530" y="431"/>
                    <a:pt x="539" y="461"/>
                    <a:pt x="559" y="481"/>
                  </a:cubicBezTo>
                  <a:cubicBezTo>
                    <a:pt x="539" y="490"/>
                    <a:pt x="530" y="510"/>
                    <a:pt x="520" y="520"/>
                  </a:cubicBezTo>
                  <a:cubicBezTo>
                    <a:pt x="510" y="540"/>
                    <a:pt x="500" y="549"/>
                    <a:pt x="500" y="569"/>
                  </a:cubicBezTo>
                  <a:cubicBezTo>
                    <a:pt x="471" y="559"/>
                    <a:pt x="452" y="559"/>
                    <a:pt x="422" y="559"/>
                  </a:cubicBezTo>
                  <a:lnTo>
                    <a:pt x="412" y="559"/>
                  </a:lnTo>
                  <a:cubicBezTo>
                    <a:pt x="373" y="510"/>
                    <a:pt x="324" y="461"/>
                    <a:pt x="285" y="422"/>
                  </a:cubicBezTo>
                  <a:cubicBezTo>
                    <a:pt x="275" y="412"/>
                    <a:pt x="275" y="412"/>
                    <a:pt x="265" y="412"/>
                  </a:cubicBezTo>
                  <a:cubicBezTo>
                    <a:pt x="256" y="412"/>
                    <a:pt x="236" y="431"/>
                    <a:pt x="256" y="442"/>
                  </a:cubicBezTo>
                  <a:cubicBezTo>
                    <a:pt x="295" y="481"/>
                    <a:pt x="324" y="520"/>
                    <a:pt x="363" y="559"/>
                  </a:cubicBezTo>
                  <a:lnTo>
                    <a:pt x="226" y="559"/>
                  </a:lnTo>
                  <a:cubicBezTo>
                    <a:pt x="226" y="559"/>
                    <a:pt x="226" y="549"/>
                    <a:pt x="216" y="549"/>
                  </a:cubicBezTo>
                  <a:cubicBezTo>
                    <a:pt x="177" y="500"/>
                    <a:pt x="128" y="461"/>
                    <a:pt x="89" y="412"/>
                  </a:cubicBezTo>
                  <a:cubicBezTo>
                    <a:pt x="79" y="412"/>
                    <a:pt x="79" y="402"/>
                    <a:pt x="69" y="402"/>
                  </a:cubicBezTo>
                  <a:cubicBezTo>
                    <a:pt x="60" y="402"/>
                    <a:pt x="40" y="422"/>
                    <a:pt x="60" y="442"/>
                  </a:cubicBezTo>
                  <a:cubicBezTo>
                    <a:pt x="99" y="481"/>
                    <a:pt x="128" y="520"/>
                    <a:pt x="167" y="559"/>
                  </a:cubicBezTo>
                  <a:cubicBezTo>
                    <a:pt x="158" y="559"/>
                    <a:pt x="158" y="559"/>
                    <a:pt x="147" y="549"/>
                  </a:cubicBezTo>
                  <a:lnTo>
                    <a:pt x="20" y="549"/>
                  </a:lnTo>
                  <a:cubicBezTo>
                    <a:pt x="1" y="549"/>
                    <a:pt x="1" y="588"/>
                    <a:pt x="20" y="588"/>
                  </a:cubicBezTo>
                  <a:lnTo>
                    <a:pt x="167" y="588"/>
                  </a:lnTo>
                  <a:cubicBezTo>
                    <a:pt x="128" y="627"/>
                    <a:pt x="89" y="667"/>
                    <a:pt x="49" y="696"/>
                  </a:cubicBezTo>
                  <a:cubicBezTo>
                    <a:pt x="40" y="716"/>
                    <a:pt x="49" y="736"/>
                    <a:pt x="60" y="736"/>
                  </a:cubicBezTo>
                  <a:cubicBezTo>
                    <a:pt x="69" y="736"/>
                    <a:pt x="69" y="725"/>
                    <a:pt x="79" y="725"/>
                  </a:cubicBezTo>
                  <a:cubicBezTo>
                    <a:pt x="128" y="686"/>
                    <a:pt x="167" y="638"/>
                    <a:pt x="216" y="598"/>
                  </a:cubicBezTo>
                  <a:lnTo>
                    <a:pt x="363" y="598"/>
                  </a:lnTo>
                  <a:cubicBezTo>
                    <a:pt x="324" y="638"/>
                    <a:pt x="285" y="667"/>
                    <a:pt x="245" y="706"/>
                  </a:cubicBezTo>
                  <a:cubicBezTo>
                    <a:pt x="236" y="716"/>
                    <a:pt x="245" y="736"/>
                    <a:pt x="256" y="736"/>
                  </a:cubicBezTo>
                  <a:lnTo>
                    <a:pt x="275" y="736"/>
                  </a:lnTo>
                  <a:lnTo>
                    <a:pt x="412" y="598"/>
                  </a:lnTo>
                  <a:lnTo>
                    <a:pt x="500" y="598"/>
                  </a:lnTo>
                  <a:cubicBezTo>
                    <a:pt x="500" y="638"/>
                    <a:pt x="520" y="667"/>
                    <a:pt x="550" y="696"/>
                  </a:cubicBezTo>
                  <a:cubicBezTo>
                    <a:pt x="530" y="716"/>
                    <a:pt x="520" y="736"/>
                    <a:pt x="500" y="765"/>
                  </a:cubicBezTo>
                  <a:cubicBezTo>
                    <a:pt x="432" y="775"/>
                    <a:pt x="373" y="794"/>
                    <a:pt x="314" y="804"/>
                  </a:cubicBezTo>
                  <a:cubicBezTo>
                    <a:pt x="285" y="814"/>
                    <a:pt x="295" y="843"/>
                    <a:pt x="314" y="843"/>
                  </a:cubicBezTo>
                  <a:lnTo>
                    <a:pt x="324" y="843"/>
                  </a:lnTo>
                  <a:cubicBezTo>
                    <a:pt x="373" y="834"/>
                    <a:pt x="422" y="823"/>
                    <a:pt x="481" y="804"/>
                  </a:cubicBezTo>
                  <a:lnTo>
                    <a:pt x="481" y="804"/>
                  </a:lnTo>
                  <a:cubicBezTo>
                    <a:pt x="452" y="843"/>
                    <a:pt x="432" y="882"/>
                    <a:pt x="402" y="932"/>
                  </a:cubicBezTo>
                  <a:lnTo>
                    <a:pt x="393" y="932"/>
                  </a:lnTo>
                  <a:cubicBezTo>
                    <a:pt x="334" y="941"/>
                    <a:pt x="275" y="961"/>
                    <a:pt x="206" y="971"/>
                  </a:cubicBezTo>
                  <a:cubicBezTo>
                    <a:pt x="187" y="980"/>
                    <a:pt x="187" y="1010"/>
                    <a:pt x="216" y="1010"/>
                  </a:cubicBezTo>
                  <a:cubicBezTo>
                    <a:pt x="265" y="1000"/>
                    <a:pt x="324" y="990"/>
                    <a:pt x="373" y="971"/>
                  </a:cubicBezTo>
                  <a:lnTo>
                    <a:pt x="373" y="971"/>
                  </a:lnTo>
                  <a:cubicBezTo>
                    <a:pt x="373" y="980"/>
                    <a:pt x="363" y="990"/>
                    <a:pt x="363" y="990"/>
                  </a:cubicBezTo>
                  <a:cubicBezTo>
                    <a:pt x="343" y="1030"/>
                    <a:pt x="314" y="1059"/>
                    <a:pt x="295" y="1098"/>
                  </a:cubicBezTo>
                  <a:cubicBezTo>
                    <a:pt x="285" y="1108"/>
                    <a:pt x="304" y="1128"/>
                    <a:pt x="314" y="1128"/>
                  </a:cubicBezTo>
                  <a:cubicBezTo>
                    <a:pt x="324" y="1128"/>
                    <a:pt x="324" y="1117"/>
                    <a:pt x="334" y="1117"/>
                  </a:cubicBezTo>
                  <a:cubicBezTo>
                    <a:pt x="354" y="1078"/>
                    <a:pt x="383" y="1039"/>
                    <a:pt x="402" y="1000"/>
                  </a:cubicBezTo>
                  <a:cubicBezTo>
                    <a:pt x="412" y="1049"/>
                    <a:pt x="432" y="1098"/>
                    <a:pt x="441" y="1147"/>
                  </a:cubicBezTo>
                  <a:cubicBezTo>
                    <a:pt x="441" y="1157"/>
                    <a:pt x="452" y="1167"/>
                    <a:pt x="452" y="1167"/>
                  </a:cubicBezTo>
                  <a:cubicBezTo>
                    <a:pt x="471" y="1167"/>
                    <a:pt x="481" y="1157"/>
                    <a:pt x="481" y="1137"/>
                  </a:cubicBezTo>
                  <a:cubicBezTo>
                    <a:pt x="461" y="1078"/>
                    <a:pt x="452" y="1010"/>
                    <a:pt x="432" y="951"/>
                  </a:cubicBezTo>
                  <a:cubicBezTo>
                    <a:pt x="461" y="912"/>
                    <a:pt x="481" y="873"/>
                    <a:pt x="510" y="834"/>
                  </a:cubicBezTo>
                  <a:lnTo>
                    <a:pt x="539" y="980"/>
                  </a:lnTo>
                  <a:cubicBezTo>
                    <a:pt x="539" y="990"/>
                    <a:pt x="550" y="1000"/>
                    <a:pt x="559" y="1000"/>
                  </a:cubicBezTo>
                  <a:cubicBezTo>
                    <a:pt x="569" y="1000"/>
                    <a:pt x="579" y="990"/>
                    <a:pt x="579" y="971"/>
                  </a:cubicBezTo>
                  <a:cubicBezTo>
                    <a:pt x="569" y="912"/>
                    <a:pt x="550" y="843"/>
                    <a:pt x="539" y="784"/>
                  </a:cubicBezTo>
                  <a:cubicBezTo>
                    <a:pt x="550" y="765"/>
                    <a:pt x="569" y="736"/>
                    <a:pt x="579" y="716"/>
                  </a:cubicBezTo>
                  <a:cubicBezTo>
                    <a:pt x="598" y="725"/>
                    <a:pt x="608" y="725"/>
                    <a:pt x="628" y="725"/>
                  </a:cubicBezTo>
                  <a:cubicBezTo>
                    <a:pt x="647" y="725"/>
                    <a:pt x="667" y="725"/>
                    <a:pt x="677" y="716"/>
                  </a:cubicBezTo>
                  <a:cubicBezTo>
                    <a:pt x="696" y="736"/>
                    <a:pt x="706" y="765"/>
                    <a:pt x="716" y="784"/>
                  </a:cubicBezTo>
                  <a:lnTo>
                    <a:pt x="716" y="794"/>
                  </a:lnTo>
                  <a:cubicBezTo>
                    <a:pt x="696" y="853"/>
                    <a:pt x="677" y="912"/>
                    <a:pt x="667" y="980"/>
                  </a:cubicBezTo>
                  <a:cubicBezTo>
                    <a:pt x="657" y="990"/>
                    <a:pt x="667" y="1000"/>
                    <a:pt x="687" y="1000"/>
                  </a:cubicBezTo>
                  <a:cubicBezTo>
                    <a:pt x="687" y="1000"/>
                    <a:pt x="696" y="1000"/>
                    <a:pt x="696" y="990"/>
                  </a:cubicBezTo>
                  <a:cubicBezTo>
                    <a:pt x="716" y="941"/>
                    <a:pt x="726" y="882"/>
                    <a:pt x="745" y="834"/>
                  </a:cubicBezTo>
                  <a:cubicBezTo>
                    <a:pt x="765" y="873"/>
                    <a:pt x="794" y="912"/>
                    <a:pt x="814" y="961"/>
                  </a:cubicBezTo>
                  <a:cubicBezTo>
                    <a:pt x="794" y="1030"/>
                    <a:pt x="774" y="1088"/>
                    <a:pt x="755" y="1147"/>
                  </a:cubicBezTo>
                  <a:cubicBezTo>
                    <a:pt x="755" y="1167"/>
                    <a:pt x="765" y="1176"/>
                    <a:pt x="774" y="1176"/>
                  </a:cubicBezTo>
                  <a:cubicBezTo>
                    <a:pt x="785" y="1176"/>
                    <a:pt x="794" y="1167"/>
                    <a:pt x="794" y="1157"/>
                  </a:cubicBezTo>
                  <a:cubicBezTo>
                    <a:pt x="804" y="1108"/>
                    <a:pt x="824" y="1059"/>
                    <a:pt x="833" y="1010"/>
                  </a:cubicBezTo>
                  <a:cubicBezTo>
                    <a:pt x="843" y="1010"/>
                    <a:pt x="843" y="1019"/>
                    <a:pt x="853" y="1030"/>
                  </a:cubicBezTo>
                  <a:cubicBezTo>
                    <a:pt x="872" y="1059"/>
                    <a:pt x="892" y="1098"/>
                    <a:pt x="902" y="1137"/>
                  </a:cubicBezTo>
                  <a:cubicBezTo>
                    <a:pt x="912" y="1137"/>
                    <a:pt x="912" y="1147"/>
                    <a:pt x="922" y="1147"/>
                  </a:cubicBezTo>
                  <a:cubicBezTo>
                    <a:pt x="931" y="1147"/>
                    <a:pt x="951" y="1128"/>
                    <a:pt x="941" y="1117"/>
                  </a:cubicBezTo>
                  <a:cubicBezTo>
                    <a:pt x="922" y="1069"/>
                    <a:pt x="892" y="1030"/>
                    <a:pt x="872" y="990"/>
                  </a:cubicBezTo>
                  <a:lnTo>
                    <a:pt x="872" y="990"/>
                  </a:lnTo>
                  <a:cubicBezTo>
                    <a:pt x="922" y="1010"/>
                    <a:pt x="970" y="1019"/>
                    <a:pt x="1020" y="1039"/>
                  </a:cubicBezTo>
                  <a:lnTo>
                    <a:pt x="1029" y="1039"/>
                  </a:lnTo>
                  <a:cubicBezTo>
                    <a:pt x="1049" y="1039"/>
                    <a:pt x="1059" y="1010"/>
                    <a:pt x="1029" y="1000"/>
                  </a:cubicBezTo>
                  <a:cubicBezTo>
                    <a:pt x="970" y="980"/>
                    <a:pt x="912" y="961"/>
                    <a:pt x="843" y="941"/>
                  </a:cubicBezTo>
                  <a:cubicBezTo>
                    <a:pt x="824" y="902"/>
                    <a:pt x="804" y="863"/>
                    <a:pt x="785" y="814"/>
                  </a:cubicBezTo>
                  <a:lnTo>
                    <a:pt x="785" y="814"/>
                  </a:lnTo>
                  <a:cubicBezTo>
                    <a:pt x="833" y="834"/>
                    <a:pt x="883" y="853"/>
                    <a:pt x="931" y="863"/>
                  </a:cubicBezTo>
                  <a:cubicBezTo>
                    <a:pt x="951" y="863"/>
                    <a:pt x="961" y="834"/>
                    <a:pt x="941" y="823"/>
                  </a:cubicBezTo>
                  <a:cubicBezTo>
                    <a:pt x="883" y="804"/>
                    <a:pt x="814" y="794"/>
                    <a:pt x="755" y="775"/>
                  </a:cubicBezTo>
                  <a:cubicBezTo>
                    <a:pt x="745" y="745"/>
                    <a:pt x="726" y="716"/>
                    <a:pt x="716" y="696"/>
                  </a:cubicBezTo>
                  <a:cubicBezTo>
                    <a:pt x="726" y="686"/>
                    <a:pt x="735" y="677"/>
                    <a:pt x="745" y="657"/>
                  </a:cubicBezTo>
                  <a:cubicBezTo>
                    <a:pt x="755" y="647"/>
                    <a:pt x="755" y="627"/>
                    <a:pt x="765" y="608"/>
                  </a:cubicBezTo>
                  <a:lnTo>
                    <a:pt x="843" y="608"/>
                  </a:lnTo>
                  <a:lnTo>
                    <a:pt x="853" y="618"/>
                  </a:lnTo>
                  <a:cubicBezTo>
                    <a:pt x="892" y="667"/>
                    <a:pt x="941" y="706"/>
                    <a:pt x="990" y="755"/>
                  </a:cubicBezTo>
                  <a:cubicBezTo>
                    <a:pt x="990" y="765"/>
                    <a:pt x="990" y="765"/>
                    <a:pt x="1000" y="765"/>
                  </a:cubicBezTo>
                  <a:cubicBezTo>
                    <a:pt x="1010" y="765"/>
                    <a:pt x="1029" y="745"/>
                    <a:pt x="1010" y="736"/>
                  </a:cubicBezTo>
                  <a:cubicBezTo>
                    <a:pt x="981" y="696"/>
                    <a:pt x="941" y="657"/>
                    <a:pt x="902" y="618"/>
                  </a:cubicBezTo>
                  <a:lnTo>
                    <a:pt x="1039" y="618"/>
                  </a:lnTo>
                  <a:cubicBezTo>
                    <a:pt x="1049" y="618"/>
                    <a:pt x="1049" y="618"/>
                    <a:pt x="1049" y="627"/>
                  </a:cubicBezTo>
                  <a:lnTo>
                    <a:pt x="1186" y="765"/>
                  </a:lnTo>
                  <a:lnTo>
                    <a:pt x="1196" y="765"/>
                  </a:lnTo>
                  <a:cubicBezTo>
                    <a:pt x="1206" y="765"/>
                    <a:pt x="1225" y="755"/>
                    <a:pt x="1206" y="736"/>
                  </a:cubicBezTo>
                  <a:cubicBezTo>
                    <a:pt x="1177" y="696"/>
                    <a:pt x="1137" y="657"/>
                    <a:pt x="1098" y="618"/>
                  </a:cubicBezTo>
                  <a:lnTo>
                    <a:pt x="1127" y="618"/>
                  </a:lnTo>
                  <a:cubicBezTo>
                    <a:pt x="1166" y="618"/>
                    <a:pt x="1206" y="627"/>
                    <a:pt x="1245" y="627"/>
                  </a:cubicBezTo>
                  <a:cubicBezTo>
                    <a:pt x="1264" y="627"/>
                    <a:pt x="1264" y="588"/>
                    <a:pt x="1245" y="588"/>
                  </a:cubicBezTo>
                  <a:cubicBezTo>
                    <a:pt x="1196" y="588"/>
                    <a:pt x="1147" y="579"/>
                    <a:pt x="1108" y="579"/>
                  </a:cubicBezTo>
                  <a:cubicBezTo>
                    <a:pt x="1137" y="549"/>
                    <a:pt x="1177" y="510"/>
                    <a:pt x="1216" y="481"/>
                  </a:cubicBezTo>
                  <a:cubicBezTo>
                    <a:pt x="1235" y="461"/>
                    <a:pt x="1216" y="442"/>
                    <a:pt x="1206" y="442"/>
                  </a:cubicBezTo>
                  <a:cubicBezTo>
                    <a:pt x="1196" y="442"/>
                    <a:pt x="1196" y="442"/>
                    <a:pt x="1196" y="451"/>
                  </a:cubicBezTo>
                  <a:cubicBezTo>
                    <a:pt x="1147" y="490"/>
                    <a:pt x="1098" y="540"/>
                    <a:pt x="1049" y="579"/>
                  </a:cubicBezTo>
                  <a:lnTo>
                    <a:pt x="912" y="579"/>
                  </a:lnTo>
                  <a:cubicBezTo>
                    <a:pt x="941" y="540"/>
                    <a:pt x="981" y="510"/>
                    <a:pt x="1020" y="471"/>
                  </a:cubicBezTo>
                  <a:cubicBezTo>
                    <a:pt x="1039" y="461"/>
                    <a:pt x="1020" y="442"/>
                    <a:pt x="1010" y="442"/>
                  </a:cubicBezTo>
                  <a:lnTo>
                    <a:pt x="1000" y="442"/>
                  </a:lnTo>
                  <a:cubicBezTo>
                    <a:pt x="951" y="490"/>
                    <a:pt x="902" y="529"/>
                    <a:pt x="853" y="579"/>
                  </a:cubicBezTo>
                  <a:cubicBezTo>
                    <a:pt x="824" y="569"/>
                    <a:pt x="794" y="569"/>
                    <a:pt x="765" y="569"/>
                  </a:cubicBezTo>
                  <a:cubicBezTo>
                    <a:pt x="755" y="540"/>
                    <a:pt x="745" y="510"/>
                    <a:pt x="716" y="490"/>
                  </a:cubicBezTo>
                  <a:cubicBezTo>
                    <a:pt x="735" y="461"/>
                    <a:pt x="745" y="442"/>
                    <a:pt x="765" y="412"/>
                  </a:cubicBezTo>
                  <a:cubicBezTo>
                    <a:pt x="833" y="402"/>
                    <a:pt x="892" y="383"/>
                    <a:pt x="961" y="363"/>
                  </a:cubicBezTo>
                  <a:cubicBezTo>
                    <a:pt x="981" y="363"/>
                    <a:pt x="970" y="333"/>
                    <a:pt x="951" y="333"/>
                  </a:cubicBezTo>
                  <a:cubicBezTo>
                    <a:pt x="892" y="344"/>
                    <a:pt x="843" y="353"/>
                    <a:pt x="794" y="373"/>
                  </a:cubicBezTo>
                  <a:cubicBezTo>
                    <a:pt x="814" y="324"/>
                    <a:pt x="843" y="285"/>
                    <a:pt x="863" y="246"/>
                  </a:cubicBezTo>
                  <a:lnTo>
                    <a:pt x="872" y="246"/>
                  </a:lnTo>
                  <a:cubicBezTo>
                    <a:pt x="931" y="235"/>
                    <a:pt x="1000" y="216"/>
                    <a:pt x="1059" y="196"/>
                  </a:cubicBezTo>
                  <a:cubicBezTo>
                    <a:pt x="1079" y="196"/>
                    <a:pt x="1079" y="167"/>
                    <a:pt x="1059" y="167"/>
                  </a:cubicBezTo>
                  <a:lnTo>
                    <a:pt x="1049" y="167"/>
                  </a:lnTo>
                  <a:cubicBezTo>
                    <a:pt x="1000" y="177"/>
                    <a:pt x="951" y="187"/>
                    <a:pt x="892" y="206"/>
                  </a:cubicBezTo>
                  <a:cubicBezTo>
                    <a:pt x="902" y="196"/>
                    <a:pt x="902" y="187"/>
                    <a:pt x="912" y="177"/>
                  </a:cubicBezTo>
                  <a:cubicBezTo>
                    <a:pt x="931" y="148"/>
                    <a:pt x="951" y="108"/>
                    <a:pt x="970" y="79"/>
                  </a:cubicBezTo>
                  <a:cubicBezTo>
                    <a:pt x="981" y="69"/>
                    <a:pt x="961" y="50"/>
                    <a:pt x="951" y="50"/>
                  </a:cubicBezTo>
                  <a:cubicBezTo>
                    <a:pt x="951" y="50"/>
                    <a:pt x="941" y="50"/>
                    <a:pt x="941" y="59"/>
                  </a:cubicBezTo>
                  <a:cubicBezTo>
                    <a:pt x="912" y="98"/>
                    <a:pt x="892" y="137"/>
                    <a:pt x="863" y="177"/>
                  </a:cubicBezTo>
                  <a:lnTo>
                    <a:pt x="833" y="30"/>
                  </a:lnTo>
                  <a:cubicBezTo>
                    <a:pt x="824" y="20"/>
                    <a:pt x="824" y="10"/>
                    <a:pt x="814" y="10"/>
                  </a:cubicBezTo>
                  <a:cubicBezTo>
                    <a:pt x="804" y="10"/>
                    <a:pt x="785" y="20"/>
                    <a:pt x="794" y="39"/>
                  </a:cubicBezTo>
                  <a:cubicBezTo>
                    <a:pt x="804" y="98"/>
                    <a:pt x="824" y="157"/>
                    <a:pt x="833" y="226"/>
                  </a:cubicBezTo>
                  <a:cubicBezTo>
                    <a:pt x="814" y="265"/>
                    <a:pt x="785" y="304"/>
                    <a:pt x="765" y="344"/>
                  </a:cubicBezTo>
                  <a:cubicBezTo>
                    <a:pt x="745" y="294"/>
                    <a:pt x="735" y="246"/>
                    <a:pt x="726" y="196"/>
                  </a:cubicBezTo>
                  <a:cubicBezTo>
                    <a:pt x="726" y="187"/>
                    <a:pt x="716" y="177"/>
                    <a:pt x="706" y="177"/>
                  </a:cubicBezTo>
                  <a:cubicBezTo>
                    <a:pt x="696" y="177"/>
                    <a:pt x="687" y="187"/>
                    <a:pt x="687" y="206"/>
                  </a:cubicBezTo>
                  <a:cubicBezTo>
                    <a:pt x="706" y="265"/>
                    <a:pt x="716" y="324"/>
                    <a:pt x="735" y="392"/>
                  </a:cubicBezTo>
                  <a:cubicBezTo>
                    <a:pt x="716" y="422"/>
                    <a:pt x="696" y="442"/>
                    <a:pt x="687" y="471"/>
                  </a:cubicBezTo>
                  <a:cubicBezTo>
                    <a:pt x="667" y="461"/>
                    <a:pt x="647" y="461"/>
                    <a:pt x="628" y="461"/>
                  </a:cubicBezTo>
                  <a:lnTo>
                    <a:pt x="589" y="461"/>
                  </a:lnTo>
                  <a:cubicBezTo>
                    <a:pt x="579" y="442"/>
                    <a:pt x="559" y="412"/>
                    <a:pt x="550" y="392"/>
                  </a:cubicBezTo>
                  <a:lnTo>
                    <a:pt x="550" y="383"/>
                  </a:lnTo>
                  <a:cubicBezTo>
                    <a:pt x="569" y="324"/>
                    <a:pt x="589" y="255"/>
                    <a:pt x="608" y="196"/>
                  </a:cubicBezTo>
                  <a:cubicBezTo>
                    <a:pt x="608" y="187"/>
                    <a:pt x="598" y="177"/>
                    <a:pt x="589" y="177"/>
                  </a:cubicBezTo>
                  <a:cubicBezTo>
                    <a:pt x="579" y="177"/>
                    <a:pt x="569" y="177"/>
                    <a:pt x="569" y="187"/>
                  </a:cubicBezTo>
                  <a:cubicBezTo>
                    <a:pt x="550" y="235"/>
                    <a:pt x="539" y="294"/>
                    <a:pt x="520" y="344"/>
                  </a:cubicBezTo>
                  <a:cubicBezTo>
                    <a:pt x="500" y="304"/>
                    <a:pt x="481" y="255"/>
                    <a:pt x="452" y="216"/>
                  </a:cubicBezTo>
                  <a:cubicBezTo>
                    <a:pt x="461" y="216"/>
                    <a:pt x="461" y="216"/>
                    <a:pt x="461" y="206"/>
                  </a:cubicBezTo>
                  <a:cubicBezTo>
                    <a:pt x="481" y="148"/>
                    <a:pt x="491" y="89"/>
                    <a:pt x="510" y="20"/>
                  </a:cubicBezTo>
                  <a:cubicBezTo>
                    <a:pt x="520" y="10"/>
                    <a:pt x="500" y="0"/>
                    <a:pt x="491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4"/>
            <p:cNvSpPr/>
            <p:nvPr/>
          </p:nvSpPr>
          <p:spPr>
            <a:xfrm>
              <a:off x="6460289" y="-12538"/>
              <a:ext cx="214930" cy="199814"/>
            </a:xfrm>
            <a:custGeom>
              <a:avLst/>
              <a:gdLst/>
              <a:ahLst/>
              <a:cxnLst/>
              <a:rect l="l" t="t" r="r" b="b"/>
              <a:pathLst>
                <a:path w="1265" h="1176" extrusionOk="0">
                  <a:moveTo>
                    <a:pt x="490" y="0"/>
                  </a:moveTo>
                  <a:cubicBezTo>
                    <a:pt x="480" y="0"/>
                    <a:pt x="480" y="10"/>
                    <a:pt x="471" y="20"/>
                  </a:cubicBezTo>
                  <a:cubicBezTo>
                    <a:pt x="461" y="69"/>
                    <a:pt x="441" y="118"/>
                    <a:pt x="432" y="167"/>
                  </a:cubicBezTo>
                  <a:cubicBezTo>
                    <a:pt x="421" y="167"/>
                    <a:pt x="421" y="157"/>
                    <a:pt x="421" y="147"/>
                  </a:cubicBezTo>
                  <a:cubicBezTo>
                    <a:pt x="402" y="118"/>
                    <a:pt x="382" y="78"/>
                    <a:pt x="363" y="49"/>
                  </a:cubicBezTo>
                  <a:cubicBezTo>
                    <a:pt x="353" y="39"/>
                    <a:pt x="353" y="39"/>
                    <a:pt x="343" y="39"/>
                  </a:cubicBezTo>
                  <a:cubicBezTo>
                    <a:pt x="334" y="39"/>
                    <a:pt x="323" y="49"/>
                    <a:pt x="323" y="59"/>
                  </a:cubicBezTo>
                  <a:cubicBezTo>
                    <a:pt x="353" y="108"/>
                    <a:pt x="373" y="147"/>
                    <a:pt x="392" y="187"/>
                  </a:cubicBezTo>
                  <a:cubicBezTo>
                    <a:pt x="343" y="167"/>
                    <a:pt x="294" y="157"/>
                    <a:pt x="245" y="137"/>
                  </a:cubicBezTo>
                  <a:lnTo>
                    <a:pt x="236" y="137"/>
                  </a:lnTo>
                  <a:cubicBezTo>
                    <a:pt x="216" y="137"/>
                    <a:pt x="216" y="167"/>
                    <a:pt x="236" y="176"/>
                  </a:cubicBezTo>
                  <a:cubicBezTo>
                    <a:pt x="294" y="196"/>
                    <a:pt x="353" y="216"/>
                    <a:pt x="421" y="235"/>
                  </a:cubicBezTo>
                  <a:cubicBezTo>
                    <a:pt x="441" y="274"/>
                    <a:pt x="461" y="314"/>
                    <a:pt x="490" y="363"/>
                  </a:cubicBezTo>
                  <a:cubicBezTo>
                    <a:pt x="441" y="343"/>
                    <a:pt x="392" y="324"/>
                    <a:pt x="334" y="314"/>
                  </a:cubicBezTo>
                  <a:cubicBezTo>
                    <a:pt x="314" y="314"/>
                    <a:pt x="304" y="343"/>
                    <a:pt x="323" y="353"/>
                  </a:cubicBezTo>
                  <a:cubicBezTo>
                    <a:pt x="392" y="372"/>
                    <a:pt x="451" y="383"/>
                    <a:pt x="510" y="402"/>
                  </a:cubicBezTo>
                  <a:cubicBezTo>
                    <a:pt x="530" y="431"/>
                    <a:pt x="539" y="461"/>
                    <a:pt x="559" y="481"/>
                  </a:cubicBezTo>
                  <a:cubicBezTo>
                    <a:pt x="539" y="490"/>
                    <a:pt x="530" y="510"/>
                    <a:pt x="519" y="520"/>
                  </a:cubicBezTo>
                  <a:cubicBezTo>
                    <a:pt x="510" y="539"/>
                    <a:pt x="500" y="549"/>
                    <a:pt x="500" y="568"/>
                  </a:cubicBezTo>
                  <a:lnTo>
                    <a:pt x="421" y="568"/>
                  </a:lnTo>
                  <a:cubicBezTo>
                    <a:pt x="421" y="559"/>
                    <a:pt x="421" y="559"/>
                    <a:pt x="412" y="559"/>
                  </a:cubicBezTo>
                  <a:cubicBezTo>
                    <a:pt x="373" y="510"/>
                    <a:pt x="323" y="470"/>
                    <a:pt x="284" y="422"/>
                  </a:cubicBezTo>
                  <a:cubicBezTo>
                    <a:pt x="275" y="412"/>
                    <a:pt x="275" y="412"/>
                    <a:pt x="265" y="412"/>
                  </a:cubicBezTo>
                  <a:cubicBezTo>
                    <a:pt x="255" y="412"/>
                    <a:pt x="236" y="431"/>
                    <a:pt x="255" y="441"/>
                  </a:cubicBezTo>
                  <a:cubicBezTo>
                    <a:pt x="294" y="481"/>
                    <a:pt x="323" y="520"/>
                    <a:pt x="363" y="559"/>
                  </a:cubicBezTo>
                  <a:lnTo>
                    <a:pt x="225" y="559"/>
                  </a:lnTo>
                  <a:lnTo>
                    <a:pt x="216" y="549"/>
                  </a:lnTo>
                  <a:cubicBezTo>
                    <a:pt x="177" y="510"/>
                    <a:pt x="127" y="461"/>
                    <a:pt x="88" y="412"/>
                  </a:cubicBezTo>
                  <a:lnTo>
                    <a:pt x="69" y="412"/>
                  </a:lnTo>
                  <a:cubicBezTo>
                    <a:pt x="59" y="412"/>
                    <a:pt x="40" y="422"/>
                    <a:pt x="59" y="441"/>
                  </a:cubicBezTo>
                  <a:cubicBezTo>
                    <a:pt x="98" y="481"/>
                    <a:pt x="127" y="520"/>
                    <a:pt x="167" y="559"/>
                  </a:cubicBezTo>
                  <a:lnTo>
                    <a:pt x="147" y="559"/>
                  </a:lnTo>
                  <a:cubicBezTo>
                    <a:pt x="108" y="559"/>
                    <a:pt x="69" y="549"/>
                    <a:pt x="29" y="549"/>
                  </a:cubicBezTo>
                  <a:lnTo>
                    <a:pt x="20" y="549"/>
                  </a:lnTo>
                  <a:cubicBezTo>
                    <a:pt x="0" y="549"/>
                    <a:pt x="0" y="588"/>
                    <a:pt x="20" y="588"/>
                  </a:cubicBezTo>
                  <a:cubicBezTo>
                    <a:pt x="69" y="588"/>
                    <a:pt x="118" y="598"/>
                    <a:pt x="167" y="598"/>
                  </a:cubicBezTo>
                  <a:cubicBezTo>
                    <a:pt x="127" y="627"/>
                    <a:pt x="88" y="666"/>
                    <a:pt x="49" y="696"/>
                  </a:cubicBezTo>
                  <a:cubicBezTo>
                    <a:pt x="40" y="716"/>
                    <a:pt x="49" y="735"/>
                    <a:pt x="59" y="735"/>
                  </a:cubicBezTo>
                  <a:cubicBezTo>
                    <a:pt x="69" y="735"/>
                    <a:pt x="69" y="735"/>
                    <a:pt x="79" y="725"/>
                  </a:cubicBezTo>
                  <a:cubicBezTo>
                    <a:pt x="127" y="686"/>
                    <a:pt x="167" y="637"/>
                    <a:pt x="216" y="598"/>
                  </a:cubicBezTo>
                  <a:lnTo>
                    <a:pt x="363" y="598"/>
                  </a:lnTo>
                  <a:cubicBezTo>
                    <a:pt x="323" y="637"/>
                    <a:pt x="284" y="666"/>
                    <a:pt x="245" y="706"/>
                  </a:cubicBezTo>
                  <a:cubicBezTo>
                    <a:pt x="236" y="716"/>
                    <a:pt x="245" y="735"/>
                    <a:pt x="255" y="735"/>
                  </a:cubicBezTo>
                  <a:lnTo>
                    <a:pt x="275" y="735"/>
                  </a:lnTo>
                  <a:lnTo>
                    <a:pt x="412" y="598"/>
                  </a:lnTo>
                  <a:cubicBezTo>
                    <a:pt x="441" y="608"/>
                    <a:pt x="471" y="608"/>
                    <a:pt x="500" y="608"/>
                  </a:cubicBezTo>
                  <a:cubicBezTo>
                    <a:pt x="500" y="637"/>
                    <a:pt x="519" y="677"/>
                    <a:pt x="549" y="696"/>
                  </a:cubicBezTo>
                  <a:cubicBezTo>
                    <a:pt x="530" y="716"/>
                    <a:pt x="519" y="745"/>
                    <a:pt x="500" y="764"/>
                  </a:cubicBezTo>
                  <a:cubicBezTo>
                    <a:pt x="432" y="775"/>
                    <a:pt x="373" y="794"/>
                    <a:pt x="314" y="814"/>
                  </a:cubicBezTo>
                  <a:cubicBezTo>
                    <a:pt x="284" y="814"/>
                    <a:pt x="294" y="843"/>
                    <a:pt x="314" y="843"/>
                  </a:cubicBezTo>
                  <a:cubicBezTo>
                    <a:pt x="373" y="833"/>
                    <a:pt x="421" y="823"/>
                    <a:pt x="480" y="804"/>
                  </a:cubicBezTo>
                  <a:lnTo>
                    <a:pt x="480" y="804"/>
                  </a:lnTo>
                  <a:cubicBezTo>
                    <a:pt x="451" y="853"/>
                    <a:pt x="421" y="892"/>
                    <a:pt x="402" y="931"/>
                  </a:cubicBezTo>
                  <a:lnTo>
                    <a:pt x="392" y="931"/>
                  </a:lnTo>
                  <a:cubicBezTo>
                    <a:pt x="334" y="941"/>
                    <a:pt x="265" y="960"/>
                    <a:pt x="206" y="980"/>
                  </a:cubicBezTo>
                  <a:cubicBezTo>
                    <a:pt x="186" y="980"/>
                    <a:pt x="186" y="1019"/>
                    <a:pt x="206" y="1019"/>
                  </a:cubicBezTo>
                  <a:cubicBezTo>
                    <a:pt x="216" y="1019"/>
                    <a:pt x="216" y="1010"/>
                    <a:pt x="216" y="1010"/>
                  </a:cubicBezTo>
                  <a:cubicBezTo>
                    <a:pt x="265" y="1000"/>
                    <a:pt x="323" y="990"/>
                    <a:pt x="373" y="971"/>
                  </a:cubicBezTo>
                  <a:lnTo>
                    <a:pt x="373" y="971"/>
                  </a:lnTo>
                  <a:cubicBezTo>
                    <a:pt x="373" y="980"/>
                    <a:pt x="363" y="990"/>
                    <a:pt x="363" y="1000"/>
                  </a:cubicBezTo>
                  <a:cubicBezTo>
                    <a:pt x="343" y="1029"/>
                    <a:pt x="314" y="1069"/>
                    <a:pt x="294" y="1098"/>
                  </a:cubicBezTo>
                  <a:cubicBezTo>
                    <a:pt x="284" y="1117"/>
                    <a:pt x="304" y="1127"/>
                    <a:pt x="314" y="1127"/>
                  </a:cubicBezTo>
                  <a:cubicBezTo>
                    <a:pt x="323" y="1127"/>
                    <a:pt x="323" y="1127"/>
                    <a:pt x="334" y="1117"/>
                  </a:cubicBezTo>
                  <a:cubicBezTo>
                    <a:pt x="353" y="1078"/>
                    <a:pt x="382" y="1039"/>
                    <a:pt x="402" y="1000"/>
                  </a:cubicBezTo>
                  <a:cubicBezTo>
                    <a:pt x="412" y="1049"/>
                    <a:pt x="421" y="1098"/>
                    <a:pt x="441" y="1147"/>
                  </a:cubicBezTo>
                  <a:cubicBezTo>
                    <a:pt x="441" y="1156"/>
                    <a:pt x="451" y="1167"/>
                    <a:pt x="451" y="1167"/>
                  </a:cubicBezTo>
                  <a:cubicBezTo>
                    <a:pt x="471" y="1167"/>
                    <a:pt x="480" y="1156"/>
                    <a:pt x="471" y="1147"/>
                  </a:cubicBezTo>
                  <a:cubicBezTo>
                    <a:pt x="461" y="1078"/>
                    <a:pt x="451" y="1019"/>
                    <a:pt x="432" y="951"/>
                  </a:cubicBezTo>
                  <a:cubicBezTo>
                    <a:pt x="461" y="912"/>
                    <a:pt x="480" y="873"/>
                    <a:pt x="510" y="833"/>
                  </a:cubicBezTo>
                  <a:lnTo>
                    <a:pt x="539" y="980"/>
                  </a:lnTo>
                  <a:cubicBezTo>
                    <a:pt x="539" y="990"/>
                    <a:pt x="549" y="1000"/>
                    <a:pt x="559" y="1000"/>
                  </a:cubicBezTo>
                  <a:cubicBezTo>
                    <a:pt x="569" y="1000"/>
                    <a:pt x="578" y="990"/>
                    <a:pt x="578" y="971"/>
                  </a:cubicBezTo>
                  <a:cubicBezTo>
                    <a:pt x="559" y="912"/>
                    <a:pt x="549" y="853"/>
                    <a:pt x="539" y="784"/>
                  </a:cubicBezTo>
                  <a:cubicBezTo>
                    <a:pt x="549" y="764"/>
                    <a:pt x="559" y="735"/>
                    <a:pt x="578" y="716"/>
                  </a:cubicBezTo>
                  <a:cubicBezTo>
                    <a:pt x="598" y="725"/>
                    <a:pt x="608" y="725"/>
                    <a:pt x="628" y="725"/>
                  </a:cubicBezTo>
                  <a:cubicBezTo>
                    <a:pt x="647" y="725"/>
                    <a:pt x="667" y="725"/>
                    <a:pt x="676" y="716"/>
                  </a:cubicBezTo>
                  <a:cubicBezTo>
                    <a:pt x="696" y="745"/>
                    <a:pt x="706" y="764"/>
                    <a:pt x="715" y="784"/>
                  </a:cubicBezTo>
                  <a:lnTo>
                    <a:pt x="715" y="794"/>
                  </a:lnTo>
                  <a:cubicBezTo>
                    <a:pt x="696" y="853"/>
                    <a:pt x="676" y="921"/>
                    <a:pt x="667" y="980"/>
                  </a:cubicBezTo>
                  <a:cubicBezTo>
                    <a:pt x="657" y="990"/>
                    <a:pt x="667" y="1000"/>
                    <a:pt x="686" y="1000"/>
                  </a:cubicBezTo>
                  <a:cubicBezTo>
                    <a:pt x="686" y="1000"/>
                    <a:pt x="696" y="1000"/>
                    <a:pt x="696" y="990"/>
                  </a:cubicBezTo>
                  <a:cubicBezTo>
                    <a:pt x="715" y="941"/>
                    <a:pt x="726" y="882"/>
                    <a:pt x="745" y="833"/>
                  </a:cubicBezTo>
                  <a:cubicBezTo>
                    <a:pt x="765" y="873"/>
                    <a:pt x="784" y="921"/>
                    <a:pt x="813" y="960"/>
                  </a:cubicBezTo>
                  <a:lnTo>
                    <a:pt x="804" y="971"/>
                  </a:lnTo>
                  <a:cubicBezTo>
                    <a:pt x="794" y="1029"/>
                    <a:pt x="774" y="1088"/>
                    <a:pt x="755" y="1156"/>
                  </a:cubicBezTo>
                  <a:cubicBezTo>
                    <a:pt x="755" y="1167"/>
                    <a:pt x="765" y="1176"/>
                    <a:pt x="774" y="1176"/>
                  </a:cubicBezTo>
                  <a:cubicBezTo>
                    <a:pt x="784" y="1176"/>
                    <a:pt x="794" y="1176"/>
                    <a:pt x="794" y="1167"/>
                  </a:cubicBezTo>
                  <a:cubicBezTo>
                    <a:pt x="804" y="1108"/>
                    <a:pt x="824" y="1058"/>
                    <a:pt x="833" y="1010"/>
                  </a:cubicBezTo>
                  <a:lnTo>
                    <a:pt x="853" y="1029"/>
                  </a:lnTo>
                  <a:cubicBezTo>
                    <a:pt x="872" y="1069"/>
                    <a:pt x="882" y="1098"/>
                    <a:pt x="902" y="1137"/>
                  </a:cubicBezTo>
                  <a:cubicBezTo>
                    <a:pt x="911" y="1137"/>
                    <a:pt x="911" y="1147"/>
                    <a:pt x="922" y="1147"/>
                  </a:cubicBezTo>
                  <a:cubicBezTo>
                    <a:pt x="931" y="1147"/>
                    <a:pt x="951" y="1127"/>
                    <a:pt x="941" y="1117"/>
                  </a:cubicBezTo>
                  <a:cubicBezTo>
                    <a:pt x="922" y="1078"/>
                    <a:pt x="892" y="1039"/>
                    <a:pt x="872" y="990"/>
                  </a:cubicBezTo>
                  <a:lnTo>
                    <a:pt x="872" y="990"/>
                  </a:lnTo>
                  <a:cubicBezTo>
                    <a:pt x="922" y="1010"/>
                    <a:pt x="970" y="1019"/>
                    <a:pt x="1020" y="1039"/>
                  </a:cubicBezTo>
                  <a:lnTo>
                    <a:pt x="1029" y="1039"/>
                  </a:lnTo>
                  <a:cubicBezTo>
                    <a:pt x="1049" y="1039"/>
                    <a:pt x="1059" y="1010"/>
                    <a:pt x="1029" y="1000"/>
                  </a:cubicBezTo>
                  <a:cubicBezTo>
                    <a:pt x="970" y="980"/>
                    <a:pt x="911" y="960"/>
                    <a:pt x="843" y="941"/>
                  </a:cubicBezTo>
                  <a:lnTo>
                    <a:pt x="784" y="823"/>
                  </a:lnTo>
                  <a:lnTo>
                    <a:pt x="784" y="823"/>
                  </a:lnTo>
                  <a:cubicBezTo>
                    <a:pt x="833" y="833"/>
                    <a:pt x="882" y="853"/>
                    <a:pt x="931" y="862"/>
                  </a:cubicBezTo>
                  <a:lnTo>
                    <a:pt x="931" y="873"/>
                  </a:lnTo>
                  <a:cubicBezTo>
                    <a:pt x="951" y="873"/>
                    <a:pt x="961" y="833"/>
                    <a:pt x="941" y="833"/>
                  </a:cubicBezTo>
                  <a:cubicBezTo>
                    <a:pt x="882" y="814"/>
                    <a:pt x="813" y="794"/>
                    <a:pt x="755" y="775"/>
                  </a:cubicBezTo>
                  <a:cubicBezTo>
                    <a:pt x="745" y="745"/>
                    <a:pt x="726" y="725"/>
                    <a:pt x="715" y="696"/>
                  </a:cubicBezTo>
                  <a:lnTo>
                    <a:pt x="745" y="666"/>
                  </a:lnTo>
                  <a:cubicBezTo>
                    <a:pt x="755" y="647"/>
                    <a:pt x="755" y="627"/>
                    <a:pt x="765" y="608"/>
                  </a:cubicBezTo>
                  <a:cubicBezTo>
                    <a:pt x="794" y="618"/>
                    <a:pt x="824" y="618"/>
                    <a:pt x="843" y="618"/>
                  </a:cubicBezTo>
                  <a:lnTo>
                    <a:pt x="853" y="618"/>
                  </a:lnTo>
                  <a:cubicBezTo>
                    <a:pt x="892" y="666"/>
                    <a:pt x="941" y="716"/>
                    <a:pt x="990" y="755"/>
                  </a:cubicBezTo>
                  <a:cubicBezTo>
                    <a:pt x="990" y="764"/>
                    <a:pt x="990" y="764"/>
                    <a:pt x="1000" y="764"/>
                  </a:cubicBezTo>
                  <a:cubicBezTo>
                    <a:pt x="1009" y="764"/>
                    <a:pt x="1029" y="745"/>
                    <a:pt x="1009" y="735"/>
                  </a:cubicBezTo>
                  <a:cubicBezTo>
                    <a:pt x="980" y="696"/>
                    <a:pt x="941" y="657"/>
                    <a:pt x="902" y="618"/>
                  </a:cubicBezTo>
                  <a:lnTo>
                    <a:pt x="1039" y="618"/>
                  </a:lnTo>
                  <a:cubicBezTo>
                    <a:pt x="1049" y="618"/>
                    <a:pt x="1049" y="627"/>
                    <a:pt x="1049" y="627"/>
                  </a:cubicBezTo>
                  <a:cubicBezTo>
                    <a:pt x="1088" y="677"/>
                    <a:pt x="1137" y="716"/>
                    <a:pt x="1186" y="764"/>
                  </a:cubicBezTo>
                  <a:cubicBezTo>
                    <a:pt x="1186" y="764"/>
                    <a:pt x="1186" y="775"/>
                    <a:pt x="1196" y="775"/>
                  </a:cubicBezTo>
                  <a:cubicBezTo>
                    <a:pt x="1205" y="775"/>
                    <a:pt x="1225" y="755"/>
                    <a:pt x="1205" y="735"/>
                  </a:cubicBezTo>
                  <a:cubicBezTo>
                    <a:pt x="1176" y="696"/>
                    <a:pt x="1137" y="657"/>
                    <a:pt x="1098" y="618"/>
                  </a:cubicBezTo>
                  <a:lnTo>
                    <a:pt x="1098" y="618"/>
                  </a:lnTo>
                  <a:cubicBezTo>
                    <a:pt x="1107" y="618"/>
                    <a:pt x="1118" y="627"/>
                    <a:pt x="1127" y="627"/>
                  </a:cubicBezTo>
                  <a:lnTo>
                    <a:pt x="1245" y="627"/>
                  </a:lnTo>
                  <a:cubicBezTo>
                    <a:pt x="1264" y="627"/>
                    <a:pt x="1264" y="588"/>
                    <a:pt x="1245" y="588"/>
                  </a:cubicBezTo>
                  <a:lnTo>
                    <a:pt x="1098" y="588"/>
                  </a:lnTo>
                  <a:cubicBezTo>
                    <a:pt x="1137" y="549"/>
                    <a:pt x="1176" y="510"/>
                    <a:pt x="1216" y="481"/>
                  </a:cubicBezTo>
                  <a:cubicBezTo>
                    <a:pt x="1235" y="461"/>
                    <a:pt x="1216" y="441"/>
                    <a:pt x="1205" y="441"/>
                  </a:cubicBezTo>
                  <a:cubicBezTo>
                    <a:pt x="1196" y="441"/>
                    <a:pt x="1196" y="451"/>
                    <a:pt x="1186" y="451"/>
                  </a:cubicBezTo>
                  <a:cubicBezTo>
                    <a:pt x="1147" y="490"/>
                    <a:pt x="1098" y="539"/>
                    <a:pt x="1049" y="579"/>
                  </a:cubicBezTo>
                  <a:lnTo>
                    <a:pt x="911" y="579"/>
                  </a:lnTo>
                  <a:cubicBezTo>
                    <a:pt x="941" y="539"/>
                    <a:pt x="980" y="510"/>
                    <a:pt x="1020" y="470"/>
                  </a:cubicBezTo>
                  <a:cubicBezTo>
                    <a:pt x="1039" y="461"/>
                    <a:pt x="1020" y="441"/>
                    <a:pt x="1009" y="441"/>
                  </a:cubicBezTo>
                  <a:lnTo>
                    <a:pt x="1000" y="441"/>
                  </a:lnTo>
                  <a:cubicBezTo>
                    <a:pt x="951" y="490"/>
                    <a:pt x="902" y="529"/>
                    <a:pt x="853" y="579"/>
                  </a:cubicBezTo>
                  <a:lnTo>
                    <a:pt x="765" y="579"/>
                  </a:lnTo>
                  <a:cubicBezTo>
                    <a:pt x="755" y="539"/>
                    <a:pt x="745" y="510"/>
                    <a:pt x="715" y="490"/>
                  </a:cubicBezTo>
                  <a:cubicBezTo>
                    <a:pt x="735" y="470"/>
                    <a:pt x="745" y="441"/>
                    <a:pt x="765" y="412"/>
                  </a:cubicBezTo>
                  <a:cubicBezTo>
                    <a:pt x="833" y="402"/>
                    <a:pt x="892" y="383"/>
                    <a:pt x="961" y="372"/>
                  </a:cubicBezTo>
                  <a:cubicBezTo>
                    <a:pt x="980" y="363"/>
                    <a:pt x="970" y="333"/>
                    <a:pt x="951" y="333"/>
                  </a:cubicBezTo>
                  <a:cubicBezTo>
                    <a:pt x="892" y="343"/>
                    <a:pt x="843" y="363"/>
                    <a:pt x="794" y="372"/>
                  </a:cubicBezTo>
                  <a:cubicBezTo>
                    <a:pt x="813" y="333"/>
                    <a:pt x="843" y="294"/>
                    <a:pt x="863" y="245"/>
                  </a:cubicBezTo>
                  <a:lnTo>
                    <a:pt x="872" y="245"/>
                  </a:lnTo>
                  <a:cubicBezTo>
                    <a:pt x="931" y="235"/>
                    <a:pt x="1000" y="216"/>
                    <a:pt x="1059" y="206"/>
                  </a:cubicBezTo>
                  <a:cubicBezTo>
                    <a:pt x="1078" y="196"/>
                    <a:pt x="1078" y="167"/>
                    <a:pt x="1059" y="167"/>
                  </a:cubicBezTo>
                  <a:lnTo>
                    <a:pt x="1049" y="167"/>
                  </a:lnTo>
                  <a:cubicBezTo>
                    <a:pt x="1000" y="176"/>
                    <a:pt x="941" y="187"/>
                    <a:pt x="892" y="206"/>
                  </a:cubicBezTo>
                  <a:cubicBezTo>
                    <a:pt x="902" y="196"/>
                    <a:pt x="902" y="187"/>
                    <a:pt x="911" y="187"/>
                  </a:cubicBezTo>
                  <a:cubicBezTo>
                    <a:pt x="931" y="147"/>
                    <a:pt x="951" y="118"/>
                    <a:pt x="970" y="78"/>
                  </a:cubicBezTo>
                  <a:cubicBezTo>
                    <a:pt x="980" y="69"/>
                    <a:pt x="961" y="49"/>
                    <a:pt x="951" y="49"/>
                  </a:cubicBezTo>
                  <a:lnTo>
                    <a:pt x="941" y="59"/>
                  </a:lnTo>
                  <a:cubicBezTo>
                    <a:pt x="911" y="98"/>
                    <a:pt x="892" y="137"/>
                    <a:pt x="863" y="176"/>
                  </a:cubicBezTo>
                  <a:lnTo>
                    <a:pt x="833" y="30"/>
                  </a:lnTo>
                  <a:cubicBezTo>
                    <a:pt x="824" y="20"/>
                    <a:pt x="824" y="10"/>
                    <a:pt x="813" y="10"/>
                  </a:cubicBezTo>
                  <a:cubicBezTo>
                    <a:pt x="804" y="10"/>
                    <a:pt x="784" y="20"/>
                    <a:pt x="794" y="39"/>
                  </a:cubicBezTo>
                  <a:cubicBezTo>
                    <a:pt x="804" y="98"/>
                    <a:pt x="824" y="167"/>
                    <a:pt x="833" y="226"/>
                  </a:cubicBezTo>
                  <a:cubicBezTo>
                    <a:pt x="813" y="265"/>
                    <a:pt x="784" y="304"/>
                    <a:pt x="765" y="343"/>
                  </a:cubicBezTo>
                  <a:cubicBezTo>
                    <a:pt x="745" y="294"/>
                    <a:pt x="735" y="245"/>
                    <a:pt x="726" y="196"/>
                  </a:cubicBezTo>
                  <a:cubicBezTo>
                    <a:pt x="726" y="187"/>
                    <a:pt x="715" y="176"/>
                    <a:pt x="706" y="176"/>
                  </a:cubicBezTo>
                  <a:cubicBezTo>
                    <a:pt x="696" y="176"/>
                    <a:pt x="686" y="187"/>
                    <a:pt x="686" y="206"/>
                  </a:cubicBezTo>
                  <a:cubicBezTo>
                    <a:pt x="706" y="265"/>
                    <a:pt x="715" y="333"/>
                    <a:pt x="735" y="392"/>
                  </a:cubicBezTo>
                  <a:cubicBezTo>
                    <a:pt x="715" y="422"/>
                    <a:pt x="696" y="451"/>
                    <a:pt x="686" y="470"/>
                  </a:cubicBezTo>
                  <a:cubicBezTo>
                    <a:pt x="667" y="461"/>
                    <a:pt x="647" y="461"/>
                    <a:pt x="628" y="461"/>
                  </a:cubicBezTo>
                  <a:cubicBezTo>
                    <a:pt x="617" y="461"/>
                    <a:pt x="598" y="461"/>
                    <a:pt x="588" y="470"/>
                  </a:cubicBezTo>
                  <a:cubicBezTo>
                    <a:pt x="578" y="441"/>
                    <a:pt x="559" y="422"/>
                    <a:pt x="549" y="392"/>
                  </a:cubicBezTo>
                  <a:lnTo>
                    <a:pt x="549" y="383"/>
                  </a:lnTo>
                  <a:cubicBezTo>
                    <a:pt x="569" y="324"/>
                    <a:pt x="588" y="265"/>
                    <a:pt x="608" y="196"/>
                  </a:cubicBezTo>
                  <a:cubicBezTo>
                    <a:pt x="608" y="187"/>
                    <a:pt x="598" y="176"/>
                    <a:pt x="588" y="176"/>
                  </a:cubicBezTo>
                  <a:cubicBezTo>
                    <a:pt x="578" y="176"/>
                    <a:pt x="569" y="176"/>
                    <a:pt x="569" y="187"/>
                  </a:cubicBezTo>
                  <a:cubicBezTo>
                    <a:pt x="549" y="235"/>
                    <a:pt x="539" y="294"/>
                    <a:pt x="519" y="343"/>
                  </a:cubicBezTo>
                  <a:cubicBezTo>
                    <a:pt x="500" y="304"/>
                    <a:pt x="480" y="265"/>
                    <a:pt x="451" y="216"/>
                  </a:cubicBezTo>
                  <a:lnTo>
                    <a:pt x="461" y="216"/>
                  </a:lnTo>
                  <a:cubicBezTo>
                    <a:pt x="480" y="147"/>
                    <a:pt x="490" y="89"/>
                    <a:pt x="510" y="30"/>
                  </a:cubicBezTo>
                  <a:cubicBezTo>
                    <a:pt x="519" y="10"/>
                    <a:pt x="500" y="0"/>
                    <a:pt x="490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4"/>
            <p:cNvSpPr/>
            <p:nvPr/>
          </p:nvSpPr>
          <p:spPr>
            <a:xfrm>
              <a:off x="7644032" y="1679059"/>
              <a:ext cx="214930" cy="199814"/>
            </a:xfrm>
            <a:custGeom>
              <a:avLst/>
              <a:gdLst/>
              <a:ahLst/>
              <a:cxnLst/>
              <a:rect l="l" t="t" r="r" b="b"/>
              <a:pathLst>
                <a:path w="1265" h="1176" extrusionOk="0">
                  <a:moveTo>
                    <a:pt x="490" y="0"/>
                  </a:moveTo>
                  <a:cubicBezTo>
                    <a:pt x="481" y="0"/>
                    <a:pt x="471" y="10"/>
                    <a:pt x="471" y="20"/>
                  </a:cubicBezTo>
                  <a:cubicBezTo>
                    <a:pt x="461" y="69"/>
                    <a:pt x="442" y="118"/>
                    <a:pt x="422" y="176"/>
                  </a:cubicBezTo>
                  <a:cubicBezTo>
                    <a:pt x="422" y="167"/>
                    <a:pt x="422" y="157"/>
                    <a:pt x="412" y="147"/>
                  </a:cubicBezTo>
                  <a:cubicBezTo>
                    <a:pt x="392" y="118"/>
                    <a:pt x="373" y="78"/>
                    <a:pt x="353" y="49"/>
                  </a:cubicBezTo>
                  <a:cubicBezTo>
                    <a:pt x="353" y="39"/>
                    <a:pt x="344" y="39"/>
                    <a:pt x="344" y="39"/>
                  </a:cubicBezTo>
                  <a:cubicBezTo>
                    <a:pt x="333" y="39"/>
                    <a:pt x="314" y="49"/>
                    <a:pt x="324" y="59"/>
                  </a:cubicBezTo>
                  <a:cubicBezTo>
                    <a:pt x="344" y="108"/>
                    <a:pt x="373" y="147"/>
                    <a:pt x="392" y="187"/>
                  </a:cubicBezTo>
                  <a:cubicBezTo>
                    <a:pt x="344" y="167"/>
                    <a:pt x="294" y="157"/>
                    <a:pt x="246" y="137"/>
                  </a:cubicBezTo>
                  <a:lnTo>
                    <a:pt x="235" y="137"/>
                  </a:lnTo>
                  <a:cubicBezTo>
                    <a:pt x="216" y="137"/>
                    <a:pt x="206" y="167"/>
                    <a:pt x="235" y="176"/>
                  </a:cubicBezTo>
                  <a:lnTo>
                    <a:pt x="412" y="235"/>
                  </a:lnTo>
                  <a:cubicBezTo>
                    <a:pt x="442" y="274"/>
                    <a:pt x="461" y="314"/>
                    <a:pt x="481" y="363"/>
                  </a:cubicBezTo>
                  <a:cubicBezTo>
                    <a:pt x="431" y="343"/>
                    <a:pt x="383" y="324"/>
                    <a:pt x="333" y="314"/>
                  </a:cubicBezTo>
                  <a:cubicBezTo>
                    <a:pt x="314" y="314"/>
                    <a:pt x="304" y="343"/>
                    <a:pt x="324" y="353"/>
                  </a:cubicBezTo>
                  <a:cubicBezTo>
                    <a:pt x="383" y="372"/>
                    <a:pt x="451" y="392"/>
                    <a:pt x="510" y="412"/>
                  </a:cubicBezTo>
                  <a:cubicBezTo>
                    <a:pt x="520" y="431"/>
                    <a:pt x="540" y="461"/>
                    <a:pt x="549" y="490"/>
                  </a:cubicBezTo>
                  <a:cubicBezTo>
                    <a:pt x="540" y="500"/>
                    <a:pt x="520" y="510"/>
                    <a:pt x="510" y="529"/>
                  </a:cubicBezTo>
                  <a:cubicBezTo>
                    <a:pt x="510" y="539"/>
                    <a:pt x="500" y="549"/>
                    <a:pt x="500" y="568"/>
                  </a:cubicBezTo>
                  <a:lnTo>
                    <a:pt x="412" y="568"/>
                  </a:lnTo>
                  <a:lnTo>
                    <a:pt x="412" y="559"/>
                  </a:lnTo>
                  <a:lnTo>
                    <a:pt x="275" y="422"/>
                  </a:lnTo>
                  <a:cubicBezTo>
                    <a:pt x="275" y="412"/>
                    <a:pt x="265" y="412"/>
                    <a:pt x="265" y="412"/>
                  </a:cubicBezTo>
                  <a:cubicBezTo>
                    <a:pt x="246" y="412"/>
                    <a:pt x="235" y="431"/>
                    <a:pt x="246" y="451"/>
                  </a:cubicBezTo>
                  <a:cubicBezTo>
                    <a:pt x="285" y="481"/>
                    <a:pt x="324" y="520"/>
                    <a:pt x="363" y="559"/>
                  </a:cubicBezTo>
                  <a:lnTo>
                    <a:pt x="216" y="559"/>
                  </a:lnTo>
                  <a:cubicBezTo>
                    <a:pt x="167" y="510"/>
                    <a:pt x="128" y="461"/>
                    <a:pt x="79" y="412"/>
                  </a:cubicBezTo>
                  <a:lnTo>
                    <a:pt x="69" y="412"/>
                  </a:lnTo>
                  <a:cubicBezTo>
                    <a:pt x="50" y="412"/>
                    <a:pt x="39" y="431"/>
                    <a:pt x="50" y="441"/>
                  </a:cubicBezTo>
                  <a:lnTo>
                    <a:pt x="167" y="559"/>
                  </a:lnTo>
                  <a:lnTo>
                    <a:pt x="137" y="559"/>
                  </a:lnTo>
                  <a:cubicBezTo>
                    <a:pt x="98" y="559"/>
                    <a:pt x="59" y="559"/>
                    <a:pt x="20" y="549"/>
                  </a:cubicBezTo>
                  <a:cubicBezTo>
                    <a:pt x="0" y="549"/>
                    <a:pt x="0" y="588"/>
                    <a:pt x="20" y="588"/>
                  </a:cubicBezTo>
                  <a:cubicBezTo>
                    <a:pt x="69" y="598"/>
                    <a:pt x="118" y="598"/>
                    <a:pt x="157" y="598"/>
                  </a:cubicBezTo>
                  <a:cubicBezTo>
                    <a:pt x="118" y="627"/>
                    <a:pt x="89" y="666"/>
                    <a:pt x="50" y="706"/>
                  </a:cubicBezTo>
                  <a:cubicBezTo>
                    <a:pt x="30" y="716"/>
                    <a:pt x="50" y="735"/>
                    <a:pt x="59" y="735"/>
                  </a:cubicBezTo>
                  <a:cubicBezTo>
                    <a:pt x="69" y="735"/>
                    <a:pt x="69" y="735"/>
                    <a:pt x="69" y="725"/>
                  </a:cubicBezTo>
                  <a:cubicBezTo>
                    <a:pt x="118" y="686"/>
                    <a:pt x="167" y="637"/>
                    <a:pt x="216" y="598"/>
                  </a:cubicBezTo>
                  <a:lnTo>
                    <a:pt x="353" y="598"/>
                  </a:lnTo>
                  <a:cubicBezTo>
                    <a:pt x="314" y="637"/>
                    <a:pt x="285" y="677"/>
                    <a:pt x="246" y="706"/>
                  </a:cubicBezTo>
                  <a:cubicBezTo>
                    <a:pt x="226" y="716"/>
                    <a:pt x="246" y="745"/>
                    <a:pt x="255" y="745"/>
                  </a:cubicBezTo>
                  <a:cubicBezTo>
                    <a:pt x="265" y="745"/>
                    <a:pt x="265" y="735"/>
                    <a:pt x="265" y="735"/>
                  </a:cubicBezTo>
                  <a:cubicBezTo>
                    <a:pt x="314" y="696"/>
                    <a:pt x="363" y="647"/>
                    <a:pt x="412" y="608"/>
                  </a:cubicBezTo>
                  <a:lnTo>
                    <a:pt x="490" y="608"/>
                  </a:lnTo>
                  <a:cubicBezTo>
                    <a:pt x="500" y="637"/>
                    <a:pt x="510" y="677"/>
                    <a:pt x="540" y="696"/>
                  </a:cubicBezTo>
                  <a:cubicBezTo>
                    <a:pt x="529" y="716"/>
                    <a:pt x="510" y="745"/>
                    <a:pt x="500" y="764"/>
                  </a:cubicBezTo>
                  <a:lnTo>
                    <a:pt x="490" y="764"/>
                  </a:lnTo>
                  <a:cubicBezTo>
                    <a:pt x="431" y="775"/>
                    <a:pt x="373" y="794"/>
                    <a:pt x="304" y="814"/>
                  </a:cubicBezTo>
                  <a:cubicBezTo>
                    <a:pt x="285" y="814"/>
                    <a:pt x="294" y="853"/>
                    <a:pt x="314" y="853"/>
                  </a:cubicBezTo>
                  <a:lnTo>
                    <a:pt x="314" y="843"/>
                  </a:lnTo>
                  <a:cubicBezTo>
                    <a:pt x="373" y="833"/>
                    <a:pt x="422" y="823"/>
                    <a:pt x="471" y="804"/>
                  </a:cubicBezTo>
                  <a:lnTo>
                    <a:pt x="471" y="804"/>
                  </a:lnTo>
                  <a:cubicBezTo>
                    <a:pt x="451" y="853"/>
                    <a:pt x="422" y="892"/>
                    <a:pt x="402" y="931"/>
                  </a:cubicBezTo>
                  <a:lnTo>
                    <a:pt x="392" y="931"/>
                  </a:lnTo>
                  <a:cubicBezTo>
                    <a:pt x="333" y="951"/>
                    <a:pt x="265" y="960"/>
                    <a:pt x="206" y="980"/>
                  </a:cubicBezTo>
                  <a:cubicBezTo>
                    <a:pt x="177" y="980"/>
                    <a:pt x="187" y="1019"/>
                    <a:pt x="206" y="1019"/>
                  </a:cubicBezTo>
                  <a:lnTo>
                    <a:pt x="216" y="1019"/>
                  </a:lnTo>
                  <a:cubicBezTo>
                    <a:pt x="264" y="1000"/>
                    <a:pt x="312" y="991"/>
                    <a:pt x="369" y="981"/>
                  </a:cubicBezTo>
                  <a:lnTo>
                    <a:pt x="369" y="981"/>
                  </a:lnTo>
                  <a:cubicBezTo>
                    <a:pt x="363" y="983"/>
                    <a:pt x="362" y="992"/>
                    <a:pt x="353" y="1000"/>
                  </a:cubicBezTo>
                  <a:cubicBezTo>
                    <a:pt x="333" y="1029"/>
                    <a:pt x="314" y="1069"/>
                    <a:pt x="294" y="1098"/>
                  </a:cubicBezTo>
                  <a:cubicBezTo>
                    <a:pt x="285" y="1117"/>
                    <a:pt x="294" y="1127"/>
                    <a:pt x="314" y="1127"/>
                  </a:cubicBezTo>
                  <a:cubicBezTo>
                    <a:pt x="314" y="1127"/>
                    <a:pt x="324" y="1127"/>
                    <a:pt x="324" y="1117"/>
                  </a:cubicBezTo>
                  <a:cubicBezTo>
                    <a:pt x="353" y="1078"/>
                    <a:pt x="373" y="1039"/>
                    <a:pt x="402" y="1000"/>
                  </a:cubicBezTo>
                  <a:lnTo>
                    <a:pt x="431" y="1147"/>
                  </a:lnTo>
                  <a:cubicBezTo>
                    <a:pt x="442" y="1156"/>
                    <a:pt x="442" y="1167"/>
                    <a:pt x="451" y="1167"/>
                  </a:cubicBezTo>
                  <a:cubicBezTo>
                    <a:pt x="461" y="1167"/>
                    <a:pt x="471" y="1156"/>
                    <a:pt x="471" y="1147"/>
                  </a:cubicBezTo>
                  <a:cubicBezTo>
                    <a:pt x="461" y="1078"/>
                    <a:pt x="442" y="1019"/>
                    <a:pt x="431" y="951"/>
                  </a:cubicBezTo>
                  <a:cubicBezTo>
                    <a:pt x="451" y="912"/>
                    <a:pt x="481" y="873"/>
                    <a:pt x="500" y="833"/>
                  </a:cubicBezTo>
                  <a:cubicBezTo>
                    <a:pt x="510" y="882"/>
                    <a:pt x="529" y="931"/>
                    <a:pt x="540" y="980"/>
                  </a:cubicBezTo>
                  <a:cubicBezTo>
                    <a:pt x="540" y="990"/>
                    <a:pt x="549" y="1000"/>
                    <a:pt x="559" y="1000"/>
                  </a:cubicBezTo>
                  <a:cubicBezTo>
                    <a:pt x="569" y="1000"/>
                    <a:pt x="579" y="990"/>
                    <a:pt x="579" y="980"/>
                  </a:cubicBezTo>
                  <a:cubicBezTo>
                    <a:pt x="559" y="912"/>
                    <a:pt x="549" y="853"/>
                    <a:pt x="529" y="784"/>
                  </a:cubicBezTo>
                  <a:cubicBezTo>
                    <a:pt x="549" y="764"/>
                    <a:pt x="559" y="735"/>
                    <a:pt x="579" y="716"/>
                  </a:cubicBezTo>
                  <a:cubicBezTo>
                    <a:pt x="588" y="725"/>
                    <a:pt x="608" y="725"/>
                    <a:pt x="627" y="725"/>
                  </a:cubicBezTo>
                  <a:cubicBezTo>
                    <a:pt x="647" y="725"/>
                    <a:pt x="657" y="725"/>
                    <a:pt x="677" y="716"/>
                  </a:cubicBezTo>
                  <a:cubicBezTo>
                    <a:pt x="686" y="745"/>
                    <a:pt x="706" y="764"/>
                    <a:pt x="716" y="784"/>
                  </a:cubicBezTo>
                  <a:lnTo>
                    <a:pt x="716" y="794"/>
                  </a:lnTo>
                  <a:cubicBezTo>
                    <a:pt x="696" y="853"/>
                    <a:pt x="677" y="921"/>
                    <a:pt x="657" y="980"/>
                  </a:cubicBezTo>
                  <a:cubicBezTo>
                    <a:pt x="657" y="1000"/>
                    <a:pt x="667" y="1010"/>
                    <a:pt x="677" y="1010"/>
                  </a:cubicBezTo>
                  <a:cubicBezTo>
                    <a:pt x="686" y="1010"/>
                    <a:pt x="696" y="1000"/>
                    <a:pt x="696" y="990"/>
                  </a:cubicBezTo>
                  <a:cubicBezTo>
                    <a:pt x="706" y="941"/>
                    <a:pt x="725" y="892"/>
                    <a:pt x="745" y="833"/>
                  </a:cubicBezTo>
                  <a:cubicBezTo>
                    <a:pt x="765" y="873"/>
                    <a:pt x="784" y="921"/>
                    <a:pt x="804" y="960"/>
                  </a:cubicBezTo>
                  <a:lnTo>
                    <a:pt x="804" y="971"/>
                  </a:lnTo>
                  <a:cubicBezTo>
                    <a:pt x="784" y="1029"/>
                    <a:pt x="775" y="1088"/>
                    <a:pt x="755" y="1156"/>
                  </a:cubicBezTo>
                  <a:cubicBezTo>
                    <a:pt x="745" y="1167"/>
                    <a:pt x="765" y="1176"/>
                    <a:pt x="775" y="1176"/>
                  </a:cubicBezTo>
                  <a:cubicBezTo>
                    <a:pt x="775" y="1176"/>
                    <a:pt x="784" y="1176"/>
                    <a:pt x="784" y="1167"/>
                  </a:cubicBezTo>
                  <a:cubicBezTo>
                    <a:pt x="804" y="1108"/>
                    <a:pt x="823" y="1058"/>
                    <a:pt x="834" y="1010"/>
                  </a:cubicBezTo>
                  <a:cubicBezTo>
                    <a:pt x="834" y="1019"/>
                    <a:pt x="843" y="1019"/>
                    <a:pt x="843" y="1029"/>
                  </a:cubicBezTo>
                  <a:cubicBezTo>
                    <a:pt x="863" y="1069"/>
                    <a:pt x="882" y="1098"/>
                    <a:pt x="902" y="1137"/>
                  </a:cubicBezTo>
                  <a:cubicBezTo>
                    <a:pt x="902" y="1147"/>
                    <a:pt x="912" y="1147"/>
                    <a:pt x="921" y="1147"/>
                  </a:cubicBezTo>
                  <a:cubicBezTo>
                    <a:pt x="932" y="1147"/>
                    <a:pt x="941" y="1127"/>
                    <a:pt x="941" y="1117"/>
                  </a:cubicBezTo>
                  <a:cubicBezTo>
                    <a:pt x="912" y="1078"/>
                    <a:pt x="892" y="1039"/>
                    <a:pt x="873" y="990"/>
                  </a:cubicBezTo>
                  <a:lnTo>
                    <a:pt x="873" y="990"/>
                  </a:lnTo>
                  <a:cubicBezTo>
                    <a:pt x="921" y="1010"/>
                    <a:pt x="971" y="1029"/>
                    <a:pt x="1019" y="1039"/>
                  </a:cubicBezTo>
                  <a:lnTo>
                    <a:pt x="1030" y="1039"/>
                  </a:lnTo>
                  <a:cubicBezTo>
                    <a:pt x="1039" y="1039"/>
                    <a:pt x="1049" y="1010"/>
                    <a:pt x="1030" y="1000"/>
                  </a:cubicBezTo>
                  <a:cubicBezTo>
                    <a:pt x="971" y="980"/>
                    <a:pt x="902" y="960"/>
                    <a:pt x="843" y="941"/>
                  </a:cubicBezTo>
                  <a:cubicBezTo>
                    <a:pt x="823" y="902"/>
                    <a:pt x="804" y="862"/>
                    <a:pt x="775" y="823"/>
                  </a:cubicBezTo>
                  <a:lnTo>
                    <a:pt x="775" y="823"/>
                  </a:lnTo>
                  <a:cubicBezTo>
                    <a:pt x="823" y="833"/>
                    <a:pt x="873" y="853"/>
                    <a:pt x="921" y="873"/>
                  </a:cubicBezTo>
                  <a:lnTo>
                    <a:pt x="932" y="873"/>
                  </a:lnTo>
                  <a:cubicBezTo>
                    <a:pt x="951" y="873"/>
                    <a:pt x="961" y="833"/>
                    <a:pt x="941" y="833"/>
                  </a:cubicBezTo>
                  <a:cubicBezTo>
                    <a:pt x="873" y="814"/>
                    <a:pt x="814" y="794"/>
                    <a:pt x="755" y="775"/>
                  </a:cubicBezTo>
                  <a:cubicBezTo>
                    <a:pt x="736" y="745"/>
                    <a:pt x="725" y="725"/>
                    <a:pt x="706" y="696"/>
                  </a:cubicBezTo>
                  <a:cubicBezTo>
                    <a:pt x="725" y="686"/>
                    <a:pt x="736" y="677"/>
                    <a:pt x="736" y="666"/>
                  </a:cubicBezTo>
                  <a:cubicBezTo>
                    <a:pt x="745" y="647"/>
                    <a:pt x="755" y="627"/>
                    <a:pt x="755" y="618"/>
                  </a:cubicBezTo>
                  <a:lnTo>
                    <a:pt x="843" y="618"/>
                  </a:lnTo>
                  <a:cubicBezTo>
                    <a:pt x="892" y="666"/>
                    <a:pt x="941" y="716"/>
                    <a:pt x="980" y="764"/>
                  </a:cubicBezTo>
                  <a:lnTo>
                    <a:pt x="1000" y="764"/>
                  </a:lnTo>
                  <a:cubicBezTo>
                    <a:pt x="1010" y="764"/>
                    <a:pt x="1019" y="745"/>
                    <a:pt x="1010" y="735"/>
                  </a:cubicBezTo>
                  <a:cubicBezTo>
                    <a:pt x="971" y="696"/>
                    <a:pt x="932" y="657"/>
                    <a:pt x="902" y="618"/>
                  </a:cubicBezTo>
                  <a:lnTo>
                    <a:pt x="1039" y="618"/>
                  </a:lnTo>
                  <a:lnTo>
                    <a:pt x="1039" y="627"/>
                  </a:lnTo>
                  <a:cubicBezTo>
                    <a:pt x="1088" y="677"/>
                    <a:pt x="1137" y="716"/>
                    <a:pt x="1176" y="764"/>
                  </a:cubicBezTo>
                  <a:cubicBezTo>
                    <a:pt x="1186" y="775"/>
                    <a:pt x="1186" y="775"/>
                    <a:pt x="1196" y="775"/>
                  </a:cubicBezTo>
                  <a:cubicBezTo>
                    <a:pt x="1206" y="775"/>
                    <a:pt x="1215" y="755"/>
                    <a:pt x="1206" y="735"/>
                  </a:cubicBezTo>
                  <a:cubicBezTo>
                    <a:pt x="1167" y="696"/>
                    <a:pt x="1128" y="666"/>
                    <a:pt x="1098" y="627"/>
                  </a:cubicBezTo>
                  <a:lnTo>
                    <a:pt x="1235" y="627"/>
                  </a:lnTo>
                  <a:cubicBezTo>
                    <a:pt x="1265" y="627"/>
                    <a:pt x="1265" y="588"/>
                    <a:pt x="1235" y="588"/>
                  </a:cubicBezTo>
                  <a:lnTo>
                    <a:pt x="1098" y="588"/>
                  </a:lnTo>
                  <a:cubicBezTo>
                    <a:pt x="1137" y="549"/>
                    <a:pt x="1176" y="510"/>
                    <a:pt x="1215" y="481"/>
                  </a:cubicBezTo>
                  <a:cubicBezTo>
                    <a:pt x="1226" y="470"/>
                    <a:pt x="1215" y="441"/>
                    <a:pt x="1196" y="441"/>
                  </a:cubicBezTo>
                  <a:cubicBezTo>
                    <a:pt x="1196" y="441"/>
                    <a:pt x="1196" y="451"/>
                    <a:pt x="1186" y="451"/>
                  </a:cubicBezTo>
                  <a:cubicBezTo>
                    <a:pt x="1137" y="490"/>
                    <a:pt x="1088" y="539"/>
                    <a:pt x="1049" y="579"/>
                  </a:cubicBezTo>
                  <a:lnTo>
                    <a:pt x="902" y="579"/>
                  </a:lnTo>
                  <a:cubicBezTo>
                    <a:pt x="941" y="539"/>
                    <a:pt x="980" y="510"/>
                    <a:pt x="1019" y="470"/>
                  </a:cubicBezTo>
                  <a:cubicBezTo>
                    <a:pt x="1030" y="461"/>
                    <a:pt x="1019" y="441"/>
                    <a:pt x="1000" y="441"/>
                  </a:cubicBezTo>
                  <a:lnTo>
                    <a:pt x="990" y="441"/>
                  </a:lnTo>
                  <a:cubicBezTo>
                    <a:pt x="941" y="490"/>
                    <a:pt x="892" y="529"/>
                    <a:pt x="853" y="579"/>
                  </a:cubicBezTo>
                  <a:lnTo>
                    <a:pt x="755" y="579"/>
                  </a:lnTo>
                  <a:cubicBezTo>
                    <a:pt x="755" y="539"/>
                    <a:pt x="736" y="520"/>
                    <a:pt x="716" y="490"/>
                  </a:cubicBezTo>
                  <a:cubicBezTo>
                    <a:pt x="725" y="470"/>
                    <a:pt x="745" y="441"/>
                    <a:pt x="755" y="422"/>
                  </a:cubicBezTo>
                  <a:lnTo>
                    <a:pt x="765" y="422"/>
                  </a:lnTo>
                  <a:cubicBezTo>
                    <a:pt x="823" y="402"/>
                    <a:pt x="892" y="383"/>
                    <a:pt x="951" y="372"/>
                  </a:cubicBezTo>
                  <a:cubicBezTo>
                    <a:pt x="980" y="363"/>
                    <a:pt x="971" y="333"/>
                    <a:pt x="951" y="333"/>
                  </a:cubicBezTo>
                  <a:lnTo>
                    <a:pt x="941" y="333"/>
                  </a:lnTo>
                  <a:cubicBezTo>
                    <a:pt x="892" y="343"/>
                    <a:pt x="843" y="363"/>
                    <a:pt x="784" y="372"/>
                  </a:cubicBezTo>
                  <a:cubicBezTo>
                    <a:pt x="814" y="333"/>
                    <a:pt x="834" y="294"/>
                    <a:pt x="863" y="255"/>
                  </a:cubicBezTo>
                  <a:lnTo>
                    <a:pt x="873" y="245"/>
                  </a:lnTo>
                  <a:cubicBezTo>
                    <a:pt x="932" y="235"/>
                    <a:pt x="990" y="216"/>
                    <a:pt x="1059" y="206"/>
                  </a:cubicBezTo>
                  <a:cubicBezTo>
                    <a:pt x="1078" y="196"/>
                    <a:pt x="1069" y="167"/>
                    <a:pt x="1049" y="167"/>
                  </a:cubicBezTo>
                  <a:cubicBezTo>
                    <a:pt x="1000" y="176"/>
                    <a:pt x="941" y="196"/>
                    <a:pt x="892" y="206"/>
                  </a:cubicBezTo>
                  <a:cubicBezTo>
                    <a:pt x="892" y="196"/>
                    <a:pt x="902" y="187"/>
                    <a:pt x="902" y="187"/>
                  </a:cubicBezTo>
                  <a:cubicBezTo>
                    <a:pt x="921" y="147"/>
                    <a:pt x="941" y="118"/>
                    <a:pt x="971" y="78"/>
                  </a:cubicBezTo>
                  <a:cubicBezTo>
                    <a:pt x="971" y="69"/>
                    <a:pt x="961" y="49"/>
                    <a:pt x="951" y="49"/>
                  </a:cubicBezTo>
                  <a:cubicBezTo>
                    <a:pt x="941" y="49"/>
                    <a:pt x="941" y="59"/>
                    <a:pt x="932" y="59"/>
                  </a:cubicBezTo>
                  <a:cubicBezTo>
                    <a:pt x="912" y="98"/>
                    <a:pt x="882" y="137"/>
                    <a:pt x="863" y="176"/>
                  </a:cubicBezTo>
                  <a:cubicBezTo>
                    <a:pt x="853" y="128"/>
                    <a:pt x="834" y="78"/>
                    <a:pt x="823" y="30"/>
                  </a:cubicBezTo>
                  <a:cubicBezTo>
                    <a:pt x="823" y="20"/>
                    <a:pt x="814" y="10"/>
                    <a:pt x="804" y="10"/>
                  </a:cubicBezTo>
                  <a:cubicBezTo>
                    <a:pt x="794" y="10"/>
                    <a:pt x="784" y="20"/>
                    <a:pt x="784" y="39"/>
                  </a:cubicBezTo>
                  <a:cubicBezTo>
                    <a:pt x="804" y="98"/>
                    <a:pt x="814" y="167"/>
                    <a:pt x="834" y="226"/>
                  </a:cubicBezTo>
                  <a:cubicBezTo>
                    <a:pt x="804" y="265"/>
                    <a:pt x="784" y="304"/>
                    <a:pt x="755" y="343"/>
                  </a:cubicBezTo>
                  <a:lnTo>
                    <a:pt x="725" y="196"/>
                  </a:lnTo>
                  <a:cubicBezTo>
                    <a:pt x="716" y="187"/>
                    <a:pt x="716" y="176"/>
                    <a:pt x="706" y="176"/>
                  </a:cubicBezTo>
                  <a:cubicBezTo>
                    <a:pt x="696" y="176"/>
                    <a:pt x="686" y="187"/>
                    <a:pt x="686" y="206"/>
                  </a:cubicBezTo>
                  <a:cubicBezTo>
                    <a:pt x="696" y="265"/>
                    <a:pt x="716" y="333"/>
                    <a:pt x="725" y="392"/>
                  </a:cubicBezTo>
                  <a:cubicBezTo>
                    <a:pt x="716" y="422"/>
                    <a:pt x="696" y="451"/>
                    <a:pt x="677" y="470"/>
                  </a:cubicBezTo>
                  <a:cubicBezTo>
                    <a:pt x="667" y="470"/>
                    <a:pt x="647" y="461"/>
                    <a:pt x="627" y="461"/>
                  </a:cubicBezTo>
                  <a:cubicBezTo>
                    <a:pt x="618" y="461"/>
                    <a:pt x="598" y="461"/>
                    <a:pt x="588" y="470"/>
                  </a:cubicBezTo>
                  <a:cubicBezTo>
                    <a:pt x="569" y="441"/>
                    <a:pt x="559" y="422"/>
                    <a:pt x="549" y="392"/>
                  </a:cubicBezTo>
                  <a:lnTo>
                    <a:pt x="549" y="383"/>
                  </a:lnTo>
                  <a:cubicBezTo>
                    <a:pt x="569" y="324"/>
                    <a:pt x="588" y="265"/>
                    <a:pt x="598" y="196"/>
                  </a:cubicBezTo>
                  <a:cubicBezTo>
                    <a:pt x="608" y="187"/>
                    <a:pt x="598" y="176"/>
                    <a:pt x="579" y="176"/>
                  </a:cubicBezTo>
                  <a:cubicBezTo>
                    <a:pt x="579" y="176"/>
                    <a:pt x="569" y="176"/>
                    <a:pt x="569" y="187"/>
                  </a:cubicBezTo>
                  <a:cubicBezTo>
                    <a:pt x="549" y="245"/>
                    <a:pt x="540" y="294"/>
                    <a:pt x="520" y="343"/>
                  </a:cubicBezTo>
                  <a:cubicBezTo>
                    <a:pt x="500" y="304"/>
                    <a:pt x="471" y="265"/>
                    <a:pt x="451" y="216"/>
                  </a:cubicBezTo>
                  <a:cubicBezTo>
                    <a:pt x="471" y="147"/>
                    <a:pt x="490" y="89"/>
                    <a:pt x="510" y="30"/>
                  </a:cubicBezTo>
                  <a:cubicBezTo>
                    <a:pt x="510" y="10"/>
                    <a:pt x="500" y="0"/>
                    <a:pt x="490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4"/>
            <p:cNvSpPr/>
            <p:nvPr/>
          </p:nvSpPr>
          <p:spPr>
            <a:xfrm>
              <a:off x="4007681" y="5783169"/>
              <a:ext cx="592968" cy="584490"/>
            </a:xfrm>
            <a:custGeom>
              <a:avLst/>
              <a:gdLst/>
              <a:ahLst/>
              <a:cxnLst/>
              <a:rect l="l" t="t" r="r" b="b"/>
              <a:pathLst>
                <a:path w="3490" h="3440" extrusionOk="0">
                  <a:moveTo>
                    <a:pt x="1294" y="1"/>
                  </a:moveTo>
                  <a:cubicBezTo>
                    <a:pt x="1265" y="1"/>
                    <a:pt x="1235" y="20"/>
                    <a:pt x="1246" y="59"/>
                  </a:cubicBezTo>
                  <a:lnTo>
                    <a:pt x="1333" y="382"/>
                  </a:lnTo>
                  <a:cubicBezTo>
                    <a:pt x="1333" y="412"/>
                    <a:pt x="1344" y="432"/>
                    <a:pt x="1353" y="461"/>
                  </a:cubicBezTo>
                  <a:cubicBezTo>
                    <a:pt x="1216" y="382"/>
                    <a:pt x="1089" y="304"/>
                    <a:pt x="952" y="226"/>
                  </a:cubicBezTo>
                  <a:cubicBezTo>
                    <a:pt x="942" y="216"/>
                    <a:pt x="932" y="216"/>
                    <a:pt x="922" y="216"/>
                  </a:cubicBezTo>
                  <a:cubicBezTo>
                    <a:pt x="873" y="216"/>
                    <a:pt x="844" y="295"/>
                    <a:pt x="902" y="324"/>
                  </a:cubicBezTo>
                  <a:cubicBezTo>
                    <a:pt x="1059" y="412"/>
                    <a:pt x="1216" y="510"/>
                    <a:pt x="1373" y="598"/>
                  </a:cubicBezTo>
                  <a:cubicBezTo>
                    <a:pt x="1383" y="598"/>
                    <a:pt x="1383" y="608"/>
                    <a:pt x="1392" y="608"/>
                  </a:cubicBezTo>
                  <a:cubicBezTo>
                    <a:pt x="1422" y="735"/>
                    <a:pt x="1461" y="863"/>
                    <a:pt x="1490" y="1000"/>
                  </a:cubicBezTo>
                  <a:cubicBezTo>
                    <a:pt x="1363" y="922"/>
                    <a:pt x="1226" y="843"/>
                    <a:pt x="1098" y="765"/>
                  </a:cubicBezTo>
                  <a:cubicBezTo>
                    <a:pt x="1089" y="755"/>
                    <a:pt x="1079" y="755"/>
                    <a:pt x="1069" y="755"/>
                  </a:cubicBezTo>
                  <a:cubicBezTo>
                    <a:pt x="1020" y="755"/>
                    <a:pt x="991" y="824"/>
                    <a:pt x="1040" y="853"/>
                  </a:cubicBezTo>
                  <a:cubicBezTo>
                    <a:pt x="1206" y="951"/>
                    <a:pt x="1363" y="1039"/>
                    <a:pt x="1520" y="1137"/>
                  </a:cubicBezTo>
                  <a:cubicBezTo>
                    <a:pt x="1520" y="1137"/>
                    <a:pt x="1529" y="1137"/>
                    <a:pt x="1540" y="1147"/>
                  </a:cubicBezTo>
                  <a:cubicBezTo>
                    <a:pt x="1559" y="1225"/>
                    <a:pt x="1579" y="1303"/>
                    <a:pt x="1598" y="1392"/>
                  </a:cubicBezTo>
                  <a:cubicBezTo>
                    <a:pt x="1520" y="1421"/>
                    <a:pt x="1451" y="1490"/>
                    <a:pt x="1412" y="1568"/>
                  </a:cubicBezTo>
                  <a:cubicBezTo>
                    <a:pt x="1333" y="1549"/>
                    <a:pt x="1246" y="1529"/>
                    <a:pt x="1167" y="1510"/>
                  </a:cubicBezTo>
                  <a:lnTo>
                    <a:pt x="1157" y="1499"/>
                  </a:lnTo>
                  <a:cubicBezTo>
                    <a:pt x="1069" y="1343"/>
                    <a:pt x="971" y="1186"/>
                    <a:pt x="883" y="1029"/>
                  </a:cubicBezTo>
                  <a:cubicBezTo>
                    <a:pt x="873" y="1009"/>
                    <a:pt x="854" y="1009"/>
                    <a:pt x="834" y="1009"/>
                  </a:cubicBezTo>
                  <a:cubicBezTo>
                    <a:pt x="795" y="1009"/>
                    <a:pt x="765" y="1049"/>
                    <a:pt x="785" y="1088"/>
                  </a:cubicBezTo>
                  <a:cubicBezTo>
                    <a:pt x="863" y="1216"/>
                    <a:pt x="932" y="1343"/>
                    <a:pt x="1011" y="1470"/>
                  </a:cubicBezTo>
                  <a:cubicBezTo>
                    <a:pt x="883" y="1431"/>
                    <a:pt x="756" y="1401"/>
                    <a:pt x="628" y="1362"/>
                  </a:cubicBezTo>
                  <a:cubicBezTo>
                    <a:pt x="530" y="1205"/>
                    <a:pt x="432" y="1049"/>
                    <a:pt x="344" y="892"/>
                  </a:cubicBezTo>
                  <a:cubicBezTo>
                    <a:pt x="334" y="872"/>
                    <a:pt x="314" y="863"/>
                    <a:pt x="295" y="863"/>
                  </a:cubicBezTo>
                  <a:cubicBezTo>
                    <a:pt x="266" y="863"/>
                    <a:pt x="227" y="902"/>
                    <a:pt x="246" y="941"/>
                  </a:cubicBezTo>
                  <a:cubicBezTo>
                    <a:pt x="325" y="1068"/>
                    <a:pt x="403" y="1196"/>
                    <a:pt x="471" y="1323"/>
                  </a:cubicBezTo>
                  <a:cubicBezTo>
                    <a:pt x="344" y="1294"/>
                    <a:pt x="216" y="1255"/>
                    <a:pt x="89" y="1225"/>
                  </a:cubicBezTo>
                  <a:lnTo>
                    <a:pt x="79" y="1216"/>
                  </a:lnTo>
                  <a:cubicBezTo>
                    <a:pt x="20" y="1216"/>
                    <a:pt x="1" y="1314"/>
                    <a:pt x="60" y="1323"/>
                  </a:cubicBezTo>
                  <a:lnTo>
                    <a:pt x="383" y="1412"/>
                  </a:lnTo>
                  <a:cubicBezTo>
                    <a:pt x="412" y="1421"/>
                    <a:pt x="432" y="1421"/>
                    <a:pt x="462" y="1431"/>
                  </a:cubicBezTo>
                  <a:cubicBezTo>
                    <a:pt x="325" y="1510"/>
                    <a:pt x="187" y="1588"/>
                    <a:pt x="60" y="1656"/>
                  </a:cubicBezTo>
                  <a:cubicBezTo>
                    <a:pt x="11" y="1686"/>
                    <a:pt x="40" y="1764"/>
                    <a:pt x="89" y="1764"/>
                  </a:cubicBezTo>
                  <a:cubicBezTo>
                    <a:pt x="99" y="1764"/>
                    <a:pt x="109" y="1754"/>
                    <a:pt x="118" y="1754"/>
                  </a:cubicBezTo>
                  <a:cubicBezTo>
                    <a:pt x="275" y="1666"/>
                    <a:pt x="432" y="1568"/>
                    <a:pt x="589" y="1480"/>
                  </a:cubicBezTo>
                  <a:cubicBezTo>
                    <a:pt x="599" y="1480"/>
                    <a:pt x="599" y="1470"/>
                    <a:pt x="608" y="1470"/>
                  </a:cubicBezTo>
                  <a:cubicBezTo>
                    <a:pt x="736" y="1510"/>
                    <a:pt x="863" y="1539"/>
                    <a:pt x="1000" y="1578"/>
                  </a:cubicBezTo>
                  <a:cubicBezTo>
                    <a:pt x="863" y="1647"/>
                    <a:pt x="726" y="1725"/>
                    <a:pt x="599" y="1804"/>
                  </a:cubicBezTo>
                  <a:cubicBezTo>
                    <a:pt x="540" y="1833"/>
                    <a:pt x="579" y="1902"/>
                    <a:pt x="628" y="1902"/>
                  </a:cubicBezTo>
                  <a:cubicBezTo>
                    <a:pt x="628" y="1902"/>
                    <a:pt x="638" y="1902"/>
                    <a:pt x="648" y="1891"/>
                  </a:cubicBezTo>
                  <a:cubicBezTo>
                    <a:pt x="815" y="1804"/>
                    <a:pt x="971" y="1715"/>
                    <a:pt x="1128" y="1627"/>
                  </a:cubicBezTo>
                  <a:cubicBezTo>
                    <a:pt x="1138" y="1617"/>
                    <a:pt x="1138" y="1617"/>
                    <a:pt x="1148" y="1617"/>
                  </a:cubicBezTo>
                  <a:lnTo>
                    <a:pt x="1383" y="1676"/>
                  </a:lnTo>
                  <a:cubicBezTo>
                    <a:pt x="1373" y="1725"/>
                    <a:pt x="1373" y="1774"/>
                    <a:pt x="1392" y="1833"/>
                  </a:cubicBezTo>
                  <a:cubicBezTo>
                    <a:pt x="1402" y="1872"/>
                    <a:pt x="1422" y="1911"/>
                    <a:pt x="1442" y="1941"/>
                  </a:cubicBezTo>
                  <a:cubicBezTo>
                    <a:pt x="1383" y="2000"/>
                    <a:pt x="1333" y="2058"/>
                    <a:pt x="1275" y="2117"/>
                  </a:cubicBezTo>
                  <a:cubicBezTo>
                    <a:pt x="1089" y="2117"/>
                    <a:pt x="902" y="2127"/>
                    <a:pt x="717" y="2127"/>
                  </a:cubicBezTo>
                  <a:cubicBezTo>
                    <a:pt x="648" y="2127"/>
                    <a:pt x="648" y="2235"/>
                    <a:pt x="717" y="2235"/>
                  </a:cubicBezTo>
                  <a:cubicBezTo>
                    <a:pt x="863" y="2235"/>
                    <a:pt x="1011" y="2235"/>
                    <a:pt x="1157" y="2225"/>
                  </a:cubicBezTo>
                  <a:lnTo>
                    <a:pt x="1157" y="2225"/>
                  </a:lnTo>
                  <a:cubicBezTo>
                    <a:pt x="1069" y="2323"/>
                    <a:pt x="971" y="2421"/>
                    <a:pt x="883" y="2509"/>
                  </a:cubicBezTo>
                  <a:cubicBezTo>
                    <a:pt x="697" y="2519"/>
                    <a:pt x="510" y="2519"/>
                    <a:pt x="325" y="2519"/>
                  </a:cubicBezTo>
                  <a:cubicBezTo>
                    <a:pt x="256" y="2519"/>
                    <a:pt x="256" y="2627"/>
                    <a:pt x="325" y="2627"/>
                  </a:cubicBezTo>
                  <a:lnTo>
                    <a:pt x="765" y="2627"/>
                  </a:lnTo>
                  <a:lnTo>
                    <a:pt x="491" y="2901"/>
                  </a:lnTo>
                  <a:cubicBezTo>
                    <a:pt x="452" y="2940"/>
                    <a:pt x="491" y="2999"/>
                    <a:pt x="530" y="2999"/>
                  </a:cubicBezTo>
                  <a:cubicBezTo>
                    <a:pt x="540" y="2999"/>
                    <a:pt x="560" y="2989"/>
                    <a:pt x="569" y="2980"/>
                  </a:cubicBezTo>
                  <a:lnTo>
                    <a:pt x="804" y="2744"/>
                  </a:lnTo>
                  <a:cubicBezTo>
                    <a:pt x="824" y="2725"/>
                    <a:pt x="844" y="2705"/>
                    <a:pt x="854" y="2686"/>
                  </a:cubicBezTo>
                  <a:lnTo>
                    <a:pt x="854" y="3146"/>
                  </a:lnTo>
                  <a:cubicBezTo>
                    <a:pt x="854" y="3185"/>
                    <a:pt x="883" y="3205"/>
                    <a:pt x="913" y="3205"/>
                  </a:cubicBezTo>
                  <a:cubicBezTo>
                    <a:pt x="932" y="3205"/>
                    <a:pt x="961" y="3185"/>
                    <a:pt x="961" y="3146"/>
                  </a:cubicBezTo>
                  <a:cubicBezTo>
                    <a:pt x="961" y="2969"/>
                    <a:pt x="961" y="2784"/>
                    <a:pt x="971" y="2597"/>
                  </a:cubicBezTo>
                  <a:cubicBezTo>
                    <a:pt x="971" y="2597"/>
                    <a:pt x="961" y="2588"/>
                    <a:pt x="961" y="2577"/>
                  </a:cubicBezTo>
                  <a:cubicBezTo>
                    <a:pt x="1059" y="2490"/>
                    <a:pt x="1157" y="2392"/>
                    <a:pt x="1246" y="2294"/>
                  </a:cubicBezTo>
                  <a:lnTo>
                    <a:pt x="1246" y="2754"/>
                  </a:lnTo>
                  <a:cubicBezTo>
                    <a:pt x="1246" y="2793"/>
                    <a:pt x="1275" y="2813"/>
                    <a:pt x="1304" y="2813"/>
                  </a:cubicBezTo>
                  <a:cubicBezTo>
                    <a:pt x="1324" y="2813"/>
                    <a:pt x="1353" y="2793"/>
                    <a:pt x="1353" y="2754"/>
                  </a:cubicBezTo>
                  <a:cubicBezTo>
                    <a:pt x="1353" y="2568"/>
                    <a:pt x="1353" y="2392"/>
                    <a:pt x="1363" y="2205"/>
                  </a:cubicBezTo>
                  <a:cubicBezTo>
                    <a:pt x="1363" y="2196"/>
                    <a:pt x="1353" y="2196"/>
                    <a:pt x="1353" y="2185"/>
                  </a:cubicBezTo>
                  <a:cubicBezTo>
                    <a:pt x="1412" y="2137"/>
                    <a:pt x="1461" y="2078"/>
                    <a:pt x="1520" y="2029"/>
                  </a:cubicBezTo>
                  <a:cubicBezTo>
                    <a:pt x="1579" y="2078"/>
                    <a:pt x="1667" y="2107"/>
                    <a:pt x="1755" y="2107"/>
                  </a:cubicBezTo>
                  <a:lnTo>
                    <a:pt x="1794" y="2107"/>
                  </a:lnTo>
                  <a:cubicBezTo>
                    <a:pt x="1814" y="2176"/>
                    <a:pt x="1834" y="2254"/>
                    <a:pt x="1853" y="2333"/>
                  </a:cubicBezTo>
                  <a:cubicBezTo>
                    <a:pt x="1765" y="2490"/>
                    <a:pt x="1677" y="2646"/>
                    <a:pt x="1588" y="2813"/>
                  </a:cubicBezTo>
                  <a:cubicBezTo>
                    <a:pt x="1559" y="2852"/>
                    <a:pt x="1598" y="2891"/>
                    <a:pt x="1638" y="2891"/>
                  </a:cubicBezTo>
                  <a:cubicBezTo>
                    <a:pt x="1657" y="2891"/>
                    <a:pt x="1667" y="2882"/>
                    <a:pt x="1686" y="2862"/>
                  </a:cubicBezTo>
                  <a:cubicBezTo>
                    <a:pt x="1755" y="2734"/>
                    <a:pt x="1823" y="2607"/>
                    <a:pt x="1902" y="2479"/>
                  </a:cubicBezTo>
                  <a:cubicBezTo>
                    <a:pt x="1932" y="2607"/>
                    <a:pt x="1971" y="2734"/>
                    <a:pt x="2000" y="2862"/>
                  </a:cubicBezTo>
                  <a:cubicBezTo>
                    <a:pt x="1912" y="3028"/>
                    <a:pt x="1823" y="3185"/>
                    <a:pt x="1736" y="3352"/>
                  </a:cubicBezTo>
                  <a:cubicBezTo>
                    <a:pt x="1706" y="3391"/>
                    <a:pt x="1745" y="3430"/>
                    <a:pt x="1784" y="3430"/>
                  </a:cubicBezTo>
                  <a:cubicBezTo>
                    <a:pt x="1804" y="3430"/>
                    <a:pt x="1814" y="3420"/>
                    <a:pt x="1823" y="3400"/>
                  </a:cubicBezTo>
                  <a:cubicBezTo>
                    <a:pt x="1902" y="3273"/>
                    <a:pt x="1971" y="3146"/>
                    <a:pt x="2039" y="3019"/>
                  </a:cubicBezTo>
                  <a:cubicBezTo>
                    <a:pt x="2078" y="3146"/>
                    <a:pt x="2108" y="3273"/>
                    <a:pt x="2147" y="3400"/>
                  </a:cubicBezTo>
                  <a:cubicBezTo>
                    <a:pt x="2157" y="3430"/>
                    <a:pt x="2176" y="3440"/>
                    <a:pt x="2196" y="3440"/>
                  </a:cubicBezTo>
                  <a:cubicBezTo>
                    <a:pt x="2226" y="3440"/>
                    <a:pt x="2265" y="3411"/>
                    <a:pt x="2255" y="3371"/>
                  </a:cubicBezTo>
                  <a:lnTo>
                    <a:pt x="2167" y="3048"/>
                  </a:lnTo>
                  <a:cubicBezTo>
                    <a:pt x="2157" y="3019"/>
                    <a:pt x="2147" y="2999"/>
                    <a:pt x="2147" y="2969"/>
                  </a:cubicBezTo>
                  <a:lnTo>
                    <a:pt x="2147" y="2969"/>
                  </a:lnTo>
                  <a:cubicBezTo>
                    <a:pt x="2274" y="3048"/>
                    <a:pt x="2411" y="3126"/>
                    <a:pt x="2539" y="3205"/>
                  </a:cubicBezTo>
                  <a:cubicBezTo>
                    <a:pt x="2549" y="3215"/>
                    <a:pt x="2559" y="3215"/>
                    <a:pt x="2568" y="3215"/>
                  </a:cubicBezTo>
                  <a:cubicBezTo>
                    <a:pt x="2618" y="3215"/>
                    <a:pt x="2647" y="3146"/>
                    <a:pt x="2598" y="3117"/>
                  </a:cubicBezTo>
                  <a:cubicBezTo>
                    <a:pt x="2441" y="3019"/>
                    <a:pt x="2284" y="2930"/>
                    <a:pt x="2117" y="2832"/>
                  </a:cubicBezTo>
                  <a:cubicBezTo>
                    <a:pt x="2117" y="2832"/>
                    <a:pt x="2108" y="2832"/>
                    <a:pt x="2108" y="2823"/>
                  </a:cubicBezTo>
                  <a:cubicBezTo>
                    <a:pt x="2069" y="2695"/>
                    <a:pt x="2030" y="2568"/>
                    <a:pt x="2000" y="2440"/>
                  </a:cubicBezTo>
                  <a:lnTo>
                    <a:pt x="2000" y="2440"/>
                  </a:lnTo>
                  <a:cubicBezTo>
                    <a:pt x="2128" y="2519"/>
                    <a:pt x="2265" y="2597"/>
                    <a:pt x="2392" y="2666"/>
                  </a:cubicBezTo>
                  <a:cubicBezTo>
                    <a:pt x="2402" y="2675"/>
                    <a:pt x="2411" y="2675"/>
                    <a:pt x="2422" y="2675"/>
                  </a:cubicBezTo>
                  <a:cubicBezTo>
                    <a:pt x="2470" y="2675"/>
                    <a:pt x="2500" y="2607"/>
                    <a:pt x="2451" y="2577"/>
                  </a:cubicBezTo>
                  <a:cubicBezTo>
                    <a:pt x="2294" y="2479"/>
                    <a:pt x="2137" y="2392"/>
                    <a:pt x="1980" y="2294"/>
                  </a:cubicBezTo>
                  <a:lnTo>
                    <a:pt x="1961" y="2294"/>
                  </a:lnTo>
                  <a:cubicBezTo>
                    <a:pt x="1941" y="2215"/>
                    <a:pt x="1921" y="2146"/>
                    <a:pt x="1902" y="2078"/>
                  </a:cubicBezTo>
                  <a:cubicBezTo>
                    <a:pt x="2000" y="2039"/>
                    <a:pt x="2069" y="1960"/>
                    <a:pt x="2108" y="1872"/>
                  </a:cubicBezTo>
                  <a:cubicBezTo>
                    <a:pt x="2176" y="1891"/>
                    <a:pt x="2255" y="1911"/>
                    <a:pt x="2333" y="1931"/>
                  </a:cubicBezTo>
                  <a:cubicBezTo>
                    <a:pt x="2431" y="2087"/>
                    <a:pt x="2520" y="2244"/>
                    <a:pt x="2618" y="2401"/>
                  </a:cubicBezTo>
                  <a:cubicBezTo>
                    <a:pt x="2627" y="2421"/>
                    <a:pt x="2637" y="2431"/>
                    <a:pt x="2657" y="2431"/>
                  </a:cubicBezTo>
                  <a:cubicBezTo>
                    <a:pt x="2696" y="2431"/>
                    <a:pt x="2735" y="2392"/>
                    <a:pt x="2705" y="2342"/>
                  </a:cubicBezTo>
                  <a:cubicBezTo>
                    <a:pt x="2637" y="2225"/>
                    <a:pt x="2559" y="2098"/>
                    <a:pt x="2480" y="1970"/>
                  </a:cubicBezTo>
                  <a:lnTo>
                    <a:pt x="2480" y="1970"/>
                  </a:lnTo>
                  <a:cubicBezTo>
                    <a:pt x="2607" y="2000"/>
                    <a:pt x="2745" y="2039"/>
                    <a:pt x="2872" y="2068"/>
                  </a:cubicBezTo>
                  <a:cubicBezTo>
                    <a:pt x="2960" y="2225"/>
                    <a:pt x="3058" y="2392"/>
                    <a:pt x="3156" y="2548"/>
                  </a:cubicBezTo>
                  <a:cubicBezTo>
                    <a:pt x="3166" y="2558"/>
                    <a:pt x="3176" y="2568"/>
                    <a:pt x="3195" y="2568"/>
                  </a:cubicBezTo>
                  <a:cubicBezTo>
                    <a:pt x="3235" y="2568"/>
                    <a:pt x="3274" y="2529"/>
                    <a:pt x="3245" y="2490"/>
                  </a:cubicBezTo>
                  <a:cubicBezTo>
                    <a:pt x="3166" y="2362"/>
                    <a:pt x="3097" y="2235"/>
                    <a:pt x="3019" y="2107"/>
                  </a:cubicBezTo>
                  <a:lnTo>
                    <a:pt x="3019" y="2107"/>
                  </a:lnTo>
                  <a:cubicBezTo>
                    <a:pt x="3147" y="2146"/>
                    <a:pt x="3274" y="2176"/>
                    <a:pt x="3402" y="2215"/>
                  </a:cubicBezTo>
                  <a:lnTo>
                    <a:pt x="3421" y="2215"/>
                  </a:lnTo>
                  <a:cubicBezTo>
                    <a:pt x="3480" y="2215"/>
                    <a:pt x="3489" y="2127"/>
                    <a:pt x="3431" y="2107"/>
                  </a:cubicBezTo>
                  <a:lnTo>
                    <a:pt x="3108" y="2019"/>
                  </a:lnTo>
                  <a:cubicBezTo>
                    <a:pt x="3078" y="2009"/>
                    <a:pt x="3058" y="2009"/>
                    <a:pt x="3039" y="2000"/>
                  </a:cubicBezTo>
                  <a:cubicBezTo>
                    <a:pt x="3166" y="1921"/>
                    <a:pt x="3304" y="1852"/>
                    <a:pt x="3441" y="1774"/>
                  </a:cubicBezTo>
                  <a:cubicBezTo>
                    <a:pt x="3489" y="1745"/>
                    <a:pt x="3460" y="1676"/>
                    <a:pt x="3411" y="1676"/>
                  </a:cubicBezTo>
                  <a:lnTo>
                    <a:pt x="3382" y="1676"/>
                  </a:lnTo>
                  <a:cubicBezTo>
                    <a:pt x="3225" y="1774"/>
                    <a:pt x="3058" y="1862"/>
                    <a:pt x="2901" y="1950"/>
                  </a:cubicBezTo>
                  <a:cubicBezTo>
                    <a:pt x="2892" y="1950"/>
                    <a:pt x="2892" y="1960"/>
                    <a:pt x="2892" y="1960"/>
                  </a:cubicBezTo>
                  <a:cubicBezTo>
                    <a:pt x="2755" y="1931"/>
                    <a:pt x="2627" y="1891"/>
                    <a:pt x="2500" y="1862"/>
                  </a:cubicBezTo>
                  <a:cubicBezTo>
                    <a:pt x="2627" y="1784"/>
                    <a:pt x="2764" y="1706"/>
                    <a:pt x="2901" y="1627"/>
                  </a:cubicBezTo>
                  <a:cubicBezTo>
                    <a:pt x="2951" y="1597"/>
                    <a:pt x="2921" y="1529"/>
                    <a:pt x="2872" y="1529"/>
                  </a:cubicBezTo>
                  <a:cubicBezTo>
                    <a:pt x="2862" y="1529"/>
                    <a:pt x="2853" y="1529"/>
                    <a:pt x="2843" y="1539"/>
                  </a:cubicBezTo>
                  <a:cubicBezTo>
                    <a:pt x="2686" y="1627"/>
                    <a:pt x="2520" y="1715"/>
                    <a:pt x="2363" y="1813"/>
                  </a:cubicBezTo>
                  <a:cubicBezTo>
                    <a:pt x="2363" y="1813"/>
                    <a:pt x="2353" y="1813"/>
                    <a:pt x="2353" y="1823"/>
                  </a:cubicBezTo>
                  <a:cubicBezTo>
                    <a:pt x="2274" y="1804"/>
                    <a:pt x="2206" y="1784"/>
                    <a:pt x="2128" y="1764"/>
                  </a:cubicBezTo>
                  <a:cubicBezTo>
                    <a:pt x="2128" y="1715"/>
                    <a:pt x="2128" y="1676"/>
                    <a:pt x="2117" y="1637"/>
                  </a:cubicBezTo>
                  <a:cubicBezTo>
                    <a:pt x="2098" y="1578"/>
                    <a:pt x="2078" y="1539"/>
                    <a:pt x="2049" y="1490"/>
                  </a:cubicBezTo>
                  <a:lnTo>
                    <a:pt x="2226" y="1314"/>
                  </a:lnTo>
                  <a:cubicBezTo>
                    <a:pt x="2411" y="1314"/>
                    <a:pt x="2588" y="1314"/>
                    <a:pt x="2774" y="1303"/>
                  </a:cubicBezTo>
                  <a:cubicBezTo>
                    <a:pt x="2843" y="1303"/>
                    <a:pt x="2843" y="1196"/>
                    <a:pt x="2774" y="1196"/>
                  </a:cubicBezTo>
                  <a:cubicBezTo>
                    <a:pt x="2627" y="1205"/>
                    <a:pt x="2480" y="1205"/>
                    <a:pt x="2333" y="1205"/>
                  </a:cubicBezTo>
                  <a:cubicBezTo>
                    <a:pt x="2422" y="1107"/>
                    <a:pt x="2520" y="1020"/>
                    <a:pt x="2618" y="922"/>
                  </a:cubicBezTo>
                  <a:cubicBezTo>
                    <a:pt x="2803" y="922"/>
                    <a:pt x="2980" y="911"/>
                    <a:pt x="3166" y="911"/>
                  </a:cubicBezTo>
                  <a:cubicBezTo>
                    <a:pt x="3235" y="911"/>
                    <a:pt x="3235" y="804"/>
                    <a:pt x="3166" y="804"/>
                  </a:cubicBezTo>
                  <a:cubicBezTo>
                    <a:pt x="3019" y="804"/>
                    <a:pt x="2872" y="813"/>
                    <a:pt x="2725" y="813"/>
                  </a:cubicBezTo>
                  <a:cubicBezTo>
                    <a:pt x="2814" y="715"/>
                    <a:pt x="2912" y="628"/>
                    <a:pt x="2999" y="530"/>
                  </a:cubicBezTo>
                  <a:cubicBezTo>
                    <a:pt x="3039" y="491"/>
                    <a:pt x="3010" y="441"/>
                    <a:pt x="2960" y="441"/>
                  </a:cubicBezTo>
                  <a:cubicBezTo>
                    <a:pt x="2951" y="441"/>
                    <a:pt x="2941" y="441"/>
                    <a:pt x="2931" y="451"/>
                  </a:cubicBezTo>
                  <a:cubicBezTo>
                    <a:pt x="2843" y="530"/>
                    <a:pt x="2764" y="608"/>
                    <a:pt x="2686" y="686"/>
                  </a:cubicBezTo>
                  <a:cubicBezTo>
                    <a:pt x="2676" y="706"/>
                    <a:pt x="2657" y="726"/>
                    <a:pt x="2637" y="745"/>
                  </a:cubicBezTo>
                  <a:lnTo>
                    <a:pt x="2637" y="284"/>
                  </a:lnTo>
                  <a:cubicBezTo>
                    <a:pt x="2637" y="245"/>
                    <a:pt x="2618" y="226"/>
                    <a:pt x="2588" y="226"/>
                  </a:cubicBezTo>
                  <a:cubicBezTo>
                    <a:pt x="2559" y="226"/>
                    <a:pt x="2529" y="245"/>
                    <a:pt x="2529" y="284"/>
                  </a:cubicBezTo>
                  <a:lnTo>
                    <a:pt x="2529" y="833"/>
                  </a:lnTo>
                  <a:lnTo>
                    <a:pt x="2529" y="853"/>
                  </a:lnTo>
                  <a:lnTo>
                    <a:pt x="2245" y="1137"/>
                  </a:lnTo>
                  <a:lnTo>
                    <a:pt x="2245" y="676"/>
                  </a:lnTo>
                  <a:cubicBezTo>
                    <a:pt x="2245" y="647"/>
                    <a:pt x="2226" y="628"/>
                    <a:pt x="2196" y="628"/>
                  </a:cubicBezTo>
                  <a:cubicBezTo>
                    <a:pt x="2167" y="628"/>
                    <a:pt x="2137" y="647"/>
                    <a:pt x="2137" y="676"/>
                  </a:cubicBezTo>
                  <a:lnTo>
                    <a:pt x="2137" y="1225"/>
                  </a:lnTo>
                  <a:lnTo>
                    <a:pt x="2137" y="1245"/>
                  </a:lnTo>
                  <a:lnTo>
                    <a:pt x="1961" y="1421"/>
                  </a:lnTo>
                  <a:cubicBezTo>
                    <a:pt x="1902" y="1382"/>
                    <a:pt x="1834" y="1353"/>
                    <a:pt x="1755" y="1353"/>
                  </a:cubicBezTo>
                  <a:cubicBezTo>
                    <a:pt x="1736" y="1353"/>
                    <a:pt x="1725" y="1353"/>
                    <a:pt x="1706" y="1362"/>
                  </a:cubicBezTo>
                  <a:cubicBezTo>
                    <a:pt x="1686" y="1274"/>
                    <a:pt x="1657" y="1186"/>
                    <a:pt x="1638" y="1107"/>
                  </a:cubicBezTo>
                  <a:cubicBezTo>
                    <a:pt x="1725" y="941"/>
                    <a:pt x="1814" y="784"/>
                    <a:pt x="1902" y="628"/>
                  </a:cubicBezTo>
                  <a:cubicBezTo>
                    <a:pt x="1932" y="578"/>
                    <a:pt x="1892" y="539"/>
                    <a:pt x="1853" y="539"/>
                  </a:cubicBezTo>
                  <a:cubicBezTo>
                    <a:pt x="1843" y="539"/>
                    <a:pt x="1823" y="549"/>
                    <a:pt x="1814" y="569"/>
                  </a:cubicBezTo>
                  <a:cubicBezTo>
                    <a:pt x="1745" y="696"/>
                    <a:pt x="1667" y="824"/>
                    <a:pt x="1598" y="951"/>
                  </a:cubicBezTo>
                  <a:cubicBezTo>
                    <a:pt x="1559" y="824"/>
                    <a:pt x="1529" y="696"/>
                    <a:pt x="1490" y="569"/>
                  </a:cubicBezTo>
                  <a:cubicBezTo>
                    <a:pt x="1579" y="402"/>
                    <a:pt x="1677" y="245"/>
                    <a:pt x="1765" y="88"/>
                  </a:cubicBezTo>
                  <a:cubicBezTo>
                    <a:pt x="1784" y="40"/>
                    <a:pt x="1745" y="1"/>
                    <a:pt x="1706" y="1"/>
                  </a:cubicBezTo>
                  <a:cubicBezTo>
                    <a:pt x="1696" y="1"/>
                    <a:pt x="1677" y="10"/>
                    <a:pt x="1667" y="30"/>
                  </a:cubicBezTo>
                  <a:cubicBezTo>
                    <a:pt x="1598" y="157"/>
                    <a:pt x="1520" y="284"/>
                    <a:pt x="1451" y="422"/>
                  </a:cubicBezTo>
                  <a:cubicBezTo>
                    <a:pt x="1412" y="295"/>
                    <a:pt x="1383" y="167"/>
                    <a:pt x="1344" y="30"/>
                  </a:cubicBezTo>
                  <a:cubicBezTo>
                    <a:pt x="1344" y="10"/>
                    <a:pt x="1314" y="1"/>
                    <a:pt x="1294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4"/>
            <p:cNvSpPr/>
            <p:nvPr/>
          </p:nvSpPr>
          <p:spPr>
            <a:xfrm>
              <a:off x="4855178" y="6340805"/>
              <a:ext cx="396558" cy="378220"/>
            </a:xfrm>
            <a:custGeom>
              <a:avLst/>
              <a:gdLst/>
              <a:ahLst/>
              <a:cxnLst/>
              <a:rect l="l" t="t" r="r" b="b"/>
              <a:pathLst>
                <a:path w="2334" h="2226" extrusionOk="0">
                  <a:moveTo>
                    <a:pt x="1030" y="1"/>
                  </a:moveTo>
                  <a:cubicBezTo>
                    <a:pt x="1010" y="1"/>
                    <a:pt x="1001" y="1"/>
                    <a:pt x="990" y="20"/>
                  </a:cubicBezTo>
                  <a:cubicBezTo>
                    <a:pt x="961" y="109"/>
                    <a:pt x="922" y="197"/>
                    <a:pt x="883" y="285"/>
                  </a:cubicBezTo>
                  <a:cubicBezTo>
                    <a:pt x="853" y="207"/>
                    <a:pt x="814" y="118"/>
                    <a:pt x="785" y="40"/>
                  </a:cubicBezTo>
                  <a:cubicBezTo>
                    <a:pt x="785" y="31"/>
                    <a:pt x="765" y="20"/>
                    <a:pt x="755" y="20"/>
                  </a:cubicBezTo>
                  <a:cubicBezTo>
                    <a:pt x="736" y="20"/>
                    <a:pt x="707" y="40"/>
                    <a:pt x="716" y="70"/>
                  </a:cubicBezTo>
                  <a:lnTo>
                    <a:pt x="805" y="275"/>
                  </a:lnTo>
                  <a:cubicBezTo>
                    <a:pt x="805" y="285"/>
                    <a:pt x="814" y="305"/>
                    <a:pt x="814" y="314"/>
                  </a:cubicBezTo>
                  <a:cubicBezTo>
                    <a:pt x="726" y="275"/>
                    <a:pt x="638" y="236"/>
                    <a:pt x="540" y="197"/>
                  </a:cubicBezTo>
                  <a:cubicBezTo>
                    <a:pt x="540" y="187"/>
                    <a:pt x="530" y="187"/>
                    <a:pt x="530" y="187"/>
                  </a:cubicBezTo>
                  <a:cubicBezTo>
                    <a:pt x="491" y="187"/>
                    <a:pt x="481" y="246"/>
                    <a:pt x="511" y="256"/>
                  </a:cubicBezTo>
                  <a:cubicBezTo>
                    <a:pt x="628" y="305"/>
                    <a:pt x="736" y="354"/>
                    <a:pt x="844" y="403"/>
                  </a:cubicBezTo>
                  <a:cubicBezTo>
                    <a:pt x="844" y="412"/>
                    <a:pt x="853" y="412"/>
                    <a:pt x="853" y="412"/>
                  </a:cubicBezTo>
                  <a:cubicBezTo>
                    <a:pt x="883" y="491"/>
                    <a:pt x="922" y="579"/>
                    <a:pt x="951" y="658"/>
                  </a:cubicBezTo>
                  <a:cubicBezTo>
                    <a:pt x="863" y="619"/>
                    <a:pt x="765" y="579"/>
                    <a:pt x="677" y="530"/>
                  </a:cubicBezTo>
                  <a:lnTo>
                    <a:pt x="657" y="530"/>
                  </a:lnTo>
                  <a:cubicBezTo>
                    <a:pt x="628" y="530"/>
                    <a:pt x="609" y="579"/>
                    <a:pt x="648" y="599"/>
                  </a:cubicBezTo>
                  <a:lnTo>
                    <a:pt x="971" y="746"/>
                  </a:lnTo>
                  <a:lnTo>
                    <a:pt x="990" y="746"/>
                  </a:lnTo>
                  <a:cubicBezTo>
                    <a:pt x="1010" y="804"/>
                    <a:pt x="1030" y="854"/>
                    <a:pt x="1049" y="902"/>
                  </a:cubicBezTo>
                  <a:cubicBezTo>
                    <a:pt x="1020" y="913"/>
                    <a:pt x="990" y="932"/>
                    <a:pt x="971" y="961"/>
                  </a:cubicBezTo>
                  <a:cubicBezTo>
                    <a:pt x="951" y="991"/>
                    <a:pt x="932" y="1011"/>
                    <a:pt x="922" y="1040"/>
                  </a:cubicBezTo>
                  <a:cubicBezTo>
                    <a:pt x="873" y="1030"/>
                    <a:pt x="824" y="1020"/>
                    <a:pt x="765" y="1011"/>
                  </a:cubicBezTo>
                  <a:cubicBezTo>
                    <a:pt x="696" y="913"/>
                    <a:pt x="628" y="824"/>
                    <a:pt x="550" y="726"/>
                  </a:cubicBezTo>
                  <a:cubicBezTo>
                    <a:pt x="540" y="717"/>
                    <a:pt x="530" y="706"/>
                    <a:pt x="520" y="706"/>
                  </a:cubicBezTo>
                  <a:cubicBezTo>
                    <a:pt x="500" y="706"/>
                    <a:pt x="471" y="736"/>
                    <a:pt x="491" y="765"/>
                  </a:cubicBezTo>
                  <a:lnTo>
                    <a:pt x="667" y="1000"/>
                  </a:lnTo>
                  <a:cubicBezTo>
                    <a:pt x="579" y="981"/>
                    <a:pt x="491" y="971"/>
                    <a:pt x="413" y="961"/>
                  </a:cubicBezTo>
                  <a:cubicBezTo>
                    <a:pt x="334" y="863"/>
                    <a:pt x="265" y="765"/>
                    <a:pt x="197" y="667"/>
                  </a:cubicBezTo>
                  <a:cubicBezTo>
                    <a:pt x="187" y="658"/>
                    <a:pt x="177" y="658"/>
                    <a:pt x="167" y="658"/>
                  </a:cubicBezTo>
                  <a:cubicBezTo>
                    <a:pt x="138" y="658"/>
                    <a:pt x="119" y="687"/>
                    <a:pt x="138" y="706"/>
                  </a:cubicBezTo>
                  <a:cubicBezTo>
                    <a:pt x="197" y="785"/>
                    <a:pt x="246" y="863"/>
                    <a:pt x="304" y="942"/>
                  </a:cubicBezTo>
                  <a:cubicBezTo>
                    <a:pt x="226" y="932"/>
                    <a:pt x="138" y="913"/>
                    <a:pt x="50" y="902"/>
                  </a:cubicBezTo>
                  <a:lnTo>
                    <a:pt x="40" y="902"/>
                  </a:lnTo>
                  <a:cubicBezTo>
                    <a:pt x="1" y="902"/>
                    <a:pt x="1" y="961"/>
                    <a:pt x="40" y="971"/>
                  </a:cubicBezTo>
                  <a:cubicBezTo>
                    <a:pt x="108" y="981"/>
                    <a:pt x="187" y="991"/>
                    <a:pt x="256" y="1011"/>
                  </a:cubicBezTo>
                  <a:lnTo>
                    <a:pt x="304" y="1011"/>
                  </a:lnTo>
                  <a:cubicBezTo>
                    <a:pt x="226" y="1069"/>
                    <a:pt x="138" y="1128"/>
                    <a:pt x="60" y="1187"/>
                  </a:cubicBezTo>
                  <a:cubicBezTo>
                    <a:pt x="30" y="1216"/>
                    <a:pt x="50" y="1255"/>
                    <a:pt x="79" y="1255"/>
                  </a:cubicBezTo>
                  <a:cubicBezTo>
                    <a:pt x="89" y="1255"/>
                    <a:pt x="99" y="1255"/>
                    <a:pt x="99" y="1246"/>
                  </a:cubicBezTo>
                  <a:lnTo>
                    <a:pt x="393" y="1040"/>
                  </a:lnTo>
                  <a:lnTo>
                    <a:pt x="402" y="1030"/>
                  </a:lnTo>
                  <a:cubicBezTo>
                    <a:pt x="491" y="1040"/>
                    <a:pt x="579" y="1059"/>
                    <a:pt x="667" y="1069"/>
                  </a:cubicBezTo>
                  <a:cubicBezTo>
                    <a:pt x="589" y="1128"/>
                    <a:pt x="500" y="1187"/>
                    <a:pt x="422" y="1246"/>
                  </a:cubicBezTo>
                  <a:cubicBezTo>
                    <a:pt x="393" y="1265"/>
                    <a:pt x="413" y="1314"/>
                    <a:pt x="442" y="1314"/>
                  </a:cubicBezTo>
                  <a:cubicBezTo>
                    <a:pt x="452" y="1314"/>
                    <a:pt x="452" y="1305"/>
                    <a:pt x="461" y="1305"/>
                  </a:cubicBezTo>
                  <a:cubicBezTo>
                    <a:pt x="559" y="1236"/>
                    <a:pt x="657" y="1167"/>
                    <a:pt x="755" y="1089"/>
                  </a:cubicBezTo>
                  <a:lnTo>
                    <a:pt x="765" y="1089"/>
                  </a:lnTo>
                  <a:cubicBezTo>
                    <a:pt x="814" y="1089"/>
                    <a:pt x="863" y="1098"/>
                    <a:pt x="912" y="1109"/>
                  </a:cubicBezTo>
                  <a:cubicBezTo>
                    <a:pt x="912" y="1167"/>
                    <a:pt x="932" y="1236"/>
                    <a:pt x="981" y="1285"/>
                  </a:cubicBezTo>
                  <a:cubicBezTo>
                    <a:pt x="942" y="1324"/>
                    <a:pt x="912" y="1363"/>
                    <a:pt x="883" y="1403"/>
                  </a:cubicBezTo>
                  <a:cubicBezTo>
                    <a:pt x="765" y="1422"/>
                    <a:pt x="648" y="1432"/>
                    <a:pt x="520" y="1451"/>
                  </a:cubicBezTo>
                  <a:cubicBezTo>
                    <a:pt x="481" y="1451"/>
                    <a:pt x="481" y="1520"/>
                    <a:pt x="530" y="1520"/>
                  </a:cubicBezTo>
                  <a:cubicBezTo>
                    <a:pt x="628" y="1510"/>
                    <a:pt x="726" y="1490"/>
                    <a:pt x="814" y="1481"/>
                  </a:cubicBezTo>
                  <a:lnTo>
                    <a:pt x="814" y="1481"/>
                  </a:lnTo>
                  <a:cubicBezTo>
                    <a:pt x="765" y="1549"/>
                    <a:pt x="707" y="1618"/>
                    <a:pt x="657" y="1686"/>
                  </a:cubicBezTo>
                  <a:cubicBezTo>
                    <a:pt x="530" y="1706"/>
                    <a:pt x="413" y="1716"/>
                    <a:pt x="295" y="1736"/>
                  </a:cubicBezTo>
                  <a:cubicBezTo>
                    <a:pt x="256" y="1736"/>
                    <a:pt x="256" y="1804"/>
                    <a:pt x="295" y="1804"/>
                  </a:cubicBezTo>
                  <a:lnTo>
                    <a:pt x="304" y="1804"/>
                  </a:lnTo>
                  <a:cubicBezTo>
                    <a:pt x="402" y="1795"/>
                    <a:pt x="491" y="1775"/>
                    <a:pt x="589" y="1765"/>
                  </a:cubicBezTo>
                  <a:lnTo>
                    <a:pt x="589" y="1765"/>
                  </a:lnTo>
                  <a:cubicBezTo>
                    <a:pt x="540" y="1834"/>
                    <a:pt x="481" y="1902"/>
                    <a:pt x="432" y="1971"/>
                  </a:cubicBezTo>
                  <a:cubicBezTo>
                    <a:pt x="402" y="2000"/>
                    <a:pt x="432" y="2030"/>
                    <a:pt x="461" y="2030"/>
                  </a:cubicBezTo>
                  <a:cubicBezTo>
                    <a:pt x="471" y="2030"/>
                    <a:pt x="481" y="2020"/>
                    <a:pt x="481" y="2020"/>
                  </a:cubicBezTo>
                  <a:cubicBezTo>
                    <a:pt x="530" y="1961"/>
                    <a:pt x="579" y="1902"/>
                    <a:pt x="618" y="1843"/>
                  </a:cubicBezTo>
                  <a:cubicBezTo>
                    <a:pt x="628" y="1834"/>
                    <a:pt x="638" y="1814"/>
                    <a:pt x="648" y="1804"/>
                  </a:cubicBezTo>
                  <a:cubicBezTo>
                    <a:pt x="657" y="1902"/>
                    <a:pt x="667" y="2010"/>
                    <a:pt x="687" y="2108"/>
                  </a:cubicBezTo>
                  <a:cubicBezTo>
                    <a:pt x="687" y="2128"/>
                    <a:pt x="696" y="2137"/>
                    <a:pt x="716" y="2137"/>
                  </a:cubicBezTo>
                  <a:cubicBezTo>
                    <a:pt x="736" y="2137"/>
                    <a:pt x="755" y="2128"/>
                    <a:pt x="755" y="2098"/>
                  </a:cubicBezTo>
                  <a:cubicBezTo>
                    <a:pt x="746" y="1980"/>
                    <a:pt x="726" y="1863"/>
                    <a:pt x="716" y="1736"/>
                  </a:cubicBezTo>
                  <a:lnTo>
                    <a:pt x="716" y="1726"/>
                  </a:lnTo>
                  <a:cubicBezTo>
                    <a:pt x="765" y="1657"/>
                    <a:pt x="824" y="1588"/>
                    <a:pt x="883" y="1520"/>
                  </a:cubicBezTo>
                  <a:cubicBezTo>
                    <a:pt x="892" y="1618"/>
                    <a:pt x="903" y="1726"/>
                    <a:pt x="912" y="1824"/>
                  </a:cubicBezTo>
                  <a:cubicBezTo>
                    <a:pt x="912" y="1843"/>
                    <a:pt x="932" y="1853"/>
                    <a:pt x="942" y="1853"/>
                  </a:cubicBezTo>
                  <a:cubicBezTo>
                    <a:pt x="961" y="1853"/>
                    <a:pt x="981" y="1843"/>
                    <a:pt x="981" y="1814"/>
                  </a:cubicBezTo>
                  <a:cubicBezTo>
                    <a:pt x="971" y="1697"/>
                    <a:pt x="961" y="1579"/>
                    <a:pt x="942" y="1451"/>
                  </a:cubicBezTo>
                  <a:lnTo>
                    <a:pt x="942" y="1442"/>
                  </a:lnTo>
                  <a:cubicBezTo>
                    <a:pt x="971" y="1403"/>
                    <a:pt x="1001" y="1373"/>
                    <a:pt x="1030" y="1334"/>
                  </a:cubicBezTo>
                  <a:cubicBezTo>
                    <a:pt x="1069" y="1353"/>
                    <a:pt x="1118" y="1363"/>
                    <a:pt x="1157" y="1363"/>
                  </a:cubicBezTo>
                  <a:cubicBezTo>
                    <a:pt x="1177" y="1363"/>
                    <a:pt x="1206" y="1363"/>
                    <a:pt x="1225" y="1353"/>
                  </a:cubicBezTo>
                  <a:cubicBezTo>
                    <a:pt x="1245" y="1403"/>
                    <a:pt x="1255" y="1451"/>
                    <a:pt x="1275" y="1501"/>
                  </a:cubicBezTo>
                  <a:cubicBezTo>
                    <a:pt x="1236" y="1608"/>
                    <a:pt x="1186" y="1726"/>
                    <a:pt x="1138" y="1834"/>
                  </a:cubicBezTo>
                  <a:cubicBezTo>
                    <a:pt x="1127" y="1863"/>
                    <a:pt x="1147" y="1882"/>
                    <a:pt x="1167" y="1882"/>
                  </a:cubicBezTo>
                  <a:cubicBezTo>
                    <a:pt x="1186" y="1882"/>
                    <a:pt x="1196" y="1873"/>
                    <a:pt x="1206" y="1863"/>
                  </a:cubicBezTo>
                  <a:cubicBezTo>
                    <a:pt x="1236" y="1775"/>
                    <a:pt x="1275" y="1686"/>
                    <a:pt x="1314" y="1599"/>
                  </a:cubicBezTo>
                  <a:cubicBezTo>
                    <a:pt x="1343" y="1677"/>
                    <a:pt x="1382" y="1755"/>
                    <a:pt x="1412" y="1843"/>
                  </a:cubicBezTo>
                  <a:cubicBezTo>
                    <a:pt x="1363" y="1951"/>
                    <a:pt x="1314" y="2059"/>
                    <a:pt x="1265" y="2176"/>
                  </a:cubicBezTo>
                  <a:cubicBezTo>
                    <a:pt x="1255" y="2196"/>
                    <a:pt x="1284" y="2226"/>
                    <a:pt x="1304" y="2226"/>
                  </a:cubicBezTo>
                  <a:cubicBezTo>
                    <a:pt x="1314" y="2226"/>
                    <a:pt x="1323" y="2216"/>
                    <a:pt x="1334" y="2206"/>
                  </a:cubicBezTo>
                  <a:cubicBezTo>
                    <a:pt x="1373" y="2108"/>
                    <a:pt x="1412" y="2020"/>
                    <a:pt x="1451" y="1932"/>
                  </a:cubicBezTo>
                  <a:cubicBezTo>
                    <a:pt x="1480" y="2020"/>
                    <a:pt x="1510" y="2098"/>
                    <a:pt x="1539" y="2176"/>
                  </a:cubicBezTo>
                  <a:cubicBezTo>
                    <a:pt x="1549" y="2196"/>
                    <a:pt x="1559" y="2196"/>
                    <a:pt x="1569" y="2196"/>
                  </a:cubicBezTo>
                  <a:cubicBezTo>
                    <a:pt x="1598" y="2196"/>
                    <a:pt x="1617" y="2176"/>
                    <a:pt x="1608" y="2147"/>
                  </a:cubicBezTo>
                  <a:cubicBezTo>
                    <a:pt x="1578" y="2089"/>
                    <a:pt x="1559" y="2020"/>
                    <a:pt x="1530" y="1951"/>
                  </a:cubicBezTo>
                  <a:cubicBezTo>
                    <a:pt x="1519" y="1932"/>
                    <a:pt x="1519" y="1912"/>
                    <a:pt x="1510" y="1902"/>
                  </a:cubicBezTo>
                  <a:lnTo>
                    <a:pt x="1510" y="1902"/>
                  </a:lnTo>
                  <a:cubicBezTo>
                    <a:pt x="1598" y="1941"/>
                    <a:pt x="1696" y="1980"/>
                    <a:pt x="1784" y="2030"/>
                  </a:cubicBezTo>
                  <a:lnTo>
                    <a:pt x="1804" y="2030"/>
                  </a:lnTo>
                  <a:cubicBezTo>
                    <a:pt x="1833" y="2030"/>
                    <a:pt x="1853" y="1980"/>
                    <a:pt x="1813" y="1961"/>
                  </a:cubicBezTo>
                  <a:lnTo>
                    <a:pt x="1490" y="1814"/>
                  </a:lnTo>
                  <a:cubicBezTo>
                    <a:pt x="1480" y="1814"/>
                    <a:pt x="1480" y="1804"/>
                    <a:pt x="1471" y="1804"/>
                  </a:cubicBezTo>
                  <a:cubicBezTo>
                    <a:pt x="1441" y="1726"/>
                    <a:pt x="1412" y="1647"/>
                    <a:pt x="1382" y="1559"/>
                  </a:cubicBezTo>
                  <a:lnTo>
                    <a:pt x="1382" y="1559"/>
                  </a:lnTo>
                  <a:cubicBezTo>
                    <a:pt x="1471" y="1599"/>
                    <a:pt x="1559" y="1647"/>
                    <a:pt x="1657" y="1686"/>
                  </a:cubicBezTo>
                  <a:lnTo>
                    <a:pt x="1667" y="1686"/>
                  </a:lnTo>
                  <a:cubicBezTo>
                    <a:pt x="1706" y="1686"/>
                    <a:pt x="1715" y="1638"/>
                    <a:pt x="1686" y="1618"/>
                  </a:cubicBezTo>
                  <a:cubicBezTo>
                    <a:pt x="1569" y="1569"/>
                    <a:pt x="1461" y="1520"/>
                    <a:pt x="1353" y="1471"/>
                  </a:cubicBezTo>
                  <a:lnTo>
                    <a:pt x="1343" y="1471"/>
                  </a:lnTo>
                  <a:lnTo>
                    <a:pt x="1284" y="1324"/>
                  </a:lnTo>
                  <a:cubicBezTo>
                    <a:pt x="1314" y="1314"/>
                    <a:pt x="1334" y="1294"/>
                    <a:pt x="1353" y="1275"/>
                  </a:cubicBezTo>
                  <a:cubicBezTo>
                    <a:pt x="1373" y="1246"/>
                    <a:pt x="1392" y="1216"/>
                    <a:pt x="1392" y="1177"/>
                  </a:cubicBezTo>
                  <a:cubicBezTo>
                    <a:pt x="1451" y="1187"/>
                    <a:pt x="1510" y="1196"/>
                    <a:pt x="1559" y="1207"/>
                  </a:cubicBezTo>
                  <a:cubicBezTo>
                    <a:pt x="1637" y="1305"/>
                    <a:pt x="1706" y="1403"/>
                    <a:pt x="1774" y="1501"/>
                  </a:cubicBezTo>
                  <a:cubicBezTo>
                    <a:pt x="1784" y="1510"/>
                    <a:pt x="1794" y="1510"/>
                    <a:pt x="1804" y="1510"/>
                  </a:cubicBezTo>
                  <a:cubicBezTo>
                    <a:pt x="1833" y="1510"/>
                    <a:pt x="1853" y="1481"/>
                    <a:pt x="1833" y="1451"/>
                  </a:cubicBezTo>
                  <a:cubicBezTo>
                    <a:pt x="1774" y="1373"/>
                    <a:pt x="1715" y="1294"/>
                    <a:pt x="1657" y="1226"/>
                  </a:cubicBezTo>
                  <a:lnTo>
                    <a:pt x="1657" y="1226"/>
                  </a:lnTo>
                  <a:cubicBezTo>
                    <a:pt x="1745" y="1236"/>
                    <a:pt x="1833" y="1246"/>
                    <a:pt x="1922" y="1265"/>
                  </a:cubicBezTo>
                  <a:cubicBezTo>
                    <a:pt x="1990" y="1363"/>
                    <a:pt x="2068" y="1451"/>
                    <a:pt x="2137" y="1549"/>
                  </a:cubicBezTo>
                  <a:cubicBezTo>
                    <a:pt x="2147" y="1559"/>
                    <a:pt x="2157" y="1569"/>
                    <a:pt x="2166" y="1569"/>
                  </a:cubicBezTo>
                  <a:cubicBezTo>
                    <a:pt x="2186" y="1569"/>
                    <a:pt x="2216" y="1540"/>
                    <a:pt x="2196" y="1510"/>
                  </a:cubicBezTo>
                  <a:lnTo>
                    <a:pt x="2020" y="1275"/>
                  </a:lnTo>
                  <a:lnTo>
                    <a:pt x="2020" y="1275"/>
                  </a:lnTo>
                  <a:cubicBezTo>
                    <a:pt x="2107" y="1294"/>
                    <a:pt x="2196" y="1305"/>
                    <a:pt x="2274" y="1314"/>
                  </a:cubicBezTo>
                  <a:lnTo>
                    <a:pt x="2284" y="1314"/>
                  </a:lnTo>
                  <a:cubicBezTo>
                    <a:pt x="2323" y="1314"/>
                    <a:pt x="2333" y="1255"/>
                    <a:pt x="2294" y="1246"/>
                  </a:cubicBezTo>
                  <a:cubicBezTo>
                    <a:pt x="2216" y="1236"/>
                    <a:pt x="2147" y="1226"/>
                    <a:pt x="2068" y="1216"/>
                  </a:cubicBezTo>
                  <a:cubicBezTo>
                    <a:pt x="2059" y="1207"/>
                    <a:pt x="2039" y="1207"/>
                    <a:pt x="2020" y="1207"/>
                  </a:cubicBezTo>
                  <a:cubicBezTo>
                    <a:pt x="2107" y="1148"/>
                    <a:pt x="2186" y="1089"/>
                    <a:pt x="2264" y="1030"/>
                  </a:cubicBezTo>
                  <a:cubicBezTo>
                    <a:pt x="2303" y="1011"/>
                    <a:pt x="2274" y="961"/>
                    <a:pt x="2245" y="961"/>
                  </a:cubicBezTo>
                  <a:cubicBezTo>
                    <a:pt x="2245" y="961"/>
                    <a:pt x="2235" y="971"/>
                    <a:pt x="2225" y="971"/>
                  </a:cubicBezTo>
                  <a:lnTo>
                    <a:pt x="1931" y="1177"/>
                  </a:lnTo>
                  <a:cubicBezTo>
                    <a:pt x="1931" y="1187"/>
                    <a:pt x="1931" y="1187"/>
                    <a:pt x="1922" y="1187"/>
                  </a:cubicBezTo>
                  <a:cubicBezTo>
                    <a:pt x="1833" y="1177"/>
                    <a:pt x="1755" y="1167"/>
                    <a:pt x="1667" y="1148"/>
                  </a:cubicBezTo>
                  <a:cubicBezTo>
                    <a:pt x="1745" y="1089"/>
                    <a:pt x="1824" y="1030"/>
                    <a:pt x="1911" y="971"/>
                  </a:cubicBezTo>
                  <a:cubicBezTo>
                    <a:pt x="1941" y="952"/>
                    <a:pt x="1911" y="913"/>
                    <a:pt x="1882" y="913"/>
                  </a:cubicBezTo>
                  <a:lnTo>
                    <a:pt x="1863" y="913"/>
                  </a:lnTo>
                  <a:cubicBezTo>
                    <a:pt x="1765" y="991"/>
                    <a:pt x="1667" y="1059"/>
                    <a:pt x="1569" y="1128"/>
                  </a:cubicBezTo>
                  <a:lnTo>
                    <a:pt x="1569" y="1138"/>
                  </a:lnTo>
                  <a:cubicBezTo>
                    <a:pt x="1510" y="1128"/>
                    <a:pt x="1461" y="1118"/>
                    <a:pt x="1402" y="1109"/>
                  </a:cubicBezTo>
                  <a:cubicBezTo>
                    <a:pt x="1402" y="1050"/>
                    <a:pt x="1382" y="991"/>
                    <a:pt x="1334" y="952"/>
                  </a:cubicBezTo>
                  <a:cubicBezTo>
                    <a:pt x="1373" y="902"/>
                    <a:pt x="1412" y="863"/>
                    <a:pt x="1451" y="815"/>
                  </a:cubicBezTo>
                  <a:cubicBezTo>
                    <a:pt x="1569" y="804"/>
                    <a:pt x="1686" y="785"/>
                    <a:pt x="1804" y="775"/>
                  </a:cubicBezTo>
                  <a:cubicBezTo>
                    <a:pt x="1853" y="765"/>
                    <a:pt x="1843" y="697"/>
                    <a:pt x="1804" y="697"/>
                  </a:cubicBezTo>
                  <a:lnTo>
                    <a:pt x="1794" y="697"/>
                  </a:lnTo>
                  <a:cubicBezTo>
                    <a:pt x="1706" y="717"/>
                    <a:pt x="1608" y="726"/>
                    <a:pt x="1510" y="736"/>
                  </a:cubicBezTo>
                  <a:cubicBezTo>
                    <a:pt x="1569" y="667"/>
                    <a:pt x="1617" y="599"/>
                    <a:pt x="1676" y="530"/>
                  </a:cubicBezTo>
                  <a:cubicBezTo>
                    <a:pt x="1794" y="521"/>
                    <a:pt x="1911" y="501"/>
                    <a:pt x="2029" y="491"/>
                  </a:cubicBezTo>
                  <a:cubicBezTo>
                    <a:pt x="2078" y="481"/>
                    <a:pt x="2068" y="412"/>
                    <a:pt x="2029" y="412"/>
                  </a:cubicBezTo>
                  <a:cubicBezTo>
                    <a:pt x="1931" y="432"/>
                    <a:pt x="1833" y="442"/>
                    <a:pt x="1735" y="452"/>
                  </a:cubicBezTo>
                  <a:cubicBezTo>
                    <a:pt x="1794" y="383"/>
                    <a:pt x="1843" y="314"/>
                    <a:pt x="1902" y="246"/>
                  </a:cubicBezTo>
                  <a:cubicBezTo>
                    <a:pt x="1922" y="227"/>
                    <a:pt x="1902" y="187"/>
                    <a:pt x="1872" y="187"/>
                  </a:cubicBezTo>
                  <a:cubicBezTo>
                    <a:pt x="1863" y="187"/>
                    <a:pt x="1853" y="197"/>
                    <a:pt x="1843" y="207"/>
                  </a:cubicBezTo>
                  <a:cubicBezTo>
                    <a:pt x="1804" y="266"/>
                    <a:pt x="1755" y="314"/>
                    <a:pt x="1706" y="373"/>
                  </a:cubicBezTo>
                  <a:cubicBezTo>
                    <a:pt x="1696" y="393"/>
                    <a:pt x="1686" y="403"/>
                    <a:pt x="1676" y="412"/>
                  </a:cubicBezTo>
                  <a:cubicBezTo>
                    <a:pt x="1667" y="314"/>
                    <a:pt x="1657" y="216"/>
                    <a:pt x="1647" y="109"/>
                  </a:cubicBezTo>
                  <a:cubicBezTo>
                    <a:pt x="1647" y="89"/>
                    <a:pt x="1628" y="79"/>
                    <a:pt x="1617" y="79"/>
                  </a:cubicBezTo>
                  <a:cubicBezTo>
                    <a:pt x="1598" y="79"/>
                    <a:pt x="1578" y="99"/>
                    <a:pt x="1578" y="118"/>
                  </a:cubicBezTo>
                  <a:cubicBezTo>
                    <a:pt x="1588" y="236"/>
                    <a:pt x="1598" y="364"/>
                    <a:pt x="1608" y="481"/>
                  </a:cubicBezTo>
                  <a:lnTo>
                    <a:pt x="1617" y="491"/>
                  </a:lnTo>
                  <a:cubicBezTo>
                    <a:pt x="1559" y="560"/>
                    <a:pt x="1500" y="628"/>
                    <a:pt x="1451" y="697"/>
                  </a:cubicBezTo>
                  <a:cubicBezTo>
                    <a:pt x="1441" y="599"/>
                    <a:pt x="1432" y="501"/>
                    <a:pt x="1421" y="393"/>
                  </a:cubicBezTo>
                  <a:cubicBezTo>
                    <a:pt x="1421" y="373"/>
                    <a:pt x="1402" y="364"/>
                    <a:pt x="1382" y="364"/>
                  </a:cubicBezTo>
                  <a:cubicBezTo>
                    <a:pt x="1363" y="364"/>
                    <a:pt x="1343" y="383"/>
                    <a:pt x="1353" y="403"/>
                  </a:cubicBezTo>
                  <a:cubicBezTo>
                    <a:pt x="1363" y="521"/>
                    <a:pt x="1373" y="648"/>
                    <a:pt x="1382" y="765"/>
                  </a:cubicBezTo>
                  <a:lnTo>
                    <a:pt x="1382" y="775"/>
                  </a:lnTo>
                  <a:cubicBezTo>
                    <a:pt x="1353" y="815"/>
                    <a:pt x="1314" y="863"/>
                    <a:pt x="1284" y="902"/>
                  </a:cubicBezTo>
                  <a:cubicBezTo>
                    <a:pt x="1245" y="883"/>
                    <a:pt x="1196" y="873"/>
                    <a:pt x="1157" y="873"/>
                  </a:cubicBezTo>
                  <a:lnTo>
                    <a:pt x="1108" y="873"/>
                  </a:lnTo>
                  <a:cubicBezTo>
                    <a:pt x="1088" y="824"/>
                    <a:pt x="1069" y="775"/>
                    <a:pt x="1049" y="717"/>
                  </a:cubicBezTo>
                  <a:cubicBezTo>
                    <a:pt x="1098" y="608"/>
                    <a:pt x="1147" y="501"/>
                    <a:pt x="1196" y="383"/>
                  </a:cubicBezTo>
                  <a:cubicBezTo>
                    <a:pt x="1206" y="354"/>
                    <a:pt x="1177" y="334"/>
                    <a:pt x="1157" y="334"/>
                  </a:cubicBezTo>
                  <a:cubicBezTo>
                    <a:pt x="1147" y="334"/>
                    <a:pt x="1138" y="344"/>
                    <a:pt x="1127" y="354"/>
                  </a:cubicBezTo>
                  <a:cubicBezTo>
                    <a:pt x="1088" y="442"/>
                    <a:pt x="1049" y="530"/>
                    <a:pt x="1010" y="628"/>
                  </a:cubicBezTo>
                  <a:cubicBezTo>
                    <a:pt x="981" y="540"/>
                    <a:pt x="951" y="462"/>
                    <a:pt x="922" y="383"/>
                  </a:cubicBezTo>
                  <a:lnTo>
                    <a:pt x="922" y="373"/>
                  </a:lnTo>
                  <a:cubicBezTo>
                    <a:pt x="971" y="266"/>
                    <a:pt x="1010" y="158"/>
                    <a:pt x="1059" y="50"/>
                  </a:cubicBezTo>
                  <a:cubicBezTo>
                    <a:pt x="1069" y="20"/>
                    <a:pt x="1049" y="1"/>
                    <a:pt x="1030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4"/>
            <p:cNvSpPr/>
            <p:nvPr/>
          </p:nvSpPr>
          <p:spPr>
            <a:xfrm>
              <a:off x="3461600" y="6454133"/>
              <a:ext cx="215100" cy="203212"/>
            </a:xfrm>
            <a:custGeom>
              <a:avLst/>
              <a:gdLst/>
              <a:ahLst/>
              <a:cxnLst/>
              <a:rect l="l" t="t" r="r" b="b"/>
              <a:pathLst>
                <a:path w="1266" h="1196" extrusionOk="0">
                  <a:moveTo>
                    <a:pt x="560" y="0"/>
                  </a:moveTo>
                  <a:cubicBezTo>
                    <a:pt x="549" y="0"/>
                    <a:pt x="549" y="10"/>
                    <a:pt x="540" y="10"/>
                  </a:cubicBezTo>
                  <a:lnTo>
                    <a:pt x="481" y="157"/>
                  </a:lnTo>
                  <a:cubicBezTo>
                    <a:pt x="462" y="118"/>
                    <a:pt x="451" y="69"/>
                    <a:pt x="432" y="30"/>
                  </a:cubicBezTo>
                  <a:cubicBezTo>
                    <a:pt x="422" y="20"/>
                    <a:pt x="422" y="10"/>
                    <a:pt x="412" y="10"/>
                  </a:cubicBezTo>
                  <a:cubicBezTo>
                    <a:pt x="403" y="10"/>
                    <a:pt x="393" y="30"/>
                    <a:pt x="393" y="39"/>
                  </a:cubicBezTo>
                  <a:cubicBezTo>
                    <a:pt x="412" y="79"/>
                    <a:pt x="422" y="118"/>
                    <a:pt x="442" y="148"/>
                  </a:cubicBezTo>
                  <a:cubicBezTo>
                    <a:pt x="442" y="157"/>
                    <a:pt x="442" y="167"/>
                    <a:pt x="451" y="177"/>
                  </a:cubicBezTo>
                  <a:cubicBezTo>
                    <a:pt x="393" y="157"/>
                    <a:pt x="344" y="128"/>
                    <a:pt x="295" y="108"/>
                  </a:cubicBezTo>
                  <a:cubicBezTo>
                    <a:pt x="275" y="108"/>
                    <a:pt x="266" y="137"/>
                    <a:pt x="285" y="148"/>
                  </a:cubicBezTo>
                  <a:cubicBezTo>
                    <a:pt x="344" y="167"/>
                    <a:pt x="403" y="196"/>
                    <a:pt x="462" y="226"/>
                  </a:cubicBezTo>
                  <a:lnTo>
                    <a:pt x="471" y="226"/>
                  </a:lnTo>
                  <a:cubicBezTo>
                    <a:pt x="481" y="265"/>
                    <a:pt x="501" y="314"/>
                    <a:pt x="520" y="353"/>
                  </a:cubicBezTo>
                  <a:lnTo>
                    <a:pt x="373" y="294"/>
                  </a:lnTo>
                  <a:cubicBezTo>
                    <a:pt x="364" y="294"/>
                    <a:pt x="364" y="285"/>
                    <a:pt x="364" y="285"/>
                  </a:cubicBezTo>
                  <a:cubicBezTo>
                    <a:pt x="344" y="285"/>
                    <a:pt x="334" y="314"/>
                    <a:pt x="353" y="324"/>
                  </a:cubicBezTo>
                  <a:cubicBezTo>
                    <a:pt x="412" y="353"/>
                    <a:pt x="471" y="383"/>
                    <a:pt x="530" y="402"/>
                  </a:cubicBezTo>
                  <a:cubicBezTo>
                    <a:pt x="530" y="412"/>
                    <a:pt x="540" y="412"/>
                    <a:pt x="540" y="412"/>
                  </a:cubicBezTo>
                  <a:cubicBezTo>
                    <a:pt x="549" y="431"/>
                    <a:pt x="560" y="461"/>
                    <a:pt x="569" y="490"/>
                  </a:cubicBezTo>
                  <a:cubicBezTo>
                    <a:pt x="549" y="500"/>
                    <a:pt x="540" y="510"/>
                    <a:pt x="530" y="520"/>
                  </a:cubicBezTo>
                  <a:cubicBezTo>
                    <a:pt x="520" y="540"/>
                    <a:pt x="510" y="549"/>
                    <a:pt x="501" y="559"/>
                  </a:cubicBezTo>
                  <a:cubicBezTo>
                    <a:pt x="481" y="559"/>
                    <a:pt x="451" y="549"/>
                    <a:pt x="422" y="549"/>
                  </a:cubicBezTo>
                  <a:cubicBezTo>
                    <a:pt x="383" y="500"/>
                    <a:pt x="344" y="442"/>
                    <a:pt x="305" y="392"/>
                  </a:cubicBezTo>
                  <a:cubicBezTo>
                    <a:pt x="295" y="392"/>
                    <a:pt x="295" y="383"/>
                    <a:pt x="285" y="383"/>
                  </a:cubicBezTo>
                  <a:cubicBezTo>
                    <a:pt x="275" y="383"/>
                    <a:pt x="266" y="402"/>
                    <a:pt x="275" y="412"/>
                  </a:cubicBezTo>
                  <a:cubicBezTo>
                    <a:pt x="305" y="461"/>
                    <a:pt x="334" y="500"/>
                    <a:pt x="364" y="540"/>
                  </a:cubicBezTo>
                  <a:cubicBezTo>
                    <a:pt x="324" y="529"/>
                    <a:pt x="275" y="529"/>
                    <a:pt x="226" y="520"/>
                  </a:cubicBezTo>
                  <a:cubicBezTo>
                    <a:pt x="187" y="471"/>
                    <a:pt x="148" y="412"/>
                    <a:pt x="109" y="363"/>
                  </a:cubicBezTo>
                  <a:lnTo>
                    <a:pt x="99" y="353"/>
                  </a:lnTo>
                  <a:cubicBezTo>
                    <a:pt x="79" y="353"/>
                    <a:pt x="70" y="373"/>
                    <a:pt x="79" y="383"/>
                  </a:cubicBezTo>
                  <a:cubicBezTo>
                    <a:pt x="109" y="431"/>
                    <a:pt x="138" y="471"/>
                    <a:pt x="177" y="510"/>
                  </a:cubicBezTo>
                  <a:cubicBezTo>
                    <a:pt x="128" y="500"/>
                    <a:pt x="79" y="500"/>
                    <a:pt x="30" y="490"/>
                  </a:cubicBezTo>
                  <a:cubicBezTo>
                    <a:pt x="11" y="490"/>
                    <a:pt x="1" y="520"/>
                    <a:pt x="30" y="529"/>
                  </a:cubicBezTo>
                  <a:cubicBezTo>
                    <a:pt x="70" y="529"/>
                    <a:pt x="109" y="540"/>
                    <a:pt x="148" y="549"/>
                  </a:cubicBezTo>
                  <a:lnTo>
                    <a:pt x="168" y="549"/>
                  </a:lnTo>
                  <a:cubicBezTo>
                    <a:pt x="128" y="579"/>
                    <a:pt x="79" y="608"/>
                    <a:pt x="40" y="647"/>
                  </a:cubicBezTo>
                  <a:cubicBezTo>
                    <a:pt x="20" y="657"/>
                    <a:pt x="30" y="677"/>
                    <a:pt x="50" y="677"/>
                  </a:cubicBezTo>
                  <a:lnTo>
                    <a:pt x="59" y="677"/>
                  </a:lnTo>
                  <a:cubicBezTo>
                    <a:pt x="118" y="638"/>
                    <a:pt x="168" y="598"/>
                    <a:pt x="216" y="559"/>
                  </a:cubicBezTo>
                  <a:lnTo>
                    <a:pt x="226" y="559"/>
                  </a:lnTo>
                  <a:cubicBezTo>
                    <a:pt x="275" y="569"/>
                    <a:pt x="314" y="569"/>
                    <a:pt x="364" y="579"/>
                  </a:cubicBezTo>
                  <a:cubicBezTo>
                    <a:pt x="324" y="608"/>
                    <a:pt x="275" y="647"/>
                    <a:pt x="236" y="677"/>
                  </a:cubicBezTo>
                  <a:cubicBezTo>
                    <a:pt x="216" y="686"/>
                    <a:pt x="226" y="706"/>
                    <a:pt x="246" y="706"/>
                  </a:cubicBezTo>
                  <a:lnTo>
                    <a:pt x="255" y="706"/>
                  </a:lnTo>
                  <a:cubicBezTo>
                    <a:pt x="305" y="667"/>
                    <a:pt x="364" y="627"/>
                    <a:pt x="412" y="588"/>
                  </a:cubicBezTo>
                  <a:lnTo>
                    <a:pt x="422" y="588"/>
                  </a:lnTo>
                  <a:cubicBezTo>
                    <a:pt x="442" y="588"/>
                    <a:pt x="471" y="598"/>
                    <a:pt x="501" y="598"/>
                  </a:cubicBezTo>
                  <a:cubicBezTo>
                    <a:pt x="501" y="638"/>
                    <a:pt x="510" y="667"/>
                    <a:pt x="530" y="696"/>
                  </a:cubicBezTo>
                  <a:cubicBezTo>
                    <a:pt x="520" y="716"/>
                    <a:pt x="501" y="736"/>
                    <a:pt x="481" y="755"/>
                  </a:cubicBezTo>
                  <a:cubicBezTo>
                    <a:pt x="412" y="765"/>
                    <a:pt x="353" y="775"/>
                    <a:pt x="285" y="784"/>
                  </a:cubicBezTo>
                  <a:cubicBezTo>
                    <a:pt x="266" y="784"/>
                    <a:pt x="266" y="823"/>
                    <a:pt x="295" y="823"/>
                  </a:cubicBezTo>
                  <a:cubicBezTo>
                    <a:pt x="344" y="814"/>
                    <a:pt x="393" y="804"/>
                    <a:pt x="451" y="804"/>
                  </a:cubicBezTo>
                  <a:cubicBezTo>
                    <a:pt x="422" y="843"/>
                    <a:pt x="393" y="873"/>
                    <a:pt x="364" y="912"/>
                  </a:cubicBezTo>
                  <a:lnTo>
                    <a:pt x="353" y="912"/>
                  </a:lnTo>
                  <a:cubicBezTo>
                    <a:pt x="295" y="921"/>
                    <a:pt x="226" y="932"/>
                    <a:pt x="168" y="932"/>
                  </a:cubicBezTo>
                  <a:cubicBezTo>
                    <a:pt x="138" y="941"/>
                    <a:pt x="148" y="971"/>
                    <a:pt x="168" y="971"/>
                  </a:cubicBezTo>
                  <a:cubicBezTo>
                    <a:pt x="226" y="971"/>
                    <a:pt x="275" y="961"/>
                    <a:pt x="324" y="951"/>
                  </a:cubicBezTo>
                  <a:lnTo>
                    <a:pt x="324" y="951"/>
                  </a:lnTo>
                  <a:lnTo>
                    <a:pt x="236" y="1069"/>
                  </a:lnTo>
                  <a:cubicBezTo>
                    <a:pt x="226" y="1078"/>
                    <a:pt x="236" y="1098"/>
                    <a:pt x="255" y="1098"/>
                  </a:cubicBezTo>
                  <a:cubicBezTo>
                    <a:pt x="255" y="1098"/>
                    <a:pt x="266" y="1098"/>
                    <a:pt x="266" y="1088"/>
                  </a:cubicBezTo>
                  <a:cubicBezTo>
                    <a:pt x="295" y="1059"/>
                    <a:pt x="314" y="1030"/>
                    <a:pt x="344" y="1000"/>
                  </a:cubicBezTo>
                  <a:cubicBezTo>
                    <a:pt x="344" y="990"/>
                    <a:pt x="353" y="980"/>
                    <a:pt x="353" y="971"/>
                  </a:cubicBezTo>
                  <a:cubicBezTo>
                    <a:pt x="364" y="1030"/>
                    <a:pt x="364" y="1078"/>
                    <a:pt x="373" y="1137"/>
                  </a:cubicBezTo>
                  <a:cubicBezTo>
                    <a:pt x="373" y="1147"/>
                    <a:pt x="383" y="1157"/>
                    <a:pt x="393" y="1157"/>
                  </a:cubicBezTo>
                  <a:cubicBezTo>
                    <a:pt x="403" y="1157"/>
                    <a:pt x="412" y="1147"/>
                    <a:pt x="412" y="1137"/>
                  </a:cubicBezTo>
                  <a:cubicBezTo>
                    <a:pt x="403" y="1069"/>
                    <a:pt x="403" y="1000"/>
                    <a:pt x="393" y="941"/>
                  </a:cubicBezTo>
                  <a:lnTo>
                    <a:pt x="393" y="932"/>
                  </a:lnTo>
                  <a:cubicBezTo>
                    <a:pt x="422" y="892"/>
                    <a:pt x="451" y="863"/>
                    <a:pt x="481" y="823"/>
                  </a:cubicBezTo>
                  <a:cubicBezTo>
                    <a:pt x="481" y="873"/>
                    <a:pt x="491" y="932"/>
                    <a:pt x="501" y="980"/>
                  </a:cubicBezTo>
                  <a:cubicBezTo>
                    <a:pt x="501" y="1000"/>
                    <a:pt x="510" y="1000"/>
                    <a:pt x="510" y="1000"/>
                  </a:cubicBezTo>
                  <a:cubicBezTo>
                    <a:pt x="520" y="1000"/>
                    <a:pt x="540" y="990"/>
                    <a:pt x="530" y="980"/>
                  </a:cubicBezTo>
                  <a:cubicBezTo>
                    <a:pt x="530" y="912"/>
                    <a:pt x="520" y="853"/>
                    <a:pt x="520" y="784"/>
                  </a:cubicBezTo>
                  <a:lnTo>
                    <a:pt x="510" y="784"/>
                  </a:lnTo>
                  <a:cubicBezTo>
                    <a:pt x="530" y="765"/>
                    <a:pt x="549" y="736"/>
                    <a:pt x="560" y="716"/>
                  </a:cubicBezTo>
                  <a:cubicBezTo>
                    <a:pt x="579" y="736"/>
                    <a:pt x="608" y="736"/>
                    <a:pt x="628" y="736"/>
                  </a:cubicBezTo>
                  <a:lnTo>
                    <a:pt x="667" y="736"/>
                  </a:lnTo>
                  <a:cubicBezTo>
                    <a:pt x="677" y="755"/>
                    <a:pt x="687" y="784"/>
                    <a:pt x="697" y="814"/>
                  </a:cubicBezTo>
                  <a:cubicBezTo>
                    <a:pt x="667" y="873"/>
                    <a:pt x="647" y="932"/>
                    <a:pt x="618" y="990"/>
                  </a:cubicBezTo>
                  <a:cubicBezTo>
                    <a:pt x="608" y="1010"/>
                    <a:pt x="628" y="1019"/>
                    <a:pt x="638" y="1019"/>
                  </a:cubicBezTo>
                  <a:cubicBezTo>
                    <a:pt x="647" y="1019"/>
                    <a:pt x="647" y="1010"/>
                    <a:pt x="658" y="1010"/>
                  </a:cubicBezTo>
                  <a:lnTo>
                    <a:pt x="716" y="863"/>
                  </a:lnTo>
                  <a:cubicBezTo>
                    <a:pt x="736" y="902"/>
                    <a:pt x="745" y="951"/>
                    <a:pt x="765" y="990"/>
                  </a:cubicBezTo>
                  <a:cubicBezTo>
                    <a:pt x="736" y="1059"/>
                    <a:pt x="716" y="1117"/>
                    <a:pt x="687" y="1176"/>
                  </a:cubicBezTo>
                  <a:cubicBezTo>
                    <a:pt x="687" y="1186"/>
                    <a:pt x="697" y="1196"/>
                    <a:pt x="706" y="1196"/>
                  </a:cubicBezTo>
                  <a:cubicBezTo>
                    <a:pt x="716" y="1196"/>
                    <a:pt x="716" y="1196"/>
                    <a:pt x="726" y="1186"/>
                  </a:cubicBezTo>
                  <a:cubicBezTo>
                    <a:pt x="745" y="1137"/>
                    <a:pt x="765" y="1088"/>
                    <a:pt x="785" y="1049"/>
                  </a:cubicBezTo>
                  <a:cubicBezTo>
                    <a:pt x="804" y="1088"/>
                    <a:pt x="824" y="1128"/>
                    <a:pt x="834" y="1176"/>
                  </a:cubicBezTo>
                  <a:cubicBezTo>
                    <a:pt x="843" y="1186"/>
                    <a:pt x="843" y="1186"/>
                    <a:pt x="854" y="1186"/>
                  </a:cubicBezTo>
                  <a:cubicBezTo>
                    <a:pt x="863" y="1186"/>
                    <a:pt x="873" y="1176"/>
                    <a:pt x="873" y="1167"/>
                  </a:cubicBezTo>
                  <a:cubicBezTo>
                    <a:pt x="854" y="1128"/>
                    <a:pt x="843" y="1088"/>
                    <a:pt x="834" y="1049"/>
                  </a:cubicBezTo>
                  <a:cubicBezTo>
                    <a:pt x="824" y="1039"/>
                    <a:pt x="824" y="1039"/>
                    <a:pt x="824" y="1030"/>
                  </a:cubicBezTo>
                  <a:lnTo>
                    <a:pt x="824" y="1030"/>
                  </a:lnTo>
                  <a:cubicBezTo>
                    <a:pt x="873" y="1049"/>
                    <a:pt x="922" y="1069"/>
                    <a:pt x="971" y="1098"/>
                  </a:cubicBezTo>
                  <a:cubicBezTo>
                    <a:pt x="991" y="1098"/>
                    <a:pt x="1000" y="1069"/>
                    <a:pt x="981" y="1059"/>
                  </a:cubicBezTo>
                  <a:cubicBezTo>
                    <a:pt x="922" y="1030"/>
                    <a:pt x="863" y="1010"/>
                    <a:pt x="804" y="980"/>
                  </a:cubicBezTo>
                  <a:cubicBezTo>
                    <a:pt x="785" y="932"/>
                    <a:pt x="765" y="892"/>
                    <a:pt x="745" y="843"/>
                  </a:cubicBezTo>
                  <a:lnTo>
                    <a:pt x="745" y="843"/>
                  </a:lnTo>
                  <a:cubicBezTo>
                    <a:pt x="795" y="863"/>
                    <a:pt x="843" y="892"/>
                    <a:pt x="893" y="912"/>
                  </a:cubicBezTo>
                  <a:lnTo>
                    <a:pt x="902" y="912"/>
                  </a:lnTo>
                  <a:cubicBezTo>
                    <a:pt x="922" y="912"/>
                    <a:pt x="932" y="882"/>
                    <a:pt x="912" y="873"/>
                  </a:cubicBezTo>
                  <a:cubicBezTo>
                    <a:pt x="854" y="853"/>
                    <a:pt x="795" y="823"/>
                    <a:pt x="736" y="794"/>
                  </a:cubicBezTo>
                  <a:lnTo>
                    <a:pt x="726" y="794"/>
                  </a:lnTo>
                  <a:cubicBezTo>
                    <a:pt x="716" y="765"/>
                    <a:pt x="706" y="745"/>
                    <a:pt x="697" y="716"/>
                  </a:cubicBezTo>
                  <a:cubicBezTo>
                    <a:pt x="716" y="716"/>
                    <a:pt x="726" y="706"/>
                    <a:pt x="736" y="686"/>
                  </a:cubicBezTo>
                  <a:cubicBezTo>
                    <a:pt x="745" y="677"/>
                    <a:pt x="756" y="657"/>
                    <a:pt x="756" y="638"/>
                  </a:cubicBezTo>
                  <a:cubicBezTo>
                    <a:pt x="785" y="647"/>
                    <a:pt x="814" y="647"/>
                    <a:pt x="843" y="657"/>
                  </a:cubicBezTo>
                  <a:lnTo>
                    <a:pt x="961" y="804"/>
                  </a:lnTo>
                  <a:cubicBezTo>
                    <a:pt x="971" y="814"/>
                    <a:pt x="971" y="814"/>
                    <a:pt x="981" y="814"/>
                  </a:cubicBezTo>
                  <a:cubicBezTo>
                    <a:pt x="991" y="814"/>
                    <a:pt x="1000" y="804"/>
                    <a:pt x="991" y="784"/>
                  </a:cubicBezTo>
                  <a:cubicBezTo>
                    <a:pt x="961" y="745"/>
                    <a:pt x="932" y="706"/>
                    <a:pt x="902" y="657"/>
                  </a:cubicBezTo>
                  <a:lnTo>
                    <a:pt x="902" y="657"/>
                  </a:lnTo>
                  <a:cubicBezTo>
                    <a:pt x="952" y="667"/>
                    <a:pt x="991" y="677"/>
                    <a:pt x="1039" y="686"/>
                  </a:cubicBezTo>
                  <a:cubicBezTo>
                    <a:pt x="1079" y="736"/>
                    <a:pt x="1118" y="784"/>
                    <a:pt x="1157" y="843"/>
                  </a:cubicBezTo>
                  <a:lnTo>
                    <a:pt x="1167" y="843"/>
                  </a:lnTo>
                  <a:cubicBezTo>
                    <a:pt x="1187" y="843"/>
                    <a:pt x="1196" y="834"/>
                    <a:pt x="1187" y="814"/>
                  </a:cubicBezTo>
                  <a:lnTo>
                    <a:pt x="1098" y="696"/>
                  </a:lnTo>
                  <a:cubicBezTo>
                    <a:pt x="1137" y="696"/>
                    <a:pt x="1187" y="706"/>
                    <a:pt x="1235" y="716"/>
                  </a:cubicBezTo>
                  <a:cubicBezTo>
                    <a:pt x="1255" y="716"/>
                    <a:pt x="1265" y="677"/>
                    <a:pt x="1235" y="677"/>
                  </a:cubicBezTo>
                  <a:cubicBezTo>
                    <a:pt x="1196" y="667"/>
                    <a:pt x="1157" y="667"/>
                    <a:pt x="1118" y="657"/>
                  </a:cubicBezTo>
                  <a:lnTo>
                    <a:pt x="1098" y="657"/>
                  </a:lnTo>
                  <a:cubicBezTo>
                    <a:pt x="1137" y="618"/>
                    <a:pt x="1187" y="588"/>
                    <a:pt x="1226" y="559"/>
                  </a:cubicBezTo>
                  <a:cubicBezTo>
                    <a:pt x="1246" y="549"/>
                    <a:pt x="1235" y="520"/>
                    <a:pt x="1216" y="520"/>
                  </a:cubicBezTo>
                  <a:cubicBezTo>
                    <a:pt x="1216" y="520"/>
                    <a:pt x="1206" y="520"/>
                    <a:pt x="1206" y="529"/>
                  </a:cubicBezTo>
                  <a:cubicBezTo>
                    <a:pt x="1148" y="569"/>
                    <a:pt x="1098" y="598"/>
                    <a:pt x="1050" y="638"/>
                  </a:cubicBezTo>
                  <a:lnTo>
                    <a:pt x="1039" y="647"/>
                  </a:lnTo>
                  <a:cubicBezTo>
                    <a:pt x="991" y="638"/>
                    <a:pt x="952" y="627"/>
                    <a:pt x="902" y="627"/>
                  </a:cubicBezTo>
                  <a:cubicBezTo>
                    <a:pt x="941" y="588"/>
                    <a:pt x="991" y="559"/>
                    <a:pt x="1030" y="529"/>
                  </a:cubicBezTo>
                  <a:cubicBezTo>
                    <a:pt x="1050" y="520"/>
                    <a:pt x="1039" y="490"/>
                    <a:pt x="1020" y="490"/>
                  </a:cubicBezTo>
                  <a:cubicBezTo>
                    <a:pt x="1020" y="490"/>
                    <a:pt x="1010" y="490"/>
                    <a:pt x="1010" y="500"/>
                  </a:cubicBezTo>
                  <a:cubicBezTo>
                    <a:pt x="961" y="540"/>
                    <a:pt x="902" y="569"/>
                    <a:pt x="854" y="608"/>
                  </a:cubicBezTo>
                  <a:lnTo>
                    <a:pt x="854" y="618"/>
                  </a:lnTo>
                  <a:cubicBezTo>
                    <a:pt x="824" y="608"/>
                    <a:pt x="795" y="608"/>
                    <a:pt x="765" y="598"/>
                  </a:cubicBezTo>
                  <a:cubicBezTo>
                    <a:pt x="765" y="569"/>
                    <a:pt x="745" y="540"/>
                    <a:pt x="726" y="520"/>
                  </a:cubicBezTo>
                  <a:cubicBezTo>
                    <a:pt x="745" y="490"/>
                    <a:pt x="765" y="471"/>
                    <a:pt x="785" y="442"/>
                  </a:cubicBezTo>
                  <a:cubicBezTo>
                    <a:pt x="854" y="431"/>
                    <a:pt x="912" y="431"/>
                    <a:pt x="981" y="422"/>
                  </a:cubicBezTo>
                  <a:cubicBezTo>
                    <a:pt x="1000" y="412"/>
                    <a:pt x="1000" y="383"/>
                    <a:pt x="981" y="383"/>
                  </a:cubicBezTo>
                  <a:lnTo>
                    <a:pt x="971" y="383"/>
                  </a:lnTo>
                  <a:cubicBezTo>
                    <a:pt x="922" y="392"/>
                    <a:pt x="873" y="392"/>
                    <a:pt x="814" y="402"/>
                  </a:cubicBezTo>
                  <a:cubicBezTo>
                    <a:pt x="854" y="363"/>
                    <a:pt x="883" y="324"/>
                    <a:pt x="912" y="294"/>
                  </a:cubicBezTo>
                  <a:cubicBezTo>
                    <a:pt x="971" y="285"/>
                    <a:pt x="1039" y="275"/>
                    <a:pt x="1098" y="265"/>
                  </a:cubicBezTo>
                  <a:cubicBezTo>
                    <a:pt x="1128" y="265"/>
                    <a:pt x="1118" y="226"/>
                    <a:pt x="1098" y="226"/>
                  </a:cubicBezTo>
                  <a:cubicBezTo>
                    <a:pt x="1050" y="235"/>
                    <a:pt x="991" y="246"/>
                    <a:pt x="941" y="246"/>
                  </a:cubicBezTo>
                  <a:cubicBezTo>
                    <a:pt x="971" y="206"/>
                    <a:pt x="1000" y="177"/>
                    <a:pt x="1030" y="137"/>
                  </a:cubicBezTo>
                  <a:cubicBezTo>
                    <a:pt x="1039" y="128"/>
                    <a:pt x="1030" y="108"/>
                    <a:pt x="1010" y="108"/>
                  </a:cubicBezTo>
                  <a:cubicBezTo>
                    <a:pt x="1010" y="108"/>
                    <a:pt x="1000" y="108"/>
                    <a:pt x="1000" y="118"/>
                  </a:cubicBezTo>
                  <a:cubicBezTo>
                    <a:pt x="971" y="148"/>
                    <a:pt x="952" y="177"/>
                    <a:pt x="922" y="206"/>
                  </a:cubicBezTo>
                  <a:cubicBezTo>
                    <a:pt x="922" y="216"/>
                    <a:pt x="912" y="216"/>
                    <a:pt x="912" y="226"/>
                  </a:cubicBezTo>
                  <a:cubicBezTo>
                    <a:pt x="902" y="177"/>
                    <a:pt x="902" y="118"/>
                    <a:pt x="893" y="69"/>
                  </a:cubicBezTo>
                  <a:cubicBezTo>
                    <a:pt x="893" y="50"/>
                    <a:pt x="883" y="50"/>
                    <a:pt x="873" y="50"/>
                  </a:cubicBezTo>
                  <a:cubicBezTo>
                    <a:pt x="863" y="50"/>
                    <a:pt x="854" y="59"/>
                    <a:pt x="854" y="69"/>
                  </a:cubicBezTo>
                  <a:cubicBezTo>
                    <a:pt x="863" y="137"/>
                    <a:pt x="863" y="196"/>
                    <a:pt x="873" y="265"/>
                  </a:cubicBezTo>
                  <a:lnTo>
                    <a:pt x="785" y="383"/>
                  </a:lnTo>
                  <a:cubicBezTo>
                    <a:pt x="785" y="324"/>
                    <a:pt x="775" y="275"/>
                    <a:pt x="775" y="216"/>
                  </a:cubicBezTo>
                  <a:cubicBezTo>
                    <a:pt x="765" y="206"/>
                    <a:pt x="765" y="206"/>
                    <a:pt x="756" y="206"/>
                  </a:cubicBezTo>
                  <a:cubicBezTo>
                    <a:pt x="745" y="206"/>
                    <a:pt x="726" y="206"/>
                    <a:pt x="736" y="226"/>
                  </a:cubicBezTo>
                  <a:cubicBezTo>
                    <a:pt x="736" y="285"/>
                    <a:pt x="745" y="353"/>
                    <a:pt x="756" y="412"/>
                  </a:cubicBezTo>
                  <a:lnTo>
                    <a:pt x="756" y="422"/>
                  </a:lnTo>
                  <a:cubicBezTo>
                    <a:pt x="736" y="442"/>
                    <a:pt x="716" y="471"/>
                    <a:pt x="697" y="490"/>
                  </a:cubicBezTo>
                  <a:cubicBezTo>
                    <a:pt x="677" y="481"/>
                    <a:pt x="658" y="471"/>
                    <a:pt x="628" y="471"/>
                  </a:cubicBezTo>
                  <a:cubicBezTo>
                    <a:pt x="618" y="471"/>
                    <a:pt x="608" y="471"/>
                    <a:pt x="608" y="481"/>
                  </a:cubicBezTo>
                  <a:cubicBezTo>
                    <a:pt x="599" y="451"/>
                    <a:pt x="579" y="422"/>
                    <a:pt x="569" y="392"/>
                  </a:cubicBezTo>
                  <a:cubicBezTo>
                    <a:pt x="599" y="333"/>
                    <a:pt x="618" y="275"/>
                    <a:pt x="647" y="216"/>
                  </a:cubicBezTo>
                  <a:cubicBezTo>
                    <a:pt x="658" y="196"/>
                    <a:pt x="638" y="187"/>
                    <a:pt x="628" y="187"/>
                  </a:cubicBezTo>
                  <a:cubicBezTo>
                    <a:pt x="618" y="187"/>
                    <a:pt x="618" y="187"/>
                    <a:pt x="608" y="196"/>
                  </a:cubicBezTo>
                  <a:lnTo>
                    <a:pt x="549" y="344"/>
                  </a:lnTo>
                  <a:cubicBezTo>
                    <a:pt x="540" y="294"/>
                    <a:pt x="520" y="255"/>
                    <a:pt x="501" y="206"/>
                  </a:cubicBezTo>
                  <a:cubicBezTo>
                    <a:pt x="530" y="148"/>
                    <a:pt x="549" y="89"/>
                    <a:pt x="579" y="30"/>
                  </a:cubicBezTo>
                  <a:cubicBezTo>
                    <a:pt x="579" y="10"/>
                    <a:pt x="569" y="0"/>
                    <a:pt x="560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4"/>
            <p:cNvSpPr/>
            <p:nvPr/>
          </p:nvSpPr>
          <p:spPr>
            <a:xfrm>
              <a:off x="5787628" y="4725836"/>
              <a:ext cx="587871" cy="597913"/>
            </a:xfrm>
            <a:custGeom>
              <a:avLst/>
              <a:gdLst/>
              <a:ahLst/>
              <a:cxnLst/>
              <a:rect l="l" t="t" r="r" b="b"/>
              <a:pathLst>
                <a:path w="3460" h="3519" extrusionOk="0">
                  <a:moveTo>
                    <a:pt x="1451" y="1"/>
                  </a:moveTo>
                  <a:cubicBezTo>
                    <a:pt x="1421" y="1"/>
                    <a:pt x="1392" y="20"/>
                    <a:pt x="1401" y="59"/>
                  </a:cubicBezTo>
                  <a:cubicBezTo>
                    <a:pt x="1421" y="168"/>
                    <a:pt x="1431" y="285"/>
                    <a:pt x="1451" y="393"/>
                  </a:cubicBezTo>
                  <a:cubicBezTo>
                    <a:pt x="1460" y="412"/>
                    <a:pt x="1460" y="442"/>
                    <a:pt x="1470" y="462"/>
                  </a:cubicBezTo>
                  <a:cubicBezTo>
                    <a:pt x="1343" y="373"/>
                    <a:pt x="1216" y="285"/>
                    <a:pt x="1098" y="197"/>
                  </a:cubicBezTo>
                  <a:cubicBezTo>
                    <a:pt x="1088" y="187"/>
                    <a:pt x="1078" y="177"/>
                    <a:pt x="1068" y="177"/>
                  </a:cubicBezTo>
                  <a:cubicBezTo>
                    <a:pt x="1020" y="177"/>
                    <a:pt x="980" y="246"/>
                    <a:pt x="1029" y="285"/>
                  </a:cubicBezTo>
                  <a:lnTo>
                    <a:pt x="1470" y="608"/>
                  </a:lnTo>
                  <a:cubicBezTo>
                    <a:pt x="1480" y="608"/>
                    <a:pt x="1480" y="618"/>
                    <a:pt x="1490" y="618"/>
                  </a:cubicBezTo>
                  <a:cubicBezTo>
                    <a:pt x="1510" y="745"/>
                    <a:pt x="1529" y="883"/>
                    <a:pt x="1558" y="1010"/>
                  </a:cubicBezTo>
                  <a:cubicBezTo>
                    <a:pt x="1431" y="922"/>
                    <a:pt x="1303" y="834"/>
                    <a:pt x="1186" y="745"/>
                  </a:cubicBezTo>
                  <a:cubicBezTo>
                    <a:pt x="1176" y="736"/>
                    <a:pt x="1166" y="726"/>
                    <a:pt x="1157" y="726"/>
                  </a:cubicBezTo>
                  <a:cubicBezTo>
                    <a:pt x="1107" y="726"/>
                    <a:pt x="1078" y="795"/>
                    <a:pt x="1118" y="834"/>
                  </a:cubicBezTo>
                  <a:lnTo>
                    <a:pt x="1558" y="1157"/>
                  </a:lnTo>
                  <a:cubicBezTo>
                    <a:pt x="1568" y="1157"/>
                    <a:pt x="1578" y="1167"/>
                    <a:pt x="1578" y="1167"/>
                  </a:cubicBezTo>
                  <a:cubicBezTo>
                    <a:pt x="1588" y="1246"/>
                    <a:pt x="1608" y="1324"/>
                    <a:pt x="1617" y="1412"/>
                  </a:cubicBezTo>
                  <a:cubicBezTo>
                    <a:pt x="1539" y="1442"/>
                    <a:pt x="1460" y="1500"/>
                    <a:pt x="1421" y="1579"/>
                  </a:cubicBezTo>
                  <a:cubicBezTo>
                    <a:pt x="1333" y="1549"/>
                    <a:pt x="1255" y="1520"/>
                    <a:pt x="1166" y="1490"/>
                  </a:cubicBezTo>
                  <a:lnTo>
                    <a:pt x="1166" y="1481"/>
                  </a:lnTo>
                  <a:cubicBezTo>
                    <a:pt x="1098" y="1314"/>
                    <a:pt x="1020" y="1148"/>
                    <a:pt x="941" y="991"/>
                  </a:cubicBezTo>
                  <a:cubicBezTo>
                    <a:pt x="931" y="961"/>
                    <a:pt x="911" y="952"/>
                    <a:pt x="892" y="952"/>
                  </a:cubicBezTo>
                  <a:cubicBezTo>
                    <a:pt x="853" y="952"/>
                    <a:pt x="824" y="991"/>
                    <a:pt x="843" y="1030"/>
                  </a:cubicBezTo>
                  <a:cubicBezTo>
                    <a:pt x="902" y="1167"/>
                    <a:pt x="961" y="1294"/>
                    <a:pt x="1029" y="1431"/>
                  </a:cubicBezTo>
                  <a:cubicBezTo>
                    <a:pt x="902" y="1383"/>
                    <a:pt x="774" y="1333"/>
                    <a:pt x="647" y="1294"/>
                  </a:cubicBezTo>
                  <a:lnTo>
                    <a:pt x="647" y="1285"/>
                  </a:lnTo>
                  <a:cubicBezTo>
                    <a:pt x="569" y="1118"/>
                    <a:pt x="500" y="952"/>
                    <a:pt x="422" y="785"/>
                  </a:cubicBezTo>
                  <a:cubicBezTo>
                    <a:pt x="412" y="765"/>
                    <a:pt x="393" y="756"/>
                    <a:pt x="373" y="756"/>
                  </a:cubicBezTo>
                  <a:cubicBezTo>
                    <a:pt x="334" y="756"/>
                    <a:pt x="304" y="795"/>
                    <a:pt x="324" y="834"/>
                  </a:cubicBezTo>
                  <a:cubicBezTo>
                    <a:pt x="382" y="971"/>
                    <a:pt x="441" y="1098"/>
                    <a:pt x="510" y="1235"/>
                  </a:cubicBezTo>
                  <a:cubicBezTo>
                    <a:pt x="382" y="1187"/>
                    <a:pt x="255" y="1137"/>
                    <a:pt x="138" y="1089"/>
                  </a:cubicBezTo>
                  <a:lnTo>
                    <a:pt x="118" y="1089"/>
                  </a:lnTo>
                  <a:cubicBezTo>
                    <a:pt x="59" y="1089"/>
                    <a:pt x="40" y="1177"/>
                    <a:pt x="99" y="1196"/>
                  </a:cubicBezTo>
                  <a:cubicBezTo>
                    <a:pt x="197" y="1235"/>
                    <a:pt x="304" y="1275"/>
                    <a:pt x="412" y="1314"/>
                  </a:cubicBezTo>
                  <a:cubicBezTo>
                    <a:pt x="432" y="1324"/>
                    <a:pt x="461" y="1333"/>
                    <a:pt x="480" y="1344"/>
                  </a:cubicBezTo>
                  <a:cubicBezTo>
                    <a:pt x="343" y="1402"/>
                    <a:pt x="197" y="1461"/>
                    <a:pt x="59" y="1529"/>
                  </a:cubicBezTo>
                  <a:cubicBezTo>
                    <a:pt x="1" y="1549"/>
                    <a:pt x="30" y="1627"/>
                    <a:pt x="79" y="1627"/>
                  </a:cubicBezTo>
                  <a:lnTo>
                    <a:pt x="99" y="1627"/>
                  </a:lnTo>
                  <a:cubicBezTo>
                    <a:pt x="275" y="1549"/>
                    <a:pt x="441" y="1481"/>
                    <a:pt x="608" y="1402"/>
                  </a:cubicBezTo>
                  <a:cubicBezTo>
                    <a:pt x="608" y="1402"/>
                    <a:pt x="617" y="1402"/>
                    <a:pt x="617" y="1392"/>
                  </a:cubicBezTo>
                  <a:lnTo>
                    <a:pt x="1000" y="1540"/>
                  </a:lnTo>
                  <a:cubicBezTo>
                    <a:pt x="863" y="1598"/>
                    <a:pt x="715" y="1657"/>
                    <a:pt x="578" y="1725"/>
                  </a:cubicBezTo>
                  <a:cubicBezTo>
                    <a:pt x="520" y="1745"/>
                    <a:pt x="549" y="1823"/>
                    <a:pt x="598" y="1823"/>
                  </a:cubicBezTo>
                  <a:lnTo>
                    <a:pt x="617" y="1823"/>
                  </a:lnTo>
                  <a:cubicBezTo>
                    <a:pt x="794" y="1745"/>
                    <a:pt x="961" y="1677"/>
                    <a:pt x="1127" y="1598"/>
                  </a:cubicBezTo>
                  <a:cubicBezTo>
                    <a:pt x="1137" y="1598"/>
                    <a:pt x="1137" y="1598"/>
                    <a:pt x="1137" y="1588"/>
                  </a:cubicBezTo>
                  <a:cubicBezTo>
                    <a:pt x="1225" y="1618"/>
                    <a:pt x="1303" y="1657"/>
                    <a:pt x="1382" y="1686"/>
                  </a:cubicBezTo>
                  <a:cubicBezTo>
                    <a:pt x="1362" y="1775"/>
                    <a:pt x="1372" y="1862"/>
                    <a:pt x="1421" y="1941"/>
                  </a:cubicBezTo>
                  <a:cubicBezTo>
                    <a:pt x="1353" y="2000"/>
                    <a:pt x="1284" y="2049"/>
                    <a:pt x="1216" y="2108"/>
                  </a:cubicBezTo>
                  <a:cubicBezTo>
                    <a:pt x="1029" y="2088"/>
                    <a:pt x="853" y="2069"/>
                    <a:pt x="667" y="2058"/>
                  </a:cubicBezTo>
                  <a:lnTo>
                    <a:pt x="657" y="2058"/>
                  </a:lnTo>
                  <a:cubicBezTo>
                    <a:pt x="598" y="2058"/>
                    <a:pt x="588" y="2156"/>
                    <a:pt x="657" y="2167"/>
                  </a:cubicBezTo>
                  <a:cubicBezTo>
                    <a:pt x="804" y="2176"/>
                    <a:pt x="951" y="2196"/>
                    <a:pt x="1098" y="2206"/>
                  </a:cubicBezTo>
                  <a:cubicBezTo>
                    <a:pt x="990" y="2294"/>
                    <a:pt x="892" y="2372"/>
                    <a:pt x="784" y="2461"/>
                  </a:cubicBezTo>
                  <a:cubicBezTo>
                    <a:pt x="598" y="2441"/>
                    <a:pt x="422" y="2421"/>
                    <a:pt x="236" y="2411"/>
                  </a:cubicBezTo>
                  <a:lnTo>
                    <a:pt x="226" y="2411"/>
                  </a:lnTo>
                  <a:cubicBezTo>
                    <a:pt x="167" y="2411"/>
                    <a:pt x="157" y="2509"/>
                    <a:pt x="226" y="2519"/>
                  </a:cubicBezTo>
                  <a:cubicBezTo>
                    <a:pt x="373" y="2529"/>
                    <a:pt x="520" y="2539"/>
                    <a:pt x="667" y="2559"/>
                  </a:cubicBezTo>
                  <a:cubicBezTo>
                    <a:pt x="559" y="2637"/>
                    <a:pt x="461" y="2725"/>
                    <a:pt x="353" y="2803"/>
                  </a:cubicBezTo>
                  <a:cubicBezTo>
                    <a:pt x="314" y="2842"/>
                    <a:pt x="353" y="2901"/>
                    <a:pt x="393" y="2901"/>
                  </a:cubicBezTo>
                  <a:cubicBezTo>
                    <a:pt x="402" y="2901"/>
                    <a:pt x="412" y="2901"/>
                    <a:pt x="422" y="2892"/>
                  </a:cubicBezTo>
                  <a:cubicBezTo>
                    <a:pt x="510" y="2823"/>
                    <a:pt x="598" y="2755"/>
                    <a:pt x="686" y="2676"/>
                  </a:cubicBezTo>
                  <a:cubicBezTo>
                    <a:pt x="706" y="2666"/>
                    <a:pt x="726" y="2646"/>
                    <a:pt x="745" y="2637"/>
                  </a:cubicBezTo>
                  <a:lnTo>
                    <a:pt x="745" y="2637"/>
                  </a:lnTo>
                  <a:cubicBezTo>
                    <a:pt x="726" y="2784"/>
                    <a:pt x="706" y="2940"/>
                    <a:pt x="696" y="3088"/>
                  </a:cubicBezTo>
                  <a:cubicBezTo>
                    <a:pt x="686" y="3127"/>
                    <a:pt x="715" y="3147"/>
                    <a:pt x="745" y="3147"/>
                  </a:cubicBezTo>
                  <a:cubicBezTo>
                    <a:pt x="774" y="3147"/>
                    <a:pt x="794" y="3136"/>
                    <a:pt x="804" y="3097"/>
                  </a:cubicBezTo>
                  <a:cubicBezTo>
                    <a:pt x="824" y="2921"/>
                    <a:pt x="843" y="2735"/>
                    <a:pt x="863" y="2559"/>
                  </a:cubicBezTo>
                  <a:lnTo>
                    <a:pt x="863" y="2539"/>
                  </a:lnTo>
                  <a:cubicBezTo>
                    <a:pt x="970" y="2450"/>
                    <a:pt x="1068" y="2363"/>
                    <a:pt x="1176" y="2284"/>
                  </a:cubicBezTo>
                  <a:lnTo>
                    <a:pt x="1176" y="2284"/>
                  </a:lnTo>
                  <a:cubicBezTo>
                    <a:pt x="1157" y="2431"/>
                    <a:pt x="1137" y="2588"/>
                    <a:pt x="1127" y="2735"/>
                  </a:cubicBezTo>
                  <a:cubicBezTo>
                    <a:pt x="1118" y="2774"/>
                    <a:pt x="1147" y="2794"/>
                    <a:pt x="1176" y="2794"/>
                  </a:cubicBezTo>
                  <a:cubicBezTo>
                    <a:pt x="1205" y="2794"/>
                    <a:pt x="1225" y="2784"/>
                    <a:pt x="1235" y="2744"/>
                  </a:cubicBezTo>
                  <a:cubicBezTo>
                    <a:pt x="1255" y="2568"/>
                    <a:pt x="1274" y="2382"/>
                    <a:pt x="1294" y="2206"/>
                  </a:cubicBezTo>
                  <a:lnTo>
                    <a:pt x="1294" y="2186"/>
                  </a:lnTo>
                  <a:cubicBezTo>
                    <a:pt x="1353" y="2137"/>
                    <a:pt x="1421" y="2078"/>
                    <a:pt x="1480" y="2029"/>
                  </a:cubicBezTo>
                  <a:cubicBezTo>
                    <a:pt x="1519" y="2069"/>
                    <a:pt x="1558" y="2098"/>
                    <a:pt x="1617" y="2117"/>
                  </a:cubicBezTo>
                  <a:cubicBezTo>
                    <a:pt x="1656" y="2127"/>
                    <a:pt x="1695" y="2137"/>
                    <a:pt x="1735" y="2137"/>
                  </a:cubicBezTo>
                  <a:cubicBezTo>
                    <a:pt x="1754" y="2215"/>
                    <a:pt x="1764" y="2294"/>
                    <a:pt x="1774" y="2372"/>
                  </a:cubicBezTo>
                  <a:lnTo>
                    <a:pt x="1774" y="2382"/>
                  </a:lnTo>
                  <a:cubicBezTo>
                    <a:pt x="1666" y="2529"/>
                    <a:pt x="1568" y="2676"/>
                    <a:pt x="1460" y="2833"/>
                  </a:cubicBezTo>
                  <a:cubicBezTo>
                    <a:pt x="1431" y="2872"/>
                    <a:pt x="1470" y="2911"/>
                    <a:pt x="1510" y="2911"/>
                  </a:cubicBezTo>
                  <a:cubicBezTo>
                    <a:pt x="1519" y="2911"/>
                    <a:pt x="1539" y="2911"/>
                    <a:pt x="1549" y="2892"/>
                  </a:cubicBezTo>
                  <a:cubicBezTo>
                    <a:pt x="1627" y="2774"/>
                    <a:pt x="1715" y="2646"/>
                    <a:pt x="1804" y="2529"/>
                  </a:cubicBezTo>
                  <a:cubicBezTo>
                    <a:pt x="1823" y="2666"/>
                    <a:pt x="1843" y="2794"/>
                    <a:pt x="1862" y="2921"/>
                  </a:cubicBezTo>
                  <a:lnTo>
                    <a:pt x="1862" y="2931"/>
                  </a:lnTo>
                  <a:cubicBezTo>
                    <a:pt x="1754" y="3078"/>
                    <a:pt x="1656" y="3225"/>
                    <a:pt x="1549" y="3382"/>
                  </a:cubicBezTo>
                  <a:cubicBezTo>
                    <a:pt x="1519" y="3421"/>
                    <a:pt x="1558" y="3460"/>
                    <a:pt x="1597" y="3460"/>
                  </a:cubicBezTo>
                  <a:cubicBezTo>
                    <a:pt x="1608" y="3460"/>
                    <a:pt x="1627" y="3460"/>
                    <a:pt x="1637" y="3441"/>
                  </a:cubicBezTo>
                  <a:cubicBezTo>
                    <a:pt x="1725" y="3323"/>
                    <a:pt x="1804" y="3195"/>
                    <a:pt x="1891" y="3078"/>
                  </a:cubicBezTo>
                  <a:cubicBezTo>
                    <a:pt x="1911" y="3215"/>
                    <a:pt x="1931" y="3343"/>
                    <a:pt x="1950" y="3470"/>
                  </a:cubicBezTo>
                  <a:cubicBezTo>
                    <a:pt x="1960" y="3499"/>
                    <a:pt x="1980" y="3519"/>
                    <a:pt x="2009" y="3519"/>
                  </a:cubicBezTo>
                  <a:cubicBezTo>
                    <a:pt x="2039" y="3519"/>
                    <a:pt x="2068" y="3489"/>
                    <a:pt x="2058" y="3450"/>
                  </a:cubicBezTo>
                  <a:cubicBezTo>
                    <a:pt x="2039" y="3343"/>
                    <a:pt x="2029" y="3234"/>
                    <a:pt x="2009" y="3127"/>
                  </a:cubicBezTo>
                  <a:cubicBezTo>
                    <a:pt x="2000" y="3097"/>
                    <a:pt x="2000" y="3078"/>
                    <a:pt x="2000" y="3049"/>
                  </a:cubicBezTo>
                  <a:lnTo>
                    <a:pt x="2000" y="3049"/>
                  </a:lnTo>
                  <a:cubicBezTo>
                    <a:pt x="2117" y="3136"/>
                    <a:pt x="2244" y="3234"/>
                    <a:pt x="2362" y="3323"/>
                  </a:cubicBezTo>
                  <a:cubicBezTo>
                    <a:pt x="2372" y="3332"/>
                    <a:pt x="2392" y="3332"/>
                    <a:pt x="2401" y="3332"/>
                  </a:cubicBezTo>
                  <a:cubicBezTo>
                    <a:pt x="2440" y="3332"/>
                    <a:pt x="2479" y="3264"/>
                    <a:pt x="2431" y="3234"/>
                  </a:cubicBezTo>
                  <a:lnTo>
                    <a:pt x="1989" y="2911"/>
                  </a:lnTo>
                  <a:cubicBezTo>
                    <a:pt x="1980" y="2901"/>
                    <a:pt x="1980" y="2901"/>
                    <a:pt x="1970" y="2901"/>
                  </a:cubicBezTo>
                  <a:cubicBezTo>
                    <a:pt x="1950" y="2764"/>
                    <a:pt x="1931" y="2637"/>
                    <a:pt x="1911" y="2500"/>
                  </a:cubicBezTo>
                  <a:lnTo>
                    <a:pt x="1911" y="2500"/>
                  </a:lnTo>
                  <a:cubicBezTo>
                    <a:pt x="2029" y="2588"/>
                    <a:pt x="2156" y="2686"/>
                    <a:pt x="2274" y="2774"/>
                  </a:cubicBezTo>
                  <a:cubicBezTo>
                    <a:pt x="2283" y="2784"/>
                    <a:pt x="2294" y="2784"/>
                    <a:pt x="2313" y="2784"/>
                  </a:cubicBezTo>
                  <a:cubicBezTo>
                    <a:pt x="2352" y="2784"/>
                    <a:pt x="2392" y="2715"/>
                    <a:pt x="2342" y="2686"/>
                  </a:cubicBezTo>
                  <a:lnTo>
                    <a:pt x="1902" y="2363"/>
                  </a:lnTo>
                  <a:cubicBezTo>
                    <a:pt x="1891" y="2352"/>
                    <a:pt x="1891" y="2352"/>
                    <a:pt x="1882" y="2352"/>
                  </a:cubicBezTo>
                  <a:cubicBezTo>
                    <a:pt x="1872" y="2274"/>
                    <a:pt x="1862" y="2196"/>
                    <a:pt x="1843" y="2127"/>
                  </a:cubicBezTo>
                  <a:cubicBezTo>
                    <a:pt x="1941" y="2098"/>
                    <a:pt x="2019" y="2039"/>
                    <a:pt x="2078" y="1941"/>
                  </a:cubicBezTo>
                  <a:cubicBezTo>
                    <a:pt x="2146" y="1971"/>
                    <a:pt x="2215" y="2000"/>
                    <a:pt x="2294" y="2029"/>
                  </a:cubicBezTo>
                  <a:cubicBezTo>
                    <a:pt x="2372" y="2196"/>
                    <a:pt x="2440" y="2363"/>
                    <a:pt x="2519" y="2529"/>
                  </a:cubicBezTo>
                  <a:cubicBezTo>
                    <a:pt x="2529" y="2548"/>
                    <a:pt x="2548" y="2559"/>
                    <a:pt x="2568" y="2559"/>
                  </a:cubicBezTo>
                  <a:cubicBezTo>
                    <a:pt x="2607" y="2559"/>
                    <a:pt x="2636" y="2529"/>
                    <a:pt x="2617" y="2480"/>
                  </a:cubicBezTo>
                  <a:cubicBezTo>
                    <a:pt x="2558" y="2352"/>
                    <a:pt x="2499" y="2215"/>
                    <a:pt x="2440" y="2078"/>
                  </a:cubicBezTo>
                  <a:lnTo>
                    <a:pt x="2440" y="2078"/>
                  </a:lnTo>
                  <a:cubicBezTo>
                    <a:pt x="2558" y="2127"/>
                    <a:pt x="2686" y="2176"/>
                    <a:pt x="2813" y="2225"/>
                  </a:cubicBezTo>
                  <a:cubicBezTo>
                    <a:pt x="2891" y="2392"/>
                    <a:pt x="2969" y="2559"/>
                    <a:pt x="3038" y="2725"/>
                  </a:cubicBezTo>
                  <a:cubicBezTo>
                    <a:pt x="3048" y="2744"/>
                    <a:pt x="3067" y="2755"/>
                    <a:pt x="3087" y="2755"/>
                  </a:cubicBezTo>
                  <a:cubicBezTo>
                    <a:pt x="3126" y="2755"/>
                    <a:pt x="3165" y="2725"/>
                    <a:pt x="3146" y="2686"/>
                  </a:cubicBezTo>
                  <a:cubicBezTo>
                    <a:pt x="3077" y="2548"/>
                    <a:pt x="3019" y="2411"/>
                    <a:pt x="2960" y="2284"/>
                  </a:cubicBezTo>
                  <a:lnTo>
                    <a:pt x="2960" y="2284"/>
                  </a:lnTo>
                  <a:cubicBezTo>
                    <a:pt x="3077" y="2323"/>
                    <a:pt x="3204" y="2372"/>
                    <a:pt x="3322" y="2421"/>
                  </a:cubicBezTo>
                  <a:lnTo>
                    <a:pt x="3352" y="2421"/>
                  </a:lnTo>
                  <a:cubicBezTo>
                    <a:pt x="3400" y="2421"/>
                    <a:pt x="3420" y="2343"/>
                    <a:pt x="3361" y="2323"/>
                  </a:cubicBezTo>
                  <a:cubicBezTo>
                    <a:pt x="3263" y="2284"/>
                    <a:pt x="3156" y="2235"/>
                    <a:pt x="3048" y="2196"/>
                  </a:cubicBezTo>
                  <a:cubicBezTo>
                    <a:pt x="3028" y="2196"/>
                    <a:pt x="3008" y="2186"/>
                    <a:pt x="2979" y="2176"/>
                  </a:cubicBezTo>
                  <a:cubicBezTo>
                    <a:pt x="3126" y="2108"/>
                    <a:pt x="3263" y="2049"/>
                    <a:pt x="3400" y="1990"/>
                  </a:cubicBezTo>
                  <a:cubicBezTo>
                    <a:pt x="3459" y="1960"/>
                    <a:pt x="3430" y="1882"/>
                    <a:pt x="3381" y="1882"/>
                  </a:cubicBezTo>
                  <a:cubicBezTo>
                    <a:pt x="3371" y="1882"/>
                    <a:pt x="3371" y="1882"/>
                    <a:pt x="3361" y="1892"/>
                  </a:cubicBezTo>
                  <a:cubicBezTo>
                    <a:pt x="3195" y="1960"/>
                    <a:pt x="3019" y="2039"/>
                    <a:pt x="2852" y="2108"/>
                  </a:cubicBezTo>
                  <a:lnTo>
                    <a:pt x="2842" y="2117"/>
                  </a:lnTo>
                  <a:cubicBezTo>
                    <a:pt x="2715" y="2069"/>
                    <a:pt x="2588" y="2019"/>
                    <a:pt x="2460" y="1980"/>
                  </a:cubicBezTo>
                  <a:cubicBezTo>
                    <a:pt x="2607" y="1912"/>
                    <a:pt x="2744" y="1853"/>
                    <a:pt x="2882" y="1794"/>
                  </a:cubicBezTo>
                  <a:cubicBezTo>
                    <a:pt x="2940" y="1764"/>
                    <a:pt x="2911" y="1686"/>
                    <a:pt x="2862" y="1686"/>
                  </a:cubicBezTo>
                  <a:cubicBezTo>
                    <a:pt x="2852" y="1686"/>
                    <a:pt x="2852" y="1686"/>
                    <a:pt x="2842" y="1696"/>
                  </a:cubicBezTo>
                  <a:cubicBezTo>
                    <a:pt x="2675" y="1764"/>
                    <a:pt x="2499" y="1843"/>
                    <a:pt x="2333" y="1912"/>
                  </a:cubicBezTo>
                  <a:lnTo>
                    <a:pt x="2323" y="1921"/>
                  </a:lnTo>
                  <a:cubicBezTo>
                    <a:pt x="2254" y="1892"/>
                    <a:pt x="2185" y="1873"/>
                    <a:pt x="2117" y="1843"/>
                  </a:cubicBezTo>
                  <a:cubicBezTo>
                    <a:pt x="2137" y="1745"/>
                    <a:pt x="2117" y="1638"/>
                    <a:pt x="2058" y="1559"/>
                  </a:cubicBezTo>
                  <a:cubicBezTo>
                    <a:pt x="2127" y="1510"/>
                    <a:pt x="2185" y="1461"/>
                    <a:pt x="2244" y="1412"/>
                  </a:cubicBezTo>
                  <a:cubicBezTo>
                    <a:pt x="2431" y="1422"/>
                    <a:pt x="2617" y="1442"/>
                    <a:pt x="2793" y="1461"/>
                  </a:cubicBezTo>
                  <a:lnTo>
                    <a:pt x="2803" y="1461"/>
                  </a:lnTo>
                  <a:cubicBezTo>
                    <a:pt x="2862" y="1461"/>
                    <a:pt x="2871" y="1353"/>
                    <a:pt x="2803" y="1353"/>
                  </a:cubicBezTo>
                  <a:cubicBezTo>
                    <a:pt x="2656" y="1333"/>
                    <a:pt x="2509" y="1324"/>
                    <a:pt x="2362" y="1314"/>
                  </a:cubicBezTo>
                  <a:cubicBezTo>
                    <a:pt x="2470" y="1226"/>
                    <a:pt x="2568" y="1137"/>
                    <a:pt x="2675" y="1059"/>
                  </a:cubicBezTo>
                  <a:cubicBezTo>
                    <a:pt x="2862" y="1069"/>
                    <a:pt x="3038" y="1089"/>
                    <a:pt x="3224" y="1108"/>
                  </a:cubicBezTo>
                  <a:lnTo>
                    <a:pt x="3234" y="1108"/>
                  </a:lnTo>
                  <a:cubicBezTo>
                    <a:pt x="3293" y="1108"/>
                    <a:pt x="3302" y="1000"/>
                    <a:pt x="3234" y="1000"/>
                  </a:cubicBezTo>
                  <a:cubicBezTo>
                    <a:pt x="3087" y="981"/>
                    <a:pt x="2940" y="971"/>
                    <a:pt x="2793" y="961"/>
                  </a:cubicBezTo>
                  <a:cubicBezTo>
                    <a:pt x="2901" y="873"/>
                    <a:pt x="2999" y="795"/>
                    <a:pt x="3106" y="706"/>
                  </a:cubicBezTo>
                  <a:cubicBezTo>
                    <a:pt x="3146" y="667"/>
                    <a:pt x="3106" y="608"/>
                    <a:pt x="3067" y="608"/>
                  </a:cubicBezTo>
                  <a:cubicBezTo>
                    <a:pt x="3058" y="608"/>
                    <a:pt x="3048" y="608"/>
                    <a:pt x="3038" y="618"/>
                  </a:cubicBezTo>
                  <a:cubicBezTo>
                    <a:pt x="2950" y="697"/>
                    <a:pt x="2862" y="765"/>
                    <a:pt x="2773" y="834"/>
                  </a:cubicBezTo>
                  <a:cubicBezTo>
                    <a:pt x="2754" y="854"/>
                    <a:pt x="2734" y="863"/>
                    <a:pt x="2715" y="883"/>
                  </a:cubicBezTo>
                  <a:cubicBezTo>
                    <a:pt x="2734" y="726"/>
                    <a:pt x="2754" y="579"/>
                    <a:pt x="2764" y="422"/>
                  </a:cubicBezTo>
                  <a:cubicBezTo>
                    <a:pt x="2773" y="383"/>
                    <a:pt x="2744" y="364"/>
                    <a:pt x="2715" y="364"/>
                  </a:cubicBezTo>
                  <a:cubicBezTo>
                    <a:pt x="2686" y="364"/>
                    <a:pt x="2666" y="383"/>
                    <a:pt x="2656" y="412"/>
                  </a:cubicBezTo>
                  <a:cubicBezTo>
                    <a:pt x="2636" y="599"/>
                    <a:pt x="2617" y="775"/>
                    <a:pt x="2597" y="961"/>
                  </a:cubicBezTo>
                  <a:lnTo>
                    <a:pt x="2597" y="981"/>
                  </a:lnTo>
                  <a:cubicBezTo>
                    <a:pt x="2499" y="1059"/>
                    <a:pt x="2392" y="1148"/>
                    <a:pt x="2283" y="1235"/>
                  </a:cubicBezTo>
                  <a:cubicBezTo>
                    <a:pt x="2303" y="1079"/>
                    <a:pt x="2323" y="932"/>
                    <a:pt x="2333" y="775"/>
                  </a:cubicBezTo>
                  <a:cubicBezTo>
                    <a:pt x="2342" y="736"/>
                    <a:pt x="2313" y="716"/>
                    <a:pt x="2283" y="716"/>
                  </a:cubicBezTo>
                  <a:cubicBezTo>
                    <a:pt x="2254" y="716"/>
                    <a:pt x="2235" y="736"/>
                    <a:pt x="2225" y="765"/>
                  </a:cubicBezTo>
                  <a:cubicBezTo>
                    <a:pt x="2205" y="952"/>
                    <a:pt x="2185" y="1128"/>
                    <a:pt x="2166" y="1314"/>
                  </a:cubicBezTo>
                  <a:lnTo>
                    <a:pt x="2166" y="1333"/>
                  </a:lnTo>
                  <a:cubicBezTo>
                    <a:pt x="2107" y="1383"/>
                    <a:pt x="2048" y="1422"/>
                    <a:pt x="1989" y="1471"/>
                  </a:cubicBezTo>
                  <a:cubicBezTo>
                    <a:pt x="1960" y="1451"/>
                    <a:pt x="1921" y="1422"/>
                    <a:pt x="1882" y="1412"/>
                  </a:cubicBezTo>
                  <a:cubicBezTo>
                    <a:pt x="1833" y="1392"/>
                    <a:pt x="1793" y="1383"/>
                    <a:pt x="1745" y="1383"/>
                  </a:cubicBezTo>
                  <a:lnTo>
                    <a:pt x="1725" y="1383"/>
                  </a:lnTo>
                  <a:cubicBezTo>
                    <a:pt x="1715" y="1304"/>
                    <a:pt x="1695" y="1216"/>
                    <a:pt x="1686" y="1137"/>
                  </a:cubicBezTo>
                  <a:cubicBezTo>
                    <a:pt x="1793" y="991"/>
                    <a:pt x="1902" y="834"/>
                    <a:pt x="2000" y="687"/>
                  </a:cubicBezTo>
                  <a:cubicBezTo>
                    <a:pt x="2029" y="647"/>
                    <a:pt x="1989" y="599"/>
                    <a:pt x="1950" y="599"/>
                  </a:cubicBezTo>
                  <a:cubicBezTo>
                    <a:pt x="1941" y="599"/>
                    <a:pt x="1921" y="608"/>
                    <a:pt x="1911" y="618"/>
                  </a:cubicBezTo>
                  <a:cubicBezTo>
                    <a:pt x="1833" y="745"/>
                    <a:pt x="1745" y="863"/>
                    <a:pt x="1656" y="981"/>
                  </a:cubicBezTo>
                  <a:cubicBezTo>
                    <a:pt x="1637" y="854"/>
                    <a:pt x="1617" y="716"/>
                    <a:pt x="1597" y="589"/>
                  </a:cubicBezTo>
                  <a:cubicBezTo>
                    <a:pt x="1706" y="442"/>
                    <a:pt x="1804" y="285"/>
                    <a:pt x="1911" y="138"/>
                  </a:cubicBezTo>
                  <a:cubicBezTo>
                    <a:pt x="1941" y="99"/>
                    <a:pt x="1902" y="50"/>
                    <a:pt x="1862" y="50"/>
                  </a:cubicBezTo>
                  <a:cubicBezTo>
                    <a:pt x="1852" y="50"/>
                    <a:pt x="1833" y="59"/>
                    <a:pt x="1823" y="70"/>
                  </a:cubicBezTo>
                  <a:cubicBezTo>
                    <a:pt x="1745" y="197"/>
                    <a:pt x="1656" y="314"/>
                    <a:pt x="1568" y="432"/>
                  </a:cubicBezTo>
                  <a:cubicBezTo>
                    <a:pt x="1549" y="305"/>
                    <a:pt x="1529" y="177"/>
                    <a:pt x="1510" y="40"/>
                  </a:cubicBezTo>
                  <a:cubicBezTo>
                    <a:pt x="1499" y="11"/>
                    <a:pt x="1480" y="1"/>
                    <a:pt x="1451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4"/>
            <p:cNvSpPr/>
            <p:nvPr/>
          </p:nvSpPr>
          <p:spPr>
            <a:xfrm>
              <a:off x="3215235" y="2799598"/>
              <a:ext cx="587871" cy="597743"/>
            </a:xfrm>
            <a:custGeom>
              <a:avLst/>
              <a:gdLst/>
              <a:ahLst/>
              <a:cxnLst/>
              <a:rect l="l" t="t" r="r" b="b"/>
              <a:pathLst>
                <a:path w="3460" h="3518" extrusionOk="0">
                  <a:moveTo>
                    <a:pt x="1461" y="0"/>
                  </a:moveTo>
                  <a:cubicBezTo>
                    <a:pt x="1422" y="0"/>
                    <a:pt x="1392" y="29"/>
                    <a:pt x="1402" y="69"/>
                  </a:cubicBezTo>
                  <a:cubicBezTo>
                    <a:pt x="1422" y="177"/>
                    <a:pt x="1441" y="284"/>
                    <a:pt x="1451" y="402"/>
                  </a:cubicBezTo>
                  <a:cubicBezTo>
                    <a:pt x="1461" y="421"/>
                    <a:pt x="1461" y="451"/>
                    <a:pt x="1470" y="471"/>
                  </a:cubicBezTo>
                  <a:cubicBezTo>
                    <a:pt x="1343" y="382"/>
                    <a:pt x="1215" y="294"/>
                    <a:pt x="1098" y="196"/>
                  </a:cubicBezTo>
                  <a:cubicBezTo>
                    <a:pt x="1088" y="186"/>
                    <a:pt x="1078" y="186"/>
                    <a:pt x="1069" y="186"/>
                  </a:cubicBezTo>
                  <a:cubicBezTo>
                    <a:pt x="1019" y="186"/>
                    <a:pt x="980" y="255"/>
                    <a:pt x="1030" y="284"/>
                  </a:cubicBezTo>
                  <a:cubicBezTo>
                    <a:pt x="1176" y="392"/>
                    <a:pt x="1324" y="500"/>
                    <a:pt x="1470" y="617"/>
                  </a:cubicBezTo>
                  <a:lnTo>
                    <a:pt x="1490" y="617"/>
                  </a:lnTo>
                  <a:cubicBezTo>
                    <a:pt x="1509" y="754"/>
                    <a:pt x="1529" y="892"/>
                    <a:pt x="1559" y="1019"/>
                  </a:cubicBezTo>
                  <a:cubicBezTo>
                    <a:pt x="1431" y="931"/>
                    <a:pt x="1304" y="843"/>
                    <a:pt x="1186" y="745"/>
                  </a:cubicBezTo>
                  <a:cubicBezTo>
                    <a:pt x="1176" y="735"/>
                    <a:pt x="1167" y="735"/>
                    <a:pt x="1157" y="735"/>
                  </a:cubicBezTo>
                  <a:cubicBezTo>
                    <a:pt x="1108" y="735"/>
                    <a:pt x="1078" y="804"/>
                    <a:pt x="1117" y="833"/>
                  </a:cubicBezTo>
                  <a:cubicBezTo>
                    <a:pt x="1265" y="941"/>
                    <a:pt x="1411" y="1048"/>
                    <a:pt x="1559" y="1166"/>
                  </a:cubicBezTo>
                  <a:lnTo>
                    <a:pt x="1578" y="1166"/>
                  </a:lnTo>
                  <a:cubicBezTo>
                    <a:pt x="1588" y="1255"/>
                    <a:pt x="1607" y="1333"/>
                    <a:pt x="1618" y="1411"/>
                  </a:cubicBezTo>
                  <a:cubicBezTo>
                    <a:pt x="1539" y="1440"/>
                    <a:pt x="1461" y="1499"/>
                    <a:pt x="1422" y="1588"/>
                  </a:cubicBezTo>
                  <a:cubicBezTo>
                    <a:pt x="1333" y="1558"/>
                    <a:pt x="1255" y="1519"/>
                    <a:pt x="1167" y="1490"/>
                  </a:cubicBezTo>
                  <a:cubicBezTo>
                    <a:pt x="1098" y="1323"/>
                    <a:pt x="1019" y="1157"/>
                    <a:pt x="941" y="990"/>
                  </a:cubicBezTo>
                  <a:cubicBezTo>
                    <a:pt x="932" y="970"/>
                    <a:pt x="912" y="961"/>
                    <a:pt x="892" y="961"/>
                  </a:cubicBezTo>
                  <a:cubicBezTo>
                    <a:pt x="853" y="961"/>
                    <a:pt x="824" y="990"/>
                    <a:pt x="843" y="1039"/>
                  </a:cubicBezTo>
                  <a:cubicBezTo>
                    <a:pt x="902" y="1166"/>
                    <a:pt x="961" y="1303"/>
                    <a:pt x="1030" y="1440"/>
                  </a:cubicBezTo>
                  <a:lnTo>
                    <a:pt x="647" y="1294"/>
                  </a:lnTo>
                  <a:cubicBezTo>
                    <a:pt x="579" y="1127"/>
                    <a:pt x="501" y="961"/>
                    <a:pt x="422" y="794"/>
                  </a:cubicBezTo>
                  <a:cubicBezTo>
                    <a:pt x="412" y="774"/>
                    <a:pt x="392" y="765"/>
                    <a:pt x="373" y="765"/>
                  </a:cubicBezTo>
                  <a:cubicBezTo>
                    <a:pt x="334" y="765"/>
                    <a:pt x="305" y="794"/>
                    <a:pt x="324" y="843"/>
                  </a:cubicBezTo>
                  <a:cubicBezTo>
                    <a:pt x="383" y="970"/>
                    <a:pt x="442" y="1107"/>
                    <a:pt x="510" y="1244"/>
                  </a:cubicBezTo>
                  <a:cubicBezTo>
                    <a:pt x="383" y="1196"/>
                    <a:pt x="255" y="1146"/>
                    <a:pt x="138" y="1098"/>
                  </a:cubicBezTo>
                  <a:lnTo>
                    <a:pt x="118" y="1098"/>
                  </a:lnTo>
                  <a:cubicBezTo>
                    <a:pt x="59" y="1098"/>
                    <a:pt x="40" y="1176"/>
                    <a:pt x="98" y="1205"/>
                  </a:cubicBezTo>
                  <a:cubicBezTo>
                    <a:pt x="196" y="1244"/>
                    <a:pt x="305" y="1284"/>
                    <a:pt x="412" y="1323"/>
                  </a:cubicBezTo>
                  <a:cubicBezTo>
                    <a:pt x="432" y="1333"/>
                    <a:pt x="461" y="1342"/>
                    <a:pt x="481" y="1342"/>
                  </a:cubicBezTo>
                  <a:cubicBezTo>
                    <a:pt x="344" y="1411"/>
                    <a:pt x="196" y="1470"/>
                    <a:pt x="59" y="1529"/>
                  </a:cubicBezTo>
                  <a:cubicBezTo>
                    <a:pt x="0" y="1558"/>
                    <a:pt x="30" y="1636"/>
                    <a:pt x="79" y="1636"/>
                  </a:cubicBezTo>
                  <a:cubicBezTo>
                    <a:pt x="89" y="1636"/>
                    <a:pt x="98" y="1636"/>
                    <a:pt x="98" y="1627"/>
                  </a:cubicBezTo>
                  <a:cubicBezTo>
                    <a:pt x="275" y="1558"/>
                    <a:pt x="442" y="1480"/>
                    <a:pt x="608" y="1411"/>
                  </a:cubicBezTo>
                  <a:cubicBezTo>
                    <a:pt x="618" y="1411"/>
                    <a:pt x="618" y="1401"/>
                    <a:pt x="618" y="1401"/>
                  </a:cubicBezTo>
                  <a:lnTo>
                    <a:pt x="1000" y="1549"/>
                  </a:lnTo>
                  <a:cubicBezTo>
                    <a:pt x="863" y="1607"/>
                    <a:pt x="716" y="1666"/>
                    <a:pt x="579" y="1725"/>
                  </a:cubicBezTo>
                  <a:cubicBezTo>
                    <a:pt x="520" y="1754"/>
                    <a:pt x="549" y="1832"/>
                    <a:pt x="599" y="1832"/>
                  </a:cubicBezTo>
                  <a:lnTo>
                    <a:pt x="618" y="1832"/>
                  </a:lnTo>
                  <a:cubicBezTo>
                    <a:pt x="795" y="1754"/>
                    <a:pt x="961" y="1686"/>
                    <a:pt x="1128" y="1607"/>
                  </a:cubicBezTo>
                  <a:cubicBezTo>
                    <a:pt x="1137" y="1607"/>
                    <a:pt x="1137" y="1597"/>
                    <a:pt x="1137" y="1597"/>
                  </a:cubicBezTo>
                  <a:cubicBezTo>
                    <a:pt x="1226" y="1627"/>
                    <a:pt x="1304" y="1656"/>
                    <a:pt x="1382" y="1686"/>
                  </a:cubicBezTo>
                  <a:cubicBezTo>
                    <a:pt x="1363" y="1784"/>
                    <a:pt x="1372" y="1872"/>
                    <a:pt x="1422" y="1950"/>
                  </a:cubicBezTo>
                  <a:cubicBezTo>
                    <a:pt x="1353" y="1999"/>
                    <a:pt x="1284" y="2058"/>
                    <a:pt x="1215" y="2117"/>
                  </a:cubicBezTo>
                  <a:cubicBezTo>
                    <a:pt x="1030" y="2097"/>
                    <a:pt x="853" y="2078"/>
                    <a:pt x="667" y="2068"/>
                  </a:cubicBezTo>
                  <a:cubicBezTo>
                    <a:pt x="667" y="2058"/>
                    <a:pt x="667" y="2058"/>
                    <a:pt x="657" y="2058"/>
                  </a:cubicBezTo>
                  <a:cubicBezTo>
                    <a:pt x="599" y="2058"/>
                    <a:pt x="588" y="2166"/>
                    <a:pt x="657" y="2176"/>
                  </a:cubicBezTo>
                  <a:cubicBezTo>
                    <a:pt x="804" y="2185"/>
                    <a:pt x="951" y="2195"/>
                    <a:pt x="1098" y="2215"/>
                  </a:cubicBezTo>
                  <a:cubicBezTo>
                    <a:pt x="990" y="2293"/>
                    <a:pt x="892" y="2381"/>
                    <a:pt x="784" y="2460"/>
                  </a:cubicBezTo>
                  <a:cubicBezTo>
                    <a:pt x="599" y="2450"/>
                    <a:pt x="422" y="2431"/>
                    <a:pt x="236" y="2411"/>
                  </a:cubicBezTo>
                  <a:lnTo>
                    <a:pt x="226" y="2411"/>
                  </a:lnTo>
                  <a:cubicBezTo>
                    <a:pt x="167" y="2411"/>
                    <a:pt x="157" y="2518"/>
                    <a:pt x="226" y="2518"/>
                  </a:cubicBezTo>
                  <a:cubicBezTo>
                    <a:pt x="373" y="2538"/>
                    <a:pt x="520" y="2548"/>
                    <a:pt x="667" y="2568"/>
                  </a:cubicBezTo>
                  <a:cubicBezTo>
                    <a:pt x="559" y="2646"/>
                    <a:pt x="461" y="2734"/>
                    <a:pt x="363" y="2812"/>
                  </a:cubicBezTo>
                  <a:cubicBezTo>
                    <a:pt x="314" y="2851"/>
                    <a:pt x="353" y="2910"/>
                    <a:pt x="392" y="2910"/>
                  </a:cubicBezTo>
                  <a:cubicBezTo>
                    <a:pt x="403" y="2910"/>
                    <a:pt x="412" y="2910"/>
                    <a:pt x="432" y="2901"/>
                  </a:cubicBezTo>
                  <a:cubicBezTo>
                    <a:pt x="510" y="2832"/>
                    <a:pt x="599" y="2754"/>
                    <a:pt x="686" y="2685"/>
                  </a:cubicBezTo>
                  <a:cubicBezTo>
                    <a:pt x="706" y="2666"/>
                    <a:pt x="726" y="2656"/>
                    <a:pt x="745" y="2636"/>
                  </a:cubicBezTo>
                  <a:lnTo>
                    <a:pt x="745" y="2636"/>
                  </a:lnTo>
                  <a:cubicBezTo>
                    <a:pt x="726" y="2793"/>
                    <a:pt x="706" y="2940"/>
                    <a:pt x="697" y="3097"/>
                  </a:cubicBezTo>
                  <a:cubicBezTo>
                    <a:pt x="686" y="3136"/>
                    <a:pt x="716" y="3156"/>
                    <a:pt x="745" y="3156"/>
                  </a:cubicBezTo>
                  <a:cubicBezTo>
                    <a:pt x="775" y="3156"/>
                    <a:pt x="795" y="3136"/>
                    <a:pt x="804" y="3106"/>
                  </a:cubicBezTo>
                  <a:cubicBezTo>
                    <a:pt x="824" y="2920"/>
                    <a:pt x="843" y="2744"/>
                    <a:pt x="863" y="2558"/>
                  </a:cubicBezTo>
                  <a:lnTo>
                    <a:pt x="863" y="2538"/>
                  </a:lnTo>
                  <a:cubicBezTo>
                    <a:pt x="971" y="2460"/>
                    <a:pt x="1069" y="2372"/>
                    <a:pt x="1176" y="2283"/>
                  </a:cubicBezTo>
                  <a:lnTo>
                    <a:pt x="1176" y="2283"/>
                  </a:lnTo>
                  <a:cubicBezTo>
                    <a:pt x="1157" y="2440"/>
                    <a:pt x="1137" y="2597"/>
                    <a:pt x="1128" y="2744"/>
                  </a:cubicBezTo>
                  <a:cubicBezTo>
                    <a:pt x="1117" y="2783"/>
                    <a:pt x="1147" y="2803"/>
                    <a:pt x="1176" y="2803"/>
                  </a:cubicBezTo>
                  <a:cubicBezTo>
                    <a:pt x="1206" y="2803"/>
                    <a:pt x="1226" y="2783"/>
                    <a:pt x="1235" y="2754"/>
                  </a:cubicBezTo>
                  <a:cubicBezTo>
                    <a:pt x="1255" y="2577"/>
                    <a:pt x="1274" y="2391"/>
                    <a:pt x="1294" y="2205"/>
                  </a:cubicBezTo>
                  <a:lnTo>
                    <a:pt x="1294" y="2195"/>
                  </a:lnTo>
                  <a:cubicBezTo>
                    <a:pt x="1353" y="2137"/>
                    <a:pt x="1422" y="2087"/>
                    <a:pt x="1480" y="2039"/>
                  </a:cubicBezTo>
                  <a:cubicBezTo>
                    <a:pt x="1520" y="2068"/>
                    <a:pt x="1559" y="2097"/>
                    <a:pt x="1618" y="2117"/>
                  </a:cubicBezTo>
                  <a:cubicBezTo>
                    <a:pt x="1657" y="2137"/>
                    <a:pt x="1696" y="2146"/>
                    <a:pt x="1735" y="2146"/>
                  </a:cubicBezTo>
                  <a:cubicBezTo>
                    <a:pt x="1755" y="2224"/>
                    <a:pt x="1764" y="2303"/>
                    <a:pt x="1774" y="2381"/>
                  </a:cubicBezTo>
                  <a:cubicBezTo>
                    <a:pt x="1666" y="2538"/>
                    <a:pt x="1568" y="2685"/>
                    <a:pt x="1461" y="2832"/>
                  </a:cubicBezTo>
                  <a:cubicBezTo>
                    <a:pt x="1431" y="2871"/>
                    <a:pt x="1470" y="2920"/>
                    <a:pt x="1509" y="2920"/>
                  </a:cubicBezTo>
                  <a:cubicBezTo>
                    <a:pt x="1520" y="2920"/>
                    <a:pt x="1539" y="2910"/>
                    <a:pt x="1549" y="2901"/>
                  </a:cubicBezTo>
                  <a:cubicBezTo>
                    <a:pt x="1627" y="2773"/>
                    <a:pt x="1716" y="2656"/>
                    <a:pt x="1803" y="2538"/>
                  </a:cubicBezTo>
                  <a:cubicBezTo>
                    <a:pt x="1823" y="2666"/>
                    <a:pt x="1843" y="2803"/>
                    <a:pt x="1862" y="2930"/>
                  </a:cubicBezTo>
                  <a:cubicBezTo>
                    <a:pt x="1764" y="3087"/>
                    <a:pt x="1657" y="3234"/>
                    <a:pt x="1549" y="3381"/>
                  </a:cubicBezTo>
                  <a:cubicBezTo>
                    <a:pt x="1520" y="3420"/>
                    <a:pt x="1559" y="3469"/>
                    <a:pt x="1598" y="3469"/>
                  </a:cubicBezTo>
                  <a:cubicBezTo>
                    <a:pt x="1607" y="3469"/>
                    <a:pt x="1627" y="3459"/>
                    <a:pt x="1637" y="3450"/>
                  </a:cubicBezTo>
                  <a:cubicBezTo>
                    <a:pt x="1725" y="3322"/>
                    <a:pt x="1803" y="3204"/>
                    <a:pt x="1892" y="3087"/>
                  </a:cubicBezTo>
                  <a:cubicBezTo>
                    <a:pt x="1912" y="3214"/>
                    <a:pt x="1931" y="3352"/>
                    <a:pt x="1951" y="3479"/>
                  </a:cubicBezTo>
                  <a:cubicBezTo>
                    <a:pt x="1960" y="3508"/>
                    <a:pt x="1980" y="3518"/>
                    <a:pt x="2010" y="3518"/>
                  </a:cubicBezTo>
                  <a:cubicBezTo>
                    <a:pt x="2039" y="3518"/>
                    <a:pt x="2068" y="3498"/>
                    <a:pt x="2058" y="3459"/>
                  </a:cubicBezTo>
                  <a:cubicBezTo>
                    <a:pt x="2049" y="3352"/>
                    <a:pt x="2029" y="3243"/>
                    <a:pt x="2010" y="3126"/>
                  </a:cubicBezTo>
                  <a:cubicBezTo>
                    <a:pt x="1999" y="3106"/>
                    <a:pt x="1999" y="3077"/>
                    <a:pt x="1999" y="3058"/>
                  </a:cubicBezTo>
                  <a:lnTo>
                    <a:pt x="1999" y="3058"/>
                  </a:lnTo>
                  <a:cubicBezTo>
                    <a:pt x="2117" y="3145"/>
                    <a:pt x="2245" y="3234"/>
                    <a:pt x="2362" y="3332"/>
                  </a:cubicBezTo>
                  <a:cubicBezTo>
                    <a:pt x="2382" y="3332"/>
                    <a:pt x="2391" y="3341"/>
                    <a:pt x="2402" y="3341"/>
                  </a:cubicBezTo>
                  <a:cubicBezTo>
                    <a:pt x="2441" y="3341"/>
                    <a:pt x="2480" y="3273"/>
                    <a:pt x="2431" y="3243"/>
                  </a:cubicBezTo>
                  <a:cubicBezTo>
                    <a:pt x="2284" y="3136"/>
                    <a:pt x="2137" y="3018"/>
                    <a:pt x="1990" y="2910"/>
                  </a:cubicBezTo>
                  <a:cubicBezTo>
                    <a:pt x="1980" y="2910"/>
                    <a:pt x="1980" y="2910"/>
                    <a:pt x="1970" y="2901"/>
                  </a:cubicBezTo>
                  <a:cubicBezTo>
                    <a:pt x="1951" y="2773"/>
                    <a:pt x="1931" y="2636"/>
                    <a:pt x="1912" y="2509"/>
                  </a:cubicBezTo>
                  <a:lnTo>
                    <a:pt x="1912" y="2509"/>
                  </a:lnTo>
                  <a:cubicBezTo>
                    <a:pt x="2029" y="2597"/>
                    <a:pt x="2156" y="2685"/>
                    <a:pt x="2274" y="2783"/>
                  </a:cubicBezTo>
                  <a:cubicBezTo>
                    <a:pt x="2284" y="2783"/>
                    <a:pt x="2304" y="2793"/>
                    <a:pt x="2313" y="2793"/>
                  </a:cubicBezTo>
                  <a:cubicBezTo>
                    <a:pt x="2352" y="2793"/>
                    <a:pt x="2391" y="2725"/>
                    <a:pt x="2343" y="2695"/>
                  </a:cubicBezTo>
                  <a:cubicBezTo>
                    <a:pt x="2195" y="2587"/>
                    <a:pt x="2049" y="2470"/>
                    <a:pt x="1901" y="2362"/>
                  </a:cubicBezTo>
                  <a:cubicBezTo>
                    <a:pt x="1892" y="2362"/>
                    <a:pt x="1892" y="2362"/>
                    <a:pt x="1882" y="2352"/>
                  </a:cubicBezTo>
                  <a:cubicBezTo>
                    <a:pt x="1872" y="2283"/>
                    <a:pt x="1862" y="2205"/>
                    <a:pt x="1843" y="2126"/>
                  </a:cubicBezTo>
                  <a:cubicBezTo>
                    <a:pt x="1941" y="2107"/>
                    <a:pt x="2029" y="2039"/>
                    <a:pt x="2078" y="1950"/>
                  </a:cubicBezTo>
                  <a:cubicBezTo>
                    <a:pt x="2147" y="1980"/>
                    <a:pt x="2215" y="2009"/>
                    <a:pt x="2293" y="2039"/>
                  </a:cubicBezTo>
                  <a:cubicBezTo>
                    <a:pt x="2372" y="2205"/>
                    <a:pt x="2450" y="2372"/>
                    <a:pt x="2519" y="2538"/>
                  </a:cubicBezTo>
                  <a:cubicBezTo>
                    <a:pt x="2529" y="2558"/>
                    <a:pt x="2548" y="2568"/>
                    <a:pt x="2568" y="2568"/>
                  </a:cubicBezTo>
                  <a:cubicBezTo>
                    <a:pt x="2607" y="2568"/>
                    <a:pt x="2646" y="2529"/>
                    <a:pt x="2627" y="2489"/>
                  </a:cubicBezTo>
                  <a:cubicBezTo>
                    <a:pt x="2558" y="2352"/>
                    <a:pt x="2500" y="2224"/>
                    <a:pt x="2441" y="2087"/>
                  </a:cubicBezTo>
                  <a:lnTo>
                    <a:pt x="2441" y="2087"/>
                  </a:lnTo>
                  <a:cubicBezTo>
                    <a:pt x="2558" y="2137"/>
                    <a:pt x="2685" y="2185"/>
                    <a:pt x="2813" y="2235"/>
                  </a:cubicBezTo>
                  <a:cubicBezTo>
                    <a:pt x="2892" y="2401"/>
                    <a:pt x="2970" y="2568"/>
                    <a:pt x="3038" y="2734"/>
                  </a:cubicBezTo>
                  <a:cubicBezTo>
                    <a:pt x="3048" y="2754"/>
                    <a:pt x="3068" y="2764"/>
                    <a:pt x="3088" y="2764"/>
                  </a:cubicBezTo>
                  <a:cubicBezTo>
                    <a:pt x="3127" y="2764"/>
                    <a:pt x="3166" y="2725"/>
                    <a:pt x="3146" y="2685"/>
                  </a:cubicBezTo>
                  <a:cubicBezTo>
                    <a:pt x="3077" y="2558"/>
                    <a:pt x="3019" y="2420"/>
                    <a:pt x="2960" y="2283"/>
                  </a:cubicBezTo>
                  <a:lnTo>
                    <a:pt x="2960" y="2283"/>
                  </a:lnTo>
                  <a:cubicBezTo>
                    <a:pt x="3077" y="2333"/>
                    <a:pt x="3205" y="2381"/>
                    <a:pt x="3332" y="2431"/>
                  </a:cubicBezTo>
                  <a:lnTo>
                    <a:pt x="3352" y="2431"/>
                  </a:lnTo>
                  <a:cubicBezTo>
                    <a:pt x="3401" y="2431"/>
                    <a:pt x="3421" y="2352"/>
                    <a:pt x="3362" y="2322"/>
                  </a:cubicBezTo>
                  <a:cubicBezTo>
                    <a:pt x="3264" y="2283"/>
                    <a:pt x="3156" y="2244"/>
                    <a:pt x="3048" y="2205"/>
                  </a:cubicBezTo>
                  <a:cubicBezTo>
                    <a:pt x="3029" y="2195"/>
                    <a:pt x="3009" y="2185"/>
                    <a:pt x="2979" y="2176"/>
                  </a:cubicBezTo>
                  <a:cubicBezTo>
                    <a:pt x="3127" y="2117"/>
                    <a:pt x="3264" y="2058"/>
                    <a:pt x="3401" y="1999"/>
                  </a:cubicBezTo>
                  <a:cubicBezTo>
                    <a:pt x="3460" y="1970"/>
                    <a:pt x="3430" y="1891"/>
                    <a:pt x="3381" y="1891"/>
                  </a:cubicBezTo>
                  <a:lnTo>
                    <a:pt x="3362" y="1891"/>
                  </a:lnTo>
                  <a:cubicBezTo>
                    <a:pt x="3195" y="1970"/>
                    <a:pt x="3019" y="2039"/>
                    <a:pt x="2852" y="2117"/>
                  </a:cubicBezTo>
                  <a:lnTo>
                    <a:pt x="2842" y="2126"/>
                  </a:lnTo>
                  <a:lnTo>
                    <a:pt x="2460" y="1980"/>
                  </a:lnTo>
                  <a:cubicBezTo>
                    <a:pt x="2607" y="1921"/>
                    <a:pt x="2744" y="1862"/>
                    <a:pt x="2881" y="1793"/>
                  </a:cubicBezTo>
                  <a:cubicBezTo>
                    <a:pt x="2940" y="1774"/>
                    <a:pt x="2911" y="1695"/>
                    <a:pt x="2862" y="1695"/>
                  </a:cubicBezTo>
                  <a:lnTo>
                    <a:pt x="2842" y="1695"/>
                  </a:lnTo>
                  <a:cubicBezTo>
                    <a:pt x="2676" y="1774"/>
                    <a:pt x="2500" y="1843"/>
                    <a:pt x="2333" y="1921"/>
                  </a:cubicBezTo>
                  <a:cubicBezTo>
                    <a:pt x="2333" y="1921"/>
                    <a:pt x="2323" y="1921"/>
                    <a:pt x="2323" y="1930"/>
                  </a:cubicBezTo>
                  <a:cubicBezTo>
                    <a:pt x="2254" y="1901"/>
                    <a:pt x="2186" y="1872"/>
                    <a:pt x="2117" y="1852"/>
                  </a:cubicBezTo>
                  <a:cubicBezTo>
                    <a:pt x="2137" y="1745"/>
                    <a:pt x="2117" y="1647"/>
                    <a:pt x="2058" y="1558"/>
                  </a:cubicBezTo>
                  <a:cubicBezTo>
                    <a:pt x="2127" y="1509"/>
                    <a:pt x="2186" y="1460"/>
                    <a:pt x="2245" y="1411"/>
                  </a:cubicBezTo>
                  <a:cubicBezTo>
                    <a:pt x="2431" y="1431"/>
                    <a:pt x="2617" y="1451"/>
                    <a:pt x="2794" y="1460"/>
                  </a:cubicBezTo>
                  <a:lnTo>
                    <a:pt x="2803" y="1460"/>
                  </a:lnTo>
                  <a:cubicBezTo>
                    <a:pt x="2862" y="1460"/>
                    <a:pt x="2872" y="1362"/>
                    <a:pt x="2803" y="1353"/>
                  </a:cubicBezTo>
                  <a:cubicBezTo>
                    <a:pt x="2656" y="1342"/>
                    <a:pt x="2509" y="1333"/>
                    <a:pt x="2362" y="1313"/>
                  </a:cubicBezTo>
                  <a:cubicBezTo>
                    <a:pt x="2470" y="1235"/>
                    <a:pt x="2568" y="1146"/>
                    <a:pt x="2676" y="1059"/>
                  </a:cubicBezTo>
                  <a:cubicBezTo>
                    <a:pt x="2862" y="1078"/>
                    <a:pt x="3048" y="1098"/>
                    <a:pt x="3225" y="1107"/>
                  </a:cubicBezTo>
                  <a:lnTo>
                    <a:pt x="3234" y="1107"/>
                  </a:lnTo>
                  <a:cubicBezTo>
                    <a:pt x="3293" y="1107"/>
                    <a:pt x="3303" y="1009"/>
                    <a:pt x="3234" y="1000"/>
                  </a:cubicBezTo>
                  <a:cubicBezTo>
                    <a:pt x="3088" y="990"/>
                    <a:pt x="2940" y="980"/>
                    <a:pt x="2794" y="961"/>
                  </a:cubicBezTo>
                  <a:cubicBezTo>
                    <a:pt x="2901" y="882"/>
                    <a:pt x="2999" y="794"/>
                    <a:pt x="3107" y="715"/>
                  </a:cubicBezTo>
                  <a:cubicBezTo>
                    <a:pt x="3146" y="676"/>
                    <a:pt x="3117" y="617"/>
                    <a:pt x="3068" y="617"/>
                  </a:cubicBezTo>
                  <a:cubicBezTo>
                    <a:pt x="3058" y="617"/>
                    <a:pt x="3048" y="617"/>
                    <a:pt x="3038" y="627"/>
                  </a:cubicBezTo>
                  <a:cubicBezTo>
                    <a:pt x="2950" y="696"/>
                    <a:pt x="2862" y="774"/>
                    <a:pt x="2774" y="843"/>
                  </a:cubicBezTo>
                  <a:cubicBezTo>
                    <a:pt x="2754" y="852"/>
                    <a:pt x="2735" y="872"/>
                    <a:pt x="2715" y="892"/>
                  </a:cubicBezTo>
                  <a:cubicBezTo>
                    <a:pt x="2735" y="735"/>
                    <a:pt x="2754" y="578"/>
                    <a:pt x="2764" y="431"/>
                  </a:cubicBezTo>
                  <a:cubicBezTo>
                    <a:pt x="2774" y="392"/>
                    <a:pt x="2744" y="373"/>
                    <a:pt x="2715" y="373"/>
                  </a:cubicBezTo>
                  <a:cubicBezTo>
                    <a:pt x="2685" y="373"/>
                    <a:pt x="2666" y="382"/>
                    <a:pt x="2656" y="421"/>
                  </a:cubicBezTo>
                  <a:cubicBezTo>
                    <a:pt x="2637" y="598"/>
                    <a:pt x="2617" y="784"/>
                    <a:pt x="2598" y="970"/>
                  </a:cubicBezTo>
                  <a:lnTo>
                    <a:pt x="2598" y="980"/>
                  </a:lnTo>
                  <a:cubicBezTo>
                    <a:pt x="2500" y="1068"/>
                    <a:pt x="2391" y="1157"/>
                    <a:pt x="2284" y="1235"/>
                  </a:cubicBezTo>
                  <a:cubicBezTo>
                    <a:pt x="2304" y="1088"/>
                    <a:pt x="2323" y="931"/>
                    <a:pt x="2343" y="784"/>
                  </a:cubicBezTo>
                  <a:cubicBezTo>
                    <a:pt x="2343" y="745"/>
                    <a:pt x="2313" y="725"/>
                    <a:pt x="2284" y="725"/>
                  </a:cubicBezTo>
                  <a:cubicBezTo>
                    <a:pt x="2254" y="725"/>
                    <a:pt x="2235" y="735"/>
                    <a:pt x="2225" y="774"/>
                  </a:cubicBezTo>
                  <a:cubicBezTo>
                    <a:pt x="2206" y="950"/>
                    <a:pt x="2186" y="1137"/>
                    <a:pt x="2166" y="1313"/>
                  </a:cubicBezTo>
                  <a:lnTo>
                    <a:pt x="2166" y="1333"/>
                  </a:lnTo>
                  <a:lnTo>
                    <a:pt x="1990" y="1480"/>
                  </a:lnTo>
                  <a:cubicBezTo>
                    <a:pt x="1960" y="1451"/>
                    <a:pt x="1921" y="1431"/>
                    <a:pt x="1882" y="1411"/>
                  </a:cubicBezTo>
                  <a:cubicBezTo>
                    <a:pt x="1833" y="1401"/>
                    <a:pt x="1794" y="1392"/>
                    <a:pt x="1745" y="1392"/>
                  </a:cubicBezTo>
                  <a:lnTo>
                    <a:pt x="1725" y="1392"/>
                  </a:lnTo>
                  <a:cubicBezTo>
                    <a:pt x="1716" y="1313"/>
                    <a:pt x="1696" y="1225"/>
                    <a:pt x="1686" y="1146"/>
                  </a:cubicBezTo>
                  <a:cubicBezTo>
                    <a:pt x="1794" y="990"/>
                    <a:pt x="1901" y="843"/>
                    <a:pt x="1999" y="696"/>
                  </a:cubicBezTo>
                  <a:cubicBezTo>
                    <a:pt x="2029" y="647"/>
                    <a:pt x="1990" y="608"/>
                    <a:pt x="1960" y="608"/>
                  </a:cubicBezTo>
                  <a:cubicBezTo>
                    <a:pt x="1941" y="608"/>
                    <a:pt x="1931" y="608"/>
                    <a:pt x="1912" y="627"/>
                  </a:cubicBezTo>
                  <a:cubicBezTo>
                    <a:pt x="1833" y="745"/>
                    <a:pt x="1745" y="872"/>
                    <a:pt x="1657" y="990"/>
                  </a:cubicBezTo>
                  <a:cubicBezTo>
                    <a:pt x="1637" y="863"/>
                    <a:pt x="1618" y="725"/>
                    <a:pt x="1598" y="598"/>
                  </a:cubicBezTo>
                  <a:cubicBezTo>
                    <a:pt x="1705" y="441"/>
                    <a:pt x="1803" y="294"/>
                    <a:pt x="1912" y="147"/>
                  </a:cubicBezTo>
                  <a:cubicBezTo>
                    <a:pt x="1941" y="98"/>
                    <a:pt x="1901" y="59"/>
                    <a:pt x="1862" y="59"/>
                  </a:cubicBezTo>
                  <a:cubicBezTo>
                    <a:pt x="1853" y="59"/>
                    <a:pt x="1833" y="59"/>
                    <a:pt x="1823" y="79"/>
                  </a:cubicBezTo>
                  <a:cubicBezTo>
                    <a:pt x="1745" y="196"/>
                    <a:pt x="1657" y="323"/>
                    <a:pt x="1568" y="441"/>
                  </a:cubicBezTo>
                  <a:cubicBezTo>
                    <a:pt x="1549" y="314"/>
                    <a:pt x="1529" y="177"/>
                    <a:pt x="1509" y="49"/>
                  </a:cubicBezTo>
                  <a:cubicBezTo>
                    <a:pt x="1500" y="20"/>
                    <a:pt x="1480" y="0"/>
                    <a:pt x="1461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4"/>
            <p:cNvSpPr/>
            <p:nvPr/>
          </p:nvSpPr>
          <p:spPr>
            <a:xfrm>
              <a:off x="5030012" y="2752873"/>
              <a:ext cx="588041" cy="596384"/>
            </a:xfrm>
            <a:custGeom>
              <a:avLst/>
              <a:gdLst/>
              <a:ahLst/>
              <a:cxnLst/>
              <a:rect l="l" t="t" r="r" b="b"/>
              <a:pathLst>
                <a:path w="3461" h="3510" extrusionOk="0">
                  <a:moveTo>
                    <a:pt x="1451" y="1"/>
                  </a:moveTo>
                  <a:cubicBezTo>
                    <a:pt x="1422" y="1"/>
                    <a:pt x="1392" y="21"/>
                    <a:pt x="1392" y="60"/>
                  </a:cubicBezTo>
                  <a:cubicBezTo>
                    <a:pt x="1412" y="167"/>
                    <a:pt x="1431" y="275"/>
                    <a:pt x="1451" y="393"/>
                  </a:cubicBezTo>
                  <a:cubicBezTo>
                    <a:pt x="1451" y="413"/>
                    <a:pt x="1461" y="442"/>
                    <a:pt x="1461" y="461"/>
                  </a:cubicBezTo>
                  <a:cubicBezTo>
                    <a:pt x="1343" y="373"/>
                    <a:pt x="1216" y="285"/>
                    <a:pt x="1089" y="187"/>
                  </a:cubicBezTo>
                  <a:cubicBezTo>
                    <a:pt x="1078" y="177"/>
                    <a:pt x="1069" y="177"/>
                    <a:pt x="1059" y="177"/>
                  </a:cubicBezTo>
                  <a:cubicBezTo>
                    <a:pt x="1020" y="177"/>
                    <a:pt x="980" y="246"/>
                    <a:pt x="1030" y="275"/>
                  </a:cubicBezTo>
                  <a:cubicBezTo>
                    <a:pt x="1176" y="383"/>
                    <a:pt x="1324" y="491"/>
                    <a:pt x="1470" y="608"/>
                  </a:cubicBezTo>
                  <a:lnTo>
                    <a:pt x="1490" y="608"/>
                  </a:lnTo>
                  <a:cubicBezTo>
                    <a:pt x="1510" y="746"/>
                    <a:pt x="1529" y="883"/>
                    <a:pt x="1549" y="1010"/>
                  </a:cubicBezTo>
                  <a:cubicBezTo>
                    <a:pt x="1431" y="922"/>
                    <a:pt x="1304" y="833"/>
                    <a:pt x="1176" y="735"/>
                  </a:cubicBezTo>
                  <a:cubicBezTo>
                    <a:pt x="1167" y="735"/>
                    <a:pt x="1157" y="726"/>
                    <a:pt x="1147" y="726"/>
                  </a:cubicBezTo>
                  <a:cubicBezTo>
                    <a:pt x="1108" y="726"/>
                    <a:pt x="1069" y="794"/>
                    <a:pt x="1118" y="824"/>
                  </a:cubicBezTo>
                  <a:cubicBezTo>
                    <a:pt x="1265" y="931"/>
                    <a:pt x="1412" y="1040"/>
                    <a:pt x="1559" y="1157"/>
                  </a:cubicBezTo>
                  <a:lnTo>
                    <a:pt x="1579" y="1157"/>
                  </a:lnTo>
                  <a:cubicBezTo>
                    <a:pt x="1588" y="1245"/>
                    <a:pt x="1598" y="1323"/>
                    <a:pt x="1618" y="1402"/>
                  </a:cubicBezTo>
                  <a:cubicBezTo>
                    <a:pt x="1529" y="1432"/>
                    <a:pt x="1461" y="1500"/>
                    <a:pt x="1412" y="1578"/>
                  </a:cubicBezTo>
                  <a:cubicBezTo>
                    <a:pt x="1333" y="1549"/>
                    <a:pt x="1245" y="1519"/>
                    <a:pt x="1167" y="1480"/>
                  </a:cubicBezTo>
                  <a:lnTo>
                    <a:pt x="932" y="981"/>
                  </a:lnTo>
                  <a:cubicBezTo>
                    <a:pt x="922" y="961"/>
                    <a:pt x="912" y="951"/>
                    <a:pt x="893" y="951"/>
                  </a:cubicBezTo>
                  <a:cubicBezTo>
                    <a:pt x="853" y="951"/>
                    <a:pt x="814" y="990"/>
                    <a:pt x="834" y="1029"/>
                  </a:cubicBezTo>
                  <a:cubicBezTo>
                    <a:pt x="902" y="1157"/>
                    <a:pt x="961" y="1294"/>
                    <a:pt x="1020" y="1432"/>
                  </a:cubicBezTo>
                  <a:cubicBezTo>
                    <a:pt x="902" y="1382"/>
                    <a:pt x="775" y="1334"/>
                    <a:pt x="647" y="1284"/>
                  </a:cubicBezTo>
                  <a:lnTo>
                    <a:pt x="412" y="785"/>
                  </a:lnTo>
                  <a:cubicBezTo>
                    <a:pt x="403" y="765"/>
                    <a:pt x="383" y="755"/>
                    <a:pt x="373" y="755"/>
                  </a:cubicBezTo>
                  <a:cubicBezTo>
                    <a:pt x="334" y="755"/>
                    <a:pt x="294" y="785"/>
                    <a:pt x="314" y="833"/>
                  </a:cubicBezTo>
                  <a:cubicBezTo>
                    <a:pt x="383" y="961"/>
                    <a:pt x="442" y="1098"/>
                    <a:pt x="501" y="1236"/>
                  </a:cubicBezTo>
                  <a:cubicBezTo>
                    <a:pt x="383" y="1186"/>
                    <a:pt x="255" y="1138"/>
                    <a:pt x="128" y="1088"/>
                  </a:cubicBezTo>
                  <a:lnTo>
                    <a:pt x="109" y="1088"/>
                  </a:lnTo>
                  <a:cubicBezTo>
                    <a:pt x="59" y="1088"/>
                    <a:pt x="30" y="1167"/>
                    <a:pt x="89" y="1196"/>
                  </a:cubicBezTo>
                  <a:cubicBezTo>
                    <a:pt x="196" y="1236"/>
                    <a:pt x="305" y="1275"/>
                    <a:pt x="403" y="1314"/>
                  </a:cubicBezTo>
                  <a:cubicBezTo>
                    <a:pt x="432" y="1323"/>
                    <a:pt x="451" y="1334"/>
                    <a:pt x="481" y="1334"/>
                  </a:cubicBezTo>
                  <a:cubicBezTo>
                    <a:pt x="334" y="1402"/>
                    <a:pt x="196" y="1461"/>
                    <a:pt x="50" y="1519"/>
                  </a:cubicBezTo>
                  <a:cubicBezTo>
                    <a:pt x="1" y="1549"/>
                    <a:pt x="20" y="1628"/>
                    <a:pt x="79" y="1628"/>
                  </a:cubicBezTo>
                  <a:cubicBezTo>
                    <a:pt x="79" y="1628"/>
                    <a:pt x="89" y="1628"/>
                    <a:pt x="98" y="1617"/>
                  </a:cubicBezTo>
                  <a:cubicBezTo>
                    <a:pt x="265" y="1549"/>
                    <a:pt x="432" y="1471"/>
                    <a:pt x="599" y="1402"/>
                  </a:cubicBezTo>
                  <a:cubicBezTo>
                    <a:pt x="608" y="1402"/>
                    <a:pt x="618" y="1392"/>
                    <a:pt x="618" y="1392"/>
                  </a:cubicBezTo>
                  <a:lnTo>
                    <a:pt x="1000" y="1539"/>
                  </a:lnTo>
                  <a:cubicBezTo>
                    <a:pt x="853" y="1598"/>
                    <a:pt x="716" y="1657"/>
                    <a:pt x="569" y="1715"/>
                  </a:cubicBezTo>
                  <a:cubicBezTo>
                    <a:pt x="520" y="1745"/>
                    <a:pt x="549" y="1824"/>
                    <a:pt x="599" y="1824"/>
                  </a:cubicBezTo>
                  <a:lnTo>
                    <a:pt x="618" y="1824"/>
                  </a:lnTo>
                  <a:cubicBezTo>
                    <a:pt x="784" y="1745"/>
                    <a:pt x="951" y="1676"/>
                    <a:pt x="1128" y="1598"/>
                  </a:cubicBezTo>
                  <a:lnTo>
                    <a:pt x="1137" y="1588"/>
                  </a:lnTo>
                  <a:lnTo>
                    <a:pt x="1372" y="1676"/>
                  </a:lnTo>
                  <a:cubicBezTo>
                    <a:pt x="1353" y="1774"/>
                    <a:pt x="1372" y="1863"/>
                    <a:pt x="1412" y="1941"/>
                  </a:cubicBezTo>
                  <a:cubicBezTo>
                    <a:pt x="1343" y="1990"/>
                    <a:pt x="1285" y="2049"/>
                    <a:pt x="1216" y="2107"/>
                  </a:cubicBezTo>
                  <a:cubicBezTo>
                    <a:pt x="1030" y="2088"/>
                    <a:pt x="843" y="2068"/>
                    <a:pt x="667" y="2059"/>
                  </a:cubicBezTo>
                  <a:lnTo>
                    <a:pt x="657" y="2059"/>
                  </a:lnTo>
                  <a:cubicBezTo>
                    <a:pt x="588" y="2059"/>
                    <a:pt x="588" y="2157"/>
                    <a:pt x="657" y="2166"/>
                  </a:cubicBezTo>
                  <a:cubicBezTo>
                    <a:pt x="804" y="2176"/>
                    <a:pt x="941" y="2186"/>
                    <a:pt x="1089" y="2205"/>
                  </a:cubicBezTo>
                  <a:cubicBezTo>
                    <a:pt x="991" y="2284"/>
                    <a:pt x="882" y="2372"/>
                    <a:pt x="784" y="2460"/>
                  </a:cubicBezTo>
                  <a:lnTo>
                    <a:pt x="784" y="2451"/>
                  </a:lnTo>
                  <a:cubicBezTo>
                    <a:pt x="599" y="2441"/>
                    <a:pt x="412" y="2421"/>
                    <a:pt x="236" y="2401"/>
                  </a:cubicBezTo>
                  <a:lnTo>
                    <a:pt x="226" y="2401"/>
                  </a:lnTo>
                  <a:cubicBezTo>
                    <a:pt x="157" y="2401"/>
                    <a:pt x="157" y="2510"/>
                    <a:pt x="226" y="2519"/>
                  </a:cubicBezTo>
                  <a:cubicBezTo>
                    <a:pt x="373" y="2529"/>
                    <a:pt x="520" y="2539"/>
                    <a:pt x="657" y="2558"/>
                  </a:cubicBezTo>
                  <a:cubicBezTo>
                    <a:pt x="559" y="2637"/>
                    <a:pt x="461" y="2725"/>
                    <a:pt x="353" y="2804"/>
                  </a:cubicBezTo>
                  <a:cubicBezTo>
                    <a:pt x="314" y="2843"/>
                    <a:pt x="344" y="2902"/>
                    <a:pt x="392" y="2902"/>
                  </a:cubicBezTo>
                  <a:cubicBezTo>
                    <a:pt x="403" y="2902"/>
                    <a:pt x="412" y="2902"/>
                    <a:pt x="422" y="2891"/>
                  </a:cubicBezTo>
                  <a:cubicBezTo>
                    <a:pt x="510" y="2823"/>
                    <a:pt x="599" y="2745"/>
                    <a:pt x="686" y="2676"/>
                  </a:cubicBezTo>
                  <a:cubicBezTo>
                    <a:pt x="706" y="2666"/>
                    <a:pt x="726" y="2647"/>
                    <a:pt x="745" y="2627"/>
                  </a:cubicBezTo>
                  <a:lnTo>
                    <a:pt x="745" y="2627"/>
                  </a:lnTo>
                  <a:cubicBezTo>
                    <a:pt x="726" y="2784"/>
                    <a:pt x="706" y="2931"/>
                    <a:pt x="686" y="3087"/>
                  </a:cubicBezTo>
                  <a:cubicBezTo>
                    <a:pt x="686" y="3126"/>
                    <a:pt x="716" y="3146"/>
                    <a:pt x="745" y="3146"/>
                  </a:cubicBezTo>
                  <a:cubicBezTo>
                    <a:pt x="765" y="3146"/>
                    <a:pt x="795" y="3126"/>
                    <a:pt x="795" y="3097"/>
                  </a:cubicBezTo>
                  <a:cubicBezTo>
                    <a:pt x="814" y="2911"/>
                    <a:pt x="843" y="2735"/>
                    <a:pt x="863" y="2549"/>
                  </a:cubicBezTo>
                  <a:lnTo>
                    <a:pt x="863" y="2529"/>
                  </a:lnTo>
                  <a:cubicBezTo>
                    <a:pt x="961" y="2451"/>
                    <a:pt x="1069" y="2362"/>
                    <a:pt x="1176" y="2274"/>
                  </a:cubicBezTo>
                  <a:lnTo>
                    <a:pt x="1176" y="2274"/>
                  </a:lnTo>
                  <a:cubicBezTo>
                    <a:pt x="1157" y="2431"/>
                    <a:pt x="1137" y="2588"/>
                    <a:pt x="1118" y="2735"/>
                  </a:cubicBezTo>
                  <a:cubicBezTo>
                    <a:pt x="1118" y="2774"/>
                    <a:pt x="1147" y="2793"/>
                    <a:pt x="1176" y="2793"/>
                  </a:cubicBezTo>
                  <a:cubicBezTo>
                    <a:pt x="1196" y="2793"/>
                    <a:pt x="1226" y="2784"/>
                    <a:pt x="1226" y="2745"/>
                  </a:cubicBezTo>
                  <a:cubicBezTo>
                    <a:pt x="1245" y="2568"/>
                    <a:pt x="1274" y="2382"/>
                    <a:pt x="1294" y="2196"/>
                  </a:cubicBezTo>
                  <a:lnTo>
                    <a:pt x="1294" y="2186"/>
                  </a:lnTo>
                  <a:cubicBezTo>
                    <a:pt x="1353" y="2127"/>
                    <a:pt x="1412" y="2078"/>
                    <a:pt x="1481" y="2029"/>
                  </a:cubicBezTo>
                  <a:cubicBezTo>
                    <a:pt x="1520" y="2059"/>
                    <a:pt x="1559" y="2088"/>
                    <a:pt x="1608" y="2107"/>
                  </a:cubicBezTo>
                  <a:cubicBezTo>
                    <a:pt x="1647" y="2127"/>
                    <a:pt x="1696" y="2137"/>
                    <a:pt x="1735" y="2137"/>
                  </a:cubicBezTo>
                  <a:cubicBezTo>
                    <a:pt x="1745" y="2216"/>
                    <a:pt x="1764" y="2294"/>
                    <a:pt x="1775" y="2372"/>
                  </a:cubicBezTo>
                  <a:cubicBezTo>
                    <a:pt x="1666" y="2529"/>
                    <a:pt x="1559" y="2676"/>
                    <a:pt x="1451" y="2823"/>
                  </a:cubicBezTo>
                  <a:cubicBezTo>
                    <a:pt x="1422" y="2862"/>
                    <a:pt x="1461" y="2911"/>
                    <a:pt x="1500" y="2911"/>
                  </a:cubicBezTo>
                  <a:cubicBezTo>
                    <a:pt x="1520" y="2911"/>
                    <a:pt x="1529" y="2902"/>
                    <a:pt x="1539" y="2891"/>
                  </a:cubicBezTo>
                  <a:cubicBezTo>
                    <a:pt x="1627" y="2774"/>
                    <a:pt x="1716" y="2647"/>
                    <a:pt x="1794" y="2529"/>
                  </a:cubicBezTo>
                  <a:cubicBezTo>
                    <a:pt x="1823" y="2656"/>
                    <a:pt x="1843" y="2793"/>
                    <a:pt x="1862" y="2921"/>
                  </a:cubicBezTo>
                  <a:cubicBezTo>
                    <a:pt x="1755" y="3078"/>
                    <a:pt x="1647" y="3224"/>
                    <a:pt x="1549" y="3372"/>
                  </a:cubicBezTo>
                  <a:cubicBezTo>
                    <a:pt x="1520" y="3420"/>
                    <a:pt x="1549" y="3460"/>
                    <a:pt x="1588" y="3460"/>
                  </a:cubicBezTo>
                  <a:cubicBezTo>
                    <a:pt x="1608" y="3460"/>
                    <a:pt x="1618" y="3450"/>
                    <a:pt x="1637" y="3440"/>
                  </a:cubicBezTo>
                  <a:cubicBezTo>
                    <a:pt x="1716" y="3322"/>
                    <a:pt x="1804" y="3195"/>
                    <a:pt x="1882" y="3078"/>
                  </a:cubicBezTo>
                  <a:cubicBezTo>
                    <a:pt x="1912" y="3205"/>
                    <a:pt x="1931" y="3342"/>
                    <a:pt x="1951" y="3470"/>
                  </a:cubicBezTo>
                  <a:cubicBezTo>
                    <a:pt x="1960" y="3499"/>
                    <a:pt x="1980" y="3509"/>
                    <a:pt x="2000" y="3509"/>
                  </a:cubicBezTo>
                  <a:cubicBezTo>
                    <a:pt x="2029" y="3509"/>
                    <a:pt x="2069" y="3489"/>
                    <a:pt x="2058" y="3450"/>
                  </a:cubicBezTo>
                  <a:cubicBezTo>
                    <a:pt x="2039" y="3342"/>
                    <a:pt x="2019" y="3235"/>
                    <a:pt x="2000" y="3117"/>
                  </a:cubicBezTo>
                  <a:cubicBezTo>
                    <a:pt x="2000" y="3097"/>
                    <a:pt x="2000" y="3068"/>
                    <a:pt x="1990" y="3048"/>
                  </a:cubicBezTo>
                  <a:lnTo>
                    <a:pt x="1990" y="3048"/>
                  </a:lnTo>
                  <a:cubicBezTo>
                    <a:pt x="2117" y="3137"/>
                    <a:pt x="2235" y="3224"/>
                    <a:pt x="2363" y="3322"/>
                  </a:cubicBezTo>
                  <a:cubicBezTo>
                    <a:pt x="2372" y="3322"/>
                    <a:pt x="2382" y="3333"/>
                    <a:pt x="2392" y="3333"/>
                  </a:cubicBezTo>
                  <a:cubicBezTo>
                    <a:pt x="2441" y="3333"/>
                    <a:pt x="2470" y="3264"/>
                    <a:pt x="2431" y="3235"/>
                  </a:cubicBezTo>
                  <a:cubicBezTo>
                    <a:pt x="2284" y="3126"/>
                    <a:pt x="2127" y="3009"/>
                    <a:pt x="1980" y="2902"/>
                  </a:cubicBezTo>
                  <a:cubicBezTo>
                    <a:pt x="1980" y="2902"/>
                    <a:pt x="1971" y="2902"/>
                    <a:pt x="1971" y="2891"/>
                  </a:cubicBezTo>
                  <a:cubicBezTo>
                    <a:pt x="1951" y="2764"/>
                    <a:pt x="1921" y="2627"/>
                    <a:pt x="1902" y="2499"/>
                  </a:cubicBezTo>
                  <a:lnTo>
                    <a:pt x="1902" y="2499"/>
                  </a:lnTo>
                  <a:cubicBezTo>
                    <a:pt x="2029" y="2588"/>
                    <a:pt x="2147" y="2676"/>
                    <a:pt x="2274" y="2774"/>
                  </a:cubicBezTo>
                  <a:cubicBezTo>
                    <a:pt x="2284" y="2774"/>
                    <a:pt x="2294" y="2784"/>
                    <a:pt x="2304" y="2784"/>
                  </a:cubicBezTo>
                  <a:cubicBezTo>
                    <a:pt x="2352" y="2784"/>
                    <a:pt x="2382" y="2715"/>
                    <a:pt x="2343" y="2686"/>
                  </a:cubicBezTo>
                  <a:cubicBezTo>
                    <a:pt x="2186" y="2578"/>
                    <a:pt x="2039" y="2460"/>
                    <a:pt x="1892" y="2353"/>
                  </a:cubicBezTo>
                  <a:cubicBezTo>
                    <a:pt x="1892" y="2353"/>
                    <a:pt x="1882" y="2353"/>
                    <a:pt x="1882" y="2343"/>
                  </a:cubicBezTo>
                  <a:cubicBezTo>
                    <a:pt x="1862" y="2274"/>
                    <a:pt x="1853" y="2196"/>
                    <a:pt x="1843" y="2118"/>
                  </a:cubicBezTo>
                  <a:cubicBezTo>
                    <a:pt x="1941" y="2098"/>
                    <a:pt x="2019" y="2029"/>
                    <a:pt x="2069" y="1941"/>
                  </a:cubicBezTo>
                  <a:cubicBezTo>
                    <a:pt x="2147" y="1970"/>
                    <a:pt x="2215" y="2000"/>
                    <a:pt x="2284" y="2029"/>
                  </a:cubicBezTo>
                  <a:lnTo>
                    <a:pt x="2519" y="2529"/>
                  </a:lnTo>
                  <a:cubicBezTo>
                    <a:pt x="2529" y="2549"/>
                    <a:pt x="2548" y="2558"/>
                    <a:pt x="2568" y="2558"/>
                  </a:cubicBezTo>
                  <a:cubicBezTo>
                    <a:pt x="2598" y="2558"/>
                    <a:pt x="2637" y="2519"/>
                    <a:pt x="2617" y="2480"/>
                  </a:cubicBezTo>
                  <a:cubicBezTo>
                    <a:pt x="2558" y="2343"/>
                    <a:pt x="2490" y="2216"/>
                    <a:pt x="2431" y="2078"/>
                  </a:cubicBezTo>
                  <a:lnTo>
                    <a:pt x="2431" y="2078"/>
                  </a:lnTo>
                  <a:cubicBezTo>
                    <a:pt x="2558" y="2127"/>
                    <a:pt x="2685" y="2176"/>
                    <a:pt x="2803" y="2225"/>
                  </a:cubicBezTo>
                  <a:lnTo>
                    <a:pt x="3038" y="2725"/>
                  </a:lnTo>
                  <a:cubicBezTo>
                    <a:pt x="3048" y="2745"/>
                    <a:pt x="3068" y="2754"/>
                    <a:pt x="3088" y="2754"/>
                  </a:cubicBezTo>
                  <a:cubicBezTo>
                    <a:pt x="3117" y="2754"/>
                    <a:pt x="3156" y="2725"/>
                    <a:pt x="3136" y="2676"/>
                  </a:cubicBezTo>
                  <a:cubicBezTo>
                    <a:pt x="3077" y="2549"/>
                    <a:pt x="3019" y="2412"/>
                    <a:pt x="2950" y="2274"/>
                  </a:cubicBezTo>
                  <a:lnTo>
                    <a:pt x="2950" y="2274"/>
                  </a:lnTo>
                  <a:cubicBezTo>
                    <a:pt x="3077" y="2323"/>
                    <a:pt x="3195" y="2372"/>
                    <a:pt x="3323" y="2421"/>
                  </a:cubicBezTo>
                  <a:lnTo>
                    <a:pt x="3342" y="2421"/>
                  </a:lnTo>
                  <a:cubicBezTo>
                    <a:pt x="3401" y="2421"/>
                    <a:pt x="3421" y="2343"/>
                    <a:pt x="3362" y="2314"/>
                  </a:cubicBezTo>
                  <a:cubicBezTo>
                    <a:pt x="3254" y="2274"/>
                    <a:pt x="3156" y="2235"/>
                    <a:pt x="3048" y="2196"/>
                  </a:cubicBezTo>
                  <a:cubicBezTo>
                    <a:pt x="3029" y="2186"/>
                    <a:pt x="2999" y="2176"/>
                    <a:pt x="2979" y="2166"/>
                  </a:cubicBezTo>
                  <a:cubicBezTo>
                    <a:pt x="3117" y="2107"/>
                    <a:pt x="3264" y="2049"/>
                    <a:pt x="3401" y="1990"/>
                  </a:cubicBezTo>
                  <a:cubicBezTo>
                    <a:pt x="3460" y="1961"/>
                    <a:pt x="3430" y="1882"/>
                    <a:pt x="3382" y="1882"/>
                  </a:cubicBezTo>
                  <a:lnTo>
                    <a:pt x="3352" y="1882"/>
                  </a:lnTo>
                  <a:cubicBezTo>
                    <a:pt x="3186" y="1961"/>
                    <a:pt x="3019" y="2029"/>
                    <a:pt x="2852" y="2107"/>
                  </a:cubicBezTo>
                  <a:cubicBezTo>
                    <a:pt x="2842" y="2107"/>
                    <a:pt x="2842" y="2118"/>
                    <a:pt x="2833" y="2118"/>
                  </a:cubicBezTo>
                  <a:cubicBezTo>
                    <a:pt x="2715" y="2068"/>
                    <a:pt x="2587" y="2020"/>
                    <a:pt x="2460" y="1970"/>
                  </a:cubicBezTo>
                  <a:cubicBezTo>
                    <a:pt x="2598" y="1911"/>
                    <a:pt x="2744" y="1853"/>
                    <a:pt x="2881" y="1784"/>
                  </a:cubicBezTo>
                  <a:cubicBezTo>
                    <a:pt x="2940" y="1765"/>
                    <a:pt x="2911" y="1686"/>
                    <a:pt x="2862" y="1686"/>
                  </a:cubicBezTo>
                  <a:lnTo>
                    <a:pt x="2833" y="1686"/>
                  </a:lnTo>
                  <a:cubicBezTo>
                    <a:pt x="2666" y="1765"/>
                    <a:pt x="2500" y="1833"/>
                    <a:pt x="2333" y="1911"/>
                  </a:cubicBezTo>
                  <a:cubicBezTo>
                    <a:pt x="2323" y="1911"/>
                    <a:pt x="2323" y="1911"/>
                    <a:pt x="2313" y="1922"/>
                  </a:cubicBezTo>
                  <a:cubicBezTo>
                    <a:pt x="2245" y="1892"/>
                    <a:pt x="2176" y="1863"/>
                    <a:pt x="2108" y="1843"/>
                  </a:cubicBezTo>
                  <a:cubicBezTo>
                    <a:pt x="2137" y="1745"/>
                    <a:pt x="2117" y="1637"/>
                    <a:pt x="2058" y="1559"/>
                  </a:cubicBezTo>
                  <a:cubicBezTo>
                    <a:pt x="2117" y="1500"/>
                    <a:pt x="2176" y="1451"/>
                    <a:pt x="2245" y="1402"/>
                  </a:cubicBezTo>
                  <a:cubicBezTo>
                    <a:pt x="2431" y="1421"/>
                    <a:pt x="2607" y="1441"/>
                    <a:pt x="2794" y="1451"/>
                  </a:cubicBezTo>
                  <a:cubicBezTo>
                    <a:pt x="2862" y="1451"/>
                    <a:pt x="2872" y="1353"/>
                    <a:pt x="2803" y="1343"/>
                  </a:cubicBezTo>
                  <a:cubicBezTo>
                    <a:pt x="2656" y="1334"/>
                    <a:pt x="2509" y="1323"/>
                    <a:pt x="2363" y="1304"/>
                  </a:cubicBezTo>
                  <a:cubicBezTo>
                    <a:pt x="2470" y="1225"/>
                    <a:pt x="2568" y="1138"/>
                    <a:pt x="2676" y="1049"/>
                  </a:cubicBezTo>
                  <a:cubicBezTo>
                    <a:pt x="2852" y="1069"/>
                    <a:pt x="3038" y="1088"/>
                    <a:pt x="3225" y="1098"/>
                  </a:cubicBezTo>
                  <a:lnTo>
                    <a:pt x="3225" y="1108"/>
                  </a:lnTo>
                  <a:cubicBezTo>
                    <a:pt x="3293" y="1108"/>
                    <a:pt x="3303" y="1000"/>
                    <a:pt x="3234" y="990"/>
                  </a:cubicBezTo>
                  <a:cubicBezTo>
                    <a:pt x="3088" y="981"/>
                    <a:pt x="2940" y="971"/>
                    <a:pt x="2794" y="951"/>
                  </a:cubicBezTo>
                  <a:cubicBezTo>
                    <a:pt x="2892" y="873"/>
                    <a:pt x="2999" y="785"/>
                    <a:pt x="3097" y="706"/>
                  </a:cubicBezTo>
                  <a:cubicBezTo>
                    <a:pt x="3146" y="667"/>
                    <a:pt x="3107" y="608"/>
                    <a:pt x="3068" y="608"/>
                  </a:cubicBezTo>
                  <a:cubicBezTo>
                    <a:pt x="3058" y="608"/>
                    <a:pt x="3038" y="608"/>
                    <a:pt x="3029" y="618"/>
                  </a:cubicBezTo>
                  <a:cubicBezTo>
                    <a:pt x="2940" y="687"/>
                    <a:pt x="2862" y="765"/>
                    <a:pt x="2774" y="833"/>
                  </a:cubicBezTo>
                  <a:cubicBezTo>
                    <a:pt x="2754" y="844"/>
                    <a:pt x="2735" y="863"/>
                    <a:pt x="2715" y="883"/>
                  </a:cubicBezTo>
                  <a:cubicBezTo>
                    <a:pt x="2735" y="726"/>
                    <a:pt x="2744" y="569"/>
                    <a:pt x="2764" y="422"/>
                  </a:cubicBezTo>
                  <a:cubicBezTo>
                    <a:pt x="2764" y="383"/>
                    <a:pt x="2744" y="363"/>
                    <a:pt x="2715" y="363"/>
                  </a:cubicBezTo>
                  <a:cubicBezTo>
                    <a:pt x="2685" y="363"/>
                    <a:pt x="2656" y="383"/>
                    <a:pt x="2656" y="413"/>
                  </a:cubicBezTo>
                  <a:cubicBezTo>
                    <a:pt x="2637" y="589"/>
                    <a:pt x="2617" y="775"/>
                    <a:pt x="2598" y="961"/>
                  </a:cubicBezTo>
                  <a:lnTo>
                    <a:pt x="2598" y="971"/>
                  </a:lnTo>
                  <a:cubicBezTo>
                    <a:pt x="2490" y="1059"/>
                    <a:pt x="2392" y="1147"/>
                    <a:pt x="2284" y="1236"/>
                  </a:cubicBezTo>
                  <a:cubicBezTo>
                    <a:pt x="2304" y="1079"/>
                    <a:pt x="2313" y="922"/>
                    <a:pt x="2333" y="775"/>
                  </a:cubicBezTo>
                  <a:cubicBezTo>
                    <a:pt x="2343" y="735"/>
                    <a:pt x="2313" y="716"/>
                    <a:pt x="2284" y="716"/>
                  </a:cubicBezTo>
                  <a:cubicBezTo>
                    <a:pt x="2254" y="716"/>
                    <a:pt x="2225" y="726"/>
                    <a:pt x="2225" y="765"/>
                  </a:cubicBezTo>
                  <a:cubicBezTo>
                    <a:pt x="2206" y="942"/>
                    <a:pt x="2186" y="1127"/>
                    <a:pt x="2167" y="1314"/>
                  </a:cubicBezTo>
                  <a:lnTo>
                    <a:pt x="2167" y="1323"/>
                  </a:lnTo>
                  <a:lnTo>
                    <a:pt x="1990" y="1471"/>
                  </a:lnTo>
                  <a:cubicBezTo>
                    <a:pt x="1951" y="1441"/>
                    <a:pt x="1921" y="1421"/>
                    <a:pt x="1873" y="1402"/>
                  </a:cubicBezTo>
                  <a:cubicBezTo>
                    <a:pt x="1833" y="1392"/>
                    <a:pt x="1784" y="1382"/>
                    <a:pt x="1745" y="1382"/>
                  </a:cubicBezTo>
                  <a:lnTo>
                    <a:pt x="1725" y="1382"/>
                  </a:lnTo>
                  <a:cubicBezTo>
                    <a:pt x="1706" y="1304"/>
                    <a:pt x="1696" y="1216"/>
                    <a:pt x="1686" y="1138"/>
                  </a:cubicBezTo>
                  <a:cubicBezTo>
                    <a:pt x="1784" y="981"/>
                    <a:pt x="1892" y="833"/>
                    <a:pt x="2000" y="687"/>
                  </a:cubicBezTo>
                  <a:cubicBezTo>
                    <a:pt x="2029" y="637"/>
                    <a:pt x="1990" y="598"/>
                    <a:pt x="1951" y="598"/>
                  </a:cubicBezTo>
                  <a:cubicBezTo>
                    <a:pt x="1941" y="598"/>
                    <a:pt x="1921" y="598"/>
                    <a:pt x="1912" y="618"/>
                  </a:cubicBezTo>
                  <a:cubicBezTo>
                    <a:pt x="1823" y="735"/>
                    <a:pt x="1745" y="863"/>
                    <a:pt x="1657" y="981"/>
                  </a:cubicBezTo>
                  <a:cubicBezTo>
                    <a:pt x="1637" y="853"/>
                    <a:pt x="1618" y="716"/>
                    <a:pt x="1588" y="589"/>
                  </a:cubicBezTo>
                  <a:lnTo>
                    <a:pt x="1598" y="589"/>
                  </a:lnTo>
                  <a:cubicBezTo>
                    <a:pt x="1696" y="432"/>
                    <a:pt x="1804" y="285"/>
                    <a:pt x="1912" y="138"/>
                  </a:cubicBezTo>
                  <a:cubicBezTo>
                    <a:pt x="1941" y="89"/>
                    <a:pt x="1902" y="50"/>
                    <a:pt x="1862" y="50"/>
                  </a:cubicBezTo>
                  <a:cubicBezTo>
                    <a:pt x="1853" y="50"/>
                    <a:pt x="1833" y="50"/>
                    <a:pt x="1823" y="69"/>
                  </a:cubicBezTo>
                  <a:cubicBezTo>
                    <a:pt x="1735" y="187"/>
                    <a:pt x="1657" y="315"/>
                    <a:pt x="1568" y="432"/>
                  </a:cubicBezTo>
                  <a:cubicBezTo>
                    <a:pt x="1549" y="304"/>
                    <a:pt x="1529" y="167"/>
                    <a:pt x="1500" y="40"/>
                  </a:cubicBezTo>
                  <a:cubicBezTo>
                    <a:pt x="1500" y="10"/>
                    <a:pt x="1481" y="1"/>
                    <a:pt x="1451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4"/>
            <p:cNvSpPr/>
            <p:nvPr/>
          </p:nvSpPr>
          <p:spPr>
            <a:xfrm>
              <a:off x="5114966" y="5768047"/>
              <a:ext cx="210003" cy="205081"/>
            </a:xfrm>
            <a:custGeom>
              <a:avLst/>
              <a:gdLst/>
              <a:ahLst/>
              <a:cxnLst/>
              <a:rect l="l" t="t" r="r" b="b"/>
              <a:pathLst>
                <a:path w="1236" h="1207" extrusionOk="0">
                  <a:moveTo>
                    <a:pt x="461" y="1"/>
                  </a:moveTo>
                  <a:cubicBezTo>
                    <a:pt x="451" y="1"/>
                    <a:pt x="432" y="11"/>
                    <a:pt x="441" y="21"/>
                  </a:cubicBezTo>
                  <a:lnTo>
                    <a:pt x="471" y="138"/>
                  </a:lnTo>
                  <a:cubicBezTo>
                    <a:pt x="471" y="148"/>
                    <a:pt x="480" y="158"/>
                    <a:pt x="480" y="158"/>
                  </a:cubicBezTo>
                  <a:cubicBezTo>
                    <a:pt x="432" y="138"/>
                    <a:pt x="382" y="109"/>
                    <a:pt x="334" y="79"/>
                  </a:cubicBezTo>
                  <a:lnTo>
                    <a:pt x="324" y="79"/>
                  </a:lnTo>
                  <a:cubicBezTo>
                    <a:pt x="314" y="79"/>
                    <a:pt x="304" y="99"/>
                    <a:pt x="324" y="109"/>
                  </a:cubicBezTo>
                  <a:cubicBezTo>
                    <a:pt x="373" y="148"/>
                    <a:pt x="432" y="177"/>
                    <a:pt x="491" y="207"/>
                  </a:cubicBezTo>
                  <a:lnTo>
                    <a:pt x="491" y="217"/>
                  </a:lnTo>
                  <a:cubicBezTo>
                    <a:pt x="500" y="256"/>
                    <a:pt x="520" y="305"/>
                    <a:pt x="530" y="354"/>
                  </a:cubicBezTo>
                  <a:cubicBezTo>
                    <a:pt x="480" y="325"/>
                    <a:pt x="441" y="295"/>
                    <a:pt x="393" y="266"/>
                  </a:cubicBezTo>
                  <a:lnTo>
                    <a:pt x="382" y="266"/>
                  </a:lnTo>
                  <a:cubicBezTo>
                    <a:pt x="363" y="266"/>
                    <a:pt x="353" y="295"/>
                    <a:pt x="373" y="305"/>
                  </a:cubicBezTo>
                  <a:cubicBezTo>
                    <a:pt x="422" y="334"/>
                    <a:pt x="480" y="364"/>
                    <a:pt x="539" y="403"/>
                  </a:cubicBezTo>
                  <a:lnTo>
                    <a:pt x="569" y="491"/>
                  </a:lnTo>
                  <a:cubicBezTo>
                    <a:pt x="539" y="501"/>
                    <a:pt x="510" y="521"/>
                    <a:pt x="500" y="550"/>
                  </a:cubicBezTo>
                  <a:cubicBezTo>
                    <a:pt x="471" y="550"/>
                    <a:pt x="441" y="540"/>
                    <a:pt x="412" y="530"/>
                  </a:cubicBezTo>
                  <a:cubicBezTo>
                    <a:pt x="382" y="471"/>
                    <a:pt x="343" y="423"/>
                    <a:pt x="314" y="364"/>
                  </a:cubicBezTo>
                  <a:cubicBezTo>
                    <a:pt x="314" y="354"/>
                    <a:pt x="304" y="354"/>
                    <a:pt x="295" y="354"/>
                  </a:cubicBezTo>
                  <a:cubicBezTo>
                    <a:pt x="284" y="354"/>
                    <a:pt x="275" y="364"/>
                    <a:pt x="284" y="384"/>
                  </a:cubicBezTo>
                  <a:cubicBezTo>
                    <a:pt x="304" y="432"/>
                    <a:pt x="334" y="471"/>
                    <a:pt x="363" y="521"/>
                  </a:cubicBezTo>
                  <a:cubicBezTo>
                    <a:pt x="314" y="501"/>
                    <a:pt x="265" y="491"/>
                    <a:pt x="226" y="482"/>
                  </a:cubicBezTo>
                  <a:cubicBezTo>
                    <a:pt x="186" y="423"/>
                    <a:pt x="157" y="373"/>
                    <a:pt x="128" y="315"/>
                  </a:cubicBezTo>
                  <a:cubicBezTo>
                    <a:pt x="118" y="305"/>
                    <a:pt x="118" y="305"/>
                    <a:pt x="108" y="305"/>
                  </a:cubicBezTo>
                  <a:cubicBezTo>
                    <a:pt x="99" y="305"/>
                    <a:pt x="79" y="315"/>
                    <a:pt x="88" y="334"/>
                  </a:cubicBezTo>
                  <a:cubicBezTo>
                    <a:pt x="118" y="373"/>
                    <a:pt x="147" y="423"/>
                    <a:pt x="167" y="471"/>
                  </a:cubicBezTo>
                  <a:cubicBezTo>
                    <a:pt x="128" y="452"/>
                    <a:pt x="79" y="442"/>
                    <a:pt x="40" y="432"/>
                  </a:cubicBezTo>
                  <a:lnTo>
                    <a:pt x="30" y="432"/>
                  </a:lnTo>
                  <a:cubicBezTo>
                    <a:pt x="10" y="432"/>
                    <a:pt x="1" y="462"/>
                    <a:pt x="30" y="471"/>
                  </a:cubicBezTo>
                  <a:cubicBezTo>
                    <a:pt x="59" y="482"/>
                    <a:pt x="99" y="491"/>
                    <a:pt x="138" y="501"/>
                  </a:cubicBezTo>
                  <a:lnTo>
                    <a:pt x="167" y="501"/>
                  </a:lnTo>
                  <a:lnTo>
                    <a:pt x="20" y="589"/>
                  </a:lnTo>
                  <a:cubicBezTo>
                    <a:pt x="10" y="599"/>
                    <a:pt x="20" y="619"/>
                    <a:pt x="30" y="619"/>
                  </a:cubicBezTo>
                  <a:lnTo>
                    <a:pt x="40" y="619"/>
                  </a:lnTo>
                  <a:cubicBezTo>
                    <a:pt x="99" y="589"/>
                    <a:pt x="157" y="550"/>
                    <a:pt x="216" y="521"/>
                  </a:cubicBezTo>
                  <a:cubicBezTo>
                    <a:pt x="265" y="530"/>
                    <a:pt x="304" y="540"/>
                    <a:pt x="353" y="560"/>
                  </a:cubicBezTo>
                  <a:cubicBezTo>
                    <a:pt x="304" y="580"/>
                    <a:pt x="265" y="609"/>
                    <a:pt x="216" y="638"/>
                  </a:cubicBezTo>
                  <a:cubicBezTo>
                    <a:pt x="197" y="648"/>
                    <a:pt x="206" y="667"/>
                    <a:pt x="226" y="667"/>
                  </a:cubicBezTo>
                  <a:lnTo>
                    <a:pt x="236" y="667"/>
                  </a:lnTo>
                  <a:cubicBezTo>
                    <a:pt x="295" y="638"/>
                    <a:pt x="343" y="609"/>
                    <a:pt x="402" y="569"/>
                  </a:cubicBezTo>
                  <a:cubicBezTo>
                    <a:pt x="432" y="580"/>
                    <a:pt x="461" y="580"/>
                    <a:pt x="491" y="589"/>
                  </a:cubicBezTo>
                  <a:lnTo>
                    <a:pt x="491" y="648"/>
                  </a:lnTo>
                  <a:cubicBezTo>
                    <a:pt x="500" y="658"/>
                    <a:pt x="500" y="677"/>
                    <a:pt x="510" y="687"/>
                  </a:cubicBezTo>
                  <a:lnTo>
                    <a:pt x="451" y="746"/>
                  </a:lnTo>
                  <a:lnTo>
                    <a:pt x="255" y="746"/>
                  </a:lnTo>
                  <a:cubicBezTo>
                    <a:pt x="236" y="746"/>
                    <a:pt x="236" y="785"/>
                    <a:pt x="255" y="785"/>
                  </a:cubicBezTo>
                  <a:lnTo>
                    <a:pt x="412" y="785"/>
                  </a:lnTo>
                  <a:lnTo>
                    <a:pt x="314" y="883"/>
                  </a:lnTo>
                  <a:cubicBezTo>
                    <a:pt x="245" y="883"/>
                    <a:pt x="186" y="883"/>
                    <a:pt x="118" y="893"/>
                  </a:cubicBezTo>
                  <a:cubicBezTo>
                    <a:pt x="99" y="893"/>
                    <a:pt x="99" y="922"/>
                    <a:pt x="118" y="922"/>
                  </a:cubicBezTo>
                  <a:lnTo>
                    <a:pt x="275" y="922"/>
                  </a:lnTo>
                  <a:cubicBezTo>
                    <a:pt x="245" y="961"/>
                    <a:pt x="206" y="991"/>
                    <a:pt x="177" y="1020"/>
                  </a:cubicBezTo>
                  <a:cubicBezTo>
                    <a:pt x="167" y="1040"/>
                    <a:pt x="177" y="1059"/>
                    <a:pt x="197" y="1059"/>
                  </a:cubicBezTo>
                  <a:lnTo>
                    <a:pt x="206" y="1050"/>
                  </a:lnTo>
                  <a:lnTo>
                    <a:pt x="284" y="971"/>
                  </a:lnTo>
                  <a:lnTo>
                    <a:pt x="304" y="952"/>
                  </a:lnTo>
                  <a:lnTo>
                    <a:pt x="304" y="1109"/>
                  </a:lnTo>
                  <a:cubicBezTo>
                    <a:pt x="304" y="1118"/>
                    <a:pt x="314" y="1128"/>
                    <a:pt x="324" y="1128"/>
                  </a:cubicBezTo>
                  <a:cubicBezTo>
                    <a:pt x="334" y="1128"/>
                    <a:pt x="343" y="1118"/>
                    <a:pt x="343" y="1109"/>
                  </a:cubicBezTo>
                  <a:lnTo>
                    <a:pt x="343" y="913"/>
                  </a:lnTo>
                  <a:cubicBezTo>
                    <a:pt x="373" y="873"/>
                    <a:pt x="412" y="844"/>
                    <a:pt x="441" y="804"/>
                  </a:cubicBezTo>
                  <a:lnTo>
                    <a:pt x="441" y="971"/>
                  </a:lnTo>
                  <a:cubicBezTo>
                    <a:pt x="441" y="981"/>
                    <a:pt x="451" y="991"/>
                    <a:pt x="461" y="991"/>
                  </a:cubicBezTo>
                  <a:cubicBezTo>
                    <a:pt x="471" y="991"/>
                    <a:pt x="480" y="981"/>
                    <a:pt x="480" y="971"/>
                  </a:cubicBezTo>
                  <a:lnTo>
                    <a:pt x="480" y="775"/>
                  </a:lnTo>
                  <a:lnTo>
                    <a:pt x="539" y="717"/>
                  </a:lnTo>
                  <a:cubicBezTo>
                    <a:pt x="559" y="736"/>
                    <a:pt x="589" y="746"/>
                    <a:pt x="618" y="746"/>
                  </a:cubicBezTo>
                  <a:lnTo>
                    <a:pt x="637" y="746"/>
                  </a:lnTo>
                  <a:cubicBezTo>
                    <a:pt x="647" y="765"/>
                    <a:pt x="647" y="795"/>
                    <a:pt x="657" y="824"/>
                  </a:cubicBezTo>
                  <a:cubicBezTo>
                    <a:pt x="628" y="873"/>
                    <a:pt x="598" y="932"/>
                    <a:pt x="569" y="991"/>
                  </a:cubicBezTo>
                  <a:cubicBezTo>
                    <a:pt x="559" y="1000"/>
                    <a:pt x="569" y="1020"/>
                    <a:pt x="578" y="1020"/>
                  </a:cubicBezTo>
                  <a:cubicBezTo>
                    <a:pt x="589" y="1020"/>
                    <a:pt x="598" y="1020"/>
                    <a:pt x="598" y="1011"/>
                  </a:cubicBezTo>
                  <a:cubicBezTo>
                    <a:pt x="618" y="961"/>
                    <a:pt x="647" y="922"/>
                    <a:pt x="676" y="873"/>
                  </a:cubicBezTo>
                  <a:cubicBezTo>
                    <a:pt x="687" y="922"/>
                    <a:pt x="696" y="961"/>
                    <a:pt x="706" y="1011"/>
                  </a:cubicBezTo>
                  <a:cubicBezTo>
                    <a:pt x="676" y="1069"/>
                    <a:pt x="647" y="1118"/>
                    <a:pt x="618" y="1177"/>
                  </a:cubicBezTo>
                  <a:cubicBezTo>
                    <a:pt x="608" y="1196"/>
                    <a:pt x="618" y="1207"/>
                    <a:pt x="637" y="1207"/>
                  </a:cubicBezTo>
                  <a:cubicBezTo>
                    <a:pt x="637" y="1207"/>
                    <a:pt x="647" y="1207"/>
                    <a:pt x="647" y="1196"/>
                  </a:cubicBezTo>
                  <a:cubicBezTo>
                    <a:pt x="676" y="1148"/>
                    <a:pt x="696" y="1109"/>
                    <a:pt x="726" y="1059"/>
                  </a:cubicBezTo>
                  <a:cubicBezTo>
                    <a:pt x="735" y="1109"/>
                    <a:pt x="745" y="1148"/>
                    <a:pt x="765" y="1196"/>
                  </a:cubicBezTo>
                  <a:cubicBezTo>
                    <a:pt x="765" y="1207"/>
                    <a:pt x="774" y="1207"/>
                    <a:pt x="774" y="1207"/>
                  </a:cubicBezTo>
                  <a:cubicBezTo>
                    <a:pt x="794" y="1207"/>
                    <a:pt x="804" y="1196"/>
                    <a:pt x="794" y="1187"/>
                  </a:cubicBezTo>
                  <a:lnTo>
                    <a:pt x="765" y="1069"/>
                  </a:lnTo>
                  <a:lnTo>
                    <a:pt x="765" y="1050"/>
                  </a:lnTo>
                  <a:cubicBezTo>
                    <a:pt x="804" y="1079"/>
                    <a:pt x="853" y="1098"/>
                    <a:pt x="902" y="1128"/>
                  </a:cubicBezTo>
                  <a:lnTo>
                    <a:pt x="912" y="1128"/>
                  </a:lnTo>
                  <a:cubicBezTo>
                    <a:pt x="931" y="1128"/>
                    <a:pt x="941" y="1109"/>
                    <a:pt x="922" y="1098"/>
                  </a:cubicBezTo>
                  <a:cubicBezTo>
                    <a:pt x="863" y="1059"/>
                    <a:pt x="804" y="1030"/>
                    <a:pt x="755" y="1000"/>
                  </a:cubicBezTo>
                  <a:cubicBezTo>
                    <a:pt x="755" y="1000"/>
                    <a:pt x="745" y="1000"/>
                    <a:pt x="745" y="991"/>
                  </a:cubicBezTo>
                  <a:cubicBezTo>
                    <a:pt x="735" y="952"/>
                    <a:pt x="726" y="902"/>
                    <a:pt x="706" y="854"/>
                  </a:cubicBezTo>
                  <a:lnTo>
                    <a:pt x="706" y="854"/>
                  </a:lnTo>
                  <a:lnTo>
                    <a:pt x="853" y="942"/>
                  </a:lnTo>
                  <a:lnTo>
                    <a:pt x="863" y="942"/>
                  </a:lnTo>
                  <a:cubicBezTo>
                    <a:pt x="872" y="942"/>
                    <a:pt x="883" y="913"/>
                    <a:pt x="872" y="902"/>
                  </a:cubicBezTo>
                  <a:cubicBezTo>
                    <a:pt x="814" y="873"/>
                    <a:pt x="755" y="844"/>
                    <a:pt x="696" y="804"/>
                  </a:cubicBezTo>
                  <a:cubicBezTo>
                    <a:pt x="687" y="785"/>
                    <a:pt x="676" y="756"/>
                    <a:pt x="676" y="736"/>
                  </a:cubicBezTo>
                  <a:cubicBezTo>
                    <a:pt x="706" y="717"/>
                    <a:pt x="735" y="687"/>
                    <a:pt x="745" y="658"/>
                  </a:cubicBezTo>
                  <a:cubicBezTo>
                    <a:pt x="774" y="667"/>
                    <a:pt x="794" y="667"/>
                    <a:pt x="824" y="677"/>
                  </a:cubicBezTo>
                  <a:cubicBezTo>
                    <a:pt x="863" y="736"/>
                    <a:pt x="892" y="785"/>
                    <a:pt x="922" y="844"/>
                  </a:cubicBezTo>
                  <a:cubicBezTo>
                    <a:pt x="931" y="854"/>
                    <a:pt x="931" y="854"/>
                    <a:pt x="941" y="854"/>
                  </a:cubicBezTo>
                  <a:cubicBezTo>
                    <a:pt x="951" y="854"/>
                    <a:pt x="970" y="844"/>
                    <a:pt x="961" y="824"/>
                  </a:cubicBezTo>
                  <a:cubicBezTo>
                    <a:pt x="931" y="785"/>
                    <a:pt x="902" y="736"/>
                    <a:pt x="883" y="697"/>
                  </a:cubicBezTo>
                  <a:lnTo>
                    <a:pt x="883" y="697"/>
                  </a:lnTo>
                  <a:cubicBezTo>
                    <a:pt x="922" y="707"/>
                    <a:pt x="970" y="717"/>
                    <a:pt x="1020" y="726"/>
                  </a:cubicBezTo>
                  <a:cubicBezTo>
                    <a:pt x="1049" y="785"/>
                    <a:pt x="1079" y="844"/>
                    <a:pt x="1118" y="893"/>
                  </a:cubicBezTo>
                  <a:cubicBezTo>
                    <a:pt x="1118" y="902"/>
                    <a:pt x="1127" y="902"/>
                    <a:pt x="1127" y="902"/>
                  </a:cubicBezTo>
                  <a:cubicBezTo>
                    <a:pt x="1147" y="902"/>
                    <a:pt x="1157" y="893"/>
                    <a:pt x="1147" y="873"/>
                  </a:cubicBezTo>
                  <a:cubicBezTo>
                    <a:pt x="1118" y="834"/>
                    <a:pt x="1098" y="785"/>
                    <a:pt x="1068" y="746"/>
                  </a:cubicBezTo>
                  <a:lnTo>
                    <a:pt x="1068" y="746"/>
                  </a:lnTo>
                  <a:cubicBezTo>
                    <a:pt x="1118" y="756"/>
                    <a:pt x="1157" y="765"/>
                    <a:pt x="1206" y="775"/>
                  </a:cubicBezTo>
                  <a:cubicBezTo>
                    <a:pt x="1225" y="775"/>
                    <a:pt x="1235" y="746"/>
                    <a:pt x="1216" y="736"/>
                  </a:cubicBezTo>
                  <a:lnTo>
                    <a:pt x="1098" y="707"/>
                  </a:lnTo>
                  <a:lnTo>
                    <a:pt x="1079" y="707"/>
                  </a:lnTo>
                  <a:cubicBezTo>
                    <a:pt x="1118" y="677"/>
                    <a:pt x="1166" y="648"/>
                    <a:pt x="1216" y="619"/>
                  </a:cubicBezTo>
                  <a:cubicBezTo>
                    <a:pt x="1235" y="609"/>
                    <a:pt x="1225" y="589"/>
                    <a:pt x="1206" y="589"/>
                  </a:cubicBezTo>
                  <a:lnTo>
                    <a:pt x="1196" y="589"/>
                  </a:lnTo>
                  <a:cubicBezTo>
                    <a:pt x="1137" y="619"/>
                    <a:pt x="1079" y="658"/>
                    <a:pt x="1029" y="687"/>
                  </a:cubicBezTo>
                  <a:lnTo>
                    <a:pt x="1020" y="687"/>
                  </a:lnTo>
                  <a:cubicBezTo>
                    <a:pt x="981" y="677"/>
                    <a:pt x="931" y="667"/>
                    <a:pt x="883" y="658"/>
                  </a:cubicBezTo>
                  <a:lnTo>
                    <a:pt x="1029" y="569"/>
                  </a:lnTo>
                  <a:cubicBezTo>
                    <a:pt x="1039" y="560"/>
                    <a:pt x="1029" y="540"/>
                    <a:pt x="1020" y="540"/>
                  </a:cubicBezTo>
                  <a:lnTo>
                    <a:pt x="1010" y="540"/>
                  </a:lnTo>
                  <a:cubicBezTo>
                    <a:pt x="951" y="569"/>
                    <a:pt x="892" y="609"/>
                    <a:pt x="833" y="638"/>
                  </a:cubicBezTo>
                  <a:cubicBezTo>
                    <a:pt x="804" y="638"/>
                    <a:pt x="785" y="628"/>
                    <a:pt x="755" y="619"/>
                  </a:cubicBezTo>
                  <a:cubicBezTo>
                    <a:pt x="755" y="609"/>
                    <a:pt x="755" y="589"/>
                    <a:pt x="745" y="580"/>
                  </a:cubicBezTo>
                  <a:cubicBezTo>
                    <a:pt x="745" y="560"/>
                    <a:pt x="735" y="540"/>
                    <a:pt x="726" y="530"/>
                  </a:cubicBezTo>
                  <a:cubicBezTo>
                    <a:pt x="745" y="501"/>
                    <a:pt x="765" y="482"/>
                    <a:pt x="785" y="462"/>
                  </a:cubicBezTo>
                  <a:lnTo>
                    <a:pt x="981" y="462"/>
                  </a:lnTo>
                  <a:cubicBezTo>
                    <a:pt x="1010" y="462"/>
                    <a:pt x="1010" y="423"/>
                    <a:pt x="981" y="423"/>
                  </a:cubicBezTo>
                  <a:lnTo>
                    <a:pt x="824" y="423"/>
                  </a:lnTo>
                  <a:cubicBezTo>
                    <a:pt x="863" y="393"/>
                    <a:pt x="892" y="354"/>
                    <a:pt x="922" y="325"/>
                  </a:cubicBezTo>
                  <a:lnTo>
                    <a:pt x="1118" y="325"/>
                  </a:lnTo>
                  <a:cubicBezTo>
                    <a:pt x="1147" y="325"/>
                    <a:pt x="1147" y="286"/>
                    <a:pt x="1118" y="286"/>
                  </a:cubicBezTo>
                  <a:lnTo>
                    <a:pt x="961" y="286"/>
                  </a:lnTo>
                  <a:cubicBezTo>
                    <a:pt x="1000" y="256"/>
                    <a:pt x="1029" y="217"/>
                    <a:pt x="1059" y="188"/>
                  </a:cubicBezTo>
                  <a:cubicBezTo>
                    <a:pt x="1079" y="168"/>
                    <a:pt x="1059" y="148"/>
                    <a:pt x="1049" y="148"/>
                  </a:cubicBezTo>
                  <a:cubicBezTo>
                    <a:pt x="1039" y="148"/>
                    <a:pt x="1039" y="158"/>
                    <a:pt x="1029" y="158"/>
                  </a:cubicBezTo>
                  <a:cubicBezTo>
                    <a:pt x="1010" y="188"/>
                    <a:pt x="981" y="217"/>
                    <a:pt x="951" y="246"/>
                  </a:cubicBezTo>
                  <a:cubicBezTo>
                    <a:pt x="941" y="246"/>
                    <a:pt x="941" y="256"/>
                    <a:pt x="931" y="256"/>
                  </a:cubicBezTo>
                  <a:lnTo>
                    <a:pt x="931" y="99"/>
                  </a:lnTo>
                  <a:cubicBezTo>
                    <a:pt x="931" y="90"/>
                    <a:pt x="922" y="79"/>
                    <a:pt x="912" y="79"/>
                  </a:cubicBezTo>
                  <a:cubicBezTo>
                    <a:pt x="902" y="79"/>
                    <a:pt x="892" y="90"/>
                    <a:pt x="892" y="99"/>
                  </a:cubicBezTo>
                  <a:lnTo>
                    <a:pt x="892" y="295"/>
                  </a:lnTo>
                  <a:cubicBezTo>
                    <a:pt x="863" y="334"/>
                    <a:pt x="824" y="364"/>
                    <a:pt x="794" y="403"/>
                  </a:cubicBezTo>
                  <a:lnTo>
                    <a:pt x="794" y="236"/>
                  </a:lnTo>
                  <a:cubicBezTo>
                    <a:pt x="794" y="227"/>
                    <a:pt x="785" y="217"/>
                    <a:pt x="774" y="217"/>
                  </a:cubicBezTo>
                  <a:cubicBezTo>
                    <a:pt x="765" y="217"/>
                    <a:pt x="755" y="227"/>
                    <a:pt x="755" y="236"/>
                  </a:cubicBezTo>
                  <a:lnTo>
                    <a:pt x="755" y="432"/>
                  </a:lnTo>
                  <a:lnTo>
                    <a:pt x="755" y="442"/>
                  </a:lnTo>
                  <a:lnTo>
                    <a:pt x="696" y="501"/>
                  </a:lnTo>
                  <a:cubicBezTo>
                    <a:pt x="676" y="482"/>
                    <a:pt x="647" y="482"/>
                    <a:pt x="618" y="482"/>
                  </a:cubicBezTo>
                  <a:lnTo>
                    <a:pt x="608" y="482"/>
                  </a:lnTo>
                  <a:lnTo>
                    <a:pt x="578" y="393"/>
                  </a:lnTo>
                  <a:cubicBezTo>
                    <a:pt x="608" y="334"/>
                    <a:pt x="647" y="275"/>
                    <a:pt x="676" y="217"/>
                  </a:cubicBezTo>
                  <a:cubicBezTo>
                    <a:pt x="687" y="207"/>
                    <a:pt x="667" y="188"/>
                    <a:pt x="657" y="188"/>
                  </a:cubicBezTo>
                  <a:cubicBezTo>
                    <a:pt x="647" y="188"/>
                    <a:pt x="647" y="197"/>
                    <a:pt x="637" y="197"/>
                  </a:cubicBezTo>
                  <a:cubicBezTo>
                    <a:pt x="618" y="246"/>
                    <a:pt x="589" y="295"/>
                    <a:pt x="569" y="334"/>
                  </a:cubicBezTo>
                  <a:cubicBezTo>
                    <a:pt x="549" y="295"/>
                    <a:pt x="539" y="246"/>
                    <a:pt x="530" y="197"/>
                  </a:cubicBezTo>
                  <a:cubicBezTo>
                    <a:pt x="559" y="138"/>
                    <a:pt x="589" y="90"/>
                    <a:pt x="628" y="31"/>
                  </a:cubicBezTo>
                  <a:cubicBezTo>
                    <a:pt x="628" y="11"/>
                    <a:pt x="618" y="1"/>
                    <a:pt x="608" y="1"/>
                  </a:cubicBezTo>
                  <a:cubicBezTo>
                    <a:pt x="598" y="1"/>
                    <a:pt x="598" y="1"/>
                    <a:pt x="589" y="11"/>
                  </a:cubicBezTo>
                  <a:cubicBezTo>
                    <a:pt x="569" y="60"/>
                    <a:pt x="539" y="99"/>
                    <a:pt x="510" y="148"/>
                  </a:cubicBezTo>
                  <a:cubicBezTo>
                    <a:pt x="500" y="99"/>
                    <a:pt x="491" y="60"/>
                    <a:pt x="480" y="11"/>
                  </a:cubicBezTo>
                  <a:cubicBezTo>
                    <a:pt x="471" y="1"/>
                    <a:pt x="471" y="1"/>
                    <a:pt x="461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4"/>
            <p:cNvSpPr/>
            <p:nvPr/>
          </p:nvSpPr>
          <p:spPr>
            <a:xfrm>
              <a:off x="8073557" y="4637654"/>
              <a:ext cx="611318" cy="566310"/>
            </a:xfrm>
            <a:custGeom>
              <a:avLst/>
              <a:gdLst/>
              <a:ahLst/>
              <a:cxnLst/>
              <a:rect l="l" t="t" r="r" b="b"/>
              <a:pathLst>
                <a:path w="3598" h="3333" extrusionOk="0">
                  <a:moveTo>
                    <a:pt x="2206" y="1"/>
                  </a:moveTo>
                  <a:cubicBezTo>
                    <a:pt x="2166" y="1"/>
                    <a:pt x="2137" y="30"/>
                    <a:pt x="2147" y="69"/>
                  </a:cubicBezTo>
                  <a:cubicBezTo>
                    <a:pt x="2195" y="245"/>
                    <a:pt x="2245" y="422"/>
                    <a:pt x="2304" y="598"/>
                  </a:cubicBezTo>
                  <a:lnTo>
                    <a:pt x="2304" y="618"/>
                  </a:lnTo>
                  <a:cubicBezTo>
                    <a:pt x="2245" y="735"/>
                    <a:pt x="2176" y="853"/>
                    <a:pt x="2117" y="970"/>
                  </a:cubicBezTo>
                  <a:cubicBezTo>
                    <a:pt x="2068" y="824"/>
                    <a:pt x="2029" y="676"/>
                    <a:pt x="1990" y="530"/>
                  </a:cubicBezTo>
                  <a:cubicBezTo>
                    <a:pt x="1980" y="500"/>
                    <a:pt x="1960" y="491"/>
                    <a:pt x="1941" y="491"/>
                  </a:cubicBezTo>
                  <a:cubicBezTo>
                    <a:pt x="1901" y="491"/>
                    <a:pt x="1872" y="520"/>
                    <a:pt x="1882" y="559"/>
                  </a:cubicBezTo>
                  <a:lnTo>
                    <a:pt x="2029" y="1088"/>
                  </a:lnTo>
                  <a:cubicBezTo>
                    <a:pt x="2039" y="1088"/>
                    <a:pt x="2039" y="1098"/>
                    <a:pt x="2039" y="1098"/>
                  </a:cubicBezTo>
                  <a:cubicBezTo>
                    <a:pt x="2010" y="1166"/>
                    <a:pt x="1970" y="1235"/>
                    <a:pt x="1931" y="1304"/>
                  </a:cubicBezTo>
                  <a:cubicBezTo>
                    <a:pt x="1882" y="1284"/>
                    <a:pt x="1833" y="1275"/>
                    <a:pt x="1784" y="1275"/>
                  </a:cubicBezTo>
                  <a:cubicBezTo>
                    <a:pt x="1735" y="1275"/>
                    <a:pt x="1686" y="1284"/>
                    <a:pt x="1637" y="1304"/>
                  </a:cubicBezTo>
                  <a:cubicBezTo>
                    <a:pt x="1598" y="1235"/>
                    <a:pt x="1559" y="1177"/>
                    <a:pt x="1520" y="1108"/>
                  </a:cubicBezTo>
                  <a:cubicBezTo>
                    <a:pt x="1559" y="931"/>
                    <a:pt x="1608" y="745"/>
                    <a:pt x="1647" y="569"/>
                  </a:cubicBezTo>
                  <a:cubicBezTo>
                    <a:pt x="1657" y="530"/>
                    <a:pt x="1618" y="500"/>
                    <a:pt x="1588" y="500"/>
                  </a:cubicBezTo>
                  <a:cubicBezTo>
                    <a:pt x="1568" y="500"/>
                    <a:pt x="1549" y="520"/>
                    <a:pt x="1539" y="549"/>
                  </a:cubicBezTo>
                  <a:cubicBezTo>
                    <a:pt x="1510" y="687"/>
                    <a:pt x="1470" y="833"/>
                    <a:pt x="1441" y="981"/>
                  </a:cubicBezTo>
                  <a:cubicBezTo>
                    <a:pt x="1372" y="863"/>
                    <a:pt x="1304" y="745"/>
                    <a:pt x="1235" y="637"/>
                  </a:cubicBezTo>
                  <a:cubicBezTo>
                    <a:pt x="1274" y="451"/>
                    <a:pt x="1314" y="275"/>
                    <a:pt x="1353" y="99"/>
                  </a:cubicBezTo>
                  <a:cubicBezTo>
                    <a:pt x="1363" y="59"/>
                    <a:pt x="1333" y="30"/>
                    <a:pt x="1294" y="30"/>
                  </a:cubicBezTo>
                  <a:cubicBezTo>
                    <a:pt x="1274" y="30"/>
                    <a:pt x="1255" y="40"/>
                    <a:pt x="1245" y="69"/>
                  </a:cubicBezTo>
                  <a:cubicBezTo>
                    <a:pt x="1216" y="216"/>
                    <a:pt x="1187" y="353"/>
                    <a:pt x="1147" y="500"/>
                  </a:cubicBezTo>
                  <a:cubicBezTo>
                    <a:pt x="1078" y="393"/>
                    <a:pt x="1010" y="275"/>
                    <a:pt x="941" y="167"/>
                  </a:cubicBezTo>
                  <a:cubicBezTo>
                    <a:pt x="932" y="147"/>
                    <a:pt x="912" y="138"/>
                    <a:pt x="902" y="138"/>
                  </a:cubicBezTo>
                  <a:cubicBezTo>
                    <a:pt x="863" y="138"/>
                    <a:pt x="824" y="177"/>
                    <a:pt x="853" y="216"/>
                  </a:cubicBezTo>
                  <a:cubicBezTo>
                    <a:pt x="912" y="314"/>
                    <a:pt x="961" y="412"/>
                    <a:pt x="1020" y="510"/>
                  </a:cubicBezTo>
                  <a:cubicBezTo>
                    <a:pt x="1039" y="530"/>
                    <a:pt x="1049" y="549"/>
                    <a:pt x="1059" y="569"/>
                  </a:cubicBezTo>
                  <a:cubicBezTo>
                    <a:pt x="912" y="530"/>
                    <a:pt x="765" y="491"/>
                    <a:pt x="618" y="461"/>
                  </a:cubicBezTo>
                  <a:cubicBezTo>
                    <a:pt x="608" y="461"/>
                    <a:pt x="608" y="451"/>
                    <a:pt x="599" y="451"/>
                  </a:cubicBezTo>
                  <a:cubicBezTo>
                    <a:pt x="549" y="451"/>
                    <a:pt x="530" y="549"/>
                    <a:pt x="588" y="559"/>
                  </a:cubicBezTo>
                  <a:cubicBezTo>
                    <a:pt x="765" y="608"/>
                    <a:pt x="951" y="657"/>
                    <a:pt x="1128" y="696"/>
                  </a:cubicBezTo>
                  <a:lnTo>
                    <a:pt x="1147" y="696"/>
                  </a:lnTo>
                  <a:lnTo>
                    <a:pt x="1353" y="1049"/>
                  </a:lnTo>
                  <a:lnTo>
                    <a:pt x="912" y="931"/>
                  </a:lnTo>
                  <a:lnTo>
                    <a:pt x="893" y="931"/>
                  </a:lnTo>
                  <a:cubicBezTo>
                    <a:pt x="834" y="931"/>
                    <a:pt x="814" y="1020"/>
                    <a:pt x="882" y="1039"/>
                  </a:cubicBezTo>
                  <a:cubicBezTo>
                    <a:pt x="1059" y="1079"/>
                    <a:pt x="1235" y="1127"/>
                    <a:pt x="1412" y="1177"/>
                  </a:cubicBezTo>
                  <a:lnTo>
                    <a:pt x="1431" y="1177"/>
                  </a:lnTo>
                  <a:cubicBezTo>
                    <a:pt x="1470" y="1235"/>
                    <a:pt x="1510" y="1304"/>
                    <a:pt x="1549" y="1362"/>
                  </a:cubicBezTo>
                  <a:cubicBezTo>
                    <a:pt x="1470" y="1431"/>
                    <a:pt x="1422" y="1519"/>
                    <a:pt x="1412" y="1617"/>
                  </a:cubicBezTo>
                  <a:cubicBezTo>
                    <a:pt x="1333" y="1627"/>
                    <a:pt x="1255" y="1627"/>
                    <a:pt x="1176" y="1627"/>
                  </a:cubicBezTo>
                  <a:cubicBezTo>
                    <a:pt x="1039" y="1500"/>
                    <a:pt x="912" y="1373"/>
                    <a:pt x="775" y="1255"/>
                  </a:cubicBezTo>
                  <a:cubicBezTo>
                    <a:pt x="765" y="1245"/>
                    <a:pt x="745" y="1235"/>
                    <a:pt x="736" y="1235"/>
                  </a:cubicBezTo>
                  <a:cubicBezTo>
                    <a:pt x="697" y="1235"/>
                    <a:pt x="657" y="1294"/>
                    <a:pt x="697" y="1333"/>
                  </a:cubicBezTo>
                  <a:lnTo>
                    <a:pt x="1020" y="1627"/>
                  </a:lnTo>
                  <a:cubicBezTo>
                    <a:pt x="893" y="1637"/>
                    <a:pt x="755" y="1637"/>
                    <a:pt x="618" y="1637"/>
                  </a:cubicBezTo>
                  <a:cubicBezTo>
                    <a:pt x="490" y="1519"/>
                    <a:pt x="353" y="1392"/>
                    <a:pt x="216" y="1264"/>
                  </a:cubicBezTo>
                  <a:cubicBezTo>
                    <a:pt x="207" y="1255"/>
                    <a:pt x="196" y="1255"/>
                    <a:pt x="187" y="1255"/>
                  </a:cubicBezTo>
                  <a:cubicBezTo>
                    <a:pt x="138" y="1255"/>
                    <a:pt x="98" y="1304"/>
                    <a:pt x="148" y="1343"/>
                  </a:cubicBezTo>
                  <a:cubicBezTo>
                    <a:pt x="255" y="1441"/>
                    <a:pt x="363" y="1549"/>
                    <a:pt x="471" y="1647"/>
                  </a:cubicBezTo>
                  <a:cubicBezTo>
                    <a:pt x="334" y="1647"/>
                    <a:pt x="207" y="1656"/>
                    <a:pt x="69" y="1656"/>
                  </a:cubicBezTo>
                  <a:cubicBezTo>
                    <a:pt x="0" y="1656"/>
                    <a:pt x="0" y="1765"/>
                    <a:pt x="69" y="1765"/>
                  </a:cubicBezTo>
                  <a:cubicBezTo>
                    <a:pt x="187" y="1765"/>
                    <a:pt x="294" y="1754"/>
                    <a:pt x="412" y="1754"/>
                  </a:cubicBezTo>
                  <a:lnTo>
                    <a:pt x="481" y="1754"/>
                  </a:lnTo>
                  <a:cubicBezTo>
                    <a:pt x="373" y="1863"/>
                    <a:pt x="265" y="1970"/>
                    <a:pt x="157" y="2088"/>
                  </a:cubicBezTo>
                  <a:cubicBezTo>
                    <a:pt x="128" y="2127"/>
                    <a:pt x="167" y="2176"/>
                    <a:pt x="207" y="2176"/>
                  </a:cubicBezTo>
                  <a:cubicBezTo>
                    <a:pt x="216" y="2176"/>
                    <a:pt x="226" y="2176"/>
                    <a:pt x="246" y="2157"/>
                  </a:cubicBezTo>
                  <a:cubicBezTo>
                    <a:pt x="373" y="2029"/>
                    <a:pt x="501" y="1892"/>
                    <a:pt x="628" y="1765"/>
                  </a:cubicBezTo>
                  <a:cubicBezTo>
                    <a:pt x="628" y="1765"/>
                    <a:pt x="628" y="1754"/>
                    <a:pt x="638" y="1754"/>
                  </a:cubicBezTo>
                  <a:cubicBezTo>
                    <a:pt x="765" y="1745"/>
                    <a:pt x="902" y="1745"/>
                    <a:pt x="1039" y="1735"/>
                  </a:cubicBezTo>
                  <a:lnTo>
                    <a:pt x="1039" y="1735"/>
                  </a:lnTo>
                  <a:cubicBezTo>
                    <a:pt x="932" y="1852"/>
                    <a:pt x="824" y="1961"/>
                    <a:pt x="716" y="2068"/>
                  </a:cubicBezTo>
                  <a:cubicBezTo>
                    <a:pt x="677" y="2107"/>
                    <a:pt x="716" y="2166"/>
                    <a:pt x="755" y="2166"/>
                  </a:cubicBezTo>
                  <a:cubicBezTo>
                    <a:pt x="775" y="2166"/>
                    <a:pt x="784" y="2157"/>
                    <a:pt x="795" y="2146"/>
                  </a:cubicBezTo>
                  <a:cubicBezTo>
                    <a:pt x="922" y="2009"/>
                    <a:pt x="1049" y="1882"/>
                    <a:pt x="1176" y="1745"/>
                  </a:cubicBezTo>
                  <a:cubicBezTo>
                    <a:pt x="1187" y="1745"/>
                    <a:pt x="1187" y="1745"/>
                    <a:pt x="1187" y="1735"/>
                  </a:cubicBezTo>
                  <a:cubicBezTo>
                    <a:pt x="1265" y="1735"/>
                    <a:pt x="1343" y="1735"/>
                    <a:pt x="1422" y="1725"/>
                  </a:cubicBezTo>
                  <a:cubicBezTo>
                    <a:pt x="1431" y="1774"/>
                    <a:pt x="1441" y="1813"/>
                    <a:pt x="1470" y="1852"/>
                  </a:cubicBezTo>
                  <a:cubicBezTo>
                    <a:pt x="1500" y="1892"/>
                    <a:pt x="1529" y="1931"/>
                    <a:pt x="1579" y="1961"/>
                  </a:cubicBezTo>
                  <a:cubicBezTo>
                    <a:pt x="1539" y="2039"/>
                    <a:pt x="1500" y="2107"/>
                    <a:pt x="1451" y="2186"/>
                  </a:cubicBezTo>
                  <a:cubicBezTo>
                    <a:pt x="1274" y="2235"/>
                    <a:pt x="1108" y="2294"/>
                    <a:pt x="932" y="2342"/>
                  </a:cubicBezTo>
                  <a:cubicBezTo>
                    <a:pt x="863" y="2362"/>
                    <a:pt x="882" y="2450"/>
                    <a:pt x="941" y="2450"/>
                  </a:cubicBezTo>
                  <a:lnTo>
                    <a:pt x="961" y="2450"/>
                  </a:lnTo>
                  <a:cubicBezTo>
                    <a:pt x="1098" y="2411"/>
                    <a:pt x="1235" y="2362"/>
                    <a:pt x="1383" y="2323"/>
                  </a:cubicBezTo>
                  <a:lnTo>
                    <a:pt x="1383" y="2323"/>
                  </a:lnTo>
                  <a:cubicBezTo>
                    <a:pt x="1314" y="2440"/>
                    <a:pt x="1255" y="2558"/>
                    <a:pt x="1187" y="2675"/>
                  </a:cubicBezTo>
                  <a:cubicBezTo>
                    <a:pt x="1010" y="2725"/>
                    <a:pt x="834" y="2784"/>
                    <a:pt x="667" y="2832"/>
                  </a:cubicBezTo>
                  <a:cubicBezTo>
                    <a:pt x="599" y="2852"/>
                    <a:pt x="618" y="2940"/>
                    <a:pt x="677" y="2940"/>
                  </a:cubicBezTo>
                  <a:lnTo>
                    <a:pt x="697" y="2940"/>
                  </a:lnTo>
                  <a:cubicBezTo>
                    <a:pt x="834" y="2891"/>
                    <a:pt x="971" y="2852"/>
                    <a:pt x="1118" y="2813"/>
                  </a:cubicBezTo>
                  <a:lnTo>
                    <a:pt x="1118" y="2813"/>
                  </a:lnTo>
                  <a:cubicBezTo>
                    <a:pt x="1049" y="2921"/>
                    <a:pt x="991" y="3038"/>
                    <a:pt x="922" y="3156"/>
                  </a:cubicBezTo>
                  <a:cubicBezTo>
                    <a:pt x="902" y="3195"/>
                    <a:pt x="941" y="3234"/>
                    <a:pt x="980" y="3234"/>
                  </a:cubicBezTo>
                  <a:cubicBezTo>
                    <a:pt x="991" y="3234"/>
                    <a:pt x="1010" y="3224"/>
                    <a:pt x="1020" y="3205"/>
                  </a:cubicBezTo>
                  <a:cubicBezTo>
                    <a:pt x="1078" y="3107"/>
                    <a:pt x="1128" y="3009"/>
                    <a:pt x="1187" y="2911"/>
                  </a:cubicBezTo>
                  <a:lnTo>
                    <a:pt x="1216" y="2852"/>
                  </a:lnTo>
                  <a:cubicBezTo>
                    <a:pt x="1265" y="2999"/>
                    <a:pt x="1304" y="3146"/>
                    <a:pt x="1343" y="3293"/>
                  </a:cubicBezTo>
                  <a:cubicBezTo>
                    <a:pt x="1353" y="3322"/>
                    <a:pt x="1372" y="3332"/>
                    <a:pt x="1392" y="3332"/>
                  </a:cubicBezTo>
                  <a:cubicBezTo>
                    <a:pt x="1422" y="3332"/>
                    <a:pt x="1461" y="3303"/>
                    <a:pt x="1451" y="3263"/>
                  </a:cubicBezTo>
                  <a:cubicBezTo>
                    <a:pt x="1402" y="3087"/>
                    <a:pt x="1353" y="2911"/>
                    <a:pt x="1294" y="2734"/>
                  </a:cubicBezTo>
                  <a:lnTo>
                    <a:pt x="1294" y="2715"/>
                  </a:lnTo>
                  <a:cubicBezTo>
                    <a:pt x="1353" y="2597"/>
                    <a:pt x="1422" y="2479"/>
                    <a:pt x="1481" y="2362"/>
                  </a:cubicBezTo>
                  <a:cubicBezTo>
                    <a:pt x="1529" y="2509"/>
                    <a:pt x="1568" y="2656"/>
                    <a:pt x="1608" y="2803"/>
                  </a:cubicBezTo>
                  <a:cubicBezTo>
                    <a:pt x="1618" y="2832"/>
                    <a:pt x="1637" y="2842"/>
                    <a:pt x="1657" y="2842"/>
                  </a:cubicBezTo>
                  <a:cubicBezTo>
                    <a:pt x="1696" y="2842"/>
                    <a:pt x="1725" y="2813"/>
                    <a:pt x="1716" y="2773"/>
                  </a:cubicBezTo>
                  <a:cubicBezTo>
                    <a:pt x="1666" y="2597"/>
                    <a:pt x="1618" y="2421"/>
                    <a:pt x="1559" y="2244"/>
                  </a:cubicBezTo>
                  <a:lnTo>
                    <a:pt x="1559" y="2225"/>
                  </a:lnTo>
                  <a:cubicBezTo>
                    <a:pt x="1598" y="2157"/>
                    <a:pt x="1637" y="2078"/>
                    <a:pt x="1677" y="2009"/>
                  </a:cubicBezTo>
                  <a:cubicBezTo>
                    <a:pt x="1706" y="2019"/>
                    <a:pt x="1745" y="2029"/>
                    <a:pt x="1784" y="2029"/>
                  </a:cubicBezTo>
                  <a:cubicBezTo>
                    <a:pt x="1843" y="2029"/>
                    <a:pt x="1892" y="2019"/>
                    <a:pt x="1941" y="2000"/>
                  </a:cubicBezTo>
                  <a:cubicBezTo>
                    <a:pt x="1980" y="2068"/>
                    <a:pt x="2029" y="2146"/>
                    <a:pt x="2078" y="2225"/>
                  </a:cubicBezTo>
                  <a:cubicBezTo>
                    <a:pt x="2039" y="2401"/>
                    <a:pt x="1990" y="2577"/>
                    <a:pt x="1951" y="2764"/>
                  </a:cubicBezTo>
                  <a:cubicBezTo>
                    <a:pt x="1941" y="2803"/>
                    <a:pt x="1980" y="2823"/>
                    <a:pt x="2010" y="2823"/>
                  </a:cubicBezTo>
                  <a:cubicBezTo>
                    <a:pt x="2029" y="2823"/>
                    <a:pt x="2049" y="2813"/>
                    <a:pt x="2058" y="2784"/>
                  </a:cubicBezTo>
                  <a:cubicBezTo>
                    <a:pt x="2088" y="2636"/>
                    <a:pt x="2127" y="2499"/>
                    <a:pt x="2156" y="2352"/>
                  </a:cubicBezTo>
                  <a:cubicBezTo>
                    <a:pt x="2225" y="2470"/>
                    <a:pt x="2293" y="2577"/>
                    <a:pt x="2362" y="2695"/>
                  </a:cubicBezTo>
                  <a:cubicBezTo>
                    <a:pt x="2323" y="2871"/>
                    <a:pt x="2284" y="3058"/>
                    <a:pt x="2245" y="3234"/>
                  </a:cubicBezTo>
                  <a:cubicBezTo>
                    <a:pt x="2235" y="3274"/>
                    <a:pt x="2264" y="3303"/>
                    <a:pt x="2304" y="3303"/>
                  </a:cubicBezTo>
                  <a:cubicBezTo>
                    <a:pt x="2323" y="3303"/>
                    <a:pt x="2343" y="3283"/>
                    <a:pt x="2352" y="3254"/>
                  </a:cubicBezTo>
                  <a:cubicBezTo>
                    <a:pt x="2382" y="3117"/>
                    <a:pt x="2411" y="2969"/>
                    <a:pt x="2450" y="2832"/>
                  </a:cubicBezTo>
                  <a:cubicBezTo>
                    <a:pt x="2519" y="2940"/>
                    <a:pt x="2587" y="3058"/>
                    <a:pt x="2656" y="3165"/>
                  </a:cubicBezTo>
                  <a:cubicBezTo>
                    <a:pt x="2666" y="3185"/>
                    <a:pt x="2685" y="3195"/>
                    <a:pt x="2696" y="3195"/>
                  </a:cubicBezTo>
                  <a:cubicBezTo>
                    <a:pt x="2735" y="3195"/>
                    <a:pt x="2774" y="3156"/>
                    <a:pt x="2744" y="3107"/>
                  </a:cubicBezTo>
                  <a:cubicBezTo>
                    <a:pt x="2685" y="3019"/>
                    <a:pt x="2627" y="2921"/>
                    <a:pt x="2568" y="2823"/>
                  </a:cubicBezTo>
                  <a:cubicBezTo>
                    <a:pt x="2558" y="2803"/>
                    <a:pt x="2548" y="2784"/>
                    <a:pt x="2529" y="2764"/>
                  </a:cubicBezTo>
                  <a:lnTo>
                    <a:pt x="2529" y="2764"/>
                  </a:lnTo>
                  <a:cubicBezTo>
                    <a:pt x="2685" y="2793"/>
                    <a:pt x="2833" y="2832"/>
                    <a:pt x="2979" y="2871"/>
                  </a:cubicBezTo>
                  <a:lnTo>
                    <a:pt x="2999" y="2871"/>
                  </a:lnTo>
                  <a:cubicBezTo>
                    <a:pt x="3048" y="2871"/>
                    <a:pt x="3068" y="2784"/>
                    <a:pt x="3009" y="2764"/>
                  </a:cubicBezTo>
                  <a:cubicBezTo>
                    <a:pt x="2833" y="2725"/>
                    <a:pt x="2646" y="2675"/>
                    <a:pt x="2470" y="2627"/>
                  </a:cubicBezTo>
                  <a:lnTo>
                    <a:pt x="2450" y="2627"/>
                  </a:lnTo>
                  <a:cubicBezTo>
                    <a:pt x="2382" y="2519"/>
                    <a:pt x="2313" y="2401"/>
                    <a:pt x="2245" y="2283"/>
                  </a:cubicBezTo>
                  <a:lnTo>
                    <a:pt x="2245" y="2283"/>
                  </a:lnTo>
                  <a:lnTo>
                    <a:pt x="2685" y="2401"/>
                  </a:lnTo>
                  <a:lnTo>
                    <a:pt x="2705" y="2401"/>
                  </a:lnTo>
                  <a:cubicBezTo>
                    <a:pt x="2764" y="2401"/>
                    <a:pt x="2774" y="2303"/>
                    <a:pt x="2715" y="2294"/>
                  </a:cubicBezTo>
                  <a:cubicBezTo>
                    <a:pt x="2539" y="2244"/>
                    <a:pt x="2362" y="2205"/>
                    <a:pt x="2186" y="2157"/>
                  </a:cubicBezTo>
                  <a:lnTo>
                    <a:pt x="2166" y="2157"/>
                  </a:lnTo>
                  <a:cubicBezTo>
                    <a:pt x="2117" y="2088"/>
                    <a:pt x="2078" y="2009"/>
                    <a:pt x="2029" y="1941"/>
                  </a:cubicBezTo>
                  <a:cubicBezTo>
                    <a:pt x="2097" y="1882"/>
                    <a:pt x="2147" y="1794"/>
                    <a:pt x="2156" y="1706"/>
                  </a:cubicBezTo>
                  <a:lnTo>
                    <a:pt x="2421" y="1706"/>
                  </a:lnTo>
                  <a:cubicBezTo>
                    <a:pt x="2558" y="1833"/>
                    <a:pt x="2685" y="1950"/>
                    <a:pt x="2823" y="2078"/>
                  </a:cubicBezTo>
                  <a:cubicBezTo>
                    <a:pt x="2833" y="2088"/>
                    <a:pt x="2842" y="2098"/>
                    <a:pt x="2862" y="2098"/>
                  </a:cubicBezTo>
                  <a:cubicBezTo>
                    <a:pt x="2901" y="2098"/>
                    <a:pt x="2940" y="2039"/>
                    <a:pt x="2901" y="2000"/>
                  </a:cubicBezTo>
                  <a:cubicBezTo>
                    <a:pt x="2794" y="1902"/>
                    <a:pt x="2685" y="1804"/>
                    <a:pt x="2578" y="1696"/>
                  </a:cubicBezTo>
                  <a:cubicBezTo>
                    <a:pt x="2705" y="1696"/>
                    <a:pt x="2842" y="1696"/>
                    <a:pt x="2970" y="1686"/>
                  </a:cubicBezTo>
                  <a:lnTo>
                    <a:pt x="2979" y="1686"/>
                  </a:lnTo>
                  <a:cubicBezTo>
                    <a:pt x="3107" y="1813"/>
                    <a:pt x="3244" y="1941"/>
                    <a:pt x="3382" y="2068"/>
                  </a:cubicBezTo>
                  <a:cubicBezTo>
                    <a:pt x="3391" y="2078"/>
                    <a:pt x="3401" y="2078"/>
                    <a:pt x="3411" y="2078"/>
                  </a:cubicBezTo>
                  <a:cubicBezTo>
                    <a:pt x="3460" y="2078"/>
                    <a:pt x="3499" y="2019"/>
                    <a:pt x="3450" y="1980"/>
                  </a:cubicBezTo>
                  <a:lnTo>
                    <a:pt x="3127" y="1686"/>
                  </a:lnTo>
                  <a:cubicBezTo>
                    <a:pt x="3264" y="1676"/>
                    <a:pt x="3391" y="1676"/>
                    <a:pt x="3528" y="1676"/>
                  </a:cubicBezTo>
                  <a:cubicBezTo>
                    <a:pt x="3597" y="1676"/>
                    <a:pt x="3597" y="1569"/>
                    <a:pt x="3528" y="1569"/>
                  </a:cubicBezTo>
                  <a:cubicBezTo>
                    <a:pt x="3411" y="1569"/>
                    <a:pt x="3303" y="1569"/>
                    <a:pt x="3186" y="1578"/>
                  </a:cubicBezTo>
                  <a:lnTo>
                    <a:pt x="3117" y="1578"/>
                  </a:lnTo>
                  <a:cubicBezTo>
                    <a:pt x="3225" y="1460"/>
                    <a:pt x="3332" y="1353"/>
                    <a:pt x="3430" y="1245"/>
                  </a:cubicBezTo>
                  <a:cubicBezTo>
                    <a:pt x="3469" y="1206"/>
                    <a:pt x="3430" y="1157"/>
                    <a:pt x="3391" y="1157"/>
                  </a:cubicBezTo>
                  <a:cubicBezTo>
                    <a:pt x="3382" y="1157"/>
                    <a:pt x="3371" y="1157"/>
                    <a:pt x="3352" y="1166"/>
                  </a:cubicBezTo>
                  <a:cubicBezTo>
                    <a:pt x="3225" y="1304"/>
                    <a:pt x="3097" y="1431"/>
                    <a:pt x="2970" y="1569"/>
                  </a:cubicBezTo>
                  <a:lnTo>
                    <a:pt x="2960" y="1578"/>
                  </a:lnTo>
                  <a:cubicBezTo>
                    <a:pt x="2823" y="1578"/>
                    <a:pt x="2696" y="1588"/>
                    <a:pt x="2558" y="1588"/>
                  </a:cubicBezTo>
                  <a:cubicBezTo>
                    <a:pt x="2666" y="1480"/>
                    <a:pt x="2774" y="1373"/>
                    <a:pt x="2881" y="1255"/>
                  </a:cubicBezTo>
                  <a:cubicBezTo>
                    <a:pt x="2921" y="1216"/>
                    <a:pt x="2881" y="1166"/>
                    <a:pt x="2833" y="1166"/>
                  </a:cubicBezTo>
                  <a:cubicBezTo>
                    <a:pt x="2823" y="1166"/>
                    <a:pt x="2813" y="1177"/>
                    <a:pt x="2803" y="1186"/>
                  </a:cubicBezTo>
                  <a:cubicBezTo>
                    <a:pt x="2676" y="1314"/>
                    <a:pt x="2548" y="1451"/>
                    <a:pt x="2421" y="1578"/>
                  </a:cubicBezTo>
                  <a:lnTo>
                    <a:pt x="2402" y="1598"/>
                  </a:lnTo>
                  <a:lnTo>
                    <a:pt x="2156" y="1598"/>
                  </a:lnTo>
                  <a:cubicBezTo>
                    <a:pt x="2156" y="1549"/>
                    <a:pt x="2137" y="1500"/>
                    <a:pt x="2108" y="1451"/>
                  </a:cubicBezTo>
                  <a:cubicBezTo>
                    <a:pt x="2088" y="1421"/>
                    <a:pt x="2058" y="1382"/>
                    <a:pt x="2029" y="1362"/>
                  </a:cubicBezTo>
                  <a:cubicBezTo>
                    <a:pt x="2068" y="1284"/>
                    <a:pt x="2108" y="1216"/>
                    <a:pt x="2137" y="1147"/>
                  </a:cubicBezTo>
                  <a:lnTo>
                    <a:pt x="2147" y="1147"/>
                  </a:lnTo>
                  <a:cubicBezTo>
                    <a:pt x="2313" y="1088"/>
                    <a:pt x="2489" y="1039"/>
                    <a:pt x="2666" y="981"/>
                  </a:cubicBezTo>
                  <a:cubicBezTo>
                    <a:pt x="2735" y="961"/>
                    <a:pt x="2715" y="872"/>
                    <a:pt x="2656" y="872"/>
                  </a:cubicBezTo>
                  <a:cubicBezTo>
                    <a:pt x="2646" y="872"/>
                    <a:pt x="2646" y="872"/>
                    <a:pt x="2637" y="883"/>
                  </a:cubicBezTo>
                  <a:cubicBezTo>
                    <a:pt x="2500" y="922"/>
                    <a:pt x="2352" y="970"/>
                    <a:pt x="2215" y="1010"/>
                  </a:cubicBezTo>
                  <a:cubicBezTo>
                    <a:pt x="2284" y="892"/>
                    <a:pt x="2343" y="774"/>
                    <a:pt x="2411" y="657"/>
                  </a:cubicBezTo>
                  <a:cubicBezTo>
                    <a:pt x="2587" y="608"/>
                    <a:pt x="2754" y="549"/>
                    <a:pt x="2931" y="491"/>
                  </a:cubicBezTo>
                  <a:cubicBezTo>
                    <a:pt x="2999" y="480"/>
                    <a:pt x="2979" y="393"/>
                    <a:pt x="2921" y="393"/>
                  </a:cubicBezTo>
                  <a:lnTo>
                    <a:pt x="2901" y="393"/>
                  </a:lnTo>
                  <a:cubicBezTo>
                    <a:pt x="2764" y="432"/>
                    <a:pt x="2627" y="480"/>
                    <a:pt x="2480" y="520"/>
                  </a:cubicBezTo>
                  <a:cubicBezTo>
                    <a:pt x="2548" y="402"/>
                    <a:pt x="2607" y="284"/>
                    <a:pt x="2666" y="167"/>
                  </a:cubicBezTo>
                  <a:cubicBezTo>
                    <a:pt x="2696" y="128"/>
                    <a:pt x="2656" y="88"/>
                    <a:pt x="2617" y="88"/>
                  </a:cubicBezTo>
                  <a:cubicBezTo>
                    <a:pt x="2598" y="88"/>
                    <a:pt x="2587" y="99"/>
                    <a:pt x="2578" y="118"/>
                  </a:cubicBezTo>
                  <a:cubicBezTo>
                    <a:pt x="2519" y="216"/>
                    <a:pt x="2470" y="314"/>
                    <a:pt x="2411" y="412"/>
                  </a:cubicBezTo>
                  <a:cubicBezTo>
                    <a:pt x="2402" y="441"/>
                    <a:pt x="2391" y="461"/>
                    <a:pt x="2382" y="480"/>
                  </a:cubicBezTo>
                  <a:cubicBezTo>
                    <a:pt x="2333" y="334"/>
                    <a:pt x="2293" y="186"/>
                    <a:pt x="2254" y="40"/>
                  </a:cubicBezTo>
                  <a:cubicBezTo>
                    <a:pt x="2245" y="10"/>
                    <a:pt x="2225" y="1"/>
                    <a:pt x="2206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4"/>
            <p:cNvSpPr/>
            <p:nvPr/>
          </p:nvSpPr>
          <p:spPr>
            <a:xfrm>
              <a:off x="6758306" y="4141525"/>
              <a:ext cx="398087" cy="379749"/>
            </a:xfrm>
            <a:custGeom>
              <a:avLst/>
              <a:gdLst/>
              <a:ahLst/>
              <a:cxnLst/>
              <a:rect l="l" t="t" r="r" b="b"/>
              <a:pathLst>
                <a:path w="2343" h="2235" extrusionOk="0">
                  <a:moveTo>
                    <a:pt x="1333" y="0"/>
                  </a:moveTo>
                  <a:cubicBezTo>
                    <a:pt x="1304" y="0"/>
                    <a:pt x="1284" y="30"/>
                    <a:pt x="1294" y="49"/>
                  </a:cubicBezTo>
                  <a:cubicBezTo>
                    <a:pt x="1343" y="167"/>
                    <a:pt x="1382" y="275"/>
                    <a:pt x="1431" y="392"/>
                  </a:cubicBezTo>
                  <a:lnTo>
                    <a:pt x="1431" y="402"/>
                  </a:lnTo>
                  <a:cubicBezTo>
                    <a:pt x="1402" y="480"/>
                    <a:pt x="1363" y="559"/>
                    <a:pt x="1333" y="647"/>
                  </a:cubicBezTo>
                  <a:cubicBezTo>
                    <a:pt x="1294" y="549"/>
                    <a:pt x="1254" y="461"/>
                    <a:pt x="1215" y="363"/>
                  </a:cubicBezTo>
                  <a:cubicBezTo>
                    <a:pt x="1215" y="343"/>
                    <a:pt x="1206" y="343"/>
                    <a:pt x="1186" y="343"/>
                  </a:cubicBezTo>
                  <a:cubicBezTo>
                    <a:pt x="1167" y="343"/>
                    <a:pt x="1147" y="363"/>
                    <a:pt x="1156" y="392"/>
                  </a:cubicBezTo>
                  <a:cubicBezTo>
                    <a:pt x="1196" y="500"/>
                    <a:pt x="1245" y="617"/>
                    <a:pt x="1294" y="726"/>
                  </a:cubicBezTo>
                  <a:lnTo>
                    <a:pt x="1294" y="735"/>
                  </a:lnTo>
                  <a:cubicBezTo>
                    <a:pt x="1274" y="784"/>
                    <a:pt x="1254" y="824"/>
                    <a:pt x="1245" y="872"/>
                  </a:cubicBezTo>
                  <a:cubicBezTo>
                    <a:pt x="1215" y="863"/>
                    <a:pt x="1196" y="863"/>
                    <a:pt x="1176" y="863"/>
                  </a:cubicBezTo>
                  <a:cubicBezTo>
                    <a:pt x="1137" y="863"/>
                    <a:pt x="1088" y="872"/>
                    <a:pt x="1049" y="902"/>
                  </a:cubicBezTo>
                  <a:cubicBezTo>
                    <a:pt x="1019" y="853"/>
                    <a:pt x="990" y="813"/>
                    <a:pt x="960" y="774"/>
                  </a:cubicBezTo>
                  <a:cubicBezTo>
                    <a:pt x="971" y="657"/>
                    <a:pt x="990" y="539"/>
                    <a:pt x="1000" y="412"/>
                  </a:cubicBezTo>
                  <a:cubicBezTo>
                    <a:pt x="1000" y="392"/>
                    <a:pt x="980" y="373"/>
                    <a:pt x="960" y="373"/>
                  </a:cubicBezTo>
                  <a:cubicBezTo>
                    <a:pt x="951" y="373"/>
                    <a:pt x="931" y="382"/>
                    <a:pt x="931" y="402"/>
                  </a:cubicBezTo>
                  <a:cubicBezTo>
                    <a:pt x="921" y="500"/>
                    <a:pt x="902" y="598"/>
                    <a:pt x="892" y="696"/>
                  </a:cubicBezTo>
                  <a:cubicBezTo>
                    <a:pt x="843" y="628"/>
                    <a:pt x="784" y="559"/>
                    <a:pt x="735" y="490"/>
                  </a:cubicBezTo>
                  <a:lnTo>
                    <a:pt x="735" y="480"/>
                  </a:lnTo>
                  <a:cubicBezTo>
                    <a:pt x="745" y="363"/>
                    <a:pt x="764" y="245"/>
                    <a:pt x="775" y="127"/>
                  </a:cubicBezTo>
                  <a:cubicBezTo>
                    <a:pt x="784" y="98"/>
                    <a:pt x="764" y="88"/>
                    <a:pt x="745" y="88"/>
                  </a:cubicBezTo>
                  <a:cubicBezTo>
                    <a:pt x="725" y="88"/>
                    <a:pt x="706" y="98"/>
                    <a:pt x="706" y="118"/>
                  </a:cubicBezTo>
                  <a:cubicBezTo>
                    <a:pt x="696" y="216"/>
                    <a:pt x="686" y="314"/>
                    <a:pt x="677" y="402"/>
                  </a:cubicBezTo>
                  <a:cubicBezTo>
                    <a:pt x="618" y="334"/>
                    <a:pt x="568" y="265"/>
                    <a:pt x="510" y="196"/>
                  </a:cubicBezTo>
                  <a:cubicBezTo>
                    <a:pt x="510" y="186"/>
                    <a:pt x="500" y="186"/>
                    <a:pt x="490" y="186"/>
                  </a:cubicBezTo>
                  <a:cubicBezTo>
                    <a:pt x="461" y="186"/>
                    <a:pt x="431" y="216"/>
                    <a:pt x="461" y="245"/>
                  </a:cubicBezTo>
                  <a:cubicBezTo>
                    <a:pt x="500" y="304"/>
                    <a:pt x="549" y="363"/>
                    <a:pt x="588" y="421"/>
                  </a:cubicBezTo>
                  <a:lnTo>
                    <a:pt x="618" y="451"/>
                  </a:lnTo>
                  <a:cubicBezTo>
                    <a:pt x="520" y="441"/>
                    <a:pt x="422" y="432"/>
                    <a:pt x="324" y="412"/>
                  </a:cubicBezTo>
                  <a:lnTo>
                    <a:pt x="314" y="412"/>
                  </a:lnTo>
                  <a:cubicBezTo>
                    <a:pt x="274" y="412"/>
                    <a:pt x="265" y="480"/>
                    <a:pt x="314" y="480"/>
                  </a:cubicBezTo>
                  <a:lnTo>
                    <a:pt x="666" y="539"/>
                  </a:lnTo>
                  <a:lnTo>
                    <a:pt x="686" y="539"/>
                  </a:lnTo>
                  <a:cubicBezTo>
                    <a:pt x="735" y="608"/>
                    <a:pt x="794" y="676"/>
                    <a:pt x="843" y="745"/>
                  </a:cubicBezTo>
                  <a:cubicBezTo>
                    <a:pt x="745" y="735"/>
                    <a:pt x="647" y="715"/>
                    <a:pt x="539" y="706"/>
                  </a:cubicBezTo>
                  <a:cubicBezTo>
                    <a:pt x="500" y="706"/>
                    <a:pt x="490" y="765"/>
                    <a:pt x="539" y="774"/>
                  </a:cubicBezTo>
                  <a:cubicBezTo>
                    <a:pt x="657" y="794"/>
                    <a:pt x="775" y="804"/>
                    <a:pt x="892" y="824"/>
                  </a:cubicBezTo>
                  <a:lnTo>
                    <a:pt x="902" y="824"/>
                  </a:lnTo>
                  <a:cubicBezTo>
                    <a:pt x="931" y="863"/>
                    <a:pt x="960" y="902"/>
                    <a:pt x="1000" y="941"/>
                  </a:cubicBezTo>
                  <a:cubicBezTo>
                    <a:pt x="980" y="961"/>
                    <a:pt x="960" y="990"/>
                    <a:pt x="951" y="1009"/>
                  </a:cubicBezTo>
                  <a:cubicBezTo>
                    <a:pt x="941" y="1049"/>
                    <a:pt x="931" y="1078"/>
                    <a:pt x="931" y="1118"/>
                  </a:cubicBezTo>
                  <a:cubicBezTo>
                    <a:pt x="882" y="1118"/>
                    <a:pt x="823" y="1127"/>
                    <a:pt x="764" y="1137"/>
                  </a:cubicBezTo>
                  <a:cubicBezTo>
                    <a:pt x="677" y="1068"/>
                    <a:pt x="579" y="990"/>
                    <a:pt x="481" y="922"/>
                  </a:cubicBezTo>
                  <a:cubicBezTo>
                    <a:pt x="470" y="911"/>
                    <a:pt x="461" y="911"/>
                    <a:pt x="461" y="911"/>
                  </a:cubicBezTo>
                  <a:cubicBezTo>
                    <a:pt x="431" y="911"/>
                    <a:pt x="402" y="951"/>
                    <a:pt x="431" y="980"/>
                  </a:cubicBezTo>
                  <a:cubicBezTo>
                    <a:pt x="510" y="1029"/>
                    <a:pt x="588" y="1088"/>
                    <a:pt x="666" y="1147"/>
                  </a:cubicBezTo>
                  <a:cubicBezTo>
                    <a:pt x="579" y="1157"/>
                    <a:pt x="490" y="1176"/>
                    <a:pt x="412" y="1186"/>
                  </a:cubicBezTo>
                  <a:cubicBezTo>
                    <a:pt x="314" y="1107"/>
                    <a:pt x="216" y="1039"/>
                    <a:pt x="118" y="970"/>
                  </a:cubicBezTo>
                  <a:cubicBezTo>
                    <a:pt x="108" y="961"/>
                    <a:pt x="108" y="961"/>
                    <a:pt x="98" y="961"/>
                  </a:cubicBezTo>
                  <a:cubicBezTo>
                    <a:pt x="69" y="961"/>
                    <a:pt x="49" y="1000"/>
                    <a:pt x="78" y="1020"/>
                  </a:cubicBezTo>
                  <a:cubicBezTo>
                    <a:pt x="147" y="1078"/>
                    <a:pt x="226" y="1137"/>
                    <a:pt x="304" y="1196"/>
                  </a:cubicBezTo>
                  <a:cubicBezTo>
                    <a:pt x="216" y="1205"/>
                    <a:pt x="137" y="1225"/>
                    <a:pt x="49" y="1235"/>
                  </a:cubicBezTo>
                  <a:cubicBezTo>
                    <a:pt x="0" y="1235"/>
                    <a:pt x="10" y="1303"/>
                    <a:pt x="49" y="1303"/>
                  </a:cubicBezTo>
                  <a:lnTo>
                    <a:pt x="59" y="1303"/>
                  </a:lnTo>
                  <a:cubicBezTo>
                    <a:pt x="128" y="1294"/>
                    <a:pt x="206" y="1284"/>
                    <a:pt x="274" y="1274"/>
                  </a:cubicBezTo>
                  <a:cubicBezTo>
                    <a:pt x="294" y="1274"/>
                    <a:pt x="304" y="1274"/>
                    <a:pt x="324" y="1264"/>
                  </a:cubicBezTo>
                  <a:lnTo>
                    <a:pt x="324" y="1264"/>
                  </a:lnTo>
                  <a:cubicBezTo>
                    <a:pt x="265" y="1343"/>
                    <a:pt x="196" y="1421"/>
                    <a:pt x="137" y="1510"/>
                  </a:cubicBezTo>
                  <a:cubicBezTo>
                    <a:pt x="118" y="1529"/>
                    <a:pt x="147" y="1558"/>
                    <a:pt x="167" y="1558"/>
                  </a:cubicBezTo>
                  <a:cubicBezTo>
                    <a:pt x="176" y="1558"/>
                    <a:pt x="187" y="1558"/>
                    <a:pt x="196" y="1549"/>
                  </a:cubicBezTo>
                  <a:cubicBezTo>
                    <a:pt x="265" y="1451"/>
                    <a:pt x="343" y="1362"/>
                    <a:pt x="422" y="1264"/>
                  </a:cubicBezTo>
                  <a:lnTo>
                    <a:pt x="422" y="1255"/>
                  </a:lnTo>
                  <a:cubicBezTo>
                    <a:pt x="510" y="1245"/>
                    <a:pt x="598" y="1235"/>
                    <a:pt x="686" y="1216"/>
                  </a:cubicBezTo>
                  <a:lnTo>
                    <a:pt x="686" y="1216"/>
                  </a:lnTo>
                  <a:cubicBezTo>
                    <a:pt x="627" y="1294"/>
                    <a:pt x="559" y="1382"/>
                    <a:pt x="500" y="1460"/>
                  </a:cubicBezTo>
                  <a:cubicBezTo>
                    <a:pt x="481" y="1480"/>
                    <a:pt x="500" y="1510"/>
                    <a:pt x="529" y="1510"/>
                  </a:cubicBezTo>
                  <a:cubicBezTo>
                    <a:pt x="539" y="1510"/>
                    <a:pt x="549" y="1510"/>
                    <a:pt x="559" y="1499"/>
                  </a:cubicBezTo>
                  <a:cubicBezTo>
                    <a:pt x="627" y="1401"/>
                    <a:pt x="706" y="1314"/>
                    <a:pt x="775" y="1216"/>
                  </a:cubicBezTo>
                  <a:cubicBezTo>
                    <a:pt x="784" y="1216"/>
                    <a:pt x="784" y="1205"/>
                    <a:pt x="784" y="1205"/>
                  </a:cubicBezTo>
                  <a:cubicBezTo>
                    <a:pt x="833" y="1196"/>
                    <a:pt x="892" y="1196"/>
                    <a:pt x="941" y="1186"/>
                  </a:cubicBezTo>
                  <a:cubicBezTo>
                    <a:pt x="960" y="1245"/>
                    <a:pt x="1000" y="1284"/>
                    <a:pt x="1058" y="1323"/>
                  </a:cubicBezTo>
                  <a:cubicBezTo>
                    <a:pt x="1029" y="1372"/>
                    <a:pt x="1010" y="1431"/>
                    <a:pt x="990" y="1480"/>
                  </a:cubicBezTo>
                  <a:cubicBezTo>
                    <a:pt x="873" y="1529"/>
                    <a:pt x="764" y="1578"/>
                    <a:pt x="657" y="1617"/>
                  </a:cubicBezTo>
                  <a:cubicBezTo>
                    <a:pt x="618" y="1637"/>
                    <a:pt x="637" y="1695"/>
                    <a:pt x="666" y="1695"/>
                  </a:cubicBezTo>
                  <a:cubicBezTo>
                    <a:pt x="677" y="1695"/>
                    <a:pt x="677" y="1686"/>
                    <a:pt x="686" y="1686"/>
                  </a:cubicBezTo>
                  <a:cubicBezTo>
                    <a:pt x="775" y="1647"/>
                    <a:pt x="862" y="1608"/>
                    <a:pt x="951" y="1578"/>
                  </a:cubicBezTo>
                  <a:lnTo>
                    <a:pt x="951" y="1578"/>
                  </a:lnTo>
                  <a:cubicBezTo>
                    <a:pt x="912" y="1656"/>
                    <a:pt x="882" y="1735"/>
                    <a:pt x="853" y="1813"/>
                  </a:cubicBezTo>
                  <a:cubicBezTo>
                    <a:pt x="735" y="1862"/>
                    <a:pt x="627" y="1911"/>
                    <a:pt x="520" y="1960"/>
                  </a:cubicBezTo>
                  <a:cubicBezTo>
                    <a:pt x="481" y="1970"/>
                    <a:pt x="500" y="2029"/>
                    <a:pt x="529" y="2029"/>
                  </a:cubicBezTo>
                  <a:lnTo>
                    <a:pt x="549" y="2029"/>
                  </a:lnTo>
                  <a:lnTo>
                    <a:pt x="814" y="1911"/>
                  </a:lnTo>
                  <a:lnTo>
                    <a:pt x="814" y="1911"/>
                  </a:lnTo>
                  <a:cubicBezTo>
                    <a:pt x="775" y="1989"/>
                    <a:pt x="745" y="2068"/>
                    <a:pt x="716" y="2146"/>
                  </a:cubicBezTo>
                  <a:cubicBezTo>
                    <a:pt x="696" y="2176"/>
                    <a:pt x="725" y="2196"/>
                    <a:pt x="745" y="2196"/>
                  </a:cubicBezTo>
                  <a:cubicBezTo>
                    <a:pt x="755" y="2196"/>
                    <a:pt x="775" y="2196"/>
                    <a:pt x="775" y="2176"/>
                  </a:cubicBezTo>
                  <a:cubicBezTo>
                    <a:pt x="804" y="2107"/>
                    <a:pt x="833" y="2039"/>
                    <a:pt x="862" y="1980"/>
                  </a:cubicBezTo>
                  <a:cubicBezTo>
                    <a:pt x="862" y="1960"/>
                    <a:pt x="873" y="1941"/>
                    <a:pt x="882" y="1931"/>
                  </a:cubicBezTo>
                  <a:cubicBezTo>
                    <a:pt x="921" y="2019"/>
                    <a:pt x="951" y="2117"/>
                    <a:pt x="990" y="2205"/>
                  </a:cubicBezTo>
                  <a:cubicBezTo>
                    <a:pt x="1000" y="2225"/>
                    <a:pt x="1010" y="2235"/>
                    <a:pt x="1019" y="2235"/>
                  </a:cubicBezTo>
                  <a:cubicBezTo>
                    <a:pt x="1049" y="2235"/>
                    <a:pt x="1069" y="2205"/>
                    <a:pt x="1058" y="2185"/>
                  </a:cubicBezTo>
                  <a:cubicBezTo>
                    <a:pt x="1010" y="2068"/>
                    <a:pt x="971" y="1960"/>
                    <a:pt x="921" y="1852"/>
                  </a:cubicBezTo>
                  <a:lnTo>
                    <a:pt x="921" y="1843"/>
                  </a:lnTo>
                  <a:cubicBezTo>
                    <a:pt x="951" y="1754"/>
                    <a:pt x="980" y="1676"/>
                    <a:pt x="1019" y="1597"/>
                  </a:cubicBezTo>
                  <a:cubicBezTo>
                    <a:pt x="1058" y="1686"/>
                    <a:pt x="1098" y="1784"/>
                    <a:pt x="1127" y="1872"/>
                  </a:cubicBezTo>
                  <a:cubicBezTo>
                    <a:pt x="1137" y="1891"/>
                    <a:pt x="1147" y="1891"/>
                    <a:pt x="1167" y="1891"/>
                  </a:cubicBezTo>
                  <a:cubicBezTo>
                    <a:pt x="1186" y="1891"/>
                    <a:pt x="1206" y="1872"/>
                    <a:pt x="1196" y="1843"/>
                  </a:cubicBezTo>
                  <a:cubicBezTo>
                    <a:pt x="1156" y="1735"/>
                    <a:pt x="1108" y="1627"/>
                    <a:pt x="1058" y="1510"/>
                  </a:cubicBezTo>
                  <a:lnTo>
                    <a:pt x="1058" y="1499"/>
                  </a:lnTo>
                  <a:cubicBezTo>
                    <a:pt x="1078" y="1451"/>
                    <a:pt x="1098" y="1401"/>
                    <a:pt x="1117" y="1343"/>
                  </a:cubicBezTo>
                  <a:cubicBezTo>
                    <a:pt x="1137" y="1353"/>
                    <a:pt x="1156" y="1353"/>
                    <a:pt x="1176" y="1353"/>
                  </a:cubicBezTo>
                  <a:cubicBezTo>
                    <a:pt x="1215" y="1353"/>
                    <a:pt x="1254" y="1343"/>
                    <a:pt x="1294" y="1323"/>
                  </a:cubicBezTo>
                  <a:cubicBezTo>
                    <a:pt x="1323" y="1372"/>
                    <a:pt x="1363" y="1421"/>
                    <a:pt x="1392" y="1460"/>
                  </a:cubicBezTo>
                  <a:cubicBezTo>
                    <a:pt x="1382" y="1578"/>
                    <a:pt x="1363" y="1706"/>
                    <a:pt x="1352" y="1823"/>
                  </a:cubicBezTo>
                  <a:cubicBezTo>
                    <a:pt x="1352" y="1843"/>
                    <a:pt x="1372" y="1862"/>
                    <a:pt x="1392" y="1862"/>
                  </a:cubicBezTo>
                  <a:cubicBezTo>
                    <a:pt x="1402" y="1862"/>
                    <a:pt x="1421" y="1852"/>
                    <a:pt x="1421" y="1833"/>
                  </a:cubicBezTo>
                  <a:cubicBezTo>
                    <a:pt x="1431" y="1735"/>
                    <a:pt x="1450" y="1637"/>
                    <a:pt x="1461" y="1539"/>
                  </a:cubicBezTo>
                  <a:cubicBezTo>
                    <a:pt x="1509" y="1608"/>
                    <a:pt x="1568" y="1676"/>
                    <a:pt x="1617" y="1754"/>
                  </a:cubicBezTo>
                  <a:cubicBezTo>
                    <a:pt x="1607" y="1872"/>
                    <a:pt x="1588" y="1989"/>
                    <a:pt x="1578" y="2107"/>
                  </a:cubicBezTo>
                  <a:cubicBezTo>
                    <a:pt x="1568" y="2137"/>
                    <a:pt x="1588" y="2146"/>
                    <a:pt x="1607" y="2146"/>
                  </a:cubicBezTo>
                  <a:cubicBezTo>
                    <a:pt x="1627" y="2146"/>
                    <a:pt x="1646" y="2137"/>
                    <a:pt x="1646" y="2117"/>
                  </a:cubicBezTo>
                  <a:cubicBezTo>
                    <a:pt x="1657" y="2019"/>
                    <a:pt x="1666" y="1931"/>
                    <a:pt x="1676" y="1833"/>
                  </a:cubicBezTo>
                  <a:cubicBezTo>
                    <a:pt x="1735" y="1902"/>
                    <a:pt x="1784" y="1970"/>
                    <a:pt x="1842" y="2039"/>
                  </a:cubicBezTo>
                  <a:cubicBezTo>
                    <a:pt x="1842" y="2048"/>
                    <a:pt x="1853" y="2048"/>
                    <a:pt x="1862" y="2048"/>
                  </a:cubicBezTo>
                  <a:cubicBezTo>
                    <a:pt x="1892" y="2048"/>
                    <a:pt x="1911" y="2019"/>
                    <a:pt x="1892" y="1989"/>
                  </a:cubicBezTo>
                  <a:cubicBezTo>
                    <a:pt x="1853" y="1931"/>
                    <a:pt x="1803" y="1882"/>
                    <a:pt x="1764" y="1823"/>
                  </a:cubicBezTo>
                  <a:cubicBezTo>
                    <a:pt x="1755" y="1804"/>
                    <a:pt x="1744" y="1793"/>
                    <a:pt x="1735" y="1784"/>
                  </a:cubicBezTo>
                  <a:lnTo>
                    <a:pt x="1735" y="1784"/>
                  </a:lnTo>
                  <a:cubicBezTo>
                    <a:pt x="1833" y="1793"/>
                    <a:pt x="1931" y="1813"/>
                    <a:pt x="2029" y="1823"/>
                  </a:cubicBezTo>
                  <a:lnTo>
                    <a:pt x="2038" y="1823"/>
                  </a:lnTo>
                  <a:cubicBezTo>
                    <a:pt x="2078" y="1823"/>
                    <a:pt x="2078" y="1754"/>
                    <a:pt x="2038" y="1754"/>
                  </a:cubicBezTo>
                  <a:cubicBezTo>
                    <a:pt x="1921" y="1735"/>
                    <a:pt x="1803" y="1715"/>
                    <a:pt x="1686" y="1706"/>
                  </a:cubicBezTo>
                  <a:lnTo>
                    <a:pt x="1666" y="1706"/>
                  </a:lnTo>
                  <a:cubicBezTo>
                    <a:pt x="1617" y="1627"/>
                    <a:pt x="1559" y="1558"/>
                    <a:pt x="1509" y="1490"/>
                  </a:cubicBezTo>
                  <a:lnTo>
                    <a:pt x="1509" y="1490"/>
                  </a:lnTo>
                  <a:cubicBezTo>
                    <a:pt x="1607" y="1510"/>
                    <a:pt x="1705" y="1519"/>
                    <a:pt x="1803" y="1529"/>
                  </a:cubicBezTo>
                  <a:lnTo>
                    <a:pt x="1813" y="1539"/>
                  </a:lnTo>
                  <a:cubicBezTo>
                    <a:pt x="1853" y="1539"/>
                    <a:pt x="1862" y="1470"/>
                    <a:pt x="1813" y="1460"/>
                  </a:cubicBezTo>
                  <a:cubicBezTo>
                    <a:pt x="1696" y="1451"/>
                    <a:pt x="1578" y="1431"/>
                    <a:pt x="1461" y="1412"/>
                  </a:cubicBezTo>
                  <a:lnTo>
                    <a:pt x="1450" y="1412"/>
                  </a:lnTo>
                  <a:cubicBezTo>
                    <a:pt x="1411" y="1372"/>
                    <a:pt x="1382" y="1323"/>
                    <a:pt x="1352" y="1284"/>
                  </a:cubicBezTo>
                  <a:cubicBezTo>
                    <a:pt x="1372" y="1264"/>
                    <a:pt x="1392" y="1235"/>
                    <a:pt x="1411" y="1205"/>
                  </a:cubicBezTo>
                  <a:cubicBezTo>
                    <a:pt x="1421" y="1176"/>
                    <a:pt x="1421" y="1147"/>
                    <a:pt x="1421" y="1118"/>
                  </a:cubicBezTo>
                  <a:cubicBezTo>
                    <a:pt x="1480" y="1118"/>
                    <a:pt x="1529" y="1107"/>
                    <a:pt x="1578" y="1098"/>
                  </a:cubicBezTo>
                  <a:lnTo>
                    <a:pt x="1588" y="1098"/>
                  </a:lnTo>
                  <a:cubicBezTo>
                    <a:pt x="1676" y="1176"/>
                    <a:pt x="1774" y="1245"/>
                    <a:pt x="1872" y="1314"/>
                  </a:cubicBezTo>
                  <a:cubicBezTo>
                    <a:pt x="1882" y="1323"/>
                    <a:pt x="1882" y="1323"/>
                    <a:pt x="1892" y="1323"/>
                  </a:cubicBezTo>
                  <a:cubicBezTo>
                    <a:pt x="1921" y="1323"/>
                    <a:pt x="1951" y="1284"/>
                    <a:pt x="1911" y="1264"/>
                  </a:cubicBezTo>
                  <a:cubicBezTo>
                    <a:pt x="1842" y="1205"/>
                    <a:pt x="1764" y="1147"/>
                    <a:pt x="1686" y="1088"/>
                  </a:cubicBezTo>
                  <a:cubicBezTo>
                    <a:pt x="1774" y="1078"/>
                    <a:pt x="1853" y="1059"/>
                    <a:pt x="1940" y="1049"/>
                  </a:cubicBezTo>
                  <a:cubicBezTo>
                    <a:pt x="2038" y="1127"/>
                    <a:pt x="2136" y="1196"/>
                    <a:pt x="2234" y="1264"/>
                  </a:cubicBezTo>
                  <a:cubicBezTo>
                    <a:pt x="2244" y="1274"/>
                    <a:pt x="2244" y="1274"/>
                    <a:pt x="2254" y="1274"/>
                  </a:cubicBezTo>
                  <a:cubicBezTo>
                    <a:pt x="2284" y="1274"/>
                    <a:pt x="2303" y="1235"/>
                    <a:pt x="2273" y="1216"/>
                  </a:cubicBezTo>
                  <a:cubicBezTo>
                    <a:pt x="2195" y="1157"/>
                    <a:pt x="2127" y="1098"/>
                    <a:pt x="2049" y="1039"/>
                  </a:cubicBezTo>
                  <a:cubicBezTo>
                    <a:pt x="2127" y="1029"/>
                    <a:pt x="2215" y="1020"/>
                    <a:pt x="2303" y="1000"/>
                  </a:cubicBezTo>
                  <a:cubicBezTo>
                    <a:pt x="2342" y="1000"/>
                    <a:pt x="2342" y="931"/>
                    <a:pt x="2303" y="931"/>
                  </a:cubicBezTo>
                  <a:lnTo>
                    <a:pt x="2293" y="931"/>
                  </a:lnTo>
                  <a:cubicBezTo>
                    <a:pt x="2225" y="941"/>
                    <a:pt x="2146" y="951"/>
                    <a:pt x="2078" y="961"/>
                  </a:cubicBezTo>
                  <a:cubicBezTo>
                    <a:pt x="2058" y="961"/>
                    <a:pt x="2038" y="970"/>
                    <a:pt x="2029" y="970"/>
                  </a:cubicBezTo>
                  <a:cubicBezTo>
                    <a:pt x="2088" y="892"/>
                    <a:pt x="2146" y="813"/>
                    <a:pt x="2215" y="735"/>
                  </a:cubicBezTo>
                  <a:cubicBezTo>
                    <a:pt x="2234" y="706"/>
                    <a:pt x="2205" y="676"/>
                    <a:pt x="2186" y="676"/>
                  </a:cubicBezTo>
                  <a:cubicBezTo>
                    <a:pt x="2176" y="676"/>
                    <a:pt x="2166" y="676"/>
                    <a:pt x="2156" y="686"/>
                  </a:cubicBezTo>
                  <a:cubicBezTo>
                    <a:pt x="2078" y="784"/>
                    <a:pt x="2009" y="872"/>
                    <a:pt x="1931" y="970"/>
                  </a:cubicBezTo>
                  <a:lnTo>
                    <a:pt x="1931" y="980"/>
                  </a:lnTo>
                  <a:cubicBezTo>
                    <a:pt x="1842" y="990"/>
                    <a:pt x="1755" y="1009"/>
                    <a:pt x="1666" y="1020"/>
                  </a:cubicBezTo>
                  <a:cubicBezTo>
                    <a:pt x="1725" y="941"/>
                    <a:pt x="1794" y="863"/>
                    <a:pt x="1853" y="774"/>
                  </a:cubicBezTo>
                  <a:cubicBezTo>
                    <a:pt x="1872" y="755"/>
                    <a:pt x="1842" y="726"/>
                    <a:pt x="1823" y="726"/>
                  </a:cubicBezTo>
                  <a:cubicBezTo>
                    <a:pt x="1813" y="726"/>
                    <a:pt x="1803" y="726"/>
                    <a:pt x="1794" y="735"/>
                  </a:cubicBezTo>
                  <a:cubicBezTo>
                    <a:pt x="1725" y="833"/>
                    <a:pt x="1646" y="922"/>
                    <a:pt x="1568" y="1020"/>
                  </a:cubicBezTo>
                  <a:lnTo>
                    <a:pt x="1568" y="1029"/>
                  </a:lnTo>
                  <a:cubicBezTo>
                    <a:pt x="1519" y="1039"/>
                    <a:pt x="1470" y="1039"/>
                    <a:pt x="1421" y="1049"/>
                  </a:cubicBezTo>
                  <a:cubicBezTo>
                    <a:pt x="1402" y="990"/>
                    <a:pt x="1363" y="931"/>
                    <a:pt x="1304" y="892"/>
                  </a:cubicBezTo>
                  <a:cubicBezTo>
                    <a:pt x="1323" y="853"/>
                    <a:pt x="1343" y="804"/>
                    <a:pt x="1363" y="755"/>
                  </a:cubicBezTo>
                  <a:cubicBezTo>
                    <a:pt x="1470" y="706"/>
                    <a:pt x="1588" y="657"/>
                    <a:pt x="1696" y="617"/>
                  </a:cubicBezTo>
                  <a:cubicBezTo>
                    <a:pt x="1735" y="598"/>
                    <a:pt x="1715" y="549"/>
                    <a:pt x="1686" y="549"/>
                  </a:cubicBezTo>
                  <a:lnTo>
                    <a:pt x="1666" y="549"/>
                  </a:lnTo>
                  <a:lnTo>
                    <a:pt x="1402" y="667"/>
                  </a:lnTo>
                  <a:cubicBezTo>
                    <a:pt x="1431" y="578"/>
                    <a:pt x="1470" y="500"/>
                    <a:pt x="1500" y="421"/>
                  </a:cubicBezTo>
                  <a:cubicBezTo>
                    <a:pt x="1617" y="373"/>
                    <a:pt x="1725" y="323"/>
                    <a:pt x="1833" y="275"/>
                  </a:cubicBezTo>
                  <a:cubicBezTo>
                    <a:pt x="1872" y="265"/>
                    <a:pt x="1853" y="206"/>
                    <a:pt x="1823" y="206"/>
                  </a:cubicBezTo>
                  <a:cubicBezTo>
                    <a:pt x="1813" y="206"/>
                    <a:pt x="1813" y="206"/>
                    <a:pt x="1803" y="216"/>
                  </a:cubicBezTo>
                  <a:cubicBezTo>
                    <a:pt x="1715" y="245"/>
                    <a:pt x="1627" y="284"/>
                    <a:pt x="1539" y="323"/>
                  </a:cubicBezTo>
                  <a:cubicBezTo>
                    <a:pt x="1578" y="245"/>
                    <a:pt x="1607" y="167"/>
                    <a:pt x="1637" y="88"/>
                  </a:cubicBezTo>
                  <a:cubicBezTo>
                    <a:pt x="1657" y="59"/>
                    <a:pt x="1627" y="40"/>
                    <a:pt x="1607" y="40"/>
                  </a:cubicBezTo>
                  <a:cubicBezTo>
                    <a:pt x="1598" y="40"/>
                    <a:pt x="1578" y="40"/>
                    <a:pt x="1578" y="59"/>
                  </a:cubicBezTo>
                  <a:lnTo>
                    <a:pt x="1490" y="265"/>
                  </a:lnTo>
                  <a:cubicBezTo>
                    <a:pt x="1480" y="275"/>
                    <a:pt x="1480" y="294"/>
                    <a:pt x="1470" y="304"/>
                  </a:cubicBezTo>
                  <a:cubicBezTo>
                    <a:pt x="1431" y="216"/>
                    <a:pt x="1392" y="118"/>
                    <a:pt x="1363" y="30"/>
                  </a:cubicBezTo>
                  <a:cubicBezTo>
                    <a:pt x="1352" y="10"/>
                    <a:pt x="1343" y="0"/>
                    <a:pt x="1333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4"/>
            <p:cNvSpPr/>
            <p:nvPr/>
          </p:nvSpPr>
          <p:spPr>
            <a:xfrm>
              <a:off x="7552452" y="3117494"/>
              <a:ext cx="398087" cy="378220"/>
            </a:xfrm>
            <a:custGeom>
              <a:avLst/>
              <a:gdLst/>
              <a:ahLst/>
              <a:cxnLst/>
              <a:rect l="l" t="t" r="r" b="b"/>
              <a:pathLst>
                <a:path w="2343" h="2226" extrusionOk="0">
                  <a:moveTo>
                    <a:pt x="1323" y="1"/>
                  </a:moveTo>
                  <a:cubicBezTo>
                    <a:pt x="1294" y="1"/>
                    <a:pt x="1275" y="20"/>
                    <a:pt x="1284" y="50"/>
                  </a:cubicBezTo>
                  <a:cubicBezTo>
                    <a:pt x="1333" y="157"/>
                    <a:pt x="1373" y="275"/>
                    <a:pt x="1421" y="383"/>
                  </a:cubicBezTo>
                  <a:cubicBezTo>
                    <a:pt x="1421" y="393"/>
                    <a:pt x="1421" y="393"/>
                    <a:pt x="1431" y="393"/>
                  </a:cubicBezTo>
                  <a:cubicBezTo>
                    <a:pt x="1392" y="481"/>
                    <a:pt x="1362" y="560"/>
                    <a:pt x="1323" y="638"/>
                  </a:cubicBezTo>
                  <a:cubicBezTo>
                    <a:pt x="1284" y="549"/>
                    <a:pt x="1255" y="451"/>
                    <a:pt x="1216" y="364"/>
                  </a:cubicBezTo>
                  <a:cubicBezTo>
                    <a:pt x="1206" y="344"/>
                    <a:pt x="1196" y="334"/>
                    <a:pt x="1186" y="334"/>
                  </a:cubicBezTo>
                  <a:cubicBezTo>
                    <a:pt x="1157" y="334"/>
                    <a:pt x="1137" y="364"/>
                    <a:pt x="1147" y="383"/>
                  </a:cubicBezTo>
                  <a:cubicBezTo>
                    <a:pt x="1196" y="501"/>
                    <a:pt x="1235" y="608"/>
                    <a:pt x="1284" y="726"/>
                  </a:cubicBezTo>
                  <a:lnTo>
                    <a:pt x="1284" y="736"/>
                  </a:lnTo>
                  <a:cubicBezTo>
                    <a:pt x="1275" y="775"/>
                    <a:pt x="1255" y="824"/>
                    <a:pt x="1235" y="863"/>
                  </a:cubicBezTo>
                  <a:cubicBezTo>
                    <a:pt x="1216" y="863"/>
                    <a:pt x="1196" y="854"/>
                    <a:pt x="1177" y="854"/>
                  </a:cubicBezTo>
                  <a:cubicBezTo>
                    <a:pt x="1127" y="854"/>
                    <a:pt x="1079" y="873"/>
                    <a:pt x="1049" y="893"/>
                  </a:cubicBezTo>
                  <a:cubicBezTo>
                    <a:pt x="1010" y="854"/>
                    <a:pt x="981" y="814"/>
                    <a:pt x="951" y="775"/>
                  </a:cubicBezTo>
                  <a:lnTo>
                    <a:pt x="951" y="765"/>
                  </a:lnTo>
                  <a:cubicBezTo>
                    <a:pt x="961" y="647"/>
                    <a:pt x="981" y="530"/>
                    <a:pt x="990" y="412"/>
                  </a:cubicBezTo>
                  <a:cubicBezTo>
                    <a:pt x="1000" y="383"/>
                    <a:pt x="981" y="373"/>
                    <a:pt x="961" y="373"/>
                  </a:cubicBezTo>
                  <a:cubicBezTo>
                    <a:pt x="941" y="373"/>
                    <a:pt x="922" y="383"/>
                    <a:pt x="922" y="403"/>
                  </a:cubicBezTo>
                  <a:cubicBezTo>
                    <a:pt x="912" y="501"/>
                    <a:pt x="902" y="599"/>
                    <a:pt x="892" y="687"/>
                  </a:cubicBezTo>
                  <a:cubicBezTo>
                    <a:pt x="833" y="618"/>
                    <a:pt x="785" y="549"/>
                    <a:pt x="726" y="481"/>
                  </a:cubicBezTo>
                  <a:cubicBezTo>
                    <a:pt x="745" y="364"/>
                    <a:pt x="755" y="246"/>
                    <a:pt x="774" y="118"/>
                  </a:cubicBezTo>
                  <a:cubicBezTo>
                    <a:pt x="774" y="99"/>
                    <a:pt x="755" y="79"/>
                    <a:pt x="735" y="79"/>
                  </a:cubicBezTo>
                  <a:cubicBezTo>
                    <a:pt x="716" y="79"/>
                    <a:pt x="706" y="89"/>
                    <a:pt x="696" y="118"/>
                  </a:cubicBezTo>
                  <a:cubicBezTo>
                    <a:pt x="687" y="207"/>
                    <a:pt x="676" y="305"/>
                    <a:pt x="667" y="403"/>
                  </a:cubicBezTo>
                  <a:cubicBezTo>
                    <a:pt x="608" y="334"/>
                    <a:pt x="559" y="266"/>
                    <a:pt x="510" y="197"/>
                  </a:cubicBezTo>
                  <a:cubicBezTo>
                    <a:pt x="500" y="187"/>
                    <a:pt x="491" y="177"/>
                    <a:pt x="480" y="177"/>
                  </a:cubicBezTo>
                  <a:cubicBezTo>
                    <a:pt x="451" y="177"/>
                    <a:pt x="432" y="216"/>
                    <a:pt x="451" y="236"/>
                  </a:cubicBezTo>
                  <a:cubicBezTo>
                    <a:pt x="491" y="295"/>
                    <a:pt x="539" y="353"/>
                    <a:pt x="589" y="412"/>
                  </a:cubicBezTo>
                  <a:cubicBezTo>
                    <a:pt x="598" y="422"/>
                    <a:pt x="608" y="442"/>
                    <a:pt x="618" y="451"/>
                  </a:cubicBezTo>
                  <a:cubicBezTo>
                    <a:pt x="510" y="442"/>
                    <a:pt x="412" y="422"/>
                    <a:pt x="314" y="412"/>
                  </a:cubicBezTo>
                  <a:cubicBezTo>
                    <a:pt x="265" y="412"/>
                    <a:pt x="265" y="471"/>
                    <a:pt x="304" y="481"/>
                  </a:cubicBezTo>
                  <a:cubicBezTo>
                    <a:pt x="422" y="501"/>
                    <a:pt x="549" y="510"/>
                    <a:pt x="667" y="530"/>
                  </a:cubicBezTo>
                  <a:lnTo>
                    <a:pt x="676" y="530"/>
                  </a:lnTo>
                  <a:cubicBezTo>
                    <a:pt x="726" y="599"/>
                    <a:pt x="785" y="667"/>
                    <a:pt x="833" y="745"/>
                  </a:cubicBezTo>
                  <a:cubicBezTo>
                    <a:pt x="735" y="726"/>
                    <a:pt x="637" y="716"/>
                    <a:pt x="539" y="697"/>
                  </a:cubicBezTo>
                  <a:lnTo>
                    <a:pt x="530" y="697"/>
                  </a:lnTo>
                  <a:cubicBezTo>
                    <a:pt x="491" y="697"/>
                    <a:pt x="480" y="765"/>
                    <a:pt x="530" y="765"/>
                  </a:cubicBezTo>
                  <a:lnTo>
                    <a:pt x="883" y="824"/>
                  </a:lnTo>
                  <a:lnTo>
                    <a:pt x="902" y="824"/>
                  </a:lnTo>
                  <a:lnTo>
                    <a:pt x="990" y="941"/>
                  </a:lnTo>
                  <a:cubicBezTo>
                    <a:pt x="970" y="961"/>
                    <a:pt x="951" y="980"/>
                    <a:pt x="941" y="1010"/>
                  </a:cubicBezTo>
                  <a:cubicBezTo>
                    <a:pt x="931" y="1039"/>
                    <a:pt x="922" y="1078"/>
                    <a:pt x="922" y="1108"/>
                  </a:cubicBezTo>
                  <a:cubicBezTo>
                    <a:pt x="872" y="1118"/>
                    <a:pt x="814" y="1128"/>
                    <a:pt x="765" y="1128"/>
                  </a:cubicBezTo>
                  <a:cubicBezTo>
                    <a:pt x="667" y="1059"/>
                    <a:pt x="569" y="991"/>
                    <a:pt x="471" y="912"/>
                  </a:cubicBezTo>
                  <a:lnTo>
                    <a:pt x="451" y="912"/>
                  </a:lnTo>
                  <a:cubicBezTo>
                    <a:pt x="422" y="912"/>
                    <a:pt x="402" y="951"/>
                    <a:pt x="432" y="971"/>
                  </a:cubicBezTo>
                  <a:cubicBezTo>
                    <a:pt x="510" y="1030"/>
                    <a:pt x="589" y="1089"/>
                    <a:pt x="657" y="1147"/>
                  </a:cubicBezTo>
                  <a:cubicBezTo>
                    <a:pt x="578" y="1157"/>
                    <a:pt x="491" y="1167"/>
                    <a:pt x="402" y="1176"/>
                  </a:cubicBezTo>
                  <a:cubicBezTo>
                    <a:pt x="304" y="1108"/>
                    <a:pt x="206" y="1039"/>
                    <a:pt x="108" y="961"/>
                  </a:cubicBezTo>
                  <a:lnTo>
                    <a:pt x="88" y="961"/>
                  </a:lnTo>
                  <a:cubicBezTo>
                    <a:pt x="59" y="961"/>
                    <a:pt x="40" y="1000"/>
                    <a:pt x="69" y="1020"/>
                  </a:cubicBezTo>
                  <a:lnTo>
                    <a:pt x="304" y="1196"/>
                  </a:lnTo>
                  <a:lnTo>
                    <a:pt x="40" y="1226"/>
                  </a:lnTo>
                  <a:cubicBezTo>
                    <a:pt x="1" y="1235"/>
                    <a:pt x="10" y="1304"/>
                    <a:pt x="49" y="1304"/>
                  </a:cubicBezTo>
                  <a:lnTo>
                    <a:pt x="49" y="1294"/>
                  </a:lnTo>
                  <a:cubicBezTo>
                    <a:pt x="128" y="1294"/>
                    <a:pt x="197" y="1285"/>
                    <a:pt x="275" y="1274"/>
                  </a:cubicBezTo>
                  <a:cubicBezTo>
                    <a:pt x="284" y="1265"/>
                    <a:pt x="304" y="1265"/>
                    <a:pt x="314" y="1265"/>
                  </a:cubicBezTo>
                  <a:cubicBezTo>
                    <a:pt x="255" y="1343"/>
                    <a:pt x="197" y="1422"/>
                    <a:pt x="128" y="1500"/>
                  </a:cubicBezTo>
                  <a:cubicBezTo>
                    <a:pt x="108" y="1529"/>
                    <a:pt x="138" y="1559"/>
                    <a:pt x="167" y="1559"/>
                  </a:cubicBezTo>
                  <a:cubicBezTo>
                    <a:pt x="167" y="1559"/>
                    <a:pt x="177" y="1559"/>
                    <a:pt x="186" y="1549"/>
                  </a:cubicBezTo>
                  <a:cubicBezTo>
                    <a:pt x="265" y="1451"/>
                    <a:pt x="334" y="1353"/>
                    <a:pt x="412" y="1265"/>
                  </a:cubicBezTo>
                  <a:lnTo>
                    <a:pt x="412" y="1255"/>
                  </a:lnTo>
                  <a:cubicBezTo>
                    <a:pt x="500" y="1235"/>
                    <a:pt x="589" y="1226"/>
                    <a:pt x="676" y="1216"/>
                  </a:cubicBezTo>
                  <a:lnTo>
                    <a:pt x="676" y="1216"/>
                  </a:lnTo>
                  <a:cubicBezTo>
                    <a:pt x="618" y="1294"/>
                    <a:pt x="559" y="1372"/>
                    <a:pt x="491" y="1451"/>
                  </a:cubicBezTo>
                  <a:cubicBezTo>
                    <a:pt x="471" y="1481"/>
                    <a:pt x="500" y="1510"/>
                    <a:pt x="520" y="1510"/>
                  </a:cubicBezTo>
                  <a:cubicBezTo>
                    <a:pt x="530" y="1510"/>
                    <a:pt x="539" y="1510"/>
                    <a:pt x="549" y="1500"/>
                  </a:cubicBezTo>
                  <a:cubicBezTo>
                    <a:pt x="628" y="1402"/>
                    <a:pt x="696" y="1304"/>
                    <a:pt x="774" y="1216"/>
                  </a:cubicBezTo>
                  <a:lnTo>
                    <a:pt x="774" y="1206"/>
                  </a:lnTo>
                  <a:cubicBezTo>
                    <a:pt x="833" y="1196"/>
                    <a:pt x="883" y="1187"/>
                    <a:pt x="941" y="1176"/>
                  </a:cubicBezTo>
                  <a:cubicBezTo>
                    <a:pt x="961" y="1235"/>
                    <a:pt x="990" y="1285"/>
                    <a:pt x="1049" y="1314"/>
                  </a:cubicBezTo>
                  <a:cubicBezTo>
                    <a:pt x="1029" y="1372"/>
                    <a:pt x="1000" y="1422"/>
                    <a:pt x="981" y="1481"/>
                  </a:cubicBezTo>
                  <a:cubicBezTo>
                    <a:pt x="872" y="1520"/>
                    <a:pt x="755" y="1568"/>
                    <a:pt x="647" y="1618"/>
                  </a:cubicBezTo>
                  <a:cubicBezTo>
                    <a:pt x="608" y="1637"/>
                    <a:pt x="628" y="1686"/>
                    <a:pt x="667" y="1686"/>
                  </a:cubicBezTo>
                  <a:lnTo>
                    <a:pt x="676" y="1686"/>
                  </a:lnTo>
                  <a:lnTo>
                    <a:pt x="941" y="1568"/>
                  </a:lnTo>
                  <a:lnTo>
                    <a:pt x="941" y="1568"/>
                  </a:lnTo>
                  <a:cubicBezTo>
                    <a:pt x="912" y="1647"/>
                    <a:pt x="872" y="1735"/>
                    <a:pt x="843" y="1814"/>
                  </a:cubicBezTo>
                  <a:cubicBezTo>
                    <a:pt x="735" y="1862"/>
                    <a:pt x="618" y="1912"/>
                    <a:pt x="510" y="1951"/>
                  </a:cubicBezTo>
                  <a:cubicBezTo>
                    <a:pt x="471" y="1971"/>
                    <a:pt x="491" y="2019"/>
                    <a:pt x="520" y="2019"/>
                  </a:cubicBezTo>
                  <a:lnTo>
                    <a:pt x="539" y="2019"/>
                  </a:lnTo>
                  <a:cubicBezTo>
                    <a:pt x="628" y="1980"/>
                    <a:pt x="716" y="1941"/>
                    <a:pt x="804" y="1912"/>
                  </a:cubicBezTo>
                  <a:lnTo>
                    <a:pt x="804" y="1912"/>
                  </a:lnTo>
                  <a:cubicBezTo>
                    <a:pt x="774" y="1990"/>
                    <a:pt x="735" y="2069"/>
                    <a:pt x="706" y="2147"/>
                  </a:cubicBezTo>
                  <a:cubicBezTo>
                    <a:pt x="696" y="2176"/>
                    <a:pt x="716" y="2196"/>
                    <a:pt x="735" y="2196"/>
                  </a:cubicBezTo>
                  <a:cubicBezTo>
                    <a:pt x="755" y="2196"/>
                    <a:pt x="765" y="2186"/>
                    <a:pt x="774" y="2176"/>
                  </a:cubicBezTo>
                  <a:cubicBezTo>
                    <a:pt x="794" y="2108"/>
                    <a:pt x="824" y="2039"/>
                    <a:pt x="853" y="1971"/>
                  </a:cubicBezTo>
                  <a:cubicBezTo>
                    <a:pt x="863" y="1960"/>
                    <a:pt x="863" y="1941"/>
                    <a:pt x="872" y="1921"/>
                  </a:cubicBezTo>
                  <a:cubicBezTo>
                    <a:pt x="912" y="2019"/>
                    <a:pt x="951" y="2117"/>
                    <a:pt x="990" y="2206"/>
                  </a:cubicBezTo>
                  <a:cubicBezTo>
                    <a:pt x="990" y="2225"/>
                    <a:pt x="1000" y="2225"/>
                    <a:pt x="1020" y="2225"/>
                  </a:cubicBezTo>
                  <a:cubicBezTo>
                    <a:pt x="1039" y="2225"/>
                    <a:pt x="1059" y="2206"/>
                    <a:pt x="1049" y="2176"/>
                  </a:cubicBezTo>
                  <a:cubicBezTo>
                    <a:pt x="1010" y="2069"/>
                    <a:pt x="961" y="1951"/>
                    <a:pt x="922" y="1843"/>
                  </a:cubicBezTo>
                  <a:cubicBezTo>
                    <a:pt x="912" y="1843"/>
                    <a:pt x="912" y="1833"/>
                    <a:pt x="912" y="1833"/>
                  </a:cubicBezTo>
                  <a:cubicBezTo>
                    <a:pt x="941" y="1755"/>
                    <a:pt x="981" y="1666"/>
                    <a:pt x="1010" y="1588"/>
                  </a:cubicBezTo>
                  <a:cubicBezTo>
                    <a:pt x="1049" y="1686"/>
                    <a:pt x="1088" y="1775"/>
                    <a:pt x="1127" y="1873"/>
                  </a:cubicBezTo>
                  <a:cubicBezTo>
                    <a:pt x="1127" y="1882"/>
                    <a:pt x="1147" y="1892"/>
                    <a:pt x="1157" y="1892"/>
                  </a:cubicBezTo>
                  <a:cubicBezTo>
                    <a:pt x="1177" y="1892"/>
                    <a:pt x="1206" y="1873"/>
                    <a:pt x="1186" y="1843"/>
                  </a:cubicBezTo>
                  <a:cubicBezTo>
                    <a:pt x="1147" y="1725"/>
                    <a:pt x="1098" y="1618"/>
                    <a:pt x="1059" y="1510"/>
                  </a:cubicBezTo>
                  <a:cubicBezTo>
                    <a:pt x="1059" y="1500"/>
                    <a:pt x="1049" y="1500"/>
                    <a:pt x="1049" y="1500"/>
                  </a:cubicBezTo>
                  <a:cubicBezTo>
                    <a:pt x="1068" y="1441"/>
                    <a:pt x="1088" y="1392"/>
                    <a:pt x="1118" y="1343"/>
                  </a:cubicBezTo>
                  <a:cubicBezTo>
                    <a:pt x="1137" y="1343"/>
                    <a:pt x="1157" y="1353"/>
                    <a:pt x="1177" y="1353"/>
                  </a:cubicBezTo>
                  <a:cubicBezTo>
                    <a:pt x="1216" y="1353"/>
                    <a:pt x="1255" y="1343"/>
                    <a:pt x="1284" y="1324"/>
                  </a:cubicBezTo>
                  <a:cubicBezTo>
                    <a:pt x="1323" y="1372"/>
                    <a:pt x="1353" y="1412"/>
                    <a:pt x="1392" y="1461"/>
                  </a:cubicBezTo>
                  <a:cubicBezTo>
                    <a:pt x="1373" y="1579"/>
                    <a:pt x="1362" y="1696"/>
                    <a:pt x="1343" y="1814"/>
                  </a:cubicBezTo>
                  <a:cubicBezTo>
                    <a:pt x="1343" y="1843"/>
                    <a:pt x="1362" y="1853"/>
                    <a:pt x="1382" y="1853"/>
                  </a:cubicBezTo>
                  <a:cubicBezTo>
                    <a:pt x="1402" y="1853"/>
                    <a:pt x="1412" y="1843"/>
                    <a:pt x="1421" y="1823"/>
                  </a:cubicBezTo>
                  <a:cubicBezTo>
                    <a:pt x="1431" y="1725"/>
                    <a:pt x="1441" y="1637"/>
                    <a:pt x="1451" y="1539"/>
                  </a:cubicBezTo>
                  <a:cubicBezTo>
                    <a:pt x="1500" y="1608"/>
                    <a:pt x="1558" y="1677"/>
                    <a:pt x="1608" y="1745"/>
                  </a:cubicBezTo>
                  <a:cubicBezTo>
                    <a:pt x="1598" y="1862"/>
                    <a:pt x="1578" y="1990"/>
                    <a:pt x="1569" y="2108"/>
                  </a:cubicBezTo>
                  <a:cubicBezTo>
                    <a:pt x="1569" y="2127"/>
                    <a:pt x="1588" y="2147"/>
                    <a:pt x="1608" y="2147"/>
                  </a:cubicBezTo>
                  <a:cubicBezTo>
                    <a:pt x="1617" y="2147"/>
                    <a:pt x="1637" y="2137"/>
                    <a:pt x="1637" y="2117"/>
                  </a:cubicBezTo>
                  <a:cubicBezTo>
                    <a:pt x="1647" y="2019"/>
                    <a:pt x="1667" y="1921"/>
                    <a:pt x="1676" y="1823"/>
                  </a:cubicBezTo>
                  <a:cubicBezTo>
                    <a:pt x="1725" y="1892"/>
                    <a:pt x="1774" y="1960"/>
                    <a:pt x="1833" y="2029"/>
                  </a:cubicBezTo>
                  <a:cubicBezTo>
                    <a:pt x="1843" y="2039"/>
                    <a:pt x="1852" y="2049"/>
                    <a:pt x="1863" y="2049"/>
                  </a:cubicBezTo>
                  <a:cubicBezTo>
                    <a:pt x="1882" y="2049"/>
                    <a:pt x="1911" y="2019"/>
                    <a:pt x="1892" y="1990"/>
                  </a:cubicBezTo>
                  <a:cubicBezTo>
                    <a:pt x="1843" y="1931"/>
                    <a:pt x="1804" y="1873"/>
                    <a:pt x="1754" y="1814"/>
                  </a:cubicBezTo>
                  <a:cubicBezTo>
                    <a:pt x="1745" y="1804"/>
                    <a:pt x="1735" y="1794"/>
                    <a:pt x="1725" y="1775"/>
                  </a:cubicBezTo>
                  <a:lnTo>
                    <a:pt x="1725" y="1775"/>
                  </a:lnTo>
                  <a:cubicBezTo>
                    <a:pt x="1823" y="1794"/>
                    <a:pt x="1921" y="1804"/>
                    <a:pt x="2019" y="1823"/>
                  </a:cubicBezTo>
                  <a:lnTo>
                    <a:pt x="2029" y="1823"/>
                  </a:lnTo>
                  <a:cubicBezTo>
                    <a:pt x="2068" y="1823"/>
                    <a:pt x="2078" y="1755"/>
                    <a:pt x="2029" y="1745"/>
                  </a:cubicBezTo>
                  <a:cubicBezTo>
                    <a:pt x="1911" y="1735"/>
                    <a:pt x="1794" y="1716"/>
                    <a:pt x="1676" y="1696"/>
                  </a:cubicBezTo>
                  <a:lnTo>
                    <a:pt x="1667" y="1696"/>
                  </a:lnTo>
                  <a:cubicBezTo>
                    <a:pt x="1608" y="1627"/>
                    <a:pt x="1558" y="1559"/>
                    <a:pt x="1500" y="1490"/>
                  </a:cubicBezTo>
                  <a:lnTo>
                    <a:pt x="1500" y="1490"/>
                  </a:lnTo>
                  <a:cubicBezTo>
                    <a:pt x="1598" y="1500"/>
                    <a:pt x="1706" y="1520"/>
                    <a:pt x="1804" y="1529"/>
                  </a:cubicBezTo>
                  <a:cubicBezTo>
                    <a:pt x="1843" y="1529"/>
                    <a:pt x="1852" y="1461"/>
                    <a:pt x="1813" y="1461"/>
                  </a:cubicBezTo>
                  <a:cubicBezTo>
                    <a:pt x="1686" y="1441"/>
                    <a:pt x="1569" y="1422"/>
                    <a:pt x="1451" y="1412"/>
                  </a:cubicBezTo>
                  <a:lnTo>
                    <a:pt x="1441" y="1412"/>
                  </a:lnTo>
                  <a:cubicBezTo>
                    <a:pt x="1412" y="1363"/>
                    <a:pt x="1373" y="1324"/>
                    <a:pt x="1343" y="1285"/>
                  </a:cubicBezTo>
                  <a:lnTo>
                    <a:pt x="1402" y="1196"/>
                  </a:lnTo>
                  <a:cubicBezTo>
                    <a:pt x="1412" y="1167"/>
                    <a:pt x="1421" y="1147"/>
                    <a:pt x="1421" y="1118"/>
                  </a:cubicBezTo>
                  <a:cubicBezTo>
                    <a:pt x="1471" y="1108"/>
                    <a:pt x="1519" y="1098"/>
                    <a:pt x="1578" y="1098"/>
                  </a:cubicBezTo>
                  <a:cubicBezTo>
                    <a:pt x="1676" y="1167"/>
                    <a:pt x="1774" y="1245"/>
                    <a:pt x="1863" y="1314"/>
                  </a:cubicBezTo>
                  <a:cubicBezTo>
                    <a:pt x="1872" y="1314"/>
                    <a:pt x="1882" y="1324"/>
                    <a:pt x="1882" y="1324"/>
                  </a:cubicBezTo>
                  <a:cubicBezTo>
                    <a:pt x="1911" y="1324"/>
                    <a:pt x="1941" y="1274"/>
                    <a:pt x="1911" y="1255"/>
                  </a:cubicBezTo>
                  <a:lnTo>
                    <a:pt x="1676" y="1078"/>
                  </a:lnTo>
                  <a:lnTo>
                    <a:pt x="1941" y="1049"/>
                  </a:lnTo>
                  <a:cubicBezTo>
                    <a:pt x="2039" y="1118"/>
                    <a:pt x="2127" y="1196"/>
                    <a:pt x="2225" y="1265"/>
                  </a:cubicBezTo>
                  <a:cubicBezTo>
                    <a:pt x="2235" y="1265"/>
                    <a:pt x="2244" y="1274"/>
                    <a:pt x="2244" y="1274"/>
                  </a:cubicBezTo>
                  <a:cubicBezTo>
                    <a:pt x="2274" y="1274"/>
                    <a:pt x="2303" y="1226"/>
                    <a:pt x="2274" y="1206"/>
                  </a:cubicBezTo>
                  <a:lnTo>
                    <a:pt x="2039" y="1030"/>
                  </a:lnTo>
                  <a:cubicBezTo>
                    <a:pt x="2127" y="1020"/>
                    <a:pt x="2215" y="1010"/>
                    <a:pt x="2294" y="1000"/>
                  </a:cubicBezTo>
                  <a:cubicBezTo>
                    <a:pt x="2342" y="991"/>
                    <a:pt x="2333" y="932"/>
                    <a:pt x="2294" y="932"/>
                  </a:cubicBezTo>
                  <a:lnTo>
                    <a:pt x="2284" y="932"/>
                  </a:lnTo>
                  <a:cubicBezTo>
                    <a:pt x="2215" y="941"/>
                    <a:pt x="2137" y="951"/>
                    <a:pt x="2068" y="961"/>
                  </a:cubicBezTo>
                  <a:lnTo>
                    <a:pt x="2019" y="961"/>
                  </a:lnTo>
                  <a:cubicBezTo>
                    <a:pt x="2078" y="883"/>
                    <a:pt x="2146" y="804"/>
                    <a:pt x="2205" y="726"/>
                  </a:cubicBezTo>
                  <a:cubicBezTo>
                    <a:pt x="2225" y="697"/>
                    <a:pt x="2205" y="667"/>
                    <a:pt x="2176" y="667"/>
                  </a:cubicBezTo>
                  <a:cubicBezTo>
                    <a:pt x="2166" y="667"/>
                    <a:pt x="2157" y="677"/>
                    <a:pt x="2146" y="687"/>
                  </a:cubicBezTo>
                  <a:cubicBezTo>
                    <a:pt x="2078" y="775"/>
                    <a:pt x="2000" y="873"/>
                    <a:pt x="1931" y="971"/>
                  </a:cubicBezTo>
                  <a:cubicBezTo>
                    <a:pt x="1921" y="971"/>
                    <a:pt x="1921" y="971"/>
                    <a:pt x="1921" y="980"/>
                  </a:cubicBezTo>
                  <a:lnTo>
                    <a:pt x="1656" y="1010"/>
                  </a:lnTo>
                  <a:cubicBezTo>
                    <a:pt x="1725" y="932"/>
                    <a:pt x="1784" y="854"/>
                    <a:pt x="1843" y="775"/>
                  </a:cubicBezTo>
                  <a:cubicBezTo>
                    <a:pt x="1863" y="745"/>
                    <a:pt x="1843" y="716"/>
                    <a:pt x="1813" y="716"/>
                  </a:cubicBezTo>
                  <a:cubicBezTo>
                    <a:pt x="1804" y="716"/>
                    <a:pt x="1794" y="726"/>
                    <a:pt x="1784" y="736"/>
                  </a:cubicBezTo>
                  <a:cubicBezTo>
                    <a:pt x="1715" y="824"/>
                    <a:pt x="1637" y="922"/>
                    <a:pt x="1569" y="1020"/>
                  </a:cubicBezTo>
                  <a:cubicBezTo>
                    <a:pt x="1569" y="1020"/>
                    <a:pt x="1558" y="1020"/>
                    <a:pt x="1558" y="1030"/>
                  </a:cubicBezTo>
                  <a:cubicBezTo>
                    <a:pt x="1510" y="1030"/>
                    <a:pt x="1460" y="1039"/>
                    <a:pt x="1412" y="1049"/>
                  </a:cubicBezTo>
                  <a:cubicBezTo>
                    <a:pt x="1392" y="980"/>
                    <a:pt x="1353" y="932"/>
                    <a:pt x="1304" y="893"/>
                  </a:cubicBezTo>
                  <a:cubicBezTo>
                    <a:pt x="1314" y="843"/>
                    <a:pt x="1333" y="795"/>
                    <a:pt x="1353" y="756"/>
                  </a:cubicBezTo>
                  <a:lnTo>
                    <a:pt x="1362" y="756"/>
                  </a:lnTo>
                  <a:lnTo>
                    <a:pt x="1686" y="608"/>
                  </a:lnTo>
                  <a:cubicBezTo>
                    <a:pt x="1725" y="599"/>
                    <a:pt x="1706" y="540"/>
                    <a:pt x="1676" y="540"/>
                  </a:cubicBezTo>
                  <a:lnTo>
                    <a:pt x="1667" y="540"/>
                  </a:lnTo>
                  <a:cubicBezTo>
                    <a:pt x="1569" y="579"/>
                    <a:pt x="1480" y="618"/>
                    <a:pt x="1392" y="658"/>
                  </a:cubicBezTo>
                  <a:cubicBezTo>
                    <a:pt x="1431" y="579"/>
                    <a:pt x="1460" y="501"/>
                    <a:pt x="1500" y="412"/>
                  </a:cubicBezTo>
                  <a:cubicBezTo>
                    <a:pt x="1608" y="364"/>
                    <a:pt x="1715" y="324"/>
                    <a:pt x="1833" y="275"/>
                  </a:cubicBezTo>
                  <a:cubicBezTo>
                    <a:pt x="1863" y="255"/>
                    <a:pt x="1852" y="207"/>
                    <a:pt x="1813" y="207"/>
                  </a:cubicBezTo>
                  <a:lnTo>
                    <a:pt x="1804" y="207"/>
                  </a:lnTo>
                  <a:lnTo>
                    <a:pt x="1539" y="324"/>
                  </a:lnTo>
                  <a:cubicBezTo>
                    <a:pt x="1569" y="246"/>
                    <a:pt x="1598" y="157"/>
                    <a:pt x="1637" y="79"/>
                  </a:cubicBezTo>
                  <a:cubicBezTo>
                    <a:pt x="1647" y="50"/>
                    <a:pt x="1617" y="30"/>
                    <a:pt x="1598" y="30"/>
                  </a:cubicBezTo>
                  <a:cubicBezTo>
                    <a:pt x="1588" y="30"/>
                    <a:pt x="1578" y="40"/>
                    <a:pt x="1569" y="50"/>
                  </a:cubicBezTo>
                  <a:lnTo>
                    <a:pt x="1480" y="255"/>
                  </a:lnTo>
                  <a:cubicBezTo>
                    <a:pt x="1480" y="275"/>
                    <a:pt x="1471" y="285"/>
                    <a:pt x="1460" y="305"/>
                  </a:cubicBezTo>
                  <a:cubicBezTo>
                    <a:pt x="1431" y="207"/>
                    <a:pt x="1392" y="118"/>
                    <a:pt x="1353" y="20"/>
                  </a:cubicBezTo>
                  <a:cubicBezTo>
                    <a:pt x="1343" y="11"/>
                    <a:pt x="1333" y="1"/>
                    <a:pt x="1323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4"/>
            <p:cNvSpPr/>
            <p:nvPr/>
          </p:nvSpPr>
          <p:spPr>
            <a:xfrm>
              <a:off x="6282057" y="5450151"/>
              <a:ext cx="398087" cy="378050"/>
            </a:xfrm>
            <a:custGeom>
              <a:avLst/>
              <a:gdLst/>
              <a:ahLst/>
              <a:cxnLst/>
              <a:rect l="l" t="t" r="r" b="b"/>
              <a:pathLst>
                <a:path w="2343" h="2225" extrusionOk="0">
                  <a:moveTo>
                    <a:pt x="1324" y="1"/>
                  </a:moveTo>
                  <a:cubicBezTo>
                    <a:pt x="1294" y="1"/>
                    <a:pt x="1274" y="20"/>
                    <a:pt x="1285" y="49"/>
                  </a:cubicBezTo>
                  <a:cubicBezTo>
                    <a:pt x="1333" y="157"/>
                    <a:pt x="1372" y="275"/>
                    <a:pt x="1422" y="382"/>
                  </a:cubicBezTo>
                  <a:lnTo>
                    <a:pt x="1422" y="393"/>
                  </a:lnTo>
                  <a:cubicBezTo>
                    <a:pt x="1392" y="471"/>
                    <a:pt x="1363" y="559"/>
                    <a:pt x="1324" y="637"/>
                  </a:cubicBezTo>
                  <a:cubicBezTo>
                    <a:pt x="1285" y="539"/>
                    <a:pt x="1245" y="451"/>
                    <a:pt x="1216" y="353"/>
                  </a:cubicBezTo>
                  <a:cubicBezTo>
                    <a:pt x="1206" y="343"/>
                    <a:pt x="1196" y="334"/>
                    <a:pt x="1176" y="334"/>
                  </a:cubicBezTo>
                  <a:cubicBezTo>
                    <a:pt x="1157" y="334"/>
                    <a:pt x="1137" y="353"/>
                    <a:pt x="1147" y="382"/>
                  </a:cubicBezTo>
                  <a:cubicBezTo>
                    <a:pt x="1187" y="500"/>
                    <a:pt x="1235" y="608"/>
                    <a:pt x="1285" y="716"/>
                  </a:cubicBezTo>
                  <a:lnTo>
                    <a:pt x="1285" y="726"/>
                  </a:lnTo>
                  <a:cubicBezTo>
                    <a:pt x="1265" y="774"/>
                    <a:pt x="1245" y="814"/>
                    <a:pt x="1235" y="863"/>
                  </a:cubicBezTo>
                  <a:cubicBezTo>
                    <a:pt x="1216" y="863"/>
                    <a:pt x="1187" y="853"/>
                    <a:pt x="1167" y="853"/>
                  </a:cubicBezTo>
                  <a:cubicBezTo>
                    <a:pt x="1128" y="853"/>
                    <a:pt x="1078" y="872"/>
                    <a:pt x="1039" y="892"/>
                  </a:cubicBezTo>
                  <a:cubicBezTo>
                    <a:pt x="1010" y="853"/>
                    <a:pt x="980" y="814"/>
                    <a:pt x="951" y="765"/>
                  </a:cubicBezTo>
                  <a:cubicBezTo>
                    <a:pt x="961" y="647"/>
                    <a:pt x="980" y="530"/>
                    <a:pt x="991" y="412"/>
                  </a:cubicBezTo>
                  <a:cubicBezTo>
                    <a:pt x="991" y="382"/>
                    <a:pt x="971" y="373"/>
                    <a:pt x="951" y="373"/>
                  </a:cubicBezTo>
                  <a:cubicBezTo>
                    <a:pt x="941" y="373"/>
                    <a:pt x="922" y="382"/>
                    <a:pt x="922" y="402"/>
                  </a:cubicBezTo>
                  <a:cubicBezTo>
                    <a:pt x="912" y="500"/>
                    <a:pt x="893" y="589"/>
                    <a:pt x="882" y="687"/>
                  </a:cubicBezTo>
                  <a:cubicBezTo>
                    <a:pt x="834" y="618"/>
                    <a:pt x="775" y="549"/>
                    <a:pt x="726" y="480"/>
                  </a:cubicBezTo>
                  <a:cubicBezTo>
                    <a:pt x="736" y="363"/>
                    <a:pt x="755" y="236"/>
                    <a:pt x="765" y="118"/>
                  </a:cubicBezTo>
                  <a:cubicBezTo>
                    <a:pt x="775" y="99"/>
                    <a:pt x="755" y="79"/>
                    <a:pt x="736" y="79"/>
                  </a:cubicBezTo>
                  <a:cubicBezTo>
                    <a:pt x="716" y="79"/>
                    <a:pt x="697" y="88"/>
                    <a:pt x="697" y="108"/>
                  </a:cubicBezTo>
                  <a:lnTo>
                    <a:pt x="667" y="402"/>
                  </a:lnTo>
                  <a:cubicBezTo>
                    <a:pt x="608" y="334"/>
                    <a:pt x="559" y="265"/>
                    <a:pt x="501" y="197"/>
                  </a:cubicBezTo>
                  <a:cubicBezTo>
                    <a:pt x="501" y="186"/>
                    <a:pt x="490" y="177"/>
                    <a:pt x="481" y="177"/>
                  </a:cubicBezTo>
                  <a:cubicBezTo>
                    <a:pt x="451" y="177"/>
                    <a:pt x="432" y="206"/>
                    <a:pt x="451" y="236"/>
                  </a:cubicBezTo>
                  <a:cubicBezTo>
                    <a:pt x="490" y="295"/>
                    <a:pt x="540" y="353"/>
                    <a:pt x="579" y="412"/>
                  </a:cubicBezTo>
                  <a:cubicBezTo>
                    <a:pt x="588" y="422"/>
                    <a:pt x="599" y="441"/>
                    <a:pt x="608" y="451"/>
                  </a:cubicBezTo>
                  <a:cubicBezTo>
                    <a:pt x="510" y="432"/>
                    <a:pt x="412" y="422"/>
                    <a:pt x="314" y="412"/>
                  </a:cubicBezTo>
                  <a:lnTo>
                    <a:pt x="305" y="412"/>
                  </a:lnTo>
                  <a:cubicBezTo>
                    <a:pt x="265" y="412"/>
                    <a:pt x="265" y="471"/>
                    <a:pt x="305" y="480"/>
                  </a:cubicBezTo>
                  <a:cubicBezTo>
                    <a:pt x="422" y="500"/>
                    <a:pt x="540" y="510"/>
                    <a:pt x="657" y="530"/>
                  </a:cubicBezTo>
                  <a:lnTo>
                    <a:pt x="677" y="530"/>
                  </a:lnTo>
                  <a:cubicBezTo>
                    <a:pt x="726" y="598"/>
                    <a:pt x="784" y="667"/>
                    <a:pt x="834" y="735"/>
                  </a:cubicBezTo>
                  <a:cubicBezTo>
                    <a:pt x="736" y="726"/>
                    <a:pt x="638" y="706"/>
                    <a:pt x="540" y="696"/>
                  </a:cubicBezTo>
                  <a:lnTo>
                    <a:pt x="530" y="696"/>
                  </a:lnTo>
                  <a:cubicBezTo>
                    <a:pt x="490" y="696"/>
                    <a:pt x="481" y="765"/>
                    <a:pt x="530" y="765"/>
                  </a:cubicBezTo>
                  <a:cubicBezTo>
                    <a:pt x="647" y="785"/>
                    <a:pt x="765" y="804"/>
                    <a:pt x="882" y="814"/>
                  </a:cubicBezTo>
                  <a:lnTo>
                    <a:pt x="893" y="814"/>
                  </a:lnTo>
                  <a:cubicBezTo>
                    <a:pt x="922" y="853"/>
                    <a:pt x="961" y="902"/>
                    <a:pt x="991" y="941"/>
                  </a:cubicBezTo>
                  <a:cubicBezTo>
                    <a:pt x="971" y="961"/>
                    <a:pt x="951" y="981"/>
                    <a:pt x="941" y="1010"/>
                  </a:cubicBezTo>
                  <a:cubicBezTo>
                    <a:pt x="932" y="1039"/>
                    <a:pt x="922" y="1079"/>
                    <a:pt x="922" y="1108"/>
                  </a:cubicBezTo>
                  <a:cubicBezTo>
                    <a:pt x="873" y="1118"/>
                    <a:pt x="814" y="1127"/>
                    <a:pt x="765" y="1127"/>
                  </a:cubicBezTo>
                  <a:lnTo>
                    <a:pt x="755" y="1127"/>
                  </a:lnTo>
                  <a:cubicBezTo>
                    <a:pt x="667" y="1059"/>
                    <a:pt x="569" y="990"/>
                    <a:pt x="471" y="912"/>
                  </a:cubicBezTo>
                  <a:cubicBezTo>
                    <a:pt x="461" y="912"/>
                    <a:pt x="461" y="902"/>
                    <a:pt x="451" y="902"/>
                  </a:cubicBezTo>
                  <a:cubicBezTo>
                    <a:pt x="422" y="902"/>
                    <a:pt x="392" y="951"/>
                    <a:pt x="432" y="970"/>
                  </a:cubicBezTo>
                  <a:cubicBezTo>
                    <a:pt x="501" y="1029"/>
                    <a:pt x="579" y="1088"/>
                    <a:pt x="657" y="1147"/>
                  </a:cubicBezTo>
                  <a:cubicBezTo>
                    <a:pt x="569" y="1157"/>
                    <a:pt x="490" y="1166"/>
                    <a:pt x="403" y="1177"/>
                  </a:cubicBezTo>
                  <a:cubicBezTo>
                    <a:pt x="305" y="1108"/>
                    <a:pt x="207" y="1029"/>
                    <a:pt x="109" y="961"/>
                  </a:cubicBezTo>
                  <a:cubicBezTo>
                    <a:pt x="98" y="961"/>
                    <a:pt x="98" y="951"/>
                    <a:pt x="89" y="951"/>
                  </a:cubicBezTo>
                  <a:cubicBezTo>
                    <a:pt x="59" y="951"/>
                    <a:pt x="40" y="1000"/>
                    <a:pt x="69" y="1020"/>
                  </a:cubicBezTo>
                  <a:cubicBezTo>
                    <a:pt x="148" y="1079"/>
                    <a:pt x="216" y="1137"/>
                    <a:pt x="294" y="1196"/>
                  </a:cubicBezTo>
                  <a:cubicBezTo>
                    <a:pt x="216" y="1206"/>
                    <a:pt x="128" y="1216"/>
                    <a:pt x="40" y="1225"/>
                  </a:cubicBezTo>
                  <a:cubicBezTo>
                    <a:pt x="1" y="1235"/>
                    <a:pt x="1" y="1294"/>
                    <a:pt x="40" y="1294"/>
                  </a:cubicBezTo>
                  <a:lnTo>
                    <a:pt x="50" y="1294"/>
                  </a:lnTo>
                  <a:cubicBezTo>
                    <a:pt x="118" y="1284"/>
                    <a:pt x="196" y="1275"/>
                    <a:pt x="265" y="1264"/>
                  </a:cubicBezTo>
                  <a:lnTo>
                    <a:pt x="314" y="1264"/>
                  </a:lnTo>
                  <a:cubicBezTo>
                    <a:pt x="255" y="1343"/>
                    <a:pt x="196" y="1421"/>
                    <a:pt x="128" y="1500"/>
                  </a:cubicBezTo>
                  <a:cubicBezTo>
                    <a:pt x="109" y="1529"/>
                    <a:pt x="138" y="1558"/>
                    <a:pt x="157" y="1558"/>
                  </a:cubicBezTo>
                  <a:cubicBezTo>
                    <a:pt x="167" y="1558"/>
                    <a:pt x="177" y="1549"/>
                    <a:pt x="187" y="1539"/>
                  </a:cubicBezTo>
                  <a:cubicBezTo>
                    <a:pt x="265" y="1451"/>
                    <a:pt x="334" y="1353"/>
                    <a:pt x="412" y="1255"/>
                  </a:cubicBezTo>
                  <a:lnTo>
                    <a:pt x="412" y="1245"/>
                  </a:lnTo>
                  <a:lnTo>
                    <a:pt x="677" y="1216"/>
                  </a:lnTo>
                  <a:lnTo>
                    <a:pt x="677" y="1216"/>
                  </a:lnTo>
                  <a:cubicBezTo>
                    <a:pt x="618" y="1294"/>
                    <a:pt x="549" y="1373"/>
                    <a:pt x="490" y="1451"/>
                  </a:cubicBezTo>
                  <a:cubicBezTo>
                    <a:pt x="471" y="1480"/>
                    <a:pt x="501" y="1510"/>
                    <a:pt x="520" y="1510"/>
                  </a:cubicBezTo>
                  <a:cubicBezTo>
                    <a:pt x="530" y="1510"/>
                    <a:pt x="540" y="1510"/>
                    <a:pt x="549" y="1500"/>
                  </a:cubicBezTo>
                  <a:cubicBezTo>
                    <a:pt x="618" y="1402"/>
                    <a:pt x="697" y="1304"/>
                    <a:pt x="775" y="1216"/>
                  </a:cubicBezTo>
                  <a:lnTo>
                    <a:pt x="775" y="1196"/>
                  </a:lnTo>
                  <a:cubicBezTo>
                    <a:pt x="834" y="1196"/>
                    <a:pt x="882" y="1186"/>
                    <a:pt x="932" y="1177"/>
                  </a:cubicBezTo>
                  <a:cubicBezTo>
                    <a:pt x="951" y="1235"/>
                    <a:pt x="991" y="1284"/>
                    <a:pt x="1049" y="1314"/>
                  </a:cubicBezTo>
                  <a:cubicBezTo>
                    <a:pt x="1020" y="1362"/>
                    <a:pt x="1000" y="1421"/>
                    <a:pt x="980" y="1471"/>
                  </a:cubicBezTo>
                  <a:cubicBezTo>
                    <a:pt x="873" y="1519"/>
                    <a:pt x="755" y="1569"/>
                    <a:pt x="647" y="1617"/>
                  </a:cubicBezTo>
                  <a:cubicBezTo>
                    <a:pt x="608" y="1637"/>
                    <a:pt x="628" y="1686"/>
                    <a:pt x="657" y="1686"/>
                  </a:cubicBezTo>
                  <a:lnTo>
                    <a:pt x="677" y="1686"/>
                  </a:lnTo>
                  <a:lnTo>
                    <a:pt x="941" y="1569"/>
                  </a:lnTo>
                  <a:lnTo>
                    <a:pt x="941" y="1569"/>
                  </a:lnTo>
                  <a:cubicBezTo>
                    <a:pt x="912" y="1647"/>
                    <a:pt x="873" y="1725"/>
                    <a:pt x="843" y="1813"/>
                  </a:cubicBezTo>
                  <a:cubicBezTo>
                    <a:pt x="726" y="1863"/>
                    <a:pt x="618" y="1902"/>
                    <a:pt x="510" y="1950"/>
                  </a:cubicBezTo>
                  <a:cubicBezTo>
                    <a:pt x="471" y="1970"/>
                    <a:pt x="490" y="2019"/>
                    <a:pt x="520" y="2019"/>
                  </a:cubicBezTo>
                  <a:lnTo>
                    <a:pt x="540" y="2019"/>
                  </a:lnTo>
                  <a:lnTo>
                    <a:pt x="804" y="1902"/>
                  </a:lnTo>
                  <a:lnTo>
                    <a:pt x="804" y="1902"/>
                  </a:lnTo>
                  <a:cubicBezTo>
                    <a:pt x="765" y="1990"/>
                    <a:pt x="736" y="2068"/>
                    <a:pt x="706" y="2146"/>
                  </a:cubicBezTo>
                  <a:cubicBezTo>
                    <a:pt x="686" y="2176"/>
                    <a:pt x="716" y="2196"/>
                    <a:pt x="736" y="2196"/>
                  </a:cubicBezTo>
                  <a:cubicBezTo>
                    <a:pt x="745" y="2196"/>
                    <a:pt x="765" y="2186"/>
                    <a:pt x="765" y="2176"/>
                  </a:cubicBezTo>
                  <a:lnTo>
                    <a:pt x="853" y="1970"/>
                  </a:lnTo>
                  <a:cubicBezTo>
                    <a:pt x="863" y="1950"/>
                    <a:pt x="863" y="1941"/>
                    <a:pt x="873" y="1921"/>
                  </a:cubicBezTo>
                  <a:cubicBezTo>
                    <a:pt x="912" y="2019"/>
                    <a:pt x="951" y="2107"/>
                    <a:pt x="980" y="2205"/>
                  </a:cubicBezTo>
                  <a:cubicBezTo>
                    <a:pt x="991" y="2215"/>
                    <a:pt x="1000" y="2225"/>
                    <a:pt x="1010" y="2225"/>
                  </a:cubicBezTo>
                  <a:cubicBezTo>
                    <a:pt x="1039" y="2225"/>
                    <a:pt x="1059" y="2205"/>
                    <a:pt x="1049" y="2176"/>
                  </a:cubicBezTo>
                  <a:cubicBezTo>
                    <a:pt x="1000" y="2068"/>
                    <a:pt x="961" y="1950"/>
                    <a:pt x="912" y="1843"/>
                  </a:cubicBezTo>
                  <a:lnTo>
                    <a:pt x="912" y="1833"/>
                  </a:lnTo>
                  <a:cubicBezTo>
                    <a:pt x="941" y="1754"/>
                    <a:pt x="980" y="1667"/>
                    <a:pt x="1010" y="1588"/>
                  </a:cubicBezTo>
                  <a:cubicBezTo>
                    <a:pt x="1049" y="1676"/>
                    <a:pt x="1089" y="1774"/>
                    <a:pt x="1128" y="1863"/>
                  </a:cubicBezTo>
                  <a:cubicBezTo>
                    <a:pt x="1128" y="1882"/>
                    <a:pt x="1137" y="1892"/>
                    <a:pt x="1157" y="1892"/>
                  </a:cubicBezTo>
                  <a:cubicBezTo>
                    <a:pt x="1176" y="1892"/>
                    <a:pt x="1196" y="1872"/>
                    <a:pt x="1187" y="1843"/>
                  </a:cubicBezTo>
                  <a:cubicBezTo>
                    <a:pt x="1147" y="1725"/>
                    <a:pt x="1098" y="1617"/>
                    <a:pt x="1049" y="1510"/>
                  </a:cubicBezTo>
                  <a:lnTo>
                    <a:pt x="1049" y="1500"/>
                  </a:lnTo>
                  <a:cubicBezTo>
                    <a:pt x="1069" y="1441"/>
                    <a:pt x="1089" y="1392"/>
                    <a:pt x="1108" y="1343"/>
                  </a:cubicBezTo>
                  <a:cubicBezTo>
                    <a:pt x="1128" y="1343"/>
                    <a:pt x="1147" y="1353"/>
                    <a:pt x="1167" y="1353"/>
                  </a:cubicBezTo>
                  <a:cubicBezTo>
                    <a:pt x="1206" y="1353"/>
                    <a:pt x="1245" y="1343"/>
                    <a:pt x="1285" y="1323"/>
                  </a:cubicBezTo>
                  <a:cubicBezTo>
                    <a:pt x="1314" y="1362"/>
                    <a:pt x="1353" y="1412"/>
                    <a:pt x="1383" y="1451"/>
                  </a:cubicBezTo>
                  <a:lnTo>
                    <a:pt x="1383" y="1460"/>
                  </a:lnTo>
                  <a:cubicBezTo>
                    <a:pt x="1372" y="1578"/>
                    <a:pt x="1353" y="1696"/>
                    <a:pt x="1343" y="1813"/>
                  </a:cubicBezTo>
                  <a:cubicBezTo>
                    <a:pt x="1343" y="1843"/>
                    <a:pt x="1363" y="1852"/>
                    <a:pt x="1383" y="1852"/>
                  </a:cubicBezTo>
                  <a:cubicBezTo>
                    <a:pt x="1392" y="1852"/>
                    <a:pt x="1412" y="1843"/>
                    <a:pt x="1412" y="1823"/>
                  </a:cubicBezTo>
                  <a:cubicBezTo>
                    <a:pt x="1422" y="1725"/>
                    <a:pt x="1441" y="1637"/>
                    <a:pt x="1451" y="1539"/>
                  </a:cubicBezTo>
                  <a:cubicBezTo>
                    <a:pt x="1500" y="1608"/>
                    <a:pt x="1559" y="1676"/>
                    <a:pt x="1608" y="1745"/>
                  </a:cubicBezTo>
                  <a:cubicBezTo>
                    <a:pt x="1598" y="1863"/>
                    <a:pt x="1579" y="1980"/>
                    <a:pt x="1568" y="2107"/>
                  </a:cubicBezTo>
                  <a:cubicBezTo>
                    <a:pt x="1559" y="2127"/>
                    <a:pt x="1579" y="2146"/>
                    <a:pt x="1598" y="2146"/>
                  </a:cubicBezTo>
                  <a:cubicBezTo>
                    <a:pt x="1618" y="2146"/>
                    <a:pt x="1637" y="2137"/>
                    <a:pt x="1637" y="2117"/>
                  </a:cubicBezTo>
                  <a:lnTo>
                    <a:pt x="1666" y="1823"/>
                  </a:lnTo>
                  <a:cubicBezTo>
                    <a:pt x="1725" y="1892"/>
                    <a:pt x="1775" y="1961"/>
                    <a:pt x="1833" y="2029"/>
                  </a:cubicBezTo>
                  <a:cubicBezTo>
                    <a:pt x="1833" y="2039"/>
                    <a:pt x="1843" y="2048"/>
                    <a:pt x="1853" y="2048"/>
                  </a:cubicBezTo>
                  <a:cubicBezTo>
                    <a:pt x="1882" y="2048"/>
                    <a:pt x="1912" y="2019"/>
                    <a:pt x="1882" y="1990"/>
                  </a:cubicBezTo>
                  <a:cubicBezTo>
                    <a:pt x="1843" y="1931"/>
                    <a:pt x="1794" y="1872"/>
                    <a:pt x="1755" y="1813"/>
                  </a:cubicBezTo>
                  <a:cubicBezTo>
                    <a:pt x="1745" y="1804"/>
                    <a:pt x="1735" y="1784"/>
                    <a:pt x="1725" y="1774"/>
                  </a:cubicBezTo>
                  <a:lnTo>
                    <a:pt x="1725" y="1774"/>
                  </a:lnTo>
                  <a:cubicBezTo>
                    <a:pt x="1823" y="1784"/>
                    <a:pt x="1921" y="1804"/>
                    <a:pt x="2019" y="1813"/>
                  </a:cubicBezTo>
                  <a:lnTo>
                    <a:pt x="2029" y="1813"/>
                  </a:lnTo>
                  <a:cubicBezTo>
                    <a:pt x="2069" y="1813"/>
                    <a:pt x="2078" y="1754"/>
                    <a:pt x="2029" y="1745"/>
                  </a:cubicBezTo>
                  <a:cubicBezTo>
                    <a:pt x="1912" y="1725"/>
                    <a:pt x="1794" y="1715"/>
                    <a:pt x="1677" y="1696"/>
                  </a:cubicBezTo>
                  <a:lnTo>
                    <a:pt x="1657" y="1696"/>
                  </a:lnTo>
                  <a:cubicBezTo>
                    <a:pt x="1608" y="1627"/>
                    <a:pt x="1549" y="1558"/>
                    <a:pt x="1500" y="1490"/>
                  </a:cubicBezTo>
                  <a:lnTo>
                    <a:pt x="1500" y="1490"/>
                  </a:lnTo>
                  <a:cubicBezTo>
                    <a:pt x="1598" y="1500"/>
                    <a:pt x="1696" y="1510"/>
                    <a:pt x="1804" y="1529"/>
                  </a:cubicBezTo>
                  <a:cubicBezTo>
                    <a:pt x="1843" y="1529"/>
                    <a:pt x="1853" y="1460"/>
                    <a:pt x="1804" y="1460"/>
                  </a:cubicBezTo>
                  <a:cubicBezTo>
                    <a:pt x="1686" y="1441"/>
                    <a:pt x="1568" y="1421"/>
                    <a:pt x="1451" y="1412"/>
                  </a:cubicBezTo>
                  <a:cubicBezTo>
                    <a:pt x="1451" y="1402"/>
                    <a:pt x="1451" y="1402"/>
                    <a:pt x="1441" y="1402"/>
                  </a:cubicBezTo>
                  <a:lnTo>
                    <a:pt x="1441" y="1412"/>
                  </a:lnTo>
                  <a:cubicBezTo>
                    <a:pt x="1402" y="1362"/>
                    <a:pt x="1372" y="1323"/>
                    <a:pt x="1343" y="1284"/>
                  </a:cubicBezTo>
                  <a:lnTo>
                    <a:pt x="1402" y="1196"/>
                  </a:lnTo>
                  <a:cubicBezTo>
                    <a:pt x="1412" y="1166"/>
                    <a:pt x="1412" y="1147"/>
                    <a:pt x="1412" y="1118"/>
                  </a:cubicBezTo>
                  <a:cubicBezTo>
                    <a:pt x="1470" y="1108"/>
                    <a:pt x="1520" y="1098"/>
                    <a:pt x="1579" y="1098"/>
                  </a:cubicBezTo>
                  <a:cubicBezTo>
                    <a:pt x="1666" y="1166"/>
                    <a:pt x="1764" y="1235"/>
                    <a:pt x="1862" y="1314"/>
                  </a:cubicBezTo>
                  <a:lnTo>
                    <a:pt x="1882" y="1314"/>
                  </a:lnTo>
                  <a:cubicBezTo>
                    <a:pt x="1912" y="1314"/>
                    <a:pt x="1941" y="1275"/>
                    <a:pt x="1912" y="1255"/>
                  </a:cubicBezTo>
                  <a:lnTo>
                    <a:pt x="1677" y="1079"/>
                  </a:lnTo>
                  <a:cubicBezTo>
                    <a:pt x="1764" y="1068"/>
                    <a:pt x="1853" y="1059"/>
                    <a:pt x="1931" y="1049"/>
                  </a:cubicBezTo>
                  <a:cubicBezTo>
                    <a:pt x="2029" y="1118"/>
                    <a:pt x="2127" y="1186"/>
                    <a:pt x="2225" y="1264"/>
                  </a:cubicBezTo>
                  <a:cubicBezTo>
                    <a:pt x="2235" y="1264"/>
                    <a:pt x="2235" y="1275"/>
                    <a:pt x="2245" y="1275"/>
                  </a:cubicBezTo>
                  <a:cubicBezTo>
                    <a:pt x="2274" y="1275"/>
                    <a:pt x="2294" y="1225"/>
                    <a:pt x="2265" y="1206"/>
                  </a:cubicBezTo>
                  <a:cubicBezTo>
                    <a:pt x="2196" y="1147"/>
                    <a:pt x="2117" y="1088"/>
                    <a:pt x="2039" y="1029"/>
                  </a:cubicBezTo>
                  <a:cubicBezTo>
                    <a:pt x="2127" y="1020"/>
                    <a:pt x="2206" y="1010"/>
                    <a:pt x="2294" y="1000"/>
                  </a:cubicBezTo>
                  <a:cubicBezTo>
                    <a:pt x="2343" y="990"/>
                    <a:pt x="2333" y="931"/>
                    <a:pt x="2294" y="931"/>
                  </a:cubicBezTo>
                  <a:lnTo>
                    <a:pt x="2284" y="931"/>
                  </a:lnTo>
                  <a:cubicBezTo>
                    <a:pt x="2215" y="941"/>
                    <a:pt x="2137" y="951"/>
                    <a:pt x="2069" y="961"/>
                  </a:cubicBezTo>
                  <a:lnTo>
                    <a:pt x="2019" y="961"/>
                  </a:lnTo>
                  <a:cubicBezTo>
                    <a:pt x="2078" y="883"/>
                    <a:pt x="2147" y="804"/>
                    <a:pt x="2206" y="726"/>
                  </a:cubicBezTo>
                  <a:cubicBezTo>
                    <a:pt x="2225" y="696"/>
                    <a:pt x="2196" y="667"/>
                    <a:pt x="2176" y="667"/>
                  </a:cubicBezTo>
                  <a:cubicBezTo>
                    <a:pt x="2167" y="667"/>
                    <a:pt x="2156" y="676"/>
                    <a:pt x="2147" y="676"/>
                  </a:cubicBezTo>
                  <a:cubicBezTo>
                    <a:pt x="2078" y="774"/>
                    <a:pt x="2000" y="872"/>
                    <a:pt x="1921" y="961"/>
                  </a:cubicBezTo>
                  <a:lnTo>
                    <a:pt x="1921" y="981"/>
                  </a:lnTo>
                  <a:lnTo>
                    <a:pt x="1657" y="1010"/>
                  </a:lnTo>
                  <a:cubicBezTo>
                    <a:pt x="1716" y="931"/>
                    <a:pt x="1784" y="853"/>
                    <a:pt x="1843" y="774"/>
                  </a:cubicBezTo>
                  <a:cubicBezTo>
                    <a:pt x="1862" y="745"/>
                    <a:pt x="1843" y="716"/>
                    <a:pt x="1814" y="716"/>
                  </a:cubicBezTo>
                  <a:cubicBezTo>
                    <a:pt x="1804" y="716"/>
                    <a:pt x="1794" y="716"/>
                    <a:pt x="1784" y="726"/>
                  </a:cubicBezTo>
                  <a:cubicBezTo>
                    <a:pt x="1716" y="824"/>
                    <a:pt x="1637" y="922"/>
                    <a:pt x="1568" y="1010"/>
                  </a:cubicBezTo>
                  <a:lnTo>
                    <a:pt x="1559" y="1020"/>
                  </a:lnTo>
                  <a:cubicBezTo>
                    <a:pt x="1510" y="1029"/>
                    <a:pt x="1461" y="1039"/>
                    <a:pt x="1412" y="1039"/>
                  </a:cubicBezTo>
                  <a:cubicBezTo>
                    <a:pt x="1392" y="981"/>
                    <a:pt x="1353" y="922"/>
                    <a:pt x="1294" y="892"/>
                  </a:cubicBezTo>
                  <a:cubicBezTo>
                    <a:pt x="1314" y="843"/>
                    <a:pt x="1333" y="794"/>
                    <a:pt x="1353" y="755"/>
                  </a:cubicBezTo>
                  <a:cubicBezTo>
                    <a:pt x="1470" y="706"/>
                    <a:pt x="1579" y="657"/>
                    <a:pt x="1686" y="608"/>
                  </a:cubicBezTo>
                  <a:cubicBezTo>
                    <a:pt x="1725" y="589"/>
                    <a:pt x="1706" y="539"/>
                    <a:pt x="1677" y="539"/>
                  </a:cubicBezTo>
                  <a:lnTo>
                    <a:pt x="1657" y="539"/>
                  </a:lnTo>
                  <a:lnTo>
                    <a:pt x="1392" y="657"/>
                  </a:lnTo>
                  <a:cubicBezTo>
                    <a:pt x="1431" y="578"/>
                    <a:pt x="1461" y="491"/>
                    <a:pt x="1490" y="412"/>
                  </a:cubicBezTo>
                  <a:cubicBezTo>
                    <a:pt x="1608" y="363"/>
                    <a:pt x="1716" y="314"/>
                    <a:pt x="1823" y="275"/>
                  </a:cubicBezTo>
                  <a:cubicBezTo>
                    <a:pt x="1862" y="255"/>
                    <a:pt x="1843" y="206"/>
                    <a:pt x="1814" y="206"/>
                  </a:cubicBezTo>
                  <a:lnTo>
                    <a:pt x="1794" y="206"/>
                  </a:lnTo>
                  <a:lnTo>
                    <a:pt x="1529" y="324"/>
                  </a:lnTo>
                  <a:cubicBezTo>
                    <a:pt x="1568" y="236"/>
                    <a:pt x="1598" y="157"/>
                    <a:pt x="1627" y="79"/>
                  </a:cubicBezTo>
                  <a:cubicBezTo>
                    <a:pt x="1647" y="49"/>
                    <a:pt x="1618" y="30"/>
                    <a:pt x="1598" y="30"/>
                  </a:cubicBezTo>
                  <a:cubicBezTo>
                    <a:pt x="1588" y="30"/>
                    <a:pt x="1568" y="40"/>
                    <a:pt x="1568" y="49"/>
                  </a:cubicBezTo>
                  <a:lnTo>
                    <a:pt x="1481" y="255"/>
                  </a:lnTo>
                  <a:cubicBezTo>
                    <a:pt x="1481" y="275"/>
                    <a:pt x="1470" y="284"/>
                    <a:pt x="1461" y="304"/>
                  </a:cubicBezTo>
                  <a:cubicBezTo>
                    <a:pt x="1422" y="206"/>
                    <a:pt x="1392" y="118"/>
                    <a:pt x="1353" y="20"/>
                  </a:cubicBezTo>
                  <a:cubicBezTo>
                    <a:pt x="1343" y="10"/>
                    <a:pt x="1333" y="1"/>
                    <a:pt x="1324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4"/>
            <p:cNvSpPr/>
            <p:nvPr/>
          </p:nvSpPr>
          <p:spPr>
            <a:xfrm>
              <a:off x="7970253" y="5806446"/>
              <a:ext cx="213401" cy="204911"/>
            </a:xfrm>
            <a:custGeom>
              <a:avLst/>
              <a:gdLst/>
              <a:ahLst/>
              <a:cxnLst/>
              <a:rect l="l" t="t" r="r" b="b"/>
              <a:pathLst>
                <a:path w="1256" h="1206" extrusionOk="0">
                  <a:moveTo>
                    <a:pt x="706" y="1"/>
                  </a:moveTo>
                  <a:cubicBezTo>
                    <a:pt x="697" y="1"/>
                    <a:pt x="687" y="20"/>
                    <a:pt x="687" y="30"/>
                  </a:cubicBezTo>
                  <a:cubicBezTo>
                    <a:pt x="717" y="89"/>
                    <a:pt x="736" y="147"/>
                    <a:pt x="765" y="206"/>
                  </a:cubicBezTo>
                  <a:lnTo>
                    <a:pt x="765" y="216"/>
                  </a:lnTo>
                  <a:cubicBezTo>
                    <a:pt x="746" y="256"/>
                    <a:pt x="726" y="304"/>
                    <a:pt x="706" y="343"/>
                  </a:cubicBezTo>
                  <a:lnTo>
                    <a:pt x="648" y="197"/>
                  </a:lnTo>
                  <a:cubicBezTo>
                    <a:pt x="648" y="187"/>
                    <a:pt x="638" y="187"/>
                    <a:pt x="638" y="187"/>
                  </a:cubicBezTo>
                  <a:cubicBezTo>
                    <a:pt x="619" y="187"/>
                    <a:pt x="608" y="197"/>
                    <a:pt x="619" y="216"/>
                  </a:cubicBezTo>
                  <a:cubicBezTo>
                    <a:pt x="638" y="275"/>
                    <a:pt x="667" y="334"/>
                    <a:pt x="687" y="393"/>
                  </a:cubicBezTo>
                  <a:cubicBezTo>
                    <a:pt x="677" y="422"/>
                    <a:pt x="667" y="441"/>
                    <a:pt x="658" y="471"/>
                  </a:cubicBezTo>
                  <a:cubicBezTo>
                    <a:pt x="648" y="471"/>
                    <a:pt x="638" y="461"/>
                    <a:pt x="628" y="461"/>
                  </a:cubicBezTo>
                  <a:cubicBezTo>
                    <a:pt x="599" y="461"/>
                    <a:pt x="579" y="471"/>
                    <a:pt x="560" y="481"/>
                  </a:cubicBezTo>
                  <a:cubicBezTo>
                    <a:pt x="540" y="461"/>
                    <a:pt x="521" y="441"/>
                    <a:pt x="510" y="422"/>
                  </a:cubicBezTo>
                  <a:cubicBezTo>
                    <a:pt x="521" y="354"/>
                    <a:pt x="521" y="285"/>
                    <a:pt x="530" y="226"/>
                  </a:cubicBezTo>
                  <a:cubicBezTo>
                    <a:pt x="530" y="216"/>
                    <a:pt x="521" y="206"/>
                    <a:pt x="510" y="206"/>
                  </a:cubicBezTo>
                  <a:cubicBezTo>
                    <a:pt x="501" y="206"/>
                    <a:pt x="491" y="206"/>
                    <a:pt x="491" y="216"/>
                  </a:cubicBezTo>
                  <a:cubicBezTo>
                    <a:pt x="491" y="275"/>
                    <a:pt x="481" y="324"/>
                    <a:pt x="471" y="373"/>
                  </a:cubicBezTo>
                  <a:cubicBezTo>
                    <a:pt x="442" y="334"/>
                    <a:pt x="412" y="304"/>
                    <a:pt x="393" y="265"/>
                  </a:cubicBezTo>
                  <a:cubicBezTo>
                    <a:pt x="393" y="197"/>
                    <a:pt x="403" y="138"/>
                    <a:pt x="412" y="69"/>
                  </a:cubicBezTo>
                  <a:cubicBezTo>
                    <a:pt x="412" y="60"/>
                    <a:pt x="403" y="49"/>
                    <a:pt x="393" y="49"/>
                  </a:cubicBezTo>
                  <a:cubicBezTo>
                    <a:pt x="383" y="49"/>
                    <a:pt x="373" y="49"/>
                    <a:pt x="373" y="69"/>
                  </a:cubicBezTo>
                  <a:cubicBezTo>
                    <a:pt x="364" y="118"/>
                    <a:pt x="364" y="167"/>
                    <a:pt x="354" y="216"/>
                  </a:cubicBezTo>
                  <a:cubicBezTo>
                    <a:pt x="325" y="187"/>
                    <a:pt x="295" y="147"/>
                    <a:pt x="266" y="108"/>
                  </a:cubicBezTo>
                  <a:cubicBezTo>
                    <a:pt x="266" y="108"/>
                    <a:pt x="266" y="99"/>
                    <a:pt x="256" y="99"/>
                  </a:cubicBezTo>
                  <a:cubicBezTo>
                    <a:pt x="246" y="99"/>
                    <a:pt x="227" y="118"/>
                    <a:pt x="236" y="128"/>
                  </a:cubicBezTo>
                  <a:cubicBezTo>
                    <a:pt x="266" y="167"/>
                    <a:pt x="285" y="197"/>
                    <a:pt x="314" y="226"/>
                  </a:cubicBezTo>
                  <a:cubicBezTo>
                    <a:pt x="314" y="236"/>
                    <a:pt x="325" y="236"/>
                    <a:pt x="325" y="245"/>
                  </a:cubicBezTo>
                  <a:cubicBezTo>
                    <a:pt x="275" y="236"/>
                    <a:pt x="216" y="236"/>
                    <a:pt x="168" y="226"/>
                  </a:cubicBezTo>
                  <a:cubicBezTo>
                    <a:pt x="138" y="226"/>
                    <a:pt x="138" y="256"/>
                    <a:pt x="158" y="265"/>
                  </a:cubicBezTo>
                  <a:cubicBezTo>
                    <a:pt x="227" y="275"/>
                    <a:pt x="295" y="285"/>
                    <a:pt x="354" y="285"/>
                  </a:cubicBezTo>
                  <a:lnTo>
                    <a:pt x="364" y="285"/>
                  </a:lnTo>
                  <a:lnTo>
                    <a:pt x="452" y="402"/>
                  </a:lnTo>
                  <a:cubicBezTo>
                    <a:pt x="393" y="393"/>
                    <a:pt x="344" y="383"/>
                    <a:pt x="285" y="383"/>
                  </a:cubicBezTo>
                  <a:cubicBezTo>
                    <a:pt x="266" y="383"/>
                    <a:pt x="256" y="412"/>
                    <a:pt x="285" y="422"/>
                  </a:cubicBezTo>
                  <a:cubicBezTo>
                    <a:pt x="344" y="422"/>
                    <a:pt x="412" y="432"/>
                    <a:pt x="471" y="441"/>
                  </a:cubicBezTo>
                  <a:lnTo>
                    <a:pt x="481" y="441"/>
                  </a:lnTo>
                  <a:cubicBezTo>
                    <a:pt x="501" y="461"/>
                    <a:pt x="510" y="491"/>
                    <a:pt x="530" y="510"/>
                  </a:cubicBezTo>
                  <a:cubicBezTo>
                    <a:pt x="521" y="520"/>
                    <a:pt x="510" y="530"/>
                    <a:pt x="501" y="549"/>
                  </a:cubicBezTo>
                  <a:cubicBezTo>
                    <a:pt x="501" y="569"/>
                    <a:pt x="491" y="578"/>
                    <a:pt x="491" y="598"/>
                  </a:cubicBezTo>
                  <a:cubicBezTo>
                    <a:pt x="462" y="608"/>
                    <a:pt x="432" y="608"/>
                    <a:pt x="403" y="608"/>
                  </a:cubicBezTo>
                  <a:cubicBezTo>
                    <a:pt x="354" y="569"/>
                    <a:pt x="305" y="539"/>
                    <a:pt x="256" y="500"/>
                  </a:cubicBezTo>
                  <a:cubicBezTo>
                    <a:pt x="246" y="491"/>
                    <a:pt x="246" y="491"/>
                    <a:pt x="236" y="491"/>
                  </a:cubicBezTo>
                  <a:cubicBezTo>
                    <a:pt x="227" y="491"/>
                    <a:pt x="216" y="510"/>
                    <a:pt x="227" y="530"/>
                  </a:cubicBezTo>
                  <a:cubicBezTo>
                    <a:pt x="266" y="559"/>
                    <a:pt x="314" y="589"/>
                    <a:pt x="354" y="618"/>
                  </a:cubicBezTo>
                  <a:cubicBezTo>
                    <a:pt x="305" y="628"/>
                    <a:pt x="256" y="628"/>
                    <a:pt x="216" y="637"/>
                  </a:cubicBezTo>
                  <a:cubicBezTo>
                    <a:pt x="158" y="598"/>
                    <a:pt x="109" y="559"/>
                    <a:pt x="60" y="520"/>
                  </a:cubicBezTo>
                  <a:lnTo>
                    <a:pt x="50" y="520"/>
                  </a:lnTo>
                  <a:cubicBezTo>
                    <a:pt x="31" y="520"/>
                    <a:pt x="20" y="539"/>
                    <a:pt x="31" y="549"/>
                  </a:cubicBezTo>
                  <a:cubicBezTo>
                    <a:pt x="79" y="589"/>
                    <a:pt x="118" y="618"/>
                    <a:pt x="158" y="647"/>
                  </a:cubicBezTo>
                  <a:cubicBezTo>
                    <a:pt x="109" y="647"/>
                    <a:pt x="70" y="657"/>
                    <a:pt x="20" y="667"/>
                  </a:cubicBezTo>
                  <a:cubicBezTo>
                    <a:pt x="1" y="667"/>
                    <a:pt x="1" y="706"/>
                    <a:pt x="20" y="706"/>
                  </a:cubicBezTo>
                  <a:cubicBezTo>
                    <a:pt x="60" y="696"/>
                    <a:pt x="99" y="696"/>
                    <a:pt x="138" y="687"/>
                  </a:cubicBezTo>
                  <a:lnTo>
                    <a:pt x="168" y="687"/>
                  </a:lnTo>
                  <a:cubicBezTo>
                    <a:pt x="138" y="726"/>
                    <a:pt x="99" y="765"/>
                    <a:pt x="70" y="814"/>
                  </a:cubicBezTo>
                  <a:cubicBezTo>
                    <a:pt x="60" y="824"/>
                    <a:pt x="70" y="843"/>
                    <a:pt x="89" y="843"/>
                  </a:cubicBezTo>
                  <a:cubicBezTo>
                    <a:pt x="89" y="843"/>
                    <a:pt x="99" y="843"/>
                    <a:pt x="99" y="833"/>
                  </a:cubicBezTo>
                  <a:lnTo>
                    <a:pt x="216" y="687"/>
                  </a:lnTo>
                  <a:cubicBezTo>
                    <a:pt x="216" y="676"/>
                    <a:pt x="216" y="676"/>
                    <a:pt x="227" y="676"/>
                  </a:cubicBezTo>
                  <a:cubicBezTo>
                    <a:pt x="266" y="667"/>
                    <a:pt x="314" y="667"/>
                    <a:pt x="364" y="657"/>
                  </a:cubicBezTo>
                  <a:lnTo>
                    <a:pt x="364" y="657"/>
                  </a:lnTo>
                  <a:cubicBezTo>
                    <a:pt x="334" y="696"/>
                    <a:pt x="295" y="745"/>
                    <a:pt x="266" y="785"/>
                  </a:cubicBezTo>
                  <a:cubicBezTo>
                    <a:pt x="256" y="804"/>
                    <a:pt x="266" y="814"/>
                    <a:pt x="275" y="814"/>
                  </a:cubicBezTo>
                  <a:cubicBezTo>
                    <a:pt x="285" y="814"/>
                    <a:pt x="285" y="814"/>
                    <a:pt x="295" y="804"/>
                  </a:cubicBezTo>
                  <a:lnTo>
                    <a:pt x="412" y="657"/>
                  </a:lnTo>
                  <a:lnTo>
                    <a:pt x="412" y="647"/>
                  </a:lnTo>
                  <a:cubicBezTo>
                    <a:pt x="442" y="647"/>
                    <a:pt x="471" y="647"/>
                    <a:pt x="501" y="637"/>
                  </a:cubicBezTo>
                  <a:cubicBezTo>
                    <a:pt x="510" y="667"/>
                    <a:pt x="530" y="696"/>
                    <a:pt x="560" y="716"/>
                  </a:cubicBezTo>
                  <a:cubicBezTo>
                    <a:pt x="550" y="735"/>
                    <a:pt x="540" y="765"/>
                    <a:pt x="530" y="794"/>
                  </a:cubicBezTo>
                  <a:lnTo>
                    <a:pt x="521" y="794"/>
                  </a:lnTo>
                  <a:cubicBezTo>
                    <a:pt x="462" y="824"/>
                    <a:pt x="403" y="853"/>
                    <a:pt x="344" y="872"/>
                  </a:cubicBezTo>
                  <a:cubicBezTo>
                    <a:pt x="325" y="883"/>
                    <a:pt x="334" y="912"/>
                    <a:pt x="354" y="912"/>
                  </a:cubicBezTo>
                  <a:lnTo>
                    <a:pt x="364" y="912"/>
                  </a:lnTo>
                  <a:cubicBezTo>
                    <a:pt x="412" y="892"/>
                    <a:pt x="462" y="872"/>
                    <a:pt x="501" y="843"/>
                  </a:cubicBezTo>
                  <a:lnTo>
                    <a:pt x="501" y="843"/>
                  </a:lnTo>
                  <a:cubicBezTo>
                    <a:pt x="491" y="892"/>
                    <a:pt x="471" y="931"/>
                    <a:pt x="452" y="981"/>
                  </a:cubicBezTo>
                  <a:cubicBezTo>
                    <a:pt x="393" y="1000"/>
                    <a:pt x="334" y="1029"/>
                    <a:pt x="275" y="1059"/>
                  </a:cubicBezTo>
                  <a:cubicBezTo>
                    <a:pt x="256" y="1068"/>
                    <a:pt x="266" y="1088"/>
                    <a:pt x="275" y="1088"/>
                  </a:cubicBezTo>
                  <a:lnTo>
                    <a:pt x="285" y="1088"/>
                  </a:lnTo>
                  <a:lnTo>
                    <a:pt x="432" y="1029"/>
                  </a:lnTo>
                  <a:lnTo>
                    <a:pt x="432" y="1029"/>
                  </a:lnTo>
                  <a:cubicBezTo>
                    <a:pt x="412" y="1068"/>
                    <a:pt x="393" y="1118"/>
                    <a:pt x="373" y="1157"/>
                  </a:cubicBezTo>
                  <a:cubicBezTo>
                    <a:pt x="373" y="1177"/>
                    <a:pt x="383" y="1186"/>
                    <a:pt x="393" y="1186"/>
                  </a:cubicBezTo>
                  <a:cubicBezTo>
                    <a:pt x="403" y="1186"/>
                    <a:pt x="412" y="1186"/>
                    <a:pt x="412" y="1177"/>
                  </a:cubicBezTo>
                  <a:cubicBezTo>
                    <a:pt x="423" y="1137"/>
                    <a:pt x="442" y="1098"/>
                    <a:pt x="462" y="1068"/>
                  </a:cubicBezTo>
                  <a:cubicBezTo>
                    <a:pt x="462" y="1059"/>
                    <a:pt x="462" y="1049"/>
                    <a:pt x="471" y="1039"/>
                  </a:cubicBezTo>
                  <a:lnTo>
                    <a:pt x="530" y="1186"/>
                  </a:lnTo>
                  <a:cubicBezTo>
                    <a:pt x="530" y="1196"/>
                    <a:pt x="540" y="1206"/>
                    <a:pt x="540" y="1206"/>
                  </a:cubicBezTo>
                  <a:cubicBezTo>
                    <a:pt x="560" y="1206"/>
                    <a:pt x="569" y="1186"/>
                    <a:pt x="560" y="1177"/>
                  </a:cubicBezTo>
                  <a:cubicBezTo>
                    <a:pt x="540" y="1118"/>
                    <a:pt x="510" y="1059"/>
                    <a:pt x="491" y="1000"/>
                  </a:cubicBezTo>
                  <a:lnTo>
                    <a:pt x="491" y="990"/>
                  </a:lnTo>
                  <a:cubicBezTo>
                    <a:pt x="501" y="951"/>
                    <a:pt x="521" y="902"/>
                    <a:pt x="540" y="863"/>
                  </a:cubicBezTo>
                  <a:lnTo>
                    <a:pt x="599" y="1010"/>
                  </a:lnTo>
                  <a:cubicBezTo>
                    <a:pt x="608" y="1020"/>
                    <a:pt x="608" y="1020"/>
                    <a:pt x="619" y="1020"/>
                  </a:cubicBezTo>
                  <a:cubicBezTo>
                    <a:pt x="628" y="1020"/>
                    <a:pt x="648" y="1010"/>
                    <a:pt x="638" y="990"/>
                  </a:cubicBezTo>
                  <a:cubicBezTo>
                    <a:pt x="619" y="931"/>
                    <a:pt x="589" y="872"/>
                    <a:pt x="569" y="814"/>
                  </a:cubicBezTo>
                  <a:cubicBezTo>
                    <a:pt x="569" y="814"/>
                    <a:pt x="560" y="814"/>
                    <a:pt x="560" y="804"/>
                  </a:cubicBezTo>
                  <a:cubicBezTo>
                    <a:pt x="569" y="785"/>
                    <a:pt x="589" y="755"/>
                    <a:pt x="599" y="726"/>
                  </a:cubicBezTo>
                  <a:lnTo>
                    <a:pt x="628" y="726"/>
                  </a:lnTo>
                  <a:cubicBezTo>
                    <a:pt x="648" y="726"/>
                    <a:pt x="667" y="726"/>
                    <a:pt x="687" y="716"/>
                  </a:cubicBezTo>
                  <a:cubicBezTo>
                    <a:pt x="706" y="735"/>
                    <a:pt x="726" y="765"/>
                    <a:pt x="746" y="785"/>
                  </a:cubicBezTo>
                  <a:cubicBezTo>
                    <a:pt x="736" y="853"/>
                    <a:pt x="726" y="912"/>
                    <a:pt x="717" y="981"/>
                  </a:cubicBezTo>
                  <a:cubicBezTo>
                    <a:pt x="717" y="990"/>
                    <a:pt x="726" y="1000"/>
                    <a:pt x="736" y="1000"/>
                  </a:cubicBezTo>
                  <a:cubicBezTo>
                    <a:pt x="746" y="1000"/>
                    <a:pt x="756" y="1000"/>
                    <a:pt x="756" y="990"/>
                  </a:cubicBezTo>
                  <a:cubicBezTo>
                    <a:pt x="765" y="931"/>
                    <a:pt x="775" y="883"/>
                    <a:pt x="775" y="833"/>
                  </a:cubicBezTo>
                  <a:cubicBezTo>
                    <a:pt x="804" y="872"/>
                    <a:pt x="834" y="902"/>
                    <a:pt x="863" y="941"/>
                  </a:cubicBezTo>
                  <a:cubicBezTo>
                    <a:pt x="854" y="1010"/>
                    <a:pt x="844" y="1068"/>
                    <a:pt x="844" y="1137"/>
                  </a:cubicBezTo>
                  <a:cubicBezTo>
                    <a:pt x="844" y="1147"/>
                    <a:pt x="854" y="1157"/>
                    <a:pt x="863" y="1157"/>
                  </a:cubicBezTo>
                  <a:cubicBezTo>
                    <a:pt x="873" y="1157"/>
                    <a:pt x="873" y="1157"/>
                    <a:pt x="883" y="1137"/>
                  </a:cubicBezTo>
                  <a:cubicBezTo>
                    <a:pt x="883" y="1088"/>
                    <a:pt x="893" y="1039"/>
                    <a:pt x="893" y="990"/>
                  </a:cubicBezTo>
                  <a:cubicBezTo>
                    <a:pt x="922" y="1020"/>
                    <a:pt x="952" y="1059"/>
                    <a:pt x="981" y="1098"/>
                  </a:cubicBezTo>
                  <a:cubicBezTo>
                    <a:pt x="991" y="1098"/>
                    <a:pt x="991" y="1108"/>
                    <a:pt x="1000" y="1108"/>
                  </a:cubicBezTo>
                  <a:cubicBezTo>
                    <a:pt x="1011" y="1108"/>
                    <a:pt x="1020" y="1088"/>
                    <a:pt x="1011" y="1079"/>
                  </a:cubicBezTo>
                  <a:cubicBezTo>
                    <a:pt x="991" y="1039"/>
                    <a:pt x="961" y="1010"/>
                    <a:pt x="942" y="981"/>
                  </a:cubicBezTo>
                  <a:lnTo>
                    <a:pt x="922" y="961"/>
                  </a:lnTo>
                  <a:lnTo>
                    <a:pt x="922" y="961"/>
                  </a:lnTo>
                  <a:cubicBezTo>
                    <a:pt x="981" y="970"/>
                    <a:pt x="1030" y="970"/>
                    <a:pt x="1089" y="981"/>
                  </a:cubicBezTo>
                  <a:cubicBezTo>
                    <a:pt x="1109" y="981"/>
                    <a:pt x="1118" y="951"/>
                    <a:pt x="1089" y="941"/>
                  </a:cubicBezTo>
                  <a:cubicBezTo>
                    <a:pt x="1030" y="931"/>
                    <a:pt x="961" y="922"/>
                    <a:pt x="902" y="912"/>
                  </a:cubicBezTo>
                  <a:lnTo>
                    <a:pt x="893" y="912"/>
                  </a:lnTo>
                  <a:cubicBezTo>
                    <a:pt x="863" y="883"/>
                    <a:pt x="834" y="843"/>
                    <a:pt x="804" y="804"/>
                  </a:cubicBezTo>
                  <a:lnTo>
                    <a:pt x="804" y="804"/>
                  </a:lnTo>
                  <a:cubicBezTo>
                    <a:pt x="863" y="814"/>
                    <a:pt x="913" y="824"/>
                    <a:pt x="961" y="824"/>
                  </a:cubicBezTo>
                  <a:lnTo>
                    <a:pt x="971" y="824"/>
                  </a:lnTo>
                  <a:cubicBezTo>
                    <a:pt x="991" y="824"/>
                    <a:pt x="991" y="794"/>
                    <a:pt x="971" y="785"/>
                  </a:cubicBezTo>
                  <a:cubicBezTo>
                    <a:pt x="902" y="774"/>
                    <a:pt x="844" y="774"/>
                    <a:pt x="775" y="765"/>
                  </a:cubicBezTo>
                  <a:cubicBezTo>
                    <a:pt x="756" y="735"/>
                    <a:pt x="736" y="716"/>
                    <a:pt x="717" y="696"/>
                  </a:cubicBezTo>
                  <a:cubicBezTo>
                    <a:pt x="736" y="676"/>
                    <a:pt x="746" y="667"/>
                    <a:pt x="746" y="647"/>
                  </a:cubicBezTo>
                  <a:cubicBezTo>
                    <a:pt x="756" y="637"/>
                    <a:pt x="756" y="618"/>
                    <a:pt x="756" y="608"/>
                  </a:cubicBezTo>
                  <a:cubicBezTo>
                    <a:pt x="785" y="598"/>
                    <a:pt x="815" y="598"/>
                    <a:pt x="844" y="589"/>
                  </a:cubicBezTo>
                  <a:lnTo>
                    <a:pt x="844" y="598"/>
                  </a:lnTo>
                  <a:cubicBezTo>
                    <a:pt x="893" y="628"/>
                    <a:pt x="952" y="667"/>
                    <a:pt x="1000" y="706"/>
                  </a:cubicBezTo>
                  <a:cubicBezTo>
                    <a:pt x="1000" y="716"/>
                    <a:pt x="1011" y="716"/>
                    <a:pt x="1011" y="716"/>
                  </a:cubicBezTo>
                  <a:cubicBezTo>
                    <a:pt x="1030" y="716"/>
                    <a:pt x="1040" y="687"/>
                    <a:pt x="1020" y="676"/>
                  </a:cubicBezTo>
                  <a:lnTo>
                    <a:pt x="902" y="589"/>
                  </a:lnTo>
                  <a:cubicBezTo>
                    <a:pt x="942" y="578"/>
                    <a:pt x="991" y="569"/>
                    <a:pt x="1040" y="569"/>
                  </a:cubicBezTo>
                  <a:cubicBezTo>
                    <a:pt x="1089" y="608"/>
                    <a:pt x="1148" y="647"/>
                    <a:pt x="1196" y="687"/>
                  </a:cubicBezTo>
                  <a:lnTo>
                    <a:pt x="1207" y="687"/>
                  </a:lnTo>
                  <a:cubicBezTo>
                    <a:pt x="1226" y="687"/>
                    <a:pt x="1236" y="667"/>
                    <a:pt x="1216" y="657"/>
                  </a:cubicBezTo>
                  <a:cubicBezTo>
                    <a:pt x="1177" y="618"/>
                    <a:pt x="1138" y="589"/>
                    <a:pt x="1098" y="559"/>
                  </a:cubicBezTo>
                  <a:cubicBezTo>
                    <a:pt x="1138" y="549"/>
                    <a:pt x="1187" y="549"/>
                    <a:pt x="1236" y="539"/>
                  </a:cubicBezTo>
                  <a:cubicBezTo>
                    <a:pt x="1255" y="539"/>
                    <a:pt x="1255" y="500"/>
                    <a:pt x="1226" y="500"/>
                  </a:cubicBezTo>
                  <a:cubicBezTo>
                    <a:pt x="1187" y="510"/>
                    <a:pt x="1148" y="510"/>
                    <a:pt x="1109" y="520"/>
                  </a:cubicBezTo>
                  <a:lnTo>
                    <a:pt x="1089" y="520"/>
                  </a:lnTo>
                  <a:cubicBezTo>
                    <a:pt x="1118" y="481"/>
                    <a:pt x="1148" y="441"/>
                    <a:pt x="1187" y="393"/>
                  </a:cubicBezTo>
                  <a:cubicBezTo>
                    <a:pt x="1196" y="383"/>
                    <a:pt x="1177" y="363"/>
                    <a:pt x="1167" y="363"/>
                  </a:cubicBezTo>
                  <a:cubicBezTo>
                    <a:pt x="1167" y="363"/>
                    <a:pt x="1157" y="363"/>
                    <a:pt x="1157" y="373"/>
                  </a:cubicBezTo>
                  <a:cubicBezTo>
                    <a:pt x="1118" y="422"/>
                    <a:pt x="1069" y="471"/>
                    <a:pt x="1030" y="520"/>
                  </a:cubicBezTo>
                  <a:lnTo>
                    <a:pt x="1030" y="530"/>
                  </a:lnTo>
                  <a:cubicBezTo>
                    <a:pt x="981" y="539"/>
                    <a:pt x="932" y="539"/>
                    <a:pt x="893" y="549"/>
                  </a:cubicBezTo>
                  <a:cubicBezTo>
                    <a:pt x="922" y="510"/>
                    <a:pt x="952" y="461"/>
                    <a:pt x="991" y="422"/>
                  </a:cubicBezTo>
                  <a:cubicBezTo>
                    <a:pt x="1000" y="402"/>
                    <a:pt x="991" y="393"/>
                    <a:pt x="971" y="393"/>
                  </a:cubicBezTo>
                  <a:lnTo>
                    <a:pt x="961" y="393"/>
                  </a:lnTo>
                  <a:cubicBezTo>
                    <a:pt x="922" y="451"/>
                    <a:pt x="883" y="500"/>
                    <a:pt x="844" y="549"/>
                  </a:cubicBezTo>
                  <a:cubicBezTo>
                    <a:pt x="834" y="549"/>
                    <a:pt x="834" y="549"/>
                    <a:pt x="834" y="559"/>
                  </a:cubicBezTo>
                  <a:cubicBezTo>
                    <a:pt x="815" y="559"/>
                    <a:pt x="785" y="559"/>
                    <a:pt x="756" y="569"/>
                  </a:cubicBezTo>
                  <a:cubicBezTo>
                    <a:pt x="746" y="530"/>
                    <a:pt x="726" y="500"/>
                    <a:pt x="697" y="481"/>
                  </a:cubicBezTo>
                  <a:cubicBezTo>
                    <a:pt x="706" y="461"/>
                    <a:pt x="717" y="432"/>
                    <a:pt x="726" y="412"/>
                  </a:cubicBezTo>
                  <a:cubicBezTo>
                    <a:pt x="785" y="383"/>
                    <a:pt x="844" y="354"/>
                    <a:pt x="902" y="334"/>
                  </a:cubicBezTo>
                  <a:cubicBezTo>
                    <a:pt x="922" y="324"/>
                    <a:pt x="913" y="295"/>
                    <a:pt x="902" y="295"/>
                  </a:cubicBezTo>
                  <a:lnTo>
                    <a:pt x="893" y="295"/>
                  </a:lnTo>
                  <a:lnTo>
                    <a:pt x="746" y="354"/>
                  </a:lnTo>
                  <a:cubicBezTo>
                    <a:pt x="765" y="314"/>
                    <a:pt x="785" y="275"/>
                    <a:pt x="804" y="226"/>
                  </a:cubicBezTo>
                  <a:cubicBezTo>
                    <a:pt x="863" y="206"/>
                    <a:pt x="922" y="177"/>
                    <a:pt x="981" y="147"/>
                  </a:cubicBezTo>
                  <a:cubicBezTo>
                    <a:pt x="1000" y="138"/>
                    <a:pt x="991" y="118"/>
                    <a:pt x="971" y="118"/>
                  </a:cubicBezTo>
                  <a:lnTo>
                    <a:pt x="961" y="118"/>
                  </a:lnTo>
                  <a:cubicBezTo>
                    <a:pt x="922" y="138"/>
                    <a:pt x="873" y="158"/>
                    <a:pt x="824" y="177"/>
                  </a:cubicBezTo>
                  <a:cubicBezTo>
                    <a:pt x="844" y="138"/>
                    <a:pt x="854" y="89"/>
                    <a:pt x="873" y="49"/>
                  </a:cubicBezTo>
                  <a:cubicBezTo>
                    <a:pt x="883" y="30"/>
                    <a:pt x="873" y="20"/>
                    <a:pt x="854" y="20"/>
                  </a:cubicBezTo>
                  <a:cubicBezTo>
                    <a:pt x="854" y="20"/>
                    <a:pt x="844" y="20"/>
                    <a:pt x="844" y="30"/>
                  </a:cubicBezTo>
                  <a:cubicBezTo>
                    <a:pt x="824" y="69"/>
                    <a:pt x="815" y="108"/>
                    <a:pt x="795" y="138"/>
                  </a:cubicBezTo>
                  <a:cubicBezTo>
                    <a:pt x="795" y="147"/>
                    <a:pt x="785" y="158"/>
                    <a:pt x="785" y="167"/>
                  </a:cubicBezTo>
                  <a:lnTo>
                    <a:pt x="726" y="20"/>
                  </a:lnTo>
                  <a:cubicBezTo>
                    <a:pt x="726" y="10"/>
                    <a:pt x="717" y="1"/>
                    <a:pt x="706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4"/>
            <p:cNvSpPr/>
            <p:nvPr/>
          </p:nvSpPr>
          <p:spPr>
            <a:xfrm>
              <a:off x="8489829" y="6117717"/>
              <a:ext cx="611148" cy="569708"/>
            </a:xfrm>
            <a:custGeom>
              <a:avLst/>
              <a:gdLst/>
              <a:ahLst/>
              <a:cxnLst/>
              <a:rect l="l" t="t" r="r" b="b"/>
              <a:pathLst>
                <a:path w="3597" h="3353" extrusionOk="0">
                  <a:moveTo>
                    <a:pt x="1461" y="1"/>
                  </a:moveTo>
                  <a:cubicBezTo>
                    <a:pt x="1441" y="1"/>
                    <a:pt x="1422" y="11"/>
                    <a:pt x="1422" y="31"/>
                  </a:cubicBezTo>
                  <a:cubicBezTo>
                    <a:pt x="1372" y="168"/>
                    <a:pt x="1324" y="314"/>
                    <a:pt x="1274" y="452"/>
                  </a:cubicBezTo>
                  <a:cubicBezTo>
                    <a:pt x="1215" y="334"/>
                    <a:pt x="1157" y="207"/>
                    <a:pt x="1108" y="89"/>
                  </a:cubicBezTo>
                  <a:cubicBezTo>
                    <a:pt x="1098" y="70"/>
                    <a:pt x="1078" y="60"/>
                    <a:pt x="1059" y="60"/>
                  </a:cubicBezTo>
                  <a:cubicBezTo>
                    <a:pt x="1019" y="60"/>
                    <a:pt x="980" y="99"/>
                    <a:pt x="1010" y="138"/>
                  </a:cubicBezTo>
                  <a:cubicBezTo>
                    <a:pt x="1049" y="236"/>
                    <a:pt x="1098" y="344"/>
                    <a:pt x="1147" y="442"/>
                  </a:cubicBezTo>
                  <a:cubicBezTo>
                    <a:pt x="1157" y="462"/>
                    <a:pt x="1176" y="491"/>
                    <a:pt x="1186" y="510"/>
                  </a:cubicBezTo>
                  <a:cubicBezTo>
                    <a:pt x="1039" y="462"/>
                    <a:pt x="892" y="403"/>
                    <a:pt x="745" y="354"/>
                  </a:cubicBezTo>
                  <a:cubicBezTo>
                    <a:pt x="745" y="354"/>
                    <a:pt x="736" y="344"/>
                    <a:pt x="725" y="344"/>
                  </a:cubicBezTo>
                  <a:cubicBezTo>
                    <a:pt x="677" y="344"/>
                    <a:pt x="657" y="432"/>
                    <a:pt x="716" y="452"/>
                  </a:cubicBezTo>
                  <a:cubicBezTo>
                    <a:pt x="882" y="521"/>
                    <a:pt x="1059" y="579"/>
                    <a:pt x="1226" y="648"/>
                  </a:cubicBezTo>
                  <a:lnTo>
                    <a:pt x="1245" y="648"/>
                  </a:lnTo>
                  <a:cubicBezTo>
                    <a:pt x="1304" y="765"/>
                    <a:pt x="1363" y="893"/>
                    <a:pt x="1422" y="1011"/>
                  </a:cubicBezTo>
                  <a:cubicBezTo>
                    <a:pt x="1274" y="961"/>
                    <a:pt x="1137" y="902"/>
                    <a:pt x="990" y="854"/>
                  </a:cubicBezTo>
                  <a:lnTo>
                    <a:pt x="971" y="854"/>
                  </a:lnTo>
                  <a:cubicBezTo>
                    <a:pt x="921" y="854"/>
                    <a:pt x="892" y="932"/>
                    <a:pt x="951" y="952"/>
                  </a:cubicBezTo>
                  <a:cubicBezTo>
                    <a:pt x="1128" y="1020"/>
                    <a:pt x="1294" y="1079"/>
                    <a:pt x="1470" y="1148"/>
                  </a:cubicBezTo>
                  <a:lnTo>
                    <a:pt x="1490" y="1148"/>
                  </a:lnTo>
                  <a:cubicBezTo>
                    <a:pt x="1520" y="1216"/>
                    <a:pt x="1549" y="1285"/>
                    <a:pt x="1588" y="1353"/>
                  </a:cubicBezTo>
                  <a:cubicBezTo>
                    <a:pt x="1500" y="1402"/>
                    <a:pt x="1441" y="1490"/>
                    <a:pt x="1422" y="1588"/>
                  </a:cubicBezTo>
                  <a:cubicBezTo>
                    <a:pt x="1343" y="1588"/>
                    <a:pt x="1265" y="1579"/>
                    <a:pt x="1186" y="1569"/>
                  </a:cubicBezTo>
                  <a:cubicBezTo>
                    <a:pt x="1069" y="1431"/>
                    <a:pt x="941" y="1294"/>
                    <a:pt x="823" y="1157"/>
                  </a:cubicBezTo>
                  <a:cubicBezTo>
                    <a:pt x="814" y="1148"/>
                    <a:pt x="794" y="1138"/>
                    <a:pt x="784" y="1138"/>
                  </a:cubicBezTo>
                  <a:cubicBezTo>
                    <a:pt x="745" y="1138"/>
                    <a:pt x="706" y="1187"/>
                    <a:pt x="745" y="1226"/>
                  </a:cubicBezTo>
                  <a:cubicBezTo>
                    <a:pt x="834" y="1333"/>
                    <a:pt x="932" y="1451"/>
                    <a:pt x="1030" y="1559"/>
                  </a:cubicBezTo>
                  <a:cubicBezTo>
                    <a:pt x="902" y="1549"/>
                    <a:pt x="765" y="1540"/>
                    <a:pt x="627" y="1529"/>
                  </a:cubicBezTo>
                  <a:cubicBezTo>
                    <a:pt x="510" y="1392"/>
                    <a:pt x="392" y="1255"/>
                    <a:pt x="265" y="1118"/>
                  </a:cubicBezTo>
                  <a:cubicBezTo>
                    <a:pt x="255" y="1098"/>
                    <a:pt x="246" y="1098"/>
                    <a:pt x="226" y="1098"/>
                  </a:cubicBezTo>
                  <a:cubicBezTo>
                    <a:pt x="187" y="1098"/>
                    <a:pt x="148" y="1148"/>
                    <a:pt x="187" y="1187"/>
                  </a:cubicBezTo>
                  <a:cubicBezTo>
                    <a:pt x="285" y="1294"/>
                    <a:pt x="383" y="1402"/>
                    <a:pt x="481" y="1520"/>
                  </a:cubicBezTo>
                  <a:cubicBezTo>
                    <a:pt x="344" y="1510"/>
                    <a:pt x="216" y="1500"/>
                    <a:pt x="79" y="1490"/>
                  </a:cubicBezTo>
                  <a:cubicBezTo>
                    <a:pt x="10" y="1490"/>
                    <a:pt x="0" y="1588"/>
                    <a:pt x="69" y="1598"/>
                  </a:cubicBezTo>
                  <a:cubicBezTo>
                    <a:pt x="187" y="1608"/>
                    <a:pt x="294" y="1608"/>
                    <a:pt x="412" y="1618"/>
                  </a:cubicBezTo>
                  <a:cubicBezTo>
                    <a:pt x="431" y="1627"/>
                    <a:pt x="461" y="1627"/>
                    <a:pt x="481" y="1627"/>
                  </a:cubicBezTo>
                  <a:lnTo>
                    <a:pt x="128" y="1921"/>
                  </a:lnTo>
                  <a:cubicBezTo>
                    <a:pt x="89" y="1961"/>
                    <a:pt x="118" y="2019"/>
                    <a:pt x="167" y="2019"/>
                  </a:cubicBezTo>
                  <a:cubicBezTo>
                    <a:pt x="177" y="2019"/>
                    <a:pt x="187" y="2010"/>
                    <a:pt x="196" y="2010"/>
                  </a:cubicBezTo>
                  <a:cubicBezTo>
                    <a:pt x="344" y="1892"/>
                    <a:pt x="481" y="1775"/>
                    <a:pt x="618" y="1647"/>
                  </a:cubicBezTo>
                  <a:cubicBezTo>
                    <a:pt x="627" y="1647"/>
                    <a:pt x="627" y="1647"/>
                    <a:pt x="638" y="1638"/>
                  </a:cubicBezTo>
                  <a:cubicBezTo>
                    <a:pt x="765" y="1647"/>
                    <a:pt x="902" y="1657"/>
                    <a:pt x="1039" y="1667"/>
                  </a:cubicBezTo>
                  <a:lnTo>
                    <a:pt x="686" y="1961"/>
                  </a:lnTo>
                  <a:cubicBezTo>
                    <a:pt x="638" y="2000"/>
                    <a:pt x="677" y="2059"/>
                    <a:pt x="716" y="2059"/>
                  </a:cubicBezTo>
                  <a:cubicBezTo>
                    <a:pt x="736" y="2059"/>
                    <a:pt x="745" y="2059"/>
                    <a:pt x="755" y="2049"/>
                  </a:cubicBezTo>
                  <a:cubicBezTo>
                    <a:pt x="892" y="1932"/>
                    <a:pt x="1039" y="1814"/>
                    <a:pt x="1176" y="1696"/>
                  </a:cubicBezTo>
                  <a:cubicBezTo>
                    <a:pt x="1186" y="1686"/>
                    <a:pt x="1186" y="1686"/>
                    <a:pt x="1186" y="1677"/>
                  </a:cubicBezTo>
                  <a:cubicBezTo>
                    <a:pt x="1265" y="1686"/>
                    <a:pt x="1333" y="1696"/>
                    <a:pt x="1411" y="1696"/>
                  </a:cubicBezTo>
                  <a:cubicBezTo>
                    <a:pt x="1411" y="1804"/>
                    <a:pt x="1461" y="1892"/>
                    <a:pt x="1539" y="1961"/>
                  </a:cubicBezTo>
                  <a:cubicBezTo>
                    <a:pt x="1490" y="2030"/>
                    <a:pt x="1451" y="2088"/>
                    <a:pt x="1402" y="2157"/>
                  </a:cubicBezTo>
                  <a:cubicBezTo>
                    <a:pt x="1226" y="2186"/>
                    <a:pt x="1039" y="2226"/>
                    <a:pt x="863" y="2265"/>
                  </a:cubicBezTo>
                  <a:cubicBezTo>
                    <a:pt x="794" y="2274"/>
                    <a:pt x="814" y="2372"/>
                    <a:pt x="873" y="2372"/>
                  </a:cubicBezTo>
                  <a:lnTo>
                    <a:pt x="882" y="2372"/>
                  </a:lnTo>
                  <a:cubicBezTo>
                    <a:pt x="1030" y="2343"/>
                    <a:pt x="1176" y="2313"/>
                    <a:pt x="1313" y="2284"/>
                  </a:cubicBezTo>
                  <a:lnTo>
                    <a:pt x="1313" y="2284"/>
                  </a:lnTo>
                  <a:cubicBezTo>
                    <a:pt x="1245" y="2392"/>
                    <a:pt x="1167" y="2500"/>
                    <a:pt x="1088" y="2618"/>
                  </a:cubicBezTo>
                  <a:cubicBezTo>
                    <a:pt x="912" y="2647"/>
                    <a:pt x="725" y="2686"/>
                    <a:pt x="549" y="2716"/>
                  </a:cubicBezTo>
                  <a:cubicBezTo>
                    <a:pt x="481" y="2735"/>
                    <a:pt x="500" y="2833"/>
                    <a:pt x="559" y="2833"/>
                  </a:cubicBezTo>
                  <a:lnTo>
                    <a:pt x="569" y="2823"/>
                  </a:lnTo>
                  <a:cubicBezTo>
                    <a:pt x="716" y="2794"/>
                    <a:pt x="863" y="2774"/>
                    <a:pt x="1000" y="2745"/>
                  </a:cubicBezTo>
                  <a:lnTo>
                    <a:pt x="1000" y="2745"/>
                  </a:lnTo>
                  <a:cubicBezTo>
                    <a:pt x="932" y="2853"/>
                    <a:pt x="853" y="2960"/>
                    <a:pt x="775" y="3068"/>
                  </a:cubicBezTo>
                  <a:cubicBezTo>
                    <a:pt x="745" y="3108"/>
                    <a:pt x="784" y="3156"/>
                    <a:pt x="823" y="3156"/>
                  </a:cubicBezTo>
                  <a:cubicBezTo>
                    <a:pt x="843" y="3156"/>
                    <a:pt x="853" y="3147"/>
                    <a:pt x="863" y="3127"/>
                  </a:cubicBezTo>
                  <a:cubicBezTo>
                    <a:pt x="932" y="3039"/>
                    <a:pt x="990" y="2951"/>
                    <a:pt x="1059" y="2853"/>
                  </a:cubicBezTo>
                  <a:cubicBezTo>
                    <a:pt x="1069" y="2833"/>
                    <a:pt x="1088" y="2814"/>
                    <a:pt x="1098" y="2794"/>
                  </a:cubicBezTo>
                  <a:cubicBezTo>
                    <a:pt x="1128" y="2941"/>
                    <a:pt x="1157" y="3097"/>
                    <a:pt x="1176" y="3245"/>
                  </a:cubicBezTo>
                  <a:cubicBezTo>
                    <a:pt x="1186" y="3274"/>
                    <a:pt x="1206" y="3284"/>
                    <a:pt x="1235" y="3284"/>
                  </a:cubicBezTo>
                  <a:cubicBezTo>
                    <a:pt x="1265" y="3284"/>
                    <a:pt x="1294" y="3264"/>
                    <a:pt x="1284" y="3225"/>
                  </a:cubicBezTo>
                  <a:cubicBezTo>
                    <a:pt x="1255" y="3049"/>
                    <a:pt x="1226" y="2862"/>
                    <a:pt x="1196" y="2686"/>
                  </a:cubicBezTo>
                  <a:cubicBezTo>
                    <a:pt x="1186" y="2676"/>
                    <a:pt x="1186" y="2666"/>
                    <a:pt x="1186" y="2666"/>
                  </a:cubicBezTo>
                  <a:cubicBezTo>
                    <a:pt x="1265" y="2559"/>
                    <a:pt x="1343" y="2441"/>
                    <a:pt x="1411" y="2333"/>
                  </a:cubicBezTo>
                  <a:cubicBezTo>
                    <a:pt x="1441" y="2480"/>
                    <a:pt x="1470" y="2637"/>
                    <a:pt x="1490" y="2784"/>
                  </a:cubicBezTo>
                  <a:cubicBezTo>
                    <a:pt x="1500" y="2814"/>
                    <a:pt x="1520" y="2833"/>
                    <a:pt x="1549" y="2833"/>
                  </a:cubicBezTo>
                  <a:cubicBezTo>
                    <a:pt x="1578" y="2833"/>
                    <a:pt x="1607" y="2803"/>
                    <a:pt x="1598" y="2764"/>
                  </a:cubicBezTo>
                  <a:cubicBezTo>
                    <a:pt x="1568" y="2588"/>
                    <a:pt x="1539" y="2402"/>
                    <a:pt x="1509" y="2226"/>
                  </a:cubicBezTo>
                  <a:cubicBezTo>
                    <a:pt x="1509" y="2215"/>
                    <a:pt x="1500" y="2215"/>
                    <a:pt x="1500" y="2206"/>
                  </a:cubicBezTo>
                  <a:cubicBezTo>
                    <a:pt x="1539" y="2147"/>
                    <a:pt x="1588" y="2078"/>
                    <a:pt x="1627" y="2019"/>
                  </a:cubicBezTo>
                  <a:cubicBezTo>
                    <a:pt x="1666" y="2039"/>
                    <a:pt x="1705" y="2049"/>
                    <a:pt x="1755" y="2049"/>
                  </a:cubicBezTo>
                  <a:lnTo>
                    <a:pt x="1784" y="2049"/>
                  </a:lnTo>
                  <a:cubicBezTo>
                    <a:pt x="1823" y="2049"/>
                    <a:pt x="1872" y="2039"/>
                    <a:pt x="1911" y="2030"/>
                  </a:cubicBezTo>
                  <a:cubicBezTo>
                    <a:pt x="1940" y="2108"/>
                    <a:pt x="1980" y="2176"/>
                    <a:pt x="2019" y="2255"/>
                  </a:cubicBezTo>
                  <a:cubicBezTo>
                    <a:pt x="1960" y="2431"/>
                    <a:pt x="1901" y="2607"/>
                    <a:pt x="1843" y="2774"/>
                  </a:cubicBezTo>
                  <a:cubicBezTo>
                    <a:pt x="1823" y="2823"/>
                    <a:pt x="1862" y="2853"/>
                    <a:pt x="1892" y="2853"/>
                  </a:cubicBezTo>
                  <a:cubicBezTo>
                    <a:pt x="1911" y="2853"/>
                    <a:pt x="1931" y="2843"/>
                    <a:pt x="1940" y="2814"/>
                  </a:cubicBezTo>
                  <a:cubicBezTo>
                    <a:pt x="1990" y="2676"/>
                    <a:pt x="2038" y="2539"/>
                    <a:pt x="2088" y="2392"/>
                  </a:cubicBezTo>
                  <a:cubicBezTo>
                    <a:pt x="2147" y="2520"/>
                    <a:pt x="2205" y="2637"/>
                    <a:pt x="2254" y="2755"/>
                  </a:cubicBezTo>
                  <a:lnTo>
                    <a:pt x="2078" y="3284"/>
                  </a:lnTo>
                  <a:cubicBezTo>
                    <a:pt x="2068" y="3323"/>
                    <a:pt x="2097" y="3352"/>
                    <a:pt x="2136" y="3352"/>
                  </a:cubicBezTo>
                  <a:cubicBezTo>
                    <a:pt x="2156" y="3352"/>
                    <a:pt x="2176" y="3343"/>
                    <a:pt x="2186" y="3313"/>
                  </a:cubicBezTo>
                  <a:cubicBezTo>
                    <a:pt x="2234" y="3176"/>
                    <a:pt x="2274" y="3039"/>
                    <a:pt x="2323" y="2901"/>
                  </a:cubicBezTo>
                  <a:lnTo>
                    <a:pt x="2499" y="3254"/>
                  </a:lnTo>
                  <a:cubicBezTo>
                    <a:pt x="2509" y="3274"/>
                    <a:pt x="2528" y="3284"/>
                    <a:pt x="2539" y="3284"/>
                  </a:cubicBezTo>
                  <a:cubicBezTo>
                    <a:pt x="2578" y="3284"/>
                    <a:pt x="2617" y="3254"/>
                    <a:pt x="2597" y="3206"/>
                  </a:cubicBezTo>
                  <a:cubicBezTo>
                    <a:pt x="2548" y="3108"/>
                    <a:pt x="2499" y="3010"/>
                    <a:pt x="2450" y="2901"/>
                  </a:cubicBezTo>
                  <a:lnTo>
                    <a:pt x="2421" y="2843"/>
                  </a:lnTo>
                  <a:lnTo>
                    <a:pt x="2421" y="2843"/>
                  </a:lnTo>
                  <a:cubicBezTo>
                    <a:pt x="2558" y="2892"/>
                    <a:pt x="2705" y="2941"/>
                    <a:pt x="2852" y="2999"/>
                  </a:cubicBezTo>
                  <a:lnTo>
                    <a:pt x="2872" y="2999"/>
                  </a:lnTo>
                  <a:cubicBezTo>
                    <a:pt x="2920" y="2999"/>
                    <a:pt x="2950" y="2912"/>
                    <a:pt x="2891" y="2892"/>
                  </a:cubicBezTo>
                  <a:cubicBezTo>
                    <a:pt x="2715" y="2833"/>
                    <a:pt x="2539" y="2764"/>
                    <a:pt x="2372" y="2705"/>
                  </a:cubicBezTo>
                  <a:lnTo>
                    <a:pt x="2352" y="2705"/>
                  </a:lnTo>
                  <a:cubicBezTo>
                    <a:pt x="2293" y="2578"/>
                    <a:pt x="2234" y="2461"/>
                    <a:pt x="2176" y="2333"/>
                  </a:cubicBezTo>
                  <a:lnTo>
                    <a:pt x="2176" y="2333"/>
                  </a:lnTo>
                  <a:cubicBezTo>
                    <a:pt x="2323" y="2392"/>
                    <a:pt x="2470" y="2441"/>
                    <a:pt x="2607" y="2500"/>
                  </a:cubicBezTo>
                  <a:lnTo>
                    <a:pt x="2626" y="2500"/>
                  </a:lnTo>
                  <a:cubicBezTo>
                    <a:pt x="2685" y="2500"/>
                    <a:pt x="2705" y="2411"/>
                    <a:pt x="2646" y="2392"/>
                  </a:cubicBezTo>
                  <a:cubicBezTo>
                    <a:pt x="2480" y="2333"/>
                    <a:pt x="2303" y="2265"/>
                    <a:pt x="2127" y="2206"/>
                  </a:cubicBezTo>
                  <a:cubicBezTo>
                    <a:pt x="2127" y="2206"/>
                    <a:pt x="2117" y="2206"/>
                    <a:pt x="2117" y="2196"/>
                  </a:cubicBezTo>
                  <a:cubicBezTo>
                    <a:pt x="2078" y="2128"/>
                    <a:pt x="2038" y="2049"/>
                    <a:pt x="2009" y="1980"/>
                  </a:cubicBezTo>
                  <a:cubicBezTo>
                    <a:pt x="2078" y="1921"/>
                    <a:pt x="2127" y="1843"/>
                    <a:pt x="2147" y="1755"/>
                  </a:cubicBezTo>
                  <a:cubicBezTo>
                    <a:pt x="2234" y="1765"/>
                    <a:pt x="2323" y="1765"/>
                    <a:pt x="2411" y="1775"/>
                  </a:cubicBezTo>
                  <a:cubicBezTo>
                    <a:pt x="2539" y="1912"/>
                    <a:pt x="2656" y="2049"/>
                    <a:pt x="2774" y="2196"/>
                  </a:cubicBezTo>
                  <a:cubicBezTo>
                    <a:pt x="2783" y="2206"/>
                    <a:pt x="2803" y="2206"/>
                    <a:pt x="2813" y="2206"/>
                  </a:cubicBezTo>
                  <a:cubicBezTo>
                    <a:pt x="2852" y="2206"/>
                    <a:pt x="2891" y="2157"/>
                    <a:pt x="2862" y="2117"/>
                  </a:cubicBezTo>
                  <a:cubicBezTo>
                    <a:pt x="2764" y="2010"/>
                    <a:pt x="2666" y="1902"/>
                    <a:pt x="2568" y="1784"/>
                  </a:cubicBezTo>
                  <a:lnTo>
                    <a:pt x="2568" y="1784"/>
                  </a:lnTo>
                  <a:cubicBezTo>
                    <a:pt x="2705" y="1794"/>
                    <a:pt x="2833" y="1814"/>
                    <a:pt x="2970" y="1823"/>
                  </a:cubicBezTo>
                  <a:cubicBezTo>
                    <a:pt x="3087" y="1961"/>
                    <a:pt x="3214" y="2098"/>
                    <a:pt x="3332" y="2235"/>
                  </a:cubicBezTo>
                  <a:cubicBezTo>
                    <a:pt x="3342" y="2245"/>
                    <a:pt x="3352" y="2255"/>
                    <a:pt x="3371" y="2255"/>
                  </a:cubicBezTo>
                  <a:cubicBezTo>
                    <a:pt x="3410" y="2255"/>
                    <a:pt x="3450" y="2206"/>
                    <a:pt x="3410" y="2167"/>
                  </a:cubicBezTo>
                  <a:cubicBezTo>
                    <a:pt x="3312" y="2049"/>
                    <a:pt x="3225" y="1941"/>
                    <a:pt x="3127" y="1834"/>
                  </a:cubicBezTo>
                  <a:lnTo>
                    <a:pt x="3127" y="1834"/>
                  </a:lnTo>
                  <a:cubicBezTo>
                    <a:pt x="3254" y="1843"/>
                    <a:pt x="3391" y="1853"/>
                    <a:pt x="3519" y="1863"/>
                  </a:cubicBezTo>
                  <a:lnTo>
                    <a:pt x="3528" y="1863"/>
                  </a:lnTo>
                  <a:cubicBezTo>
                    <a:pt x="3587" y="1863"/>
                    <a:pt x="3597" y="1755"/>
                    <a:pt x="3528" y="1755"/>
                  </a:cubicBezTo>
                  <a:cubicBezTo>
                    <a:pt x="3410" y="1745"/>
                    <a:pt x="3303" y="1736"/>
                    <a:pt x="3195" y="1725"/>
                  </a:cubicBezTo>
                  <a:lnTo>
                    <a:pt x="3116" y="1725"/>
                  </a:lnTo>
                  <a:cubicBezTo>
                    <a:pt x="3234" y="1627"/>
                    <a:pt x="3352" y="1520"/>
                    <a:pt x="3469" y="1422"/>
                  </a:cubicBezTo>
                  <a:cubicBezTo>
                    <a:pt x="3519" y="1392"/>
                    <a:pt x="3479" y="1333"/>
                    <a:pt x="3430" y="1333"/>
                  </a:cubicBezTo>
                  <a:cubicBezTo>
                    <a:pt x="3421" y="1333"/>
                    <a:pt x="3410" y="1333"/>
                    <a:pt x="3401" y="1344"/>
                  </a:cubicBezTo>
                  <a:cubicBezTo>
                    <a:pt x="3264" y="1461"/>
                    <a:pt x="3116" y="1579"/>
                    <a:pt x="2979" y="1696"/>
                  </a:cubicBezTo>
                  <a:cubicBezTo>
                    <a:pt x="2970" y="1696"/>
                    <a:pt x="2970" y="1706"/>
                    <a:pt x="2970" y="1706"/>
                  </a:cubicBezTo>
                  <a:cubicBezTo>
                    <a:pt x="2833" y="1696"/>
                    <a:pt x="2695" y="1686"/>
                    <a:pt x="2568" y="1677"/>
                  </a:cubicBezTo>
                  <a:lnTo>
                    <a:pt x="2920" y="1383"/>
                  </a:lnTo>
                  <a:cubicBezTo>
                    <a:pt x="2960" y="1344"/>
                    <a:pt x="2920" y="1285"/>
                    <a:pt x="2881" y="1285"/>
                  </a:cubicBezTo>
                  <a:cubicBezTo>
                    <a:pt x="2872" y="1285"/>
                    <a:pt x="2852" y="1294"/>
                    <a:pt x="2842" y="1304"/>
                  </a:cubicBezTo>
                  <a:cubicBezTo>
                    <a:pt x="2705" y="1422"/>
                    <a:pt x="2568" y="1540"/>
                    <a:pt x="2421" y="1657"/>
                  </a:cubicBezTo>
                  <a:lnTo>
                    <a:pt x="2411" y="1667"/>
                  </a:lnTo>
                  <a:cubicBezTo>
                    <a:pt x="2323" y="1657"/>
                    <a:pt x="2245" y="1657"/>
                    <a:pt x="2156" y="1647"/>
                  </a:cubicBezTo>
                  <a:cubicBezTo>
                    <a:pt x="2156" y="1559"/>
                    <a:pt x="2107" y="1471"/>
                    <a:pt x="2049" y="1412"/>
                  </a:cubicBezTo>
                  <a:cubicBezTo>
                    <a:pt x="2097" y="1333"/>
                    <a:pt x="2147" y="1265"/>
                    <a:pt x="2195" y="1196"/>
                  </a:cubicBezTo>
                  <a:cubicBezTo>
                    <a:pt x="2382" y="1157"/>
                    <a:pt x="2558" y="1118"/>
                    <a:pt x="2735" y="1089"/>
                  </a:cubicBezTo>
                  <a:cubicBezTo>
                    <a:pt x="2803" y="1079"/>
                    <a:pt x="2783" y="981"/>
                    <a:pt x="2724" y="981"/>
                  </a:cubicBezTo>
                  <a:lnTo>
                    <a:pt x="2715" y="981"/>
                  </a:lnTo>
                  <a:cubicBezTo>
                    <a:pt x="2568" y="1011"/>
                    <a:pt x="2430" y="1040"/>
                    <a:pt x="2284" y="1069"/>
                  </a:cubicBezTo>
                  <a:cubicBezTo>
                    <a:pt x="2362" y="952"/>
                    <a:pt x="2430" y="844"/>
                    <a:pt x="2509" y="736"/>
                  </a:cubicBezTo>
                  <a:cubicBezTo>
                    <a:pt x="2695" y="697"/>
                    <a:pt x="2872" y="667"/>
                    <a:pt x="3048" y="628"/>
                  </a:cubicBezTo>
                  <a:cubicBezTo>
                    <a:pt x="3116" y="619"/>
                    <a:pt x="3097" y="521"/>
                    <a:pt x="3038" y="521"/>
                  </a:cubicBezTo>
                  <a:lnTo>
                    <a:pt x="3029" y="521"/>
                  </a:lnTo>
                  <a:cubicBezTo>
                    <a:pt x="2881" y="550"/>
                    <a:pt x="2744" y="579"/>
                    <a:pt x="2597" y="608"/>
                  </a:cubicBezTo>
                  <a:cubicBezTo>
                    <a:pt x="2676" y="501"/>
                    <a:pt x="2744" y="393"/>
                    <a:pt x="2822" y="275"/>
                  </a:cubicBezTo>
                  <a:cubicBezTo>
                    <a:pt x="2852" y="236"/>
                    <a:pt x="2813" y="197"/>
                    <a:pt x="2774" y="197"/>
                  </a:cubicBezTo>
                  <a:cubicBezTo>
                    <a:pt x="2754" y="197"/>
                    <a:pt x="2744" y="197"/>
                    <a:pt x="2735" y="216"/>
                  </a:cubicBezTo>
                  <a:cubicBezTo>
                    <a:pt x="2666" y="314"/>
                    <a:pt x="2607" y="403"/>
                    <a:pt x="2539" y="491"/>
                  </a:cubicBezTo>
                  <a:cubicBezTo>
                    <a:pt x="2528" y="521"/>
                    <a:pt x="2519" y="540"/>
                    <a:pt x="2499" y="560"/>
                  </a:cubicBezTo>
                  <a:cubicBezTo>
                    <a:pt x="2470" y="403"/>
                    <a:pt x="2450" y="256"/>
                    <a:pt x="2421" y="99"/>
                  </a:cubicBezTo>
                  <a:cubicBezTo>
                    <a:pt x="2411" y="70"/>
                    <a:pt x="2391" y="60"/>
                    <a:pt x="2372" y="60"/>
                  </a:cubicBezTo>
                  <a:cubicBezTo>
                    <a:pt x="2343" y="60"/>
                    <a:pt x="2303" y="79"/>
                    <a:pt x="2313" y="118"/>
                  </a:cubicBezTo>
                  <a:cubicBezTo>
                    <a:pt x="2343" y="305"/>
                    <a:pt x="2372" y="481"/>
                    <a:pt x="2411" y="667"/>
                  </a:cubicBezTo>
                  <a:lnTo>
                    <a:pt x="2411" y="687"/>
                  </a:lnTo>
                  <a:cubicBezTo>
                    <a:pt x="2343" y="795"/>
                    <a:pt x="2264" y="902"/>
                    <a:pt x="2186" y="1020"/>
                  </a:cubicBezTo>
                  <a:cubicBezTo>
                    <a:pt x="2156" y="863"/>
                    <a:pt x="2136" y="717"/>
                    <a:pt x="2107" y="560"/>
                  </a:cubicBezTo>
                  <a:cubicBezTo>
                    <a:pt x="2097" y="530"/>
                    <a:pt x="2078" y="521"/>
                    <a:pt x="2058" y="521"/>
                  </a:cubicBezTo>
                  <a:cubicBezTo>
                    <a:pt x="2029" y="521"/>
                    <a:pt x="1990" y="540"/>
                    <a:pt x="1999" y="579"/>
                  </a:cubicBezTo>
                  <a:cubicBezTo>
                    <a:pt x="2029" y="765"/>
                    <a:pt x="2058" y="942"/>
                    <a:pt x="2097" y="1128"/>
                  </a:cubicBezTo>
                  <a:lnTo>
                    <a:pt x="2097" y="1138"/>
                  </a:lnTo>
                  <a:cubicBezTo>
                    <a:pt x="2058" y="1206"/>
                    <a:pt x="2009" y="1275"/>
                    <a:pt x="1960" y="1344"/>
                  </a:cubicBezTo>
                  <a:cubicBezTo>
                    <a:pt x="1921" y="1324"/>
                    <a:pt x="1862" y="1304"/>
                    <a:pt x="1813" y="1304"/>
                  </a:cubicBezTo>
                  <a:cubicBezTo>
                    <a:pt x="1803" y="1294"/>
                    <a:pt x="1794" y="1294"/>
                    <a:pt x="1784" y="1294"/>
                  </a:cubicBezTo>
                  <a:cubicBezTo>
                    <a:pt x="1755" y="1294"/>
                    <a:pt x="1716" y="1304"/>
                    <a:pt x="1686" y="1314"/>
                  </a:cubicBezTo>
                  <a:cubicBezTo>
                    <a:pt x="1657" y="1236"/>
                    <a:pt x="1618" y="1167"/>
                    <a:pt x="1578" y="1089"/>
                  </a:cubicBezTo>
                  <a:cubicBezTo>
                    <a:pt x="1637" y="922"/>
                    <a:pt x="1705" y="746"/>
                    <a:pt x="1764" y="569"/>
                  </a:cubicBezTo>
                  <a:cubicBezTo>
                    <a:pt x="1774" y="530"/>
                    <a:pt x="1735" y="501"/>
                    <a:pt x="1705" y="501"/>
                  </a:cubicBezTo>
                  <a:cubicBezTo>
                    <a:pt x="1686" y="501"/>
                    <a:pt x="1666" y="510"/>
                    <a:pt x="1657" y="530"/>
                  </a:cubicBezTo>
                  <a:cubicBezTo>
                    <a:pt x="1607" y="677"/>
                    <a:pt x="1559" y="815"/>
                    <a:pt x="1520" y="952"/>
                  </a:cubicBezTo>
                  <a:cubicBezTo>
                    <a:pt x="1461" y="834"/>
                    <a:pt x="1402" y="706"/>
                    <a:pt x="1343" y="589"/>
                  </a:cubicBezTo>
                  <a:cubicBezTo>
                    <a:pt x="1402" y="412"/>
                    <a:pt x="1461" y="246"/>
                    <a:pt x="1520" y="70"/>
                  </a:cubicBezTo>
                  <a:cubicBezTo>
                    <a:pt x="1539" y="31"/>
                    <a:pt x="1500" y="1"/>
                    <a:pt x="1461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4"/>
            <p:cNvSpPr/>
            <p:nvPr/>
          </p:nvSpPr>
          <p:spPr>
            <a:xfrm>
              <a:off x="4458955" y="4662631"/>
              <a:ext cx="399786" cy="371423"/>
            </a:xfrm>
            <a:custGeom>
              <a:avLst/>
              <a:gdLst/>
              <a:ahLst/>
              <a:cxnLst/>
              <a:rect l="l" t="t" r="r" b="b"/>
              <a:pathLst>
                <a:path w="2353" h="2186" extrusionOk="0">
                  <a:moveTo>
                    <a:pt x="1441" y="0"/>
                  </a:moveTo>
                  <a:cubicBezTo>
                    <a:pt x="1421" y="0"/>
                    <a:pt x="1392" y="20"/>
                    <a:pt x="1402" y="39"/>
                  </a:cubicBezTo>
                  <a:cubicBezTo>
                    <a:pt x="1441" y="157"/>
                    <a:pt x="1471" y="275"/>
                    <a:pt x="1500" y="392"/>
                  </a:cubicBezTo>
                  <a:lnTo>
                    <a:pt x="1510" y="402"/>
                  </a:lnTo>
                  <a:cubicBezTo>
                    <a:pt x="1471" y="481"/>
                    <a:pt x="1421" y="559"/>
                    <a:pt x="1382" y="638"/>
                  </a:cubicBezTo>
                  <a:lnTo>
                    <a:pt x="1294" y="344"/>
                  </a:lnTo>
                  <a:cubicBezTo>
                    <a:pt x="1294" y="324"/>
                    <a:pt x="1284" y="324"/>
                    <a:pt x="1264" y="324"/>
                  </a:cubicBezTo>
                  <a:cubicBezTo>
                    <a:pt x="1245" y="324"/>
                    <a:pt x="1225" y="333"/>
                    <a:pt x="1225" y="363"/>
                  </a:cubicBezTo>
                  <a:cubicBezTo>
                    <a:pt x="1264" y="481"/>
                    <a:pt x="1294" y="598"/>
                    <a:pt x="1333" y="706"/>
                  </a:cubicBezTo>
                  <a:lnTo>
                    <a:pt x="1333" y="725"/>
                  </a:lnTo>
                  <a:cubicBezTo>
                    <a:pt x="1314" y="765"/>
                    <a:pt x="1284" y="814"/>
                    <a:pt x="1264" y="853"/>
                  </a:cubicBezTo>
                  <a:cubicBezTo>
                    <a:pt x="1235" y="843"/>
                    <a:pt x="1206" y="834"/>
                    <a:pt x="1166" y="834"/>
                  </a:cubicBezTo>
                  <a:cubicBezTo>
                    <a:pt x="1137" y="834"/>
                    <a:pt x="1108" y="843"/>
                    <a:pt x="1068" y="853"/>
                  </a:cubicBezTo>
                  <a:cubicBezTo>
                    <a:pt x="1049" y="814"/>
                    <a:pt x="1020" y="765"/>
                    <a:pt x="990" y="725"/>
                  </a:cubicBezTo>
                  <a:lnTo>
                    <a:pt x="1079" y="373"/>
                  </a:lnTo>
                  <a:cubicBezTo>
                    <a:pt x="1079" y="344"/>
                    <a:pt x="1059" y="333"/>
                    <a:pt x="1039" y="333"/>
                  </a:cubicBezTo>
                  <a:cubicBezTo>
                    <a:pt x="1020" y="333"/>
                    <a:pt x="1010" y="333"/>
                    <a:pt x="1000" y="353"/>
                  </a:cubicBezTo>
                  <a:cubicBezTo>
                    <a:pt x="981" y="451"/>
                    <a:pt x="961" y="549"/>
                    <a:pt x="941" y="638"/>
                  </a:cubicBezTo>
                  <a:cubicBezTo>
                    <a:pt x="892" y="569"/>
                    <a:pt x="853" y="490"/>
                    <a:pt x="804" y="412"/>
                  </a:cubicBezTo>
                  <a:cubicBezTo>
                    <a:pt x="833" y="294"/>
                    <a:pt x="853" y="177"/>
                    <a:pt x="883" y="59"/>
                  </a:cubicBezTo>
                  <a:cubicBezTo>
                    <a:pt x="892" y="39"/>
                    <a:pt x="863" y="20"/>
                    <a:pt x="844" y="20"/>
                  </a:cubicBezTo>
                  <a:cubicBezTo>
                    <a:pt x="833" y="20"/>
                    <a:pt x="814" y="30"/>
                    <a:pt x="814" y="50"/>
                  </a:cubicBezTo>
                  <a:cubicBezTo>
                    <a:pt x="794" y="137"/>
                    <a:pt x="775" y="235"/>
                    <a:pt x="746" y="333"/>
                  </a:cubicBezTo>
                  <a:cubicBezTo>
                    <a:pt x="706" y="255"/>
                    <a:pt x="657" y="177"/>
                    <a:pt x="608" y="108"/>
                  </a:cubicBezTo>
                  <a:cubicBezTo>
                    <a:pt x="608" y="98"/>
                    <a:pt x="598" y="89"/>
                    <a:pt x="589" y="89"/>
                  </a:cubicBezTo>
                  <a:cubicBezTo>
                    <a:pt x="559" y="89"/>
                    <a:pt x="539" y="118"/>
                    <a:pt x="550" y="148"/>
                  </a:cubicBezTo>
                  <a:cubicBezTo>
                    <a:pt x="589" y="206"/>
                    <a:pt x="628" y="265"/>
                    <a:pt x="667" y="333"/>
                  </a:cubicBezTo>
                  <a:cubicBezTo>
                    <a:pt x="677" y="344"/>
                    <a:pt x="687" y="363"/>
                    <a:pt x="696" y="373"/>
                  </a:cubicBezTo>
                  <a:cubicBezTo>
                    <a:pt x="598" y="353"/>
                    <a:pt x="500" y="324"/>
                    <a:pt x="402" y="304"/>
                  </a:cubicBezTo>
                  <a:lnTo>
                    <a:pt x="393" y="304"/>
                  </a:lnTo>
                  <a:cubicBezTo>
                    <a:pt x="354" y="304"/>
                    <a:pt x="343" y="363"/>
                    <a:pt x="383" y="373"/>
                  </a:cubicBezTo>
                  <a:lnTo>
                    <a:pt x="735" y="461"/>
                  </a:lnTo>
                  <a:lnTo>
                    <a:pt x="746" y="461"/>
                  </a:lnTo>
                  <a:cubicBezTo>
                    <a:pt x="794" y="529"/>
                    <a:pt x="833" y="608"/>
                    <a:pt x="883" y="686"/>
                  </a:cubicBezTo>
                  <a:cubicBezTo>
                    <a:pt x="785" y="657"/>
                    <a:pt x="687" y="638"/>
                    <a:pt x="589" y="608"/>
                  </a:cubicBezTo>
                  <a:lnTo>
                    <a:pt x="579" y="608"/>
                  </a:lnTo>
                  <a:cubicBezTo>
                    <a:pt x="550" y="608"/>
                    <a:pt x="530" y="667"/>
                    <a:pt x="579" y="677"/>
                  </a:cubicBezTo>
                  <a:cubicBezTo>
                    <a:pt x="696" y="706"/>
                    <a:pt x="804" y="736"/>
                    <a:pt x="922" y="765"/>
                  </a:cubicBezTo>
                  <a:lnTo>
                    <a:pt x="941" y="765"/>
                  </a:lnTo>
                  <a:cubicBezTo>
                    <a:pt x="961" y="814"/>
                    <a:pt x="990" y="853"/>
                    <a:pt x="1010" y="892"/>
                  </a:cubicBezTo>
                  <a:cubicBezTo>
                    <a:pt x="961" y="932"/>
                    <a:pt x="931" y="1000"/>
                    <a:pt x="922" y="1059"/>
                  </a:cubicBezTo>
                  <a:cubicBezTo>
                    <a:pt x="873" y="1059"/>
                    <a:pt x="824" y="1069"/>
                    <a:pt x="775" y="1069"/>
                  </a:cubicBezTo>
                  <a:lnTo>
                    <a:pt x="765" y="1069"/>
                  </a:lnTo>
                  <a:cubicBezTo>
                    <a:pt x="677" y="980"/>
                    <a:pt x="589" y="902"/>
                    <a:pt x="500" y="823"/>
                  </a:cubicBezTo>
                  <a:cubicBezTo>
                    <a:pt x="500" y="814"/>
                    <a:pt x="491" y="814"/>
                    <a:pt x="481" y="814"/>
                  </a:cubicBezTo>
                  <a:cubicBezTo>
                    <a:pt x="452" y="814"/>
                    <a:pt x="432" y="853"/>
                    <a:pt x="452" y="873"/>
                  </a:cubicBezTo>
                  <a:cubicBezTo>
                    <a:pt x="530" y="941"/>
                    <a:pt x="598" y="1000"/>
                    <a:pt x="667" y="1069"/>
                  </a:cubicBezTo>
                  <a:cubicBezTo>
                    <a:pt x="579" y="1069"/>
                    <a:pt x="491" y="1078"/>
                    <a:pt x="402" y="1078"/>
                  </a:cubicBezTo>
                  <a:cubicBezTo>
                    <a:pt x="314" y="990"/>
                    <a:pt x="226" y="912"/>
                    <a:pt x="138" y="834"/>
                  </a:cubicBezTo>
                  <a:cubicBezTo>
                    <a:pt x="128" y="823"/>
                    <a:pt x="128" y="823"/>
                    <a:pt x="118" y="823"/>
                  </a:cubicBezTo>
                  <a:cubicBezTo>
                    <a:pt x="89" y="823"/>
                    <a:pt x="69" y="863"/>
                    <a:pt x="89" y="882"/>
                  </a:cubicBezTo>
                  <a:cubicBezTo>
                    <a:pt x="158" y="951"/>
                    <a:pt x="236" y="1010"/>
                    <a:pt x="304" y="1078"/>
                  </a:cubicBezTo>
                  <a:cubicBezTo>
                    <a:pt x="216" y="1078"/>
                    <a:pt x="128" y="1088"/>
                    <a:pt x="40" y="1088"/>
                  </a:cubicBezTo>
                  <a:cubicBezTo>
                    <a:pt x="1" y="1088"/>
                    <a:pt x="1" y="1157"/>
                    <a:pt x="40" y="1157"/>
                  </a:cubicBezTo>
                  <a:lnTo>
                    <a:pt x="265" y="1157"/>
                  </a:lnTo>
                  <a:cubicBezTo>
                    <a:pt x="285" y="1147"/>
                    <a:pt x="295" y="1147"/>
                    <a:pt x="314" y="1147"/>
                  </a:cubicBezTo>
                  <a:cubicBezTo>
                    <a:pt x="245" y="1226"/>
                    <a:pt x="177" y="1294"/>
                    <a:pt x="108" y="1372"/>
                  </a:cubicBezTo>
                  <a:cubicBezTo>
                    <a:pt x="79" y="1392"/>
                    <a:pt x="108" y="1431"/>
                    <a:pt x="128" y="1431"/>
                  </a:cubicBezTo>
                  <a:cubicBezTo>
                    <a:pt x="138" y="1431"/>
                    <a:pt x="147" y="1422"/>
                    <a:pt x="158" y="1422"/>
                  </a:cubicBezTo>
                  <a:cubicBezTo>
                    <a:pt x="236" y="1333"/>
                    <a:pt x="324" y="1245"/>
                    <a:pt x="412" y="1157"/>
                  </a:cubicBezTo>
                  <a:lnTo>
                    <a:pt x="412" y="1147"/>
                  </a:lnTo>
                  <a:cubicBezTo>
                    <a:pt x="500" y="1147"/>
                    <a:pt x="589" y="1147"/>
                    <a:pt x="677" y="1137"/>
                  </a:cubicBezTo>
                  <a:lnTo>
                    <a:pt x="677" y="1137"/>
                  </a:lnTo>
                  <a:cubicBezTo>
                    <a:pt x="608" y="1215"/>
                    <a:pt x="539" y="1284"/>
                    <a:pt x="471" y="1363"/>
                  </a:cubicBezTo>
                  <a:cubicBezTo>
                    <a:pt x="441" y="1382"/>
                    <a:pt x="471" y="1422"/>
                    <a:pt x="500" y="1422"/>
                  </a:cubicBezTo>
                  <a:lnTo>
                    <a:pt x="520" y="1402"/>
                  </a:lnTo>
                  <a:cubicBezTo>
                    <a:pt x="608" y="1324"/>
                    <a:pt x="687" y="1235"/>
                    <a:pt x="775" y="1147"/>
                  </a:cubicBezTo>
                  <a:lnTo>
                    <a:pt x="775" y="1137"/>
                  </a:lnTo>
                  <a:lnTo>
                    <a:pt x="931" y="1137"/>
                  </a:lnTo>
                  <a:cubicBezTo>
                    <a:pt x="931" y="1157"/>
                    <a:pt x="941" y="1186"/>
                    <a:pt x="961" y="1215"/>
                  </a:cubicBezTo>
                  <a:cubicBezTo>
                    <a:pt x="981" y="1245"/>
                    <a:pt x="1000" y="1265"/>
                    <a:pt x="1029" y="1284"/>
                  </a:cubicBezTo>
                  <a:cubicBezTo>
                    <a:pt x="1000" y="1333"/>
                    <a:pt x="981" y="1382"/>
                    <a:pt x="951" y="1431"/>
                  </a:cubicBezTo>
                  <a:cubicBezTo>
                    <a:pt x="833" y="1470"/>
                    <a:pt x="726" y="1500"/>
                    <a:pt x="608" y="1539"/>
                  </a:cubicBezTo>
                  <a:cubicBezTo>
                    <a:pt x="569" y="1549"/>
                    <a:pt x="579" y="1607"/>
                    <a:pt x="618" y="1607"/>
                  </a:cubicBezTo>
                  <a:lnTo>
                    <a:pt x="628" y="1607"/>
                  </a:lnTo>
                  <a:cubicBezTo>
                    <a:pt x="716" y="1578"/>
                    <a:pt x="814" y="1549"/>
                    <a:pt x="902" y="1520"/>
                  </a:cubicBezTo>
                  <a:lnTo>
                    <a:pt x="902" y="1520"/>
                  </a:lnTo>
                  <a:cubicBezTo>
                    <a:pt x="863" y="1598"/>
                    <a:pt x="824" y="1676"/>
                    <a:pt x="775" y="1755"/>
                  </a:cubicBezTo>
                  <a:cubicBezTo>
                    <a:pt x="667" y="1784"/>
                    <a:pt x="550" y="1823"/>
                    <a:pt x="432" y="1862"/>
                  </a:cubicBezTo>
                  <a:cubicBezTo>
                    <a:pt x="393" y="1872"/>
                    <a:pt x="412" y="1931"/>
                    <a:pt x="441" y="1931"/>
                  </a:cubicBezTo>
                  <a:lnTo>
                    <a:pt x="452" y="1931"/>
                  </a:lnTo>
                  <a:cubicBezTo>
                    <a:pt x="550" y="1901"/>
                    <a:pt x="637" y="1872"/>
                    <a:pt x="735" y="1843"/>
                  </a:cubicBezTo>
                  <a:lnTo>
                    <a:pt x="735" y="1843"/>
                  </a:lnTo>
                  <a:cubicBezTo>
                    <a:pt x="687" y="1921"/>
                    <a:pt x="648" y="1990"/>
                    <a:pt x="608" y="2068"/>
                  </a:cubicBezTo>
                  <a:cubicBezTo>
                    <a:pt x="589" y="2097"/>
                    <a:pt x="618" y="2117"/>
                    <a:pt x="637" y="2117"/>
                  </a:cubicBezTo>
                  <a:cubicBezTo>
                    <a:pt x="648" y="2117"/>
                    <a:pt x="667" y="2117"/>
                    <a:pt x="667" y="2107"/>
                  </a:cubicBezTo>
                  <a:cubicBezTo>
                    <a:pt x="706" y="2039"/>
                    <a:pt x="735" y="1970"/>
                    <a:pt x="775" y="1912"/>
                  </a:cubicBezTo>
                  <a:cubicBezTo>
                    <a:pt x="785" y="1892"/>
                    <a:pt x="794" y="1882"/>
                    <a:pt x="794" y="1862"/>
                  </a:cubicBezTo>
                  <a:lnTo>
                    <a:pt x="883" y="2156"/>
                  </a:lnTo>
                  <a:cubicBezTo>
                    <a:pt x="883" y="2176"/>
                    <a:pt x="902" y="2186"/>
                    <a:pt x="912" y="2186"/>
                  </a:cubicBezTo>
                  <a:cubicBezTo>
                    <a:pt x="931" y="2186"/>
                    <a:pt x="961" y="2166"/>
                    <a:pt x="951" y="2136"/>
                  </a:cubicBezTo>
                  <a:cubicBezTo>
                    <a:pt x="912" y="2019"/>
                    <a:pt x="883" y="1901"/>
                    <a:pt x="853" y="1794"/>
                  </a:cubicBezTo>
                  <a:cubicBezTo>
                    <a:pt x="853" y="1784"/>
                    <a:pt x="844" y="1784"/>
                    <a:pt x="844" y="1784"/>
                  </a:cubicBezTo>
                  <a:cubicBezTo>
                    <a:pt x="883" y="1705"/>
                    <a:pt x="931" y="1627"/>
                    <a:pt x="971" y="1549"/>
                  </a:cubicBezTo>
                  <a:cubicBezTo>
                    <a:pt x="1000" y="1647"/>
                    <a:pt x="1029" y="1735"/>
                    <a:pt x="1059" y="1833"/>
                  </a:cubicBezTo>
                  <a:cubicBezTo>
                    <a:pt x="1059" y="1853"/>
                    <a:pt x="1068" y="1862"/>
                    <a:pt x="1088" y="1862"/>
                  </a:cubicBezTo>
                  <a:cubicBezTo>
                    <a:pt x="1108" y="1862"/>
                    <a:pt x="1127" y="1843"/>
                    <a:pt x="1127" y="1814"/>
                  </a:cubicBezTo>
                  <a:cubicBezTo>
                    <a:pt x="1088" y="1696"/>
                    <a:pt x="1059" y="1588"/>
                    <a:pt x="1020" y="1470"/>
                  </a:cubicBezTo>
                  <a:lnTo>
                    <a:pt x="1020" y="1461"/>
                  </a:lnTo>
                  <a:cubicBezTo>
                    <a:pt x="1039" y="1411"/>
                    <a:pt x="1068" y="1363"/>
                    <a:pt x="1098" y="1313"/>
                  </a:cubicBezTo>
                  <a:cubicBezTo>
                    <a:pt x="1118" y="1324"/>
                    <a:pt x="1147" y="1324"/>
                    <a:pt x="1166" y="1324"/>
                  </a:cubicBezTo>
                  <a:cubicBezTo>
                    <a:pt x="1206" y="1324"/>
                    <a:pt x="1235" y="1324"/>
                    <a:pt x="1264" y="1304"/>
                  </a:cubicBezTo>
                  <a:cubicBezTo>
                    <a:pt x="1294" y="1353"/>
                    <a:pt x="1333" y="1402"/>
                    <a:pt x="1362" y="1451"/>
                  </a:cubicBezTo>
                  <a:lnTo>
                    <a:pt x="1275" y="1803"/>
                  </a:lnTo>
                  <a:cubicBezTo>
                    <a:pt x="1275" y="1833"/>
                    <a:pt x="1294" y="1853"/>
                    <a:pt x="1314" y="1853"/>
                  </a:cubicBezTo>
                  <a:cubicBezTo>
                    <a:pt x="1333" y="1853"/>
                    <a:pt x="1343" y="1843"/>
                    <a:pt x="1353" y="1823"/>
                  </a:cubicBezTo>
                  <a:cubicBezTo>
                    <a:pt x="1373" y="1725"/>
                    <a:pt x="1392" y="1637"/>
                    <a:pt x="1412" y="1539"/>
                  </a:cubicBezTo>
                  <a:cubicBezTo>
                    <a:pt x="1460" y="1618"/>
                    <a:pt x="1500" y="1686"/>
                    <a:pt x="1549" y="1764"/>
                  </a:cubicBezTo>
                  <a:cubicBezTo>
                    <a:pt x="1519" y="1882"/>
                    <a:pt x="1500" y="1999"/>
                    <a:pt x="1471" y="2117"/>
                  </a:cubicBezTo>
                  <a:cubicBezTo>
                    <a:pt x="1460" y="2147"/>
                    <a:pt x="1490" y="2156"/>
                    <a:pt x="1510" y="2156"/>
                  </a:cubicBezTo>
                  <a:cubicBezTo>
                    <a:pt x="1519" y="2156"/>
                    <a:pt x="1539" y="2156"/>
                    <a:pt x="1539" y="2136"/>
                  </a:cubicBezTo>
                  <a:cubicBezTo>
                    <a:pt x="1558" y="2039"/>
                    <a:pt x="1578" y="1941"/>
                    <a:pt x="1608" y="1853"/>
                  </a:cubicBezTo>
                  <a:cubicBezTo>
                    <a:pt x="1647" y="1921"/>
                    <a:pt x="1696" y="1999"/>
                    <a:pt x="1745" y="2068"/>
                  </a:cubicBezTo>
                  <a:cubicBezTo>
                    <a:pt x="1745" y="2088"/>
                    <a:pt x="1754" y="2088"/>
                    <a:pt x="1765" y="2088"/>
                  </a:cubicBezTo>
                  <a:cubicBezTo>
                    <a:pt x="1794" y="2088"/>
                    <a:pt x="1813" y="2058"/>
                    <a:pt x="1804" y="2039"/>
                  </a:cubicBezTo>
                  <a:cubicBezTo>
                    <a:pt x="1765" y="1970"/>
                    <a:pt x="1725" y="1912"/>
                    <a:pt x="1686" y="1853"/>
                  </a:cubicBezTo>
                  <a:cubicBezTo>
                    <a:pt x="1676" y="1833"/>
                    <a:pt x="1667" y="1823"/>
                    <a:pt x="1656" y="1803"/>
                  </a:cubicBezTo>
                  <a:lnTo>
                    <a:pt x="1656" y="1803"/>
                  </a:lnTo>
                  <a:cubicBezTo>
                    <a:pt x="1754" y="1833"/>
                    <a:pt x="1852" y="1853"/>
                    <a:pt x="1950" y="1882"/>
                  </a:cubicBezTo>
                  <a:lnTo>
                    <a:pt x="1961" y="1882"/>
                  </a:lnTo>
                  <a:cubicBezTo>
                    <a:pt x="2000" y="1882"/>
                    <a:pt x="2009" y="1823"/>
                    <a:pt x="1970" y="1814"/>
                  </a:cubicBezTo>
                  <a:lnTo>
                    <a:pt x="1617" y="1725"/>
                  </a:lnTo>
                  <a:lnTo>
                    <a:pt x="1608" y="1725"/>
                  </a:lnTo>
                  <a:cubicBezTo>
                    <a:pt x="1558" y="1647"/>
                    <a:pt x="1519" y="1568"/>
                    <a:pt x="1471" y="1500"/>
                  </a:cubicBezTo>
                  <a:lnTo>
                    <a:pt x="1471" y="1500"/>
                  </a:lnTo>
                  <a:cubicBezTo>
                    <a:pt x="1569" y="1520"/>
                    <a:pt x="1667" y="1549"/>
                    <a:pt x="1765" y="1568"/>
                  </a:cubicBezTo>
                  <a:lnTo>
                    <a:pt x="1774" y="1568"/>
                  </a:lnTo>
                  <a:cubicBezTo>
                    <a:pt x="1804" y="1568"/>
                    <a:pt x="1823" y="1509"/>
                    <a:pt x="1774" y="1500"/>
                  </a:cubicBezTo>
                  <a:cubicBezTo>
                    <a:pt x="1667" y="1470"/>
                    <a:pt x="1549" y="1441"/>
                    <a:pt x="1431" y="1411"/>
                  </a:cubicBezTo>
                  <a:lnTo>
                    <a:pt x="1412" y="1411"/>
                  </a:lnTo>
                  <a:cubicBezTo>
                    <a:pt x="1392" y="1363"/>
                    <a:pt x="1362" y="1313"/>
                    <a:pt x="1333" y="1274"/>
                  </a:cubicBezTo>
                  <a:cubicBezTo>
                    <a:pt x="1373" y="1235"/>
                    <a:pt x="1402" y="1176"/>
                    <a:pt x="1412" y="1117"/>
                  </a:cubicBezTo>
                  <a:lnTo>
                    <a:pt x="1588" y="1117"/>
                  </a:lnTo>
                  <a:cubicBezTo>
                    <a:pt x="1676" y="1196"/>
                    <a:pt x="1765" y="1274"/>
                    <a:pt x="1852" y="1363"/>
                  </a:cubicBezTo>
                  <a:cubicBezTo>
                    <a:pt x="1852" y="1363"/>
                    <a:pt x="1863" y="1372"/>
                    <a:pt x="1872" y="1372"/>
                  </a:cubicBezTo>
                  <a:cubicBezTo>
                    <a:pt x="1902" y="1372"/>
                    <a:pt x="1921" y="1333"/>
                    <a:pt x="1902" y="1304"/>
                  </a:cubicBezTo>
                  <a:cubicBezTo>
                    <a:pt x="1823" y="1245"/>
                    <a:pt x="1754" y="1176"/>
                    <a:pt x="1686" y="1108"/>
                  </a:cubicBezTo>
                  <a:lnTo>
                    <a:pt x="1950" y="1108"/>
                  </a:lnTo>
                  <a:cubicBezTo>
                    <a:pt x="2039" y="1186"/>
                    <a:pt x="2127" y="1265"/>
                    <a:pt x="2215" y="1353"/>
                  </a:cubicBezTo>
                  <a:cubicBezTo>
                    <a:pt x="2225" y="1353"/>
                    <a:pt x="2225" y="1363"/>
                    <a:pt x="2235" y="1363"/>
                  </a:cubicBezTo>
                  <a:cubicBezTo>
                    <a:pt x="2264" y="1363"/>
                    <a:pt x="2284" y="1324"/>
                    <a:pt x="2264" y="1294"/>
                  </a:cubicBezTo>
                  <a:cubicBezTo>
                    <a:pt x="2196" y="1235"/>
                    <a:pt x="2117" y="1167"/>
                    <a:pt x="2048" y="1098"/>
                  </a:cubicBezTo>
                  <a:lnTo>
                    <a:pt x="2313" y="1098"/>
                  </a:lnTo>
                  <a:cubicBezTo>
                    <a:pt x="2353" y="1088"/>
                    <a:pt x="2353" y="1019"/>
                    <a:pt x="2313" y="1019"/>
                  </a:cubicBezTo>
                  <a:lnTo>
                    <a:pt x="2303" y="1019"/>
                  </a:lnTo>
                  <a:cubicBezTo>
                    <a:pt x="2235" y="1019"/>
                    <a:pt x="2157" y="1030"/>
                    <a:pt x="2088" y="1030"/>
                  </a:cubicBezTo>
                  <a:lnTo>
                    <a:pt x="2039" y="1030"/>
                  </a:lnTo>
                  <a:cubicBezTo>
                    <a:pt x="2107" y="961"/>
                    <a:pt x="2176" y="882"/>
                    <a:pt x="2244" y="814"/>
                  </a:cubicBezTo>
                  <a:cubicBezTo>
                    <a:pt x="2274" y="784"/>
                    <a:pt x="2244" y="755"/>
                    <a:pt x="2225" y="755"/>
                  </a:cubicBezTo>
                  <a:cubicBezTo>
                    <a:pt x="2215" y="755"/>
                    <a:pt x="2205" y="755"/>
                    <a:pt x="2196" y="765"/>
                  </a:cubicBezTo>
                  <a:cubicBezTo>
                    <a:pt x="2117" y="853"/>
                    <a:pt x="2029" y="941"/>
                    <a:pt x="1941" y="1019"/>
                  </a:cubicBezTo>
                  <a:lnTo>
                    <a:pt x="1941" y="1030"/>
                  </a:lnTo>
                  <a:cubicBezTo>
                    <a:pt x="1852" y="1039"/>
                    <a:pt x="1765" y="1039"/>
                    <a:pt x="1676" y="1039"/>
                  </a:cubicBezTo>
                  <a:cubicBezTo>
                    <a:pt x="1745" y="971"/>
                    <a:pt x="1813" y="892"/>
                    <a:pt x="1882" y="823"/>
                  </a:cubicBezTo>
                  <a:cubicBezTo>
                    <a:pt x="1911" y="794"/>
                    <a:pt x="1882" y="765"/>
                    <a:pt x="1852" y="765"/>
                  </a:cubicBezTo>
                  <a:cubicBezTo>
                    <a:pt x="1852" y="765"/>
                    <a:pt x="1843" y="765"/>
                    <a:pt x="1833" y="775"/>
                  </a:cubicBezTo>
                  <a:cubicBezTo>
                    <a:pt x="1745" y="863"/>
                    <a:pt x="1667" y="951"/>
                    <a:pt x="1578" y="1030"/>
                  </a:cubicBezTo>
                  <a:lnTo>
                    <a:pt x="1578" y="1039"/>
                  </a:lnTo>
                  <a:cubicBezTo>
                    <a:pt x="1519" y="1049"/>
                    <a:pt x="1471" y="1049"/>
                    <a:pt x="1412" y="1049"/>
                  </a:cubicBezTo>
                  <a:cubicBezTo>
                    <a:pt x="1412" y="1019"/>
                    <a:pt x="1402" y="980"/>
                    <a:pt x="1382" y="951"/>
                  </a:cubicBezTo>
                  <a:lnTo>
                    <a:pt x="1323" y="892"/>
                  </a:lnTo>
                  <a:cubicBezTo>
                    <a:pt x="1353" y="843"/>
                    <a:pt x="1373" y="794"/>
                    <a:pt x="1402" y="745"/>
                  </a:cubicBezTo>
                  <a:cubicBezTo>
                    <a:pt x="1519" y="716"/>
                    <a:pt x="1627" y="677"/>
                    <a:pt x="1745" y="647"/>
                  </a:cubicBezTo>
                  <a:cubicBezTo>
                    <a:pt x="1784" y="627"/>
                    <a:pt x="1774" y="569"/>
                    <a:pt x="1735" y="569"/>
                  </a:cubicBezTo>
                  <a:cubicBezTo>
                    <a:pt x="1735" y="569"/>
                    <a:pt x="1725" y="569"/>
                    <a:pt x="1725" y="579"/>
                  </a:cubicBezTo>
                  <a:cubicBezTo>
                    <a:pt x="1637" y="598"/>
                    <a:pt x="1539" y="627"/>
                    <a:pt x="1451" y="657"/>
                  </a:cubicBezTo>
                  <a:cubicBezTo>
                    <a:pt x="1490" y="579"/>
                    <a:pt x="1529" y="510"/>
                    <a:pt x="1578" y="431"/>
                  </a:cubicBezTo>
                  <a:cubicBezTo>
                    <a:pt x="1686" y="392"/>
                    <a:pt x="1804" y="353"/>
                    <a:pt x="1921" y="324"/>
                  </a:cubicBezTo>
                  <a:cubicBezTo>
                    <a:pt x="1961" y="314"/>
                    <a:pt x="1950" y="255"/>
                    <a:pt x="1911" y="255"/>
                  </a:cubicBezTo>
                  <a:lnTo>
                    <a:pt x="1902" y="255"/>
                  </a:lnTo>
                  <a:cubicBezTo>
                    <a:pt x="1804" y="285"/>
                    <a:pt x="1715" y="314"/>
                    <a:pt x="1617" y="344"/>
                  </a:cubicBezTo>
                  <a:cubicBezTo>
                    <a:pt x="1667" y="265"/>
                    <a:pt x="1706" y="187"/>
                    <a:pt x="1745" y="108"/>
                  </a:cubicBezTo>
                  <a:cubicBezTo>
                    <a:pt x="1765" y="79"/>
                    <a:pt x="1735" y="59"/>
                    <a:pt x="1715" y="59"/>
                  </a:cubicBezTo>
                  <a:cubicBezTo>
                    <a:pt x="1706" y="59"/>
                    <a:pt x="1686" y="59"/>
                    <a:pt x="1686" y="79"/>
                  </a:cubicBezTo>
                  <a:cubicBezTo>
                    <a:pt x="1647" y="137"/>
                    <a:pt x="1617" y="206"/>
                    <a:pt x="1578" y="275"/>
                  </a:cubicBezTo>
                  <a:cubicBezTo>
                    <a:pt x="1569" y="285"/>
                    <a:pt x="1558" y="294"/>
                    <a:pt x="1558" y="314"/>
                  </a:cubicBezTo>
                  <a:lnTo>
                    <a:pt x="1471" y="20"/>
                  </a:lnTo>
                  <a:cubicBezTo>
                    <a:pt x="1471" y="10"/>
                    <a:pt x="1451" y="0"/>
                    <a:pt x="1441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4"/>
            <p:cNvSpPr/>
            <p:nvPr/>
          </p:nvSpPr>
          <p:spPr>
            <a:xfrm>
              <a:off x="4304169" y="4286286"/>
              <a:ext cx="214930" cy="198455"/>
            </a:xfrm>
            <a:custGeom>
              <a:avLst/>
              <a:gdLst/>
              <a:ahLst/>
              <a:cxnLst/>
              <a:rect l="l" t="t" r="r" b="b"/>
              <a:pathLst>
                <a:path w="1265" h="1168" extrusionOk="0">
                  <a:moveTo>
                    <a:pt x="775" y="1"/>
                  </a:moveTo>
                  <a:cubicBezTo>
                    <a:pt x="755" y="1"/>
                    <a:pt x="745" y="11"/>
                    <a:pt x="755" y="20"/>
                  </a:cubicBezTo>
                  <a:cubicBezTo>
                    <a:pt x="764" y="79"/>
                    <a:pt x="784" y="148"/>
                    <a:pt x="804" y="207"/>
                  </a:cubicBezTo>
                  <a:lnTo>
                    <a:pt x="804" y="216"/>
                  </a:lnTo>
                  <a:cubicBezTo>
                    <a:pt x="784" y="255"/>
                    <a:pt x="764" y="295"/>
                    <a:pt x="735" y="334"/>
                  </a:cubicBezTo>
                  <a:cubicBezTo>
                    <a:pt x="725" y="285"/>
                    <a:pt x="706" y="236"/>
                    <a:pt x="696" y="187"/>
                  </a:cubicBezTo>
                  <a:cubicBezTo>
                    <a:pt x="696" y="177"/>
                    <a:pt x="686" y="168"/>
                    <a:pt x="677" y="168"/>
                  </a:cubicBezTo>
                  <a:cubicBezTo>
                    <a:pt x="666" y="168"/>
                    <a:pt x="657" y="177"/>
                    <a:pt x="657" y="197"/>
                  </a:cubicBezTo>
                  <a:cubicBezTo>
                    <a:pt x="677" y="255"/>
                    <a:pt x="696" y="314"/>
                    <a:pt x="716" y="383"/>
                  </a:cubicBezTo>
                  <a:cubicBezTo>
                    <a:pt x="706" y="412"/>
                    <a:pt x="686" y="432"/>
                    <a:pt x="677" y="451"/>
                  </a:cubicBezTo>
                  <a:cubicBezTo>
                    <a:pt x="657" y="451"/>
                    <a:pt x="647" y="442"/>
                    <a:pt x="627" y="442"/>
                  </a:cubicBezTo>
                  <a:cubicBezTo>
                    <a:pt x="608" y="442"/>
                    <a:pt x="588" y="451"/>
                    <a:pt x="579" y="462"/>
                  </a:cubicBezTo>
                  <a:cubicBezTo>
                    <a:pt x="559" y="432"/>
                    <a:pt x="549" y="412"/>
                    <a:pt x="529" y="383"/>
                  </a:cubicBezTo>
                  <a:cubicBezTo>
                    <a:pt x="549" y="324"/>
                    <a:pt x="559" y="266"/>
                    <a:pt x="579" y="197"/>
                  </a:cubicBezTo>
                  <a:cubicBezTo>
                    <a:pt x="579" y="187"/>
                    <a:pt x="568" y="177"/>
                    <a:pt x="559" y="177"/>
                  </a:cubicBezTo>
                  <a:cubicBezTo>
                    <a:pt x="549" y="177"/>
                    <a:pt x="539" y="177"/>
                    <a:pt x="539" y="187"/>
                  </a:cubicBezTo>
                  <a:cubicBezTo>
                    <a:pt x="529" y="236"/>
                    <a:pt x="510" y="295"/>
                    <a:pt x="500" y="344"/>
                  </a:cubicBezTo>
                  <a:cubicBezTo>
                    <a:pt x="481" y="305"/>
                    <a:pt x="451" y="266"/>
                    <a:pt x="431" y="216"/>
                  </a:cubicBezTo>
                  <a:cubicBezTo>
                    <a:pt x="441" y="157"/>
                    <a:pt x="461" y="99"/>
                    <a:pt x="470" y="30"/>
                  </a:cubicBezTo>
                  <a:cubicBezTo>
                    <a:pt x="470" y="20"/>
                    <a:pt x="461" y="11"/>
                    <a:pt x="451" y="11"/>
                  </a:cubicBezTo>
                  <a:cubicBezTo>
                    <a:pt x="441" y="11"/>
                    <a:pt x="431" y="11"/>
                    <a:pt x="431" y="20"/>
                  </a:cubicBezTo>
                  <a:cubicBezTo>
                    <a:pt x="422" y="70"/>
                    <a:pt x="412" y="128"/>
                    <a:pt x="402" y="177"/>
                  </a:cubicBezTo>
                  <a:cubicBezTo>
                    <a:pt x="372" y="138"/>
                    <a:pt x="353" y="99"/>
                    <a:pt x="324" y="59"/>
                  </a:cubicBezTo>
                  <a:cubicBezTo>
                    <a:pt x="324" y="50"/>
                    <a:pt x="314" y="50"/>
                    <a:pt x="314" y="50"/>
                  </a:cubicBezTo>
                  <a:cubicBezTo>
                    <a:pt x="294" y="50"/>
                    <a:pt x="285" y="59"/>
                    <a:pt x="294" y="79"/>
                  </a:cubicBezTo>
                  <a:cubicBezTo>
                    <a:pt x="314" y="109"/>
                    <a:pt x="333" y="138"/>
                    <a:pt x="353" y="177"/>
                  </a:cubicBezTo>
                  <a:lnTo>
                    <a:pt x="372" y="197"/>
                  </a:lnTo>
                  <a:cubicBezTo>
                    <a:pt x="314" y="187"/>
                    <a:pt x="265" y="177"/>
                    <a:pt x="216" y="157"/>
                  </a:cubicBezTo>
                  <a:lnTo>
                    <a:pt x="206" y="157"/>
                  </a:lnTo>
                  <a:cubicBezTo>
                    <a:pt x="187" y="157"/>
                    <a:pt x="176" y="187"/>
                    <a:pt x="206" y="197"/>
                  </a:cubicBezTo>
                  <a:cubicBezTo>
                    <a:pt x="265" y="216"/>
                    <a:pt x="324" y="226"/>
                    <a:pt x="392" y="246"/>
                  </a:cubicBezTo>
                  <a:lnTo>
                    <a:pt x="402" y="246"/>
                  </a:lnTo>
                  <a:cubicBezTo>
                    <a:pt x="422" y="285"/>
                    <a:pt x="451" y="324"/>
                    <a:pt x="470" y="364"/>
                  </a:cubicBezTo>
                  <a:cubicBezTo>
                    <a:pt x="422" y="353"/>
                    <a:pt x="363" y="344"/>
                    <a:pt x="314" y="324"/>
                  </a:cubicBezTo>
                  <a:cubicBezTo>
                    <a:pt x="294" y="324"/>
                    <a:pt x="285" y="353"/>
                    <a:pt x="304" y="364"/>
                  </a:cubicBezTo>
                  <a:cubicBezTo>
                    <a:pt x="372" y="383"/>
                    <a:pt x="431" y="393"/>
                    <a:pt x="490" y="412"/>
                  </a:cubicBezTo>
                  <a:lnTo>
                    <a:pt x="500" y="412"/>
                  </a:lnTo>
                  <a:cubicBezTo>
                    <a:pt x="510" y="432"/>
                    <a:pt x="529" y="451"/>
                    <a:pt x="539" y="481"/>
                  </a:cubicBezTo>
                  <a:cubicBezTo>
                    <a:pt x="510" y="501"/>
                    <a:pt x="500" y="530"/>
                    <a:pt x="490" y="569"/>
                  </a:cubicBezTo>
                  <a:lnTo>
                    <a:pt x="412" y="569"/>
                  </a:lnTo>
                  <a:cubicBezTo>
                    <a:pt x="363" y="530"/>
                    <a:pt x="314" y="481"/>
                    <a:pt x="265" y="442"/>
                  </a:cubicBezTo>
                  <a:cubicBezTo>
                    <a:pt x="265" y="432"/>
                    <a:pt x="255" y="432"/>
                    <a:pt x="255" y="432"/>
                  </a:cubicBezTo>
                  <a:cubicBezTo>
                    <a:pt x="235" y="432"/>
                    <a:pt x="226" y="451"/>
                    <a:pt x="245" y="471"/>
                  </a:cubicBezTo>
                  <a:cubicBezTo>
                    <a:pt x="285" y="501"/>
                    <a:pt x="314" y="540"/>
                    <a:pt x="353" y="569"/>
                  </a:cubicBezTo>
                  <a:cubicBezTo>
                    <a:pt x="304" y="569"/>
                    <a:pt x="265" y="579"/>
                    <a:pt x="216" y="579"/>
                  </a:cubicBezTo>
                  <a:cubicBezTo>
                    <a:pt x="167" y="530"/>
                    <a:pt x="118" y="491"/>
                    <a:pt x="69" y="442"/>
                  </a:cubicBezTo>
                  <a:lnTo>
                    <a:pt x="59" y="442"/>
                  </a:lnTo>
                  <a:cubicBezTo>
                    <a:pt x="49" y="442"/>
                    <a:pt x="30" y="462"/>
                    <a:pt x="49" y="471"/>
                  </a:cubicBezTo>
                  <a:lnTo>
                    <a:pt x="157" y="579"/>
                  </a:lnTo>
                  <a:lnTo>
                    <a:pt x="20" y="579"/>
                  </a:lnTo>
                  <a:cubicBezTo>
                    <a:pt x="0" y="579"/>
                    <a:pt x="0" y="618"/>
                    <a:pt x="20" y="618"/>
                  </a:cubicBezTo>
                  <a:lnTo>
                    <a:pt x="167" y="618"/>
                  </a:lnTo>
                  <a:lnTo>
                    <a:pt x="49" y="736"/>
                  </a:lnTo>
                  <a:cubicBezTo>
                    <a:pt x="39" y="745"/>
                    <a:pt x="49" y="765"/>
                    <a:pt x="69" y="765"/>
                  </a:cubicBezTo>
                  <a:cubicBezTo>
                    <a:pt x="69" y="765"/>
                    <a:pt x="78" y="765"/>
                    <a:pt x="78" y="756"/>
                  </a:cubicBezTo>
                  <a:cubicBezTo>
                    <a:pt x="128" y="716"/>
                    <a:pt x="167" y="667"/>
                    <a:pt x="216" y="618"/>
                  </a:cubicBezTo>
                  <a:cubicBezTo>
                    <a:pt x="265" y="618"/>
                    <a:pt x="314" y="608"/>
                    <a:pt x="363" y="608"/>
                  </a:cubicBezTo>
                  <a:lnTo>
                    <a:pt x="245" y="726"/>
                  </a:lnTo>
                  <a:cubicBezTo>
                    <a:pt x="235" y="745"/>
                    <a:pt x="245" y="756"/>
                    <a:pt x="265" y="756"/>
                  </a:cubicBezTo>
                  <a:lnTo>
                    <a:pt x="274" y="756"/>
                  </a:lnTo>
                  <a:cubicBezTo>
                    <a:pt x="324" y="706"/>
                    <a:pt x="363" y="658"/>
                    <a:pt x="412" y="618"/>
                  </a:cubicBezTo>
                  <a:lnTo>
                    <a:pt x="412" y="608"/>
                  </a:lnTo>
                  <a:lnTo>
                    <a:pt x="500" y="608"/>
                  </a:lnTo>
                  <a:cubicBezTo>
                    <a:pt x="500" y="618"/>
                    <a:pt x="500" y="638"/>
                    <a:pt x="510" y="647"/>
                  </a:cubicBezTo>
                  <a:cubicBezTo>
                    <a:pt x="520" y="667"/>
                    <a:pt x="539" y="677"/>
                    <a:pt x="549" y="687"/>
                  </a:cubicBezTo>
                  <a:cubicBezTo>
                    <a:pt x="539" y="716"/>
                    <a:pt x="520" y="736"/>
                    <a:pt x="510" y="765"/>
                  </a:cubicBezTo>
                  <a:cubicBezTo>
                    <a:pt x="451" y="785"/>
                    <a:pt x="383" y="804"/>
                    <a:pt x="324" y="824"/>
                  </a:cubicBezTo>
                  <a:cubicBezTo>
                    <a:pt x="304" y="834"/>
                    <a:pt x="304" y="863"/>
                    <a:pt x="324" y="863"/>
                  </a:cubicBezTo>
                  <a:lnTo>
                    <a:pt x="333" y="863"/>
                  </a:lnTo>
                  <a:cubicBezTo>
                    <a:pt x="383" y="843"/>
                    <a:pt x="431" y="834"/>
                    <a:pt x="481" y="814"/>
                  </a:cubicBezTo>
                  <a:lnTo>
                    <a:pt x="481" y="814"/>
                  </a:lnTo>
                  <a:cubicBezTo>
                    <a:pt x="461" y="854"/>
                    <a:pt x="441" y="902"/>
                    <a:pt x="412" y="941"/>
                  </a:cubicBezTo>
                  <a:cubicBezTo>
                    <a:pt x="353" y="961"/>
                    <a:pt x="294" y="981"/>
                    <a:pt x="226" y="1000"/>
                  </a:cubicBezTo>
                  <a:cubicBezTo>
                    <a:pt x="206" y="1000"/>
                    <a:pt x="216" y="1039"/>
                    <a:pt x="235" y="1039"/>
                  </a:cubicBezTo>
                  <a:cubicBezTo>
                    <a:pt x="235" y="1039"/>
                    <a:pt x="235" y="1030"/>
                    <a:pt x="245" y="1030"/>
                  </a:cubicBezTo>
                  <a:cubicBezTo>
                    <a:pt x="294" y="1020"/>
                    <a:pt x="343" y="1000"/>
                    <a:pt x="392" y="991"/>
                  </a:cubicBezTo>
                  <a:lnTo>
                    <a:pt x="392" y="991"/>
                  </a:lnTo>
                  <a:cubicBezTo>
                    <a:pt x="363" y="1030"/>
                    <a:pt x="343" y="1069"/>
                    <a:pt x="324" y="1108"/>
                  </a:cubicBezTo>
                  <a:cubicBezTo>
                    <a:pt x="314" y="1128"/>
                    <a:pt x="324" y="1137"/>
                    <a:pt x="343" y="1137"/>
                  </a:cubicBezTo>
                  <a:cubicBezTo>
                    <a:pt x="343" y="1137"/>
                    <a:pt x="353" y="1137"/>
                    <a:pt x="353" y="1128"/>
                  </a:cubicBezTo>
                  <a:cubicBezTo>
                    <a:pt x="372" y="1098"/>
                    <a:pt x="392" y="1059"/>
                    <a:pt x="412" y="1020"/>
                  </a:cubicBezTo>
                  <a:cubicBezTo>
                    <a:pt x="422" y="1020"/>
                    <a:pt x="422" y="1010"/>
                    <a:pt x="422" y="1000"/>
                  </a:cubicBezTo>
                  <a:cubicBezTo>
                    <a:pt x="441" y="1050"/>
                    <a:pt x="451" y="1108"/>
                    <a:pt x="470" y="1157"/>
                  </a:cubicBezTo>
                  <a:cubicBezTo>
                    <a:pt x="470" y="1167"/>
                    <a:pt x="481" y="1167"/>
                    <a:pt x="490" y="1167"/>
                  </a:cubicBezTo>
                  <a:cubicBezTo>
                    <a:pt x="500" y="1167"/>
                    <a:pt x="510" y="1157"/>
                    <a:pt x="510" y="1148"/>
                  </a:cubicBezTo>
                  <a:cubicBezTo>
                    <a:pt x="490" y="1089"/>
                    <a:pt x="470" y="1020"/>
                    <a:pt x="451" y="961"/>
                  </a:cubicBezTo>
                  <a:lnTo>
                    <a:pt x="451" y="952"/>
                  </a:lnTo>
                  <a:cubicBezTo>
                    <a:pt x="470" y="912"/>
                    <a:pt x="500" y="873"/>
                    <a:pt x="520" y="834"/>
                  </a:cubicBezTo>
                  <a:cubicBezTo>
                    <a:pt x="529" y="883"/>
                    <a:pt x="549" y="932"/>
                    <a:pt x="559" y="981"/>
                  </a:cubicBezTo>
                  <a:lnTo>
                    <a:pt x="579" y="1000"/>
                  </a:lnTo>
                  <a:cubicBezTo>
                    <a:pt x="588" y="1000"/>
                    <a:pt x="608" y="991"/>
                    <a:pt x="598" y="971"/>
                  </a:cubicBezTo>
                  <a:cubicBezTo>
                    <a:pt x="579" y="912"/>
                    <a:pt x="568" y="854"/>
                    <a:pt x="549" y="785"/>
                  </a:cubicBezTo>
                  <a:cubicBezTo>
                    <a:pt x="559" y="756"/>
                    <a:pt x="568" y="736"/>
                    <a:pt x="588" y="706"/>
                  </a:cubicBezTo>
                  <a:cubicBezTo>
                    <a:pt x="598" y="706"/>
                    <a:pt x="608" y="716"/>
                    <a:pt x="627" y="716"/>
                  </a:cubicBezTo>
                  <a:cubicBezTo>
                    <a:pt x="647" y="716"/>
                    <a:pt x="666" y="706"/>
                    <a:pt x="677" y="697"/>
                  </a:cubicBezTo>
                  <a:cubicBezTo>
                    <a:pt x="696" y="726"/>
                    <a:pt x="716" y="756"/>
                    <a:pt x="725" y="775"/>
                  </a:cubicBezTo>
                  <a:lnTo>
                    <a:pt x="725" y="785"/>
                  </a:lnTo>
                  <a:cubicBezTo>
                    <a:pt x="716" y="843"/>
                    <a:pt x="696" y="902"/>
                    <a:pt x="686" y="971"/>
                  </a:cubicBezTo>
                  <a:cubicBezTo>
                    <a:pt x="686" y="981"/>
                    <a:pt x="696" y="991"/>
                    <a:pt x="706" y="991"/>
                  </a:cubicBezTo>
                  <a:cubicBezTo>
                    <a:pt x="716" y="991"/>
                    <a:pt x="716" y="991"/>
                    <a:pt x="725" y="981"/>
                  </a:cubicBezTo>
                  <a:cubicBezTo>
                    <a:pt x="735" y="932"/>
                    <a:pt x="745" y="873"/>
                    <a:pt x="755" y="824"/>
                  </a:cubicBezTo>
                  <a:cubicBezTo>
                    <a:pt x="784" y="863"/>
                    <a:pt x="804" y="902"/>
                    <a:pt x="833" y="941"/>
                  </a:cubicBezTo>
                  <a:lnTo>
                    <a:pt x="833" y="952"/>
                  </a:lnTo>
                  <a:cubicBezTo>
                    <a:pt x="814" y="1010"/>
                    <a:pt x="804" y="1069"/>
                    <a:pt x="784" y="1137"/>
                  </a:cubicBezTo>
                  <a:cubicBezTo>
                    <a:pt x="784" y="1148"/>
                    <a:pt x="794" y="1157"/>
                    <a:pt x="804" y="1157"/>
                  </a:cubicBezTo>
                  <a:cubicBezTo>
                    <a:pt x="814" y="1157"/>
                    <a:pt x="823" y="1157"/>
                    <a:pt x="823" y="1148"/>
                  </a:cubicBezTo>
                  <a:cubicBezTo>
                    <a:pt x="833" y="1098"/>
                    <a:pt x="843" y="1039"/>
                    <a:pt x="862" y="991"/>
                  </a:cubicBezTo>
                  <a:cubicBezTo>
                    <a:pt x="882" y="1030"/>
                    <a:pt x="912" y="1069"/>
                    <a:pt x="931" y="1108"/>
                  </a:cubicBezTo>
                  <a:cubicBezTo>
                    <a:pt x="941" y="1118"/>
                    <a:pt x="941" y="1118"/>
                    <a:pt x="951" y="1118"/>
                  </a:cubicBezTo>
                  <a:cubicBezTo>
                    <a:pt x="960" y="1118"/>
                    <a:pt x="971" y="1108"/>
                    <a:pt x="960" y="1089"/>
                  </a:cubicBezTo>
                  <a:cubicBezTo>
                    <a:pt x="941" y="1059"/>
                    <a:pt x="921" y="1030"/>
                    <a:pt x="902" y="991"/>
                  </a:cubicBezTo>
                  <a:cubicBezTo>
                    <a:pt x="902" y="981"/>
                    <a:pt x="892" y="981"/>
                    <a:pt x="892" y="971"/>
                  </a:cubicBezTo>
                  <a:lnTo>
                    <a:pt x="892" y="971"/>
                  </a:lnTo>
                  <a:cubicBezTo>
                    <a:pt x="941" y="981"/>
                    <a:pt x="990" y="991"/>
                    <a:pt x="1049" y="1010"/>
                  </a:cubicBezTo>
                  <a:cubicBezTo>
                    <a:pt x="1069" y="1010"/>
                    <a:pt x="1078" y="981"/>
                    <a:pt x="1058" y="971"/>
                  </a:cubicBezTo>
                  <a:cubicBezTo>
                    <a:pt x="990" y="952"/>
                    <a:pt x="931" y="941"/>
                    <a:pt x="873" y="922"/>
                  </a:cubicBezTo>
                  <a:lnTo>
                    <a:pt x="862" y="922"/>
                  </a:lnTo>
                  <a:cubicBezTo>
                    <a:pt x="833" y="883"/>
                    <a:pt x="814" y="843"/>
                    <a:pt x="784" y="804"/>
                  </a:cubicBezTo>
                  <a:lnTo>
                    <a:pt x="784" y="804"/>
                  </a:lnTo>
                  <a:cubicBezTo>
                    <a:pt x="843" y="814"/>
                    <a:pt x="892" y="824"/>
                    <a:pt x="941" y="843"/>
                  </a:cubicBezTo>
                  <a:lnTo>
                    <a:pt x="951" y="843"/>
                  </a:lnTo>
                  <a:cubicBezTo>
                    <a:pt x="971" y="843"/>
                    <a:pt x="971" y="814"/>
                    <a:pt x="951" y="804"/>
                  </a:cubicBezTo>
                  <a:cubicBezTo>
                    <a:pt x="892" y="785"/>
                    <a:pt x="823" y="775"/>
                    <a:pt x="764" y="756"/>
                  </a:cubicBezTo>
                  <a:lnTo>
                    <a:pt x="755" y="756"/>
                  </a:lnTo>
                  <a:cubicBezTo>
                    <a:pt x="745" y="736"/>
                    <a:pt x="725" y="706"/>
                    <a:pt x="716" y="677"/>
                  </a:cubicBezTo>
                  <a:cubicBezTo>
                    <a:pt x="735" y="658"/>
                    <a:pt x="755" y="628"/>
                    <a:pt x="755" y="599"/>
                  </a:cubicBezTo>
                  <a:lnTo>
                    <a:pt x="853" y="599"/>
                  </a:lnTo>
                  <a:cubicBezTo>
                    <a:pt x="892" y="638"/>
                    <a:pt x="941" y="687"/>
                    <a:pt x="990" y="726"/>
                  </a:cubicBezTo>
                  <a:lnTo>
                    <a:pt x="1000" y="736"/>
                  </a:lnTo>
                  <a:cubicBezTo>
                    <a:pt x="1019" y="736"/>
                    <a:pt x="1029" y="716"/>
                    <a:pt x="1019" y="697"/>
                  </a:cubicBezTo>
                  <a:cubicBezTo>
                    <a:pt x="980" y="667"/>
                    <a:pt x="941" y="628"/>
                    <a:pt x="902" y="599"/>
                  </a:cubicBezTo>
                  <a:cubicBezTo>
                    <a:pt x="951" y="599"/>
                    <a:pt x="1000" y="589"/>
                    <a:pt x="1049" y="589"/>
                  </a:cubicBezTo>
                  <a:cubicBezTo>
                    <a:pt x="1088" y="638"/>
                    <a:pt x="1137" y="677"/>
                    <a:pt x="1186" y="726"/>
                  </a:cubicBezTo>
                  <a:lnTo>
                    <a:pt x="1196" y="726"/>
                  </a:lnTo>
                  <a:cubicBezTo>
                    <a:pt x="1215" y="726"/>
                    <a:pt x="1225" y="706"/>
                    <a:pt x="1215" y="697"/>
                  </a:cubicBezTo>
                  <a:cubicBezTo>
                    <a:pt x="1176" y="658"/>
                    <a:pt x="1137" y="628"/>
                    <a:pt x="1098" y="589"/>
                  </a:cubicBezTo>
                  <a:lnTo>
                    <a:pt x="1235" y="589"/>
                  </a:lnTo>
                  <a:cubicBezTo>
                    <a:pt x="1265" y="589"/>
                    <a:pt x="1265" y="549"/>
                    <a:pt x="1235" y="549"/>
                  </a:cubicBezTo>
                  <a:lnTo>
                    <a:pt x="1098" y="549"/>
                  </a:lnTo>
                  <a:cubicBezTo>
                    <a:pt x="1127" y="510"/>
                    <a:pt x="1167" y="471"/>
                    <a:pt x="1206" y="432"/>
                  </a:cubicBezTo>
                  <a:cubicBezTo>
                    <a:pt x="1215" y="422"/>
                    <a:pt x="1206" y="403"/>
                    <a:pt x="1196" y="403"/>
                  </a:cubicBezTo>
                  <a:cubicBezTo>
                    <a:pt x="1186" y="403"/>
                    <a:pt x="1186" y="403"/>
                    <a:pt x="1176" y="412"/>
                  </a:cubicBezTo>
                  <a:lnTo>
                    <a:pt x="1039" y="549"/>
                  </a:lnTo>
                  <a:cubicBezTo>
                    <a:pt x="990" y="549"/>
                    <a:pt x="941" y="560"/>
                    <a:pt x="902" y="560"/>
                  </a:cubicBezTo>
                  <a:cubicBezTo>
                    <a:pt x="931" y="520"/>
                    <a:pt x="971" y="481"/>
                    <a:pt x="1010" y="442"/>
                  </a:cubicBezTo>
                  <a:cubicBezTo>
                    <a:pt x="1019" y="422"/>
                    <a:pt x="1010" y="412"/>
                    <a:pt x="1000" y="412"/>
                  </a:cubicBezTo>
                  <a:lnTo>
                    <a:pt x="980" y="412"/>
                  </a:lnTo>
                  <a:cubicBezTo>
                    <a:pt x="941" y="462"/>
                    <a:pt x="892" y="510"/>
                    <a:pt x="843" y="549"/>
                  </a:cubicBezTo>
                  <a:lnTo>
                    <a:pt x="843" y="560"/>
                  </a:lnTo>
                  <a:lnTo>
                    <a:pt x="755" y="560"/>
                  </a:lnTo>
                  <a:cubicBezTo>
                    <a:pt x="755" y="540"/>
                    <a:pt x="745" y="530"/>
                    <a:pt x="735" y="510"/>
                  </a:cubicBezTo>
                  <a:cubicBezTo>
                    <a:pt x="735" y="501"/>
                    <a:pt x="725" y="481"/>
                    <a:pt x="706" y="481"/>
                  </a:cubicBezTo>
                  <a:cubicBezTo>
                    <a:pt x="725" y="451"/>
                    <a:pt x="735" y="422"/>
                    <a:pt x="755" y="403"/>
                  </a:cubicBezTo>
                  <a:lnTo>
                    <a:pt x="931" y="344"/>
                  </a:lnTo>
                  <a:cubicBezTo>
                    <a:pt x="960" y="334"/>
                    <a:pt x="951" y="305"/>
                    <a:pt x="931" y="305"/>
                  </a:cubicBezTo>
                  <a:lnTo>
                    <a:pt x="921" y="305"/>
                  </a:lnTo>
                  <a:cubicBezTo>
                    <a:pt x="873" y="324"/>
                    <a:pt x="823" y="334"/>
                    <a:pt x="775" y="353"/>
                  </a:cubicBezTo>
                  <a:cubicBezTo>
                    <a:pt x="794" y="314"/>
                    <a:pt x="823" y="266"/>
                    <a:pt x="843" y="226"/>
                  </a:cubicBezTo>
                  <a:cubicBezTo>
                    <a:pt x="902" y="207"/>
                    <a:pt x="971" y="187"/>
                    <a:pt x="1029" y="168"/>
                  </a:cubicBezTo>
                  <a:cubicBezTo>
                    <a:pt x="1049" y="168"/>
                    <a:pt x="1039" y="128"/>
                    <a:pt x="1019" y="128"/>
                  </a:cubicBezTo>
                  <a:lnTo>
                    <a:pt x="1019" y="138"/>
                  </a:lnTo>
                  <a:cubicBezTo>
                    <a:pt x="971" y="148"/>
                    <a:pt x="921" y="168"/>
                    <a:pt x="873" y="177"/>
                  </a:cubicBezTo>
                  <a:lnTo>
                    <a:pt x="931" y="59"/>
                  </a:lnTo>
                  <a:cubicBezTo>
                    <a:pt x="941" y="40"/>
                    <a:pt x="931" y="30"/>
                    <a:pt x="921" y="30"/>
                  </a:cubicBezTo>
                  <a:cubicBezTo>
                    <a:pt x="912" y="30"/>
                    <a:pt x="902" y="30"/>
                    <a:pt x="902" y="40"/>
                  </a:cubicBezTo>
                  <a:cubicBezTo>
                    <a:pt x="882" y="70"/>
                    <a:pt x="862" y="109"/>
                    <a:pt x="843" y="138"/>
                  </a:cubicBezTo>
                  <a:cubicBezTo>
                    <a:pt x="843" y="148"/>
                    <a:pt x="833" y="157"/>
                    <a:pt x="833" y="168"/>
                  </a:cubicBezTo>
                  <a:cubicBezTo>
                    <a:pt x="814" y="118"/>
                    <a:pt x="804" y="59"/>
                    <a:pt x="784" y="11"/>
                  </a:cubicBezTo>
                  <a:cubicBezTo>
                    <a:pt x="784" y="1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4"/>
            <p:cNvSpPr/>
            <p:nvPr/>
          </p:nvSpPr>
          <p:spPr>
            <a:xfrm>
              <a:off x="6460289" y="6585641"/>
              <a:ext cx="214930" cy="199984"/>
            </a:xfrm>
            <a:custGeom>
              <a:avLst/>
              <a:gdLst/>
              <a:ahLst/>
              <a:cxnLst/>
              <a:rect l="l" t="t" r="r" b="b"/>
              <a:pathLst>
                <a:path w="1265" h="1177" extrusionOk="0">
                  <a:moveTo>
                    <a:pt x="774" y="1"/>
                  </a:moveTo>
                  <a:cubicBezTo>
                    <a:pt x="765" y="1"/>
                    <a:pt x="755" y="10"/>
                    <a:pt x="755" y="30"/>
                  </a:cubicBezTo>
                  <a:cubicBezTo>
                    <a:pt x="774" y="89"/>
                    <a:pt x="794" y="158"/>
                    <a:pt x="804" y="216"/>
                  </a:cubicBezTo>
                  <a:cubicBezTo>
                    <a:pt x="813" y="216"/>
                    <a:pt x="813" y="216"/>
                    <a:pt x="813" y="226"/>
                  </a:cubicBezTo>
                  <a:cubicBezTo>
                    <a:pt x="784" y="265"/>
                    <a:pt x="765" y="304"/>
                    <a:pt x="745" y="343"/>
                  </a:cubicBezTo>
                  <a:cubicBezTo>
                    <a:pt x="726" y="295"/>
                    <a:pt x="715" y="245"/>
                    <a:pt x="696" y="187"/>
                  </a:cubicBezTo>
                  <a:cubicBezTo>
                    <a:pt x="696" y="177"/>
                    <a:pt x="686" y="177"/>
                    <a:pt x="686" y="177"/>
                  </a:cubicBezTo>
                  <a:cubicBezTo>
                    <a:pt x="667" y="177"/>
                    <a:pt x="657" y="187"/>
                    <a:pt x="667" y="197"/>
                  </a:cubicBezTo>
                  <a:cubicBezTo>
                    <a:pt x="676" y="265"/>
                    <a:pt x="696" y="324"/>
                    <a:pt x="715" y="393"/>
                  </a:cubicBezTo>
                  <a:cubicBezTo>
                    <a:pt x="706" y="422"/>
                    <a:pt x="696" y="441"/>
                    <a:pt x="676" y="461"/>
                  </a:cubicBezTo>
                  <a:cubicBezTo>
                    <a:pt x="667" y="461"/>
                    <a:pt x="647" y="452"/>
                    <a:pt x="628" y="452"/>
                  </a:cubicBezTo>
                  <a:cubicBezTo>
                    <a:pt x="608" y="452"/>
                    <a:pt x="598" y="461"/>
                    <a:pt x="578" y="461"/>
                  </a:cubicBezTo>
                  <a:cubicBezTo>
                    <a:pt x="559" y="441"/>
                    <a:pt x="549" y="422"/>
                    <a:pt x="539" y="393"/>
                  </a:cubicBezTo>
                  <a:cubicBezTo>
                    <a:pt x="549" y="334"/>
                    <a:pt x="559" y="265"/>
                    <a:pt x="578" y="206"/>
                  </a:cubicBezTo>
                  <a:cubicBezTo>
                    <a:pt x="578" y="197"/>
                    <a:pt x="569" y="187"/>
                    <a:pt x="559" y="187"/>
                  </a:cubicBezTo>
                  <a:cubicBezTo>
                    <a:pt x="549" y="187"/>
                    <a:pt x="539" y="187"/>
                    <a:pt x="539" y="197"/>
                  </a:cubicBezTo>
                  <a:cubicBezTo>
                    <a:pt x="530" y="245"/>
                    <a:pt x="519" y="295"/>
                    <a:pt x="510" y="354"/>
                  </a:cubicBezTo>
                  <a:cubicBezTo>
                    <a:pt x="480" y="314"/>
                    <a:pt x="461" y="265"/>
                    <a:pt x="432" y="226"/>
                  </a:cubicBezTo>
                  <a:cubicBezTo>
                    <a:pt x="451" y="167"/>
                    <a:pt x="461" y="99"/>
                    <a:pt x="471" y="40"/>
                  </a:cubicBezTo>
                  <a:cubicBezTo>
                    <a:pt x="480" y="30"/>
                    <a:pt x="471" y="20"/>
                    <a:pt x="451" y="20"/>
                  </a:cubicBezTo>
                  <a:cubicBezTo>
                    <a:pt x="451" y="20"/>
                    <a:pt x="441" y="20"/>
                    <a:pt x="441" y="30"/>
                  </a:cubicBezTo>
                  <a:cubicBezTo>
                    <a:pt x="421" y="79"/>
                    <a:pt x="412" y="128"/>
                    <a:pt x="402" y="187"/>
                  </a:cubicBezTo>
                  <a:cubicBezTo>
                    <a:pt x="382" y="147"/>
                    <a:pt x="353" y="99"/>
                    <a:pt x="334" y="60"/>
                  </a:cubicBezTo>
                  <a:cubicBezTo>
                    <a:pt x="323" y="60"/>
                    <a:pt x="323" y="49"/>
                    <a:pt x="314" y="49"/>
                  </a:cubicBezTo>
                  <a:cubicBezTo>
                    <a:pt x="304" y="49"/>
                    <a:pt x="284" y="69"/>
                    <a:pt x="294" y="79"/>
                  </a:cubicBezTo>
                  <a:cubicBezTo>
                    <a:pt x="314" y="118"/>
                    <a:pt x="343" y="147"/>
                    <a:pt x="363" y="187"/>
                  </a:cubicBezTo>
                  <a:cubicBezTo>
                    <a:pt x="363" y="197"/>
                    <a:pt x="373" y="197"/>
                    <a:pt x="373" y="206"/>
                  </a:cubicBezTo>
                  <a:cubicBezTo>
                    <a:pt x="323" y="197"/>
                    <a:pt x="265" y="177"/>
                    <a:pt x="216" y="167"/>
                  </a:cubicBezTo>
                  <a:lnTo>
                    <a:pt x="206" y="167"/>
                  </a:lnTo>
                  <a:cubicBezTo>
                    <a:pt x="186" y="167"/>
                    <a:pt x="186" y="197"/>
                    <a:pt x="206" y="206"/>
                  </a:cubicBezTo>
                  <a:cubicBezTo>
                    <a:pt x="265" y="216"/>
                    <a:pt x="334" y="236"/>
                    <a:pt x="392" y="256"/>
                  </a:cubicBezTo>
                  <a:lnTo>
                    <a:pt x="402" y="256"/>
                  </a:lnTo>
                  <a:cubicBezTo>
                    <a:pt x="421" y="295"/>
                    <a:pt x="451" y="334"/>
                    <a:pt x="480" y="373"/>
                  </a:cubicBezTo>
                  <a:cubicBezTo>
                    <a:pt x="421" y="363"/>
                    <a:pt x="373" y="343"/>
                    <a:pt x="314" y="334"/>
                  </a:cubicBezTo>
                  <a:cubicBezTo>
                    <a:pt x="294" y="334"/>
                    <a:pt x="284" y="363"/>
                    <a:pt x="314" y="373"/>
                  </a:cubicBezTo>
                  <a:cubicBezTo>
                    <a:pt x="373" y="383"/>
                    <a:pt x="432" y="402"/>
                    <a:pt x="500" y="422"/>
                  </a:cubicBezTo>
                  <a:cubicBezTo>
                    <a:pt x="519" y="441"/>
                    <a:pt x="530" y="461"/>
                    <a:pt x="549" y="481"/>
                  </a:cubicBezTo>
                  <a:cubicBezTo>
                    <a:pt x="519" y="510"/>
                    <a:pt x="500" y="539"/>
                    <a:pt x="500" y="579"/>
                  </a:cubicBezTo>
                  <a:lnTo>
                    <a:pt x="412" y="579"/>
                  </a:lnTo>
                  <a:cubicBezTo>
                    <a:pt x="363" y="530"/>
                    <a:pt x="323" y="491"/>
                    <a:pt x="275" y="452"/>
                  </a:cubicBezTo>
                  <a:cubicBezTo>
                    <a:pt x="265" y="441"/>
                    <a:pt x="265" y="441"/>
                    <a:pt x="255" y="441"/>
                  </a:cubicBezTo>
                  <a:cubicBezTo>
                    <a:pt x="245" y="441"/>
                    <a:pt x="236" y="461"/>
                    <a:pt x="245" y="471"/>
                  </a:cubicBezTo>
                  <a:cubicBezTo>
                    <a:pt x="284" y="510"/>
                    <a:pt x="323" y="550"/>
                    <a:pt x="363" y="579"/>
                  </a:cubicBezTo>
                  <a:cubicBezTo>
                    <a:pt x="314" y="579"/>
                    <a:pt x="265" y="579"/>
                    <a:pt x="216" y="589"/>
                  </a:cubicBezTo>
                  <a:lnTo>
                    <a:pt x="79" y="452"/>
                  </a:lnTo>
                  <a:lnTo>
                    <a:pt x="59" y="452"/>
                  </a:lnTo>
                  <a:cubicBezTo>
                    <a:pt x="49" y="452"/>
                    <a:pt x="40" y="471"/>
                    <a:pt x="49" y="481"/>
                  </a:cubicBezTo>
                  <a:cubicBezTo>
                    <a:pt x="88" y="520"/>
                    <a:pt x="127" y="550"/>
                    <a:pt x="167" y="589"/>
                  </a:cubicBezTo>
                  <a:lnTo>
                    <a:pt x="20" y="589"/>
                  </a:lnTo>
                  <a:cubicBezTo>
                    <a:pt x="0" y="589"/>
                    <a:pt x="0" y="628"/>
                    <a:pt x="20" y="628"/>
                  </a:cubicBezTo>
                  <a:lnTo>
                    <a:pt x="167" y="628"/>
                  </a:lnTo>
                  <a:cubicBezTo>
                    <a:pt x="127" y="667"/>
                    <a:pt x="98" y="706"/>
                    <a:pt x="59" y="746"/>
                  </a:cubicBezTo>
                  <a:cubicBezTo>
                    <a:pt x="40" y="755"/>
                    <a:pt x="59" y="775"/>
                    <a:pt x="69" y="775"/>
                  </a:cubicBezTo>
                  <a:cubicBezTo>
                    <a:pt x="79" y="775"/>
                    <a:pt x="79" y="775"/>
                    <a:pt x="88" y="765"/>
                  </a:cubicBezTo>
                  <a:cubicBezTo>
                    <a:pt x="127" y="726"/>
                    <a:pt x="177" y="677"/>
                    <a:pt x="216" y="628"/>
                  </a:cubicBezTo>
                  <a:lnTo>
                    <a:pt x="225" y="628"/>
                  </a:lnTo>
                  <a:cubicBezTo>
                    <a:pt x="275" y="618"/>
                    <a:pt x="314" y="618"/>
                    <a:pt x="363" y="618"/>
                  </a:cubicBezTo>
                  <a:cubicBezTo>
                    <a:pt x="323" y="657"/>
                    <a:pt x="294" y="696"/>
                    <a:pt x="255" y="735"/>
                  </a:cubicBezTo>
                  <a:cubicBezTo>
                    <a:pt x="236" y="746"/>
                    <a:pt x="255" y="765"/>
                    <a:pt x="265" y="765"/>
                  </a:cubicBezTo>
                  <a:lnTo>
                    <a:pt x="284" y="765"/>
                  </a:lnTo>
                  <a:cubicBezTo>
                    <a:pt x="323" y="716"/>
                    <a:pt x="373" y="667"/>
                    <a:pt x="412" y="618"/>
                  </a:cubicBezTo>
                  <a:lnTo>
                    <a:pt x="500" y="618"/>
                  </a:lnTo>
                  <a:cubicBezTo>
                    <a:pt x="500" y="628"/>
                    <a:pt x="510" y="648"/>
                    <a:pt x="519" y="657"/>
                  </a:cubicBezTo>
                  <a:cubicBezTo>
                    <a:pt x="530" y="677"/>
                    <a:pt x="539" y="687"/>
                    <a:pt x="559" y="696"/>
                  </a:cubicBezTo>
                  <a:cubicBezTo>
                    <a:pt x="539" y="726"/>
                    <a:pt x="530" y="746"/>
                    <a:pt x="510" y="775"/>
                  </a:cubicBezTo>
                  <a:cubicBezTo>
                    <a:pt x="451" y="794"/>
                    <a:pt x="392" y="814"/>
                    <a:pt x="323" y="833"/>
                  </a:cubicBezTo>
                  <a:cubicBezTo>
                    <a:pt x="304" y="844"/>
                    <a:pt x="314" y="873"/>
                    <a:pt x="334" y="873"/>
                  </a:cubicBezTo>
                  <a:cubicBezTo>
                    <a:pt x="392" y="853"/>
                    <a:pt x="441" y="844"/>
                    <a:pt x="490" y="824"/>
                  </a:cubicBezTo>
                  <a:lnTo>
                    <a:pt x="490" y="824"/>
                  </a:lnTo>
                  <a:cubicBezTo>
                    <a:pt x="461" y="863"/>
                    <a:pt x="441" y="902"/>
                    <a:pt x="421" y="951"/>
                  </a:cubicBezTo>
                  <a:cubicBezTo>
                    <a:pt x="353" y="971"/>
                    <a:pt x="294" y="990"/>
                    <a:pt x="236" y="1010"/>
                  </a:cubicBezTo>
                  <a:cubicBezTo>
                    <a:pt x="216" y="1010"/>
                    <a:pt x="216" y="1039"/>
                    <a:pt x="236" y="1039"/>
                  </a:cubicBezTo>
                  <a:lnTo>
                    <a:pt x="245" y="1039"/>
                  </a:lnTo>
                  <a:cubicBezTo>
                    <a:pt x="294" y="1029"/>
                    <a:pt x="343" y="1010"/>
                    <a:pt x="392" y="1000"/>
                  </a:cubicBezTo>
                  <a:lnTo>
                    <a:pt x="392" y="1000"/>
                  </a:lnTo>
                  <a:cubicBezTo>
                    <a:pt x="373" y="1039"/>
                    <a:pt x="353" y="1079"/>
                    <a:pt x="323" y="1118"/>
                  </a:cubicBezTo>
                  <a:cubicBezTo>
                    <a:pt x="323" y="1137"/>
                    <a:pt x="334" y="1147"/>
                    <a:pt x="343" y="1147"/>
                  </a:cubicBezTo>
                  <a:cubicBezTo>
                    <a:pt x="353" y="1147"/>
                    <a:pt x="353" y="1147"/>
                    <a:pt x="363" y="1137"/>
                  </a:cubicBezTo>
                  <a:cubicBezTo>
                    <a:pt x="382" y="1098"/>
                    <a:pt x="402" y="1069"/>
                    <a:pt x="421" y="1029"/>
                  </a:cubicBezTo>
                  <a:cubicBezTo>
                    <a:pt x="421" y="1029"/>
                    <a:pt x="421" y="1020"/>
                    <a:pt x="432" y="1010"/>
                  </a:cubicBezTo>
                  <a:cubicBezTo>
                    <a:pt x="441" y="1059"/>
                    <a:pt x="461" y="1118"/>
                    <a:pt x="471" y="1166"/>
                  </a:cubicBezTo>
                  <a:cubicBezTo>
                    <a:pt x="480" y="1177"/>
                    <a:pt x="480" y="1177"/>
                    <a:pt x="490" y="1177"/>
                  </a:cubicBezTo>
                  <a:cubicBezTo>
                    <a:pt x="500" y="1177"/>
                    <a:pt x="519" y="1166"/>
                    <a:pt x="510" y="1157"/>
                  </a:cubicBezTo>
                  <a:cubicBezTo>
                    <a:pt x="490" y="1088"/>
                    <a:pt x="480" y="1029"/>
                    <a:pt x="461" y="971"/>
                  </a:cubicBezTo>
                  <a:cubicBezTo>
                    <a:pt x="461" y="971"/>
                    <a:pt x="461" y="961"/>
                    <a:pt x="451" y="961"/>
                  </a:cubicBezTo>
                  <a:cubicBezTo>
                    <a:pt x="480" y="922"/>
                    <a:pt x="500" y="883"/>
                    <a:pt x="519" y="833"/>
                  </a:cubicBezTo>
                  <a:cubicBezTo>
                    <a:pt x="539" y="892"/>
                    <a:pt x="549" y="942"/>
                    <a:pt x="569" y="990"/>
                  </a:cubicBezTo>
                  <a:cubicBezTo>
                    <a:pt x="569" y="1000"/>
                    <a:pt x="578" y="1010"/>
                    <a:pt x="588" y="1010"/>
                  </a:cubicBezTo>
                  <a:cubicBezTo>
                    <a:pt x="598" y="1010"/>
                    <a:pt x="608" y="1000"/>
                    <a:pt x="608" y="981"/>
                  </a:cubicBezTo>
                  <a:cubicBezTo>
                    <a:pt x="588" y="922"/>
                    <a:pt x="569" y="863"/>
                    <a:pt x="549" y="794"/>
                  </a:cubicBezTo>
                  <a:cubicBezTo>
                    <a:pt x="559" y="765"/>
                    <a:pt x="578" y="735"/>
                    <a:pt x="588" y="716"/>
                  </a:cubicBezTo>
                  <a:lnTo>
                    <a:pt x="628" y="716"/>
                  </a:lnTo>
                  <a:cubicBezTo>
                    <a:pt x="647" y="716"/>
                    <a:pt x="667" y="716"/>
                    <a:pt x="686" y="706"/>
                  </a:cubicBezTo>
                  <a:cubicBezTo>
                    <a:pt x="696" y="735"/>
                    <a:pt x="715" y="765"/>
                    <a:pt x="735" y="785"/>
                  </a:cubicBezTo>
                  <a:cubicBezTo>
                    <a:pt x="715" y="853"/>
                    <a:pt x="706" y="912"/>
                    <a:pt x="686" y="981"/>
                  </a:cubicBezTo>
                  <a:cubicBezTo>
                    <a:pt x="686" y="990"/>
                    <a:pt x="696" y="1000"/>
                    <a:pt x="706" y="1000"/>
                  </a:cubicBezTo>
                  <a:cubicBezTo>
                    <a:pt x="715" y="1000"/>
                    <a:pt x="726" y="1000"/>
                    <a:pt x="726" y="990"/>
                  </a:cubicBezTo>
                  <a:cubicBezTo>
                    <a:pt x="735" y="931"/>
                    <a:pt x="745" y="883"/>
                    <a:pt x="765" y="833"/>
                  </a:cubicBezTo>
                  <a:cubicBezTo>
                    <a:pt x="784" y="873"/>
                    <a:pt x="813" y="912"/>
                    <a:pt x="833" y="951"/>
                  </a:cubicBezTo>
                  <a:cubicBezTo>
                    <a:pt x="824" y="1020"/>
                    <a:pt x="804" y="1079"/>
                    <a:pt x="794" y="1147"/>
                  </a:cubicBezTo>
                  <a:cubicBezTo>
                    <a:pt x="784" y="1157"/>
                    <a:pt x="804" y="1166"/>
                    <a:pt x="813" y="1166"/>
                  </a:cubicBezTo>
                  <a:cubicBezTo>
                    <a:pt x="824" y="1166"/>
                    <a:pt x="824" y="1166"/>
                    <a:pt x="833" y="1157"/>
                  </a:cubicBezTo>
                  <a:cubicBezTo>
                    <a:pt x="843" y="1098"/>
                    <a:pt x="853" y="1049"/>
                    <a:pt x="863" y="1000"/>
                  </a:cubicBezTo>
                  <a:cubicBezTo>
                    <a:pt x="892" y="1039"/>
                    <a:pt x="911" y="1079"/>
                    <a:pt x="941" y="1118"/>
                  </a:cubicBezTo>
                  <a:cubicBezTo>
                    <a:pt x="941" y="1127"/>
                    <a:pt x="951" y="1127"/>
                    <a:pt x="951" y="1127"/>
                  </a:cubicBezTo>
                  <a:cubicBezTo>
                    <a:pt x="961" y="1127"/>
                    <a:pt x="980" y="1118"/>
                    <a:pt x="970" y="1098"/>
                  </a:cubicBezTo>
                  <a:cubicBezTo>
                    <a:pt x="951" y="1069"/>
                    <a:pt x="931" y="1029"/>
                    <a:pt x="911" y="1000"/>
                  </a:cubicBezTo>
                  <a:cubicBezTo>
                    <a:pt x="904" y="992"/>
                    <a:pt x="902" y="984"/>
                    <a:pt x="896" y="982"/>
                  </a:cubicBezTo>
                  <a:lnTo>
                    <a:pt x="896" y="982"/>
                  </a:lnTo>
                  <a:cubicBezTo>
                    <a:pt x="945" y="991"/>
                    <a:pt x="1001" y="1001"/>
                    <a:pt x="1049" y="1020"/>
                  </a:cubicBezTo>
                  <a:lnTo>
                    <a:pt x="1059" y="1020"/>
                  </a:lnTo>
                  <a:cubicBezTo>
                    <a:pt x="1078" y="1020"/>
                    <a:pt x="1078" y="981"/>
                    <a:pt x="1059" y="981"/>
                  </a:cubicBezTo>
                  <a:cubicBezTo>
                    <a:pt x="1000" y="961"/>
                    <a:pt x="931" y="951"/>
                    <a:pt x="872" y="931"/>
                  </a:cubicBezTo>
                  <a:lnTo>
                    <a:pt x="863" y="931"/>
                  </a:lnTo>
                  <a:cubicBezTo>
                    <a:pt x="843" y="892"/>
                    <a:pt x="813" y="853"/>
                    <a:pt x="794" y="814"/>
                  </a:cubicBezTo>
                  <a:lnTo>
                    <a:pt x="794" y="814"/>
                  </a:lnTo>
                  <a:cubicBezTo>
                    <a:pt x="843" y="824"/>
                    <a:pt x="892" y="833"/>
                    <a:pt x="951" y="853"/>
                  </a:cubicBezTo>
                  <a:cubicBezTo>
                    <a:pt x="970" y="853"/>
                    <a:pt x="980" y="814"/>
                    <a:pt x="961" y="814"/>
                  </a:cubicBezTo>
                  <a:cubicBezTo>
                    <a:pt x="892" y="794"/>
                    <a:pt x="833" y="785"/>
                    <a:pt x="765" y="765"/>
                  </a:cubicBezTo>
                  <a:cubicBezTo>
                    <a:pt x="745" y="735"/>
                    <a:pt x="735" y="716"/>
                    <a:pt x="715" y="687"/>
                  </a:cubicBezTo>
                  <a:cubicBezTo>
                    <a:pt x="745" y="667"/>
                    <a:pt x="755" y="637"/>
                    <a:pt x="765" y="608"/>
                  </a:cubicBezTo>
                  <a:lnTo>
                    <a:pt x="853" y="608"/>
                  </a:lnTo>
                  <a:cubicBezTo>
                    <a:pt x="902" y="648"/>
                    <a:pt x="951" y="696"/>
                    <a:pt x="1000" y="735"/>
                  </a:cubicBezTo>
                  <a:cubicBezTo>
                    <a:pt x="1000" y="746"/>
                    <a:pt x="1000" y="746"/>
                    <a:pt x="1009" y="746"/>
                  </a:cubicBezTo>
                  <a:cubicBezTo>
                    <a:pt x="1020" y="746"/>
                    <a:pt x="1039" y="726"/>
                    <a:pt x="1020" y="706"/>
                  </a:cubicBezTo>
                  <a:cubicBezTo>
                    <a:pt x="980" y="677"/>
                    <a:pt x="941" y="637"/>
                    <a:pt x="911" y="608"/>
                  </a:cubicBezTo>
                  <a:cubicBezTo>
                    <a:pt x="951" y="598"/>
                    <a:pt x="1000" y="598"/>
                    <a:pt x="1049" y="598"/>
                  </a:cubicBezTo>
                  <a:cubicBezTo>
                    <a:pt x="1098" y="648"/>
                    <a:pt x="1147" y="687"/>
                    <a:pt x="1186" y="735"/>
                  </a:cubicBezTo>
                  <a:lnTo>
                    <a:pt x="1205" y="735"/>
                  </a:lnTo>
                  <a:cubicBezTo>
                    <a:pt x="1216" y="735"/>
                    <a:pt x="1235" y="716"/>
                    <a:pt x="1216" y="706"/>
                  </a:cubicBezTo>
                  <a:cubicBezTo>
                    <a:pt x="1176" y="667"/>
                    <a:pt x="1137" y="637"/>
                    <a:pt x="1098" y="598"/>
                  </a:cubicBezTo>
                  <a:lnTo>
                    <a:pt x="1245" y="598"/>
                  </a:lnTo>
                  <a:cubicBezTo>
                    <a:pt x="1264" y="589"/>
                    <a:pt x="1264" y="559"/>
                    <a:pt x="1245" y="559"/>
                  </a:cubicBezTo>
                  <a:lnTo>
                    <a:pt x="1098" y="559"/>
                  </a:lnTo>
                  <a:cubicBezTo>
                    <a:pt x="1137" y="520"/>
                    <a:pt x="1176" y="481"/>
                    <a:pt x="1205" y="441"/>
                  </a:cubicBezTo>
                  <a:cubicBezTo>
                    <a:pt x="1225" y="432"/>
                    <a:pt x="1205" y="412"/>
                    <a:pt x="1196" y="412"/>
                  </a:cubicBezTo>
                  <a:lnTo>
                    <a:pt x="1186" y="412"/>
                  </a:lnTo>
                  <a:cubicBezTo>
                    <a:pt x="1137" y="461"/>
                    <a:pt x="1088" y="510"/>
                    <a:pt x="1049" y="559"/>
                  </a:cubicBezTo>
                  <a:lnTo>
                    <a:pt x="1039" y="559"/>
                  </a:lnTo>
                  <a:cubicBezTo>
                    <a:pt x="1000" y="559"/>
                    <a:pt x="951" y="559"/>
                    <a:pt x="902" y="569"/>
                  </a:cubicBezTo>
                  <a:cubicBezTo>
                    <a:pt x="941" y="530"/>
                    <a:pt x="980" y="491"/>
                    <a:pt x="1009" y="452"/>
                  </a:cubicBezTo>
                  <a:cubicBezTo>
                    <a:pt x="1029" y="432"/>
                    <a:pt x="1009" y="412"/>
                    <a:pt x="1000" y="412"/>
                  </a:cubicBezTo>
                  <a:cubicBezTo>
                    <a:pt x="990" y="412"/>
                    <a:pt x="990" y="422"/>
                    <a:pt x="990" y="422"/>
                  </a:cubicBezTo>
                  <a:cubicBezTo>
                    <a:pt x="941" y="471"/>
                    <a:pt x="892" y="510"/>
                    <a:pt x="853" y="559"/>
                  </a:cubicBezTo>
                  <a:cubicBezTo>
                    <a:pt x="853" y="559"/>
                    <a:pt x="853" y="569"/>
                    <a:pt x="843" y="569"/>
                  </a:cubicBezTo>
                  <a:lnTo>
                    <a:pt x="765" y="569"/>
                  </a:lnTo>
                  <a:cubicBezTo>
                    <a:pt x="755" y="550"/>
                    <a:pt x="755" y="530"/>
                    <a:pt x="745" y="520"/>
                  </a:cubicBezTo>
                  <a:cubicBezTo>
                    <a:pt x="735" y="500"/>
                    <a:pt x="726" y="491"/>
                    <a:pt x="715" y="481"/>
                  </a:cubicBezTo>
                  <a:cubicBezTo>
                    <a:pt x="726" y="461"/>
                    <a:pt x="745" y="432"/>
                    <a:pt x="755" y="412"/>
                  </a:cubicBezTo>
                  <a:cubicBezTo>
                    <a:pt x="813" y="393"/>
                    <a:pt x="882" y="373"/>
                    <a:pt x="941" y="354"/>
                  </a:cubicBezTo>
                  <a:cubicBezTo>
                    <a:pt x="961" y="343"/>
                    <a:pt x="951" y="314"/>
                    <a:pt x="931" y="314"/>
                  </a:cubicBezTo>
                  <a:cubicBezTo>
                    <a:pt x="882" y="334"/>
                    <a:pt x="833" y="343"/>
                    <a:pt x="784" y="363"/>
                  </a:cubicBezTo>
                  <a:cubicBezTo>
                    <a:pt x="804" y="324"/>
                    <a:pt x="824" y="275"/>
                    <a:pt x="843" y="236"/>
                  </a:cubicBezTo>
                  <a:cubicBezTo>
                    <a:pt x="911" y="216"/>
                    <a:pt x="970" y="197"/>
                    <a:pt x="1029" y="177"/>
                  </a:cubicBezTo>
                  <a:cubicBezTo>
                    <a:pt x="1059" y="177"/>
                    <a:pt x="1049" y="138"/>
                    <a:pt x="1029" y="138"/>
                  </a:cubicBezTo>
                  <a:lnTo>
                    <a:pt x="1020" y="138"/>
                  </a:lnTo>
                  <a:cubicBezTo>
                    <a:pt x="970" y="158"/>
                    <a:pt x="922" y="177"/>
                    <a:pt x="872" y="187"/>
                  </a:cubicBezTo>
                  <a:cubicBezTo>
                    <a:pt x="892" y="147"/>
                    <a:pt x="922" y="108"/>
                    <a:pt x="941" y="69"/>
                  </a:cubicBezTo>
                  <a:cubicBezTo>
                    <a:pt x="951" y="49"/>
                    <a:pt x="931" y="40"/>
                    <a:pt x="922" y="40"/>
                  </a:cubicBezTo>
                  <a:cubicBezTo>
                    <a:pt x="911" y="40"/>
                    <a:pt x="911" y="40"/>
                    <a:pt x="902" y="49"/>
                  </a:cubicBezTo>
                  <a:cubicBezTo>
                    <a:pt x="882" y="79"/>
                    <a:pt x="872" y="118"/>
                    <a:pt x="853" y="147"/>
                  </a:cubicBezTo>
                  <a:cubicBezTo>
                    <a:pt x="843" y="158"/>
                    <a:pt x="843" y="167"/>
                    <a:pt x="833" y="177"/>
                  </a:cubicBezTo>
                  <a:cubicBezTo>
                    <a:pt x="824" y="118"/>
                    <a:pt x="804" y="69"/>
                    <a:pt x="794" y="20"/>
                  </a:cubicBezTo>
                  <a:cubicBezTo>
                    <a:pt x="794" y="10"/>
                    <a:pt x="784" y="1"/>
                    <a:pt x="774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4"/>
            <p:cNvSpPr/>
            <p:nvPr/>
          </p:nvSpPr>
          <p:spPr>
            <a:xfrm>
              <a:off x="7644032" y="4894044"/>
              <a:ext cx="214930" cy="199984"/>
            </a:xfrm>
            <a:custGeom>
              <a:avLst/>
              <a:gdLst/>
              <a:ahLst/>
              <a:cxnLst/>
              <a:rect l="l" t="t" r="r" b="b"/>
              <a:pathLst>
                <a:path w="1265" h="1177" extrusionOk="0">
                  <a:moveTo>
                    <a:pt x="775" y="1"/>
                  </a:moveTo>
                  <a:cubicBezTo>
                    <a:pt x="765" y="1"/>
                    <a:pt x="745" y="10"/>
                    <a:pt x="755" y="30"/>
                  </a:cubicBezTo>
                  <a:cubicBezTo>
                    <a:pt x="775" y="89"/>
                    <a:pt x="784" y="158"/>
                    <a:pt x="804" y="216"/>
                  </a:cubicBezTo>
                  <a:cubicBezTo>
                    <a:pt x="784" y="265"/>
                    <a:pt x="765" y="304"/>
                    <a:pt x="745" y="343"/>
                  </a:cubicBezTo>
                  <a:cubicBezTo>
                    <a:pt x="725" y="295"/>
                    <a:pt x="706" y="245"/>
                    <a:pt x="696" y="187"/>
                  </a:cubicBezTo>
                  <a:cubicBezTo>
                    <a:pt x="696" y="177"/>
                    <a:pt x="686" y="177"/>
                    <a:pt x="677" y="177"/>
                  </a:cubicBezTo>
                  <a:cubicBezTo>
                    <a:pt x="667" y="177"/>
                    <a:pt x="657" y="187"/>
                    <a:pt x="657" y="197"/>
                  </a:cubicBezTo>
                  <a:cubicBezTo>
                    <a:pt x="677" y="265"/>
                    <a:pt x="696" y="324"/>
                    <a:pt x="716" y="383"/>
                  </a:cubicBezTo>
                  <a:lnTo>
                    <a:pt x="716" y="393"/>
                  </a:lnTo>
                  <a:cubicBezTo>
                    <a:pt x="706" y="412"/>
                    <a:pt x="686" y="441"/>
                    <a:pt x="677" y="461"/>
                  </a:cubicBezTo>
                  <a:cubicBezTo>
                    <a:pt x="657" y="461"/>
                    <a:pt x="647" y="452"/>
                    <a:pt x="627" y="452"/>
                  </a:cubicBezTo>
                  <a:cubicBezTo>
                    <a:pt x="608" y="452"/>
                    <a:pt x="588" y="461"/>
                    <a:pt x="579" y="461"/>
                  </a:cubicBezTo>
                  <a:cubicBezTo>
                    <a:pt x="559" y="441"/>
                    <a:pt x="549" y="422"/>
                    <a:pt x="529" y="393"/>
                  </a:cubicBezTo>
                  <a:cubicBezTo>
                    <a:pt x="549" y="334"/>
                    <a:pt x="559" y="265"/>
                    <a:pt x="579" y="206"/>
                  </a:cubicBezTo>
                  <a:cubicBezTo>
                    <a:pt x="579" y="187"/>
                    <a:pt x="569" y="187"/>
                    <a:pt x="559" y="187"/>
                  </a:cubicBezTo>
                  <a:cubicBezTo>
                    <a:pt x="549" y="187"/>
                    <a:pt x="540" y="187"/>
                    <a:pt x="540" y="197"/>
                  </a:cubicBezTo>
                  <a:cubicBezTo>
                    <a:pt x="529" y="245"/>
                    <a:pt x="510" y="295"/>
                    <a:pt x="500" y="354"/>
                  </a:cubicBezTo>
                  <a:cubicBezTo>
                    <a:pt x="481" y="304"/>
                    <a:pt x="451" y="265"/>
                    <a:pt x="431" y="226"/>
                  </a:cubicBezTo>
                  <a:cubicBezTo>
                    <a:pt x="442" y="167"/>
                    <a:pt x="461" y="99"/>
                    <a:pt x="471" y="40"/>
                  </a:cubicBezTo>
                  <a:cubicBezTo>
                    <a:pt x="471" y="20"/>
                    <a:pt x="461" y="20"/>
                    <a:pt x="451" y="20"/>
                  </a:cubicBezTo>
                  <a:cubicBezTo>
                    <a:pt x="442" y="20"/>
                    <a:pt x="442" y="20"/>
                    <a:pt x="431" y="30"/>
                  </a:cubicBezTo>
                  <a:lnTo>
                    <a:pt x="402" y="177"/>
                  </a:lnTo>
                  <a:cubicBezTo>
                    <a:pt x="373" y="138"/>
                    <a:pt x="353" y="99"/>
                    <a:pt x="324" y="60"/>
                  </a:cubicBezTo>
                  <a:lnTo>
                    <a:pt x="314" y="49"/>
                  </a:lnTo>
                  <a:cubicBezTo>
                    <a:pt x="294" y="49"/>
                    <a:pt x="285" y="69"/>
                    <a:pt x="294" y="79"/>
                  </a:cubicBezTo>
                  <a:cubicBezTo>
                    <a:pt x="314" y="118"/>
                    <a:pt x="333" y="147"/>
                    <a:pt x="353" y="187"/>
                  </a:cubicBezTo>
                  <a:cubicBezTo>
                    <a:pt x="363" y="187"/>
                    <a:pt x="363" y="197"/>
                    <a:pt x="373" y="206"/>
                  </a:cubicBezTo>
                  <a:cubicBezTo>
                    <a:pt x="314" y="197"/>
                    <a:pt x="265" y="177"/>
                    <a:pt x="216" y="167"/>
                  </a:cubicBezTo>
                  <a:lnTo>
                    <a:pt x="206" y="167"/>
                  </a:lnTo>
                  <a:cubicBezTo>
                    <a:pt x="187" y="167"/>
                    <a:pt x="177" y="197"/>
                    <a:pt x="206" y="206"/>
                  </a:cubicBezTo>
                  <a:cubicBezTo>
                    <a:pt x="265" y="216"/>
                    <a:pt x="333" y="236"/>
                    <a:pt x="392" y="256"/>
                  </a:cubicBezTo>
                  <a:lnTo>
                    <a:pt x="402" y="256"/>
                  </a:lnTo>
                  <a:cubicBezTo>
                    <a:pt x="422" y="295"/>
                    <a:pt x="451" y="334"/>
                    <a:pt x="471" y="373"/>
                  </a:cubicBezTo>
                  <a:cubicBezTo>
                    <a:pt x="422" y="363"/>
                    <a:pt x="373" y="343"/>
                    <a:pt x="314" y="334"/>
                  </a:cubicBezTo>
                  <a:cubicBezTo>
                    <a:pt x="294" y="334"/>
                    <a:pt x="285" y="363"/>
                    <a:pt x="304" y="373"/>
                  </a:cubicBezTo>
                  <a:cubicBezTo>
                    <a:pt x="373" y="383"/>
                    <a:pt x="431" y="402"/>
                    <a:pt x="490" y="422"/>
                  </a:cubicBezTo>
                  <a:lnTo>
                    <a:pt x="500" y="422"/>
                  </a:lnTo>
                  <a:cubicBezTo>
                    <a:pt x="510" y="441"/>
                    <a:pt x="529" y="461"/>
                    <a:pt x="540" y="481"/>
                  </a:cubicBezTo>
                  <a:cubicBezTo>
                    <a:pt x="510" y="510"/>
                    <a:pt x="500" y="539"/>
                    <a:pt x="490" y="579"/>
                  </a:cubicBezTo>
                  <a:lnTo>
                    <a:pt x="412" y="579"/>
                  </a:lnTo>
                  <a:cubicBezTo>
                    <a:pt x="363" y="530"/>
                    <a:pt x="314" y="491"/>
                    <a:pt x="265" y="441"/>
                  </a:cubicBezTo>
                  <a:lnTo>
                    <a:pt x="255" y="441"/>
                  </a:lnTo>
                  <a:cubicBezTo>
                    <a:pt x="246" y="441"/>
                    <a:pt x="226" y="461"/>
                    <a:pt x="246" y="471"/>
                  </a:cubicBezTo>
                  <a:cubicBezTo>
                    <a:pt x="285" y="510"/>
                    <a:pt x="314" y="550"/>
                    <a:pt x="353" y="579"/>
                  </a:cubicBezTo>
                  <a:cubicBezTo>
                    <a:pt x="314" y="579"/>
                    <a:pt x="265" y="579"/>
                    <a:pt x="216" y="589"/>
                  </a:cubicBezTo>
                  <a:lnTo>
                    <a:pt x="216" y="579"/>
                  </a:lnTo>
                  <a:cubicBezTo>
                    <a:pt x="167" y="539"/>
                    <a:pt x="118" y="500"/>
                    <a:pt x="69" y="452"/>
                  </a:cubicBezTo>
                  <a:lnTo>
                    <a:pt x="59" y="452"/>
                  </a:lnTo>
                  <a:cubicBezTo>
                    <a:pt x="50" y="452"/>
                    <a:pt x="30" y="471"/>
                    <a:pt x="50" y="481"/>
                  </a:cubicBezTo>
                  <a:lnTo>
                    <a:pt x="157" y="589"/>
                  </a:lnTo>
                  <a:lnTo>
                    <a:pt x="20" y="589"/>
                  </a:lnTo>
                  <a:cubicBezTo>
                    <a:pt x="0" y="589"/>
                    <a:pt x="0" y="628"/>
                    <a:pt x="20" y="628"/>
                  </a:cubicBezTo>
                  <a:lnTo>
                    <a:pt x="167" y="628"/>
                  </a:lnTo>
                  <a:lnTo>
                    <a:pt x="50" y="745"/>
                  </a:lnTo>
                  <a:cubicBezTo>
                    <a:pt x="39" y="755"/>
                    <a:pt x="50" y="774"/>
                    <a:pt x="69" y="774"/>
                  </a:cubicBezTo>
                  <a:cubicBezTo>
                    <a:pt x="69" y="774"/>
                    <a:pt x="79" y="774"/>
                    <a:pt x="79" y="765"/>
                  </a:cubicBezTo>
                  <a:lnTo>
                    <a:pt x="216" y="628"/>
                  </a:lnTo>
                  <a:lnTo>
                    <a:pt x="216" y="618"/>
                  </a:lnTo>
                  <a:lnTo>
                    <a:pt x="363" y="618"/>
                  </a:lnTo>
                  <a:lnTo>
                    <a:pt x="246" y="735"/>
                  </a:lnTo>
                  <a:cubicBezTo>
                    <a:pt x="235" y="745"/>
                    <a:pt x="246" y="765"/>
                    <a:pt x="265" y="765"/>
                  </a:cubicBezTo>
                  <a:lnTo>
                    <a:pt x="275" y="765"/>
                  </a:lnTo>
                  <a:cubicBezTo>
                    <a:pt x="324" y="716"/>
                    <a:pt x="363" y="667"/>
                    <a:pt x="412" y="618"/>
                  </a:cubicBezTo>
                  <a:lnTo>
                    <a:pt x="500" y="618"/>
                  </a:lnTo>
                  <a:cubicBezTo>
                    <a:pt x="500" y="628"/>
                    <a:pt x="510" y="648"/>
                    <a:pt x="510" y="657"/>
                  </a:cubicBezTo>
                  <a:cubicBezTo>
                    <a:pt x="520" y="677"/>
                    <a:pt x="540" y="687"/>
                    <a:pt x="549" y="696"/>
                  </a:cubicBezTo>
                  <a:cubicBezTo>
                    <a:pt x="540" y="726"/>
                    <a:pt x="520" y="745"/>
                    <a:pt x="510" y="774"/>
                  </a:cubicBezTo>
                  <a:cubicBezTo>
                    <a:pt x="451" y="794"/>
                    <a:pt x="383" y="814"/>
                    <a:pt x="324" y="833"/>
                  </a:cubicBezTo>
                  <a:cubicBezTo>
                    <a:pt x="304" y="843"/>
                    <a:pt x="314" y="872"/>
                    <a:pt x="333" y="872"/>
                  </a:cubicBezTo>
                  <a:cubicBezTo>
                    <a:pt x="383" y="853"/>
                    <a:pt x="431" y="833"/>
                    <a:pt x="481" y="824"/>
                  </a:cubicBezTo>
                  <a:lnTo>
                    <a:pt x="481" y="824"/>
                  </a:lnTo>
                  <a:cubicBezTo>
                    <a:pt x="461" y="863"/>
                    <a:pt x="442" y="902"/>
                    <a:pt x="412" y="951"/>
                  </a:cubicBezTo>
                  <a:cubicBezTo>
                    <a:pt x="353" y="970"/>
                    <a:pt x="294" y="981"/>
                    <a:pt x="235" y="1000"/>
                  </a:cubicBezTo>
                  <a:cubicBezTo>
                    <a:pt x="206" y="1010"/>
                    <a:pt x="216" y="1039"/>
                    <a:pt x="235" y="1039"/>
                  </a:cubicBezTo>
                  <a:lnTo>
                    <a:pt x="246" y="1039"/>
                  </a:lnTo>
                  <a:cubicBezTo>
                    <a:pt x="294" y="1029"/>
                    <a:pt x="344" y="1010"/>
                    <a:pt x="392" y="990"/>
                  </a:cubicBezTo>
                  <a:lnTo>
                    <a:pt x="392" y="990"/>
                  </a:lnTo>
                  <a:cubicBezTo>
                    <a:pt x="373" y="1039"/>
                    <a:pt x="344" y="1079"/>
                    <a:pt x="324" y="1118"/>
                  </a:cubicBezTo>
                  <a:cubicBezTo>
                    <a:pt x="314" y="1137"/>
                    <a:pt x="333" y="1147"/>
                    <a:pt x="344" y="1147"/>
                  </a:cubicBezTo>
                  <a:cubicBezTo>
                    <a:pt x="344" y="1147"/>
                    <a:pt x="353" y="1147"/>
                    <a:pt x="353" y="1137"/>
                  </a:cubicBezTo>
                  <a:cubicBezTo>
                    <a:pt x="373" y="1098"/>
                    <a:pt x="392" y="1068"/>
                    <a:pt x="412" y="1029"/>
                  </a:cubicBezTo>
                  <a:cubicBezTo>
                    <a:pt x="422" y="1020"/>
                    <a:pt x="422" y="1020"/>
                    <a:pt x="422" y="1010"/>
                  </a:cubicBezTo>
                  <a:cubicBezTo>
                    <a:pt x="442" y="1059"/>
                    <a:pt x="461" y="1118"/>
                    <a:pt x="471" y="1166"/>
                  </a:cubicBezTo>
                  <a:cubicBezTo>
                    <a:pt x="471" y="1177"/>
                    <a:pt x="481" y="1177"/>
                    <a:pt x="490" y="1177"/>
                  </a:cubicBezTo>
                  <a:cubicBezTo>
                    <a:pt x="500" y="1177"/>
                    <a:pt x="510" y="1166"/>
                    <a:pt x="510" y="1157"/>
                  </a:cubicBezTo>
                  <a:cubicBezTo>
                    <a:pt x="490" y="1088"/>
                    <a:pt x="471" y="1029"/>
                    <a:pt x="451" y="970"/>
                  </a:cubicBezTo>
                  <a:lnTo>
                    <a:pt x="451" y="961"/>
                  </a:lnTo>
                  <a:cubicBezTo>
                    <a:pt x="471" y="922"/>
                    <a:pt x="500" y="883"/>
                    <a:pt x="520" y="833"/>
                  </a:cubicBezTo>
                  <a:cubicBezTo>
                    <a:pt x="540" y="892"/>
                    <a:pt x="549" y="941"/>
                    <a:pt x="569" y="990"/>
                  </a:cubicBezTo>
                  <a:cubicBezTo>
                    <a:pt x="569" y="1000"/>
                    <a:pt x="579" y="1010"/>
                    <a:pt x="579" y="1010"/>
                  </a:cubicBezTo>
                  <a:cubicBezTo>
                    <a:pt x="598" y="1010"/>
                    <a:pt x="608" y="1000"/>
                    <a:pt x="598" y="981"/>
                  </a:cubicBezTo>
                  <a:cubicBezTo>
                    <a:pt x="588" y="922"/>
                    <a:pt x="569" y="853"/>
                    <a:pt x="549" y="794"/>
                  </a:cubicBezTo>
                  <a:cubicBezTo>
                    <a:pt x="559" y="765"/>
                    <a:pt x="569" y="735"/>
                    <a:pt x="588" y="716"/>
                  </a:cubicBezTo>
                  <a:lnTo>
                    <a:pt x="627" y="716"/>
                  </a:lnTo>
                  <a:cubicBezTo>
                    <a:pt x="647" y="716"/>
                    <a:pt x="667" y="716"/>
                    <a:pt x="677" y="706"/>
                  </a:cubicBezTo>
                  <a:cubicBezTo>
                    <a:pt x="696" y="735"/>
                    <a:pt x="716" y="765"/>
                    <a:pt x="725" y="785"/>
                  </a:cubicBezTo>
                  <a:cubicBezTo>
                    <a:pt x="716" y="853"/>
                    <a:pt x="696" y="912"/>
                    <a:pt x="686" y="981"/>
                  </a:cubicBezTo>
                  <a:cubicBezTo>
                    <a:pt x="686" y="990"/>
                    <a:pt x="696" y="1000"/>
                    <a:pt x="706" y="1000"/>
                  </a:cubicBezTo>
                  <a:cubicBezTo>
                    <a:pt x="716" y="1000"/>
                    <a:pt x="716" y="1000"/>
                    <a:pt x="725" y="990"/>
                  </a:cubicBezTo>
                  <a:cubicBezTo>
                    <a:pt x="736" y="931"/>
                    <a:pt x="745" y="883"/>
                    <a:pt x="755" y="833"/>
                  </a:cubicBezTo>
                  <a:cubicBezTo>
                    <a:pt x="784" y="872"/>
                    <a:pt x="804" y="912"/>
                    <a:pt x="834" y="951"/>
                  </a:cubicBezTo>
                  <a:cubicBezTo>
                    <a:pt x="814" y="1020"/>
                    <a:pt x="804" y="1079"/>
                    <a:pt x="784" y="1147"/>
                  </a:cubicBezTo>
                  <a:cubicBezTo>
                    <a:pt x="784" y="1157"/>
                    <a:pt x="794" y="1166"/>
                    <a:pt x="804" y="1166"/>
                  </a:cubicBezTo>
                  <a:cubicBezTo>
                    <a:pt x="814" y="1166"/>
                    <a:pt x="823" y="1166"/>
                    <a:pt x="823" y="1157"/>
                  </a:cubicBezTo>
                  <a:cubicBezTo>
                    <a:pt x="834" y="1098"/>
                    <a:pt x="853" y="1049"/>
                    <a:pt x="863" y="1000"/>
                  </a:cubicBezTo>
                  <a:cubicBezTo>
                    <a:pt x="882" y="1039"/>
                    <a:pt x="912" y="1079"/>
                    <a:pt x="932" y="1118"/>
                  </a:cubicBezTo>
                  <a:cubicBezTo>
                    <a:pt x="941" y="1127"/>
                    <a:pt x="941" y="1127"/>
                    <a:pt x="951" y="1127"/>
                  </a:cubicBezTo>
                  <a:cubicBezTo>
                    <a:pt x="961" y="1127"/>
                    <a:pt x="971" y="1118"/>
                    <a:pt x="971" y="1098"/>
                  </a:cubicBezTo>
                  <a:cubicBezTo>
                    <a:pt x="941" y="1068"/>
                    <a:pt x="921" y="1029"/>
                    <a:pt x="902" y="1000"/>
                  </a:cubicBezTo>
                  <a:cubicBezTo>
                    <a:pt x="902" y="990"/>
                    <a:pt x="892" y="981"/>
                    <a:pt x="892" y="981"/>
                  </a:cubicBezTo>
                  <a:lnTo>
                    <a:pt x="892" y="981"/>
                  </a:lnTo>
                  <a:cubicBezTo>
                    <a:pt x="941" y="990"/>
                    <a:pt x="1000" y="1000"/>
                    <a:pt x="1049" y="1020"/>
                  </a:cubicBezTo>
                  <a:cubicBezTo>
                    <a:pt x="1069" y="1020"/>
                    <a:pt x="1078" y="981"/>
                    <a:pt x="1059" y="981"/>
                  </a:cubicBezTo>
                  <a:cubicBezTo>
                    <a:pt x="990" y="961"/>
                    <a:pt x="932" y="951"/>
                    <a:pt x="873" y="931"/>
                  </a:cubicBezTo>
                  <a:lnTo>
                    <a:pt x="863" y="931"/>
                  </a:lnTo>
                  <a:cubicBezTo>
                    <a:pt x="834" y="892"/>
                    <a:pt x="814" y="853"/>
                    <a:pt x="784" y="814"/>
                  </a:cubicBezTo>
                  <a:lnTo>
                    <a:pt x="784" y="814"/>
                  </a:lnTo>
                  <a:cubicBezTo>
                    <a:pt x="843" y="824"/>
                    <a:pt x="892" y="833"/>
                    <a:pt x="941" y="853"/>
                  </a:cubicBezTo>
                  <a:lnTo>
                    <a:pt x="951" y="853"/>
                  </a:lnTo>
                  <a:cubicBezTo>
                    <a:pt x="971" y="853"/>
                    <a:pt x="980" y="814"/>
                    <a:pt x="951" y="814"/>
                  </a:cubicBezTo>
                  <a:cubicBezTo>
                    <a:pt x="892" y="794"/>
                    <a:pt x="823" y="785"/>
                    <a:pt x="765" y="765"/>
                  </a:cubicBezTo>
                  <a:lnTo>
                    <a:pt x="755" y="765"/>
                  </a:lnTo>
                  <a:cubicBezTo>
                    <a:pt x="745" y="735"/>
                    <a:pt x="725" y="716"/>
                    <a:pt x="716" y="687"/>
                  </a:cubicBezTo>
                  <a:cubicBezTo>
                    <a:pt x="736" y="667"/>
                    <a:pt x="755" y="637"/>
                    <a:pt x="755" y="608"/>
                  </a:cubicBezTo>
                  <a:lnTo>
                    <a:pt x="853" y="608"/>
                  </a:lnTo>
                  <a:cubicBezTo>
                    <a:pt x="892" y="648"/>
                    <a:pt x="941" y="696"/>
                    <a:pt x="990" y="735"/>
                  </a:cubicBezTo>
                  <a:cubicBezTo>
                    <a:pt x="1000" y="735"/>
                    <a:pt x="1000" y="745"/>
                    <a:pt x="1000" y="745"/>
                  </a:cubicBezTo>
                  <a:cubicBezTo>
                    <a:pt x="1019" y="745"/>
                    <a:pt x="1030" y="726"/>
                    <a:pt x="1019" y="706"/>
                  </a:cubicBezTo>
                  <a:cubicBezTo>
                    <a:pt x="980" y="677"/>
                    <a:pt x="941" y="637"/>
                    <a:pt x="902" y="598"/>
                  </a:cubicBezTo>
                  <a:lnTo>
                    <a:pt x="1049" y="598"/>
                  </a:lnTo>
                  <a:cubicBezTo>
                    <a:pt x="1088" y="648"/>
                    <a:pt x="1137" y="687"/>
                    <a:pt x="1186" y="735"/>
                  </a:cubicBezTo>
                  <a:lnTo>
                    <a:pt x="1196" y="735"/>
                  </a:lnTo>
                  <a:cubicBezTo>
                    <a:pt x="1215" y="735"/>
                    <a:pt x="1226" y="716"/>
                    <a:pt x="1215" y="706"/>
                  </a:cubicBezTo>
                  <a:cubicBezTo>
                    <a:pt x="1176" y="667"/>
                    <a:pt x="1137" y="628"/>
                    <a:pt x="1098" y="598"/>
                  </a:cubicBezTo>
                  <a:cubicBezTo>
                    <a:pt x="1147" y="598"/>
                    <a:pt x="1196" y="598"/>
                    <a:pt x="1235" y="589"/>
                  </a:cubicBezTo>
                  <a:cubicBezTo>
                    <a:pt x="1265" y="589"/>
                    <a:pt x="1265" y="559"/>
                    <a:pt x="1235" y="559"/>
                  </a:cubicBezTo>
                  <a:lnTo>
                    <a:pt x="1098" y="559"/>
                  </a:lnTo>
                  <a:cubicBezTo>
                    <a:pt x="1128" y="520"/>
                    <a:pt x="1167" y="481"/>
                    <a:pt x="1206" y="441"/>
                  </a:cubicBezTo>
                  <a:cubicBezTo>
                    <a:pt x="1215" y="432"/>
                    <a:pt x="1206" y="412"/>
                    <a:pt x="1196" y="412"/>
                  </a:cubicBezTo>
                  <a:lnTo>
                    <a:pt x="1176" y="412"/>
                  </a:lnTo>
                  <a:cubicBezTo>
                    <a:pt x="1137" y="461"/>
                    <a:pt x="1088" y="510"/>
                    <a:pt x="1039" y="559"/>
                  </a:cubicBezTo>
                  <a:cubicBezTo>
                    <a:pt x="990" y="559"/>
                    <a:pt x="941" y="559"/>
                    <a:pt x="902" y="569"/>
                  </a:cubicBezTo>
                  <a:cubicBezTo>
                    <a:pt x="932" y="530"/>
                    <a:pt x="971" y="491"/>
                    <a:pt x="1010" y="452"/>
                  </a:cubicBezTo>
                  <a:cubicBezTo>
                    <a:pt x="1019" y="432"/>
                    <a:pt x="1010" y="412"/>
                    <a:pt x="1000" y="412"/>
                  </a:cubicBezTo>
                  <a:cubicBezTo>
                    <a:pt x="990" y="412"/>
                    <a:pt x="990" y="412"/>
                    <a:pt x="980" y="422"/>
                  </a:cubicBezTo>
                  <a:cubicBezTo>
                    <a:pt x="941" y="471"/>
                    <a:pt x="892" y="510"/>
                    <a:pt x="843" y="559"/>
                  </a:cubicBezTo>
                  <a:lnTo>
                    <a:pt x="843" y="569"/>
                  </a:lnTo>
                  <a:lnTo>
                    <a:pt x="755" y="569"/>
                  </a:lnTo>
                  <a:cubicBezTo>
                    <a:pt x="755" y="550"/>
                    <a:pt x="745" y="530"/>
                    <a:pt x="736" y="520"/>
                  </a:cubicBezTo>
                  <a:cubicBezTo>
                    <a:pt x="736" y="500"/>
                    <a:pt x="725" y="491"/>
                    <a:pt x="706" y="481"/>
                  </a:cubicBezTo>
                  <a:cubicBezTo>
                    <a:pt x="725" y="461"/>
                    <a:pt x="736" y="432"/>
                    <a:pt x="755" y="412"/>
                  </a:cubicBezTo>
                  <a:cubicBezTo>
                    <a:pt x="814" y="393"/>
                    <a:pt x="873" y="373"/>
                    <a:pt x="941" y="354"/>
                  </a:cubicBezTo>
                  <a:cubicBezTo>
                    <a:pt x="961" y="343"/>
                    <a:pt x="951" y="314"/>
                    <a:pt x="932" y="314"/>
                  </a:cubicBezTo>
                  <a:lnTo>
                    <a:pt x="921" y="314"/>
                  </a:lnTo>
                  <a:cubicBezTo>
                    <a:pt x="873" y="334"/>
                    <a:pt x="823" y="343"/>
                    <a:pt x="775" y="363"/>
                  </a:cubicBezTo>
                  <a:cubicBezTo>
                    <a:pt x="804" y="314"/>
                    <a:pt x="823" y="275"/>
                    <a:pt x="843" y="236"/>
                  </a:cubicBezTo>
                  <a:cubicBezTo>
                    <a:pt x="902" y="216"/>
                    <a:pt x="971" y="197"/>
                    <a:pt x="1030" y="177"/>
                  </a:cubicBezTo>
                  <a:cubicBezTo>
                    <a:pt x="1049" y="167"/>
                    <a:pt x="1039" y="138"/>
                    <a:pt x="1030" y="138"/>
                  </a:cubicBezTo>
                  <a:lnTo>
                    <a:pt x="1019" y="138"/>
                  </a:lnTo>
                  <a:cubicBezTo>
                    <a:pt x="971" y="158"/>
                    <a:pt x="921" y="177"/>
                    <a:pt x="873" y="187"/>
                  </a:cubicBezTo>
                  <a:cubicBezTo>
                    <a:pt x="892" y="147"/>
                    <a:pt x="912" y="108"/>
                    <a:pt x="941" y="60"/>
                  </a:cubicBezTo>
                  <a:cubicBezTo>
                    <a:pt x="941" y="49"/>
                    <a:pt x="932" y="40"/>
                    <a:pt x="921" y="40"/>
                  </a:cubicBezTo>
                  <a:cubicBezTo>
                    <a:pt x="912" y="40"/>
                    <a:pt x="902" y="40"/>
                    <a:pt x="902" y="49"/>
                  </a:cubicBezTo>
                  <a:cubicBezTo>
                    <a:pt x="882" y="79"/>
                    <a:pt x="863" y="118"/>
                    <a:pt x="843" y="147"/>
                  </a:cubicBezTo>
                  <a:cubicBezTo>
                    <a:pt x="843" y="158"/>
                    <a:pt x="834" y="167"/>
                    <a:pt x="834" y="177"/>
                  </a:cubicBezTo>
                  <a:cubicBezTo>
                    <a:pt x="823" y="118"/>
                    <a:pt x="804" y="69"/>
                    <a:pt x="784" y="20"/>
                  </a:cubicBezTo>
                  <a:cubicBezTo>
                    <a:pt x="784" y="1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4"/>
            <p:cNvSpPr/>
            <p:nvPr/>
          </p:nvSpPr>
          <p:spPr>
            <a:xfrm>
              <a:off x="6371938" y="3260726"/>
              <a:ext cx="216629" cy="199984"/>
            </a:xfrm>
            <a:custGeom>
              <a:avLst/>
              <a:gdLst/>
              <a:ahLst/>
              <a:cxnLst/>
              <a:rect l="l" t="t" r="r" b="b"/>
              <a:pathLst>
                <a:path w="1275" h="1177" extrusionOk="0">
                  <a:moveTo>
                    <a:pt x="775" y="0"/>
                  </a:moveTo>
                  <a:cubicBezTo>
                    <a:pt x="765" y="0"/>
                    <a:pt x="756" y="11"/>
                    <a:pt x="756" y="30"/>
                  </a:cubicBezTo>
                  <a:cubicBezTo>
                    <a:pt x="775" y="89"/>
                    <a:pt x="795" y="148"/>
                    <a:pt x="814" y="216"/>
                  </a:cubicBezTo>
                  <a:cubicBezTo>
                    <a:pt x="795" y="255"/>
                    <a:pt x="775" y="304"/>
                    <a:pt x="745" y="344"/>
                  </a:cubicBezTo>
                  <a:cubicBezTo>
                    <a:pt x="736" y="294"/>
                    <a:pt x="716" y="235"/>
                    <a:pt x="706" y="187"/>
                  </a:cubicBezTo>
                  <a:cubicBezTo>
                    <a:pt x="697" y="177"/>
                    <a:pt x="697" y="177"/>
                    <a:pt x="687" y="177"/>
                  </a:cubicBezTo>
                  <a:cubicBezTo>
                    <a:pt x="677" y="177"/>
                    <a:pt x="667" y="187"/>
                    <a:pt x="667" y="196"/>
                  </a:cubicBezTo>
                  <a:cubicBezTo>
                    <a:pt x="687" y="255"/>
                    <a:pt x="706" y="324"/>
                    <a:pt x="716" y="383"/>
                  </a:cubicBezTo>
                  <a:cubicBezTo>
                    <a:pt x="726" y="383"/>
                    <a:pt x="726" y="392"/>
                    <a:pt x="726" y="392"/>
                  </a:cubicBezTo>
                  <a:cubicBezTo>
                    <a:pt x="706" y="412"/>
                    <a:pt x="697" y="442"/>
                    <a:pt x="687" y="461"/>
                  </a:cubicBezTo>
                  <a:cubicBezTo>
                    <a:pt x="667" y="451"/>
                    <a:pt x="647" y="451"/>
                    <a:pt x="638" y="451"/>
                  </a:cubicBezTo>
                  <a:cubicBezTo>
                    <a:pt x="618" y="451"/>
                    <a:pt x="599" y="451"/>
                    <a:pt x="579" y="461"/>
                  </a:cubicBezTo>
                  <a:cubicBezTo>
                    <a:pt x="569" y="442"/>
                    <a:pt x="549" y="412"/>
                    <a:pt x="540" y="392"/>
                  </a:cubicBezTo>
                  <a:cubicBezTo>
                    <a:pt x="549" y="324"/>
                    <a:pt x="569" y="265"/>
                    <a:pt x="579" y="206"/>
                  </a:cubicBezTo>
                  <a:cubicBezTo>
                    <a:pt x="589" y="187"/>
                    <a:pt x="579" y="177"/>
                    <a:pt x="560" y="177"/>
                  </a:cubicBezTo>
                  <a:cubicBezTo>
                    <a:pt x="560" y="177"/>
                    <a:pt x="549" y="187"/>
                    <a:pt x="549" y="196"/>
                  </a:cubicBezTo>
                  <a:cubicBezTo>
                    <a:pt x="530" y="246"/>
                    <a:pt x="520" y="294"/>
                    <a:pt x="510" y="344"/>
                  </a:cubicBezTo>
                  <a:cubicBezTo>
                    <a:pt x="491" y="304"/>
                    <a:pt x="462" y="265"/>
                    <a:pt x="442" y="226"/>
                  </a:cubicBezTo>
                  <a:cubicBezTo>
                    <a:pt x="451" y="157"/>
                    <a:pt x="462" y="98"/>
                    <a:pt x="481" y="40"/>
                  </a:cubicBezTo>
                  <a:cubicBezTo>
                    <a:pt x="481" y="20"/>
                    <a:pt x="471" y="11"/>
                    <a:pt x="462" y="11"/>
                  </a:cubicBezTo>
                  <a:cubicBezTo>
                    <a:pt x="451" y="11"/>
                    <a:pt x="442" y="20"/>
                    <a:pt x="442" y="30"/>
                  </a:cubicBezTo>
                  <a:lnTo>
                    <a:pt x="412" y="177"/>
                  </a:lnTo>
                  <a:cubicBezTo>
                    <a:pt x="383" y="137"/>
                    <a:pt x="364" y="98"/>
                    <a:pt x="334" y="59"/>
                  </a:cubicBezTo>
                  <a:cubicBezTo>
                    <a:pt x="334" y="50"/>
                    <a:pt x="324" y="50"/>
                    <a:pt x="324" y="50"/>
                  </a:cubicBezTo>
                  <a:cubicBezTo>
                    <a:pt x="305" y="50"/>
                    <a:pt x="295" y="69"/>
                    <a:pt x="305" y="79"/>
                  </a:cubicBezTo>
                  <a:cubicBezTo>
                    <a:pt x="324" y="118"/>
                    <a:pt x="344" y="148"/>
                    <a:pt x="364" y="177"/>
                  </a:cubicBezTo>
                  <a:cubicBezTo>
                    <a:pt x="373" y="187"/>
                    <a:pt x="373" y="196"/>
                    <a:pt x="383" y="206"/>
                  </a:cubicBezTo>
                  <a:cubicBezTo>
                    <a:pt x="324" y="187"/>
                    <a:pt x="275" y="177"/>
                    <a:pt x="216" y="167"/>
                  </a:cubicBezTo>
                  <a:cubicBezTo>
                    <a:pt x="197" y="167"/>
                    <a:pt x="187" y="196"/>
                    <a:pt x="216" y="196"/>
                  </a:cubicBezTo>
                  <a:cubicBezTo>
                    <a:pt x="275" y="216"/>
                    <a:pt x="334" y="235"/>
                    <a:pt x="403" y="246"/>
                  </a:cubicBezTo>
                  <a:cubicBezTo>
                    <a:pt x="432" y="285"/>
                    <a:pt x="451" y="333"/>
                    <a:pt x="481" y="373"/>
                  </a:cubicBezTo>
                  <a:cubicBezTo>
                    <a:pt x="432" y="353"/>
                    <a:pt x="373" y="344"/>
                    <a:pt x="324" y="333"/>
                  </a:cubicBezTo>
                  <a:lnTo>
                    <a:pt x="314" y="333"/>
                  </a:lnTo>
                  <a:cubicBezTo>
                    <a:pt x="295" y="333"/>
                    <a:pt x="295" y="363"/>
                    <a:pt x="314" y="373"/>
                  </a:cubicBezTo>
                  <a:cubicBezTo>
                    <a:pt x="373" y="383"/>
                    <a:pt x="442" y="402"/>
                    <a:pt x="501" y="412"/>
                  </a:cubicBezTo>
                  <a:lnTo>
                    <a:pt x="510" y="412"/>
                  </a:lnTo>
                  <a:cubicBezTo>
                    <a:pt x="520" y="442"/>
                    <a:pt x="540" y="461"/>
                    <a:pt x="549" y="481"/>
                  </a:cubicBezTo>
                  <a:cubicBezTo>
                    <a:pt x="520" y="500"/>
                    <a:pt x="501" y="540"/>
                    <a:pt x="501" y="569"/>
                  </a:cubicBezTo>
                  <a:cubicBezTo>
                    <a:pt x="471" y="569"/>
                    <a:pt x="451" y="579"/>
                    <a:pt x="422" y="579"/>
                  </a:cubicBezTo>
                  <a:cubicBezTo>
                    <a:pt x="373" y="529"/>
                    <a:pt x="324" y="490"/>
                    <a:pt x="275" y="442"/>
                  </a:cubicBezTo>
                  <a:lnTo>
                    <a:pt x="266" y="442"/>
                  </a:lnTo>
                  <a:cubicBezTo>
                    <a:pt x="246" y="442"/>
                    <a:pt x="236" y="461"/>
                    <a:pt x="246" y="471"/>
                  </a:cubicBezTo>
                  <a:cubicBezTo>
                    <a:pt x="285" y="510"/>
                    <a:pt x="324" y="540"/>
                    <a:pt x="364" y="579"/>
                  </a:cubicBezTo>
                  <a:lnTo>
                    <a:pt x="226" y="579"/>
                  </a:lnTo>
                  <a:cubicBezTo>
                    <a:pt x="177" y="540"/>
                    <a:pt x="128" y="490"/>
                    <a:pt x="79" y="451"/>
                  </a:cubicBezTo>
                  <a:cubicBezTo>
                    <a:pt x="79" y="442"/>
                    <a:pt x="70" y="442"/>
                    <a:pt x="70" y="442"/>
                  </a:cubicBezTo>
                  <a:cubicBezTo>
                    <a:pt x="50" y="442"/>
                    <a:pt x="40" y="461"/>
                    <a:pt x="50" y="481"/>
                  </a:cubicBezTo>
                  <a:cubicBezTo>
                    <a:pt x="89" y="510"/>
                    <a:pt x="128" y="549"/>
                    <a:pt x="168" y="579"/>
                  </a:cubicBezTo>
                  <a:cubicBezTo>
                    <a:pt x="118" y="588"/>
                    <a:pt x="79" y="588"/>
                    <a:pt x="30" y="588"/>
                  </a:cubicBezTo>
                  <a:cubicBezTo>
                    <a:pt x="1" y="588"/>
                    <a:pt x="1" y="627"/>
                    <a:pt x="30" y="627"/>
                  </a:cubicBezTo>
                  <a:cubicBezTo>
                    <a:pt x="70" y="627"/>
                    <a:pt x="109" y="618"/>
                    <a:pt x="148" y="618"/>
                  </a:cubicBezTo>
                  <a:lnTo>
                    <a:pt x="177" y="618"/>
                  </a:lnTo>
                  <a:lnTo>
                    <a:pt x="59" y="736"/>
                  </a:lnTo>
                  <a:cubicBezTo>
                    <a:pt x="50" y="755"/>
                    <a:pt x="59" y="775"/>
                    <a:pt x="79" y="775"/>
                  </a:cubicBezTo>
                  <a:lnTo>
                    <a:pt x="89" y="765"/>
                  </a:lnTo>
                  <a:cubicBezTo>
                    <a:pt x="138" y="716"/>
                    <a:pt x="177" y="667"/>
                    <a:pt x="226" y="627"/>
                  </a:cubicBezTo>
                  <a:lnTo>
                    <a:pt x="226" y="618"/>
                  </a:lnTo>
                  <a:lnTo>
                    <a:pt x="373" y="618"/>
                  </a:lnTo>
                  <a:lnTo>
                    <a:pt x="255" y="736"/>
                  </a:lnTo>
                  <a:cubicBezTo>
                    <a:pt x="246" y="745"/>
                    <a:pt x="255" y="765"/>
                    <a:pt x="275" y="765"/>
                  </a:cubicBezTo>
                  <a:cubicBezTo>
                    <a:pt x="275" y="765"/>
                    <a:pt x="285" y="765"/>
                    <a:pt x="285" y="755"/>
                  </a:cubicBezTo>
                  <a:cubicBezTo>
                    <a:pt x="334" y="716"/>
                    <a:pt x="373" y="667"/>
                    <a:pt x="422" y="618"/>
                  </a:cubicBezTo>
                  <a:cubicBezTo>
                    <a:pt x="451" y="608"/>
                    <a:pt x="481" y="608"/>
                    <a:pt x="501" y="608"/>
                  </a:cubicBezTo>
                  <a:cubicBezTo>
                    <a:pt x="510" y="627"/>
                    <a:pt x="510" y="638"/>
                    <a:pt x="520" y="657"/>
                  </a:cubicBezTo>
                  <a:lnTo>
                    <a:pt x="560" y="696"/>
                  </a:lnTo>
                  <a:cubicBezTo>
                    <a:pt x="549" y="716"/>
                    <a:pt x="530" y="745"/>
                    <a:pt x="520" y="775"/>
                  </a:cubicBezTo>
                  <a:cubicBezTo>
                    <a:pt x="451" y="794"/>
                    <a:pt x="393" y="814"/>
                    <a:pt x="334" y="834"/>
                  </a:cubicBezTo>
                  <a:cubicBezTo>
                    <a:pt x="314" y="834"/>
                    <a:pt x="314" y="863"/>
                    <a:pt x="334" y="863"/>
                  </a:cubicBezTo>
                  <a:lnTo>
                    <a:pt x="344" y="863"/>
                  </a:lnTo>
                  <a:cubicBezTo>
                    <a:pt x="393" y="853"/>
                    <a:pt x="442" y="834"/>
                    <a:pt x="491" y="823"/>
                  </a:cubicBezTo>
                  <a:lnTo>
                    <a:pt x="491" y="823"/>
                  </a:lnTo>
                  <a:cubicBezTo>
                    <a:pt x="471" y="863"/>
                    <a:pt x="451" y="902"/>
                    <a:pt x="422" y="941"/>
                  </a:cubicBezTo>
                  <a:cubicBezTo>
                    <a:pt x="364" y="961"/>
                    <a:pt x="305" y="980"/>
                    <a:pt x="236" y="1000"/>
                  </a:cubicBezTo>
                  <a:cubicBezTo>
                    <a:pt x="216" y="1010"/>
                    <a:pt x="226" y="1039"/>
                    <a:pt x="246" y="1039"/>
                  </a:cubicBezTo>
                  <a:cubicBezTo>
                    <a:pt x="295" y="1019"/>
                    <a:pt x="353" y="1010"/>
                    <a:pt x="403" y="990"/>
                  </a:cubicBezTo>
                  <a:lnTo>
                    <a:pt x="403" y="990"/>
                  </a:lnTo>
                  <a:cubicBezTo>
                    <a:pt x="373" y="1030"/>
                    <a:pt x="353" y="1078"/>
                    <a:pt x="334" y="1117"/>
                  </a:cubicBezTo>
                  <a:cubicBezTo>
                    <a:pt x="324" y="1128"/>
                    <a:pt x="334" y="1147"/>
                    <a:pt x="353" y="1147"/>
                  </a:cubicBezTo>
                  <a:lnTo>
                    <a:pt x="364" y="1137"/>
                  </a:lnTo>
                  <a:cubicBezTo>
                    <a:pt x="383" y="1098"/>
                    <a:pt x="403" y="1069"/>
                    <a:pt x="422" y="1030"/>
                  </a:cubicBezTo>
                  <a:cubicBezTo>
                    <a:pt x="422" y="1019"/>
                    <a:pt x="432" y="1010"/>
                    <a:pt x="432" y="1010"/>
                  </a:cubicBezTo>
                  <a:cubicBezTo>
                    <a:pt x="451" y="1059"/>
                    <a:pt x="462" y="1108"/>
                    <a:pt x="481" y="1167"/>
                  </a:cubicBezTo>
                  <a:cubicBezTo>
                    <a:pt x="481" y="1167"/>
                    <a:pt x="491" y="1176"/>
                    <a:pt x="501" y="1176"/>
                  </a:cubicBezTo>
                  <a:cubicBezTo>
                    <a:pt x="510" y="1176"/>
                    <a:pt x="520" y="1167"/>
                    <a:pt x="520" y="1147"/>
                  </a:cubicBezTo>
                  <a:cubicBezTo>
                    <a:pt x="501" y="1088"/>
                    <a:pt x="481" y="1030"/>
                    <a:pt x="462" y="961"/>
                  </a:cubicBezTo>
                  <a:cubicBezTo>
                    <a:pt x="481" y="921"/>
                    <a:pt x="501" y="873"/>
                    <a:pt x="530" y="834"/>
                  </a:cubicBezTo>
                  <a:cubicBezTo>
                    <a:pt x="540" y="882"/>
                    <a:pt x="560" y="941"/>
                    <a:pt x="569" y="990"/>
                  </a:cubicBezTo>
                  <a:cubicBezTo>
                    <a:pt x="579" y="1000"/>
                    <a:pt x="579" y="1000"/>
                    <a:pt x="589" y="1000"/>
                  </a:cubicBezTo>
                  <a:cubicBezTo>
                    <a:pt x="599" y="1000"/>
                    <a:pt x="618" y="990"/>
                    <a:pt x="608" y="980"/>
                  </a:cubicBezTo>
                  <a:cubicBezTo>
                    <a:pt x="589" y="912"/>
                    <a:pt x="569" y="853"/>
                    <a:pt x="560" y="794"/>
                  </a:cubicBezTo>
                  <a:lnTo>
                    <a:pt x="549" y="784"/>
                  </a:lnTo>
                  <a:cubicBezTo>
                    <a:pt x="569" y="765"/>
                    <a:pt x="579" y="736"/>
                    <a:pt x="599" y="706"/>
                  </a:cubicBezTo>
                  <a:cubicBezTo>
                    <a:pt x="608" y="716"/>
                    <a:pt x="618" y="716"/>
                    <a:pt x="638" y="716"/>
                  </a:cubicBezTo>
                  <a:cubicBezTo>
                    <a:pt x="647" y="716"/>
                    <a:pt x="667" y="716"/>
                    <a:pt x="687" y="706"/>
                  </a:cubicBezTo>
                  <a:cubicBezTo>
                    <a:pt x="706" y="736"/>
                    <a:pt x="716" y="755"/>
                    <a:pt x="736" y="784"/>
                  </a:cubicBezTo>
                  <a:cubicBezTo>
                    <a:pt x="726" y="843"/>
                    <a:pt x="706" y="912"/>
                    <a:pt x="697" y="971"/>
                  </a:cubicBezTo>
                  <a:cubicBezTo>
                    <a:pt x="687" y="990"/>
                    <a:pt x="706" y="1000"/>
                    <a:pt x="716" y="1000"/>
                  </a:cubicBezTo>
                  <a:cubicBezTo>
                    <a:pt x="716" y="1000"/>
                    <a:pt x="726" y="990"/>
                    <a:pt x="726" y="980"/>
                  </a:cubicBezTo>
                  <a:cubicBezTo>
                    <a:pt x="745" y="932"/>
                    <a:pt x="756" y="882"/>
                    <a:pt x="765" y="834"/>
                  </a:cubicBezTo>
                  <a:cubicBezTo>
                    <a:pt x="795" y="873"/>
                    <a:pt x="814" y="912"/>
                    <a:pt x="843" y="951"/>
                  </a:cubicBezTo>
                  <a:cubicBezTo>
                    <a:pt x="824" y="1010"/>
                    <a:pt x="814" y="1078"/>
                    <a:pt x="795" y="1137"/>
                  </a:cubicBezTo>
                  <a:cubicBezTo>
                    <a:pt x="795" y="1157"/>
                    <a:pt x="804" y="1167"/>
                    <a:pt x="814" y="1167"/>
                  </a:cubicBezTo>
                  <a:cubicBezTo>
                    <a:pt x="824" y="1167"/>
                    <a:pt x="834" y="1157"/>
                    <a:pt x="834" y="1147"/>
                  </a:cubicBezTo>
                  <a:lnTo>
                    <a:pt x="863" y="1000"/>
                  </a:lnTo>
                  <a:cubicBezTo>
                    <a:pt x="893" y="1039"/>
                    <a:pt x="912" y="1078"/>
                    <a:pt x="941" y="1117"/>
                  </a:cubicBezTo>
                  <a:cubicBezTo>
                    <a:pt x="941" y="1128"/>
                    <a:pt x="952" y="1128"/>
                    <a:pt x="961" y="1128"/>
                  </a:cubicBezTo>
                  <a:cubicBezTo>
                    <a:pt x="971" y="1128"/>
                    <a:pt x="981" y="1108"/>
                    <a:pt x="971" y="1098"/>
                  </a:cubicBezTo>
                  <a:cubicBezTo>
                    <a:pt x="952" y="1059"/>
                    <a:pt x="932" y="1030"/>
                    <a:pt x="912" y="1000"/>
                  </a:cubicBezTo>
                  <a:cubicBezTo>
                    <a:pt x="912" y="990"/>
                    <a:pt x="902" y="980"/>
                    <a:pt x="902" y="971"/>
                  </a:cubicBezTo>
                  <a:lnTo>
                    <a:pt x="902" y="971"/>
                  </a:lnTo>
                  <a:cubicBezTo>
                    <a:pt x="952" y="990"/>
                    <a:pt x="1000" y="1000"/>
                    <a:pt x="1059" y="1010"/>
                  </a:cubicBezTo>
                  <a:cubicBezTo>
                    <a:pt x="1079" y="1010"/>
                    <a:pt x="1089" y="980"/>
                    <a:pt x="1069" y="971"/>
                  </a:cubicBezTo>
                  <a:cubicBezTo>
                    <a:pt x="1000" y="961"/>
                    <a:pt x="941" y="941"/>
                    <a:pt x="873" y="932"/>
                  </a:cubicBezTo>
                  <a:cubicBezTo>
                    <a:pt x="843" y="892"/>
                    <a:pt x="824" y="843"/>
                    <a:pt x="795" y="804"/>
                  </a:cubicBezTo>
                  <a:lnTo>
                    <a:pt x="795" y="804"/>
                  </a:lnTo>
                  <a:cubicBezTo>
                    <a:pt x="843" y="823"/>
                    <a:pt x="902" y="834"/>
                    <a:pt x="952" y="843"/>
                  </a:cubicBezTo>
                  <a:lnTo>
                    <a:pt x="961" y="843"/>
                  </a:lnTo>
                  <a:cubicBezTo>
                    <a:pt x="981" y="843"/>
                    <a:pt x="981" y="814"/>
                    <a:pt x="961" y="804"/>
                  </a:cubicBezTo>
                  <a:cubicBezTo>
                    <a:pt x="902" y="794"/>
                    <a:pt x="834" y="775"/>
                    <a:pt x="775" y="765"/>
                  </a:cubicBezTo>
                  <a:lnTo>
                    <a:pt x="765" y="765"/>
                  </a:lnTo>
                  <a:cubicBezTo>
                    <a:pt x="756" y="736"/>
                    <a:pt x="736" y="706"/>
                    <a:pt x="716" y="686"/>
                  </a:cubicBezTo>
                  <a:cubicBezTo>
                    <a:pt x="745" y="667"/>
                    <a:pt x="765" y="638"/>
                    <a:pt x="765" y="608"/>
                  </a:cubicBezTo>
                  <a:cubicBezTo>
                    <a:pt x="795" y="598"/>
                    <a:pt x="824" y="598"/>
                    <a:pt x="854" y="598"/>
                  </a:cubicBezTo>
                  <a:cubicBezTo>
                    <a:pt x="902" y="647"/>
                    <a:pt x="952" y="686"/>
                    <a:pt x="1000" y="736"/>
                  </a:cubicBezTo>
                  <a:lnTo>
                    <a:pt x="1010" y="736"/>
                  </a:lnTo>
                  <a:cubicBezTo>
                    <a:pt x="1030" y="736"/>
                    <a:pt x="1039" y="716"/>
                    <a:pt x="1030" y="706"/>
                  </a:cubicBezTo>
                  <a:cubicBezTo>
                    <a:pt x="991" y="667"/>
                    <a:pt x="952" y="638"/>
                    <a:pt x="912" y="598"/>
                  </a:cubicBezTo>
                  <a:lnTo>
                    <a:pt x="1050" y="598"/>
                  </a:lnTo>
                  <a:cubicBezTo>
                    <a:pt x="1098" y="638"/>
                    <a:pt x="1148" y="686"/>
                    <a:pt x="1196" y="725"/>
                  </a:cubicBezTo>
                  <a:cubicBezTo>
                    <a:pt x="1196" y="736"/>
                    <a:pt x="1206" y="736"/>
                    <a:pt x="1206" y="736"/>
                  </a:cubicBezTo>
                  <a:cubicBezTo>
                    <a:pt x="1226" y="736"/>
                    <a:pt x="1235" y="716"/>
                    <a:pt x="1226" y="696"/>
                  </a:cubicBezTo>
                  <a:cubicBezTo>
                    <a:pt x="1187" y="667"/>
                    <a:pt x="1148" y="627"/>
                    <a:pt x="1108" y="598"/>
                  </a:cubicBezTo>
                  <a:cubicBezTo>
                    <a:pt x="1157" y="588"/>
                    <a:pt x="1196" y="588"/>
                    <a:pt x="1246" y="588"/>
                  </a:cubicBezTo>
                  <a:cubicBezTo>
                    <a:pt x="1275" y="588"/>
                    <a:pt x="1275" y="549"/>
                    <a:pt x="1246" y="549"/>
                  </a:cubicBezTo>
                  <a:cubicBezTo>
                    <a:pt x="1206" y="549"/>
                    <a:pt x="1167" y="549"/>
                    <a:pt x="1128" y="559"/>
                  </a:cubicBezTo>
                  <a:lnTo>
                    <a:pt x="1098" y="559"/>
                  </a:lnTo>
                  <a:lnTo>
                    <a:pt x="1216" y="442"/>
                  </a:lnTo>
                  <a:cubicBezTo>
                    <a:pt x="1226" y="422"/>
                    <a:pt x="1216" y="402"/>
                    <a:pt x="1196" y="402"/>
                  </a:cubicBezTo>
                  <a:lnTo>
                    <a:pt x="1187" y="412"/>
                  </a:lnTo>
                  <a:cubicBezTo>
                    <a:pt x="1137" y="461"/>
                    <a:pt x="1098" y="510"/>
                    <a:pt x="1050" y="549"/>
                  </a:cubicBezTo>
                  <a:lnTo>
                    <a:pt x="1050" y="559"/>
                  </a:lnTo>
                  <a:lnTo>
                    <a:pt x="902" y="559"/>
                  </a:lnTo>
                  <a:lnTo>
                    <a:pt x="1020" y="442"/>
                  </a:lnTo>
                  <a:cubicBezTo>
                    <a:pt x="1030" y="431"/>
                    <a:pt x="1020" y="412"/>
                    <a:pt x="1000" y="412"/>
                  </a:cubicBezTo>
                  <a:cubicBezTo>
                    <a:pt x="1000" y="412"/>
                    <a:pt x="991" y="412"/>
                    <a:pt x="991" y="422"/>
                  </a:cubicBezTo>
                  <a:cubicBezTo>
                    <a:pt x="941" y="461"/>
                    <a:pt x="902" y="510"/>
                    <a:pt x="854" y="559"/>
                  </a:cubicBezTo>
                  <a:cubicBezTo>
                    <a:pt x="824" y="559"/>
                    <a:pt x="795" y="569"/>
                    <a:pt x="765" y="569"/>
                  </a:cubicBezTo>
                  <a:cubicBezTo>
                    <a:pt x="765" y="549"/>
                    <a:pt x="756" y="529"/>
                    <a:pt x="745" y="510"/>
                  </a:cubicBezTo>
                  <a:lnTo>
                    <a:pt x="716" y="481"/>
                  </a:lnTo>
                  <a:cubicBezTo>
                    <a:pt x="736" y="451"/>
                    <a:pt x="745" y="431"/>
                    <a:pt x="756" y="402"/>
                  </a:cubicBezTo>
                  <a:cubicBezTo>
                    <a:pt x="824" y="383"/>
                    <a:pt x="883" y="363"/>
                    <a:pt x="941" y="344"/>
                  </a:cubicBezTo>
                  <a:cubicBezTo>
                    <a:pt x="961" y="344"/>
                    <a:pt x="961" y="314"/>
                    <a:pt x="941" y="314"/>
                  </a:cubicBezTo>
                  <a:lnTo>
                    <a:pt x="932" y="314"/>
                  </a:lnTo>
                  <a:cubicBezTo>
                    <a:pt x="883" y="324"/>
                    <a:pt x="834" y="344"/>
                    <a:pt x="785" y="353"/>
                  </a:cubicBezTo>
                  <a:cubicBezTo>
                    <a:pt x="804" y="314"/>
                    <a:pt x="834" y="275"/>
                    <a:pt x="854" y="235"/>
                  </a:cubicBezTo>
                  <a:cubicBezTo>
                    <a:pt x="912" y="216"/>
                    <a:pt x="971" y="196"/>
                    <a:pt x="1039" y="177"/>
                  </a:cubicBezTo>
                  <a:cubicBezTo>
                    <a:pt x="1059" y="167"/>
                    <a:pt x="1050" y="137"/>
                    <a:pt x="1030" y="137"/>
                  </a:cubicBezTo>
                  <a:cubicBezTo>
                    <a:pt x="981" y="157"/>
                    <a:pt x="932" y="167"/>
                    <a:pt x="873" y="187"/>
                  </a:cubicBezTo>
                  <a:cubicBezTo>
                    <a:pt x="902" y="148"/>
                    <a:pt x="922" y="98"/>
                    <a:pt x="941" y="59"/>
                  </a:cubicBezTo>
                  <a:cubicBezTo>
                    <a:pt x="952" y="50"/>
                    <a:pt x="941" y="30"/>
                    <a:pt x="922" y="30"/>
                  </a:cubicBezTo>
                  <a:lnTo>
                    <a:pt x="912" y="40"/>
                  </a:lnTo>
                  <a:cubicBezTo>
                    <a:pt x="893" y="79"/>
                    <a:pt x="873" y="108"/>
                    <a:pt x="854" y="148"/>
                  </a:cubicBezTo>
                  <a:cubicBezTo>
                    <a:pt x="854" y="157"/>
                    <a:pt x="843" y="167"/>
                    <a:pt x="843" y="167"/>
                  </a:cubicBezTo>
                  <a:cubicBezTo>
                    <a:pt x="824" y="118"/>
                    <a:pt x="814" y="69"/>
                    <a:pt x="795" y="11"/>
                  </a:cubicBezTo>
                  <a:cubicBezTo>
                    <a:pt x="795" y="0"/>
                    <a:pt x="785" y="0"/>
                    <a:pt x="775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4"/>
            <p:cNvSpPr/>
            <p:nvPr/>
          </p:nvSpPr>
          <p:spPr>
            <a:xfrm>
              <a:off x="2880688" y="1450874"/>
              <a:ext cx="587701" cy="597913"/>
            </a:xfrm>
            <a:custGeom>
              <a:avLst/>
              <a:gdLst/>
              <a:ahLst/>
              <a:cxnLst/>
              <a:rect l="l" t="t" r="r" b="b"/>
              <a:pathLst>
                <a:path w="3459" h="3519" extrusionOk="0">
                  <a:moveTo>
                    <a:pt x="1450" y="1"/>
                  </a:moveTo>
                  <a:cubicBezTo>
                    <a:pt x="1421" y="1"/>
                    <a:pt x="1392" y="21"/>
                    <a:pt x="1392" y="60"/>
                  </a:cubicBezTo>
                  <a:cubicBezTo>
                    <a:pt x="1411" y="167"/>
                    <a:pt x="1431" y="285"/>
                    <a:pt x="1450" y="393"/>
                  </a:cubicBezTo>
                  <a:cubicBezTo>
                    <a:pt x="1450" y="412"/>
                    <a:pt x="1460" y="442"/>
                    <a:pt x="1460" y="461"/>
                  </a:cubicBezTo>
                  <a:cubicBezTo>
                    <a:pt x="1342" y="373"/>
                    <a:pt x="1215" y="285"/>
                    <a:pt x="1087" y="197"/>
                  </a:cubicBezTo>
                  <a:cubicBezTo>
                    <a:pt x="1078" y="187"/>
                    <a:pt x="1068" y="177"/>
                    <a:pt x="1058" y="177"/>
                  </a:cubicBezTo>
                  <a:cubicBezTo>
                    <a:pt x="1019" y="177"/>
                    <a:pt x="980" y="246"/>
                    <a:pt x="1029" y="285"/>
                  </a:cubicBezTo>
                  <a:lnTo>
                    <a:pt x="1470" y="608"/>
                  </a:lnTo>
                  <a:cubicBezTo>
                    <a:pt x="1479" y="608"/>
                    <a:pt x="1479" y="618"/>
                    <a:pt x="1490" y="618"/>
                  </a:cubicBezTo>
                  <a:cubicBezTo>
                    <a:pt x="1509" y="746"/>
                    <a:pt x="1529" y="883"/>
                    <a:pt x="1548" y="1010"/>
                  </a:cubicBezTo>
                  <a:cubicBezTo>
                    <a:pt x="1431" y="922"/>
                    <a:pt x="1303" y="833"/>
                    <a:pt x="1176" y="746"/>
                  </a:cubicBezTo>
                  <a:cubicBezTo>
                    <a:pt x="1166" y="735"/>
                    <a:pt x="1156" y="726"/>
                    <a:pt x="1146" y="726"/>
                  </a:cubicBezTo>
                  <a:cubicBezTo>
                    <a:pt x="1107" y="726"/>
                    <a:pt x="1068" y="794"/>
                    <a:pt x="1117" y="833"/>
                  </a:cubicBezTo>
                  <a:lnTo>
                    <a:pt x="1558" y="1157"/>
                  </a:lnTo>
                  <a:cubicBezTo>
                    <a:pt x="1568" y="1157"/>
                    <a:pt x="1568" y="1167"/>
                    <a:pt x="1577" y="1167"/>
                  </a:cubicBezTo>
                  <a:cubicBezTo>
                    <a:pt x="1588" y="1236"/>
                    <a:pt x="1597" y="1314"/>
                    <a:pt x="1617" y="1392"/>
                  </a:cubicBezTo>
                  <a:cubicBezTo>
                    <a:pt x="1519" y="1412"/>
                    <a:pt x="1431" y="1480"/>
                    <a:pt x="1381" y="1569"/>
                  </a:cubicBezTo>
                  <a:cubicBezTo>
                    <a:pt x="1313" y="1539"/>
                    <a:pt x="1235" y="1510"/>
                    <a:pt x="1166" y="1490"/>
                  </a:cubicBezTo>
                  <a:lnTo>
                    <a:pt x="1166" y="1480"/>
                  </a:lnTo>
                  <a:cubicBezTo>
                    <a:pt x="1087" y="1323"/>
                    <a:pt x="1009" y="1157"/>
                    <a:pt x="931" y="990"/>
                  </a:cubicBezTo>
                  <a:cubicBezTo>
                    <a:pt x="921" y="961"/>
                    <a:pt x="911" y="951"/>
                    <a:pt x="891" y="951"/>
                  </a:cubicBezTo>
                  <a:cubicBezTo>
                    <a:pt x="852" y="951"/>
                    <a:pt x="813" y="990"/>
                    <a:pt x="833" y="1029"/>
                  </a:cubicBezTo>
                  <a:cubicBezTo>
                    <a:pt x="902" y="1167"/>
                    <a:pt x="960" y="1294"/>
                    <a:pt x="1019" y="1432"/>
                  </a:cubicBezTo>
                  <a:cubicBezTo>
                    <a:pt x="902" y="1382"/>
                    <a:pt x="774" y="1334"/>
                    <a:pt x="647" y="1294"/>
                  </a:cubicBezTo>
                  <a:lnTo>
                    <a:pt x="647" y="1284"/>
                  </a:lnTo>
                  <a:lnTo>
                    <a:pt x="412" y="785"/>
                  </a:lnTo>
                  <a:cubicBezTo>
                    <a:pt x="402" y="765"/>
                    <a:pt x="392" y="755"/>
                    <a:pt x="373" y="755"/>
                  </a:cubicBezTo>
                  <a:cubicBezTo>
                    <a:pt x="333" y="755"/>
                    <a:pt x="294" y="794"/>
                    <a:pt x="314" y="833"/>
                  </a:cubicBezTo>
                  <a:cubicBezTo>
                    <a:pt x="382" y="971"/>
                    <a:pt x="441" y="1098"/>
                    <a:pt x="499" y="1236"/>
                  </a:cubicBezTo>
                  <a:cubicBezTo>
                    <a:pt x="382" y="1186"/>
                    <a:pt x="255" y="1138"/>
                    <a:pt x="127" y="1098"/>
                  </a:cubicBezTo>
                  <a:cubicBezTo>
                    <a:pt x="127" y="1088"/>
                    <a:pt x="118" y="1088"/>
                    <a:pt x="108" y="1088"/>
                  </a:cubicBezTo>
                  <a:cubicBezTo>
                    <a:pt x="59" y="1088"/>
                    <a:pt x="29" y="1177"/>
                    <a:pt x="88" y="1196"/>
                  </a:cubicBezTo>
                  <a:cubicBezTo>
                    <a:pt x="196" y="1236"/>
                    <a:pt x="304" y="1275"/>
                    <a:pt x="402" y="1314"/>
                  </a:cubicBezTo>
                  <a:cubicBezTo>
                    <a:pt x="431" y="1323"/>
                    <a:pt x="451" y="1334"/>
                    <a:pt x="480" y="1343"/>
                  </a:cubicBezTo>
                  <a:cubicBezTo>
                    <a:pt x="333" y="1402"/>
                    <a:pt x="196" y="1461"/>
                    <a:pt x="49" y="1530"/>
                  </a:cubicBezTo>
                  <a:cubicBezTo>
                    <a:pt x="0" y="1549"/>
                    <a:pt x="29" y="1628"/>
                    <a:pt x="79" y="1628"/>
                  </a:cubicBezTo>
                  <a:lnTo>
                    <a:pt x="98" y="1628"/>
                  </a:lnTo>
                  <a:cubicBezTo>
                    <a:pt x="264" y="1549"/>
                    <a:pt x="431" y="1480"/>
                    <a:pt x="608" y="1402"/>
                  </a:cubicBezTo>
                  <a:cubicBezTo>
                    <a:pt x="608" y="1402"/>
                    <a:pt x="617" y="1402"/>
                    <a:pt x="617" y="1392"/>
                  </a:cubicBezTo>
                  <a:lnTo>
                    <a:pt x="1000" y="1539"/>
                  </a:lnTo>
                  <a:cubicBezTo>
                    <a:pt x="852" y="1598"/>
                    <a:pt x="715" y="1657"/>
                    <a:pt x="578" y="1726"/>
                  </a:cubicBezTo>
                  <a:cubicBezTo>
                    <a:pt x="519" y="1745"/>
                    <a:pt x="549" y="1824"/>
                    <a:pt x="597" y="1824"/>
                  </a:cubicBezTo>
                  <a:lnTo>
                    <a:pt x="617" y="1824"/>
                  </a:lnTo>
                  <a:cubicBezTo>
                    <a:pt x="784" y="1745"/>
                    <a:pt x="950" y="1676"/>
                    <a:pt x="1127" y="1598"/>
                  </a:cubicBezTo>
                  <a:cubicBezTo>
                    <a:pt x="1127" y="1598"/>
                    <a:pt x="1137" y="1598"/>
                    <a:pt x="1137" y="1588"/>
                  </a:cubicBezTo>
                  <a:cubicBezTo>
                    <a:pt x="1205" y="1617"/>
                    <a:pt x="1274" y="1647"/>
                    <a:pt x="1342" y="1667"/>
                  </a:cubicBezTo>
                  <a:cubicBezTo>
                    <a:pt x="1323" y="1774"/>
                    <a:pt x="1342" y="1872"/>
                    <a:pt x="1392" y="1961"/>
                  </a:cubicBezTo>
                  <a:lnTo>
                    <a:pt x="1215" y="2107"/>
                  </a:lnTo>
                  <a:cubicBezTo>
                    <a:pt x="1029" y="2088"/>
                    <a:pt x="843" y="2078"/>
                    <a:pt x="666" y="2059"/>
                  </a:cubicBezTo>
                  <a:lnTo>
                    <a:pt x="656" y="2059"/>
                  </a:lnTo>
                  <a:cubicBezTo>
                    <a:pt x="588" y="2059"/>
                    <a:pt x="588" y="2157"/>
                    <a:pt x="656" y="2166"/>
                  </a:cubicBezTo>
                  <a:cubicBezTo>
                    <a:pt x="804" y="2176"/>
                    <a:pt x="950" y="2196"/>
                    <a:pt x="1087" y="2205"/>
                  </a:cubicBezTo>
                  <a:cubicBezTo>
                    <a:pt x="989" y="2294"/>
                    <a:pt x="882" y="2372"/>
                    <a:pt x="784" y="2460"/>
                  </a:cubicBezTo>
                  <a:cubicBezTo>
                    <a:pt x="597" y="2441"/>
                    <a:pt x="412" y="2421"/>
                    <a:pt x="235" y="2412"/>
                  </a:cubicBezTo>
                  <a:lnTo>
                    <a:pt x="225" y="2412"/>
                  </a:lnTo>
                  <a:cubicBezTo>
                    <a:pt x="166" y="2412"/>
                    <a:pt x="157" y="2510"/>
                    <a:pt x="225" y="2519"/>
                  </a:cubicBezTo>
                  <a:cubicBezTo>
                    <a:pt x="373" y="2529"/>
                    <a:pt x="519" y="2539"/>
                    <a:pt x="666" y="2558"/>
                  </a:cubicBezTo>
                  <a:cubicBezTo>
                    <a:pt x="558" y="2637"/>
                    <a:pt x="460" y="2725"/>
                    <a:pt x="353" y="2804"/>
                  </a:cubicBezTo>
                  <a:cubicBezTo>
                    <a:pt x="314" y="2843"/>
                    <a:pt x="343" y="2902"/>
                    <a:pt x="392" y="2902"/>
                  </a:cubicBezTo>
                  <a:cubicBezTo>
                    <a:pt x="402" y="2902"/>
                    <a:pt x="412" y="2902"/>
                    <a:pt x="421" y="2891"/>
                  </a:cubicBezTo>
                  <a:cubicBezTo>
                    <a:pt x="510" y="2823"/>
                    <a:pt x="597" y="2754"/>
                    <a:pt x="686" y="2676"/>
                  </a:cubicBezTo>
                  <a:cubicBezTo>
                    <a:pt x="706" y="2666"/>
                    <a:pt x="725" y="2647"/>
                    <a:pt x="745" y="2637"/>
                  </a:cubicBezTo>
                  <a:lnTo>
                    <a:pt x="745" y="2637"/>
                  </a:lnTo>
                  <a:cubicBezTo>
                    <a:pt x="725" y="2784"/>
                    <a:pt x="706" y="2941"/>
                    <a:pt x="686" y="3087"/>
                  </a:cubicBezTo>
                  <a:cubicBezTo>
                    <a:pt x="686" y="3126"/>
                    <a:pt x="715" y="3146"/>
                    <a:pt x="745" y="3146"/>
                  </a:cubicBezTo>
                  <a:cubicBezTo>
                    <a:pt x="774" y="3146"/>
                    <a:pt x="793" y="3137"/>
                    <a:pt x="793" y="3097"/>
                  </a:cubicBezTo>
                  <a:cubicBezTo>
                    <a:pt x="823" y="2921"/>
                    <a:pt x="843" y="2735"/>
                    <a:pt x="862" y="2558"/>
                  </a:cubicBezTo>
                  <a:lnTo>
                    <a:pt x="862" y="2539"/>
                  </a:lnTo>
                  <a:cubicBezTo>
                    <a:pt x="960" y="2451"/>
                    <a:pt x="1068" y="2362"/>
                    <a:pt x="1176" y="2284"/>
                  </a:cubicBezTo>
                  <a:lnTo>
                    <a:pt x="1176" y="2284"/>
                  </a:lnTo>
                  <a:cubicBezTo>
                    <a:pt x="1156" y="2431"/>
                    <a:pt x="1137" y="2588"/>
                    <a:pt x="1117" y="2735"/>
                  </a:cubicBezTo>
                  <a:cubicBezTo>
                    <a:pt x="1117" y="2774"/>
                    <a:pt x="1146" y="2793"/>
                    <a:pt x="1176" y="2793"/>
                  </a:cubicBezTo>
                  <a:cubicBezTo>
                    <a:pt x="1196" y="2793"/>
                    <a:pt x="1225" y="2784"/>
                    <a:pt x="1225" y="2754"/>
                  </a:cubicBezTo>
                  <a:cubicBezTo>
                    <a:pt x="1244" y="2568"/>
                    <a:pt x="1274" y="2382"/>
                    <a:pt x="1294" y="2205"/>
                  </a:cubicBezTo>
                  <a:lnTo>
                    <a:pt x="1294" y="2186"/>
                  </a:lnTo>
                  <a:lnTo>
                    <a:pt x="1470" y="2039"/>
                  </a:lnTo>
                  <a:cubicBezTo>
                    <a:pt x="1499" y="2068"/>
                    <a:pt x="1538" y="2088"/>
                    <a:pt x="1577" y="2107"/>
                  </a:cubicBezTo>
                  <a:cubicBezTo>
                    <a:pt x="1617" y="2118"/>
                    <a:pt x="1666" y="2127"/>
                    <a:pt x="1715" y="2127"/>
                  </a:cubicBezTo>
                  <a:lnTo>
                    <a:pt x="1734" y="2127"/>
                  </a:lnTo>
                  <a:cubicBezTo>
                    <a:pt x="1744" y="2216"/>
                    <a:pt x="1764" y="2294"/>
                    <a:pt x="1773" y="2382"/>
                  </a:cubicBezTo>
                  <a:cubicBezTo>
                    <a:pt x="1666" y="2529"/>
                    <a:pt x="1558" y="2676"/>
                    <a:pt x="1450" y="2833"/>
                  </a:cubicBezTo>
                  <a:cubicBezTo>
                    <a:pt x="1421" y="2872"/>
                    <a:pt x="1460" y="2911"/>
                    <a:pt x="1499" y="2911"/>
                  </a:cubicBezTo>
                  <a:cubicBezTo>
                    <a:pt x="1519" y="2911"/>
                    <a:pt x="1529" y="2911"/>
                    <a:pt x="1538" y="2891"/>
                  </a:cubicBezTo>
                  <a:cubicBezTo>
                    <a:pt x="1627" y="2774"/>
                    <a:pt x="1715" y="2647"/>
                    <a:pt x="1793" y="2529"/>
                  </a:cubicBezTo>
                  <a:cubicBezTo>
                    <a:pt x="1823" y="2666"/>
                    <a:pt x="1842" y="2793"/>
                    <a:pt x="1862" y="2931"/>
                  </a:cubicBezTo>
                  <a:cubicBezTo>
                    <a:pt x="1754" y="3078"/>
                    <a:pt x="1646" y="3224"/>
                    <a:pt x="1548" y="3381"/>
                  </a:cubicBezTo>
                  <a:cubicBezTo>
                    <a:pt x="1519" y="3420"/>
                    <a:pt x="1548" y="3460"/>
                    <a:pt x="1588" y="3460"/>
                  </a:cubicBezTo>
                  <a:cubicBezTo>
                    <a:pt x="1607" y="3460"/>
                    <a:pt x="1617" y="3460"/>
                    <a:pt x="1636" y="3440"/>
                  </a:cubicBezTo>
                  <a:cubicBezTo>
                    <a:pt x="1715" y="3322"/>
                    <a:pt x="1803" y="3195"/>
                    <a:pt x="1891" y="3078"/>
                  </a:cubicBezTo>
                  <a:cubicBezTo>
                    <a:pt x="1911" y="3215"/>
                    <a:pt x="1930" y="3342"/>
                    <a:pt x="1950" y="3470"/>
                  </a:cubicBezTo>
                  <a:cubicBezTo>
                    <a:pt x="1960" y="3499"/>
                    <a:pt x="1980" y="3518"/>
                    <a:pt x="1999" y="3518"/>
                  </a:cubicBezTo>
                  <a:cubicBezTo>
                    <a:pt x="2028" y="3518"/>
                    <a:pt x="2067" y="3489"/>
                    <a:pt x="2058" y="3450"/>
                  </a:cubicBezTo>
                  <a:cubicBezTo>
                    <a:pt x="2038" y="3342"/>
                    <a:pt x="2019" y="3235"/>
                    <a:pt x="2009" y="3126"/>
                  </a:cubicBezTo>
                  <a:cubicBezTo>
                    <a:pt x="1999" y="3097"/>
                    <a:pt x="1999" y="3078"/>
                    <a:pt x="1989" y="3048"/>
                  </a:cubicBezTo>
                  <a:lnTo>
                    <a:pt x="1989" y="3048"/>
                  </a:lnTo>
                  <a:cubicBezTo>
                    <a:pt x="2117" y="3137"/>
                    <a:pt x="2244" y="3235"/>
                    <a:pt x="2361" y="3322"/>
                  </a:cubicBezTo>
                  <a:cubicBezTo>
                    <a:pt x="2372" y="3333"/>
                    <a:pt x="2381" y="3333"/>
                    <a:pt x="2391" y="3333"/>
                  </a:cubicBezTo>
                  <a:cubicBezTo>
                    <a:pt x="2440" y="3333"/>
                    <a:pt x="2470" y="3264"/>
                    <a:pt x="2430" y="3235"/>
                  </a:cubicBezTo>
                  <a:cubicBezTo>
                    <a:pt x="2283" y="3126"/>
                    <a:pt x="2136" y="3019"/>
                    <a:pt x="1980" y="2911"/>
                  </a:cubicBezTo>
                  <a:cubicBezTo>
                    <a:pt x="1980" y="2902"/>
                    <a:pt x="1969" y="2902"/>
                    <a:pt x="1969" y="2902"/>
                  </a:cubicBezTo>
                  <a:cubicBezTo>
                    <a:pt x="1950" y="2764"/>
                    <a:pt x="1921" y="2637"/>
                    <a:pt x="1901" y="2499"/>
                  </a:cubicBezTo>
                  <a:lnTo>
                    <a:pt x="1901" y="2499"/>
                  </a:lnTo>
                  <a:cubicBezTo>
                    <a:pt x="2028" y="2588"/>
                    <a:pt x="2146" y="2686"/>
                    <a:pt x="2274" y="2774"/>
                  </a:cubicBezTo>
                  <a:cubicBezTo>
                    <a:pt x="2283" y="2784"/>
                    <a:pt x="2293" y="2784"/>
                    <a:pt x="2303" y="2784"/>
                  </a:cubicBezTo>
                  <a:cubicBezTo>
                    <a:pt x="2352" y="2784"/>
                    <a:pt x="2381" y="2715"/>
                    <a:pt x="2342" y="2686"/>
                  </a:cubicBezTo>
                  <a:cubicBezTo>
                    <a:pt x="2195" y="2578"/>
                    <a:pt x="2038" y="2470"/>
                    <a:pt x="1891" y="2362"/>
                  </a:cubicBezTo>
                  <a:cubicBezTo>
                    <a:pt x="1891" y="2353"/>
                    <a:pt x="1882" y="2353"/>
                    <a:pt x="1882" y="2353"/>
                  </a:cubicBezTo>
                  <a:cubicBezTo>
                    <a:pt x="1862" y="2264"/>
                    <a:pt x="1852" y="2186"/>
                    <a:pt x="1842" y="2107"/>
                  </a:cubicBezTo>
                  <a:cubicBezTo>
                    <a:pt x="1921" y="2078"/>
                    <a:pt x="1999" y="2020"/>
                    <a:pt x="2038" y="1931"/>
                  </a:cubicBezTo>
                  <a:cubicBezTo>
                    <a:pt x="2126" y="1961"/>
                    <a:pt x="2205" y="2000"/>
                    <a:pt x="2283" y="2029"/>
                  </a:cubicBezTo>
                  <a:lnTo>
                    <a:pt x="2518" y="2529"/>
                  </a:lnTo>
                  <a:cubicBezTo>
                    <a:pt x="2528" y="2549"/>
                    <a:pt x="2548" y="2558"/>
                    <a:pt x="2568" y="2558"/>
                  </a:cubicBezTo>
                  <a:cubicBezTo>
                    <a:pt x="2597" y="2558"/>
                    <a:pt x="2636" y="2529"/>
                    <a:pt x="2616" y="2480"/>
                  </a:cubicBezTo>
                  <a:cubicBezTo>
                    <a:pt x="2557" y="2353"/>
                    <a:pt x="2499" y="2216"/>
                    <a:pt x="2430" y="2078"/>
                  </a:cubicBezTo>
                  <a:lnTo>
                    <a:pt x="2430" y="2078"/>
                  </a:lnTo>
                  <a:cubicBezTo>
                    <a:pt x="2557" y="2127"/>
                    <a:pt x="2685" y="2176"/>
                    <a:pt x="2803" y="2225"/>
                  </a:cubicBezTo>
                  <a:lnTo>
                    <a:pt x="3038" y="2725"/>
                  </a:lnTo>
                  <a:cubicBezTo>
                    <a:pt x="3047" y="2745"/>
                    <a:pt x="3067" y="2754"/>
                    <a:pt x="3086" y="2754"/>
                  </a:cubicBezTo>
                  <a:cubicBezTo>
                    <a:pt x="3116" y="2754"/>
                    <a:pt x="3155" y="2725"/>
                    <a:pt x="3136" y="2686"/>
                  </a:cubicBezTo>
                  <a:cubicBezTo>
                    <a:pt x="3077" y="2549"/>
                    <a:pt x="3018" y="2412"/>
                    <a:pt x="2949" y="2284"/>
                  </a:cubicBezTo>
                  <a:lnTo>
                    <a:pt x="2949" y="2284"/>
                  </a:lnTo>
                  <a:cubicBezTo>
                    <a:pt x="3077" y="2323"/>
                    <a:pt x="3204" y="2372"/>
                    <a:pt x="3322" y="2421"/>
                  </a:cubicBezTo>
                  <a:lnTo>
                    <a:pt x="3341" y="2421"/>
                  </a:lnTo>
                  <a:cubicBezTo>
                    <a:pt x="3400" y="2421"/>
                    <a:pt x="3420" y="2343"/>
                    <a:pt x="3361" y="2323"/>
                  </a:cubicBezTo>
                  <a:cubicBezTo>
                    <a:pt x="3253" y="2284"/>
                    <a:pt x="3155" y="2235"/>
                    <a:pt x="3047" y="2196"/>
                  </a:cubicBezTo>
                  <a:cubicBezTo>
                    <a:pt x="3028" y="2196"/>
                    <a:pt x="2999" y="2186"/>
                    <a:pt x="2979" y="2176"/>
                  </a:cubicBezTo>
                  <a:cubicBezTo>
                    <a:pt x="3116" y="2107"/>
                    <a:pt x="3263" y="2049"/>
                    <a:pt x="3400" y="1990"/>
                  </a:cubicBezTo>
                  <a:cubicBezTo>
                    <a:pt x="3459" y="1961"/>
                    <a:pt x="3430" y="1882"/>
                    <a:pt x="3380" y="1882"/>
                  </a:cubicBezTo>
                  <a:cubicBezTo>
                    <a:pt x="3371" y="1882"/>
                    <a:pt x="3361" y="1882"/>
                    <a:pt x="3351" y="1892"/>
                  </a:cubicBezTo>
                  <a:cubicBezTo>
                    <a:pt x="3184" y="1961"/>
                    <a:pt x="3018" y="2039"/>
                    <a:pt x="2851" y="2107"/>
                  </a:cubicBezTo>
                  <a:cubicBezTo>
                    <a:pt x="2842" y="2118"/>
                    <a:pt x="2842" y="2118"/>
                    <a:pt x="2832" y="2118"/>
                  </a:cubicBezTo>
                  <a:cubicBezTo>
                    <a:pt x="2714" y="2068"/>
                    <a:pt x="2587" y="2020"/>
                    <a:pt x="2459" y="1980"/>
                  </a:cubicBezTo>
                  <a:cubicBezTo>
                    <a:pt x="2597" y="1911"/>
                    <a:pt x="2744" y="1853"/>
                    <a:pt x="2881" y="1794"/>
                  </a:cubicBezTo>
                  <a:cubicBezTo>
                    <a:pt x="2940" y="1765"/>
                    <a:pt x="2910" y="1686"/>
                    <a:pt x="2861" y="1686"/>
                  </a:cubicBezTo>
                  <a:cubicBezTo>
                    <a:pt x="2851" y="1686"/>
                    <a:pt x="2842" y="1686"/>
                    <a:pt x="2832" y="1696"/>
                  </a:cubicBezTo>
                  <a:cubicBezTo>
                    <a:pt x="2666" y="1765"/>
                    <a:pt x="2499" y="1843"/>
                    <a:pt x="2332" y="1911"/>
                  </a:cubicBezTo>
                  <a:cubicBezTo>
                    <a:pt x="2322" y="1911"/>
                    <a:pt x="2322" y="1922"/>
                    <a:pt x="2313" y="1922"/>
                  </a:cubicBezTo>
                  <a:lnTo>
                    <a:pt x="2078" y="1833"/>
                  </a:lnTo>
                  <a:cubicBezTo>
                    <a:pt x="2097" y="1745"/>
                    <a:pt x="2087" y="1647"/>
                    <a:pt x="2038" y="1569"/>
                  </a:cubicBezTo>
                  <a:cubicBezTo>
                    <a:pt x="2107" y="1519"/>
                    <a:pt x="2176" y="1461"/>
                    <a:pt x="2244" y="1412"/>
                  </a:cubicBezTo>
                  <a:cubicBezTo>
                    <a:pt x="2430" y="1421"/>
                    <a:pt x="2607" y="1441"/>
                    <a:pt x="2793" y="1461"/>
                  </a:cubicBezTo>
                  <a:cubicBezTo>
                    <a:pt x="2861" y="1461"/>
                    <a:pt x="2871" y="1353"/>
                    <a:pt x="2803" y="1353"/>
                  </a:cubicBezTo>
                  <a:cubicBezTo>
                    <a:pt x="2655" y="1334"/>
                    <a:pt x="2509" y="1323"/>
                    <a:pt x="2361" y="1314"/>
                  </a:cubicBezTo>
                  <a:cubicBezTo>
                    <a:pt x="2470" y="1225"/>
                    <a:pt x="2568" y="1138"/>
                    <a:pt x="2675" y="1059"/>
                  </a:cubicBezTo>
                  <a:cubicBezTo>
                    <a:pt x="2851" y="1069"/>
                    <a:pt x="3038" y="1088"/>
                    <a:pt x="3224" y="1108"/>
                  </a:cubicBezTo>
                  <a:cubicBezTo>
                    <a:pt x="3293" y="1108"/>
                    <a:pt x="3302" y="1000"/>
                    <a:pt x="3234" y="1000"/>
                  </a:cubicBezTo>
                  <a:cubicBezTo>
                    <a:pt x="3086" y="981"/>
                    <a:pt x="2940" y="971"/>
                    <a:pt x="2793" y="961"/>
                  </a:cubicBezTo>
                  <a:cubicBezTo>
                    <a:pt x="2891" y="873"/>
                    <a:pt x="2999" y="794"/>
                    <a:pt x="3097" y="706"/>
                  </a:cubicBezTo>
                  <a:cubicBezTo>
                    <a:pt x="3145" y="667"/>
                    <a:pt x="3106" y="608"/>
                    <a:pt x="3067" y="608"/>
                  </a:cubicBezTo>
                  <a:cubicBezTo>
                    <a:pt x="3057" y="608"/>
                    <a:pt x="3038" y="618"/>
                    <a:pt x="3028" y="618"/>
                  </a:cubicBezTo>
                  <a:cubicBezTo>
                    <a:pt x="2940" y="696"/>
                    <a:pt x="2861" y="765"/>
                    <a:pt x="2773" y="833"/>
                  </a:cubicBezTo>
                  <a:cubicBezTo>
                    <a:pt x="2753" y="853"/>
                    <a:pt x="2734" y="863"/>
                    <a:pt x="2714" y="883"/>
                  </a:cubicBezTo>
                  <a:cubicBezTo>
                    <a:pt x="2734" y="726"/>
                    <a:pt x="2744" y="579"/>
                    <a:pt x="2764" y="422"/>
                  </a:cubicBezTo>
                  <a:cubicBezTo>
                    <a:pt x="2773" y="383"/>
                    <a:pt x="2744" y="363"/>
                    <a:pt x="2714" y="363"/>
                  </a:cubicBezTo>
                  <a:cubicBezTo>
                    <a:pt x="2685" y="363"/>
                    <a:pt x="2655" y="383"/>
                    <a:pt x="2655" y="412"/>
                  </a:cubicBezTo>
                  <a:cubicBezTo>
                    <a:pt x="2636" y="598"/>
                    <a:pt x="2616" y="775"/>
                    <a:pt x="2597" y="961"/>
                  </a:cubicBezTo>
                  <a:lnTo>
                    <a:pt x="2597" y="981"/>
                  </a:lnTo>
                  <a:cubicBezTo>
                    <a:pt x="2489" y="1059"/>
                    <a:pt x="2391" y="1147"/>
                    <a:pt x="2283" y="1236"/>
                  </a:cubicBezTo>
                  <a:cubicBezTo>
                    <a:pt x="2303" y="1079"/>
                    <a:pt x="2313" y="931"/>
                    <a:pt x="2332" y="775"/>
                  </a:cubicBezTo>
                  <a:cubicBezTo>
                    <a:pt x="2342" y="735"/>
                    <a:pt x="2313" y="716"/>
                    <a:pt x="2283" y="716"/>
                  </a:cubicBezTo>
                  <a:cubicBezTo>
                    <a:pt x="2254" y="716"/>
                    <a:pt x="2224" y="735"/>
                    <a:pt x="2224" y="765"/>
                  </a:cubicBezTo>
                  <a:cubicBezTo>
                    <a:pt x="2205" y="951"/>
                    <a:pt x="2185" y="1127"/>
                    <a:pt x="2165" y="1314"/>
                  </a:cubicBezTo>
                  <a:lnTo>
                    <a:pt x="2165" y="1334"/>
                  </a:lnTo>
                  <a:cubicBezTo>
                    <a:pt x="2097" y="1382"/>
                    <a:pt x="2038" y="1432"/>
                    <a:pt x="1980" y="1480"/>
                  </a:cubicBezTo>
                  <a:cubicBezTo>
                    <a:pt x="1940" y="1451"/>
                    <a:pt x="1891" y="1421"/>
                    <a:pt x="1842" y="1402"/>
                  </a:cubicBezTo>
                  <a:cubicBezTo>
                    <a:pt x="1803" y="1382"/>
                    <a:pt x="1764" y="1382"/>
                    <a:pt x="1725" y="1373"/>
                  </a:cubicBezTo>
                  <a:cubicBezTo>
                    <a:pt x="1705" y="1294"/>
                    <a:pt x="1695" y="1216"/>
                    <a:pt x="1686" y="1138"/>
                  </a:cubicBezTo>
                  <a:cubicBezTo>
                    <a:pt x="1784" y="990"/>
                    <a:pt x="1891" y="833"/>
                    <a:pt x="1999" y="687"/>
                  </a:cubicBezTo>
                  <a:cubicBezTo>
                    <a:pt x="2028" y="648"/>
                    <a:pt x="1989" y="598"/>
                    <a:pt x="1950" y="598"/>
                  </a:cubicBezTo>
                  <a:cubicBezTo>
                    <a:pt x="1940" y="598"/>
                    <a:pt x="1921" y="608"/>
                    <a:pt x="1911" y="618"/>
                  </a:cubicBezTo>
                  <a:cubicBezTo>
                    <a:pt x="1823" y="746"/>
                    <a:pt x="1744" y="863"/>
                    <a:pt x="1656" y="981"/>
                  </a:cubicBezTo>
                  <a:cubicBezTo>
                    <a:pt x="1636" y="853"/>
                    <a:pt x="1617" y="716"/>
                    <a:pt x="1588" y="589"/>
                  </a:cubicBezTo>
                  <a:lnTo>
                    <a:pt x="1597" y="589"/>
                  </a:lnTo>
                  <a:cubicBezTo>
                    <a:pt x="1695" y="442"/>
                    <a:pt x="1803" y="285"/>
                    <a:pt x="1911" y="138"/>
                  </a:cubicBezTo>
                  <a:cubicBezTo>
                    <a:pt x="1940" y="99"/>
                    <a:pt x="1901" y="50"/>
                    <a:pt x="1862" y="50"/>
                  </a:cubicBezTo>
                  <a:cubicBezTo>
                    <a:pt x="1852" y="50"/>
                    <a:pt x="1832" y="60"/>
                    <a:pt x="1823" y="69"/>
                  </a:cubicBezTo>
                  <a:cubicBezTo>
                    <a:pt x="1734" y="197"/>
                    <a:pt x="1656" y="315"/>
                    <a:pt x="1568" y="432"/>
                  </a:cubicBezTo>
                  <a:cubicBezTo>
                    <a:pt x="1548" y="304"/>
                    <a:pt x="1529" y="177"/>
                    <a:pt x="1499" y="40"/>
                  </a:cubicBezTo>
                  <a:cubicBezTo>
                    <a:pt x="1499" y="10"/>
                    <a:pt x="1479" y="1"/>
                    <a:pt x="1450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4"/>
            <p:cNvSpPr/>
            <p:nvPr/>
          </p:nvSpPr>
          <p:spPr>
            <a:xfrm>
              <a:off x="571312" y="1570828"/>
              <a:ext cx="611148" cy="566310"/>
            </a:xfrm>
            <a:custGeom>
              <a:avLst/>
              <a:gdLst/>
              <a:ahLst/>
              <a:cxnLst/>
              <a:rect l="l" t="t" r="r" b="b"/>
              <a:pathLst>
                <a:path w="3597" h="3333" extrusionOk="0">
                  <a:moveTo>
                    <a:pt x="2205" y="0"/>
                  </a:moveTo>
                  <a:cubicBezTo>
                    <a:pt x="2166" y="0"/>
                    <a:pt x="2136" y="29"/>
                    <a:pt x="2147" y="69"/>
                  </a:cubicBezTo>
                  <a:lnTo>
                    <a:pt x="2293" y="598"/>
                  </a:lnTo>
                  <a:cubicBezTo>
                    <a:pt x="2303" y="598"/>
                    <a:pt x="2303" y="608"/>
                    <a:pt x="2303" y="608"/>
                  </a:cubicBezTo>
                  <a:cubicBezTo>
                    <a:pt x="2245" y="735"/>
                    <a:pt x="2176" y="853"/>
                    <a:pt x="2117" y="970"/>
                  </a:cubicBezTo>
                  <a:cubicBezTo>
                    <a:pt x="2068" y="824"/>
                    <a:pt x="2029" y="676"/>
                    <a:pt x="1990" y="530"/>
                  </a:cubicBezTo>
                  <a:cubicBezTo>
                    <a:pt x="1980" y="500"/>
                    <a:pt x="1960" y="490"/>
                    <a:pt x="1940" y="490"/>
                  </a:cubicBezTo>
                  <a:cubicBezTo>
                    <a:pt x="1901" y="490"/>
                    <a:pt x="1872" y="510"/>
                    <a:pt x="1882" y="559"/>
                  </a:cubicBezTo>
                  <a:lnTo>
                    <a:pt x="2029" y="1088"/>
                  </a:lnTo>
                  <a:cubicBezTo>
                    <a:pt x="2038" y="1088"/>
                    <a:pt x="2038" y="1098"/>
                    <a:pt x="2038" y="1098"/>
                  </a:cubicBezTo>
                  <a:cubicBezTo>
                    <a:pt x="1999" y="1176"/>
                    <a:pt x="1960" y="1245"/>
                    <a:pt x="1921" y="1314"/>
                  </a:cubicBezTo>
                  <a:cubicBezTo>
                    <a:pt x="1882" y="1303"/>
                    <a:pt x="1842" y="1303"/>
                    <a:pt x="1803" y="1303"/>
                  </a:cubicBezTo>
                  <a:cubicBezTo>
                    <a:pt x="1755" y="1303"/>
                    <a:pt x="1705" y="1314"/>
                    <a:pt x="1657" y="1333"/>
                  </a:cubicBezTo>
                  <a:cubicBezTo>
                    <a:pt x="1607" y="1255"/>
                    <a:pt x="1568" y="1186"/>
                    <a:pt x="1520" y="1107"/>
                  </a:cubicBezTo>
                  <a:cubicBezTo>
                    <a:pt x="1559" y="922"/>
                    <a:pt x="1598" y="745"/>
                    <a:pt x="1647" y="569"/>
                  </a:cubicBezTo>
                  <a:cubicBezTo>
                    <a:pt x="1657" y="530"/>
                    <a:pt x="1618" y="500"/>
                    <a:pt x="1588" y="500"/>
                  </a:cubicBezTo>
                  <a:cubicBezTo>
                    <a:pt x="1568" y="500"/>
                    <a:pt x="1539" y="519"/>
                    <a:pt x="1539" y="539"/>
                  </a:cubicBezTo>
                  <a:cubicBezTo>
                    <a:pt x="1500" y="686"/>
                    <a:pt x="1470" y="833"/>
                    <a:pt x="1441" y="970"/>
                  </a:cubicBezTo>
                  <a:cubicBezTo>
                    <a:pt x="1372" y="863"/>
                    <a:pt x="1304" y="745"/>
                    <a:pt x="1226" y="628"/>
                  </a:cubicBezTo>
                  <a:cubicBezTo>
                    <a:pt x="1274" y="451"/>
                    <a:pt x="1313" y="275"/>
                    <a:pt x="1353" y="98"/>
                  </a:cubicBezTo>
                  <a:cubicBezTo>
                    <a:pt x="1363" y="49"/>
                    <a:pt x="1333" y="29"/>
                    <a:pt x="1294" y="29"/>
                  </a:cubicBezTo>
                  <a:cubicBezTo>
                    <a:pt x="1274" y="29"/>
                    <a:pt x="1255" y="40"/>
                    <a:pt x="1245" y="69"/>
                  </a:cubicBezTo>
                  <a:cubicBezTo>
                    <a:pt x="1215" y="216"/>
                    <a:pt x="1176" y="353"/>
                    <a:pt x="1147" y="500"/>
                  </a:cubicBezTo>
                  <a:cubicBezTo>
                    <a:pt x="1078" y="382"/>
                    <a:pt x="1010" y="275"/>
                    <a:pt x="941" y="157"/>
                  </a:cubicBezTo>
                  <a:cubicBezTo>
                    <a:pt x="932" y="147"/>
                    <a:pt x="912" y="138"/>
                    <a:pt x="902" y="138"/>
                  </a:cubicBezTo>
                  <a:cubicBezTo>
                    <a:pt x="863" y="138"/>
                    <a:pt x="823" y="177"/>
                    <a:pt x="843" y="216"/>
                  </a:cubicBezTo>
                  <a:cubicBezTo>
                    <a:pt x="902" y="314"/>
                    <a:pt x="961" y="412"/>
                    <a:pt x="1019" y="500"/>
                  </a:cubicBezTo>
                  <a:cubicBezTo>
                    <a:pt x="1039" y="530"/>
                    <a:pt x="1049" y="549"/>
                    <a:pt x="1059" y="569"/>
                  </a:cubicBezTo>
                  <a:lnTo>
                    <a:pt x="618" y="451"/>
                  </a:lnTo>
                  <a:lnTo>
                    <a:pt x="598" y="451"/>
                  </a:lnTo>
                  <a:cubicBezTo>
                    <a:pt x="540" y="451"/>
                    <a:pt x="529" y="549"/>
                    <a:pt x="588" y="559"/>
                  </a:cubicBezTo>
                  <a:cubicBezTo>
                    <a:pt x="765" y="608"/>
                    <a:pt x="941" y="647"/>
                    <a:pt x="1128" y="696"/>
                  </a:cubicBezTo>
                  <a:lnTo>
                    <a:pt x="1137" y="696"/>
                  </a:lnTo>
                  <a:cubicBezTo>
                    <a:pt x="1215" y="813"/>
                    <a:pt x="1284" y="931"/>
                    <a:pt x="1353" y="1039"/>
                  </a:cubicBezTo>
                  <a:cubicBezTo>
                    <a:pt x="1206" y="1009"/>
                    <a:pt x="1059" y="970"/>
                    <a:pt x="902" y="931"/>
                  </a:cubicBezTo>
                  <a:lnTo>
                    <a:pt x="892" y="931"/>
                  </a:lnTo>
                  <a:cubicBezTo>
                    <a:pt x="834" y="931"/>
                    <a:pt x="814" y="1020"/>
                    <a:pt x="882" y="1039"/>
                  </a:cubicBezTo>
                  <a:cubicBezTo>
                    <a:pt x="1059" y="1078"/>
                    <a:pt x="1235" y="1127"/>
                    <a:pt x="1411" y="1166"/>
                  </a:cubicBezTo>
                  <a:cubicBezTo>
                    <a:pt x="1422" y="1166"/>
                    <a:pt x="1422" y="1176"/>
                    <a:pt x="1431" y="1176"/>
                  </a:cubicBezTo>
                  <a:cubicBezTo>
                    <a:pt x="1480" y="1245"/>
                    <a:pt x="1520" y="1314"/>
                    <a:pt x="1568" y="1392"/>
                  </a:cubicBezTo>
                  <a:cubicBezTo>
                    <a:pt x="1490" y="1451"/>
                    <a:pt x="1451" y="1529"/>
                    <a:pt x="1431" y="1617"/>
                  </a:cubicBezTo>
                  <a:cubicBezTo>
                    <a:pt x="1353" y="1617"/>
                    <a:pt x="1265" y="1627"/>
                    <a:pt x="1176" y="1627"/>
                  </a:cubicBezTo>
                  <a:cubicBezTo>
                    <a:pt x="1039" y="1499"/>
                    <a:pt x="902" y="1372"/>
                    <a:pt x="775" y="1245"/>
                  </a:cubicBezTo>
                  <a:cubicBezTo>
                    <a:pt x="765" y="1235"/>
                    <a:pt x="745" y="1235"/>
                    <a:pt x="736" y="1235"/>
                  </a:cubicBezTo>
                  <a:cubicBezTo>
                    <a:pt x="696" y="1235"/>
                    <a:pt x="657" y="1294"/>
                    <a:pt x="696" y="1333"/>
                  </a:cubicBezTo>
                  <a:lnTo>
                    <a:pt x="1019" y="1627"/>
                  </a:lnTo>
                  <a:cubicBezTo>
                    <a:pt x="892" y="1637"/>
                    <a:pt x="755" y="1637"/>
                    <a:pt x="618" y="1637"/>
                  </a:cubicBezTo>
                  <a:cubicBezTo>
                    <a:pt x="481" y="1510"/>
                    <a:pt x="353" y="1392"/>
                    <a:pt x="216" y="1264"/>
                  </a:cubicBezTo>
                  <a:cubicBezTo>
                    <a:pt x="206" y="1255"/>
                    <a:pt x="196" y="1245"/>
                    <a:pt x="177" y="1245"/>
                  </a:cubicBezTo>
                  <a:cubicBezTo>
                    <a:pt x="137" y="1245"/>
                    <a:pt x="98" y="1303"/>
                    <a:pt x="137" y="1343"/>
                  </a:cubicBezTo>
                  <a:cubicBezTo>
                    <a:pt x="246" y="1441"/>
                    <a:pt x="353" y="1539"/>
                    <a:pt x="461" y="1647"/>
                  </a:cubicBezTo>
                  <a:cubicBezTo>
                    <a:pt x="333" y="1647"/>
                    <a:pt x="196" y="1647"/>
                    <a:pt x="69" y="1656"/>
                  </a:cubicBezTo>
                  <a:cubicBezTo>
                    <a:pt x="0" y="1656"/>
                    <a:pt x="0" y="1764"/>
                    <a:pt x="69" y="1764"/>
                  </a:cubicBezTo>
                  <a:cubicBezTo>
                    <a:pt x="187" y="1764"/>
                    <a:pt x="294" y="1754"/>
                    <a:pt x="402" y="1754"/>
                  </a:cubicBezTo>
                  <a:lnTo>
                    <a:pt x="481" y="1754"/>
                  </a:lnTo>
                  <a:cubicBezTo>
                    <a:pt x="373" y="1862"/>
                    <a:pt x="265" y="1970"/>
                    <a:pt x="157" y="2087"/>
                  </a:cubicBezTo>
                  <a:cubicBezTo>
                    <a:pt x="128" y="2117"/>
                    <a:pt x="157" y="2176"/>
                    <a:pt x="206" y="2176"/>
                  </a:cubicBezTo>
                  <a:cubicBezTo>
                    <a:pt x="216" y="2176"/>
                    <a:pt x="226" y="2166"/>
                    <a:pt x="235" y="2156"/>
                  </a:cubicBezTo>
                  <a:lnTo>
                    <a:pt x="627" y="1764"/>
                  </a:lnTo>
                  <a:cubicBezTo>
                    <a:pt x="627" y="1754"/>
                    <a:pt x="627" y="1754"/>
                    <a:pt x="638" y="1745"/>
                  </a:cubicBezTo>
                  <a:cubicBezTo>
                    <a:pt x="765" y="1745"/>
                    <a:pt x="902" y="1745"/>
                    <a:pt x="1039" y="1735"/>
                  </a:cubicBezTo>
                  <a:lnTo>
                    <a:pt x="1039" y="1735"/>
                  </a:lnTo>
                  <a:cubicBezTo>
                    <a:pt x="932" y="1852"/>
                    <a:pt x="823" y="1960"/>
                    <a:pt x="716" y="2068"/>
                  </a:cubicBezTo>
                  <a:cubicBezTo>
                    <a:pt x="677" y="2107"/>
                    <a:pt x="716" y="2156"/>
                    <a:pt x="755" y="2156"/>
                  </a:cubicBezTo>
                  <a:cubicBezTo>
                    <a:pt x="775" y="2156"/>
                    <a:pt x="784" y="2156"/>
                    <a:pt x="794" y="2146"/>
                  </a:cubicBezTo>
                  <a:cubicBezTo>
                    <a:pt x="921" y="2009"/>
                    <a:pt x="1049" y="1882"/>
                    <a:pt x="1176" y="1745"/>
                  </a:cubicBezTo>
                  <a:cubicBezTo>
                    <a:pt x="1186" y="1745"/>
                    <a:pt x="1186" y="1735"/>
                    <a:pt x="1186" y="1735"/>
                  </a:cubicBezTo>
                  <a:cubicBezTo>
                    <a:pt x="1274" y="1735"/>
                    <a:pt x="1353" y="1725"/>
                    <a:pt x="1431" y="1725"/>
                  </a:cubicBezTo>
                  <a:cubicBezTo>
                    <a:pt x="1441" y="1774"/>
                    <a:pt x="1461" y="1823"/>
                    <a:pt x="1490" y="1872"/>
                  </a:cubicBezTo>
                  <a:cubicBezTo>
                    <a:pt x="1509" y="1911"/>
                    <a:pt x="1539" y="1941"/>
                    <a:pt x="1568" y="1970"/>
                  </a:cubicBezTo>
                  <a:cubicBezTo>
                    <a:pt x="1529" y="2039"/>
                    <a:pt x="1490" y="2107"/>
                    <a:pt x="1451" y="2185"/>
                  </a:cubicBezTo>
                  <a:cubicBezTo>
                    <a:pt x="1274" y="2235"/>
                    <a:pt x="1098" y="2293"/>
                    <a:pt x="932" y="2342"/>
                  </a:cubicBezTo>
                  <a:cubicBezTo>
                    <a:pt x="863" y="2362"/>
                    <a:pt x="882" y="2450"/>
                    <a:pt x="941" y="2450"/>
                  </a:cubicBezTo>
                  <a:lnTo>
                    <a:pt x="961" y="2450"/>
                  </a:lnTo>
                  <a:cubicBezTo>
                    <a:pt x="1098" y="2401"/>
                    <a:pt x="1235" y="2362"/>
                    <a:pt x="1382" y="2313"/>
                  </a:cubicBezTo>
                  <a:lnTo>
                    <a:pt x="1382" y="2313"/>
                  </a:lnTo>
                  <a:cubicBezTo>
                    <a:pt x="1313" y="2431"/>
                    <a:pt x="1255" y="2548"/>
                    <a:pt x="1186" y="2666"/>
                  </a:cubicBezTo>
                  <a:cubicBezTo>
                    <a:pt x="1010" y="2725"/>
                    <a:pt x="834" y="2773"/>
                    <a:pt x="657" y="2832"/>
                  </a:cubicBezTo>
                  <a:cubicBezTo>
                    <a:pt x="598" y="2852"/>
                    <a:pt x="618" y="2940"/>
                    <a:pt x="677" y="2940"/>
                  </a:cubicBezTo>
                  <a:lnTo>
                    <a:pt x="696" y="2940"/>
                  </a:lnTo>
                  <a:cubicBezTo>
                    <a:pt x="834" y="2891"/>
                    <a:pt x="971" y="2852"/>
                    <a:pt x="1117" y="2803"/>
                  </a:cubicBezTo>
                  <a:lnTo>
                    <a:pt x="1117" y="2803"/>
                  </a:lnTo>
                  <a:cubicBezTo>
                    <a:pt x="1049" y="2921"/>
                    <a:pt x="990" y="3038"/>
                    <a:pt x="921" y="3156"/>
                  </a:cubicBezTo>
                  <a:cubicBezTo>
                    <a:pt x="902" y="3195"/>
                    <a:pt x="941" y="3234"/>
                    <a:pt x="980" y="3234"/>
                  </a:cubicBezTo>
                  <a:cubicBezTo>
                    <a:pt x="990" y="3234"/>
                    <a:pt x="1010" y="3224"/>
                    <a:pt x="1019" y="3204"/>
                  </a:cubicBezTo>
                  <a:cubicBezTo>
                    <a:pt x="1078" y="3106"/>
                    <a:pt x="1128" y="3008"/>
                    <a:pt x="1176" y="2910"/>
                  </a:cubicBezTo>
                  <a:cubicBezTo>
                    <a:pt x="1196" y="2891"/>
                    <a:pt x="1206" y="2871"/>
                    <a:pt x="1215" y="2842"/>
                  </a:cubicBezTo>
                  <a:cubicBezTo>
                    <a:pt x="1255" y="2999"/>
                    <a:pt x="1304" y="3146"/>
                    <a:pt x="1343" y="3293"/>
                  </a:cubicBezTo>
                  <a:cubicBezTo>
                    <a:pt x="1353" y="3313"/>
                    <a:pt x="1372" y="3332"/>
                    <a:pt x="1392" y="3332"/>
                  </a:cubicBezTo>
                  <a:cubicBezTo>
                    <a:pt x="1422" y="3332"/>
                    <a:pt x="1461" y="3302"/>
                    <a:pt x="1451" y="3263"/>
                  </a:cubicBezTo>
                  <a:cubicBezTo>
                    <a:pt x="1402" y="3087"/>
                    <a:pt x="1343" y="2910"/>
                    <a:pt x="1294" y="2734"/>
                  </a:cubicBezTo>
                  <a:cubicBezTo>
                    <a:pt x="1294" y="2725"/>
                    <a:pt x="1294" y="2714"/>
                    <a:pt x="1284" y="2714"/>
                  </a:cubicBezTo>
                  <a:cubicBezTo>
                    <a:pt x="1353" y="2597"/>
                    <a:pt x="1422" y="2479"/>
                    <a:pt x="1480" y="2362"/>
                  </a:cubicBezTo>
                  <a:cubicBezTo>
                    <a:pt x="1520" y="2509"/>
                    <a:pt x="1568" y="2656"/>
                    <a:pt x="1607" y="2803"/>
                  </a:cubicBezTo>
                  <a:cubicBezTo>
                    <a:pt x="1618" y="2823"/>
                    <a:pt x="1637" y="2842"/>
                    <a:pt x="1657" y="2842"/>
                  </a:cubicBezTo>
                  <a:cubicBezTo>
                    <a:pt x="1686" y="2842"/>
                    <a:pt x="1725" y="2812"/>
                    <a:pt x="1715" y="2773"/>
                  </a:cubicBezTo>
                  <a:cubicBezTo>
                    <a:pt x="1666" y="2597"/>
                    <a:pt x="1607" y="2420"/>
                    <a:pt x="1559" y="2244"/>
                  </a:cubicBezTo>
                  <a:lnTo>
                    <a:pt x="1559" y="2225"/>
                  </a:lnTo>
                  <a:cubicBezTo>
                    <a:pt x="1588" y="2156"/>
                    <a:pt x="1627" y="2087"/>
                    <a:pt x="1666" y="2019"/>
                  </a:cubicBezTo>
                  <a:cubicBezTo>
                    <a:pt x="1705" y="2039"/>
                    <a:pt x="1755" y="2048"/>
                    <a:pt x="1803" y="2048"/>
                  </a:cubicBezTo>
                  <a:cubicBezTo>
                    <a:pt x="1853" y="2048"/>
                    <a:pt x="1901" y="2039"/>
                    <a:pt x="1951" y="2019"/>
                  </a:cubicBezTo>
                  <a:cubicBezTo>
                    <a:pt x="1990" y="2087"/>
                    <a:pt x="2038" y="2156"/>
                    <a:pt x="2078" y="2215"/>
                  </a:cubicBezTo>
                  <a:lnTo>
                    <a:pt x="2078" y="2225"/>
                  </a:lnTo>
                  <a:cubicBezTo>
                    <a:pt x="2029" y="2401"/>
                    <a:pt x="1990" y="2577"/>
                    <a:pt x="1951" y="2754"/>
                  </a:cubicBezTo>
                  <a:cubicBezTo>
                    <a:pt x="1940" y="2793"/>
                    <a:pt x="1980" y="2823"/>
                    <a:pt x="2009" y="2823"/>
                  </a:cubicBezTo>
                  <a:cubicBezTo>
                    <a:pt x="2029" y="2823"/>
                    <a:pt x="2049" y="2812"/>
                    <a:pt x="2058" y="2783"/>
                  </a:cubicBezTo>
                  <a:cubicBezTo>
                    <a:pt x="2088" y="2636"/>
                    <a:pt x="2127" y="2499"/>
                    <a:pt x="2156" y="2352"/>
                  </a:cubicBezTo>
                  <a:cubicBezTo>
                    <a:pt x="2225" y="2470"/>
                    <a:pt x="2293" y="2577"/>
                    <a:pt x="2362" y="2695"/>
                  </a:cubicBezTo>
                  <a:cubicBezTo>
                    <a:pt x="2323" y="2871"/>
                    <a:pt x="2284" y="3048"/>
                    <a:pt x="2245" y="3234"/>
                  </a:cubicBezTo>
                  <a:cubicBezTo>
                    <a:pt x="2234" y="3273"/>
                    <a:pt x="2264" y="3293"/>
                    <a:pt x="2293" y="3293"/>
                  </a:cubicBezTo>
                  <a:cubicBezTo>
                    <a:pt x="2323" y="3293"/>
                    <a:pt x="2343" y="3283"/>
                    <a:pt x="2352" y="3254"/>
                  </a:cubicBezTo>
                  <a:cubicBezTo>
                    <a:pt x="2382" y="3117"/>
                    <a:pt x="2411" y="2969"/>
                    <a:pt x="2450" y="2823"/>
                  </a:cubicBezTo>
                  <a:cubicBezTo>
                    <a:pt x="2519" y="2940"/>
                    <a:pt x="2587" y="3048"/>
                    <a:pt x="2656" y="3165"/>
                  </a:cubicBezTo>
                  <a:cubicBezTo>
                    <a:pt x="2666" y="3185"/>
                    <a:pt x="2685" y="3185"/>
                    <a:pt x="2695" y="3185"/>
                  </a:cubicBezTo>
                  <a:cubicBezTo>
                    <a:pt x="2735" y="3185"/>
                    <a:pt x="2774" y="3146"/>
                    <a:pt x="2744" y="3106"/>
                  </a:cubicBezTo>
                  <a:cubicBezTo>
                    <a:pt x="2685" y="3008"/>
                    <a:pt x="2626" y="2921"/>
                    <a:pt x="2568" y="2823"/>
                  </a:cubicBezTo>
                  <a:cubicBezTo>
                    <a:pt x="2558" y="2803"/>
                    <a:pt x="2548" y="2783"/>
                    <a:pt x="2528" y="2754"/>
                  </a:cubicBezTo>
                  <a:lnTo>
                    <a:pt x="2528" y="2754"/>
                  </a:lnTo>
                  <a:cubicBezTo>
                    <a:pt x="2685" y="2793"/>
                    <a:pt x="2833" y="2832"/>
                    <a:pt x="2979" y="2871"/>
                  </a:cubicBezTo>
                  <a:lnTo>
                    <a:pt x="2989" y="2871"/>
                  </a:lnTo>
                  <a:cubicBezTo>
                    <a:pt x="3048" y="2871"/>
                    <a:pt x="3068" y="2783"/>
                    <a:pt x="3009" y="2764"/>
                  </a:cubicBezTo>
                  <a:cubicBezTo>
                    <a:pt x="2822" y="2714"/>
                    <a:pt x="2646" y="2675"/>
                    <a:pt x="2470" y="2627"/>
                  </a:cubicBezTo>
                  <a:lnTo>
                    <a:pt x="2450" y="2627"/>
                  </a:lnTo>
                  <a:cubicBezTo>
                    <a:pt x="2382" y="2509"/>
                    <a:pt x="2313" y="2401"/>
                    <a:pt x="2245" y="2283"/>
                  </a:cubicBezTo>
                  <a:lnTo>
                    <a:pt x="2245" y="2283"/>
                  </a:lnTo>
                  <a:cubicBezTo>
                    <a:pt x="2391" y="2323"/>
                    <a:pt x="2539" y="2362"/>
                    <a:pt x="2685" y="2391"/>
                  </a:cubicBezTo>
                  <a:cubicBezTo>
                    <a:pt x="2695" y="2401"/>
                    <a:pt x="2695" y="2401"/>
                    <a:pt x="2705" y="2401"/>
                  </a:cubicBezTo>
                  <a:cubicBezTo>
                    <a:pt x="2764" y="2401"/>
                    <a:pt x="2774" y="2303"/>
                    <a:pt x="2715" y="2293"/>
                  </a:cubicBezTo>
                  <a:cubicBezTo>
                    <a:pt x="2539" y="2244"/>
                    <a:pt x="2362" y="2196"/>
                    <a:pt x="2176" y="2156"/>
                  </a:cubicBezTo>
                  <a:lnTo>
                    <a:pt x="2166" y="2156"/>
                  </a:lnTo>
                  <a:cubicBezTo>
                    <a:pt x="2127" y="2087"/>
                    <a:pt x="2088" y="2029"/>
                    <a:pt x="2049" y="1970"/>
                  </a:cubicBezTo>
                  <a:cubicBezTo>
                    <a:pt x="2127" y="1902"/>
                    <a:pt x="2176" y="1804"/>
                    <a:pt x="2186" y="1706"/>
                  </a:cubicBezTo>
                  <a:lnTo>
                    <a:pt x="2421" y="1706"/>
                  </a:lnTo>
                  <a:cubicBezTo>
                    <a:pt x="2558" y="1823"/>
                    <a:pt x="2685" y="1950"/>
                    <a:pt x="2822" y="2078"/>
                  </a:cubicBezTo>
                  <a:cubicBezTo>
                    <a:pt x="2833" y="2087"/>
                    <a:pt x="2842" y="2087"/>
                    <a:pt x="2862" y="2087"/>
                  </a:cubicBezTo>
                  <a:cubicBezTo>
                    <a:pt x="2901" y="2087"/>
                    <a:pt x="2940" y="2039"/>
                    <a:pt x="2901" y="2000"/>
                  </a:cubicBezTo>
                  <a:cubicBezTo>
                    <a:pt x="2793" y="1902"/>
                    <a:pt x="2685" y="1793"/>
                    <a:pt x="2578" y="1695"/>
                  </a:cubicBezTo>
                  <a:cubicBezTo>
                    <a:pt x="2705" y="1695"/>
                    <a:pt x="2842" y="1686"/>
                    <a:pt x="2970" y="1686"/>
                  </a:cubicBezTo>
                  <a:lnTo>
                    <a:pt x="2979" y="1686"/>
                  </a:lnTo>
                  <a:cubicBezTo>
                    <a:pt x="3107" y="1813"/>
                    <a:pt x="3244" y="1941"/>
                    <a:pt x="3381" y="2058"/>
                  </a:cubicBezTo>
                  <a:cubicBezTo>
                    <a:pt x="3391" y="2068"/>
                    <a:pt x="3401" y="2078"/>
                    <a:pt x="3410" y="2078"/>
                  </a:cubicBezTo>
                  <a:cubicBezTo>
                    <a:pt x="3460" y="2078"/>
                    <a:pt x="3489" y="2019"/>
                    <a:pt x="3450" y="1980"/>
                  </a:cubicBezTo>
                  <a:lnTo>
                    <a:pt x="3127" y="1686"/>
                  </a:lnTo>
                  <a:cubicBezTo>
                    <a:pt x="3264" y="1676"/>
                    <a:pt x="3391" y="1676"/>
                    <a:pt x="3528" y="1676"/>
                  </a:cubicBezTo>
                  <a:cubicBezTo>
                    <a:pt x="3597" y="1666"/>
                    <a:pt x="3597" y="1558"/>
                    <a:pt x="3528" y="1558"/>
                  </a:cubicBezTo>
                  <a:cubicBezTo>
                    <a:pt x="3410" y="1568"/>
                    <a:pt x="3303" y="1568"/>
                    <a:pt x="3185" y="1568"/>
                  </a:cubicBezTo>
                  <a:cubicBezTo>
                    <a:pt x="3166" y="1568"/>
                    <a:pt x="3136" y="1568"/>
                    <a:pt x="3116" y="1578"/>
                  </a:cubicBezTo>
                  <a:cubicBezTo>
                    <a:pt x="3214" y="1460"/>
                    <a:pt x="3323" y="1353"/>
                    <a:pt x="3430" y="1245"/>
                  </a:cubicBezTo>
                  <a:cubicBezTo>
                    <a:pt x="3469" y="1205"/>
                    <a:pt x="3430" y="1147"/>
                    <a:pt x="3391" y="1147"/>
                  </a:cubicBezTo>
                  <a:cubicBezTo>
                    <a:pt x="3381" y="1147"/>
                    <a:pt x="3362" y="1157"/>
                    <a:pt x="3352" y="1166"/>
                  </a:cubicBezTo>
                  <a:cubicBezTo>
                    <a:pt x="3225" y="1303"/>
                    <a:pt x="3097" y="1431"/>
                    <a:pt x="2970" y="1558"/>
                  </a:cubicBezTo>
                  <a:cubicBezTo>
                    <a:pt x="2970" y="1568"/>
                    <a:pt x="2960" y="1568"/>
                    <a:pt x="2960" y="1578"/>
                  </a:cubicBezTo>
                  <a:cubicBezTo>
                    <a:pt x="2822" y="1578"/>
                    <a:pt x="2695" y="1588"/>
                    <a:pt x="2558" y="1588"/>
                  </a:cubicBezTo>
                  <a:cubicBezTo>
                    <a:pt x="2666" y="1480"/>
                    <a:pt x="2774" y="1372"/>
                    <a:pt x="2881" y="1255"/>
                  </a:cubicBezTo>
                  <a:cubicBezTo>
                    <a:pt x="2911" y="1216"/>
                    <a:pt x="2881" y="1166"/>
                    <a:pt x="2833" y="1166"/>
                  </a:cubicBezTo>
                  <a:cubicBezTo>
                    <a:pt x="2822" y="1166"/>
                    <a:pt x="2813" y="1166"/>
                    <a:pt x="2793" y="1186"/>
                  </a:cubicBezTo>
                  <a:cubicBezTo>
                    <a:pt x="2666" y="1314"/>
                    <a:pt x="2539" y="1451"/>
                    <a:pt x="2411" y="1578"/>
                  </a:cubicBezTo>
                  <a:cubicBezTo>
                    <a:pt x="2411" y="1578"/>
                    <a:pt x="2411" y="1588"/>
                    <a:pt x="2401" y="1588"/>
                  </a:cubicBezTo>
                  <a:cubicBezTo>
                    <a:pt x="2332" y="1597"/>
                    <a:pt x="2254" y="1597"/>
                    <a:pt x="2176" y="1597"/>
                  </a:cubicBezTo>
                  <a:cubicBezTo>
                    <a:pt x="2166" y="1558"/>
                    <a:pt x="2147" y="1519"/>
                    <a:pt x="2127" y="1480"/>
                  </a:cubicBezTo>
                  <a:cubicBezTo>
                    <a:pt x="2097" y="1431"/>
                    <a:pt x="2058" y="1392"/>
                    <a:pt x="2019" y="1362"/>
                  </a:cubicBezTo>
                  <a:cubicBezTo>
                    <a:pt x="2058" y="1294"/>
                    <a:pt x="2097" y="1216"/>
                    <a:pt x="2136" y="1147"/>
                  </a:cubicBezTo>
                  <a:cubicBezTo>
                    <a:pt x="2313" y="1088"/>
                    <a:pt x="2489" y="1039"/>
                    <a:pt x="2666" y="980"/>
                  </a:cubicBezTo>
                  <a:cubicBezTo>
                    <a:pt x="2724" y="961"/>
                    <a:pt x="2705" y="872"/>
                    <a:pt x="2656" y="872"/>
                  </a:cubicBezTo>
                  <a:cubicBezTo>
                    <a:pt x="2646" y="872"/>
                    <a:pt x="2646" y="872"/>
                    <a:pt x="2637" y="882"/>
                  </a:cubicBezTo>
                  <a:cubicBezTo>
                    <a:pt x="2499" y="922"/>
                    <a:pt x="2352" y="961"/>
                    <a:pt x="2215" y="1009"/>
                  </a:cubicBezTo>
                  <a:cubicBezTo>
                    <a:pt x="2274" y="892"/>
                    <a:pt x="2343" y="774"/>
                    <a:pt x="2401" y="657"/>
                  </a:cubicBezTo>
                  <a:lnTo>
                    <a:pt x="2411" y="657"/>
                  </a:lnTo>
                  <a:cubicBezTo>
                    <a:pt x="2578" y="598"/>
                    <a:pt x="2754" y="549"/>
                    <a:pt x="2931" y="490"/>
                  </a:cubicBezTo>
                  <a:cubicBezTo>
                    <a:pt x="2989" y="471"/>
                    <a:pt x="2970" y="382"/>
                    <a:pt x="2920" y="382"/>
                  </a:cubicBezTo>
                  <a:cubicBezTo>
                    <a:pt x="2911" y="382"/>
                    <a:pt x="2911" y="382"/>
                    <a:pt x="2901" y="392"/>
                  </a:cubicBezTo>
                  <a:cubicBezTo>
                    <a:pt x="2764" y="432"/>
                    <a:pt x="2617" y="471"/>
                    <a:pt x="2480" y="519"/>
                  </a:cubicBezTo>
                  <a:cubicBezTo>
                    <a:pt x="2539" y="402"/>
                    <a:pt x="2607" y="284"/>
                    <a:pt x="2666" y="167"/>
                  </a:cubicBezTo>
                  <a:cubicBezTo>
                    <a:pt x="2695" y="127"/>
                    <a:pt x="2656" y="88"/>
                    <a:pt x="2617" y="88"/>
                  </a:cubicBezTo>
                  <a:cubicBezTo>
                    <a:pt x="2597" y="88"/>
                    <a:pt x="2587" y="98"/>
                    <a:pt x="2578" y="118"/>
                  </a:cubicBezTo>
                  <a:cubicBezTo>
                    <a:pt x="2519" y="216"/>
                    <a:pt x="2470" y="314"/>
                    <a:pt x="2411" y="412"/>
                  </a:cubicBezTo>
                  <a:cubicBezTo>
                    <a:pt x="2401" y="432"/>
                    <a:pt x="2391" y="461"/>
                    <a:pt x="2382" y="480"/>
                  </a:cubicBezTo>
                  <a:cubicBezTo>
                    <a:pt x="2332" y="334"/>
                    <a:pt x="2293" y="186"/>
                    <a:pt x="2254" y="40"/>
                  </a:cubicBezTo>
                  <a:cubicBezTo>
                    <a:pt x="2245" y="10"/>
                    <a:pt x="2225" y="0"/>
                    <a:pt x="2205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4"/>
            <p:cNvSpPr/>
            <p:nvPr/>
          </p:nvSpPr>
          <p:spPr>
            <a:xfrm>
              <a:off x="2098096" y="2253516"/>
              <a:ext cx="398087" cy="378050"/>
            </a:xfrm>
            <a:custGeom>
              <a:avLst/>
              <a:gdLst/>
              <a:ahLst/>
              <a:cxnLst/>
              <a:rect l="l" t="t" r="r" b="b"/>
              <a:pathLst>
                <a:path w="2343" h="2225" extrusionOk="0">
                  <a:moveTo>
                    <a:pt x="1323" y="0"/>
                  </a:moveTo>
                  <a:cubicBezTo>
                    <a:pt x="1303" y="0"/>
                    <a:pt x="1284" y="20"/>
                    <a:pt x="1294" y="49"/>
                  </a:cubicBezTo>
                  <a:cubicBezTo>
                    <a:pt x="1333" y="157"/>
                    <a:pt x="1382" y="275"/>
                    <a:pt x="1431" y="382"/>
                  </a:cubicBezTo>
                  <a:lnTo>
                    <a:pt x="1431" y="392"/>
                  </a:lnTo>
                  <a:cubicBezTo>
                    <a:pt x="1401" y="471"/>
                    <a:pt x="1362" y="558"/>
                    <a:pt x="1333" y="637"/>
                  </a:cubicBezTo>
                  <a:cubicBezTo>
                    <a:pt x="1294" y="539"/>
                    <a:pt x="1255" y="451"/>
                    <a:pt x="1216" y="353"/>
                  </a:cubicBezTo>
                  <a:cubicBezTo>
                    <a:pt x="1216" y="343"/>
                    <a:pt x="1196" y="333"/>
                    <a:pt x="1186" y="333"/>
                  </a:cubicBezTo>
                  <a:cubicBezTo>
                    <a:pt x="1166" y="333"/>
                    <a:pt x="1137" y="353"/>
                    <a:pt x="1157" y="382"/>
                  </a:cubicBezTo>
                  <a:cubicBezTo>
                    <a:pt x="1196" y="500"/>
                    <a:pt x="1245" y="608"/>
                    <a:pt x="1284" y="715"/>
                  </a:cubicBezTo>
                  <a:lnTo>
                    <a:pt x="1294" y="725"/>
                  </a:lnTo>
                  <a:cubicBezTo>
                    <a:pt x="1274" y="784"/>
                    <a:pt x="1255" y="833"/>
                    <a:pt x="1235" y="882"/>
                  </a:cubicBezTo>
                  <a:cubicBezTo>
                    <a:pt x="1216" y="882"/>
                    <a:pt x="1186" y="872"/>
                    <a:pt x="1176" y="872"/>
                  </a:cubicBezTo>
                  <a:cubicBezTo>
                    <a:pt x="1127" y="872"/>
                    <a:pt x="1098" y="882"/>
                    <a:pt x="1059" y="902"/>
                  </a:cubicBezTo>
                  <a:cubicBezTo>
                    <a:pt x="1029" y="862"/>
                    <a:pt x="990" y="813"/>
                    <a:pt x="951" y="765"/>
                  </a:cubicBezTo>
                  <a:cubicBezTo>
                    <a:pt x="970" y="647"/>
                    <a:pt x="980" y="529"/>
                    <a:pt x="1000" y="412"/>
                  </a:cubicBezTo>
                  <a:cubicBezTo>
                    <a:pt x="1000" y="382"/>
                    <a:pt x="980" y="373"/>
                    <a:pt x="961" y="373"/>
                  </a:cubicBezTo>
                  <a:cubicBezTo>
                    <a:pt x="941" y="373"/>
                    <a:pt x="931" y="382"/>
                    <a:pt x="931" y="402"/>
                  </a:cubicBezTo>
                  <a:cubicBezTo>
                    <a:pt x="911" y="500"/>
                    <a:pt x="902" y="588"/>
                    <a:pt x="892" y="686"/>
                  </a:cubicBezTo>
                  <a:cubicBezTo>
                    <a:pt x="843" y="617"/>
                    <a:pt x="784" y="549"/>
                    <a:pt x="735" y="480"/>
                  </a:cubicBezTo>
                  <a:cubicBezTo>
                    <a:pt x="745" y="362"/>
                    <a:pt x="765" y="235"/>
                    <a:pt x="774" y="118"/>
                  </a:cubicBezTo>
                  <a:cubicBezTo>
                    <a:pt x="774" y="98"/>
                    <a:pt x="755" y="79"/>
                    <a:pt x="735" y="79"/>
                  </a:cubicBezTo>
                  <a:cubicBezTo>
                    <a:pt x="726" y="79"/>
                    <a:pt x="706" y="88"/>
                    <a:pt x="706" y="108"/>
                  </a:cubicBezTo>
                  <a:cubicBezTo>
                    <a:pt x="696" y="206"/>
                    <a:pt x="686" y="304"/>
                    <a:pt x="667" y="402"/>
                  </a:cubicBezTo>
                  <a:cubicBezTo>
                    <a:pt x="617" y="333"/>
                    <a:pt x="569" y="264"/>
                    <a:pt x="510" y="196"/>
                  </a:cubicBezTo>
                  <a:lnTo>
                    <a:pt x="490" y="177"/>
                  </a:lnTo>
                  <a:cubicBezTo>
                    <a:pt x="461" y="177"/>
                    <a:pt x="432" y="206"/>
                    <a:pt x="451" y="235"/>
                  </a:cubicBezTo>
                  <a:cubicBezTo>
                    <a:pt x="500" y="294"/>
                    <a:pt x="549" y="353"/>
                    <a:pt x="588" y="412"/>
                  </a:cubicBezTo>
                  <a:cubicBezTo>
                    <a:pt x="598" y="421"/>
                    <a:pt x="608" y="441"/>
                    <a:pt x="617" y="451"/>
                  </a:cubicBezTo>
                  <a:cubicBezTo>
                    <a:pt x="519" y="431"/>
                    <a:pt x="421" y="421"/>
                    <a:pt x="323" y="412"/>
                  </a:cubicBezTo>
                  <a:cubicBezTo>
                    <a:pt x="314" y="412"/>
                    <a:pt x="314" y="402"/>
                    <a:pt x="314" y="402"/>
                  </a:cubicBezTo>
                  <a:cubicBezTo>
                    <a:pt x="275" y="402"/>
                    <a:pt x="265" y="471"/>
                    <a:pt x="314" y="480"/>
                  </a:cubicBezTo>
                  <a:cubicBezTo>
                    <a:pt x="432" y="490"/>
                    <a:pt x="549" y="510"/>
                    <a:pt x="667" y="529"/>
                  </a:cubicBezTo>
                  <a:lnTo>
                    <a:pt x="676" y="529"/>
                  </a:lnTo>
                  <a:cubicBezTo>
                    <a:pt x="735" y="598"/>
                    <a:pt x="784" y="667"/>
                    <a:pt x="843" y="735"/>
                  </a:cubicBezTo>
                  <a:cubicBezTo>
                    <a:pt x="745" y="725"/>
                    <a:pt x="647" y="706"/>
                    <a:pt x="539" y="696"/>
                  </a:cubicBezTo>
                  <a:cubicBezTo>
                    <a:pt x="500" y="696"/>
                    <a:pt x="490" y="765"/>
                    <a:pt x="530" y="765"/>
                  </a:cubicBezTo>
                  <a:cubicBezTo>
                    <a:pt x="657" y="784"/>
                    <a:pt x="774" y="804"/>
                    <a:pt x="892" y="813"/>
                  </a:cubicBezTo>
                  <a:lnTo>
                    <a:pt x="902" y="813"/>
                  </a:lnTo>
                  <a:cubicBezTo>
                    <a:pt x="931" y="862"/>
                    <a:pt x="970" y="902"/>
                    <a:pt x="1000" y="941"/>
                  </a:cubicBezTo>
                  <a:lnTo>
                    <a:pt x="941" y="1029"/>
                  </a:lnTo>
                  <a:cubicBezTo>
                    <a:pt x="931" y="1058"/>
                    <a:pt x="931" y="1078"/>
                    <a:pt x="922" y="1107"/>
                  </a:cubicBezTo>
                  <a:cubicBezTo>
                    <a:pt x="872" y="1117"/>
                    <a:pt x="824" y="1127"/>
                    <a:pt x="765" y="1127"/>
                  </a:cubicBezTo>
                  <a:cubicBezTo>
                    <a:pt x="667" y="1058"/>
                    <a:pt x="578" y="989"/>
                    <a:pt x="480" y="911"/>
                  </a:cubicBezTo>
                  <a:cubicBezTo>
                    <a:pt x="471" y="911"/>
                    <a:pt x="461" y="902"/>
                    <a:pt x="461" y="902"/>
                  </a:cubicBezTo>
                  <a:cubicBezTo>
                    <a:pt x="432" y="902"/>
                    <a:pt x="402" y="950"/>
                    <a:pt x="432" y="970"/>
                  </a:cubicBezTo>
                  <a:lnTo>
                    <a:pt x="667" y="1146"/>
                  </a:lnTo>
                  <a:lnTo>
                    <a:pt x="402" y="1176"/>
                  </a:lnTo>
                  <a:cubicBezTo>
                    <a:pt x="314" y="1107"/>
                    <a:pt x="216" y="1029"/>
                    <a:pt x="118" y="960"/>
                  </a:cubicBezTo>
                  <a:cubicBezTo>
                    <a:pt x="108" y="960"/>
                    <a:pt x="98" y="950"/>
                    <a:pt x="98" y="950"/>
                  </a:cubicBezTo>
                  <a:cubicBezTo>
                    <a:pt x="69" y="950"/>
                    <a:pt x="40" y="1000"/>
                    <a:pt x="69" y="1019"/>
                  </a:cubicBezTo>
                  <a:lnTo>
                    <a:pt x="304" y="1196"/>
                  </a:lnTo>
                  <a:cubicBezTo>
                    <a:pt x="216" y="1205"/>
                    <a:pt x="138" y="1215"/>
                    <a:pt x="49" y="1225"/>
                  </a:cubicBezTo>
                  <a:cubicBezTo>
                    <a:pt x="1" y="1235"/>
                    <a:pt x="10" y="1294"/>
                    <a:pt x="49" y="1294"/>
                  </a:cubicBezTo>
                  <a:lnTo>
                    <a:pt x="59" y="1294"/>
                  </a:lnTo>
                  <a:cubicBezTo>
                    <a:pt x="128" y="1283"/>
                    <a:pt x="206" y="1274"/>
                    <a:pt x="275" y="1264"/>
                  </a:cubicBezTo>
                  <a:lnTo>
                    <a:pt x="323" y="1264"/>
                  </a:lnTo>
                  <a:cubicBezTo>
                    <a:pt x="265" y="1342"/>
                    <a:pt x="196" y="1421"/>
                    <a:pt x="138" y="1499"/>
                  </a:cubicBezTo>
                  <a:cubicBezTo>
                    <a:pt x="118" y="1529"/>
                    <a:pt x="138" y="1558"/>
                    <a:pt x="167" y="1558"/>
                  </a:cubicBezTo>
                  <a:cubicBezTo>
                    <a:pt x="177" y="1558"/>
                    <a:pt x="186" y="1548"/>
                    <a:pt x="196" y="1538"/>
                  </a:cubicBezTo>
                  <a:cubicBezTo>
                    <a:pt x="265" y="1450"/>
                    <a:pt x="343" y="1352"/>
                    <a:pt x="412" y="1254"/>
                  </a:cubicBezTo>
                  <a:cubicBezTo>
                    <a:pt x="421" y="1254"/>
                    <a:pt x="421" y="1254"/>
                    <a:pt x="421" y="1244"/>
                  </a:cubicBezTo>
                  <a:lnTo>
                    <a:pt x="686" y="1215"/>
                  </a:lnTo>
                  <a:lnTo>
                    <a:pt x="686" y="1215"/>
                  </a:lnTo>
                  <a:cubicBezTo>
                    <a:pt x="628" y="1294"/>
                    <a:pt x="559" y="1372"/>
                    <a:pt x="500" y="1450"/>
                  </a:cubicBezTo>
                  <a:cubicBezTo>
                    <a:pt x="480" y="1479"/>
                    <a:pt x="500" y="1509"/>
                    <a:pt x="530" y="1509"/>
                  </a:cubicBezTo>
                  <a:cubicBezTo>
                    <a:pt x="539" y="1509"/>
                    <a:pt x="549" y="1499"/>
                    <a:pt x="559" y="1490"/>
                  </a:cubicBezTo>
                  <a:cubicBezTo>
                    <a:pt x="628" y="1401"/>
                    <a:pt x="706" y="1303"/>
                    <a:pt x="774" y="1205"/>
                  </a:cubicBezTo>
                  <a:cubicBezTo>
                    <a:pt x="784" y="1205"/>
                    <a:pt x="784" y="1205"/>
                    <a:pt x="784" y="1196"/>
                  </a:cubicBezTo>
                  <a:cubicBezTo>
                    <a:pt x="833" y="1196"/>
                    <a:pt x="882" y="1185"/>
                    <a:pt x="931" y="1176"/>
                  </a:cubicBezTo>
                  <a:cubicBezTo>
                    <a:pt x="951" y="1244"/>
                    <a:pt x="990" y="1294"/>
                    <a:pt x="1049" y="1333"/>
                  </a:cubicBezTo>
                  <a:cubicBezTo>
                    <a:pt x="1029" y="1381"/>
                    <a:pt x="1009" y="1431"/>
                    <a:pt x="990" y="1470"/>
                  </a:cubicBezTo>
                  <a:cubicBezTo>
                    <a:pt x="872" y="1519"/>
                    <a:pt x="765" y="1568"/>
                    <a:pt x="657" y="1617"/>
                  </a:cubicBezTo>
                  <a:cubicBezTo>
                    <a:pt x="617" y="1627"/>
                    <a:pt x="637" y="1686"/>
                    <a:pt x="667" y="1686"/>
                  </a:cubicBezTo>
                  <a:lnTo>
                    <a:pt x="686" y="1686"/>
                  </a:lnTo>
                  <a:lnTo>
                    <a:pt x="951" y="1568"/>
                  </a:lnTo>
                  <a:lnTo>
                    <a:pt x="951" y="1568"/>
                  </a:lnTo>
                  <a:cubicBezTo>
                    <a:pt x="911" y="1646"/>
                    <a:pt x="882" y="1725"/>
                    <a:pt x="853" y="1813"/>
                  </a:cubicBezTo>
                  <a:lnTo>
                    <a:pt x="843" y="1813"/>
                  </a:lnTo>
                  <a:cubicBezTo>
                    <a:pt x="735" y="1862"/>
                    <a:pt x="628" y="1901"/>
                    <a:pt x="519" y="1950"/>
                  </a:cubicBezTo>
                  <a:cubicBezTo>
                    <a:pt x="480" y="1969"/>
                    <a:pt x="500" y="2019"/>
                    <a:pt x="530" y="2019"/>
                  </a:cubicBezTo>
                  <a:lnTo>
                    <a:pt x="539" y="2019"/>
                  </a:lnTo>
                  <a:cubicBezTo>
                    <a:pt x="628" y="1980"/>
                    <a:pt x="715" y="1940"/>
                    <a:pt x="813" y="1901"/>
                  </a:cubicBezTo>
                  <a:lnTo>
                    <a:pt x="813" y="1901"/>
                  </a:lnTo>
                  <a:cubicBezTo>
                    <a:pt x="774" y="1980"/>
                    <a:pt x="745" y="2067"/>
                    <a:pt x="706" y="2146"/>
                  </a:cubicBezTo>
                  <a:cubicBezTo>
                    <a:pt x="696" y="2176"/>
                    <a:pt x="726" y="2195"/>
                    <a:pt x="745" y="2195"/>
                  </a:cubicBezTo>
                  <a:cubicBezTo>
                    <a:pt x="755" y="2195"/>
                    <a:pt x="774" y="2185"/>
                    <a:pt x="774" y="2176"/>
                  </a:cubicBezTo>
                  <a:lnTo>
                    <a:pt x="863" y="1969"/>
                  </a:lnTo>
                  <a:cubicBezTo>
                    <a:pt x="863" y="1950"/>
                    <a:pt x="872" y="1940"/>
                    <a:pt x="882" y="1921"/>
                  </a:cubicBezTo>
                  <a:cubicBezTo>
                    <a:pt x="911" y="2019"/>
                    <a:pt x="951" y="2107"/>
                    <a:pt x="990" y="2205"/>
                  </a:cubicBezTo>
                  <a:cubicBezTo>
                    <a:pt x="1000" y="2215"/>
                    <a:pt x="1009" y="2224"/>
                    <a:pt x="1020" y="2224"/>
                  </a:cubicBezTo>
                  <a:cubicBezTo>
                    <a:pt x="1049" y="2224"/>
                    <a:pt x="1068" y="2205"/>
                    <a:pt x="1059" y="2176"/>
                  </a:cubicBezTo>
                  <a:cubicBezTo>
                    <a:pt x="1009" y="2067"/>
                    <a:pt x="970" y="1950"/>
                    <a:pt x="922" y="1842"/>
                  </a:cubicBezTo>
                  <a:cubicBezTo>
                    <a:pt x="922" y="1832"/>
                    <a:pt x="922" y="1832"/>
                    <a:pt x="911" y="1832"/>
                  </a:cubicBezTo>
                  <a:cubicBezTo>
                    <a:pt x="951" y="1754"/>
                    <a:pt x="980" y="1666"/>
                    <a:pt x="1020" y="1588"/>
                  </a:cubicBezTo>
                  <a:cubicBezTo>
                    <a:pt x="1059" y="1675"/>
                    <a:pt x="1088" y="1773"/>
                    <a:pt x="1127" y="1862"/>
                  </a:cubicBezTo>
                  <a:cubicBezTo>
                    <a:pt x="1137" y="1882"/>
                    <a:pt x="1147" y="1891"/>
                    <a:pt x="1157" y="1891"/>
                  </a:cubicBezTo>
                  <a:cubicBezTo>
                    <a:pt x="1186" y="1891"/>
                    <a:pt x="1205" y="1862"/>
                    <a:pt x="1196" y="1842"/>
                  </a:cubicBezTo>
                  <a:cubicBezTo>
                    <a:pt x="1147" y="1725"/>
                    <a:pt x="1107" y="1617"/>
                    <a:pt x="1059" y="1509"/>
                  </a:cubicBezTo>
                  <a:lnTo>
                    <a:pt x="1059" y="1490"/>
                  </a:lnTo>
                  <a:cubicBezTo>
                    <a:pt x="1078" y="1450"/>
                    <a:pt x="1088" y="1401"/>
                    <a:pt x="1107" y="1362"/>
                  </a:cubicBezTo>
                  <a:cubicBezTo>
                    <a:pt x="1127" y="1362"/>
                    <a:pt x="1147" y="1372"/>
                    <a:pt x="1176" y="1372"/>
                  </a:cubicBezTo>
                  <a:cubicBezTo>
                    <a:pt x="1216" y="1372"/>
                    <a:pt x="1264" y="1352"/>
                    <a:pt x="1303" y="1333"/>
                  </a:cubicBezTo>
                  <a:lnTo>
                    <a:pt x="1392" y="1450"/>
                  </a:lnTo>
                  <a:lnTo>
                    <a:pt x="1392" y="1460"/>
                  </a:lnTo>
                  <a:cubicBezTo>
                    <a:pt x="1382" y="1577"/>
                    <a:pt x="1362" y="1695"/>
                    <a:pt x="1353" y="1813"/>
                  </a:cubicBezTo>
                  <a:cubicBezTo>
                    <a:pt x="1353" y="1842"/>
                    <a:pt x="1372" y="1852"/>
                    <a:pt x="1392" y="1852"/>
                  </a:cubicBezTo>
                  <a:cubicBezTo>
                    <a:pt x="1401" y="1852"/>
                    <a:pt x="1421" y="1842"/>
                    <a:pt x="1421" y="1823"/>
                  </a:cubicBezTo>
                  <a:cubicBezTo>
                    <a:pt x="1431" y="1725"/>
                    <a:pt x="1441" y="1627"/>
                    <a:pt x="1460" y="1538"/>
                  </a:cubicBezTo>
                  <a:cubicBezTo>
                    <a:pt x="1510" y="1607"/>
                    <a:pt x="1558" y="1675"/>
                    <a:pt x="1617" y="1744"/>
                  </a:cubicBezTo>
                  <a:cubicBezTo>
                    <a:pt x="1597" y="1862"/>
                    <a:pt x="1588" y="1980"/>
                    <a:pt x="1578" y="2107"/>
                  </a:cubicBezTo>
                  <a:cubicBezTo>
                    <a:pt x="1568" y="2126"/>
                    <a:pt x="1588" y="2146"/>
                    <a:pt x="1608" y="2146"/>
                  </a:cubicBezTo>
                  <a:cubicBezTo>
                    <a:pt x="1627" y="2146"/>
                    <a:pt x="1647" y="2136"/>
                    <a:pt x="1647" y="2107"/>
                  </a:cubicBezTo>
                  <a:cubicBezTo>
                    <a:pt x="1656" y="2019"/>
                    <a:pt x="1666" y="1921"/>
                    <a:pt x="1676" y="1823"/>
                  </a:cubicBezTo>
                  <a:cubicBezTo>
                    <a:pt x="1735" y="1891"/>
                    <a:pt x="1784" y="1960"/>
                    <a:pt x="1833" y="2028"/>
                  </a:cubicBezTo>
                  <a:cubicBezTo>
                    <a:pt x="1843" y="2038"/>
                    <a:pt x="1852" y="2048"/>
                    <a:pt x="1862" y="2048"/>
                  </a:cubicBezTo>
                  <a:cubicBezTo>
                    <a:pt x="1891" y="2048"/>
                    <a:pt x="1911" y="2009"/>
                    <a:pt x="1891" y="1989"/>
                  </a:cubicBezTo>
                  <a:cubicBezTo>
                    <a:pt x="1852" y="1930"/>
                    <a:pt x="1804" y="1871"/>
                    <a:pt x="1764" y="1813"/>
                  </a:cubicBezTo>
                  <a:lnTo>
                    <a:pt x="1725" y="1773"/>
                  </a:lnTo>
                  <a:lnTo>
                    <a:pt x="1725" y="1773"/>
                  </a:lnTo>
                  <a:cubicBezTo>
                    <a:pt x="1833" y="1784"/>
                    <a:pt x="1931" y="1803"/>
                    <a:pt x="2029" y="1813"/>
                  </a:cubicBezTo>
                  <a:lnTo>
                    <a:pt x="2039" y="1813"/>
                  </a:lnTo>
                  <a:cubicBezTo>
                    <a:pt x="2078" y="1813"/>
                    <a:pt x="2078" y="1754"/>
                    <a:pt x="2039" y="1744"/>
                  </a:cubicBezTo>
                  <a:cubicBezTo>
                    <a:pt x="1921" y="1725"/>
                    <a:pt x="1804" y="1715"/>
                    <a:pt x="1676" y="1695"/>
                  </a:cubicBezTo>
                  <a:lnTo>
                    <a:pt x="1666" y="1695"/>
                  </a:lnTo>
                  <a:cubicBezTo>
                    <a:pt x="1617" y="1627"/>
                    <a:pt x="1558" y="1558"/>
                    <a:pt x="1510" y="1490"/>
                  </a:cubicBezTo>
                  <a:lnTo>
                    <a:pt x="1510" y="1490"/>
                  </a:lnTo>
                  <a:cubicBezTo>
                    <a:pt x="1608" y="1499"/>
                    <a:pt x="1706" y="1509"/>
                    <a:pt x="1804" y="1529"/>
                  </a:cubicBezTo>
                  <a:lnTo>
                    <a:pt x="1813" y="1529"/>
                  </a:lnTo>
                  <a:cubicBezTo>
                    <a:pt x="1852" y="1529"/>
                    <a:pt x="1862" y="1460"/>
                    <a:pt x="1813" y="1460"/>
                  </a:cubicBezTo>
                  <a:lnTo>
                    <a:pt x="1460" y="1401"/>
                  </a:lnTo>
                  <a:lnTo>
                    <a:pt x="1451" y="1401"/>
                  </a:lnTo>
                  <a:cubicBezTo>
                    <a:pt x="1412" y="1362"/>
                    <a:pt x="1382" y="1323"/>
                    <a:pt x="1353" y="1283"/>
                  </a:cubicBezTo>
                  <a:cubicBezTo>
                    <a:pt x="1372" y="1264"/>
                    <a:pt x="1392" y="1244"/>
                    <a:pt x="1401" y="1215"/>
                  </a:cubicBezTo>
                  <a:cubicBezTo>
                    <a:pt x="1412" y="1185"/>
                    <a:pt x="1421" y="1146"/>
                    <a:pt x="1421" y="1117"/>
                  </a:cubicBezTo>
                  <a:cubicBezTo>
                    <a:pt x="1470" y="1107"/>
                    <a:pt x="1529" y="1098"/>
                    <a:pt x="1578" y="1098"/>
                  </a:cubicBezTo>
                  <a:cubicBezTo>
                    <a:pt x="1676" y="1166"/>
                    <a:pt x="1774" y="1235"/>
                    <a:pt x="1872" y="1313"/>
                  </a:cubicBezTo>
                  <a:lnTo>
                    <a:pt x="1891" y="1313"/>
                  </a:lnTo>
                  <a:cubicBezTo>
                    <a:pt x="1921" y="1313"/>
                    <a:pt x="1941" y="1274"/>
                    <a:pt x="1911" y="1254"/>
                  </a:cubicBezTo>
                  <a:cubicBezTo>
                    <a:pt x="1833" y="1196"/>
                    <a:pt x="1764" y="1137"/>
                    <a:pt x="1686" y="1078"/>
                  </a:cubicBezTo>
                  <a:cubicBezTo>
                    <a:pt x="1774" y="1068"/>
                    <a:pt x="1852" y="1058"/>
                    <a:pt x="1941" y="1048"/>
                  </a:cubicBezTo>
                  <a:cubicBezTo>
                    <a:pt x="2039" y="1117"/>
                    <a:pt x="2137" y="1185"/>
                    <a:pt x="2235" y="1264"/>
                  </a:cubicBezTo>
                  <a:lnTo>
                    <a:pt x="2254" y="1264"/>
                  </a:lnTo>
                  <a:cubicBezTo>
                    <a:pt x="2283" y="1264"/>
                    <a:pt x="2303" y="1225"/>
                    <a:pt x="2274" y="1205"/>
                  </a:cubicBezTo>
                  <a:cubicBezTo>
                    <a:pt x="2196" y="1146"/>
                    <a:pt x="2117" y="1087"/>
                    <a:pt x="2048" y="1029"/>
                  </a:cubicBezTo>
                  <a:cubicBezTo>
                    <a:pt x="2127" y="1019"/>
                    <a:pt x="2215" y="1009"/>
                    <a:pt x="2303" y="1000"/>
                  </a:cubicBezTo>
                  <a:cubicBezTo>
                    <a:pt x="2342" y="989"/>
                    <a:pt x="2342" y="931"/>
                    <a:pt x="2294" y="931"/>
                  </a:cubicBezTo>
                  <a:cubicBezTo>
                    <a:pt x="2215" y="941"/>
                    <a:pt x="2146" y="950"/>
                    <a:pt x="2078" y="960"/>
                  </a:cubicBezTo>
                  <a:lnTo>
                    <a:pt x="2029" y="960"/>
                  </a:lnTo>
                  <a:cubicBezTo>
                    <a:pt x="2087" y="882"/>
                    <a:pt x="2146" y="804"/>
                    <a:pt x="2215" y="725"/>
                  </a:cubicBezTo>
                  <a:cubicBezTo>
                    <a:pt x="2235" y="696"/>
                    <a:pt x="2205" y="667"/>
                    <a:pt x="2185" y="667"/>
                  </a:cubicBezTo>
                  <a:cubicBezTo>
                    <a:pt x="2176" y="667"/>
                    <a:pt x="2166" y="667"/>
                    <a:pt x="2156" y="676"/>
                  </a:cubicBezTo>
                  <a:cubicBezTo>
                    <a:pt x="2078" y="774"/>
                    <a:pt x="2009" y="872"/>
                    <a:pt x="1931" y="960"/>
                  </a:cubicBezTo>
                  <a:lnTo>
                    <a:pt x="1931" y="980"/>
                  </a:lnTo>
                  <a:lnTo>
                    <a:pt x="1666" y="1009"/>
                  </a:lnTo>
                  <a:cubicBezTo>
                    <a:pt x="1725" y="931"/>
                    <a:pt x="1784" y="852"/>
                    <a:pt x="1852" y="774"/>
                  </a:cubicBezTo>
                  <a:cubicBezTo>
                    <a:pt x="1872" y="745"/>
                    <a:pt x="1843" y="715"/>
                    <a:pt x="1823" y="715"/>
                  </a:cubicBezTo>
                  <a:cubicBezTo>
                    <a:pt x="1813" y="715"/>
                    <a:pt x="1804" y="715"/>
                    <a:pt x="1793" y="725"/>
                  </a:cubicBezTo>
                  <a:cubicBezTo>
                    <a:pt x="1715" y="823"/>
                    <a:pt x="1647" y="921"/>
                    <a:pt x="1568" y="1009"/>
                  </a:cubicBezTo>
                  <a:lnTo>
                    <a:pt x="1568" y="1019"/>
                  </a:lnTo>
                  <a:cubicBezTo>
                    <a:pt x="1510" y="1029"/>
                    <a:pt x="1460" y="1039"/>
                    <a:pt x="1401" y="1048"/>
                  </a:cubicBezTo>
                  <a:cubicBezTo>
                    <a:pt x="1392" y="989"/>
                    <a:pt x="1353" y="941"/>
                    <a:pt x="1294" y="911"/>
                  </a:cubicBezTo>
                  <a:cubicBezTo>
                    <a:pt x="1323" y="852"/>
                    <a:pt x="1343" y="804"/>
                    <a:pt x="1362" y="754"/>
                  </a:cubicBezTo>
                  <a:lnTo>
                    <a:pt x="1362" y="745"/>
                  </a:lnTo>
                  <a:cubicBezTo>
                    <a:pt x="1470" y="706"/>
                    <a:pt x="1588" y="656"/>
                    <a:pt x="1695" y="608"/>
                  </a:cubicBezTo>
                  <a:cubicBezTo>
                    <a:pt x="1735" y="588"/>
                    <a:pt x="1715" y="539"/>
                    <a:pt x="1686" y="539"/>
                  </a:cubicBezTo>
                  <a:lnTo>
                    <a:pt x="1666" y="539"/>
                  </a:lnTo>
                  <a:lnTo>
                    <a:pt x="1401" y="656"/>
                  </a:lnTo>
                  <a:cubicBezTo>
                    <a:pt x="1431" y="578"/>
                    <a:pt x="1470" y="490"/>
                    <a:pt x="1499" y="412"/>
                  </a:cubicBezTo>
                  <a:cubicBezTo>
                    <a:pt x="1617" y="362"/>
                    <a:pt x="1725" y="314"/>
                    <a:pt x="1833" y="275"/>
                  </a:cubicBezTo>
                  <a:cubicBezTo>
                    <a:pt x="1872" y="255"/>
                    <a:pt x="1852" y="206"/>
                    <a:pt x="1823" y="206"/>
                  </a:cubicBezTo>
                  <a:lnTo>
                    <a:pt x="1804" y="206"/>
                  </a:lnTo>
                  <a:lnTo>
                    <a:pt x="1539" y="323"/>
                  </a:lnTo>
                  <a:cubicBezTo>
                    <a:pt x="1568" y="235"/>
                    <a:pt x="1608" y="157"/>
                    <a:pt x="1637" y="79"/>
                  </a:cubicBezTo>
                  <a:cubicBezTo>
                    <a:pt x="1647" y="49"/>
                    <a:pt x="1627" y="29"/>
                    <a:pt x="1608" y="29"/>
                  </a:cubicBezTo>
                  <a:cubicBezTo>
                    <a:pt x="1588" y="29"/>
                    <a:pt x="1578" y="39"/>
                    <a:pt x="1578" y="49"/>
                  </a:cubicBezTo>
                  <a:lnTo>
                    <a:pt x="1490" y="255"/>
                  </a:lnTo>
                  <a:cubicBezTo>
                    <a:pt x="1480" y="275"/>
                    <a:pt x="1480" y="284"/>
                    <a:pt x="1470" y="304"/>
                  </a:cubicBezTo>
                  <a:cubicBezTo>
                    <a:pt x="1431" y="206"/>
                    <a:pt x="1392" y="118"/>
                    <a:pt x="1362" y="20"/>
                  </a:cubicBezTo>
                  <a:cubicBezTo>
                    <a:pt x="1353" y="0"/>
                    <a:pt x="1343" y="0"/>
                    <a:pt x="1323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4"/>
            <p:cNvSpPr/>
            <p:nvPr/>
          </p:nvSpPr>
          <p:spPr>
            <a:xfrm>
              <a:off x="178317" y="2807753"/>
              <a:ext cx="398257" cy="379919"/>
            </a:xfrm>
            <a:custGeom>
              <a:avLst/>
              <a:gdLst/>
              <a:ahLst/>
              <a:cxnLst/>
              <a:rect l="l" t="t" r="r" b="b"/>
              <a:pathLst>
                <a:path w="2344" h="2236" extrusionOk="0">
                  <a:moveTo>
                    <a:pt x="1324" y="1"/>
                  </a:moveTo>
                  <a:cubicBezTo>
                    <a:pt x="1304" y="1"/>
                    <a:pt x="1275" y="31"/>
                    <a:pt x="1294" y="50"/>
                  </a:cubicBezTo>
                  <a:cubicBezTo>
                    <a:pt x="1333" y="168"/>
                    <a:pt x="1383" y="275"/>
                    <a:pt x="1422" y="393"/>
                  </a:cubicBezTo>
                  <a:cubicBezTo>
                    <a:pt x="1431" y="393"/>
                    <a:pt x="1431" y="393"/>
                    <a:pt x="1431" y="403"/>
                  </a:cubicBezTo>
                  <a:cubicBezTo>
                    <a:pt x="1402" y="481"/>
                    <a:pt x="1363" y="560"/>
                    <a:pt x="1333" y="648"/>
                  </a:cubicBezTo>
                  <a:cubicBezTo>
                    <a:pt x="1294" y="550"/>
                    <a:pt x="1255" y="452"/>
                    <a:pt x="1216" y="364"/>
                  </a:cubicBezTo>
                  <a:cubicBezTo>
                    <a:pt x="1216" y="344"/>
                    <a:pt x="1196" y="344"/>
                    <a:pt x="1187" y="344"/>
                  </a:cubicBezTo>
                  <a:cubicBezTo>
                    <a:pt x="1167" y="344"/>
                    <a:pt x="1137" y="364"/>
                    <a:pt x="1148" y="393"/>
                  </a:cubicBezTo>
                  <a:cubicBezTo>
                    <a:pt x="1196" y="501"/>
                    <a:pt x="1246" y="619"/>
                    <a:pt x="1285" y="726"/>
                  </a:cubicBezTo>
                  <a:lnTo>
                    <a:pt x="1294" y="736"/>
                  </a:lnTo>
                  <a:cubicBezTo>
                    <a:pt x="1275" y="785"/>
                    <a:pt x="1246" y="834"/>
                    <a:pt x="1226" y="893"/>
                  </a:cubicBezTo>
                  <a:cubicBezTo>
                    <a:pt x="1206" y="883"/>
                    <a:pt x="1187" y="883"/>
                    <a:pt x="1167" y="883"/>
                  </a:cubicBezTo>
                  <a:cubicBezTo>
                    <a:pt x="1128" y="883"/>
                    <a:pt x="1089" y="893"/>
                    <a:pt x="1059" y="913"/>
                  </a:cubicBezTo>
                  <a:cubicBezTo>
                    <a:pt x="1020" y="863"/>
                    <a:pt x="991" y="824"/>
                    <a:pt x="952" y="775"/>
                  </a:cubicBezTo>
                  <a:cubicBezTo>
                    <a:pt x="971" y="658"/>
                    <a:pt x="981" y="530"/>
                    <a:pt x="1000" y="412"/>
                  </a:cubicBezTo>
                  <a:cubicBezTo>
                    <a:pt x="1000" y="393"/>
                    <a:pt x="981" y="373"/>
                    <a:pt x="961" y="373"/>
                  </a:cubicBezTo>
                  <a:cubicBezTo>
                    <a:pt x="941" y="373"/>
                    <a:pt x="932" y="383"/>
                    <a:pt x="922" y="403"/>
                  </a:cubicBezTo>
                  <a:lnTo>
                    <a:pt x="893" y="697"/>
                  </a:lnTo>
                  <a:cubicBezTo>
                    <a:pt x="834" y="628"/>
                    <a:pt x="785" y="560"/>
                    <a:pt x="736" y="481"/>
                  </a:cubicBezTo>
                  <a:cubicBezTo>
                    <a:pt x="745" y="364"/>
                    <a:pt x="756" y="246"/>
                    <a:pt x="775" y="129"/>
                  </a:cubicBezTo>
                  <a:cubicBezTo>
                    <a:pt x="775" y="99"/>
                    <a:pt x="756" y="90"/>
                    <a:pt x="736" y="90"/>
                  </a:cubicBezTo>
                  <a:cubicBezTo>
                    <a:pt x="726" y="90"/>
                    <a:pt x="706" y="99"/>
                    <a:pt x="706" y="119"/>
                  </a:cubicBezTo>
                  <a:cubicBezTo>
                    <a:pt x="697" y="217"/>
                    <a:pt x="677" y="305"/>
                    <a:pt x="667" y="403"/>
                  </a:cubicBezTo>
                  <a:cubicBezTo>
                    <a:pt x="618" y="334"/>
                    <a:pt x="560" y="266"/>
                    <a:pt x="510" y="197"/>
                  </a:cubicBezTo>
                  <a:cubicBezTo>
                    <a:pt x="501" y="187"/>
                    <a:pt x="491" y="187"/>
                    <a:pt x="481" y="187"/>
                  </a:cubicBezTo>
                  <a:cubicBezTo>
                    <a:pt x="462" y="187"/>
                    <a:pt x="432" y="217"/>
                    <a:pt x="451" y="246"/>
                  </a:cubicBezTo>
                  <a:cubicBezTo>
                    <a:pt x="501" y="305"/>
                    <a:pt x="540" y="364"/>
                    <a:pt x="589" y="412"/>
                  </a:cubicBezTo>
                  <a:cubicBezTo>
                    <a:pt x="599" y="432"/>
                    <a:pt x="608" y="442"/>
                    <a:pt x="618" y="452"/>
                  </a:cubicBezTo>
                  <a:cubicBezTo>
                    <a:pt x="520" y="442"/>
                    <a:pt x="422" y="432"/>
                    <a:pt x="314" y="412"/>
                  </a:cubicBezTo>
                  <a:cubicBezTo>
                    <a:pt x="275" y="412"/>
                    <a:pt x="266" y="481"/>
                    <a:pt x="314" y="481"/>
                  </a:cubicBezTo>
                  <a:cubicBezTo>
                    <a:pt x="432" y="501"/>
                    <a:pt x="549" y="521"/>
                    <a:pt x="667" y="530"/>
                  </a:cubicBezTo>
                  <a:lnTo>
                    <a:pt x="667" y="540"/>
                  </a:lnTo>
                  <a:cubicBezTo>
                    <a:pt x="677" y="540"/>
                    <a:pt x="677" y="530"/>
                    <a:pt x="677" y="530"/>
                  </a:cubicBezTo>
                  <a:cubicBezTo>
                    <a:pt x="736" y="608"/>
                    <a:pt x="785" y="677"/>
                    <a:pt x="843" y="746"/>
                  </a:cubicBezTo>
                  <a:cubicBezTo>
                    <a:pt x="736" y="726"/>
                    <a:pt x="638" y="717"/>
                    <a:pt x="540" y="706"/>
                  </a:cubicBezTo>
                  <a:cubicBezTo>
                    <a:pt x="491" y="706"/>
                    <a:pt x="491" y="765"/>
                    <a:pt x="530" y="775"/>
                  </a:cubicBezTo>
                  <a:cubicBezTo>
                    <a:pt x="647" y="795"/>
                    <a:pt x="775" y="804"/>
                    <a:pt x="893" y="824"/>
                  </a:cubicBezTo>
                  <a:lnTo>
                    <a:pt x="902" y="824"/>
                  </a:lnTo>
                  <a:cubicBezTo>
                    <a:pt x="932" y="863"/>
                    <a:pt x="971" y="913"/>
                    <a:pt x="1000" y="952"/>
                  </a:cubicBezTo>
                  <a:cubicBezTo>
                    <a:pt x="971" y="971"/>
                    <a:pt x="952" y="1000"/>
                    <a:pt x="941" y="1030"/>
                  </a:cubicBezTo>
                  <a:cubicBezTo>
                    <a:pt x="932" y="1059"/>
                    <a:pt x="922" y="1089"/>
                    <a:pt x="922" y="1118"/>
                  </a:cubicBezTo>
                  <a:cubicBezTo>
                    <a:pt x="873" y="1118"/>
                    <a:pt x="814" y="1128"/>
                    <a:pt x="765" y="1138"/>
                  </a:cubicBezTo>
                  <a:cubicBezTo>
                    <a:pt x="667" y="1059"/>
                    <a:pt x="569" y="991"/>
                    <a:pt x="481" y="922"/>
                  </a:cubicBezTo>
                  <a:cubicBezTo>
                    <a:pt x="471" y="913"/>
                    <a:pt x="462" y="913"/>
                    <a:pt x="451" y="913"/>
                  </a:cubicBezTo>
                  <a:cubicBezTo>
                    <a:pt x="422" y="913"/>
                    <a:pt x="403" y="952"/>
                    <a:pt x="432" y="981"/>
                  </a:cubicBezTo>
                  <a:cubicBezTo>
                    <a:pt x="510" y="1030"/>
                    <a:pt x="589" y="1089"/>
                    <a:pt x="667" y="1148"/>
                  </a:cubicBezTo>
                  <a:cubicBezTo>
                    <a:pt x="579" y="1157"/>
                    <a:pt x="491" y="1177"/>
                    <a:pt x="403" y="1187"/>
                  </a:cubicBezTo>
                  <a:cubicBezTo>
                    <a:pt x="305" y="1109"/>
                    <a:pt x="216" y="1040"/>
                    <a:pt x="118" y="971"/>
                  </a:cubicBezTo>
                  <a:cubicBezTo>
                    <a:pt x="109" y="961"/>
                    <a:pt x="99" y="961"/>
                    <a:pt x="99" y="961"/>
                  </a:cubicBezTo>
                  <a:cubicBezTo>
                    <a:pt x="70" y="961"/>
                    <a:pt x="40" y="1000"/>
                    <a:pt x="70" y="1020"/>
                  </a:cubicBezTo>
                  <a:lnTo>
                    <a:pt x="305" y="1196"/>
                  </a:lnTo>
                  <a:cubicBezTo>
                    <a:pt x="216" y="1207"/>
                    <a:pt x="128" y="1216"/>
                    <a:pt x="50" y="1236"/>
                  </a:cubicBezTo>
                  <a:cubicBezTo>
                    <a:pt x="1" y="1236"/>
                    <a:pt x="11" y="1305"/>
                    <a:pt x="50" y="1305"/>
                  </a:cubicBezTo>
                  <a:lnTo>
                    <a:pt x="59" y="1305"/>
                  </a:lnTo>
                  <a:cubicBezTo>
                    <a:pt x="128" y="1294"/>
                    <a:pt x="197" y="1285"/>
                    <a:pt x="275" y="1275"/>
                  </a:cubicBezTo>
                  <a:cubicBezTo>
                    <a:pt x="285" y="1275"/>
                    <a:pt x="305" y="1265"/>
                    <a:pt x="324" y="1265"/>
                  </a:cubicBezTo>
                  <a:cubicBezTo>
                    <a:pt x="255" y="1344"/>
                    <a:pt x="197" y="1422"/>
                    <a:pt x="138" y="1501"/>
                  </a:cubicBezTo>
                  <a:cubicBezTo>
                    <a:pt x="118" y="1530"/>
                    <a:pt x="138" y="1559"/>
                    <a:pt x="168" y="1559"/>
                  </a:cubicBezTo>
                  <a:cubicBezTo>
                    <a:pt x="177" y="1559"/>
                    <a:pt x="187" y="1559"/>
                    <a:pt x="197" y="1549"/>
                  </a:cubicBezTo>
                  <a:cubicBezTo>
                    <a:pt x="266" y="1451"/>
                    <a:pt x="344" y="1363"/>
                    <a:pt x="412" y="1265"/>
                  </a:cubicBezTo>
                  <a:cubicBezTo>
                    <a:pt x="422" y="1265"/>
                    <a:pt x="422" y="1255"/>
                    <a:pt x="422" y="1255"/>
                  </a:cubicBezTo>
                  <a:cubicBezTo>
                    <a:pt x="510" y="1246"/>
                    <a:pt x="599" y="1236"/>
                    <a:pt x="687" y="1216"/>
                  </a:cubicBezTo>
                  <a:lnTo>
                    <a:pt x="687" y="1216"/>
                  </a:lnTo>
                  <a:cubicBezTo>
                    <a:pt x="618" y="1294"/>
                    <a:pt x="560" y="1373"/>
                    <a:pt x="501" y="1461"/>
                  </a:cubicBezTo>
                  <a:cubicBezTo>
                    <a:pt x="481" y="1481"/>
                    <a:pt x="501" y="1510"/>
                    <a:pt x="530" y="1510"/>
                  </a:cubicBezTo>
                  <a:cubicBezTo>
                    <a:pt x="540" y="1510"/>
                    <a:pt x="549" y="1510"/>
                    <a:pt x="549" y="1501"/>
                  </a:cubicBezTo>
                  <a:cubicBezTo>
                    <a:pt x="628" y="1403"/>
                    <a:pt x="706" y="1314"/>
                    <a:pt x="775" y="1216"/>
                  </a:cubicBezTo>
                  <a:lnTo>
                    <a:pt x="785" y="1207"/>
                  </a:lnTo>
                  <a:cubicBezTo>
                    <a:pt x="834" y="1196"/>
                    <a:pt x="883" y="1196"/>
                    <a:pt x="932" y="1187"/>
                  </a:cubicBezTo>
                  <a:cubicBezTo>
                    <a:pt x="941" y="1246"/>
                    <a:pt x="981" y="1305"/>
                    <a:pt x="1039" y="1344"/>
                  </a:cubicBezTo>
                  <a:cubicBezTo>
                    <a:pt x="1020" y="1383"/>
                    <a:pt x="1000" y="1432"/>
                    <a:pt x="981" y="1481"/>
                  </a:cubicBezTo>
                  <a:cubicBezTo>
                    <a:pt x="873" y="1530"/>
                    <a:pt x="765" y="1579"/>
                    <a:pt x="658" y="1618"/>
                  </a:cubicBezTo>
                  <a:cubicBezTo>
                    <a:pt x="618" y="1638"/>
                    <a:pt x="628" y="1686"/>
                    <a:pt x="667" y="1686"/>
                  </a:cubicBezTo>
                  <a:lnTo>
                    <a:pt x="677" y="1686"/>
                  </a:lnTo>
                  <a:cubicBezTo>
                    <a:pt x="765" y="1647"/>
                    <a:pt x="854" y="1608"/>
                    <a:pt x="952" y="1569"/>
                  </a:cubicBezTo>
                  <a:lnTo>
                    <a:pt x="952" y="1569"/>
                  </a:lnTo>
                  <a:cubicBezTo>
                    <a:pt x="912" y="1657"/>
                    <a:pt x="883" y="1736"/>
                    <a:pt x="843" y="1814"/>
                  </a:cubicBezTo>
                  <a:cubicBezTo>
                    <a:pt x="736" y="1863"/>
                    <a:pt x="628" y="1912"/>
                    <a:pt x="510" y="1961"/>
                  </a:cubicBezTo>
                  <a:cubicBezTo>
                    <a:pt x="481" y="1971"/>
                    <a:pt x="491" y="2030"/>
                    <a:pt x="530" y="2030"/>
                  </a:cubicBezTo>
                  <a:lnTo>
                    <a:pt x="540" y="2030"/>
                  </a:lnTo>
                  <a:lnTo>
                    <a:pt x="804" y="1912"/>
                  </a:lnTo>
                  <a:lnTo>
                    <a:pt x="804" y="1912"/>
                  </a:lnTo>
                  <a:cubicBezTo>
                    <a:pt x="775" y="1991"/>
                    <a:pt x="745" y="2069"/>
                    <a:pt x="706" y="2147"/>
                  </a:cubicBezTo>
                  <a:cubicBezTo>
                    <a:pt x="697" y="2176"/>
                    <a:pt x="716" y="2196"/>
                    <a:pt x="745" y="2196"/>
                  </a:cubicBezTo>
                  <a:cubicBezTo>
                    <a:pt x="756" y="2196"/>
                    <a:pt x="765" y="2196"/>
                    <a:pt x="775" y="2176"/>
                  </a:cubicBezTo>
                  <a:lnTo>
                    <a:pt x="863" y="1971"/>
                  </a:lnTo>
                  <a:cubicBezTo>
                    <a:pt x="863" y="1961"/>
                    <a:pt x="873" y="1941"/>
                    <a:pt x="873" y="1932"/>
                  </a:cubicBezTo>
                  <a:cubicBezTo>
                    <a:pt x="912" y="2020"/>
                    <a:pt x="952" y="2118"/>
                    <a:pt x="991" y="2206"/>
                  </a:cubicBezTo>
                  <a:cubicBezTo>
                    <a:pt x="1000" y="2226"/>
                    <a:pt x="1010" y="2235"/>
                    <a:pt x="1020" y="2235"/>
                  </a:cubicBezTo>
                  <a:cubicBezTo>
                    <a:pt x="1039" y="2235"/>
                    <a:pt x="1069" y="2206"/>
                    <a:pt x="1059" y="2187"/>
                  </a:cubicBezTo>
                  <a:cubicBezTo>
                    <a:pt x="1010" y="2069"/>
                    <a:pt x="961" y="1961"/>
                    <a:pt x="922" y="1843"/>
                  </a:cubicBezTo>
                  <a:lnTo>
                    <a:pt x="912" y="1834"/>
                  </a:lnTo>
                  <a:cubicBezTo>
                    <a:pt x="952" y="1755"/>
                    <a:pt x="981" y="1677"/>
                    <a:pt x="1020" y="1588"/>
                  </a:cubicBezTo>
                  <a:cubicBezTo>
                    <a:pt x="1050" y="1686"/>
                    <a:pt x="1089" y="1775"/>
                    <a:pt x="1128" y="1873"/>
                  </a:cubicBezTo>
                  <a:cubicBezTo>
                    <a:pt x="1137" y="1893"/>
                    <a:pt x="1148" y="1893"/>
                    <a:pt x="1157" y="1893"/>
                  </a:cubicBezTo>
                  <a:cubicBezTo>
                    <a:pt x="1187" y="1893"/>
                    <a:pt x="1206" y="1873"/>
                    <a:pt x="1196" y="1843"/>
                  </a:cubicBezTo>
                  <a:cubicBezTo>
                    <a:pt x="1148" y="1736"/>
                    <a:pt x="1108" y="1618"/>
                    <a:pt x="1059" y="1510"/>
                  </a:cubicBezTo>
                  <a:cubicBezTo>
                    <a:pt x="1059" y="1510"/>
                    <a:pt x="1059" y="1501"/>
                    <a:pt x="1050" y="1501"/>
                  </a:cubicBezTo>
                  <a:cubicBezTo>
                    <a:pt x="1069" y="1461"/>
                    <a:pt x="1089" y="1412"/>
                    <a:pt x="1108" y="1363"/>
                  </a:cubicBezTo>
                  <a:cubicBezTo>
                    <a:pt x="1128" y="1373"/>
                    <a:pt x="1148" y="1373"/>
                    <a:pt x="1167" y="1373"/>
                  </a:cubicBezTo>
                  <a:cubicBezTo>
                    <a:pt x="1216" y="1373"/>
                    <a:pt x="1255" y="1363"/>
                    <a:pt x="1294" y="1344"/>
                  </a:cubicBezTo>
                  <a:cubicBezTo>
                    <a:pt x="1333" y="1383"/>
                    <a:pt x="1363" y="1422"/>
                    <a:pt x="1392" y="1461"/>
                  </a:cubicBezTo>
                  <a:cubicBezTo>
                    <a:pt x="1383" y="1579"/>
                    <a:pt x="1363" y="1706"/>
                    <a:pt x="1353" y="1824"/>
                  </a:cubicBezTo>
                  <a:cubicBezTo>
                    <a:pt x="1344" y="1843"/>
                    <a:pt x="1363" y="1863"/>
                    <a:pt x="1383" y="1863"/>
                  </a:cubicBezTo>
                  <a:cubicBezTo>
                    <a:pt x="1402" y="1863"/>
                    <a:pt x="1422" y="1853"/>
                    <a:pt x="1422" y="1834"/>
                  </a:cubicBezTo>
                  <a:lnTo>
                    <a:pt x="1451" y="1540"/>
                  </a:lnTo>
                  <a:cubicBezTo>
                    <a:pt x="1510" y="1608"/>
                    <a:pt x="1559" y="1677"/>
                    <a:pt x="1618" y="1745"/>
                  </a:cubicBezTo>
                  <a:lnTo>
                    <a:pt x="1618" y="1755"/>
                  </a:lnTo>
                  <a:cubicBezTo>
                    <a:pt x="1598" y="1873"/>
                    <a:pt x="1588" y="1991"/>
                    <a:pt x="1569" y="2108"/>
                  </a:cubicBezTo>
                  <a:cubicBezTo>
                    <a:pt x="1569" y="2137"/>
                    <a:pt x="1588" y="2147"/>
                    <a:pt x="1608" y="2147"/>
                  </a:cubicBezTo>
                  <a:cubicBezTo>
                    <a:pt x="1627" y="2147"/>
                    <a:pt x="1637" y="2137"/>
                    <a:pt x="1647" y="2118"/>
                  </a:cubicBezTo>
                  <a:cubicBezTo>
                    <a:pt x="1657" y="2020"/>
                    <a:pt x="1667" y="1922"/>
                    <a:pt x="1677" y="1834"/>
                  </a:cubicBezTo>
                  <a:cubicBezTo>
                    <a:pt x="1725" y="1902"/>
                    <a:pt x="1784" y="1971"/>
                    <a:pt x="1833" y="2039"/>
                  </a:cubicBezTo>
                  <a:cubicBezTo>
                    <a:pt x="1843" y="2049"/>
                    <a:pt x="1853" y="2049"/>
                    <a:pt x="1862" y="2049"/>
                  </a:cubicBezTo>
                  <a:cubicBezTo>
                    <a:pt x="1892" y="2049"/>
                    <a:pt x="1912" y="2020"/>
                    <a:pt x="1892" y="1991"/>
                  </a:cubicBezTo>
                  <a:cubicBezTo>
                    <a:pt x="1843" y="1932"/>
                    <a:pt x="1804" y="1873"/>
                    <a:pt x="1755" y="1824"/>
                  </a:cubicBezTo>
                  <a:cubicBezTo>
                    <a:pt x="1745" y="1804"/>
                    <a:pt x="1735" y="1795"/>
                    <a:pt x="1725" y="1784"/>
                  </a:cubicBezTo>
                  <a:lnTo>
                    <a:pt x="1725" y="1784"/>
                  </a:lnTo>
                  <a:cubicBezTo>
                    <a:pt x="1823" y="1795"/>
                    <a:pt x="1931" y="1804"/>
                    <a:pt x="2029" y="1824"/>
                  </a:cubicBezTo>
                  <a:cubicBezTo>
                    <a:pt x="2078" y="1824"/>
                    <a:pt x="2078" y="1755"/>
                    <a:pt x="2039" y="1755"/>
                  </a:cubicBezTo>
                  <a:cubicBezTo>
                    <a:pt x="1921" y="1736"/>
                    <a:pt x="1794" y="1716"/>
                    <a:pt x="1677" y="1697"/>
                  </a:cubicBezTo>
                  <a:cubicBezTo>
                    <a:pt x="1667" y="1697"/>
                    <a:pt x="1667" y="1697"/>
                    <a:pt x="1667" y="1706"/>
                  </a:cubicBezTo>
                  <a:cubicBezTo>
                    <a:pt x="1618" y="1628"/>
                    <a:pt x="1559" y="1559"/>
                    <a:pt x="1510" y="1490"/>
                  </a:cubicBezTo>
                  <a:lnTo>
                    <a:pt x="1510" y="1490"/>
                  </a:lnTo>
                  <a:cubicBezTo>
                    <a:pt x="1608" y="1510"/>
                    <a:pt x="1706" y="1520"/>
                    <a:pt x="1804" y="1530"/>
                  </a:cubicBezTo>
                  <a:lnTo>
                    <a:pt x="1814" y="1530"/>
                  </a:lnTo>
                  <a:cubicBezTo>
                    <a:pt x="1853" y="1530"/>
                    <a:pt x="1853" y="1471"/>
                    <a:pt x="1814" y="1461"/>
                  </a:cubicBezTo>
                  <a:cubicBezTo>
                    <a:pt x="1696" y="1442"/>
                    <a:pt x="1579" y="1432"/>
                    <a:pt x="1461" y="1412"/>
                  </a:cubicBezTo>
                  <a:lnTo>
                    <a:pt x="1442" y="1412"/>
                  </a:lnTo>
                  <a:lnTo>
                    <a:pt x="1353" y="1294"/>
                  </a:lnTo>
                  <a:cubicBezTo>
                    <a:pt x="1373" y="1275"/>
                    <a:pt x="1383" y="1246"/>
                    <a:pt x="1402" y="1226"/>
                  </a:cubicBezTo>
                  <a:cubicBezTo>
                    <a:pt x="1412" y="1187"/>
                    <a:pt x="1422" y="1157"/>
                    <a:pt x="1412" y="1118"/>
                  </a:cubicBezTo>
                  <a:cubicBezTo>
                    <a:pt x="1471" y="1118"/>
                    <a:pt x="1529" y="1109"/>
                    <a:pt x="1579" y="1098"/>
                  </a:cubicBezTo>
                  <a:cubicBezTo>
                    <a:pt x="1677" y="1177"/>
                    <a:pt x="1775" y="1246"/>
                    <a:pt x="1873" y="1314"/>
                  </a:cubicBezTo>
                  <a:cubicBezTo>
                    <a:pt x="1873" y="1324"/>
                    <a:pt x="1882" y="1324"/>
                    <a:pt x="1892" y="1324"/>
                  </a:cubicBezTo>
                  <a:cubicBezTo>
                    <a:pt x="1921" y="1324"/>
                    <a:pt x="1941" y="1285"/>
                    <a:pt x="1912" y="1255"/>
                  </a:cubicBezTo>
                  <a:cubicBezTo>
                    <a:pt x="1833" y="1207"/>
                    <a:pt x="1755" y="1148"/>
                    <a:pt x="1677" y="1089"/>
                  </a:cubicBezTo>
                  <a:cubicBezTo>
                    <a:pt x="1764" y="1079"/>
                    <a:pt x="1853" y="1059"/>
                    <a:pt x="1941" y="1050"/>
                  </a:cubicBezTo>
                  <a:cubicBezTo>
                    <a:pt x="2039" y="1128"/>
                    <a:pt x="2137" y="1196"/>
                    <a:pt x="2235" y="1265"/>
                  </a:cubicBezTo>
                  <a:cubicBezTo>
                    <a:pt x="2235" y="1275"/>
                    <a:pt x="2245" y="1275"/>
                    <a:pt x="2254" y="1275"/>
                  </a:cubicBezTo>
                  <a:cubicBezTo>
                    <a:pt x="2284" y="1275"/>
                    <a:pt x="2304" y="1236"/>
                    <a:pt x="2274" y="1216"/>
                  </a:cubicBezTo>
                  <a:lnTo>
                    <a:pt x="2039" y="1040"/>
                  </a:lnTo>
                  <a:cubicBezTo>
                    <a:pt x="2127" y="1030"/>
                    <a:pt x="2215" y="1011"/>
                    <a:pt x="2304" y="1000"/>
                  </a:cubicBezTo>
                  <a:cubicBezTo>
                    <a:pt x="2343" y="1000"/>
                    <a:pt x="2333" y="932"/>
                    <a:pt x="2294" y="932"/>
                  </a:cubicBezTo>
                  <a:cubicBezTo>
                    <a:pt x="2215" y="942"/>
                    <a:pt x="2147" y="952"/>
                    <a:pt x="2069" y="961"/>
                  </a:cubicBezTo>
                  <a:cubicBezTo>
                    <a:pt x="2058" y="961"/>
                    <a:pt x="2039" y="971"/>
                    <a:pt x="2019" y="971"/>
                  </a:cubicBezTo>
                  <a:cubicBezTo>
                    <a:pt x="2088" y="893"/>
                    <a:pt x="2147" y="815"/>
                    <a:pt x="2206" y="726"/>
                  </a:cubicBezTo>
                  <a:cubicBezTo>
                    <a:pt x="2235" y="706"/>
                    <a:pt x="2206" y="677"/>
                    <a:pt x="2176" y="677"/>
                  </a:cubicBezTo>
                  <a:cubicBezTo>
                    <a:pt x="2167" y="677"/>
                    <a:pt x="2156" y="677"/>
                    <a:pt x="2156" y="687"/>
                  </a:cubicBezTo>
                  <a:cubicBezTo>
                    <a:pt x="2078" y="785"/>
                    <a:pt x="2010" y="873"/>
                    <a:pt x="1931" y="971"/>
                  </a:cubicBezTo>
                  <a:cubicBezTo>
                    <a:pt x="1931" y="971"/>
                    <a:pt x="1931" y="981"/>
                    <a:pt x="1921" y="981"/>
                  </a:cubicBezTo>
                  <a:cubicBezTo>
                    <a:pt x="1833" y="991"/>
                    <a:pt x="1755" y="1000"/>
                    <a:pt x="1667" y="1020"/>
                  </a:cubicBezTo>
                  <a:cubicBezTo>
                    <a:pt x="1725" y="942"/>
                    <a:pt x="1784" y="854"/>
                    <a:pt x="1853" y="775"/>
                  </a:cubicBezTo>
                  <a:cubicBezTo>
                    <a:pt x="1873" y="756"/>
                    <a:pt x="1843" y="726"/>
                    <a:pt x="1814" y="726"/>
                  </a:cubicBezTo>
                  <a:cubicBezTo>
                    <a:pt x="1814" y="726"/>
                    <a:pt x="1804" y="726"/>
                    <a:pt x="1794" y="736"/>
                  </a:cubicBezTo>
                  <a:cubicBezTo>
                    <a:pt x="1716" y="834"/>
                    <a:pt x="1647" y="922"/>
                    <a:pt x="1569" y="1020"/>
                  </a:cubicBezTo>
                  <a:lnTo>
                    <a:pt x="1569" y="1030"/>
                  </a:lnTo>
                  <a:cubicBezTo>
                    <a:pt x="1510" y="1040"/>
                    <a:pt x="1461" y="1040"/>
                    <a:pt x="1402" y="1050"/>
                  </a:cubicBezTo>
                  <a:cubicBezTo>
                    <a:pt x="1383" y="991"/>
                    <a:pt x="1344" y="952"/>
                    <a:pt x="1294" y="913"/>
                  </a:cubicBezTo>
                  <a:cubicBezTo>
                    <a:pt x="1314" y="863"/>
                    <a:pt x="1344" y="815"/>
                    <a:pt x="1363" y="756"/>
                  </a:cubicBezTo>
                  <a:cubicBezTo>
                    <a:pt x="1471" y="706"/>
                    <a:pt x="1579" y="658"/>
                    <a:pt x="1696" y="619"/>
                  </a:cubicBezTo>
                  <a:cubicBezTo>
                    <a:pt x="1725" y="599"/>
                    <a:pt x="1716" y="540"/>
                    <a:pt x="1677" y="540"/>
                  </a:cubicBezTo>
                  <a:lnTo>
                    <a:pt x="1667" y="550"/>
                  </a:lnTo>
                  <a:cubicBezTo>
                    <a:pt x="1579" y="589"/>
                    <a:pt x="1490" y="628"/>
                    <a:pt x="1402" y="658"/>
                  </a:cubicBezTo>
                  <a:cubicBezTo>
                    <a:pt x="1431" y="579"/>
                    <a:pt x="1471" y="501"/>
                    <a:pt x="1500" y="423"/>
                  </a:cubicBezTo>
                  <a:cubicBezTo>
                    <a:pt x="1608" y="373"/>
                    <a:pt x="1725" y="325"/>
                    <a:pt x="1833" y="275"/>
                  </a:cubicBezTo>
                  <a:cubicBezTo>
                    <a:pt x="1873" y="266"/>
                    <a:pt x="1853" y="207"/>
                    <a:pt x="1823" y="207"/>
                  </a:cubicBezTo>
                  <a:lnTo>
                    <a:pt x="1804" y="207"/>
                  </a:lnTo>
                  <a:lnTo>
                    <a:pt x="1540" y="325"/>
                  </a:lnTo>
                  <a:cubicBezTo>
                    <a:pt x="1569" y="246"/>
                    <a:pt x="1608" y="168"/>
                    <a:pt x="1637" y="90"/>
                  </a:cubicBezTo>
                  <a:cubicBezTo>
                    <a:pt x="1647" y="60"/>
                    <a:pt x="1627" y="40"/>
                    <a:pt x="1598" y="40"/>
                  </a:cubicBezTo>
                  <a:cubicBezTo>
                    <a:pt x="1588" y="40"/>
                    <a:pt x="1579" y="40"/>
                    <a:pt x="1569" y="60"/>
                  </a:cubicBezTo>
                  <a:cubicBezTo>
                    <a:pt x="1540" y="129"/>
                    <a:pt x="1520" y="197"/>
                    <a:pt x="1490" y="266"/>
                  </a:cubicBezTo>
                  <a:cubicBezTo>
                    <a:pt x="1481" y="275"/>
                    <a:pt x="1471" y="295"/>
                    <a:pt x="1471" y="305"/>
                  </a:cubicBezTo>
                  <a:cubicBezTo>
                    <a:pt x="1431" y="217"/>
                    <a:pt x="1392" y="119"/>
                    <a:pt x="1353" y="31"/>
                  </a:cubicBezTo>
                  <a:cubicBezTo>
                    <a:pt x="1353" y="11"/>
                    <a:pt x="1333" y="1"/>
                    <a:pt x="1324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4"/>
            <p:cNvSpPr/>
            <p:nvPr/>
          </p:nvSpPr>
          <p:spPr>
            <a:xfrm>
              <a:off x="2575875" y="944720"/>
              <a:ext cx="398087" cy="379919"/>
            </a:xfrm>
            <a:custGeom>
              <a:avLst/>
              <a:gdLst/>
              <a:ahLst/>
              <a:cxnLst/>
              <a:rect l="l" t="t" r="r" b="b"/>
              <a:pathLst>
                <a:path w="2343" h="2236" extrusionOk="0">
                  <a:moveTo>
                    <a:pt x="1324" y="1"/>
                  </a:moveTo>
                  <a:cubicBezTo>
                    <a:pt x="1304" y="1"/>
                    <a:pt x="1285" y="30"/>
                    <a:pt x="1294" y="50"/>
                  </a:cubicBezTo>
                  <a:cubicBezTo>
                    <a:pt x="1333" y="167"/>
                    <a:pt x="1383" y="275"/>
                    <a:pt x="1422" y="393"/>
                  </a:cubicBezTo>
                  <a:cubicBezTo>
                    <a:pt x="1431" y="393"/>
                    <a:pt x="1431" y="393"/>
                    <a:pt x="1431" y="402"/>
                  </a:cubicBezTo>
                  <a:cubicBezTo>
                    <a:pt x="1402" y="481"/>
                    <a:pt x="1363" y="559"/>
                    <a:pt x="1333" y="648"/>
                  </a:cubicBezTo>
                  <a:cubicBezTo>
                    <a:pt x="1294" y="550"/>
                    <a:pt x="1255" y="461"/>
                    <a:pt x="1216" y="363"/>
                  </a:cubicBezTo>
                  <a:cubicBezTo>
                    <a:pt x="1216" y="344"/>
                    <a:pt x="1196" y="344"/>
                    <a:pt x="1187" y="344"/>
                  </a:cubicBezTo>
                  <a:cubicBezTo>
                    <a:pt x="1167" y="344"/>
                    <a:pt x="1137" y="363"/>
                    <a:pt x="1157" y="393"/>
                  </a:cubicBezTo>
                  <a:cubicBezTo>
                    <a:pt x="1196" y="500"/>
                    <a:pt x="1245" y="618"/>
                    <a:pt x="1285" y="726"/>
                  </a:cubicBezTo>
                  <a:lnTo>
                    <a:pt x="1294" y="736"/>
                  </a:lnTo>
                  <a:cubicBezTo>
                    <a:pt x="1274" y="785"/>
                    <a:pt x="1255" y="834"/>
                    <a:pt x="1226" y="892"/>
                  </a:cubicBezTo>
                  <a:cubicBezTo>
                    <a:pt x="1206" y="883"/>
                    <a:pt x="1187" y="883"/>
                    <a:pt x="1167" y="883"/>
                  </a:cubicBezTo>
                  <a:cubicBezTo>
                    <a:pt x="1128" y="883"/>
                    <a:pt x="1089" y="892"/>
                    <a:pt x="1059" y="912"/>
                  </a:cubicBezTo>
                  <a:cubicBezTo>
                    <a:pt x="1020" y="863"/>
                    <a:pt x="991" y="824"/>
                    <a:pt x="951" y="775"/>
                  </a:cubicBezTo>
                  <a:cubicBezTo>
                    <a:pt x="971" y="657"/>
                    <a:pt x="980" y="530"/>
                    <a:pt x="1000" y="413"/>
                  </a:cubicBezTo>
                  <a:cubicBezTo>
                    <a:pt x="1000" y="393"/>
                    <a:pt x="980" y="373"/>
                    <a:pt x="961" y="373"/>
                  </a:cubicBezTo>
                  <a:cubicBezTo>
                    <a:pt x="941" y="373"/>
                    <a:pt x="932" y="383"/>
                    <a:pt x="932" y="402"/>
                  </a:cubicBezTo>
                  <a:cubicBezTo>
                    <a:pt x="912" y="500"/>
                    <a:pt x="902" y="598"/>
                    <a:pt x="893" y="696"/>
                  </a:cubicBezTo>
                  <a:cubicBezTo>
                    <a:pt x="843" y="628"/>
                    <a:pt x="784" y="559"/>
                    <a:pt x="736" y="491"/>
                  </a:cubicBezTo>
                  <a:lnTo>
                    <a:pt x="736" y="481"/>
                  </a:lnTo>
                  <a:cubicBezTo>
                    <a:pt x="745" y="363"/>
                    <a:pt x="765" y="246"/>
                    <a:pt x="775" y="128"/>
                  </a:cubicBezTo>
                  <a:cubicBezTo>
                    <a:pt x="775" y="99"/>
                    <a:pt x="755" y="89"/>
                    <a:pt x="736" y="89"/>
                  </a:cubicBezTo>
                  <a:cubicBezTo>
                    <a:pt x="726" y="89"/>
                    <a:pt x="706" y="99"/>
                    <a:pt x="706" y="119"/>
                  </a:cubicBezTo>
                  <a:cubicBezTo>
                    <a:pt x="697" y="217"/>
                    <a:pt x="686" y="304"/>
                    <a:pt x="667" y="402"/>
                  </a:cubicBezTo>
                  <a:cubicBezTo>
                    <a:pt x="618" y="334"/>
                    <a:pt x="569" y="265"/>
                    <a:pt x="510" y="197"/>
                  </a:cubicBezTo>
                  <a:cubicBezTo>
                    <a:pt x="501" y="187"/>
                    <a:pt x="490" y="187"/>
                    <a:pt x="481" y="187"/>
                  </a:cubicBezTo>
                  <a:cubicBezTo>
                    <a:pt x="461" y="187"/>
                    <a:pt x="432" y="217"/>
                    <a:pt x="451" y="246"/>
                  </a:cubicBezTo>
                  <a:cubicBezTo>
                    <a:pt x="501" y="304"/>
                    <a:pt x="549" y="363"/>
                    <a:pt x="588" y="413"/>
                  </a:cubicBezTo>
                  <a:cubicBezTo>
                    <a:pt x="599" y="432"/>
                    <a:pt x="608" y="442"/>
                    <a:pt x="618" y="452"/>
                  </a:cubicBezTo>
                  <a:cubicBezTo>
                    <a:pt x="520" y="442"/>
                    <a:pt x="422" y="432"/>
                    <a:pt x="324" y="413"/>
                  </a:cubicBezTo>
                  <a:lnTo>
                    <a:pt x="314" y="413"/>
                  </a:lnTo>
                  <a:cubicBezTo>
                    <a:pt x="275" y="413"/>
                    <a:pt x="265" y="481"/>
                    <a:pt x="314" y="481"/>
                  </a:cubicBezTo>
                  <a:lnTo>
                    <a:pt x="667" y="540"/>
                  </a:lnTo>
                  <a:lnTo>
                    <a:pt x="677" y="540"/>
                  </a:lnTo>
                  <a:lnTo>
                    <a:pt x="677" y="530"/>
                  </a:lnTo>
                  <a:cubicBezTo>
                    <a:pt x="736" y="609"/>
                    <a:pt x="784" y="677"/>
                    <a:pt x="843" y="746"/>
                  </a:cubicBezTo>
                  <a:cubicBezTo>
                    <a:pt x="745" y="726"/>
                    <a:pt x="638" y="716"/>
                    <a:pt x="540" y="707"/>
                  </a:cubicBezTo>
                  <a:cubicBezTo>
                    <a:pt x="501" y="707"/>
                    <a:pt x="490" y="765"/>
                    <a:pt x="530" y="775"/>
                  </a:cubicBezTo>
                  <a:cubicBezTo>
                    <a:pt x="657" y="794"/>
                    <a:pt x="775" y="805"/>
                    <a:pt x="893" y="824"/>
                  </a:cubicBezTo>
                  <a:lnTo>
                    <a:pt x="902" y="824"/>
                  </a:lnTo>
                  <a:cubicBezTo>
                    <a:pt x="932" y="863"/>
                    <a:pt x="971" y="912"/>
                    <a:pt x="1000" y="951"/>
                  </a:cubicBezTo>
                  <a:cubicBezTo>
                    <a:pt x="980" y="971"/>
                    <a:pt x="961" y="1000"/>
                    <a:pt x="941" y="1029"/>
                  </a:cubicBezTo>
                  <a:cubicBezTo>
                    <a:pt x="932" y="1059"/>
                    <a:pt x="922" y="1088"/>
                    <a:pt x="922" y="1118"/>
                  </a:cubicBezTo>
                  <a:cubicBezTo>
                    <a:pt x="873" y="1118"/>
                    <a:pt x="824" y="1127"/>
                    <a:pt x="765" y="1138"/>
                  </a:cubicBezTo>
                  <a:cubicBezTo>
                    <a:pt x="667" y="1059"/>
                    <a:pt x="579" y="990"/>
                    <a:pt x="481" y="922"/>
                  </a:cubicBezTo>
                  <a:cubicBezTo>
                    <a:pt x="471" y="912"/>
                    <a:pt x="461" y="912"/>
                    <a:pt x="461" y="912"/>
                  </a:cubicBezTo>
                  <a:cubicBezTo>
                    <a:pt x="432" y="912"/>
                    <a:pt x="403" y="951"/>
                    <a:pt x="432" y="981"/>
                  </a:cubicBezTo>
                  <a:cubicBezTo>
                    <a:pt x="510" y="1029"/>
                    <a:pt x="588" y="1088"/>
                    <a:pt x="667" y="1147"/>
                  </a:cubicBezTo>
                  <a:cubicBezTo>
                    <a:pt x="579" y="1157"/>
                    <a:pt x="490" y="1177"/>
                    <a:pt x="403" y="1186"/>
                  </a:cubicBezTo>
                  <a:cubicBezTo>
                    <a:pt x="314" y="1108"/>
                    <a:pt x="216" y="1040"/>
                    <a:pt x="118" y="971"/>
                  </a:cubicBezTo>
                  <a:cubicBezTo>
                    <a:pt x="109" y="961"/>
                    <a:pt x="98" y="961"/>
                    <a:pt x="98" y="961"/>
                  </a:cubicBezTo>
                  <a:cubicBezTo>
                    <a:pt x="69" y="961"/>
                    <a:pt x="40" y="1000"/>
                    <a:pt x="69" y="1020"/>
                  </a:cubicBezTo>
                  <a:lnTo>
                    <a:pt x="305" y="1196"/>
                  </a:lnTo>
                  <a:cubicBezTo>
                    <a:pt x="216" y="1206"/>
                    <a:pt x="138" y="1225"/>
                    <a:pt x="50" y="1236"/>
                  </a:cubicBezTo>
                  <a:cubicBezTo>
                    <a:pt x="0" y="1236"/>
                    <a:pt x="11" y="1304"/>
                    <a:pt x="50" y="1304"/>
                  </a:cubicBezTo>
                  <a:lnTo>
                    <a:pt x="59" y="1304"/>
                  </a:lnTo>
                  <a:cubicBezTo>
                    <a:pt x="128" y="1294"/>
                    <a:pt x="207" y="1284"/>
                    <a:pt x="275" y="1275"/>
                  </a:cubicBezTo>
                  <a:cubicBezTo>
                    <a:pt x="294" y="1275"/>
                    <a:pt x="305" y="1265"/>
                    <a:pt x="324" y="1265"/>
                  </a:cubicBezTo>
                  <a:cubicBezTo>
                    <a:pt x="265" y="1343"/>
                    <a:pt x="196" y="1421"/>
                    <a:pt x="138" y="1510"/>
                  </a:cubicBezTo>
                  <a:cubicBezTo>
                    <a:pt x="118" y="1530"/>
                    <a:pt x="138" y="1559"/>
                    <a:pt x="167" y="1559"/>
                  </a:cubicBezTo>
                  <a:cubicBezTo>
                    <a:pt x="177" y="1559"/>
                    <a:pt x="187" y="1559"/>
                    <a:pt x="196" y="1549"/>
                  </a:cubicBezTo>
                  <a:cubicBezTo>
                    <a:pt x="265" y="1451"/>
                    <a:pt x="344" y="1363"/>
                    <a:pt x="412" y="1265"/>
                  </a:cubicBezTo>
                  <a:cubicBezTo>
                    <a:pt x="422" y="1265"/>
                    <a:pt x="422" y="1255"/>
                    <a:pt x="422" y="1255"/>
                  </a:cubicBezTo>
                  <a:cubicBezTo>
                    <a:pt x="510" y="1245"/>
                    <a:pt x="599" y="1236"/>
                    <a:pt x="686" y="1216"/>
                  </a:cubicBezTo>
                  <a:lnTo>
                    <a:pt x="686" y="1216"/>
                  </a:lnTo>
                  <a:cubicBezTo>
                    <a:pt x="618" y="1294"/>
                    <a:pt x="559" y="1382"/>
                    <a:pt x="501" y="1461"/>
                  </a:cubicBezTo>
                  <a:cubicBezTo>
                    <a:pt x="481" y="1480"/>
                    <a:pt x="501" y="1510"/>
                    <a:pt x="530" y="1510"/>
                  </a:cubicBezTo>
                  <a:cubicBezTo>
                    <a:pt x="540" y="1510"/>
                    <a:pt x="549" y="1510"/>
                    <a:pt x="559" y="1500"/>
                  </a:cubicBezTo>
                  <a:cubicBezTo>
                    <a:pt x="628" y="1402"/>
                    <a:pt x="706" y="1314"/>
                    <a:pt x="775" y="1216"/>
                  </a:cubicBezTo>
                  <a:cubicBezTo>
                    <a:pt x="784" y="1216"/>
                    <a:pt x="784" y="1206"/>
                    <a:pt x="784" y="1206"/>
                  </a:cubicBezTo>
                  <a:cubicBezTo>
                    <a:pt x="834" y="1196"/>
                    <a:pt x="882" y="1196"/>
                    <a:pt x="932" y="1186"/>
                  </a:cubicBezTo>
                  <a:cubicBezTo>
                    <a:pt x="951" y="1245"/>
                    <a:pt x="991" y="1304"/>
                    <a:pt x="1039" y="1343"/>
                  </a:cubicBezTo>
                  <a:cubicBezTo>
                    <a:pt x="1030" y="1382"/>
                    <a:pt x="1010" y="1432"/>
                    <a:pt x="991" y="1480"/>
                  </a:cubicBezTo>
                  <a:cubicBezTo>
                    <a:pt x="873" y="1530"/>
                    <a:pt x="765" y="1578"/>
                    <a:pt x="657" y="1617"/>
                  </a:cubicBezTo>
                  <a:cubicBezTo>
                    <a:pt x="618" y="1637"/>
                    <a:pt x="638" y="1686"/>
                    <a:pt x="667" y="1686"/>
                  </a:cubicBezTo>
                  <a:lnTo>
                    <a:pt x="677" y="1686"/>
                  </a:lnTo>
                  <a:cubicBezTo>
                    <a:pt x="775" y="1647"/>
                    <a:pt x="863" y="1608"/>
                    <a:pt x="951" y="1578"/>
                  </a:cubicBezTo>
                  <a:lnTo>
                    <a:pt x="951" y="1578"/>
                  </a:lnTo>
                  <a:cubicBezTo>
                    <a:pt x="912" y="1657"/>
                    <a:pt x="882" y="1735"/>
                    <a:pt x="843" y="1813"/>
                  </a:cubicBezTo>
                  <a:lnTo>
                    <a:pt x="520" y="1961"/>
                  </a:lnTo>
                  <a:cubicBezTo>
                    <a:pt x="481" y="1970"/>
                    <a:pt x="490" y="2029"/>
                    <a:pt x="530" y="2029"/>
                  </a:cubicBezTo>
                  <a:lnTo>
                    <a:pt x="540" y="2029"/>
                  </a:lnTo>
                  <a:lnTo>
                    <a:pt x="804" y="1911"/>
                  </a:lnTo>
                  <a:lnTo>
                    <a:pt x="804" y="1911"/>
                  </a:lnTo>
                  <a:cubicBezTo>
                    <a:pt x="775" y="1990"/>
                    <a:pt x="745" y="2068"/>
                    <a:pt x="706" y="2147"/>
                  </a:cubicBezTo>
                  <a:cubicBezTo>
                    <a:pt x="697" y="2176"/>
                    <a:pt x="726" y="2196"/>
                    <a:pt x="745" y="2196"/>
                  </a:cubicBezTo>
                  <a:cubicBezTo>
                    <a:pt x="755" y="2196"/>
                    <a:pt x="765" y="2196"/>
                    <a:pt x="775" y="2176"/>
                  </a:cubicBezTo>
                  <a:lnTo>
                    <a:pt x="863" y="1970"/>
                  </a:lnTo>
                  <a:cubicBezTo>
                    <a:pt x="863" y="1961"/>
                    <a:pt x="873" y="1941"/>
                    <a:pt x="882" y="1931"/>
                  </a:cubicBezTo>
                  <a:cubicBezTo>
                    <a:pt x="912" y="2020"/>
                    <a:pt x="951" y="2118"/>
                    <a:pt x="991" y="2205"/>
                  </a:cubicBezTo>
                  <a:cubicBezTo>
                    <a:pt x="1000" y="2225"/>
                    <a:pt x="1010" y="2235"/>
                    <a:pt x="1020" y="2235"/>
                  </a:cubicBezTo>
                  <a:cubicBezTo>
                    <a:pt x="1049" y="2235"/>
                    <a:pt x="1069" y="2205"/>
                    <a:pt x="1059" y="2186"/>
                  </a:cubicBezTo>
                  <a:cubicBezTo>
                    <a:pt x="1010" y="2068"/>
                    <a:pt x="971" y="1961"/>
                    <a:pt x="922" y="1843"/>
                  </a:cubicBezTo>
                  <a:lnTo>
                    <a:pt x="912" y="1833"/>
                  </a:lnTo>
                  <a:cubicBezTo>
                    <a:pt x="951" y="1755"/>
                    <a:pt x="980" y="1676"/>
                    <a:pt x="1020" y="1588"/>
                  </a:cubicBezTo>
                  <a:cubicBezTo>
                    <a:pt x="1059" y="1686"/>
                    <a:pt x="1089" y="1784"/>
                    <a:pt x="1128" y="1872"/>
                  </a:cubicBezTo>
                  <a:cubicBezTo>
                    <a:pt x="1137" y="1892"/>
                    <a:pt x="1147" y="1892"/>
                    <a:pt x="1157" y="1892"/>
                  </a:cubicBezTo>
                  <a:cubicBezTo>
                    <a:pt x="1187" y="1892"/>
                    <a:pt x="1206" y="1872"/>
                    <a:pt x="1196" y="1843"/>
                  </a:cubicBezTo>
                  <a:cubicBezTo>
                    <a:pt x="1147" y="1735"/>
                    <a:pt x="1108" y="1617"/>
                    <a:pt x="1059" y="1510"/>
                  </a:cubicBezTo>
                  <a:lnTo>
                    <a:pt x="1059" y="1500"/>
                  </a:lnTo>
                  <a:cubicBezTo>
                    <a:pt x="1069" y="1461"/>
                    <a:pt x="1089" y="1412"/>
                    <a:pt x="1108" y="1363"/>
                  </a:cubicBezTo>
                  <a:cubicBezTo>
                    <a:pt x="1128" y="1373"/>
                    <a:pt x="1147" y="1373"/>
                    <a:pt x="1167" y="1373"/>
                  </a:cubicBezTo>
                  <a:cubicBezTo>
                    <a:pt x="1216" y="1373"/>
                    <a:pt x="1265" y="1363"/>
                    <a:pt x="1304" y="1343"/>
                  </a:cubicBezTo>
                  <a:lnTo>
                    <a:pt x="1392" y="1461"/>
                  </a:lnTo>
                  <a:cubicBezTo>
                    <a:pt x="1383" y="1578"/>
                    <a:pt x="1363" y="1706"/>
                    <a:pt x="1353" y="1824"/>
                  </a:cubicBezTo>
                  <a:cubicBezTo>
                    <a:pt x="1343" y="1843"/>
                    <a:pt x="1363" y="1863"/>
                    <a:pt x="1383" y="1863"/>
                  </a:cubicBezTo>
                  <a:cubicBezTo>
                    <a:pt x="1402" y="1863"/>
                    <a:pt x="1422" y="1853"/>
                    <a:pt x="1422" y="1833"/>
                  </a:cubicBezTo>
                  <a:lnTo>
                    <a:pt x="1451" y="1539"/>
                  </a:lnTo>
                  <a:cubicBezTo>
                    <a:pt x="1510" y="1608"/>
                    <a:pt x="1559" y="1676"/>
                    <a:pt x="1618" y="1755"/>
                  </a:cubicBezTo>
                  <a:cubicBezTo>
                    <a:pt x="1598" y="1872"/>
                    <a:pt x="1588" y="1990"/>
                    <a:pt x="1568" y="2107"/>
                  </a:cubicBezTo>
                  <a:cubicBezTo>
                    <a:pt x="1568" y="2137"/>
                    <a:pt x="1588" y="2147"/>
                    <a:pt x="1608" y="2147"/>
                  </a:cubicBezTo>
                  <a:cubicBezTo>
                    <a:pt x="1627" y="2147"/>
                    <a:pt x="1637" y="2137"/>
                    <a:pt x="1647" y="2118"/>
                  </a:cubicBezTo>
                  <a:cubicBezTo>
                    <a:pt x="1657" y="2020"/>
                    <a:pt x="1666" y="1931"/>
                    <a:pt x="1677" y="1833"/>
                  </a:cubicBezTo>
                  <a:cubicBezTo>
                    <a:pt x="1735" y="1902"/>
                    <a:pt x="1784" y="1970"/>
                    <a:pt x="1833" y="2039"/>
                  </a:cubicBezTo>
                  <a:cubicBezTo>
                    <a:pt x="1843" y="2049"/>
                    <a:pt x="1853" y="2049"/>
                    <a:pt x="1862" y="2049"/>
                  </a:cubicBezTo>
                  <a:cubicBezTo>
                    <a:pt x="1892" y="2049"/>
                    <a:pt x="1912" y="2020"/>
                    <a:pt x="1892" y="1990"/>
                  </a:cubicBezTo>
                  <a:cubicBezTo>
                    <a:pt x="1853" y="1931"/>
                    <a:pt x="1804" y="1872"/>
                    <a:pt x="1755" y="1824"/>
                  </a:cubicBezTo>
                  <a:cubicBezTo>
                    <a:pt x="1745" y="1804"/>
                    <a:pt x="1735" y="1794"/>
                    <a:pt x="1725" y="1784"/>
                  </a:cubicBezTo>
                  <a:lnTo>
                    <a:pt x="1725" y="1784"/>
                  </a:lnTo>
                  <a:cubicBezTo>
                    <a:pt x="1833" y="1794"/>
                    <a:pt x="1931" y="1804"/>
                    <a:pt x="2029" y="1824"/>
                  </a:cubicBezTo>
                  <a:lnTo>
                    <a:pt x="2039" y="1824"/>
                  </a:lnTo>
                  <a:cubicBezTo>
                    <a:pt x="2078" y="1824"/>
                    <a:pt x="2078" y="1755"/>
                    <a:pt x="2039" y="1755"/>
                  </a:cubicBezTo>
                  <a:cubicBezTo>
                    <a:pt x="1921" y="1735"/>
                    <a:pt x="1804" y="1715"/>
                    <a:pt x="1677" y="1706"/>
                  </a:cubicBezTo>
                  <a:lnTo>
                    <a:pt x="1677" y="1696"/>
                  </a:lnTo>
                  <a:lnTo>
                    <a:pt x="1666" y="1706"/>
                  </a:lnTo>
                  <a:cubicBezTo>
                    <a:pt x="1618" y="1628"/>
                    <a:pt x="1559" y="1559"/>
                    <a:pt x="1510" y="1490"/>
                  </a:cubicBezTo>
                  <a:lnTo>
                    <a:pt x="1510" y="1490"/>
                  </a:lnTo>
                  <a:cubicBezTo>
                    <a:pt x="1608" y="1510"/>
                    <a:pt x="1706" y="1519"/>
                    <a:pt x="1804" y="1530"/>
                  </a:cubicBezTo>
                  <a:lnTo>
                    <a:pt x="1814" y="1530"/>
                  </a:lnTo>
                  <a:cubicBezTo>
                    <a:pt x="1853" y="1530"/>
                    <a:pt x="1862" y="1471"/>
                    <a:pt x="1814" y="1461"/>
                  </a:cubicBezTo>
                  <a:cubicBezTo>
                    <a:pt x="1696" y="1441"/>
                    <a:pt x="1579" y="1432"/>
                    <a:pt x="1461" y="1412"/>
                  </a:cubicBezTo>
                  <a:lnTo>
                    <a:pt x="1451" y="1412"/>
                  </a:lnTo>
                  <a:cubicBezTo>
                    <a:pt x="1412" y="1373"/>
                    <a:pt x="1383" y="1334"/>
                    <a:pt x="1353" y="1294"/>
                  </a:cubicBezTo>
                  <a:cubicBezTo>
                    <a:pt x="1372" y="1275"/>
                    <a:pt x="1392" y="1245"/>
                    <a:pt x="1402" y="1225"/>
                  </a:cubicBezTo>
                  <a:cubicBezTo>
                    <a:pt x="1412" y="1186"/>
                    <a:pt x="1422" y="1157"/>
                    <a:pt x="1422" y="1118"/>
                  </a:cubicBezTo>
                  <a:cubicBezTo>
                    <a:pt x="1470" y="1118"/>
                    <a:pt x="1529" y="1108"/>
                    <a:pt x="1579" y="1098"/>
                  </a:cubicBezTo>
                  <a:cubicBezTo>
                    <a:pt x="1677" y="1177"/>
                    <a:pt x="1775" y="1245"/>
                    <a:pt x="1873" y="1314"/>
                  </a:cubicBezTo>
                  <a:cubicBezTo>
                    <a:pt x="1882" y="1323"/>
                    <a:pt x="1882" y="1323"/>
                    <a:pt x="1892" y="1323"/>
                  </a:cubicBezTo>
                  <a:cubicBezTo>
                    <a:pt x="1921" y="1323"/>
                    <a:pt x="1941" y="1284"/>
                    <a:pt x="1912" y="1255"/>
                  </a:cubicBezTo>
                  <a:cubicBezTo>
                    <a:pt x="1833" y="1206"/>
                    <a:pt x="1755" y="1147"/>
                    <a:pt x="1686" y="1088"/>
                  </a:cubicBezTo>
                  <a:cubicBezTo>
                    <a:pt x="1764" y="1079"/>
                    <a:pt x="1853" y="1059"/>
                    <a:pt x="1941" y="1049"/>
                  </a:cubicBezTo>
                  <a:cubicBezTo>
                    <a:pt x="2039" y="1127"/>
                    <a:pt x="2137" y="1196"/>
                    <a:pt x="2235" y="1265"/>
                  </a:cubicBezTo>
                  <a:cubicBezTo>
                    <a:pt x="2235" y="1275"/>
                    <a:pt x="2245" y="1275"/>
                    <a:pt x="2254" y="1275"/>
                  </a:cubicBezTo>
                  <a:cubicBezTo>
                    <a:pt x="2284" y="1275"/>
                    <a:pt x="2304" y="1236"/>
                    <a:pt x="2274" y="1216"/>
                  </a:cubicBezTo>
                  <a:lnTo>
                    <a:pt x="2039" y="1040"/>
                  </a:lnTo>
                  <a:cubicBezTo>
                    <a:pt x="2127" y="1029"/>
                    <a:pt x="2215" y="1020"/>
                    <a:pt x="2304" y="1000"/>
                  </a:cubicBezTo>
                  <a:cubicBezTo>
                    <a:pt x="2343" y="1000"/>
                    <a:pt x="2343" y="931"/>
                    <a:pt x="2293" y="931"/>
                  </a:cubicBezTo>
                  <a:cubicBezTo>
                    <a:pt x="2215" y="942"/>
                    <a:pt x="2147" y="951"/>
                    <a:pt x="2078" y="961"/>
                  </a:cubicBezTo>
                  <a:cubicBezTo>
                    <a:pt x="2058" y="961"/>
                    <a:pt x="2039" y="971"/>
                    <a:pt x="2029" y="971"/>
                  </a:cubicBezTo>
                  <a:cubicBezTo>
                    <a:pt x="2088" y="892"/>
                    <a:pt x="2147" y="814"/>
                    <a:pt x="2215" y="736"/>
                  </a:cubicBezTo>
                  <a:cubicBezTo>
                    <a:pt x="2235" y="707"/>
                    <a:pt x="2206" y="677"/>
                    <a:pt x="2176" y="677"/>
                  </a:cubicBezTo>
                  <a:cubicBezTo>
                    <a:pt x="2176" y="677"/>
                    <a:pt x="2167" y="677"/>
                    <a:pt x="2156" y="687"/>
                  </a:cubicBezTo>
                  <a:cubicBezTo>
                    <a:pt x="2078" y="785"/>
                    <a:pt x="2010" y="873"/>
                    <a:pt x="1931" y="971"/>
                  </a:cubicBezTo>
                  <a:lnTo>
                    <a:pt x="1931" y="981"/>
                  </a:lnTo>
                  <a:cubicBezTo>
                    <a:pt x="1843" y="990"/>
                    <a:pt x="1755" y="1000"/>
                    <a:pt x="1666" y="1020"/>
                  </a:cubicBezTo>
                  <a:cubicBezTo>
                    <a:pt x="1725" y="942"/>
                    <a:pt x="1784" y="863"/>
                    <a:pt x="1853" y="775"/>
                  </a:cubicBezTo>
                  <a:cubicBezTo>
                    <a:pt x="1873" y="755"/>
                    <a:pt x="1843" y="726"/>
                    <a:pt x="1823" y="726"/>
                  </a:cubicBezTo>
                  <a:cubicBezTo>
                    <a:pt x="1814" y="726"/>
                    <a:pt x="1804" y="726"/>
                    <a:pt x="1794" y="736"/>
                  </a:cubicBezTo>
                  <a:cubicBezTo>
                    <a:pt x="1716" y="834"/>
                    <a:pt x="1647" y="922"/>
                    <a:pt x="1568" y="1020"/>
                  </a:cubicBezTo>
                  <a:lnTo>
                    <a:pt x="1568" y="1029"/>
                  </a:lnTo>
                  <a:cubicBezTo>
                    <a:pt x="1510" y="1040"/>
                    <a:pt x="1461" y="1040"/>
                    <a:pt x="1402" y="1049"/>
                  </a:cubicBezTo>
                  <a:cubicBezTo>
                    <a:pt x="1383" y="1000"/>
                    <a:pt x="1353" y="951"/>
                    <a:pt x="1294" y="912"/>
                  </a:cubicBezTo>
                  <a:cubicBezTo>
                    <a:pt x="1314" y="863"/>
                    <a:pt x="1343" y="814"/>
                    <a:pt x="1363" y="755"/>
                  </a:cubicBezTo>
                  <a:cubicBezTo>
                    <a:pt x="1470" y="707"/>
                    <a:pt x="1588" y="657"/>
                    <a:pt x="1696" y="618"/>
                  </a:cubicBezTo>
                  <a:cubicBezTo>
                    <a:pt x="1735" y="598"/>
                    <a:pt x="1716" y="550"/>
                    <a:pt x="1686" y="550"/>
                  </a:cubicBezTo>
                  <a:lnTo>
                    <a:pt x="1666" y="550"/>
                  </a:lnTo>
                  <a:cubicBezTo>
                    <a:pt x="1579" y="589"/>
                    <a:pt x="1490" y="628"/>
                    <a:pt x="1402" y="657"/>
                  </a:cubicBezTo>
                  <a:cubicBezTo>
                    <a:pt x="1431" y="579"/>
                    <a:pt x="1470" y="500"/>
                    <a:pt x="1500" y="422"/>
                  </a:cubicBezTo>
                  <a:cubicBezTo>
                    <a:pt x="1608" y="373"/>
                    <a:pt x="1725" y="324"/>
                    <a:pt x="1833" y="275"/>
                  </a:cubicBezTo>
                  <a:cubicBezTo>
                    <a:pt x="1873" y="265"/>
                    <a:pt x="1853" y="206"/>
                    <a:pt x="1823" y="206"/>
                  </a:cubicBezTo>
                  <a:lnTo>
                    <a:pt x="1804" y="206"/>
                  </a:lnTo>
                  <a:lnTo>
                    <a:pt x="1539" y="324"/>
                  </a:lnTo>
                  <a:cubicBezTo>
                    <a:pt x="1568" y="246"/>
                    <a:pt x="1608" y="167"/>
                    <a:pt x="1637" y="89"/>
                  </a:cubicBezTo>
                  <a:cubicBezTo>
                    <a:pt x="1647" y="60"/>
                    <a:pt x="1627" y="40"/>
                    <a:pt x="1608" y="40"/>
                  </a:cubicBezTo>
                  <a:cubicBezTo>
                    <a:pt x="1588" y="40"/>
                    <a:pt x="1579" y="40"/>
                    <a:pt x="1568" y="60"/>
                  </a:cubicBezTo>
                  <a:cubicBezTo>
                    <a:pt x="1549" y="128"/>
                    <a:pt x="1520" y="197"/>
                    <a:pt x="1490" y="265"/>
                  </a:cubicBezTo>
                  <a:cubicBezTo>
                    <a:pt x="1481" y="275"/>
                    <a:pt x="1481" y="295"/>
                    <a:pt x="1470" y="304"/>
                  </a:cubicBezTo>
                  <a:cubicBezTo>
                    <a:pt x="1431" y="217"/>
                    <a:pt x="1392" y="119"/>
                    <a:pt x="1353" y="30"/>
                  </a:cubicBezTo>
                  <a:cubicBezTo>
                    <a:pt x="1353" y="10"/>
                    <a:pt x="1343" y="1"/>
                    <a:pt x="1324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4"/>
            <p:cNvSpPr/>
            <p:nvPr/>
          </p:nvSpPr>
          <p:spPr>
            <a:xfrm>
              <a:off x="1072537" y="763259"/>
              <a:ext cx="213231" cy="203212"/>
            </a:xfrm>
            <a:custGeom>
              <a:avLst/>
              <a:gdLst/>
              <a:ahLst/>
              <a:cxnLst/>
              <a:rect l="l" t="t" r="r" b="b"/>
              <a:pathLst>
                <a:path w="1255" h="1196" extrusionOk="0">
                  <a:moveTo>
                    <a:pt x="706" y="0"/>
                  </a:moveTo>
                  <a:cubicBezTo>
                    <a:pt x="696" y="0"/>
                    <a:pt x="686" y="11"/>
                    <a:pt x="686" y="30"/>
                  </a:cubicBezTo>
                  <a:cubicBezTo>
                    <a:pt x="715" y="89"/>
                    <a:pt x="735" y="148"/>
                    <a:pt x="765" y="207"/>
                  </a:cubicBezTo>
                  <a:cubicBezTo>
                    <a:pt x="745" y="255"/>
                    <a:pt x="725" y="294"/>
                    <a:pt x="715" y="344"/>
                  </a:cubicBezTo>
                  <a:cubicBezTo>
                    <a:pt x="696" y="294"/>
                    <a:pt x="667" y="246"/>
                    <a:pt x="647" y="196"/>
                  </a:cubicBezTo>
                  <a:cubicBezTo>
                    <a:pt x="647" y="187"/>
                    <a:pt x="637" y="177"/>
                    <a:pt x="637" y="177"/>
                  </a:cubicBezTo>
                  <a:cubicBezTo>
                    <a:pt x="617" y="177"/>
                    <a:pt x="608" y="196"/>
                    <a:pt x="617" y="207"/>
                  </a:cubicBezTo>
                  <a:cubicBezTo>
                    <a:pt x="637" y="265"/>
                    <a:pt x="667" y="324"/>
                    <a:pt x="686" y="383"/>
                  </a:cubicBezTo>
                  <a:cubicBezTo>
                    <a:pt x="686" y="392"/>
                    <a:pt x="686" y="392"/>
                    <a:pt x="696" y="392"/>
                  </a:cubicBezTo>
                  <a:cubicBezTo>
                    <a:pt x="676" y="422"/>
                    <a:pt x="667" y="451"/>
                    <a:pt x="656" y="471"/>
                  </a:cubicBezTo>
                  <a:lnTo>
                    <a:pt x="627" y="471"/>
                  </a:lnTo>
                  <a:cubicBezTo>
                    <a:pt x="608" y="471"/>
                    <a:pt x="588" y="481"/>
                    <a:pt x="569" y="490"/>
                  </a:cubicBezTo>
                  <a:cubicBezTo>
                    <a:pt x="549" y="461"/>
                    <a:pt x="529" y="442"/>
                    <a:pt x="510" y="412"/>
                  </a:cubicBezTo>
                  <a:cubicBezTo>
                    <a:pt x="519" y="353"/>
                    <a:pt x="529" y="285"/>
                    <a:pt x="529" y="216"/>
                  </a:cubicBezTo>
                  <a:cubicBezTo>
                    <a:pt x="529" y="207"/>
                    <a:pt x="519" y="196"/>
                    <a:pt x="510" y="196"/>
                  </a:cubicBezTo>
                  <a:cubicBezTo>
                    <a:pt x="500" y="196"/>
                    <a:pt x="500" y="207"/>
                    <a:pt x="490" y="216"/>
                  </a:cubicBezTo>
                  <a:cubicBezTo>
                    <a:pt x="490" y="265"/>
                    <a:pt x="480" y="314"/>
                    <a:pt x="480" y="373"/>
                  </a:cubicBezTo>
                  <a:lnTo>
                    <a:pt x="392" y="255"/>
                  </a:lnTo>
                  <a:cubicBezTo>
                    <a:pt x="402" y="196"/>
                    <a:pt x="402" y="128"/>
                    <a:pt x="412" y="69"/>
                  </a:cubicBezTo>
                  <a:cubicBezTo>
                    <a:pt x="412" y="50"/>
                    <a:pt x="402" y="40"/>
                    <a:pt x="392" y="40"/>
                  </a:cubicBezTo>
                  <a:cubicBezTo>
                    <a:pt x="382" y="40"/>
                    <a:pt x="373" y="50"/>
                    <a:pt x="373" y="59"/>
                  </a:cubicBezTo>
                  <a:cubicBezTo>
                    <a:pt x="373" y="109"/>
                    <a:pt x="362" y="167"/>
                    <a:pt x="353" y="216"/>
                  </a:cubicBezTo>
                  <a:cubicBezTo>
                    <a:pt x="323" y="177"/>
                    <a:pt x="304" y="138"/>
                    <a:pt x="275" y="109"/>
                  </a:cubicBezTo>
                  <a:cubicBezTo>
                    <a:pt x="264" y="98"/>
                    <a:pt x="264" y="98"/>
                    <a:pt x="255" y="98"/>
                  </a:cubicBezTo>
                  <a:cubicBezTo>
                    <a:pt x="245" y="98"/>
                    <a:pt x="225" y="109"/>
                    <a:pt x="245" y="128"/>
                  </a:cubicBezTo>
                  <a:cubicBezTo>
                    <a:pt x="264" y="157"/>
                    <a:pt x="284" y="187"/>
                    <a:pt x="314" y="226"/>
                  </a:cubicBezTo>
                  <a:lnTo>
                    <a:pt x="333" y="246"/>
                  </a:lnTo>
                  <a:cubicBezTo>
                    <a:pt x="275" y="236"/>
                    <a:pt x="225" y="226"/>
                    <a:pt x="166" y="216"/>
                  </a:cubicBezTo>
                  <a:cubicBezTo>
                    <a:pt x="147" y="216"/>
                    <a:pt x="137" y="255"/>
                    <a:pt x="166" y="255"/>
                  </a:cubicBezTo>
                  <a:cubicBezTo>
                    <a:pt x="225" y="265"/>
                    <a:pt x="294" y="275"/>
                    <a:pt x="353" y="285"/>
                  </a:cubicBezTo>
                  <a:lnTo>
                    <a:pt x="362" y="285"/>
                  </a:lnTo>
                  <a:cubicBezTo>
                    <a:pt x="392" y="324"/>
                    <a:pt x="421" y="363"/>
                    <a:pt x="451" y="392"/>
                  </a:cubicBezTo>
                  <a:cubicBezTo>
                    <a:pt x="392" y="392"/>
                    <a:pt x="343" y="383"/>
                    <a:pt x="284" y="373"/>
                  </a:cubicBezTo>
                  <a:cubicBezTo>
                    <a:pt x="264" y="373"/>
                    <a:pt x="255" y="412"/>
                    <a:pt x="284" y="412"/>
                  </a:cubicBezTo>
                  <a:cubicBezTo>
                    <a:pt x="343" y="422"/>
                    <a:pt x="412" y="432"/>
                    <a:pt x="471" y="442"/>
                  </a:cubicBezTo>
                  <a:lnTo>
                    <a:pt x="480" y="442"/>
                  </a:lnTo>
                  <a:cubicBezTo>
                    <a:pt x="500" y="461"/>
                    <a:pt x="519" y="481"/>
                    <a:pt x="529" y="510"/>
                  </a:cubicBezTo>
                  <a:cubicBezTo>
                    <a:pt x="519" y="520"/>
                    <a:pt x="510" y="540"/>
                    <a:pt x="500" y="549"/>
                  </a:cubicBezTo>
                  <a:cubicBezTo>
                    <a:pt x="500" y="569"/>
                    <a:pt x="490" y="579"/>
                    <a:pt x="490" y="599"/>
                  </a:cubicBezTo>
                  <a:cubicBezTo>
                    <a:pt x="460" y="599"/>
                    <a:pt x="441" y="608"/>
                    <a:pt x="412" y="608"/>
                  </a:cubicBezTo>
                  <a:cubicBezTo>
                    <a:pt x="353" y="569"/>
                    <a:pt x="304" y="530"/>
                    <a:pt x="255" y="490"/>
                  </a:cubicBezTo>
                  <a:lnTo>
                    <a:pt x="245" y="490"/>
                  </a:lnTo>
                  <a:cubicBezTo>
                    <a:pt x="225" y="490"/>
                    <a:pt x="216" y="510"/>
                    <a:pt x="225" y="520"/>
                  </a:cubicBezTo>
                  <a:cubicBezTo>
                    <a:pt x="275" y="549"/>
                    <a:pt x="314" y="588"/>
                    <a:pt x="353" y="618"/>
                  </a:cubicBezTo>
                  <a:cubicBezTo>
                    <a:pt x="304" y="618"/>
                    <a:pt x="264" y="628"/>
                    <a:pt x="216" y="638"/>
                  </a:cubicBezTo>
                  <a:cubicBezTo>
                    <a:pt x="166" y="599"/>
                    <a:pt x="108" y="559"/>
                    <a:pt x="59" y="520"/>
                  </a:cubicBezTo>
                  <a:cubicBezTo>
                    <a:pt x="59" y="510"/>
                    <a:pt x="49" y="510"/>
                    <a:pt x="49" y="510"/>
                  </a:cubicBezTo>
                  <a:cubicBezTo>
                    <a:pt x="29" y="510"/>
                    <a:pt x="20" y="540"/>
                    <a:pt x="39" y="549"/>
                  </a:cubicBezTo>
                  <a:lnTo>
                    <a:pt x="157" y="638"/>
                  </a:lnTo>
                  <a:cubicBezTo>
                    <a:pt x="118" y="647"/>
                    <a:pt x="68" y="657"/>
                    <a:pt x="20" y="657"/>
                  </a:cubicBezTo>
                  <a:cubicBezTo>
                    <a:pt x="0" y="667"/>
                    <a:pt x="0" y="697"/>
                    <a:pt x="20" y="697"/>
                  </a:cubicBezTo>
                  <a:lnTo>
                    <a:pt x="29" y="697"/>
                  </a:lnTo>
                  <a:cubicBezTo>
                    <a:pt x="68" y="697"/>
                    <a:pt x="108" y="686"/>
                    <a:pt x="147" y="686"/>
                  </a:cubicBezTo>
                  <a:cubicBezTo>
                    <a:pt x="157" y="677"/>
                    <a:pt x="157" y="677"/>
                    <a:pt x="166" y="677"/>
                  </a:cubicBezTo>
                  <a:cubicBezTo>
                    <a:pt x="137" y="726"/>
                    <a:pt x="98" y="765"/>
                    <a:pt x="68" y="804"/>
                  </a:cubicBezTo>
                  <a:cubicBezTo>
                    <a:pt x="59" y="824"/>
                    <a:pt x="68" y="834"/>
                    <a:pt x="88" y="834"/>
                  </a:cubicBezTo>
                  <a:lnTo>
                    <a:pt x="98" y="834"/>
                  </a:lnTo>
                  <a:cubicBezTo>
                    <a:pt x="137" y="775"/>
                    <a:pt x="177" y="726"/>
                    <a:pt x="216" y="677"/>
                  </a:cubicBezTo>
                  <a:cubicBezTo>
                    <a:pt x="225" y="677"/>
                    <a:pt x="225" y="677"/>
                    <a:pt x="225" y="667"/>
                  </a:cubicBezTo>
                  <a:cubicBezTo>
                    <a:pt x="264" y="667"/>
                    <a:pt x="314" y="657"/>
                    <a:pt x="362" y="657"/>
                  </a:cubicBezTo>
                  <a:cubicBezTo>
                    <a:pt x="333" y="697"/>
                    <a:pt x="294" y="736"/>
                    <a:pt x="264" y="784"/>
                  </a:cubicBezTo>
                  <a:cubicBezTo>
                    <a:pt x="255" y="795"/>
                    <a:pt x="264" y="814"/>
                    <a:pt x="284" y="814"/>
                  </a:cubicBezTo>
                  <a:cubicBezTo>
                    <a:pt x="284" y="814"/>
                    <a:pt x="294" y="814"/>
                    <a:pt x="294" y="804"/>
                  </a:cubicBezTo>
                  <a:cubicBezTo>
                    <a:pt x="333" y="755"/>
                    <a:pt x="373" y="706"/>
                    <a:pt x="412" y="647"/>
                  </a:cubicBezTo>
                  <a:lnTo>
                    <a:pt x="421" y="647"/>
                  </a:lnTo>
                  <a:cubicBezTo>
                    <a:pt x="441" y="638"/>
                    <a:pt x="471" y="638"/>
                    <a:pt x="500" y="638"/>
                  </a:cubicBezTo>
                  <a:cubicBezTo>
                    <a:pt x="510" y="667"/>
                    <a:pt x="529" y="697"/>
                    <a:pt x="558" y="716"/>
                  </a:cubicBezTo>
                  <a:cubicBezTo>
                    <a:pt x="549" y="745"/>
                    <a:pt x="539" y="765"/>
                    <a:pt x="529" y="795"/>
                  </a:cubicBezTo>
                  <a:cubicBezTo>
                    <a:pt x="471" y="814"/>
                    <a:pt x="412" y="843"/>
                    <a:pt x="343" y="873"/>
                  </a:cubicBezTo>
                  <a:cubicBezTo>
                    <a:pt x="323" y="882"/>
                    <a:pt x="333" y="902"/>
                    <a:pt x="353" y="902"/>
                  </a:cubicBezTo>
                  <a:lnTo>
                    <a:pt x="362" y="902"/>
                  </a:lnTo>
                  <a:lnTo>
                    <a:pt x="510" y="843"/>
                  </a:lnTo>
                  <a:lnTo>
                    <a:pt x="510" y="843"/>
                  </a:lnTo>
                  <a:cubicBezTo>
                    <a:pt x="490" y="882"/>
                    <a:pt x="471" y="932"/>
                    <a:pt x="451" y="971"/>
                  </a:cubicBezTo>
                  <a:cubicBezTo>
                    <a:pt x="392" y="1000"/>
                    <a:pt x="333" y="1030"/>
                    <a:pt x="275" y="1049"/>
                  </a:cubicBezTo>
                  <a:cubicBezTo>
                    <a:pt x="255" y="1059"/>
                    <a:pt x="264" y="1089"/>
                    <a:pt x="284" y="1089"/>
                  </a:cubicBezTo>
                  <a:lnTo>
                    <a:pt x="431" y="1030"/>
                  </a:lnTo>
                  <a:lnTo>
                    <a:pt x="431" y="1030"/>
                  </a:lnTo>
                  <a:cubicBezTo>
                    <a:pt x="412" y="1069"/>
                    <a:pt x="392" y="1108"/>
                    <a:pt x="373" y="1157"/>
                  </a:cubicBezTo>
                  <a:cubicBezTo>
                    <a:pt x="373" y="1167"/>
                    <a:pt x="382" y="1176"/>
                    <a:pt x="392" y="1176"/>
                  </a:cubicBezTo>
                  <a:cubicBezTo>
                    <a:pt x="402" y="1176"/>
                    <a:pt x="412" y="1176"/>
                    <a:pt x="412" y="1167"/>
                  </a:cubicBezTo>
                  <a:cubicBezTo>
                    <a:pt x="431" y="1128"/>
                    <a:pt x="441" y="1098"/>
                    <a:pt x="460" y="1059"/>
                  </a:cubicBezTo>
                  <a:cubicBezTo>
                    <a:pt x="460" y="1049"/>
                    <a:pt x="460" y="1039"/>
                    <a:pt x="471" y="1039"/>
                  </a:cubicBezTo>
                  <a:lnTo>
                    <a:pt x="529" y="1187"/>
                  </a:lnTo>
                  <a:cubicBezTo>
                    <a:pt x="529" y="1196"/>
                    <a:pt x="539" y="1196"/>
                    <a:pt x="549" y="1196"/>
                  </a:cubicBezTo>
                  <a:cubicBezTo>
                    <a:pt x="558" y="1196"/>
                    <a:pt x="569" y="1187"/>
                    <a:pt x="569" y="1167"/>
                  </a:cubicBezTo>
                  <a:cubicBezTo>
                    <a:pt x="539" y="1108"/>
                    <a:pt x="519" y="1049"/>
                    <a:pt x="490" y="991"/>
                  </a:cubicBezTo>
                  <a:cubicBezTo>
                    <a:pt x="510" y="941"/>
                    <a:pt x="529" y="902"/>
                    <a:pt x="539" y="853"/>
                  </a:cubicBezTo>
                  <a:cubicBezTo>
                    <a:pt x="558" y="902"/>
                    <a:pt x="588" y="951"/>
                    <a:pt x="608" y="1000"/>
                  </a:cubicBezTo>
                  <a:cubicBezTo>
                    <a:pt x="608" y="1010"/>
                    <a:pt x="617" y="1020"/>
                    <a:pt x="617" y="1020"/>
                  </a:cubicBezTo>
                  <a:cubicBezTo>
                    <a:pt x="627" y="1020"/>
                    <a:pt x="647" y="1000"/>
                    <a:pt x="637" y="991"/>
                  </a:cubicBezTo>
                  <a:cubicBezTo>
                    <a:pt x="617" y="932"/>
                    <a:pt x="588" y="873"/>
                    <a:pt x="569" y="814"/>
                  </a:cubicBezTo>
                  <a:cubicBezTo>
                    <a:pt x="569" y="804"/>
                    <a:pt x="569" y="804"/>
                    <a:pt x="558" y="804"/>
                  </a:cubicBezTo>
                  <a:cubicBezTo>
                    <a:pt x="569" y="784"/>
                    <a:pt x="578" y="755"/>
                    <a:pt x="588" y="736"/>
                  </a:cubicBezTo>
                  <a:lnTo>
                    <a:pt x="627" y="736"/>
                  </a:lnTo>
                  <a:cubicBezTo>
                    <a:pt x="647" y="736"/>
                    <a:pt x="676" y="726"/>
                    <a:pt x="696" y="716"/>
                  </a:cubicBezTo>
                  <a:cubicBezTo>
                    <a:pt x="715" y="736"/>
                    <a:pt x="725" y="765"/>
                    <a:pt x="745" y="784"/>
                  </a:cubicBezTo>
                  <a:cubicBezTo>
                    <a:pt x="735" y="843"/>
                    <a:pt x="725" y="912"/>
                    <a:pt x="725" y="980"/>
                  </a:cubicBezTo>
                  <a:cubicBezTo>
                    <a:pt x="725" y="991"/>
                    <a:pt x="735" y="1000"/>
                    <a:pt x="745" y="1000"/>
                  </a:cubicBezTo>
                  <a:cubicBezTo>
                    <a:pt x="754" y="1000"/>
                    <a:pt x="754" y="991"/>
                    <a:pt x="765" y="980"/>
                  </a:cubicBezTo>
                  <a:cubicBezTo>
                    <a:pt x="765" y="932"/>
                    <a:pt x="774" y="882"/>
                    <a:pt x="774" y="824"/>
                  </a:cubicBezTo>
                  <a:lnTo>
                    <a:pt x="863" y="941"/>
                  </a:lnTo>
                  <a:cubicBezTo>
                    <a:pt x="852" y="1000"/>
                    <a:pt x="852" y="1069"/>
                    <a:pt x="843" y="1128"/>
                  </a:cubicBezTo>
                  <a:cubicBezTo>
                    <a:pt x="843" y="1147"/>
                    <a:pt x="852" y="1157"/>
                    <a:pt x="863" y="1157"/>
                  </a:cubicBezTo>
                  <a:cubicBezTo>
                    <a:pt x="872" y="1157"/>
                    <a:pt x="882" y="1147"/>
                    <a:pt x="882" y="1137"/>
                  </a:cubicBezTo>
                  <a:cubicBezTo>
                    <a:pt x="882" y="1089"/>
                    <a:pt x="892" y="1030"/>
                    <a:pt x="902" y="980"/>
                  </a:cubicBezTo>
                  <a:cubicBezTo>
                    <a:pt x="931" y="1020"/>
                    <a:pt x="950" y="1059"/>
                    <a:pt x="980" y="1089"/>
                  </a:cubicBezTo>
                  <a:cubicBezTo>
                    <a:pt x="990" y="1098"/>
                    <a:pt x="990" y="1098"/>
                    <a:pt x="1000" y="1098"/>
                  </a:cubicBezTo>
                  <a:cubicBezTo>
                    <a:pt x="1009" y="1098"/>
                    <a:pt x="1029" y="1089"/>
                    <a:pt x="1009" y="1069"/>
                  </a:cubicBezTo>
                  <a:cubicBezTo>
                    <a:pt x="990" y="1039"/>
                    <a:pt x="970" y="1010"/>
                    <a:pt x="941" y="971"/>
                  </a:cubicBezTo>
                  <a:lnTo>
                    <a:pt x="921" y="951"/>
                  </a:lnTo>
                  <a:lnTo>
                    <a:pt x="921" y="951"/>
                  </a:lnTo>
                  <a:cubicBezTo>
                    <a:pt x="980" y="961"/>
                    <a:pt x="1029" y="971"/>
                    <a:pt x="1088" y="980"/>
                  </a:cubicBezTo>
                  <a:cubicBezTo>
                    <a:pt x="1107" y="980"/>
                    <a:pt x="1117" y="941"/>
                    <a:pt x="1088" y="941"/>
                  </a:cubicBezTo>
                  <a:cubicBezTo>
                    <a:pt x="1029" y="932"/>
                    <a:pt x="961" y="922"/>
                    <a:pt x="902" y="912"/>
                  </a:cubicBezTo>
                  <a:lnTo>
                    <a:pt x="892" y="912"/>
                  </a:lnTo>
                  <a:cubicBezTo>
                    <a:pt x="863" y="873"/>
                    <a:pt x="833" y="834"/>
                    <a:pt x="804" y="804"/>
                  </a:cubicBezTo>
                  <a:cubicBezTo>
                    <a:pt x="863" y="804"/>
                    <a:pt x="911" y="814"/>
                    <a:pt x="970" y="824"/>
                  </a:cubicBezTo>
                  <a:cubicBezTo>
                    <a:pt x="990" y="824"/>
                    <a:pt x="1000" y="784"/>
                    <a:pt x="970" y="784"/>
                  </a:cubicBezTo>
                  <a:cubicBezTo>
                    <a:pt x="911" y="775"/>
                    <a:pt x="843" y="765"/>
                    <a:pt x="784" y="755"/>
                  </a:cubicBezTo>
                  <a:lnTo>
                    <a:pt x="774" y="755"/>
                  </a:lnTo>
                  <a:cubicBezTo>
                    <a:pt x="754" y="736"/>
                    <a:pt x="745" y="716"/>
                    <a:pt x="725" y="697"/>
                  </a:cubicBezTo>
                  <a:cubicBezTo>
                    <a:pt x="735" y="686"/>
                    <a:pt x="745" y="667"/>
                    <a:pt x="745" y="657"/>
                  </a:cubicBezTo>
                  <a:cubicBezTo>
                    <a:pt x="754" y="638"/>
                    <a:pt x="754" y="618"/>
                    <a:pt x="754" y="599"/>
                  </a:cubicBezTo>
                  <a:cubicBezTo>
                    <a:pt x="784" y="599"/>
                    <a:pt x="813" y="588"/>
                    <a:pt x="843" y="588"/>
                  </a:cubicBezTo>
                  <a:cubicBezTo>
                    <a:pt x="902" y="628"/>
                    <a:pt x="950" y="667"/>
                    <a:pt x="1000" y="706"/>
                  </a:cubicBezTo>
                  <a:lnTo>
                    <a:pt x="1009" y="706"/>
                  </a:lnTo>
                  <a:cubicBezTo>
                    <a:pt x="1029" y="706"/>
                    <a:pt x="1039" y="686"/>
                    <a:pt x="1029" y="677"/>
                  </a:cubicBezTo>
                  <a:cubicBezTo>
                    <a:pt x="980" y="647"/>
                    <a:pt x="941" y="608"/>
                    <a:pt x="902" y="579"/>
                  </a:cubicBezTo>
                  <a:cubicBezTo>
                    <a:pt x="950" y="579"/>
                    <a:pt x="990" y="569"/>
                    <a:pt x="1039" y="559"/>
                  </a:cubicBezTo>
                  <a:cubicBezTo>
                    <a:pt x="1088" y="599"/>
                    <a:pt x="1146" y="638"/>
                    <a:pt x="1196" y="677"/>
                  </a:cubicBezTo>
                  <a:cubicBezTo>
                    <a:pt x="1196" y="686"/>
                    <a:pt x="1205" y="686"/>
                    <a:pt x="1205" y="686"/>
                  </a:cubicBezTo>
                  <a:cubicBezTo>
                    <a:pt x="1225" y="686"/>
                    <a:pt x="1235" y="657"/>
                    <a:pt x="1215" y="647"/>
                  </a:cubicBezTo>
                  <a:lnTo>
                    <a:pt x="1098" y="559"/>
                  </a:lnTo>
                  <a:cubicBezTo>
                    <a:pt x="1137" y="549"/>
                    <a:pt x="1186" y="540"/>
                    <a:pt x="1235" y="540"/>
                  </a:cubicBezTo>
                  <a:cubicBezTo>
                    <a:pt x="1254" y="530"/>
                    <a:pt x="1254" y="501"/>
                    <a:pt x="1235" y="501"/>
                  </a:cubicBezTo>
                  <a:lnTo>
                    <a:pt x="1225" y="501"/>
                  </a:lnTo>
                  <a:cubicBezTo>
                    <a:pt x="1186" y="501"/>
                    <a:pt x="1146" y="510"/>
                    <a:pt x="1107" y="510"/>
                  </a:cubicBezTo>
                  <a:cubicBezTo>
                    <a:pt x="1098" y="520"/>
                    <a:pt x="1098" y="520"/>
                    <a:pt x="1088" y="520"/>
                  </a:cubicBezTo>
                  <a:cubicBezTo>
                    <a:pt x="1117" y="471"/>
                    <a:pt x="1157" y="432"/>
                    <a:pt x="1186" y="392"/>
                  </a:cubicBezTo>
                  <a:cubicBezTo>
                    <a:pt x="1196" y="373"/>
                    <a:pt x="1186" y="363"/>
                    <a:pt x="1166" y="363"/>
                  </a:cubicBezTo>
                  <a:lnTo>
                    <a:pt x="1157" y="363"/>
                  </a:lnTo>
                  <a:cubicBezTo>
                    <a:pt x="1117" y="422"/>
                    <a:pt x="1078" y="471"/>
                    <a:pt x="1039" y="520"/>
                  </a:cubicBezTo>
                  <a:cubicBezTo>
                    <a:pt x="1029" y="520"/>
                    <a:pt x="1029" y="520"/>
                    <a:pt x="1029" y="530"/>
                  </a:cubicBezTo>
                  <a:cubicBezTo>
                    <a:pt x="980" y="530"/>
                    <a:pt x="941" y="540"/>
                    <a:pt x="892" y="540"/>
                  </a:cubicBezTo>
                  <a:cubicBezTo>
                    <a:pt x="921" y="501"/>
                    <a:pt x="961" y="461"/>
                    <a:pt x="990" y="412"/>
                  </a:cubicBezTo>
                  <a:cubicBezTo>
                    <a:pt x="1000" y="403"/>
                    <a:pt x="990" y="383"/>
                    <a:pt x="970" y="383"/>
                  </a:cubicBezTo>
                  <a:cubicBezTo>
                    <a:pt x="970" y="383"/>
                    <a:pt x="961" y="383"/>
                    <a:pt x="961" y="392"/>
                  </a:cubicBezTo>
                  <a:cubicBezTo>
                    <a:pt x="921" y="442"/>
                    <a:pt x="882" y="490"/>
                    <a:pt x="843" y="549"/>
                  </a:cubicBezTo>
                  <a:lnTo>
                    <a:pt x="833" y="549"/>
                  </a:lnTo>
                  <a:cubicBezTo>
                    <a:pt x="813" y="559"/>
                    <a:pt x="784" y="559"/>
                    <a:pt x="754" y="559"/>
                  </a:cubicBezTo>
                  <a:cubicBezTo>
                    <a:pt x="745" y="530"/>
                    <a:pt x="725" y="510"/>
                    <a:pt x="696" y="490"/>
                  </a:cubicBezTo>
                  <a:lnTo>
                    <a:pt x="725" y="403"/>
                  </a:lnTo>
                  <a:cubicBezTo>
                    <a:pt x="784" y="383"/>
                    <a:pt x="843" y="353"/>
                    <a:pt x="911" y="324"/>
                  </a:cubicBezTo>
                  <a:cubicBezTo>
                    <a:pt x="931" y="314"/>
                    <a:pt x="921" y="294"/>
                    <a:pt x="902" y="294"/>
                  </a:cubicBezTo>
                  <a:lnTo>
                    <a:pt x="892" y="294"/>
                  </a:lnTo>
                  <a:lnTo>
                    <a:pt x="745" y="353"/>
                  </a:lnTo>
                  <a:cubicBezTo>
                    <a:pt x="765" y="314"/>
                    <a:pt x="784" y="265"/>
                    <a:pt x="804" y="226"/>
                  </a:cubicBezTo>
                  <a:cubicBezTo>
                    <a:pt x="863" y="196"/>
                    <a:pt x="921" y="167"/>
                    <a:pt x="980" y="148"/>
                  </a:cubicBezTo>
                  <a:cubicBezTo>
                    <a:pt x="1000" y="138"/>
                    <a:pt x="990" y="109"/>
                    <a:pt x="970" y="109"/>
                  </a:cubicBezTo>
                  <a:lnTo>
                    <a:pt x="823" y="167"/>
                  </a:lnTo>
                  <a:cubicBezTo>
                    <a:pt x="843" y="128"/>
                    <a:pt x="863" y="89"/>
                    <a:pt x="872" y="40"/>
                  </a:cubicBezTo>
                  <a:cubicBezTo>
                    <a:pt x="882" y="30"/>
                    <a:pt x="872" y="20"/>
                    <a:pt x="863" y="20"/>
                  </a:cubicBezTo>
                  <a:cubicBezTo>
                    <a:pt x="852" y="20"/>
                    <a:pt x="843" y="20"/>
                    <a:pt x="843" y="30"/>
                  </a:cubicBezTo>
                  <a:cubicBezTo>
                    <a:pt x="823" y="69"/>
                    <a:pt x="813" y="98"/>
                    <a:pt x="794" y="138"/>
                  </a:cubicBezTo>
                  <a:cubicBezTo>
                    <a:pt x="794" y="148"/>
                    <a:pt x="794" y="157"/>
                    <a:pt x="784" y="157"/>
                  </a:cubicBezTo>
                  <a:lnTo>
                    <a:pt x="725" y="11"/>
                  </a:lnTo>
                  <a:cubicBezTo>
                    <a:pt x="725" y="0"/>
                    <a:pt x="715" y="0"/>
                    <a:pt x="706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4"/>
            <p:cNvSpPr/>
            <p:nvPr/>
          </p:nvSpPr>
          <p:spPr>
            <a:xfrm>
              <a:off x="155039" y="87198"/>
              <a:ext cx="609449" cy="569708"/>
            </a:xfrm>
            <a:custGeom>
              <a:avLst/>
              <a:gdLst/>
              <a:ahLst/>
              <a:cxnLst/>
              <a:rect l="l" t="t" r="r" b="b"/>
              <a:pathLst>
                <a:path w="3587" h="3353" extrusionOk="0">
                  <a:moveTo>
                    <a:pt x="1461" y="1"/>
                  </a:moveTo>
                  <a:cubicBezTo>
                    <a:pt x="1441" y="1"/>
                    <a:pt x="1422" y="11"/>
                    <a:pt x="1412" y="31"/>
                  </a:cubicBezTo>
                  <a:cubicBezTo>
                    <a:pt x="1363" y="168"/>
                    <a:pt x="1314" y="315"/>
                    <a:pt x="1274" y="452"/>
                  </a:cubicBezTo>
                  <a:cubicBezTo>
                    <a:pt x="1216" y="334"/>
                    <a:pt x="1157" y="207"/>
                    <a:pt x="1098" y="90"/>
                  </a:cubicBezTo>
                  <a:cubicBezTo>
                    <a:pt x="1089" y="70"/>
                    <a:pt x="1069" y="60"/>
                    <a:pt x="1049" y="60"/>
                  </a:cubicBezTo>
                  <a:cubicBezTo>
                    <a:pt x="1020" y="60"/>
                    <a:pt x="980" y="99"/>
                    <a:pt x="1000" y="138"/>
                  </a:cubicBezTo>
                  <a:cubicBezTo>
                    <a:pt x="1049" y="236"/>
                    <a:pt x="1098" y="344"/>
                    <a:pt x="1147" y="442"/>
                  </a:cubicBezTo>
                  <a:cubicBezTo>
                    <a:pt x="1157" y="462"/>
                    <a:pt x="1167" y="491"/>
                    <a:pt x="1176" y="511"/>
                  </a:cubicBezTo>
                  <a:cubicBezTo>
                    <a:pt x="1030" y="452"/>
                    <a:pt x="893" y="403"/>
                    <a:pt x="745" y="354"/>
                  </a:cubicBezTo>
                  <a:cubicBezTo>
                    <a:pt x="736" y="344"/>
                    <a:pt x="736" y="344"/>
                    <a:pt x="726" y="344"/>
                  </a:cubicBezTo>
                  <a:cubicBezTo>
                    <a:pt x="677" y="344"/>
                    <a:pt x="647" y="432"/>
                    <a:pt x="706" y="452"/>
                  </a:cubicBezTo>
                  <a:cubicBezTo>
                    <a:pt x="882" y="521"/>
                    <a:pt x="1049" y="580"/>
                    <a:pt x="1226" y="638"/>
                  </a:cubicBezTo>
                  <a:cubicBezTo>
                    <a:pt x="1235" y="648"/>
                    <a:pt x="1235" y="648"/>
                    <a:pt x="1245" y="648"/>
                  </a:cubicBezTo>
                  <a:cubicBezTo>
                    <a:pt x="1304" y="765"/>
                    <a:pt x="1363" y="893"/>
                    <a:pt x="1422" y="1011"/>
                  </a:cubicBezTo>
                  <a:cubicBezTo>
                    <a:pt x="1274" y="961"/>
                    <a:pt x="1128" y="902"/>
                    <a:pt x="980" y="854"/>
                  </a:cubicBezTo>
                  <a:lnTo>
                    <a:pt x="961" y="854"/>
                  </a:lnTo>
                  <a:cubicBezTo>
                    <a:pt x="912" y="854"/>
                    <a:pt x="893" y="932"/>
                    <a:pt x="951" y="952"/>
                  </a:cubicBezTo>
                  <a:cubicBezTo>
                    <a:pt x="1118" y="1020"/>
                    <a:pt x="1294" y="1079"/>
                    <a:pt x="1461" y="1148"/>
                  </a:cubicBezTo>
                  <a:lnTo>
                    <a:pt x="1481" y="1148"/>
                  </a:lnTo>
                  <a:cubicBezTo>
                    <a:pt x="1520" y="1226"/>
                    <a:pt x="1559" y="1294"/>
                    <a:pt x="1588" y="1373"/>
                  </a:cubicBezTo>
                  <a:cubicBezTo>
                    <a:pt x="1520" y="1422"/>
                    <a:pt x="1461" y="1501"/>
                    <a:pt x="1441" y="1588"/>
                  </a:cubicBezTo>
                  <a:cubicBezTo>
                    <a:pt x="1353" y="1588"/>
                    <a:pt x="1274" y="1579"/>
                    <a:pt x="1187" y="1569"/>
                  </a:cubicBezTo>
                  <a:cubicBezTo>
                    <a:pt x="1059" y="1432"/>
                    <a:pt x="941" y="1294"/>
                    <a:pt x="824" y="1157"/>
                  </a:cubicBezTo>
                  <a:cubicBezTo>
                    <a:pt x="804" y="1148"/>
                    <a:pt x="795" y="1138"/>
                    <a:pt x="784" y="1138"/>
                  </a:cubicBezTo>
                  <a:cubicBezTo>
                    <a:pt x="736" y="1138"/>
                    <a:pt x="706" y="1187"/>
                    <a:pt x="736" y="1226"/>
                  </a:cubicBezTo>
                  <a:cubicBezTo>
                    <a:pt x="834" y="1334"/>
                    <a:pt x="932" y="1451"/>
                    <a:pt x="1030" y="1559"/>
                  </a:cubicBezTo>
                  <a:cubicBezTo>
                    <a:pt x="893" y="1549"/>
                    <a:pt x="765" y="1540"/>
                    <a:pt x="628" y="1530"/>
                  </a:cubicBezTo>
                  <a:cubicBezTo>
                    <a:pt x="510" y="1392"/>
                    <a:pt x="383" y="1255"/>
                    <a:pt x="265" y="1118"/>
                  </a:cubicBezTo>
                  <a:cubicBezTo>
                    <a:pt x="255" y="1098"/>
                    <a:pt x="236" y="1098"/>
                    <a:pt x="226" y="1098"/>
                  </a:cubicBezTo>
                  <a:cubicBezTo>
                    <a:pt x="187" y="1098"/>
                    <a:pt x="148" y="1148"/>
                    <a:pt x="177" y="1187"/>
                  </a:cubicBezTo>
                  <a:cubicBezTo>
                    <a:pt x="275" y="1294"/>
                    <a:pt x="373" y="1403"/>
                    <a:pt x="471" y="1520"/>
                  </a:cubicBezTo>
                  <a:cubicBezTo>
                    <a:pt x="344" y="1510"/>
                    <a:pt x="207" y="1501"/>
                    <a:pt x="79" y="1490"/>
                  </a:cubicBezTo>
                  <a:lnTo>
                    <a:pt x="69" y="1490"/>
                  </a:lnTo>
                  <a:cubicBezTo>
                    <a:pt x="11" y="1490"/>
                    <a:pt x="0" y="1588"/>
                    <a:pt x="69" y="1599"/>
                  </a:cubicBezTo>
                  <a:cubicBezTo>
                    <a:pt x="177" y="1608"/>
                    <a:pt x="294" y="1608"/>
                    <a:pt x="403" y="1618"/>
                  </a:cubicBezTo>
                  <a:cubicBezTo>
                    <a:pt x="432" y="1618"/>
                    <a:pt x="451" y="1628"/>
                    <a:pt x="481" y="1628"/>
                  </a:cubicBezTo>
                  <a:lnTo>
                    <a:pt x="128" y="1922"/>
                  </a:lnTo>
                  <a:cubicBezTo>
                    <a:pt x="79" y="1961"/>
                    <a:pt x="118" y="2020"/>
                    <a:pt x="157" y="2020"/>
                  </a:cubicBezTo>
                  <a:cubicBezTo>
                    <a:pt x="177" y="2020"/>
                    <a:pt x="187" y="2010"/>
                    <a:pt x="196" y="2010"/>
                  </a:cubicBezTo>
                  <a:cubicBezTo>
                    <a:pt x="334" y="1882"/>
                    <a:pt x="481" y="1765"/>
                    <a:pt x="618" y="1647"/>
                  </a:cubicBezTo>
                  <a:cubicBezTo>
                    <a:pt x="618" y="1647"/>
                    <a:pt x="628" y="1647"/>
                    <a:pt x="628" y="1638"/>
                  </a:cubicBezTo>
                  <a:cubicBezTo>
                    <a:pt x="765" y="1647"/>
                    <a:pt x="902" y="1657"/>
                    <a:pt x="1030" y="1667"/>
                  </a:cubicBezTo>
                  <a:lnTo>
                    <a:pt x="677" y="1961"/>
                  </a:lnTo>
                  <a:cubicBezTo>
                    <a:pt x="638" y="2000"/>
                    <a:pt x="677" y="2059"/>
                    <a:pt x="716" y="2059"/>
                  </a:cubicBezTo>
                  <a:cubicBezTo>
                    <a:pt x="726" y="2059"/>
                    <a:pt x="736" y="2059"/>
                    <a:pt x="745" y="2049"/>
                  </a:cubicBezTo>
                  <a:cubicBezTo>
                    <a:pt x="893" y="1932"/>
                    <a:pt x="1030" y="1814"/>
                    <a:pt x="1176" y="1697"/>
                  </a:cubicBezTo>
                  <a:cubicBezTo>
                    <a:pt x="1176" y="1686"/>
                    <a:pt x="1176" y="1686"/>
                    <a:pt x="1187" y="1677"/>
                  </a:cubicBezTo>
                  <a:cubicBezTo>
                    <a:pt x="1265" y="1686"/>
                    <a:pt x="1353" y="1697"/>
                    <a:pt x="1441" y="1697"/>
                  </a:cubicBezTo>
                  <a:cubicBezTo>
                    <a:pt x="1441" y="1795"/>
                    <a:pt x="1481" y="1882"/>
                    <a:pt x="1549" y="1941"/>
                  </a:cubicBezTo>
                  <a:cubicBezTo>
                    <a:pt x="1500" y="2010"/>
                    <a:pt x="1451" y="2078"/>
                    <a:pt x="1402" y="2157"/>
                  </a:cubicBezTo>
                  <a:cubicBezTo>
                    <a:pt x="1216" y="2187"/>
                    <a:pt x="1039" y="2226"/>
                    <a:pt x="863" y="2265"/>
                  </a:cubicBezTo>
                  <a:cubicBezTo>
                    <a:pt x="795" y="2274"/>
                    <a:pt x="804" y="2372"/>
                    <a:pt x="863" y="2372"/>
                  </a:cubicBezTo>
                  <a:lnTo>
                    <a:pt x="882" y="2372"/>
                  </a:lnTo>
                  <a:cubicBezTo>
                    <a:pt x="1020" y="2343"/>
                    <a:pt x="1167" y="2314"/>
                    <a:pt x="1314" y="2285"/>
                  </a:cubicBezTo>
                  <a:lnTo>
                    <a:pt x="1314" y="2285"/>
                  </a:lnTo>
                  <a:cubicBezTo>
                    <a:pt x="1235" y="2392"/>
                    <a:pt x="1157" y="2500"/>
                    <a:pt x="1089" y="2608"/>
                  </a:cubicBezTo>
                  <a:lnTo>
                    <a:pt x="1089" y="2618"/>
                  </a:lnTo>
                  <a:cubicBezTo>
                    <a:pt x="902" y="2647"/>
                    <a:pt x="726" y="2686"/>
                    <a:pt x="540" y="2716"/>
                  </a:cubicBezTo>
                  <a:cubicBezTo>
                    <a:pt x="481" y="2735"/>
                    <a:pt x="490" y="2823"/>
                    <a:pt x="549" y="2823"/>
                  </a:cubicBezTo>
                  <a:lnTo>
                    <a:pt x="569" y="2823"/>
                  </a:lnTo>
                  <a:cubicBezTo>
                    <a:pt x="706" y="2794"/>
                    <a:pt x="853" y="2775"/>
                    <a:pt x="1000" y="2745"/>
                  </a:cubicBezTo>
                  <a:lnTo>
                    <a:pt x="1000" y="2745"/>
                  </a:lnTo>
                  <a:cubicBezTo>
                    <a:pt x="922" y="2853"/>
                    <a:pt x="853" y="2960"/>
                    <a:pt x="775" y="3069"/>
                  </a:cubicBezTo>
                  <a:cubicBezTo>
                    <a:pt x="745" y="3108"/>
                    <a:pt x="784" y="3156"/>
                    <a:pt x="824" y="3156"/>
                  </a:cubicBezTo>
                  <a:cubicBezTo>
                    <a:pt x="834" y="3156"/>
                    <a:pt x="853" y="3147"/>
                    <a:pt x="863" y="3127"/>
                  </a:cubicBezTo>
                  <a:cubicBezTo>
                    <a:pt x="922" y="3039"/>
                    <a:pt x="991" y="2941"/>
                    <a:pt x="1049" y="2853"/>
                  </a:cubicBezTo>
                  <a:cubicBezTo>
                    <a:pt x="1069" y="2833"/>
                    <a:pt x="1078" y="2814"/>
                    <a:pt x="1098" y="2794"/>
                  </a:cubicBezTo>
                  <a:cubicBezTo>
                    <a:pt x="1118" y="2941"/>
                    <a:pt x="1147" y="3098"/>
                    <a:pt x="1176" y="3245"/>
                  </a:cubicBezTo>
                  <a:cubicBezTo>
                    <a:pt x="1176" y="3274"/>
                    <a:pt x="1206" y="3284"/>
                    <a:pt x="1226" y="3284"/>
                  </a:cubicBezTo>
                  <a:cubicBezTo>
                    <a:pt x="1255" y="3284"/>
                    <a:pt x="1285" y="3265"/>
                    <a:pt x="1285" y="3225"/>
                  </a:cubicBezTo>
                  <a:cubicBezTo>
                    <a:pt x="1255" y="3049"/>
                    <a:pt x="1216" y="2862"/>
                    <a:pt x="1187" y="2686"/>
                  </a:cubicBezTo>
                  <a:cubicBezTo>
                    <a:pt x="1187" y="2677"/>
                    <a:pt x="1187" y="2666"/>
                    <a:pt x="1176" y="2666"/>
                  </a:cubicBezTo>
                  <a:cubicBezTo>
                    <a:pt x="1255" y="2559"/>
                    <a:pt x="1333" y="2441"/>
                    <a:pt x="1412" y="2333"/>
                  </a:cubicBezTo>
                  <a:cubicBezTo>
                    <a:pt x="1441" y="2481"/>
                    <a:pt x="1461" y="2637"/>
                    <a:pt x="1490" y="2784"/>
                  </a:cubicBezTo>
                  <a:cubicBezTo>
                    <a:pt x="1490" y="2814"/>
                    <a:pt x="1520" y="2833"/>
                    <a:pt x="1539" y="2833"/>
                  </a:cubicBezTo>
                  <a:cubicBezTo>
                    <a:pt x="1568" y="2833"/>
                    <a:pt x="1608" y="2804"/>
                    <a:pt x="1598" y="2764"/>
                  </a:cubicBezTo>
                  <a:cubicBezTo>
                    <a:pt x="1568" y="2588"/>
                    <a:pt x="1529" y="2402"/>
                    <a:pt x="1500" y="2226"/>
                  </a:cubicBezTo>
                  <a:lnTo>
                    <a:pt x="1500" y="2206"/>
                  </a:lnTo>
                  <a:cubicBezTo>
                    <a:pt x="1539" y="2137"/>
                    <a:pt x="1588" y="2069"/>
                    <a:pt x="1637" y="2010"/>
                  </a:cubicBezTo>
                  <a:cubicBezTo>
                    <a:pt x="1677" y="2030"/>
                    <a:pt x="1725" y="2049"/>
                    <a:pt x="1784" y="2049"/>
                  </a:cubicBezTo>
                  <a:lnTo>
                    <a:pt x="1814" y="2049"/>
                  </a:lnTo>
                  <a:cubicBezTo>
                    <a:pt x="1843" y="2049"/>
                    <a:pt x="1882" y="2049"/>
                    <a:pt x="1912" y="2039"/>
                  </a:cubicBezTo>
                  <a:cubicBezTo>
                    <a:pt x="1941" y="2108"/>
                    <a:pt x="1980" y="2187"/>
                    <a:pt x="2010" y="2255"/>
                  </a:cubicBezTo>
                  <a:cubicBezTo>
                    <a:pt x="1951" y="2431"/>
                    <a:pt x="1892" y="2608"/>
                    <a:pt x="1833" y="2775"/>
                  </a:cubicBezTo>
                  <a:cubicBezTo>
                    <a:pt x="1823" y="2823"/>
                    <a:pt x="1853" y="2853"/>
                    <a:pt x="1892" y="2853"/>
                  </a:cubicBezTo>
                  <a:cubicBezTo>
                    <a:pt x="1912" y="2853"/>
                    <a:pt x="1931" y="2843"/>
                    <a:pt x="1941" y="2814"/>
                  </a:cubicBezTo>
                  <a:cubicBezTo>
                    <a:pt x="1990" y="2677"/>
                    <a:pt x="2029" y="2539"/>
                    <a:pt x="2078" y="2392"/>
                  </a:cubicBezTo>
                  <a:cubicBezTo>
                    <a:pt x="2137" y="2520"/>
                    <a:pt x="2195" y="2637"/>
                    <a:pt x="2254" y="2755"/>
                  </a:cubicBezTo>
                  <a:lnTo>
                    <a:pt x="2078" y="3284"/>
                  </a:lnTo>
                  <a:cubicBezTo>
                    <a:pt x="2058" y="3323"/>
                    <a:pt x="2097" y="3352"/>
                    <a:pt x="2127" y="3352"/>
                  </a:cubicBezTo>
                  <a:cubicBezTo>
                    <a:pt x="2147" y="3352"/>
                    <a:pt x="2166" y="3343"/>
                    <a:pt x="2176" y="3313"/>
                  </a:cubicBezTo>
                  <a:lnTo>
                    <a:pt x="2323" y="2902"/>
                  </a:lnTo>
                  <a:cubicBezTo>
                    <a:pt x="2382" y="3019"/>
                    <a:pt x="2431" y="3137"/>
                    <a:pt x="2489" y="3254"/>
                  </a:cubicBezTo>
                  <a:cubicBezTo>
                    <a:pt x="2500" y="3274"/>
                    <a:pt x="2519" y="3284"/>
                    <a:pt x="2539" y="3284"/>
                  </a:cubicBezTo>
                  <a:cubicBezTo>
                    <a:pt x="2578" y="3284"/>
                    <a:pt x="2607" y="3254"/>
                    <a:pt x="2587" y="3206"/>
                  </a:cubicBezTo>
                  <a:cubicBezTo>
                    <a:pt x="2539" y="3108"/>
                    <a:pt x="2489" y="3010"/>
                    <a:pt x="2441" y="2902"/>
                  </a:cubicBezTo>
                  <a:lnTo>
                    <a:pt x="2411" y="2843"/>
                  </a:lnTo>
                  <a:lnTo>
                    <a:pt x="2411" y="2843"/>
                  </a:lnTo>
                  <a:cubicBezTo>
                    <a:pt x="2558" y="2892"/>
                    <a:pt x="2705" y="2941"/>
                    <a:pt x="2842" y="3000"/>
                  </a:cubicBezTo>
                  <a:lnTo>
                    <a:pt x="2862" y="3000"/>
                  </a:lnTo>
                  <a:cubicBezTo>
                    <a:pt x="2921" y="3000"/>
                    <a:pt x="2940" y="2912"/>
                    <a:pt x="2881" y="2892"/>
                  </a:cubicBezTo>
                  <a:cubicBezTo>
                    <a:pt x="2715" y="2833"/>
                    <a:pt x="2539" y="2764"/>
                    <a:pt x="2362" y="2706"/>
                  </a:cubicBezTo>
                  <a:lnTo>
                    <a:pt x="2352" y="2706"/>
                  </a:lnTo>
                  <a:cubicBezTo>
                    <a:pt x="2293" y="2579"/>
                    <a:pt x="2235" y="2461"/>
                    <a:pt x="2176" y="2333"/>
                  </a:cubicBezTo>
                  <a:lnTo>
                    <a:pt x="2176" y="2333"/>
                  </a:lnTo>
                  <a:cubicBezTo>
                    <a:pt x="2313" y="2392"/>
                    <a:pt x="2460" y="2441"/>
                    <a:pt x="2607" y="2500"/>
                  </a:cubicBezTo>
                  <a:lnTo>
                    <a:pt x="2627" y="2500"/>
                  </a:lnTo>
                  <a:cubicBezTo>
                    <a:pt x="2676" y="2500"/>
                    <a:pt x="2705" y="2412"/>
                    <a:pt x="2646" y="2392"/>
                  </a:cubicBezTo>
                  <a:cubicBezTo>
                    <a:pt x="2470" y="2333"/>
                    <a:pt x="2293" y="2265"/>
                    <a:pt x="2127" y="2206"/>
                  </a:cubicBezTo>
                  <a:cubicBezTo>
                    <a:pt x="2117" y="2206"/>
                    <a:pt x="2117" y="2196"/>
                    <a:pt x="2108" y="2196"/>
                  </a:cubicBezTo>
                  <a:cubicBezTo>
                    <a:pt x="2078" y="2128"/>
                    <a:pt x="2039" y="2059"/>
                    <a:pt x="2010" y="1991"/>
                  </a:cubicBezTo>
                  <a:cubicBezTo>
                    <a:pt x="2097" y="1941"/>
                    <a:pt x="2156" y="1863"/>
                    <a:pt x="2176" y="1755"/>
                  </a:cubicBezTo>
                  <a:cubicBezTo>
                    <a:pt x="2254" y="1765"/>
                    <a:pt x="2333" y="1775"/>
                    <a:pt x="2411" y="1775"/>
                  </a:cubicBezTo>
                  <a:cubicBezTo>
                    <a:pt x="2529" y="1912"/>
                    <a:pt x="2646" y="2049"/>
                    <a:pt x="2774" y="2196"/>
                  </a:cubicBezTo>
                  <a:cubicBezTo>
                    <a:pt x="2783" y="2206"/>
                    <a:pt x="2794" y="2206"/>
                    <a:pt x="2813" y="2206"/>
                  </a:cubicBezTo>
                  <a:cubicBezTo>
                    <a:pt x="2852" y="2206"/>
                    <a:pt x="2892" y="2157"/>
                    <a:pt x="2852" y="2118"/>
                  </a:cubicBezTo>
                  <a:cubicBezTo>
                    <a:pt x="2754" y="2010"/>
                    <a:pt x="2656" y="1902"/>
                    <a:pt x="2568" y="1784"/>
                  </a:cubicBezTo>
                  <a:lnTo>
                    <a:pt x="2568" y="1784"/>
                  </a:lnTo>
                  <a:cubicBezTo>
                    <a:pt x="2696" y="1795"/>
                    <a:pt x="2833" y="1804"/>
                    <a:pt x="2960" y="1824"/>
                  </a:cubicBezTo>
                  <a:cubicBezTo>
                    <a:pt x="3088" y="1961"/>
                    <a:pt x="3205" y="2098"/>
                    <a:pt x="3323" y="2235"/>
                  </a:cubicBezTo>
                  <a:cubicBezTo>
                    <a:pt x="3342" y="2245"/>
                    <a:pt x="3352" y="2255"/>
                    <a:pt x="3362" y="2255"/>
                  </a:cubicBezTo>
                  <a:cubicBezTo>
                    <a:pt x="3411" y="2255"/>
                    <a:pt x="3440" y="2206"/>
                    <a:pt x="3411" y="2167"/>
                  </a:cubicBezTo>
                  <a:cubicBezTo>
                    <a:pt x="3313" y="2049"/>
                    <a:pt x="3215" y="1941"/>
                    <a:pt x="3117" y="1834"/>
                  </a:cubicBezTo>
                  <a:lnTo>
                    <a:pt x="3117" y="1834"/>
                  </a:lnTo>
                  <a:cubicBezTo>
                    <a:pt x="3254" y="1843"/>
                    <a:pt x="3382" y="1853"/>
                    <a:pt x="3519" y="1863"/>
                  </a:cubicBezTo>
                  <a:cubicBezTo>
                    <a:pt x="3587" y="1863"/>
                    <a:pt x="3587" y="1755"/>
                    <a:pt x="3519" y="1755"/>
                  </a:cubicBezTo>
                  <a:cubicBezTo>
                    <a:pt x="3411" y="1745"/>
                    <a:pt x="3303" y="1736"/>
                    <a:pt x="3186" y="1726"/>
                  </a:cubicBezTo>
                  <a:lnTo>
                    <a:pt x="3117" y="1726"/>
                  </a:lnTo>
                  <a:cubicBezTo>
                    <a:pt x="3234" y="1628"/>
                    <a:pt x="3352" y="1520"/>
                    <a:pt x="3469" y="1422"/>
                  </a:cubicBezTo>
                  <a:cubicBezTo>
                    <a:pt x="3509" y="1392"/>
                    <a:pt x="3469" y="1334"/>
                    <a:pt x="3430" y="1334"/>
                  </a:cubicBezTo>
                  <a:cubicBezTo>
                    <a:pt x="3421" y="1334"/>
                    <a:pt x="3411" y="1334"/>
                    <a:pt x="3391" y="1344"/>
                  </a:cubicBezTo>
                  <a:cubicBezTo>
                    <a:pt x="3254" y="1461"/>
                    <a:pt x="3117" y="1579"/>
                    <a:pt x="2970" y="1697"/>
                  </a:cubicBezTo>
                  <a:lnTo>
                    <a:pt x="2960" y="1706"/>
                  </a:lnTo>
                  <a:cubicBezTo>
                    <a:pt x="2823" y="1697"/>
                    <a:pt x="2696" y="1686"/>
                    <a:pt x="2558" y="1677"/>
                  </a:cubicBezTo>
                  <a:lnTo>
                    <a:pt x="2911" y="1383"/>
                  </a:lnTo>
                  <a:cubicBezTo>
                    <a:pt x="2950" y="1344"/>
                    <a:pt x="2921" y="1285"/>
                    <a:pt x="2872" y="1285"/>
                  </a:cubicBezTo>
                  <a:cubicBezTo>
                    <a:pt x="2862" y="1285"/>
                    <a:pt x="2852" y="1294"/>
                    <a:pt x="2842" y="1305"/>
                  </a:cubicBezTo>
                  <a:cubicBezTo>
                    <a:pt x="2705" y="1422"/>
                    <a:pt x="2558" y="1540"/>
                    <a:pt x="2421" y="1657"/>
                  </a:cubicBezTo>
                  <a:cubicBezTo>
                    <a:pt x="2411" y="1657"/>
                    <a:pt x="2411" y="1667"/>
                    <a:pt x="2411" y="1667"/>
                  </a:cubicBezTo>
                  <a:cubicBezTo>
                    <a:pt x="2333" y="1657"/>
                    <a:pt x="2264" y="1657"/>
                    <a:pt x="2186" y="1647"/>
                  </a:cubicBezTo>
                  <a:cubicBezTo>
                    <a:pt x="2176" y="1549"/>
                    <a:pt x="2137" y="1451"/>
                    <a:pt x="2058" y="1392"/>
                  </a:cubicBezTo>
                  <a:cubicBezTo>
                    <a:pt x="2097" y="1324"/>
                    <a:pt x="2147" y="1255"/>
                    <a:pt x="2186" y="1196"/>
                  </a:cubicBezTo>
                  <a:lnTo>
                    <a:pt x="2195" y="1196"/>
                  </a:lnTo>
                  <a:cubicBezTo>
                    <a:pt x="2372" y="1157"/>
                    <a:pt x="2548" y="1118"/>
                    <a:pt x="2735" y="1089"/>
                  </a:cubicBezTo>
                  <a:cubicBezTo>
                    <a:pt x="2794" y="1079"/>
                    <a:pt x="2783" y="981"/>
                    <a:pt x="2725" y="981"/>
                  </a:cubicBezTo>
                  <a:lnTo>
                    <a:pt x="2715" y="981"/>
                  </a:lnTo>
                  <a:lnTo>
                    <a:pt x="2274" y="1069"/>
                  </a:lnTo>
                  <a:cubicBezTo>
                    <a:pt x="2352" y="952"/>
                    <a:pt x="2431" y="844"/>
                    <a:pt x="2509" y="736"/>
                  </a:cubicBezTo>
                  <a:cubicBezTo>
                    <a:pt x="2685" y="697"/>
                    <a:pt x="2862" y="667"/>
                    <a:pt x="3048" y="628"/>
                  </a:cubicBezTo>
                  <a:cubicBezTo>
                    <a:pt x="3107" y="619"/>
                    <a:pt x="3097" y="521"/>
                    <a:pt x="3038" y="521"/>
                  </a:cubicBezTo>
                  <a:lnTo>
                    <a:pt x="3029" y="521"/>
                  </a:lnTo>
                  <a:cubicBezTo>
                    <a:pt x="2881" y="550"/>
                    <a:pt x="2735" y="580"/>
                    <a:pt x="2598" y="609"/>
                  </a:cubicBezTo>
                  <a:cubicBezTo>
                    <a:pt x="2666" y="501"/>
                    <a:pt x="2744" y="393"/>
                    <a:pt x="2813" y="275"/>
                  </a:cubicBezTo>
                  <a:cubicBezTo>
                    <a:pt x="2842" y="236"/>
                    <a:pt x="2803" y="197"/>
                    <a:pt x="2774" y="197"/>
                  </a:cubicBezTo>
                  <a:cubicBezTo>
                    <a:pt x="2754" y="197"/>
                    <a:pt x="2735" y="197"/>
                    <a:pt x="2725" y="217"/>
                  </a:cubicBezTo>
                  <a:cubicBezTo>
                    <a:pt x="2666" y="315"/>
                    <a:pt x="2598" y="403"/>
                    <a:pt x="2539" y="491"/>
                  </a:cubicBezTo>
                  <a:cubicBezTo>
                    <a:pt x="2519" y="511"/>
                    <a:pt x="2509" y="540"/>
                    <a:pt x="2500" y="560"/>
                  </a:cubicBezTo>
                  <a:cubicBezTo>
                    <a:pt x="2470" y="403"/>
                    <a:pt x="2441" y="256"/>
                    <a:pt x="2411" y="99"/>
                  </a:cubicBezTo>
                  <a:cubicBezTo>
                    <a:pt x="2411" y="70"/>
                    <a:pt x="2391" y="60"/>
                    <a:pt x="2362" y="60"/>
                  </a:cubicBezTo>
                  <a:cubicBezTo>
                    <a:pt x="2333" y="60"/>
                    <a:pt x="2304" y="79"/>
                    <a:pt x="2313" y="119"/>
                  </a:cubicBezTo>
                  <a:cubicBezTo>
                    <a:pt x="2343" y="305"/>
                    <a:pt x="2372" y="482"/>
                    <a:pt x="2402" y="667"/>
                  </a:cubicBezTo>
                  <a:lnTo>
                    <a:pt x="2411" y="678"/>
                  </a:lnTo>
                  <a:cubicBezTo>
                    <a:pt x="2333" y="795"/>
                    <a:pt x="2254" y="902"/>
                    <a:pt x="2186" y="1011"/>
                  </a:cubicBezTo>
                  <a:cubicBezTo>
                    <a:pt x="2156" y="863"/>
                    <a:pt x="2127" y="717"/>
                    <a:pt x="2097" y="560"/>
                  </a:cubicBezTo>
                  <a:cubicBezTo>
                    <a:pt x="2097" y="530"/>
                    <a:pt x="2078" y="521"/>
                    <a:pt x="2049" y="521"/>
                  </a:cubicBezTo>
                  <a:cubicBezTo>
                    <a:pt x="2019" y="521"/>
                    <a:pt x="1990" y="540"/>
                    <a:pt x="1990" y="580"/>
                  </a:cubicBezTo>
                  <a:cubicBezTo>
                    <a:pt x="2029" y="765"/>
                    <a:pt x="2058" y="942"/>
                    <a:pt x="2088" y="1128"/>
                  </a:cubicBezTo>
                  <a:cubicBezTo>
                    <a:pt x="2088" y="1128"/>
                    <a:pt x="2088" y="1138"/>
                    <a:pt x="2097" y="1138"/>
                  </a:cubicBezTo>
                  <a:cubicBezTo>
                    <a:pt x="2049" y="1207"/>
                    <a:pt x="2010" y="1265"/>
                    <a:pt x="1960" y="1334"/>
                  </a:cubicBezTo>
                  <a:cubicBezTo>
                    <a:pt x="1931" y="1314"/>
                    <a:pt x="1882" y="1305"/>
                    <a:pt x="1843" y="1294"/>
                  </a:cubicBezTo>
                  <a:lnTo>
                    <a:pt x="1814" y="1294"/>
                  </a:lnTo>
                  <a:cubicBezTo>
                    <a:pt x="1764" y="1294"/>
                    <a:pt x="1725" y="1305"/>
                    <a:pt x="1686" y="1314"/>
                  </a:cubicBezTo>
                  <a:cubicBezTo>
                    <a:pt x="1647" y="1246"/>
                    <a:pt x="1618" y="1167"/>
                    <a:pt x="1579" y="1089"/>
                  </a:cubicBezTo>
                  <a:cubicBezTo>
                    <a:pt x="1637" y="913"/>
                    <a:pt x="1696" y="746"/>
                    <a:pt x="1755" y="569"/>
                  </a:cubicBezTo>
                  <a:cubicBezTo>
                    <a:pt x="1774" y="530"/>
                    <a:pt x="1735" y="501"/>
                    <a:pt x="1696" y="501"/>
                  </a:cubicBezTo>
                  <a:cubicBezTo>
                    <a:pt x="1677" y="501"/>
                    <a:pt x="1657" y="511"/>
                    <a:pt x="1657" y="530"/>
                  </a:cubicBezTo>
                  <a:cubicBezTo>
                    <a:pt x="1608" y="678"/>
                    <a:pt x="1559" y="815"/>
                    <a:pt x="1510" y="952"/>
                  </a:cubicBezTo>
                  <a:cubicBezTo>
                    <a:pt x="1451" y="834"/>
                    <a:pt x="1392" y="707"/>
                    <a:pt x="1333" y="589"/>
                  </a:cubicBezTo>
                  <a:cubicBezTo>
                    <a:pt x="1402" y="413"/>
                    <a:pt x="1461" y="246"/>
                    <a:pt x="1520" y="70"/>
                  </a:cubicBezTo>
                  <a:cubicBezTo>
                    <a:pt x="1529" y="31"/>
                    <a:pt x="1490" y="1"/>
                    <a:pt x="1461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4"/>
            <p:cNvSpPr/>
            <p:nvPr/>
          </p:nvSpPr>
          <p:spPr>
            <a:xfrm>
              <a:off x="351452" y="3360631"/>
              <a:ext cx="216629" cy="199984"/>
            </a:xfrm>
            <a:custGeom>
              <a:avLst/>
              <a:gdLst/>
              <a:ahLst/>
              <a:cxnLst/>
              <a:rect l="l" t="t" r="r" b="b"/>
              <a:pathLst>
                <a:path w="1275" h="1177" extrusionOk="0">
                  <a:moveTo>
                    <a:pt x="785" y="0"/>
                  </a:moveTo>
                  <a:cubicBezTo>
                    <a:pt x="765" y="0"/>
                    <a:pt x="756" y="10"/>
                    <a:pt x="765" y="20"/>
                  </a:cubicBezTo>
                  <a:cubicBezTo>
                    <a:pt x="775" y="89"/>
                    <a:pt x="795" y="148"/>
                    <a:pt x="814" y="206"/>
                  </a:cubicBezTo>
                  <a:lnTo>
                    <a:pt x="814" y="216"/>
                  </a:lnTo>
                  <a:cubicBezTo>
                    <a:pt x="795" y="255"/>
                    <a:pt x="775" y="304"/>
                    <a:pt x="745" y="344"/>
                  </a:cubicBezTo>
                  <a:cubicBezTo>
                    <a:pt x="736" y="294"/>
                    <a:pt x="716" y="235"/>
                    <a:pt x="706" y="187"/>
                  </a:cubicBezTo>
                  <a:cubicBezTo>
                    <a:pt x="706" y="177"/>
                    <a:pt x="697" y="177"/>
                    <a:pt x="687" y="177"/>
                  </a:cubicBezTo>
                  <a:cubicBezTo>
                    <a:pt x="677" y="177"/>
                    <a:pt x="667" y="187"/>
                    <a:pt x="667" y="196"/>
                  </a:cubicBezTo>
                  <a:cubicBezTo>
                    <a:pt x="687" y="255"/>
                    <a:pt x="706" y="324"/>
                    <a:pt x="726" y="383"/>
                  </a:cubicBezTo>
                  <a:lnTo>
                    <a:pt x="726" y="392"/>
                  </a:lnTo>
                  <a:cubicBezTo>
                    <a:pt x="706" y="412"/>
                    <a:pt x="697" y="442"/>
                    <a:pt x="687" y="461"/>
                  </a:cubicBezTo>
                  <a:lnTo>
                    <a:pt x="648" y="461"/>
                  </a:lnTo>
                  <a:cubicBezTo>
                    <a:pt x="628" y="461"/>
                    <a:pt x="608" y="461"/>
                    <a:pt x="589" y="471"/>
                  </a:cubicBezTo>
                  <a:cubicBezTo>
                    <a:pt x="569" y="442"/>
                    <a:pt x="560" y="422"/>
                    <a:pt x="540" y="392"/>
                  </a:cubicBezTo>
                  <a:cubicBezTo>
                    <a:pt x="560" y="324"/>
                    <a:pt x="569" y="265"/>
                    <a:pt x="589" y="206"/>
                  </a:cubicBezTo>
                  <a:cubicBezTo>
                    <a:pt x="589" y="187"/>
                    <a:pt x="579" y="177"/>
                    <a:pt x="569" y="177"/>
                  </a:cubicBezTo>
                  <a:cubicBezTo>
                    <a:pt x="560" y="177"/>
                    <a:pt x="550" y="187"/>
                    <a:pt x="550" y="196"/>
                  </a:cubicBezTo>
                  <a:cubicBezTo>
                    <a:pt x="540" y="246"/>
                    <a:pt x="521" y="294"/>
                    <a:pt x="510" y="344"/>
                  </a:cubicBezTo>
                  <a:cubicBezTo>
                    <a:pt x="491" y="304"/>
                    <a:pt x="462" y="265"/>
                    <a:pt x="442" y="226"/>
                  </a:cubicBezTo>
                  <a:cubicBezTo>
                    <a:pt x="452" y="157"/>
                    <a:pt x="471" y="98"/>
                    <a:pt x="481" y="39"/>
                  </a:cubicBezTo>
                  <a:cubicBezTo>
                    <a:pt x="481" y="20"/>
                    <a:pt x="471" y="10"/>
                    <a:pt x="462" y="10"/>
                  </a:cubicBezTo>
                  <a:cubicBezTo>
                    <a:pt x="452" y="10"/>
                    <a:pt x="442" y="20"/>
                    <a:pt x="442" y="30"/>
                  </a:cubicBezTo>
                  <a:lnTo>
                    <a:pt x="412" y="177"/>
                  </a:lnTo>
                  <a:cubicBezTo>
                    <a:pt x="383" y="137"/>
                    <a:pt x="364" y="98"/>
                    <a:pt x="334" y="59"/>
                  </a:cubicBezTo>
                  <a:cubicBezTo>
                    <a:pt x="334" y="50"/>
                    <a:pt x="325" y="50"/>
                    <a:pt x="325" y="50"/>
                  </a:cubicBezTo>
                  <a:cubicBezTo>
                    <a:pt x="305" y="50"/>
                    <a:pt x="295" y="69"/>
                    <a:pt x="305" y="79"/>
                  </a:cubicBezTo>
                  <a:cubicBezTo>
                    <a:pt x="325" y="108"/>
                    <a:pt x="344" y="148"/>
                    <a:pt x="364" y="177"/>
                  </a:cubicBezTo>
                  <a:cubicBezTo>
                    <a:pt x="373" y="187"/>
                    <a:pt x="373" y="196"/>
                    <a:pt x="383" y="206"/>
                  </a:cubicBezTo>
                  <a:cubicBezTo>
                    <a:pt x="325" y="187"/>
                    <a:pt x="275" y="177"/>
                    <a:pt x="227" y="167"/>
                  </a:cubicBezTo>
                  <a:lnTo>
                    <a:pt x="216" y="167"/>
                  </a:lnTo>
                  <a:cubicBezTo>
                    <a:pt x="197" y="167"/>
                    <a:pt x="187" y="196"/>
                    <a:pt x="216" y="196"/>
                  </a:cubicBezTo>
                  <a:cubicBezTo>
                    <a:pt x="275" y="216"/>
                    <a:pt x="334" y="235"/>
                    <a:pt x="403" y="246"/>
                  </a:cubicBezTo>
                  <a:cubicBezTo>
                    <a:pt x="432" y="285"/>
                    <a:pt x="462" y="324"/>
                    <a:pt x="481" y="373"/>
                  </a:cubicBezTo>
                  <a:cubicBezTo>
                    <a:pt x="432" y="353"/>
                    <a:pt x="373" y="344"/>
                    <a:pt x="325" y="333"/>
                  </a:cubicBezTo>
                  <a:cubicBezTo>
                    <a:pt x="295" y="333"/>
                    <a:pt x="295" y="363"/>
                    <a:pt x="314" y="363"/>
                  </a:cubicBezTo>
                  <a:cubicBezTo>
                    <a:pt x="383" y="383"/>
                    <a:pt x="442" y="402"/>
                    <a:pt x="501" y="412"/>
                  </a:cubicBezTo>
                  <a:lnTo>
                    <a:pt x="510" y="412"/>
                  </a:lnTo>
                  <a:cubicBezTo>
                    <a:pt x="530" y="442"/>
                    <a:pt x="540" y="461"/>
                    <a:pt x="560" y="490"/>
                  </a:cubicBezTo>
                  <a:cubicBezTo>
                    <a:pt x="530" y="510"/>
                    <a:pt x="521" y="540"/>
                    <a:pt x="510" y="569"/>
                  </a:cubicBezTo>
                  <a:cubicBezTo>
                    <a:pt x="481" y="569"/>
                    <a:pt x="452" y="569"/>
                    <a:pt x="423" y="579"/>
                  </a:cubicBezTo>
                  <a:cubicBezTo>
                    <a:pt x="373" y="529"/>
                    <a:pt x="325" y="490"/>
                    <a:pt x="275" y="442"/>
                  </a:cubicBezTo>
                  <a:lnTo>
                    <a:pt x="266" y="442"/>
                  </a:lnTo>
                  <a:cubicBezTo>
                    <a:pt x="246" y="442"/>
                    <a:pt x="236" y="461"/>
                    <a:pt x="256" y="471"/>
                  </a:cubicBezTo>
                  <a:cubicBezTo>
                    <a:pt x="285" y="510"/>
                    <a:pt x="325" y="540"/>
                    <a:pt x="364" y="579"/>
                  </a:cubicBezTo>
                  <a:lnTo>
                    <a:pt x="227" y="579"/>
                  </a:lnTo>
                  <a:cubicBezTo>
                    <a:pt x="177" y="540"/>
                    <a:pt x="129" y="490"/>
                    <a:pt x="79" y="451"/>
                  </a:cubicBezTo>
                  <a:cubicBezTo>
                    <a:pt x="79" y="442"/>
                    <a:pt x="70" y="442"/>
                    <a:pt x="70" y="442"/>
                  </a:cubicBezTo>
                  <a:cubicBezTo>
                    <a:pt x="50" y="442"/>
                    <a:pt x="40" y="461"/>
                    <a:pt x="60" y="481"/>
                  </a:cubicBezTo>
                  <a:cubicBezTo>
                    <a:pt x="89" y="510"/>
                    <a:pt x="129" y="549"/>
                    <a:pt x="168" y="579"/>
                  </a:cubicBezTo>
                  <a:cubicBezTo>
                    <a:pt x="118" y="579"/>
                    <a:pt x="79" y="588"/>
                    <a:pt x="31" y="588"/>
                  </a:cubicBezTo>
                  <a:cubicBezTo>
                    <a:pt x="1" y="588"/>
                    <a:pt x="11" y="627"/>
                    <a:pt x="31" y="627"/>
                  </a:cubicBezTo>
                  <a:cubicBezTo>
                    <a:pt x="70" y="627"/>
                    <a:pt x="109" y="618"/>
                    <a:pt x="148" y="618"/>
                  </a:cubicBezTo>
                  <a:lnTo>
                    <a:pt x="177" y="618"/>
                  </a:lnTo>
                  <a:lnTo>
                    <a:pt x="60" y="736"/>
                  </a:lnTo>
                  <a:cubicBezTo>
                    <a:pt x="50" y="755"/>
                    <a:pt x="60" y="765"/>
                    <a:pt x="79" y="765"/>
                  </a:cubicBezTo>
                  <a:lnTo>
                    <a:pt x="89" y="765"/>
                  </a:lnTo>
                  <a:cubicBezTo>
                    <a:pt x="138" y="716"/>
                    <a:pt x="177" y="667"/>
                    <a:pt x="227" y="627"/>
                  </a:cubicBezTo>
                  <a:lnTo>
                    <a:pt x="227" y="618"/>
                  </a:lnTo>
                  <a:lnTo>
                    <a:pt x="373" y="618"/>
                  </a:lnTo>
                  <a:lnTo>
                    <a:pt x="256" y="736"/>
                  </a:lnTo>
                  <a:cubicBezTo>
                    <a:pt x="246" y="745"/>
                    <a:pt x="256" y="765"/>
                    <a:pt x="275" y="765"/>
                  </a:cubicBezTo>
                  <a:cubicBezTo>
                    <a:pt x="275" y="765"/>
                    <a:pt x="285" y="765"/>
                    <a:pt x="285" y="755"/>
                  </a:cubicBezTo>
                  <a:lnTo>
                    <a:pt x="423" y="618"/>
                  </a:lnTo>
                  <a:lnTo>
                    <a:pt x="423" y="608"/>
                  </a:lnTo>
                  <a:lnTo>
                    <a:pt x="510" y="608"/>
                  </a:lnTo>
                  <a:cubicBezTo>
                    <a:pt x="510" y="627"/>
                    <a:pt x="521" y="647"/>
                    <a:pt x="530" y="657"/>
                  </a:cubicBezTo>
                  <a:cubicBezTo>
                    <a:pt x="540" y="677"/>
                    <a:pt x="550" y="686"/>
                    <a:pt x="560" y="696"/>
                  </a:cubicBezTo>
                  <a:cubicBezTo>
                    <a:pt x="550" y="716"/>
                    <a:pt x="530" y="745"/>
                    <a:pt x="521" y="775"/>
                  </a:cubicBezTo>
                  <a:cubicBezTo>
                    <a:pt x="462" y="794"/>
                    <a:pt x="393" y="804"/>
                    <a:pt x="334" y="823"/>
                  </a:cubicBezTo>
                  <a:cubicBezTo>
                    <a:pt x="314" y="834"/>
                    <a:pt x="314" y="863"/>
                    <a:pt x="334" y="863"/>
                  </a:cubicBezTo>
                  <a:lnTo>
                    <a:pt x="344" y="863"/>
                  </a:lnTo>
                  <a:cubicBezTo>
                    <a:pt x="393" y="853"/>
                    <a:pt x="442" y="834"/>
                    <a:pt x="491" y="814"/>
                  </a:cubicBezTo>
                  <a:lnTo>
                    <a:pt x="491" y="814"/>
                  </a:lnTo>
                  <a:cubicBezTo>
                    <a:pt x="471" y="863"/>
                    <a:pt x="452" y="902"/>
                    <a:pt x="423" y="941"/>
                  </a:cubicBezTo>
                  <a:cubicBezTo>
                    <a:pt x="364" y="961"/>
                    <a:pt x="305" y="980"/>
                    <a:pt x="236" y="1000"/>
                  </a:cubicBezTo>
                  <a:cubicBezTo>
                    <a:pt x="216" y="1010"/>
                    <a:pt x="227" y="1039"/>
                    <a:pt x="246" y="1039"/>
                  </a:cubicBezTo>
                  <a:lnTo>
                    <a:pt x="256" y="1039"/>
                  </a:lnTo>
                  <a:cubicBezTo>
                    <a:pt x="305" y="1019"/>
                    <a:pt x="354" y="1010"/>
                    <a:pt x="403" y="990"/>
                  </a:cubicBezTo>
                  <a:lnTo>
                    <a:pt x="403" y="990"/>
                  </a:lnTo>
                  <a:cubicBezTo>
                    <a:pt x="373" y="1030"/>
                    <a:pt x="354" y="1069"/>
                    <a:pt x="334" y="1117"/>
                  </a:cubicBezTo>
                  <a:cubicBezTo>
                    <a:pt x="325" y="1128"/>
                    <a:pt x="334" y="1147"/>
                    <a:pt x="354" y="1147"/>
                  </a:cubicBezTo>
                  <a:lnTo>
                    <a:pt x="364" y="1137"/>
                  </a:lnTo>
                  <a:cubicBezTo>
                    <a:pt x="383" y="1098"/>
                    <a:pt x="403" y="1059"/>
                    <a:pt x="423" y="1030"/>
                  </a:cubicBezTo>
                  <a:cubicBezTo>
                    <a:pt x="432" y="1019"/>
                    <a:pt x="432" y="1010"/>
                    <a:pt x="432" y="1010"/>
                  </a:cubicBezTo>
                  <a:cubicBezTo>
                    <a:pt x="452" y="1059"/>
                    <a:pt x="462" y="1108"/>
                    <a:pt x="481" y="1157"/>
                  </a:cubicBezTo>
                  <a:cubicBezTo>
                    <a:pt x="481" y="1167"/>
                    <a:pt x="491" y="1176"/>
                    <a:pt x="501" y="1176"/>
                  </a:cubicBezTo>
                  <a:cubicBezTo>
                    <a:pt x="510" y="1176"/>
                    <a:pt x="521" y="1167"/>
                    <a:pt x="521" y="1147"/>
                  </a:cubicBezTo>
                  <a:cubicBezTo>
                    <a:pt x="501" y="1088"/>
                    <a:pt x="481" y="1030"/>
                    <a:pt x="462" y="961"/>
                  </a:cubicBezTo>
                  <a:cubicBezTo>
                    <a:pt x="481" y="912"/>
                    <a:pt x="510" y="873"/>
                    <a:pt x="530" y="834"/>
                  </a:cubicBezTo>
                  <a:cubicBezTo>
                    <a:pt x="540" y="882"/>
                    <a:pt x="560" y="941"/>
                    <a:pt x="569" y="990"/>
                  </a:cubicBezTo>
                  <a:cubicBezTo>
                    <a:pt x="579" y="1000"/>
                    <a:pt x="579" y="1000"/>
                    <a:pt x="589" y="1000"/>
                  </a:cubicBezTo>
                  <a:cubicBezTo>
                    <a:pt x="599" y="1000"/>
                    <a:pt x="618" y="990"/>
                    <a:pt x="608" y="980"/>
                  </a:cubicBezTo>
                  <a:cubicBezTo>
                    <a:pt x="589" y="912"/>
                    <a:pt x="579" y="853"/>
                    <a:pt x="560" y="794"/>
                  </a:cubicBezTo>
                  <a:cubicBezTo>
                    <a:pt x="560" y="784"/>
                    <a:pt x="560" y="784"/>
                    <a:pt x="550" y="784"/>
                  </a:cubicBezTo>
                  <a:cubicBezTo>
                    <a:pt x="569" y="765"/>
                    <a:pt x="579" y="736"/>
                    <a:pt x="589" y="716"/>
                  </a:cubicBezTo>
                  <a:cubicBezTo>
                    <a:pt x="608" y="725"/>
                    <a:pt x="628" y="725"/>
                    <a:pt x="648" y="725"/>
                  </a:cubicBezTo>
                  <a:cubicBezTo>
                    <a:pt x="658" y="725"/>
                    <a:pt x="677" y="725"/>
                    <a:pt x="697" y="716"/>
                  </a:cubicBezTo>
                  <a:cubicBezTo>
                    <a:pt x="706" y="736"/>
                    <a:pt x="726" y="765"/>
                    <a:pt x="736" y="784"/>
                  </a:cubicBezTo>
                  <a:cubicBezTo>
                    <a:pt x="726" y="843"/>
                    <a:pt x="706" y="912"/>
                    <a:pt x="697" y="971"/>
                  </a:cubicBezTo>
                  <a:cubicBezTo>
                    <a:pt x="687" y="990"/>
                    <a:pt x="706" y="1000"/>
                    <a:pt x="716" y="1000"/>
                  </a:cubicBezTo>
                  <a:cubicBezTo>
                    <a:pt x="726" y="1000"/>
                    <a:pt x="726" y="990"/>
                    <a:pt x="736" y="980"/>
                  </a:cubicBezTo>
                  <a:lnTo>
                    <a:pt x="765" y="834"/>
                  </a:lnTo>
                  <a:cubicBezTo>
                    <a:pt x="795" y="873"/>
                    <a:pt x="814" y="912"/>
                    <a:pt x="843" y="951"/>
                  </a:cubicBezTo>
                  <a:cubicBezTo>
                    <a:pt x="824" y="1010"/>
                    <a:pt x="814" y="1078"/>
                    <a:pt x="795" y="1137"/>
                  </a:cubicBezTo>
                  <a:cubicBezTo>
                    <a:pt x="795" y="1157"/>
                    <a:pt x="804" y="1167"/>
                    <a:pt x="814" y="1167"/>
                  </a:cubicBezTo>
                  <a:cubicBezTo>
                    <a:pt x="824" y="1167"/>
                    <a:pt x="834" y="1157"/>
                    <a:pt x="834" y="1147"/>
                  </a:cubicBezTo>
                  <a:cubicBezTo>
                    <a:pt x="843" y="1098"/>
                    <a:pt x="854" y="1049"/>
                    <a:pt x="873" y="1000"/>
                  </a:cubicBezTo>
                  <a:cubicBezTo>
                    <a:pt x="893" y="1039"/>
                    <a:pt x="922" y="1078"/>
                    <a:pt x="941" y="1117"/>
                  </a:cubicBezTo>
                  <a:cubicBezTo>
                    <a:pt x="952" y="1117"/>
                    <a:pt x="952" y="1128"/>
                    <a:pt x="961" y="1128"/>
                  </a:cubicBezTo>
                  <a:cubicBezTo>
                    <a:pt x="971" y="1128"/>
                    <a:pt x="981" y="1108"/>
                    <a:pt x="971" y="1098"/>
                  </a:cubicBezTo>
                  <a:cubicBezTo>
                    <a:pt x="952" y="1059"/>
                    <a:pt x="932" y="1030"/>
                    <a:pt x="912" y="990"/>
                  </a:cubicBezTo>
                  <a:cubicBezTo>
                    <a:pt x="912" y="990"/>
                    <a:pt x="902" y="980"/>
                    <a:pt x="902" y="971"/>
                  </a:cubicBezTo>
                  <a:lnTo>
                    <a:pt x="902" y="971"/>
                  </a:lnTo>
                  <a:cubicBezTo>
                    <a:pt x="952" y="990"/>
                    <a:pt x="1000" y="1000"/>
                    <a:pt x="1059" y="1010"/>
                  </a:cubicBezTo>
                  <a:cubicBezTo>
                    <a:pt x="1079" y="1010"/>
                    <a:pt x="1089" y="980"/>
                    <a:pt x="1069" y="971"/>
                  </a:cubicBezTo>
                  <a:cubicBezTo>
                    <a:pt x="1000" y="961"/>
                    <a:pt x="941" y="941"/>
                    <a:pt x="873" y="932"/>
                  </a:cubicBezTo>
                  <a:cubicBezTo>
                    <a:pt x="843" y="882"/>
                    <a:pt x="824" y="843"/>
                    <a:pt x="795" y="804"/>
                  </a:cubicBezTo>
                  <a:lnTo>
                    <a:pt x="795" y="804"/>
                  </a:lnTo>
                  <a:cubicBezTo>
                    <a:pt x="854" y="823"/>
                    <a:pt x="902" y="834"/>
                    <a:pt x="952" y="843"/>
                  </a:cubicBezTo>
                  <a:lnTo>
                    <a:pt x="961" y="843"/>
                  </a:lnTo>
                  <a:cubicBezTo>
                    <a:pt x="981" y="843"/>
                    <a:pt x="981" y="814"/>
                    <a:pt x="961" y="804"/>
                  </a:cubicBezTo>
                  <a:cubicBezTo>
                    <a:pt x="902" y="794"/>
                    <a:pt x="834" y="775"/>
                    <a:pt x="775" y="765"/>
                  </a:cubicBezTo>
                  <a:lnTo>
                    <a:pt x="765" y="765"/>
                  </a:lnTo>
                  <a:cubicBezTo>
                    <a:pt x="756" y="736"/>
                    <a:pt x="745" y="716"/>
                    <a:pt x="726" y="696"/>
                  </a:cubicBezTo>
                  <a:cubicBezTo>
                    <a:pt x="756" y="667"/>
                    <a:pt x="775" y="638"/>
                    <a:pt x="775" y="598"/>
                  </a:cubicBezTo>
                  <a:lnTo>
                    <a:pt x="863" y="598"/>
                  </a:lnTo>
                  <a:cubicBezTo>
                    <a:pt x="902" y="647"/>
                    <a:pt x="952" y="686"/>
                    <a:pt x="1000" y="736"/>
                  </a:cubicBezTo>
                  <a:lnTo>
                    <a:pt x="1010" y="736"/>
                  </a:lnTo>
                  <a:cubicBezTo>
                    <a:pt x="1030" y="736"/>
                    <a:pt x="1039" y="716"/>
                    <a:pt x="1030" y="706"/>
                  </a:cubicBezTo>
                  <a:cubicBezTo>
                    <a:pt x="991" y="667"/>
                    <a:pt x="952" y="638"/>
                    <a:pt x="912" y="598"/>
                  </a:cubicBezTo>
                  <a:lnTo>
                    <a:pt x="1059" y="598"/>
                  </a:lnTo>
                  <a:cubicBezTo>
                    <a:pt x="1098" y="638"/>
                    <a:pt x="1148" y="686"/>
                    <a:pt x="1196" y="725"/>
                  </a:cubicBezTo>
                  <a:lnTo>
                    <a:pt x="1206" y="736"/>
                  </a:lnTo>
                  <a:cubicBezTo>
                    <a:pt x="1226" y="736"/>
                    <a:pt x="1235" y="716"/>
                    <a:pt x="1226" y="696"/>
                  </a:cubicBezTo>
                  <a:cubicBezTo>
                    <a:pt x="1187" y="667"/>
                    <a:pt x="1148" y="627"/>
                    <a:pt x="1108" y="588"/>
                  </a:cubicBezTo>
                  <a:lnTo>
                    <a:pt x="1246" y="588"/>
                  </a:lnTo>
                  <a:cubicBezTo>
                    <a:pt x="1275" y="588"/>
                    <a:pt x="1275" y="549"/>
                    <a:pt x="1246" y="549"/>
                  </a:cubicBezTo>
                  <a:lnTo>
                    <a:pt x="1128" y="549"/>
                  </a:lnTo>
                  <a:cubicBezTo>
                    <a:pt x="1118" y="559"/>
                    <a:pt x="1108" y="559"/>
                    <a:pt x="1098" y="559"/>
                  </a:cubicBezTo>
                  <a:lnTo>
                    <a:pt x="1216" y="442"/>
                  </a:lnTo>
                  <a:cubicBezTo>
                    <a:pt x="1226" y="422"/>
                    <a:pt x="1216" y="402"/>
                    <a:pt x="1196" y="402"/>
                  </a:cubicBezTo>
                  <a:cubicBezTo>
                    <a:pt x="1196" y="402"/>
                    <a:pt x="1196" y="412"/>
                    <a:pt x="1187" y="412"/>
                  </a:cubicBezTo>
                  <a:cubicBezTo>
                    <a:pt x="1148" y="461"/>
                    <a:pt x="1098" y="500"/>
                    <a:pt x="1050" y="549"/>
                  </a:cubicBezTo>
                  <a:lnTo>
                    <a:pt x="1050" y="559"/>
                  </a:lnTo>
                  <a:lnTo>
                    <a:pt x="902" y="559"/>
                  </a:lnTo>
                  <a:lnTo>
                    <a:pt x="1020" y="442"/>
                  </a:lnTo>
                  <a:cubicBezTo>
                    <a:pt x="1030" y="431"/>
                    <a:pt x="1020" y="412"/>
                    <a:pt x="1000" y="412"/>
                  </a:cubicBezTo>
                  <a:lnTo>
                    <a:pt x="991" y="422"/>
                  </a:lnTo>
                  <a:lnTo>
                    <a:pt x="854" y="559"/>
                  </a:lnTo>
                  <a:cubicBezTo>
                    <a:pt x="824" y="559"/>
                    <a:pt x="804" y="559"/>
                    <a:pt x="775" y="569"/>
                  </a:cubicBezTo>
                  <a:cubicBezTo>
                    <a:pt x="765" y="549"/>
                    <a:pt x="765" y="540"/>
                    <a:pt x="756" y="520"/>
                  </a:cubicBezTo>
                  <a:cubicBezTo>
                    <a:pt x="745" y="510"/>
                    <a:pt x="736" y="490"/>
                    <a:pt x="716" y="481"/>
                  </a:cubicBezTo>
                  <a:cubicBezTo>
                    <a:pt x="736" y="461"/>
                    <a:pt x="745" y="431"/>
                    <a:pt x="756" y="402"/>
                  </a:cubicBezTo>
                  <a:lnTo>
                    <a:pt x="765" y="402"/>
                  </a:lnTo>
                  <a:lnTo>
                    <a:pt x="941" y="344"/>
                  </a:lnTo>
                  <a:cubicBezTo>
                    <a:pt x="971" y="344"/>
                    <a:pt x="961" y="304"/>
                    <a:pt x="941" y="304"/>
                  </a:cubicBezTo>
                  <a:cubicBezTo>
                    <a:pt x="941" y="304"/>
                    <a:pt x="941" y="314"/>
                    <a:pt x="932" y="314"/>
                  </a:cubicBezTo>
                  <a:cubicBezTo>
                    <a:pt x="883" y="324"/>
                    <a:pt x="834" y="344"/>
                    <a:pt x="785" y="353"/>
                  </a:cubicBezTo>
                  <a:cubicBezTo>
                    <a:pt x="804" y="314"/>
                    <a:pt x="834" y="275"/>
                    <a:pt x="854" y="235"/>
                  </a:cubicBezTo>
                  <a:cubicBezTo>
                    <a:pt x="912" y="216"/>
                    <a:pt x="981" y="196"/>
                    <a:pt x="1039" y="177"/>
                  </a:cubicBezTo>
                  <a:cubicBezTo>
                    <a:pt x="1059" y="167"/>
                    <a:pt x="1050" y="137"/>
                    <a:pt x="1030" y="137"/>
                  </a:cubicBezTo>
                  <a:cubicBezTo>
                    <a:pt x="981" y="157"/>
                    <a:pt x="932" y="167"/>
                    <a:pt x="883" y="187"/>
                  </a:cubicBezTo>
                  <a:cubicBezTo>
                    <a:pt x="902" y="137"/>
                    <a:pt x="922" y="98"/>
                    <a:pt x="941" y="59"/>
                  </a:cubicBezTo>
                  <a:cubicBezTo>
                    <a:pt x="952" y="50"/>
                    <a:pt x="941" y="30"/>
                    <a:pt x="932" y="30"/>
                  </a:cubicBezTo>
                  <a:cubicBezTo>
                    <a:pt x="922" y="30"/>
                    <a:pt x="912" y="39"/>
                    <a:pt x="912" y="39"/>
                  </a:cubicBezTo>
                  <a:cubicBezTo>
                    <a:pt x="893" y="79"/>
                    <a:pt x="873" y="108"/>
                    <a:pt x="854" y="148"/>
                  </a:cubicBezTo>
                  <a:cubicBezTo>
                    <a:pt x="854" y="157"/>
                    <a:pt x="843" y="157"/>
                    <a:pt x="843" y="167"/>
                  </a:cubicBezTo>
                  <a:cubicBezTo>
                    <a:pt x="824" y="118"/>
                    <a:pt x="814" y="69"/>
                    <a:pt x="795" y="10"/>
                  </a:cubicBezTo>
                  <a:cubicBezTo>
                    <a:pt x="795" y="0"/>
                    <a:pt x="785" y="0"/>
                    <a:pt x="785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4"/>
            <p:cNvSpPr/>
            <p:nvPr/>
          </p:nvSpPr>
          <p:spPr>
            <a:xfrm>
              <a:off x="2580972" y="-12538"/>
              <a:ext cx="214760" cy="199814"/>
            </a:xfrm>
            <a:custGeom>
              <a:avLst/>
              <a:gdLst/>
              <a:ahLst/>
              <a:cxnLst/>
              <a:rect l="l" t="t" r="r" b="b"/>
              <a:pathLst>
                <a:path w="1264" h="1176" extrusionOk="0">
                  <a:moveTo>
                    <a:pt x="774" y="0"/>
                  </a:moveTo>
                  <a:cubicBezTo>
                    <a:pt x="754" y="0"/>
                    <a:pt x="745" y="10"/>
                    <a:pt x="754" y="30"/>
                  </a:cubicBezTo>
                  <a:cubicBezTo>
                    <a:pt x="765" y="89"/>
                    <a:pt x="784" y="147"/>
                    <a:pt x="804" y="216"/>
                  </a:cubicBezTo>
                  <a:cubicBezTo>
                    <a:pt x="784" y="265"/>
                    <a:pt x="765" y="304"/>
                    <a:pt x="735" y="343"/>
                  </a:cubicBezTo>
                  <a:cubicBezTo>
                    <a:pt x="725" y="294"/>
                    <a:pt x="706" y="235"/>
                    <a:pt x="696" y="187"/>
                  </a:cubicBezTo>
                  <a:cubicBezTo>
                    <a:pt x="696" y="176"/>
                    <a:pt x="686" y="176"/>
                    <a:pt x="676" y="176"/>
                  </a:cubicBezTo>
                  <a:cubicBezTo>
                    <a:pt x="667" y="176"/>
                    <a:pt x="656" y="187"/>
                    <a:pt x="656" y="196"/>
                  </a:cubicBezTo>
                  <a:cubicBezTo>
                    <a:pt x="676" y="265"/>
                    <a:pt x="696" y="324"/>
                    <a:pt x="715" y="383"/>
                  </a:cubicBezTo>
                  <a:lnTo>
                    <a:pt x="715" y="392"/>
                  </a:lnTo>
                  <a:cubicBezTo>
                    <a:pt x="696" y="422"/>
                    <a:pt x="686" y="441"/>
                    <a:pt x="676" y="470"/>
                  </a:cubicBezTo>
                  <a:cubicBezTo>
                    <a:pt x="656" y="461"/>
                    <a:pt x="647" y="461"/>
                    <a:pt x="637" y="461"/>
                  </a:cubicBezTo>
                  <a:cubicBezTo>
                    <a:pt x="617" y="461"/>
                    <a:pt x="598" y="461"/>
                    <a:pt x="578" y="470"/>
                  </a:cubicBezTo>
                  <a:cubicBezTo>
                    <a:pt x="569" y="451"/>
                    <a:pt x="549" y="422"/>
                    <a:pt x="529" y="392"/>
                  </a:cubicBezTo>
                  <a:cubicBezTo>
                    <a:pt x="549" y="333"/>
                    <a:pt x="558" y="265"/>
                    <a:pt x="578" y="206"/>
                  </a:cubicBezTo>
                  <a:cubicBezTo>
                    <a:pt x="578" y="187"/>
                    <a:pt x="569" y="176"/>
                    <a:pt x="558" y="176"/>
                  </a:cubicBezTo>
                  <a:cubicBezTo>
                    <a:pt x="549" y="176"/>
                    <a:pt x="539" y="187"/>
                    <a:pt x="539" y="196"/>
                  </a:cubicBezTo>
                  <a:cubicBezTo>
                    <a:pt x="529" y="245"/>
                    <a:pt x="510" y="294"/>
                    <a:pt x="500" y="343"/>
                  </a:cubicBezTo>
                  <a:cubicBezTo>
                    <a:pt x="480" y="304"/>
                    <a:pt x="451" y="265"/>
                    <a:pt x="431" y="226"/>
                  </a:cubicBezTo>
                  <a:cubicBezTo>
                    <a:pt x="441" y="167"/>
                    <a:pt x="460" y="98"/>
                    <a:pt x="471" y="39"/>
                  </a:cubicBezTo>
                  <a:cubicBezTo>
                    <a:pt x="471" y="20"/>
                    <a:pt x="460" y="10"/>
                    <a:pt x="451" y="10"/>
                  </a:cubicBezTo>
                  <a:cubicBezTo>
                    <a:pt x="441" y="10"/>
                    <a:pt x="431" y="20"/>
                    <a:pt x="431" y="30"/>
                  </a:cubicBezTo>
                  <a:lnTo>
                    <a:pt x="402" y="176"/>
                  </a:lnTo>
                  <a:cubicBezTo>
                    <a:pt x="373" y="137"/>
                    <a:pt x="353" y="98"/>
                    <a:pt x="323" y="59"/>
                  </a:cubicBezTo>
                  <a:lnTo>
                    <a:pt x="314" y="49"/>
                  </a:lnTo>
                  <a:cubicBezTo>
                    <a:pt x="294" y="49"/>
                    <a:pt x="284" y="69"/>
                    <a:pt x="294" y="78"/>
                  </a:cubicBezTo>
                  <a:cubicBezTo>
                    <a:pt x="314" y="118"/>
                    <a:pt x="333" y="147"/>
                    <a:pt x="353" y="187"/>
                  </a:cubicBezTo>
                  <a:cubicBezTo>
                    <a:pt x="362" y="187"/>
                    <a:pt x="362" y="196"/>
                    <a:pt x="373" y="206"/>
                  </a:cubicBezTo>
                  <a:cubicBezTo>
                    <a:pt x="314" y="187"/>
                    <a:pt x="264" y="176"/>
                    <a:pt x="216" y="167"/>
                  </a:cubicBezTo>
                  <a:lnTo>
                    <a:pt x="206" y="167"/>
                  </a:lnTo>
                  <a:cubicBezTo>
                    <a:pt x="186" y="167"/>
                    <a:pt x="177" y="196"/>
                    <a:pt x="206" y="206"/>
                  </a:cubicBezTo>
                  <a:cubicBezTo>
                    <a:pt x="264" y="216"/>
                    <a:pt x="323" y="235"/>
                    <a:pt x="392" y="245"/>
                  </a:cubicBezTo>
                  <a:lnTo>
                    <a:pt x="402" y="245"/>
                  </a:lnTo>
                  <a:cubicBezTo>
                    <a:pt x="421" y="294"/>
                    <a:pt x="451" y="333"/>
                    <a:pt x="471" y="372"/>
                  </a:cubicBezTo>
                  <a:cubicBezTo>
                    <a:pt x="421" y="363"/>
                    <a:pt x="362" y="343"/>
                    <a:pt x="314" y="333"/>
                  </a:cubicBezTo>
                  <a:cubicBezTo>
                    <a:pt x="294" y="333"/>
                    <a:pt x="284" y="363"/>
                    <a:pt x="304" y="372"/>
                  </a:cubicBezTo>
                  <a:cubicBezTo>
                    <a:pt x="373" y="383"/>
                    <a:pt x="431" y="402"/>
                    <a:pt x="490" y="412"/>
                  </a:cubicBezTo>
                  <a:lnTo>
                    <a:pt x="500" y="412"/>
                  </a:lnTo>
                  <a:cubicBezTo>
                    <a:pt x="519" y="441"/>
                    <a:pt x="529" y="470"/>
                    <a:pt x="549" y="490"/>
                  </a:cubicBezTo>
                  <a:cubicBezTo>
                    <a:pt x="519" y="510"/>
                    <a:pt x="510" y="539"/>
                    <a:pt x="500" y="579"/>
                  </a:cubicBezTo>
                  <a:lnTo>
                    <a:pt x="412" y="579"/>
                  </a:lnTo>
                  <a:cubicBezTo>
                    <a:pt x="362" y="529"/>
                    <a:pt x="314" y="490"/>
                    <a:pt x="264" y="441"/>
                  </a:cubicBezTo>
                  <a:lnTo>
                    <a:pt x="255" y="441"/>
                  </a:lnTo>
                  <a:cubicBezTo>
                    <a:pt x="235" y="441"/>
                    <a:pt x="225" y="461"/>
                    <a:pt x="245" y="470"/>
                  </a:cubicBezTo>
                  <a:lnTo>
                    <a:pt x="353" y="579"/>
                  </a:lnTo>
                  <a:lnTo>
                    <a:pt x="216" y="579"/>
                  </a:lnTo>
                  <a:cubicBezTo>
                    <a:pt x="166" y="539"/>
                    <a:pt x="118" y="490"/>
                    <a:pt x="68" y="451"/>
                  </a:cubicBezTo>
                  <a:lnTo>
                    <a:pt x="59" y="441"/>
                  </a:lnTo>
                  <a:cubicBezTo>
                    <a:pt x="49" y="441"/>
                    <a:pt x="29" y="461"/>
                    <a:pt x="49" y="481"/>
                  </a:cubicBezTo>
                  <a:cubicBezTo>
                    <a:pt x="88" y="510"/>
                    <a:pt x="118" y="549"/>
                    <a:pt x="157" y="588"/>
                  </a:cubicBezTo>
                  <a:lnTo>
                    <a:pt x="20" y="588"/>
                  </a:lnTo>
                  <a:cubicBezTo>
                    <a:pt x="0" y="588"/>
                    <a:pt x="0" y="627"/>
                    <a:pt x="20" y="627"/>
                  </a:cubicBezTo>
                  <a:lnTo>
                    <a:pt x="137" y="627"/>
                  </a:lnTo>
                  <a:cubicBezTo>
                    <a:pt x="147" y="627"/>
                    <a:pt x="157" y="618"/>
                    <a:pt x="166" y="618"/>
                  </a:cubicBezTo>
                  <a:lnTo>
                    <a:pt x="166" y="618"/>
                  </a:lnTo>
                  <a:lnTo>
                    <a:pt x="49" y="735"/>
                  </a:lnTo>
                  <a:cubicBezTo>
                    <a:pt x="39" y="755"/>
                    <a:pt x="49" y="775"/>
                    <a:pt x="68" y="775"/>
                  </a:cubicBezTo>
                  <a:lnTo>
                    <a:pt x="79" y="764"/>
                  </a:lnTo>
                  <a:lnTo>
                    <a:pt x="216" y="627"/>
                  </a:lnTo>
                  <a:lnTo>
                    <a:pt x="216" y="618"/>
                  </a:lnTo>
                  <a:lnTo>
                    <a:pt x="362" y="618"/>
                  </a:lnTo>
                  <a:lnTo>
                    <a:pt x="245" y="735"/>
                  </a:lnTo>
                  <a:cubicBezTo>
                    <a:pt x="235" y="745"/>
                    <a:pt x="245" y="764"/>
                    <a:pt x="264" y="764"/>
                  </a:cubicBezTo>
                  <a:cubicBezTo>
                    <a:pt x="264" y="764"/>
                    <a:pt x="275" y="764"/>
                    <a:pt x="275" y="755"/>
                  </a:cubicBezTo>
                  <a:cubicBezTo>
                    <a:pt x="323" y="716"/>
                    <a:pt x="362" y="666"/>
                    <a:pt x="412" y="618"/>
                  </a:cubicBezTo>
                  <a:cubicBezTo>
                    <a:pt x="441" y="618"/>
                    <a:pt x="471" y="618"/>
                    <a:pt x="500" y="608"/>
                  </a:cubicBezTo>
                  <a:cubicBezTo>
                    <a:pt x="500" y="627"/>
                    <a:pt x="510" y="647"/>
                    <a:pt x="519" y="666"/>
                  </a:cubicBezTo>
                  <a:lnTo>
                    <a:pt x="549" y="696"/>
                  </a:lnTo>
                  <a:cubicBezTo>
                    <a:pt x="539" y="725"/>
                    <a:pt x="519" y="745"/>
                    <a:pt x="510" y="775"/>
                  </a:cubicBezTo>
                  <a:cubicBezTo>
                    <a:pt x="451" y="794"/>
                    <a:pt x="382" y="814"/>
                    <a:pt x="323" y="833"/>
                  </a:cubicBezTo>
                  <a:cubicBezTo>
                    <a:pt x="304" y="833"/>
                    <a:pt x="304" y="873"/>
                    <a:pt x="323" y="873"/>
                  </a:cubicBezTo>
                  <a:cubicBezTo>
                    <a:pt x="333" y="873"/>
                    <a:pt x="333" y="873"/>
                    <a:pt x="333" y="862"/>
                  </a:cubicBezTo>
                  <a:cubicBezTo>
                    <a:pt x="382" y="853"/>
                    <a:pt x="431" y="833"/>
                    <a:pt x="480" y="823"/>
                  </a:cubicBezTo>
                  <a:lnTo>
                    <a:pt x="480" y="823"/>
                  </a:lnTo>
                  <a:cubicBezTo>
                    <a:pt x="460" y="862"/>
                    <a:pt x="441" y="902"/>
                    <a:pt x="412" y="941"/>
                  </a:cubicBezTo>
                  <a:cubicBezTo>
                    <a:pt x="353" y="960"/>
                    <a:pt x="294" y="980"/>
                    <a:pt x="225" y="1000"/>
                  </a:cubicBezTo>
                  <a:cubicBezTo>
                    <a:pt x="206" y="1010"/>
                    <a:pt x="216" y="1039"/>
                    <a:pt x="235" y="1039"/>
                  </a:cubicBezTo>
                  <a:lnTo>
                    <a:pt x="245" y="1039"/>
                  </a:lnTo>
                  <a:cubicBezTo>
                    <a:pt x="294" y="1019"/>
                    <a:pt x="343" y="1010"/>
                    <a:pt x="392" y="990"/>
                  </a:cubicBezTo>
                  <a:lnTo>
                    <a:pt x="392" y="990"/>
                  </a:lnTo>
                  <a:cubicBezTo>
                    <a:pt x="362" y="1039"/>
                    <a:pt x="343" y="1078"/>
                    <a:pt x="323" y="1117"/>
                  </a:cubicBezTo>
                  <a:cubicBezTo>
                    <a:pt x="314" y="1127"/>
                    <a:pt x="323" y="1147"/>
                    <a:pt x="343" y="1147"/>
                  </a:cubicBezTo>
                  <a:lnTo>
                    <a:pt x="353" y="1137"/>
                  </a:lnTo>
                  <a:cubicBezTo>
                    <a:pt x="373" y="1098"/>
                    <a:pt x="392" y="1069"/>
                    <a:pt x="412" y="1029"/>
                  </a:cubicBezTo>
                  <a:cubicBezTo>
                    <a:pt x="421" y="1019"/>
                    <a:pt x="421" y="1019"/>
                    <a:pt x="421" y="1010"/>
                  </a:cubicBezTo>
                  <a:cubicBezTo>
                    <a:pt x="441" y="1058"/>
                    <a:pt x="451" y="1108"/>
                    <a:pt x="471" y="1167"/>
                  </a:cubicBezTo>
                  <a:cubicBezTo>
                    <a:pt x="471" y="1176"/>
                    <a:pt x="480" y="1176"/>
                    <a:pt x="490" y="1176"/>
                  </a:cubicBezTo>
                  <a:cubicBezTo>
                    <a:pt x="500" y="1176"/>
                    <a:pt x="510" y="1167"/>
                    <a:pt x="510" y="1156"/>
                  </a:cubicBezTo>
                  <a:cubicBezTo>
                    <a:pt x="490" y="1088"/>
                    <a:pt x="471" y="1029"/>
                    <a:pt x="451" y="971"/>
                  </a:cubicBezTo>
                  <a:lnTo>
                    <a:pt x="451" y="960"/>
                  </a:lnTo>
                  <a:cubicBezTo>
                    <a:pt x="471" y="921"/>
                    <a:pt x="500" y="873"/>
                    <a:pt x="519" y="833"/>
                  </a:cubicBezTo>
                  <a:cubicBezTo>
                    <a:pt x="529" y="882"/>
                    <a:pt x="549" y="941"/>
                    <a:pt x="569" y="990"/>
                  </a:cubicBezTo>
                  <a:cubicBezTo>
                    <a:pt x="569" y="1000"/>
                    <a:pt x="578" y="1000"/>
                    <a:pt x="578" y="1000"/>
                  </a:cubicBezTo>
                  <a:cubicBezTo>
                    <a:pt x="588" y="1000"/>
                    <a:pt x="608" y="990"/>
                    <a:pt x="598" y="980"/>
                  </a:cubicBezTo>
                  <a:cubicBezTo>
                    <a:pt x="578" y="921"/>
                    <a:pt x="569" y="853"/>
                    <a:pt x="549" y="794"/>
                  </a:cubicBezTo>
                  <a:lnTo>
                    <a:pt x="549" y="784"/>
                  </a:lnTo>
                  <a:cubicBezTo>
                    <a:pt x="558" y="764"/>
                    <a:pt x="569" y="745"/>
                    <a:pt x="578" y="716"/>
                  </a:cubicBezTo>
                  <a:cubicBezTo>
                    <a:pt x="598" y="725"/>
                    <a:pt x="617" y="725"/>
                    <a:pt x="637" y="725"/>
                  </a:cubicBezTo>
                  <a:cubicBezTo>
                    <a:pt x="647" y="725"/>
                    <a:pt x="667" y="725"/>
                    <a:pt x="686" y="716"/>
                  </a:cubicBezTo>
                  <a:cubicBezTo>
                    <a:pt x="696" y="735"/>
                    <a:pt x="715" y="764"/>
                    <a:pt x="725" y="784"/>
                  </a:cubicBezTo>
                  <a:cubicBezTo>
                    <a:pt x="715" y="853"/>
                    <a:pt x="696" y="912"/>
                    <a:pt x="686" y="971"/>
                  </a:cubicBezTo>
                  <a:cubicBezTo>
                    <a:pt x="686" y="990"/>
                    <a:pt x="696" y="1000"/>
                    <a:pt x="706" y="1000"/>
                  </a:cubicBezTo>
                  <a:cubicBezTo>
                    <a:pt x="715" y="1000"/>
                    <a:pt x="715" y="990"/>
                    <a:pt x="725" y="980"/>
                  </a:cubicBezTo>
                  <a:lnTo>
                    <a:pt x="754" y="833"/>
                  </a:lnTo>
                  <a:cubicBezTo>
                    <a:pt x="784" y="873"/>
                    <a:pt x="804" y="912"/>
                    <a:pt x="833" y="951"/>
                  </a:cubicBezTo>
                  <a:cubicBezTo>
                    <a:pt x="813" y="1019"/>
                    <a:pt x="804" y="1078"/>
                    <a:pt x="784" y="1147"/>
                  </a:cubicBezTo>
                  <a:cubicBezTo>
                    <a:pt x="784" y="1156"/>
                    <a:pt x="794" y="1167"/>
                    <a:pt x="804" y="1167"/>
                  </a:cubicBezTo>
                  <a:cubicBezTo>
                    <a:pt x="813" y="1167"/>
                    <a:pt x="823" y="1156"/>
                    <a:pt x="823" y="1147"/>
                  </a:cubicBezTo>
                  <a:cubicBezTo>
                    <a:pt x="833" y="1098"/>
                    <a:pt x="843" y="1049"/>
                    <a:pt x="863" y="1000"/>
                  </a:cubicBezTo>
                  <a:cubicBezTo>
                    <a:pt x="882" y="1039"/>
                    <a:pt x="911" y="1078"/>
                    <a:pt x="931" y="1117"/>
                  </a:cubicBezTo>
                  <a:cubicBezTo>
                    <a:pt x="941" y="1127"/>
                    <a:pt x="941" y="1127"/>
                    <a:pt x="950" y="1127"/>
                  </a:cubicBezTo>
                  <a:cubicBezTo>
                    <a:pt x="961" y="1127"/>
                    <a:pt x="970" y="1117"/>
                    <a:pt x="961" y="1098"/>
                  </a:cubicBezTo>
                  <a:cubicBezTo>
                    <a:pt x="941" y="1069"/>
                    <a:pt x="921" y="1029"/>
                    <a:pt x="902" y="1000"/>
                  </a:cubicBezTo>
                  <a:cubicBezTo>
                    <a:pt x="902" y="990"/>
                    <a:pt x="892" y="980"/>
                    <a:pt x="892" y="971"/>
                  </a:cubicBezTo>
                  <a:lnTo>
                    <a:pt x="892" y="971"/>
                  </a:lnTo>
                  <a:cubicBezTo>
                    <a:pt x="941" y="990"/>
                    <a:pt x="990" y="1000"/>
                    <a:pt x="1048" y="1010"/>
                  </a:cubicBezTo>
                  <a:lnTo>
                    <a:pt x="1048" y="1019"/>
                  </a:lnTo>
                  <a:cubicBezTo>
                    <a:pt x="1068" y="1019"/>
                    <a:pt x="1078" y="980"/>
                    <a:pt x="1059" y="980"/>
                  </a:cubicBezTo>
                  <a:cubicBezTo>
                    <a:pt x="990" y="960"/>
                    <a:pt x="931" y="941"/>
                    <a:pt x="872" y="931"/>
                  </a:cubicBezTo>
                  <a:lnTo>
                    <a:pt x="863" y="931"/>
                  </a:lnTo>
                  <a:cubicBezTo>
                    <a:pt x="833" y="892"/>
                    <a:pt x="813" y="853"/>
                    <a:pt x="784" y="804"/>
                  </a:cubicBezTo>
                  <a:lnTo>
                    <a:pt x="784" y="804"/>
                  </a:lnTo>
                  <a:cubicBezTo>
                    <a:pt x="843" y="823"/>
                    <a:pt x="892" y="833"/>
                    <a:pt x="941" y="843"/>
                  </a:cubicBezTo>
                  <a:lnTo>
                    <a:pt x="950" y="843"/>
                  </a:lnTo>
                  <a:cubicBezTo>
                    <a:pt x="970" y="843"/>
                    <a:pt x="980" y="814"/>
                    <a:pt x="950" y="814"/>
                  </a:cubicBezTo>
                  <a:cubicBezTo>
                    <a:pt x="892" y="794"/>
                    <a:pt x="823" y="775"/>
                    <a:pt x="765" y="764"/>
                  </a:cubicBezTo>
                  <a:lnTo>
                    <a:pt x="754" y="764"/>
                  </a:lnTo>
                  <a:cubicBezTo>
                    <a:pt x="745" y="745"/>
                    <a:pt x="735" y="716"/>
                    <a:pt x="715" y="696"/>
                  </a:cubicBezTo>
                  <a:cubicBezTo>
                    <a:pt x="745" y="677"/>
                    <a:pt x="765" y="637"/>
                    <a:pt x="765" y="608"/>
                  </a:cubicBezTo>
                  <a:cubicBezTo>
                    <a:pt x="794" y="608"/>
                    <a:pt x="823" y="608"/>
                    <a:pt x="852" y="598"/>
                  </a:cubicBezTo>
                  <a:cubicBezTo>
                    <a:pt x="892" y="647"/>
                    <a:pt x="941" y="686"/>
                    <a:pt x="990" y="735"/>
                  </a:cubicBezTo>
                  <a:lnTo>
                    <a:pt x="1000" y="735"/>
                  </a:lnTo>
                  <a:cubicBezTo>
                    <a:pt x="1019" y="735"/>
                    <a:pt x="1029" y="716"/>
                    <a:pt x="1019" y="706"/>
                  </a:cubicBezTo>
                  <a:cubicBezTo>
                    <a:pt x="980" y="666"/>
                    <a:pt x="941" y="637"/>
                    <a:pt x="902" y="598"/>
                  </a:cubicBezTo>
                  <a:lnTo>
                    <a:pt x="1048" y="598"/>
                  </a:lnTo>
                  <a:cubicBezTo>
                    <a:pt x="1088" y="637"/>
                    <a:pt x="1137" y="686"/>
                    <a:pt x="1186" y="725"/>
                  </a:cubicBezTo>
                  <a:lnTo>
                    <a:pt x="1196" y="735"/>
                  </a:lnTo>
                  <a:cubicBezTo>
                    <a:pt x="1215" y="735"/>
                    <a:pt x="1225" y="716"/>
                    <a:pt x="1215" y="696"/>
                  </a:cubicBezTo>
                  <a:cubicBezTo>
                    <a:pt x="1176" y="666"/>
                    <a:pt x="1137" y="627"/>
                    <a:pt x="1098" y="598"/>
                  </a:cubicBezTo>
                  <a:cubicBezTo>
                    <a:pt x="1146" y="598"/>
                    <a:pt x="1196" y="588"/>
                    <a:pt x="1235" y="588"/>
                  </a:cubicBezTo>
                  <a:cubicBezTo>
                    <a:pt x="1264" y="588"/>
                    <a:pt x="1264" y="549"/>
                    <a:pt x="1235" y="549"/>
                  </a:cubicBezTo>
                  <a:cubicBezTo>
                    <a:pt x="1196" y="549"/>
                    <a:pt x="1157" y="559"/>
                    <a:pt x="1117" y="559"/>
                  </a:cubicBezTo>
                  <a:lnTo>
                    <a:pt x="1098" y="559"/>
                  </a:lnTo>
                  <a:cubicBezTo>
                    <a:pt x="1127" y="520"/>
                    <a:pt x="1166" y="481"/>
                    <a:pt x="1205" y="441"/>
                  </a:cubicBezTo>
                  <a:cubicBezTo>
                    <a:pt x="1215" y="422"/>
                    <a:pt x="1205" y="412"/>
                    <a:pt x="1196" y="412"/>
                  </a:cubicBezTo>
                  <a:lnTo>
                    <a:pt x="1176" y="412"/>
                  </a:lnTo>
                  <a:cubicBezTo>
                    <a:pt x="1137" y="461"/>
                    <a:pt x="1088" y="510"/>
                    <a:pt x="1039" y="549"/>
                  </a:cubicBezTo>
                  <a:lnTo>
                    <a:pt x="1039" y="559"/>
                  </a:lnTo>
                  <a:lnTo>
                    <a:pt x="902" y="559"/>
                  </a:lnTo>
                  <a:cubicBezTo>
                    <a:pt x="931" y="520"/>
                    <a:pt x="970" y="481"/>
                    <a:pt x="1009" y="441"/>
                  </a:cubicBezTo>
                  <a:cubicBezTo>
                    <a:pt x="1019" y="431"/>
                    <a:pt x="1009" y="412"/>
                    <a:pt x="1000" y="412"/>
                  </a:cubicBezTo>
                  <a:cubicBezTo>
                    <a:pt x="990" y="412"/>
                    <a:pt x="990" y="412"/>
                    <a:pt x="980" y="422"/>
                  </a:cubicBezTo>
                  <a:cubicBezTo>
                    <a:pt x="941" y="470"/>
                    <a:pt x="892" y="510"/>
                    <a:pt x="843" y="559"/>
                  </a:cubicBezTo>
                  <a:lnTo>
                    <a:pt x="843" y="568"/>
                  </a:lnTo>
                  <a:lnTo>
                    <a:pt x="765" y="568"/>
                  </a:lnTo>
                  <a:cubicBezTo>
                    <a:pt x="754" y="549"/>
                    <a:pt x="754" y="539"/>
                    <a:pt x="745" y="520"/>
                  </a:cubicBezTo>
                  <a:cubicBezTo>
                    <a:pt x="735" y="510"/>
                    <a:pt x="725" y="490"/>
                    <a:pt x="706" y="481"/>
                  </a:cubicBezTo>
                  <a:cubicBezTo>
                    <a:pt x="725" y="461"/>
                    <a:pt x="735" y="431"/>
                    <a:pt x="754" y="402"/>
                  </a:cubicBezTo>
                  <a:cubicBezTo>
                    <a:pt x="813" y="383"/>
                    <a:pt x="872" y="372"/>
                    <a:pt x="931" y="353"/>
                  </a:cubicBezTo>
                  <a:cubicBezTo>
                    <a:pt x="961" y="343"/>
                    <a:pt x="950" y="314"/>
                    <a:pt x="931" y="314"/>
                  </a:cubicBezTo>
                  <a:lnTo>
                    <a:pt x="921" y="314"/>
                  </a:lnTo>
                  <a:cubicBezTo>
                    <a:pt x="872" y="324"/>
                    <a:pt x="823" y="343"/>
                    <a:pt x="774" y="363"/>
                  </a:cubicBezTo>
                  <a:cubicBezTo>
                    <a:pt x="794" y="314"/>
                    <a:pt x="823" y="274"/>
                    <a:pt x="843" y="235"/>
                  </a:cubicBezTo>
                  <a:cubicBezTo>
                    <a:pt x="902" y="216"/>
                    <a:pt x="970" y="196"/>
                    <a:pt x="1029" y="176"/>
                  </a:cubicBezTo>
                  <a:cubicBezTo>
                    <a:pt x="1048" y="167"/>
                    <a:pt x="1039" y="137"/>
                    <a:pt x="1019" y="137"/>
                  </a:cubicBezTo>
                  <a:cubicBezTo>
                    <a:pt x="970" y="157"/>
                    <a:pt x="921" y="167"/>
                    <a:pt x="872" y="187"/>
                  </a:cubicBezTo>
                  <a:cubicBezTo>
                    <a:pt x="892" y="147"/>
                    <a:pt x="911" y="108"/>
                    <a:pt x="931" y="59"/>
                  </a:cubicBezTo>
                  <a:cubicBezTo>
                    <a:pt x="941" y="49"/>
                    <a:pt x="931" y="39"/>
                    <a:pt x="921" y="39"/>
                  </a:cubicBezTo>
                  <a:cubicBezTo>
                    <a:pt x="911" y="39"/>
                    <a:pt x="902" y="39"/>
                    <a:pt x="902" y="49"/>
                  </a:cubicBezTo>
                  <a:cubicBezTo>
                    <a:pt x="882" y="78"/>
                    <a:pt x="863" y="118"/>
                    <a:pt x="843" y="147"/>
                  </a:cubicBezTo>
                  <a:cubicBezTo>
                    <a:pt x="843" y="157"/>
                    <a:pt x="833" y="167"/>
                    <a:pt x="833" y="167"/>
                  </a:cubicBezTo>
                  <a:cubicBezTo>
                    <a:pt x="813" y="118"/>
                    <a:pt x="804" y="69"/>
                    <a:pt x="784" y="20"/>
                  </a:cubicBezTo>
                  <a:cubicBezTo>
                    <a:pt x="784" y="1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4"/>
            <p:cNvSpPr/>
            <p:nvPr/>
          </p:nvSpPr>
          <p:spPr>
            <a:xfrm>
              <a:off x="1397060" y="1679059"/>
              <a:ext cx="215100" cy="199814"/>
            </a:xfrm>
            <a:custGeom>
              <a:avLst/>
              <a:gdLst/>
              <a:ahLst/>
              <a:cxnLst/>
              <a:rect l="l" t="t" r="r" b="b"/>
              <a:pathLst>
                <a:path w="1266" h="1176" extrusionOk="0">
                  <a:moveTo>
                    <a:pt x="775" y="0"/>
                  </a:moveTo>
                  <a:cubicBezTo>
                    <a:pt x="765" y="0"/>
                    <a:pt x="756" y="10"/>
                    <a:pt x="756" y="30"/>
                  </a:cubicBezTo>
                  <a:cubicBezTo>
                    <a:pt x="775" y="89"/>
                    <a:pt x="795" y="147"/>
                    <a:pt x="804" y="216"/>
                  </a:cubicBezTo>
                  <a:lnTo>
                    <a:pt x="814" y="216"/>
                  </a:lnTo>
                  <a:cubicBezTo>
                    <a:pt x="785" y="265"/>
                    <a:pt x="765" y="304"/>
                    <a:pt x="745" y="343"/>
                  </a:cubicBezTo>
                  <a:cubicBezTo>
                    <a:pt x="726" y="294"/>
                    <a:pt x="716" y="245"/>
                    <a:pt x="697" y="187"/>
                  </a:cubicBezTo>
                  <a:cubicBezTo>
                    <a:pt x="697" y="176"/>
                    <a:pt x="687" y="176"/>
                    <a:pt x="677" y="176"/>
                  </a:cubicBezTo>
                  <a:cubicBezTo>
                    <a:pt x="667" y="176"/>
                    <a:pt x="658" y="187"/>
                    <a:pt x="658" y="196"/>
                  </a:cubicBezTo>
                  <a:cubicBezTo>
                    <a:pt x="677" y="265"/>
                    <a:pt x="697" y="324"/>
                    <a:pt x="716" y="383"/>
                  </a:cubicBezTo>
                  <a:lnTo>
                    <a:pt x="716" y="392"/>
                  </a:lnTo>
                  <a:cubicBezTo>
                    <a:pt x="706" y="422"/>
                    <a:pt x="687" y="441"/>
                    <a:pt x="677" y="470"/>
                  </a:cubicBezTo>
                  <a:cubicBezTo>
                    <a:pt x="667" y="461"/>
                    <a:pt x="647" y="461"/>
                    <a:pt x="638" y="461"/>
                  </a:cubicBezTo>
                  <a:cubicBezTo>
                    <a:pt x="618" y="461"/>
                    <a:pt x="599" y="470"/>
                    <a:pt x="579" y="470"/>
                  </a:cubicBezTo>
                  <a:cubicBezTo>
                    <a:pt x="569" y="451"/>
                    <a:pt x="549" y="422"/>
                    <a:pt x="540" y="392"/>
                  </a:cubicBezTo>
                  <a:cubicBezTo>
                    <a:pt x="549" y="333"/>
                    <a:pt x="560" y="265"/>
                    <a:pt x="579" y="206"/>
                  </a:cubicBezTo>
                  <a:cubicBezTo>
                    <a:pt x="579" y="187"/>
                    <a:pt x="569" y="176"/>
                    <a:pt x="560" y="176"/>
                  </a:cubicBezTo>
                  <a:cubicBezTo>
                    <a:pt x="549" y="176"/>
                    <a:pt x="540" y="187"/>
                    <a:pt x="540" y="196"/>
                  </a:cubicBezTo>
                  <a:lnTo>
                    <a:pt x="510" y="343"/>
                  </a:lnTo>
                  <a:cubicBezTo>
                    <a:pt x="481" y="304"/>
                    <a:pt x="462" y="265"/>
                    <a:pt x="432" y="226"/>
                  </a:cubicBezTo>
                  <a:cubicBezTo>
                    <a:pt x="442" y="167"/>
                    <a:pt x="462" y="98"/>
                    <a:pt x="471" y="39"/>
                  </a:cubicBezTo>
                  <a:cubicBezTo>
                    <a:pt x="481" y="20"/>
                    <a:pt x="471" y="10"/>
                    <a:pt x="451" y="10"/>
                  </a:cubicBezTo>
                  <a:cubicBezTo>
                    <a:pt x="451" y="10"/>
                    <a:pt x="442" y="20"/>
                    <a:pt x="442" y="30"/>
                  </a:cubicBezTo>
                  <a:cubicBezTo>
                    <a:pt x="422" y="78"/>
                    <a:pt x="412" y="128"/>
                    <a:pt x="403" y="176"/>
                  </a:cubicBezTo>
                  <a:cubicBezTo>
                    <a:pt x="383" y="137"/>
                    <a:pt x="353" y="98"/>
                    <a:pt x="334" y="59"/>
                  </a:cubicBezTo>
                  <a:cubicBezTo>
                    <a:pt x="324" y="59"/>
                    <a:pt x="324" y="49"/>
                    <a:pt x="314" y="49"/>
                  </a:cubicBezTo>
                  <a:cubicBezTo>
                    <a:pt x="305" y="49"/>
                    <a:pt x="285" y="69"/>
                    <a:pt x="295" y="78"/>
                  </a:cubicBezTo>
                  <a:cubicBezTo>
                    <a:pt x="314" y="118"/>
                    <a:pt x="334" y="147"/>
                    <a:pt x="364" y="187"/>
                  </a:cubicBezTo>
                  <a:cubicBezTo>
                    <a:pt x="364" y="187"/>
                    <a:pt x="373" y="196"/>
                    <a:pt x="373" y="206"/>
                  </a:cubicBezTo>
                  <a:cubicBezTo>
                    <a:pt x="324" y="196"/>
                    <a:pt x="266" y="176"/>
                    <a:pt x="216" y="167"/>
                  </a:cubicBezTo>
                  <a:lnTo>
                    <a:pt x="207" y="167"/>
                  </a:lnTo>
                  <a:cubicBezTo>
                    <a:pt x="187" y="167"/>
                    <a:pt x="187" y="196"/>
                    <a:pt x="207" y="206"/>
                  </a:cubicBezTo>
                  <a:cubicBezTo>
                    <a:pt x="266" y="216"/>
                    <a:pt x="334" y="235"/>
                    <a:pt x="393" y="245"/>
                  </a:cubicBezTo>
                  <a:cubicBezTo>
                    <a:pt x="393" y="255"/>
                    <a:pt x="403" y="255"/>
                    <a:pt x="403" y="255"/>
                  </a:cubicBezTo>
                  <a:cubicBezTo>
                    <a:pt x="422" y="294"/>
                    <a:pt x="451" y="333"/>
                    <a:pt x="471" y="372"/>
                  </a:cubicBezTo>
                  <a:cubicBezTo>
                    <a:pt x="422" y="363"/>
                    <a:pt x="373" y="343"/>
                    <a:pt x="314" y="333"/>
                  </a:cubicBezTo>
                  <a:cubicBezTo>
                    <a:pt x="295" y="333"/>
                    <a:pt x="285" y="363"/>
                    <a:pt x="314" y="372"/>
                  </a:cubicBezTo>
                  <a:cubicBezTo>
                    <a:pt x="373" y="383"/>
                    <a:pt x="432" y="402"/>
                    <a:pt x="501" y="422"/>
                  </a:cubicBezTo>
                  <a:cubicBezTo>
                    <a:pt x="520" y="441"/>
                    <a:pt x="540" y="470"/>
                    <a:pt x="549" y="490"/>
                  </a:cubicBezTo>
                  <a:cubicBezTo>
                    <a:pt x="530" y="520"/>
                    <a:pt x="510" y="539"/>
                    <a:pt x="510" y="579"/>
                  </a:cubicBezTo>
                  <a:lnTo>
                    <a:pt x="412" y="579"/>
                  </a:lnTo>
                  <a:cubicBezTo>
                    <a:pt x="364" y="529"/>
                    <a:pt x="314" y="490"/>
                    <a:pt x="275" y="441"/>
                  </a:cubicBezTo>
                  <a:lnTo>
                    <a:pt x="255" y="441"/>
                  </a:lnTo>
                  <a:cubicBezTo>
                    <a:pt x="246" y="441"/>
                    <a:pt x="226" y="461"/>
                    <a:pt x="246" y="470"/>
                  </a:cubicBezTo>
                  <a:cubicBezTo>
                    <a:pt x="285" y="510"/>
                    <a:pt x="324" y="539"/>
                    <a:pt x="364" y="579"/>
                  </a:cubicBezTo>
                  <a:lnTo>
                    <a:pt x="216" y="579"/>
                  </a:lnTo>
                  <a:cubicBezTo>
                    <a:pt x="168" y="539"/>
                    <a:pt x="118" y="490"/>
                    <a:pt x="79" y="451"/>
                  </a:cubicBezTo>
                  <a:cubicBezTo>
                    <a:pt x="70" y="451"/>
                    <a:pt x="70" y="441"/>
                    <a:pt x="59" y="441"/>
                  </a:cubicBezTo>
                  <a:cubicBezTo>
                    <a:pt x="50" y="441"/>
                    <a:pt x="40" y="470"/>
                    <a:pt x="50" y="481"/>
                  </a:cubicBezTo>
                  <a:cubicBezTo>
                    <a:pt x="89" y="510"/>
                    <a:pt x="128" y="549"/>
                    <a:pt x="168" y="588"/>
                  </a:cubicBezTo>
                  <a:lnTo>
                    <a:pt x="20" y="588"/>
                  </a:lnTo>
                  <a:cubicBezTo>
                    <a:pt x="1" y="588"/>
                    <a:pt x="1" y="627"/>
                    <a:pt x="20" y="627"/>
                  </a:cubicBezTo>
                  <a:lnTo>
                    <a:pt x="168" y="627"/>
                  </a:lnTo>
                  <a:lnTo>
                    <a:pt x="59" y="735"/>
                  </a:lnTo>
                  <a:cubicBezTo>
                    <a:pt x="40" y="755"/>
                    <a:pt x="59" y="775"/>
                    <a:pt x="70" y="775"/>
                  </a:cubicBezTo>
                  <a:cubicBezTo>
                    <a:pt x="79" y="775"/>
                    <a:pt x="79" y="775"/>
                    <a:pt x="89" y="764"/>
                  </a:cubicBezTo>
                  <a:cubicBezTo>
                    <a:pt x="128" y="716"/>
                    <a:pt x="177" y="677"/>
                    <a:pt x="216" y="627"/>
                  </a:cubicBezTo>
                  <a:cubicBezTo>
                    <a:pt x="216" y="627"/>
                    <a:pt x="226" y="627"/>
                    <a:pt x="226" y="618"/>
                  </a:cubicBezTo>
                  <a:lnTo>
                    <a:pt x="364" y="618"/>
                  </a:lnTo>
                  <a:cubicBezTo>
                    <a:pt x="324" y="657"/>
                    <a:pt x="295" y="696"/>
                    <a:pt x="255" y="735"/>
                  </a:cubicBezTo>
                  <a:cubicBezTo>
                    <a:pt x="236" y="745"/>
                    <a:pt x="255" y="764"/>
                    <a:pt x="266" y="764"/>
                  </a:cubicBezTo>
                  <a:lnTo>
                    <a:pt x="285" y="764"/>
                  </a:lnTo>
                  <a:cubicBezTo>
                    <a:pt x="324" y="716"/>
                    <a:pt x="373" y="666"/>
                    <a:pt x="412" y="618"/>
                  </a:cubicBezTo>
                  <a:lnTo>
                    <a:pt x="501" y="618"/>
                  </a:lnTo>
                  <a:cubicBezTo>
                    <a:pt x="510" y="627"/>
                    <a:pt x="510" y="647"/>
                    <a:pt x="520" y="666"/>
                  </a:cubicBezTo>
                  <a:lnTo>
                    <a:pt x="549" y="696"/>
                  </a:lnTo>
                  <a:cubicBezTo>
                    <a:pt x="540" y="725"/>
                    <a:pt x="530" y="745"/>
                    <a:pt x="510" y="775"/>
                  </a:cubicBezTo>
                  <a:cubicBezTo>
                    <a:pt x="451" y="794"/>
                    <a:pt x="393" y="814"/>
                    <a:pt x="324" y="833"/>
                  </a:cubicBezTo>
                  <a:cubicBezTo>
                    <a:pt x="305" y="833"/>
                    <a:pt x="314" y="873"/>
                    <a:pt x="334" y="873"/>
                  </a:cubicBezTo>
                  <a:cubicBezTo>
                    <a:pt x="383" y="853"/>
                    <a:pt x="442" y="833"/>
                    <a:pt x="491" y="823"/>
                  </a:cubicBezTo>
                  <a:lnTo>
                    <a:pt x="491" y="823"/>
                  </a:lnTo>
                  <a:cubicBezTo>
                    <a:pt x="462" y="862"/>
                    <a:pt x="442" y="902"/>
                    <a:pt x="422" y="941"/>
                  </a:cubicBezTo>
                  <a:cubicBezTo>
                    <a:pt x="353" y="960"/>
                    <a:pt x="295" y="980"/>
                    <a:pt x="236" y="1000"/>
                  </a:cubicBezTo>
                  <a:cubicBezTo>
                    <a:pt x="216" y="1010"/>
                    <a:pt x="216" y="1039"/>
                    <a:pt x="236" y="1039"/>
                  </a:cubicBezTo>
                  <a:lnTo>
                    <a:pt x="246" y="1039"/>
                  </a:lnTo>
                  <a:cubicBezTo>
                    <a:pt x="295" y="1029"/>
                    <a:pt x="344" y="1010"/>
                    <a:pt x="393" y="990"/>
                  </a:cubicBezTo>
                  <a:lnTo>
                    <a:pt x="393" y="990"/>
                  </a:lnTo>
                  <a:cubicBezTo>
                    <a:pt x="373" y="1039"/>
                    <a:pt x="353" y="1078"/>
                    <a:pt x="324" y="1117"/>
                  </a:cubicBezTo>
                  <a:cubicBezTo>
                    <a:pt x="314" y="1127"/>
                    <a:pt x="334" y="1147"/>
                    <a:pt x="344" y="1147"/>
                  </a:cubicBezTo>
                  <a:cubicBezTo>
                    <a:pt x="353" y="1147"/>
                    <a:pt x="353" y="1147"/>
                    <a:pt x="364" y="1137"/>
                  </a:cubicBezTo>
                  <a:cubicBezTo>
                    <a:pt x="383" y="1098"/>
                    <a:pt x="403" y="1069"/>
                    <a:pt x="412" y="1029"/>
                  </a:cubicBezTo>
                  <a:lnTo>
                    <a:pt x="432" y="1010"/>
                  </a:lnTo>
                  <a:cubicBezTo>
                    <a:pt x="442" y="1058"/>
                    <a:pt x="462" y="1108"/>
                    <a:pt x="471" y="1167"/>
                  </a:cubicBezTo>
                  <a:cubicBezTo>
                    <a:pt x="481" y="1176"/>
                    <a:pt x="481" y="1176"/>
                    <a:pt x="491" y="1176"/>
                  </a:cubicBezTo>
                  <a:cubicBezTo>
                    <a:pt x="501" y="1176"/>
                    <a:pt x="520" y="1167"/>
                    <a:pt x="510" y="1156"/>
                  </a:cubicBezTo>
                  <a:cubicBezTo>
                    <a:pt x="491" y="1088"/>
                    <a:pt x="471" y="1029"/>
                    <a:pt x="462" y="971"/>
                  </a:cubicBezTo>
                  <a:cubicBezTo>
                    <a:pt x="462" y="960"/>
                    <a:pt x="451" y="960"/>
                    <a:pt x="451" y="960"/>
                  </a:cubicBezTo>
                  <a:cubicBezTo>
                    <a:pt x="481" y="921"/>
                    <a:pt x="501" y="873"/>
                    <a:pt x="520" y="833"/>
                  </a:cubicBezTo>
                  <a:cubicBezTo>
                    <a:pt x="540" y="892"/>
                    <a:pt x="549" y="941"/>
                    <a:pt x="569" y="990"/>
                  </a:cubicBezTo>
                  <a:cubicBezTo>
                    <a:pt x="569" y="1000"/>
                    <a:pt x="579" y="1010"/>
                    <a:pt x="589" y="1010"/>
                  </a:cubicBezTo>
                  <a:cubicBezTo>
                    <a:pt x="599" y="1010"/>
                    <a:pt x="608" y="1000"/>
                    <a:pt x="608" y="980"/>
                  </a:cubicBezTo>
                  <a:cubicBezTo>
                    <a:pt x="589" y="921"/>
                    <a:pt x="569" y="853"/>
                    <a:pt x="549" y="794"/>
                  </a:cubicBezTo>
                  <a:lnTo>
                    <a:pt x="549" y="784"/>
                  </a:lnTo>
                  <a:cubicBezTo>
                    <a:pt x="560" y="764"/>
                    <a:pt x="569" y="745"/>
                    <a:pt x="589" y="716"/>
                  </a:cubicBezTo>
                  <a:cubicBezTo>
                    <a:pt x="599" y="725"/>
                    <a:pt x="618" y="725"/>
                    <a:pt x="638" y="725"/>
                  </a:cubicBezTo>
                  <a:cubicBezTo>
                    <a:pt x="658" y="725"/>
                    <a:pt x="667" y="725"/>
                    <a:pt x="687" y="716"/>
                  </a:cubicBezTo>
                  <a:cubicBezTo>
                    <a:pt x="706" y="735"/>
                    <a:pt x="716" y="764"/>
                    <a:pt x="736" y="784"/>
                  </a:cubicBezTo>
                  <a:cubicBezTo>
                    <a:pt x="716" y="853"/>
                    <a:pt x="706" y="912"/>
                    <a:pt x="687" y="980"/>
                  </a:cubicBezTo>
                  <a:cubicBezTo>
                    <a:pt x="687" y="990"/>
                    <a:pt x="697" y="1000"/>
                    <a:pt x="706" y="1000"/>
                  </a:cubicBezTo>
                  <a:cubicBezTo>
                    <a:pt x="716" y="1000"/>
                    <a:pt x="726" y="990"/>
                    <a:pt x="726" y="980"/>
                  </a:cubicBezTo>
                  <a:lnTo>
                    <a:pt x="756" y="833"/>
                  </a:lnTo>
                  <a:cubicBezTo>
                    <a:pt x="785" y="873"/>
                    <a:pt x="814" y="912"/>
                    <a:pt x="834" y="951"/>
                  </a:cubicBezTo>
                  <a:cubicBezTo>
                    <a:pt x="824" y="1019"/>
                    <a:pt x="804" y="1078"/>
                    <a:pt x="795" y="1147"/>
                  </a:cubicBezTo>
                  <a:cubicBezTo>
                    <a:pt x="785" y="1156"/>
                    <a:pt x="804" y="1167"/>
                    <a:pt x="814" y="1167"/>
                  </a:cubicBezTo>
                  <a:cubicBezTo>
                    <a:pt x="814" y="1167"/>
                    <a:pt x="824" y="1156"/>
                    <a:pt x="824" y="1147"/>
                  </a:cubicBezTo>
                  <a:cubicBezTo>
                    <a:pt x="843" y="1098"/>
                    <a:pt x="854" y="1049"/>
                    <a:pt x="863" y="1000"/>
                  </a:cubicBezTo>
                  <a:cubicBezTo>
                    <a:pt x="883" y="1039"/>
                    <a:pt x="912" y="1078"/>
                    <a:pt x="932" y="1117"/>
                  </a:cubicBezTo>
                  <a:cubicBezTo>
                    <a:pt x="941" y="1127"/>
                    <a:pt x="941" y="1127"/>
                    <a:pt x="952" y="1127"/>
                  </a:cubicBezTo>
                  <a:cubicBezTo>
                    <a:pt x="961" y="1127"/>
                    <a:pt x="981" y="1117"/>
                    <a:pt x="971" y="1098"/>
                  </a:cubicBezTo>
                  <a:cubicBezTo>
                    <a:pt x="952" y="1069"/>
                    <a:pt x="932" y="1029"/>
                    <a:pt x="902" y="1000"/>
                  </a:cubicBezTo>
                  <a:cubicBezTo>
                    <a:pt x="902" y="992"/>
                    <a:pt x="902" y="983"/>
                    <a:pt x="897" y="981"/>
                  </a:cubicBezTo>
                  <a:lnTo>
                    <a:pt x="897" y="981"/>
                  </a:lnTo>
                  <a:cubicBezTo>
                    <a:pt x="945" y="991"/>
                    <a:pt x="1002" y="1000"/>
                    <a:pt x="1050" y="1019"/>
                  </a:cubicBezTo>
                  <a:lnTo>
                    <a:pt x="1059" y="1019"/>
                  </a:lnTo>
                  <a:cubicBezTo>
                    <a:pt x="1079" y="1019"/>
                    <a:pt x="1079" y="980"/>
                    <a:pt x="1059" y="980"/>
                  </a:cubicBezTo>
                  <a:cubicBezTo>
                    <a:pt x="1000" y="960"/>
                    <a:pt x="932" y="951"/>
                    <a:pt x="873" y="931"/>
                  </a:cubicBezTo>
                  <a:lnTo>
                    <a:pt x="863" y="931"/>
                  </a:lnTo>
                  <a:cubicBezTo>
                    <a:pt x="843" y="892"/>
                    <a:pt x="814" y="853"/>
                    <a:pt x="795" y="804"/>
                  </a:cubicBezTo>
                  <a:lnTo>
                    <a:pt x="795" y="804"/>
                  </a:lnTo>
                  <a:cubicBezTo>
                    <a:pt x="843" y="823"/>
                    <a:pt x="893" y="833"/>
                    <a:pt x="952" y="843"/>
                  </a:cubicBezTo>
                  <a:lnTo>
                    <a:pt x="952" y="853"/>
                  </a:lnTo>
                  <a:cubicBezTo>
                    <a:pt x="971" y="853"/>
                    <a:pt x="981" y="814"/>
                    <a:pt x="961" y="814"/>
                  </a:cubicBezTo>
                  <a:cubicBezTo>
                    <a:pt x="893" y="794"/>
                    <a:pt x="834" y="775"/>
                    <a:pt x="765" y="764"/>
                  </a:cubicBezTo>
                  <a:cubicBezTo>
                    <a:pt x="745" y="745"/>
                    <a:pt x="736" y="716"/>
                    <a:pt x="726" y="696"/>
                  </a:cubicBezTo>
                  <a:cubicBezTo>
                    <a:pt x="745" y="677"/>
                    <a:pt x="765" y="637"/>
                    <a:pt x="765" y="608"/>
                  </a:cubicBezTo>
                  <a:lnTo>
                    <a:pt x="854" y="608"/>
                  </a:lnTo>
                  <a:cubicBezTo>
                    <a:pt x="902" y="647"/>
                    <a:pt x="952" y="696"/>
                    <a:pt x="991" y="735"/>
                  </a:cubicBezTo>
                  <a:cubicBezTo>
                    <a:pt x="1000" y="735"/>
                    <a:pt x="1000" y="745"/>
                    <a:pt x="1010" y="745"/>
                  </a:cubicBezTo>
                  <a:cubicBezTo>
                    <a:pt x="1020" y="745"/>
                    <a:pt x="1039" y="716"/>
                    <a:pt x="1020" y="706"/>
                  </a:cubicBezTo>
                  <a:cubicBezTo>
                    <a:pt x="981" y="677"/>
                    <a:pt x="941" y="637"/>
                    <a:pt x="902" y="598"/>
                  </a:cubicBezTo>
                  <a:lnTo>
                    <a:pt x="1050" y="598"/>
                  </a:lnTo>
                  <a:cubicBezTo>
                    <a:pt x="1098" y="637"/>
                    <a:pt x="1148" y="686"/>
                    <a:pt x="1187" y="725"/>
                  </a:cubicBezTo>
                  <a:cubicBezTo>
                    <a:pt x="1196" y="735"/>
                    <a:pt x="1196" y="735"/>
                    <a:pt x="1206" y="735"/>
                  </a:cubicBezTo>
                  <a:cubicBezTo>
                    <a:pt x="1216" y="735"/>
                    <a:pt x="1235" y="716"/>
                    <a:pt x="1216" y="706"/>
                  </a:cubicBezTo>
                  <a:cubicBezTo>
                    <a:pt x="1177" y="666"/>
                    <a:pt x="1137" y="627"/>
                    <a:pt x="1098" y="598"/>
                  </a:cubicBezTo>
                  <a:cubicBezTo>
                    <a:pt x="1148" y="598"/>
                    <a:pt x="1196" y="598"/>
                    <a:pt x="1246" y="588"/>
                  </a:cubicBezTo>
                  <a:cubicBezTo>
                    <a:pt x="1265" y="588"/>
                    <a:pt x="1265" y="549"/>
                    <a:pt x="1246" y="549"/>
                  </a:cubicBezTo>
                  <a:cubicBezTo>
                    <a:pt x="1206" y="559"/>
                    <a:pt x="1167" y="559"/>
                    <a:pt x="1128" y="559"/>
                  </a:cubicBezTo>
                  <a:lnTo>
                    <a:pt x="1098" y="559"/>
                  </a:lnTo>
                  <a:cubicBezTo>
                    <a:pt x="1137" y="520"/>
                    <a:pt x="1177" y="481"/>
                    <a:pt x="1206" y="441"/>
                  </a:cubicBezTo>
                  <a:cubicBezTo>
                    <a:pt x="1226" y="431"/>
                    <a:pt x="1206" y="412"/>
                    <a:pt x="1196" y="412"/>
                  </a:cubicBezTo>
                  <a:lnTo>
                    <a:pt x="1177" y="412"/>
                  </a:lnTo>
                  <a:cubicBezTo>
                    <a:pt x="1137" y="461"/>
                    <a:pt x="1089" y="510"/>
                    <a:pt x="1050" y="559"/>
                  </a:cubicBezTo>
                  <a:lnTo>
                    <a:pt x="902" y="559"/>
                  </a:lnTo>
                  <a:lnTo>
                    <a:pt x="1010" y="451"/>
                  </a:lnTo>
                  <a:cubicBezTo>
                    <a:pt x="1030" y="431"/>
                    <a:pt x="1010" y="412"/>
                    <a:pt x="1000" y="412"/>
                  </a:cubicBezTo>
                  <a:cubicBezTo>
                    <a:pt x="991" y="412"/>
                    <a:pt x="991" y="412"/>
                    <a:pt x="981" y="422"/>
                  </a:cubicBezTo>
                  <a:cubicBezTo>
                    <a:pt x="941" y="470"/>
                    <a:pt x="893" y="510"/>
                    <a:pt x="854" y="559"/>
                  </a:cubicBezTo>
                  <a:cubicBezTo>
                    <a:pt x="854" y="559"/>
                    <a:pt x="843" y="559"/>
                    <a:pt x="843" y="568"/>
                  </a:cubicBezTo>
                  <a:lnTo>
                    <a:pt x="765" y="568"/>
                  </a:lnTo>
                  <a:cubicBezTo>
                    <a:pt x="765" y="549"/>
                    <a:pt x="756" y="539"/>
                    <a:pt x="745" y="529"/>
                  </a:cubicBezTo>
                  <a:cubicBezTo>
                    <a:pt x="736" y="510"/>
                    <a:pt x="726" y="500"/>
                    <a:pt x="716" y="490"/>
                  </a:cubicBezTo>
                  <a:cubicBezTo>
                    <a:pt x="726" y="461"/>
                    <a:pt x="736" y="431"/>
                    <a:pt x="756" y="412"/>
                  </a:cubicBezTo>
                  <a:cubicBezTo>
                    <a:pt x="814" y="392"/>
                    <a:pt x="873" y="372"/>
                    <a:pt x="941" y="353"/>
                  </a:cubicBezTo>
                  <a:cubicBezTo>
                    <a:pt x="961" y="343"/>
                    <a:pt x="952" y="314"/>
                    <a:pt x="932" y="314"/>
                  </a:cubicBezTo>
                  <a:cubicBezTo>
                    <a:pt x="883" y="324"/>
                    <a:pt x="834" y="343"/>
                    <a:pt x="775" y="363"/>
                  </a:cubicBezTo>
                  <a:cubicBezTo>
                    <a:pt x="804" y="314"/>
                    <a:pt x="824" y="274"/>
                    <a:pt x="843" y="235"/>
                  </a:cubicBezTo>
                  <a:cubicBezTo>
                    <a:pt x="912" y="216"/>
                    <a:pt x="971" y="196"/>
                    <a:pt x="1030" y="176"/>
                  </a:cubicBezTo>
                  <a:cubicBezTo>
                    <a:pt x="1050" y="167"/>
                    <a:pt x="1050" y="137"/>
                    <a:pt x="1030" y="137"/>
                  </a:cubicBezTo>
                  <a:lnTo>
                    <a:pt x="1020" y="137"/>
                  </a:lnTo>
                  <a:cubicBezTo>
                    <a:pt x="971" y="157"/>
                    <a:pt x="922" y="167"/>
                    <a:pt x="873" y="187"/>
                  </a:cubicBezTo>
                  <a:cubicBezTo>
                    <a:pt x="893" y="147"/>
                    <a:pt x="922" y="108"/>
                    <a:pt x="941" y="59"/>
                  </a:cubicBezTo>
                  <a:cubicBezTo>
                    <a:pt x="952" y="49"/>
                    <a:pt x="932" y="39"/>
                    <a:pt x="922" y="39"/>
                  </a:cubicBezTo>
                  <a:cubicBezTo>
                    <a:pt x="912" y="39"/>
                    <a:pt x="912" y="39"/>
                    <a:pt x="902" y="49"/>
                  </a:cubicBezTo>
                  <a:cubicBezTo>
                    <a:pt x="883" y="78"/>
                    <a:pt x="863" y="118"/>
                    <a:pt x="854" y="147"/>
                  </a:cubicBezTo>
                  <a:cubicBezTo>
                    <a:pt x="843" y="157"/>
                    <a:pt x="843" y="167"/>
                    <a:pt x="834" y="176"/>
                  </a:cubicBezTo>
                  <a:cubicBezTo>
                    <a:pt x="824" y="118"/>
                    <a:pt x="804" y="69"/>
                    <a:pt x="795" y="20"/>
                  </a:cubicBezTo>
                  <a:cubicBezTo>
                    <a:pt x="785" y="10"/>
                    <a:pt x="785" y="0"/>
                    <a:pt x="775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4"/>
            <p:cNvSpPr/>
            <p:nvPr/>
          </p:nvSpPr>
          <p:spPr>
            <a:xfrm>
              <a:off x="2880688" y="4725836"/>
              <a:ext cx="587701" cy="597913"/>
            </a:xfrm>
            <a:custGeom>
              <a:avLst/>
              <a:gdLst/>
              <a:ahLst/>
              <a:cxnLst/>
              <a:rect l="l" t="t" r="r" b="b"/>
              <a:pathLst>
                <a:path w="3459" h="3519" extrusionOk="0">
                  <a:moveTo>
                    <a:pt x="1999" y="1"/>
                  </a:moveTo>
                  <a:cubicBezTo>
                    <a:pt x="1980" y="1"/>
                    <a:pt x="1960" y="11"/>
                    <a:pt x="1950" y="40"/>
                  </a:cubicBezTo>
                  <a:cubicBezTo>
                    <a:pt x="1930" y="177"/>
                    <a:pt x="1911" y="305"/>
                    <a:pt x="1891" y="432"/>
                  </a:cubicBezTo>
                  <a:cubicBezTo>
                    <a:pt x="1803" y="314"/>
                    <a:pt x="1715" y="197"/>
                    <a:pt x="1636" y="70"/>
                  </a:cubicBezTo>
                  <a:cubicBezTo>
                    <a:pt x="1617" y="59"/>
                    <a:pt x="1607" y="50"/>
                    <a:pt x="1588" y="50"/>
                  </a:cubicBezTo>
                  <a:cubicBezTo>
                    <a:pt x="1548" y="50"/>
                    <a:pt x="1519" y="99"/>
                    <a:pt x="1548" y="138"/>
                  </a:cubicBezTo>
                  <a:cubicBezTo>
                    <a:pt x="1646" y="285"/>
                    <a:pt x="1754" y="442"/>
                    <a:pt x="1862" y="589"/>
                  </a:cubicBezTo>
                  <a:cubicBezTo>
                    <a:pt x="1842" y="716"/>
                    <a:pt x="1823" y="854"/>
                    <a:pt x="1793" y="981"/>
                  </a:cubicBezTo>
                  <a:cubicBezTo>
                    <a:pt x="1715" y="863"/>
                    <a:pt x="1627" y="745"/>
                    <a:pt x="1538" y="618"/>
                  </a:cubicBezTo>
                  <a:cubicBezTo>
                    <a:pt x="1529" y="608"/>
                    <a:pt x="1519" y="599"/>
                    <a:pt x="1499" y="599"/>
                  </a:cubicBezTo>
                  <a:cubicBezTo>
                    <a:pt x="1460" y="599"/>
                    <a:pt x="1421" y="647"/>
                    <a:pt x="1450" y="687"/>
                  </a:cubicBezTo>
                  <a:cubicBezTo>
                    <a:pt x="1558" y="834"/>
                    <a:pt x="1666" y="991"/>
                    <a:pt x="1773" y="1137"/>
                  </a:cubicBezTo>
                  <a:cubicBezTo>
                    <a:pt x="1764" y="1216"/>
                    <a:pt x="1744" y="1304"/>
                    <a:pt x="1734" y="1383"/>
                  </a:cubicBezTo>
                  <a:lnTo>
                    <a:pt x="1715" y="1383"/>
                  </a:lnTo>
                  <a:cubicBezTo>
                    <a:pt x="1666" y="1383"/>
                    <a:pt x="1617" y="1392"/>
                    <a:pt x="1577" y="1412"/>
                  </a:cubicBezTo>
                  <a:cubicBezTo>
                    <a:pt x="1538" y="1422"/>
                    <a:pt x="1499" y="1451"/>
                    <a:pt x="1470" y="1471"/>
                  </a:cubicBezTo>
                  <a:cubicBezTo>
                    <a:pt x="1411" y="1422"/>
                    <a:pt x="1352" y="1383"/>
                    <a:pt x="1294" y="1333"/>
                  </a:cubicBezTo>
                  <a:lnTo>
                    <a:pt x="1294" y="1314"/>
                  </a:lnTo>
                  <a:cubicBezTo>
                    <a:pt x="1274" y="1128"/>
                    <a:pt x="1244" y="952"/>
                    <a:pt x="1225" y="765"/>
                  </a:cubicBezTo>
                  <a:cubicBezTo>
                    <a:pt x="1225" y="736"/>
                    <a:pt x="1196" y="716"/>
                    <a:pt x="1176" y="716"/>
                  </a:cubicBezTo>
                  <a:cubicBezTo>
                    <a:pt x="1146" y="716"/>
                    <a:pt x="1117" y="736"/>
                    <a:pt x="1117" y="775"/>
                  </a:cubicBezTo>
                  <a:cubicBezTo>
                    <a:pt x="1137" y="932"/>
                    <a:pt x="1156" y="1079"/>
                    <a:pt x="1176" y="1235"/>
                  </a:cubicBezTo>
                  <a:cubicBezTo>
                    <a:pt x="1068" y="1148"/>
                    <a:pt x="960" y="1059"/>
                    <a:pt x="862" y="981"/>
                  </a:cubicBezTo>
                  <a:lnTo>
                    <a:pt x="862" y="961"/>
                  </a:lnTo>
                  <a:cubicBezTo>
                    <a:pt x="843" y="775"/>
                    <a:pt x="823" y="599"/>
                    <a:pt x="793" y="412"/>
                  </a:cubicBezTo>
                  <a:cubicBezTo>
                    <a:pt x="793" y="383"/>
                    <a:pt x="774" y="364"/>
                    <a:pt x="745" y="364"/>
                  </a:cubicBezTo>
                  <a:cubicBezTo>
                    <a:pt x="715" y="364"/>
                    <a:pt x="686" y="383"/>
                    <a:pt x="686" y="422"/>
                  </a:cubicBezTo>
                  <a:cubicBezTo>
                    <a:pt x="706" y="579"/>
                    <a:pt x="725" y="726"/>
                    <a:pt x="745" y="883"/>
                  </a:cubicBezTo>
                  <a:cubicBezTo>
                    <a:pt x="725" y="863"/>
                    <a:pt x="706" y="854"/>
                    <a:pt x="686" y="834"/>
                  </a:cubicBezTo>
                  <a:cubicBezTo>
                    <a:pt x="597" y="765"/>
                    <a:pt x="510" y="697"/>
                    <a:pt x="421" y="618"/>
                  </a:cubicBezTo>
                  <a:cubicBezTo>
                    <a:pt x="412" y="608"/>
                    <a:pt x="402" y="608"/>
                    <a:pt x="392" y="608"/>
                  </a:cubicBezTo>
                  <a:cubicBezTo>
                    <a:pt x="343" y="608"/>
                    <a:pt x="314" y="667"/>
                    <a:pt x="353" y="706"/>
                  </a:cubicBezTo>
                  <a:cubicBezTo>
                    <a:pt x="460" y="795"/>
                    <a:pt x="558" y="873"/>
                    <a:pt x="666" y="961"/>
                  </a:cubicBezTo>
                  <a:cubicBezTo>
                    <a:pt x="519" y="971"/>
                    <a:pt x="373" y="981"/>
                    <a:pt x="225" y="1000"/>
                  </a:cubicBezTo>
                  <a:cubicBezTo>
                    <a:pt x="157" y="1000"/>
                    <a:pt x="166" y="1108"/>
                    <a:pt x="225" y="1108"/>
                  </a:cubicBezTo>
                  <a:lnTo>
                    <a:pt x="235" y="1108"/>
                  </a:lnTo>
                  <a:cubicBezTo>
                    <a:pt x="412" y="1089"/>
                    <a:pt x="597" y="1069"/>
                    <a:pt x="784" y="1059"/>
                  </a:cubicBezTo>
                  <a:cubicBezTo>
                    <a:pt x="882" y="1137"/>
                    <a:pt x="989" y="1226"/>
                    <a:pt x="1087" y="1314"/>
                  </a:cubicBezTo>
                  <a:cubicBezTo>
                    <a:pt x="950" y="1324"/>
                    <a:pt x="804" y="1333"/>
                    <a:pt x="656" y="1353"/>
                  </a:cubicBezTo>
                  <a:cubicBezTo>
                    <a:pt x="588" y="1353"/>
                    <a:pt x="588" y="1461"/>
                    <a:pt x="656" y="1461"/>
                  </a:cubicBezTo>
                  <a:lnTo>
                    <a:pt x="666" y="1461"/>
                  </a:lnTo>
                  <a:cubicBezTo>
                    <a:pt x="843" y="1442"/>
                    <a:pt x="1029" y="1422"/>
                    <a:pt x="1215" y="1412"/>
                  </a:cubicBezTo>
                  <a:lnTo>
                    <a:pt x="1392" y="1559"/>
                  </a:lnTo>
                  <a:cubicBezTo>
                    <a:pt x="1342" y="1638"/>
                    <a:pt x="1323" y="1745"/>
                    <a:pt x="1342" y="1843"/>
                  </a:cubicBezTo>
                  <a:cubicBezTo>
                    <a:pt x="1274" y="1873"/>
                    <a:pt x="1205" y="1892"/>
                    <a:pt x="1137" y="1921"/>
                  </a:cubicBezTo>
                  <a:lnTo>
                    <a:pt x="1127" y="1912"/>
                  </a:lnTo>
                  <a:cubicBezTo>
                    <a:pt x="950" y="1843"/>
                    <a:pt x="784" y="1764"/>
                    <a:pt x="617" y="1696"/>
                  </a:cubicBezTo>
                  <a:cubicBezTo>
                    <a:pt x="608" y="1686"/>
                    <a:pt x="608" y="1686"/>
                    <a:pt x="597" y="1686"/>
                  </a:cubicBezTo>
                  <a:cubicBezTo>
                    <a:pt x="549" y="1686"/>
                    <a:pt x="519" y="1764"/>
                    <a:pt x="578" y="1794"/>
                  </a:cubicBezTo>
                  <a:cubicBezTo>
                    <a:pt x="715" y="1853"/>
                    <a:pt x="852" y="1912"/>
                    <a:pt x="1000" y="1980"/>
                  </a:cubicBezTo>
                  <a:cubicBezTo>
                    <a:pt x="872" y="2019"/>
                    <a:pt x="745" y="2069"/>
                    <a:pt x="617" y="2117"/>
                  </a:cubicBezTo>
                  <a:lnTo>
                    <a:pt x="608" y="2108"/>
                  </a:lnTo>
                  <a:cubicBezTo>
                    <a:pt x="431" y="2039"/>
                    <a:pt x="264" y="1960"/>
                    <a:pt x="98" y="1892"/>
                  </a:cubicBezTo>
                  <a:cubicBezTo>
                    <a:pt x="88" y="1882"/>
                    <a:pt x="79" y="1882"/>
                    <a:pt x="79" y="1882"/>
                  </a:cubicBezTo>
                  <a:cubicBezTo>
                    <a:pt x="29" y="1882"/>
                    <a:pt x="0" y="1960"/>
                    <a:pt x="49" y="1990"/>
                  </a:cubicBezTo>
                  <a:cubicBezTo>
                    <a:pt x="196" y="2049"/>
                    <a:pt x="333" y="2108"/>
                    <a:pt x="480" y="2176"/>
                  </a:cubicBezTo>
                  <a:cubicBezTo>
                    <a:pt x="451" y="2186"/>
                    <a:pt x="431" y="2196"/>
                    <a:pt x="402" y="2196"/>
                  </a:cubicBezTo>
                  <a:cubicBezTo>
                    <a:pt x="304" y="2235"/>
                    <a:pt x="196" y="2284"/>
                    <a:pt x="88" y="2323"/>
                  </a:cubicBezTo>
                  <a:cubicBezTo>
                    <a:pt x="29" y="2343"/>
                    <a:pt x="59" y="2421"/>
                    <a:pt x="108" y="2421"/>
                  </a:cubicBezTo>
                  <a:lnTo>
                    <a:pt x="127" y="2421"/>
                  </a:lnTo>
                  <a:cubicBezTo>
                    <a:pt x="255" y="2372"/>
                    <a:pt x="382" y="2323"/>
                    <a:pt x="499" y="2284"/>
                  </a:cubicBezTo>
                  <a:lnTo>
                    <a:pt x="499" y="2284"/>
                  </a:lnTo>
                  <a:cubicBezTo>
                    <a:pt x="441" y="2411"/>
                    <a:pt x="382" y="2548"/>
                    <a:pt x="314" y="2686"/>
                  </a:cubicBezTo>
                  <a:cubicBezTo>
                    <a:pt x="294" y="2725"/>
                    <a:pt x="333" y="2755"/>
                    <a:pt x="373" y="2755"/>
                  </a:cubicBezTo>
                  <a:cubicBezTo>
                    <a:pt x="392" y="2755"/>
                    <a:pt x="402" y="2744"/>
                    <a:pt x="412" y="2725"/>
                  </a:cubicBezTo>
                  <a:lnTo>
                    <a:pt x="647" y="2225"/>
                  </a:lnTo>
                  <a:cubicBezTo>
                    <a:pt x="774" y="2176"/>
                    <a:pt x="902" y="2127"/>
                    <a:pt x="1019" y="2078"/>
                  </a:cubicBezTo>
                  <a:lnTo>
                    <a:pt x="1019" y="2078"/>
                  </a:lnTo>
                  <a:cubicBezTo>
                    <a:pt x="960" y="2215"/>
                    <a:pt x="902" y="2352"/>
                    <a:pt x="833" y="2480"/>
                  </a:cubicBezTo>
                  <a:cubicBezTo>
                    <a:pt x="813" y="2529"/>
                    <a:pt x="852" y="2559"/>
                    <a:pt x="891" y="2559"/>
                  </a:cubicBezTo>
                  <a:cubicBezTo>
                    <a:pt x="911" y="2559"/>
                    <a:pt x="921" y="2548"/>
                    <a:pt x="931" y="2529"/>
                  </a:cubicBezTo>
                  <a:lnTo>
                    <a:pt x="1166" y="2029"/>
                  </a:lnTo>
                  <a:cubicBezTo>
                    <a:pt x="1235" y="2000"/>
                    <a:pt x="1313" y="1971"/>
                    <a:pt x="1381" y="1941"/>
                  </a:cubicBezTo>
                  <a:cubicBezTo>
                    <a:pt x="1431" y="2039"/>
                    <a:pt x="1519" y="2098"/>
                    <a:pt x="1617" y="2127"/>
                  </a:cubicBezTo>
                  <a:cubicBezTo>
                    <a:pt x="1597" y="2196"/>
                    <a:pt x="1588" y="2274"/>
                    <a:pt x="1577" y="2352"/>
                  </a:cubicBezTo>
                  <a:cubicBezTo>
                    <a:pt x="1568" y="2352"/>
                    <a:pt x="1568" y="2352"/>
                    <a:pt x="1558" y="2363"/>
                  </a:cubicBezTo>
                  <a:lnTo>
                    <a:pt x="1117" y="2686"/>
                  </a:lnTo>
                  <a:cubicBezTo>
                    <a:pt x="1068" y="2715"/>
                    <a:pt x="1107" y="2784"/>
                    <a:pt x="1146" y="2784"/>
                  </a:cubicBezTo>
                  <a:cubicBezTo>
                    <a:pt x="1156" y="2784"/>
                    <a:pt x="1166" y="2784"/>
                    <a:pt x="1176" y="2774"/>
                  </a:cubicBezTo>
                  <a:cubicBezTo>
                    <a:pt x="1303" y="2686"/>
                    <a:pt x="1431" y="2588"/>
                    <a:pt x="1548" y="2500"/>
                  </a:cubicBezTo>
                  <a:lnTo>
                    <a:pt x="1548" y="2500"/>
                  </a:lnTo>
                  <a:cubicBezTo>
                    <a:pt x="1529" y="2637"/>
                    <a:pt x="1509" y="2764"/>
                    <a:pt x="1490" y="2901"/>
                  </a:cubicBezTo>
                  <a:cubicBezTo>
                    <a:pt x="1479" y="2901"/>
                    <a:pt x="1479" y="2901"/>
                    <a:pt x="1470" y="2911"/>
                  </a:cubicBezTo>
                  <a:lnTo>
                    <a:pt x="1029" y="3234"/>
                  </a:lnTo>
                  <a:cubicBezTo>
                    <a:pt x="980" y="3264"/>
                    <a:pt x="1019" y="3332"/>
                    <a:pt x="1058" y="3332"/>
                  </a:cubicBezTo>
                  <a:cubicBezTo>
                    <a:pt x="1068" y="3332"/>
                    <a:pt x="1078" y="3332"/>
                    <a:pt x="1087" y="3323"/>
                  </a:cubicBezTo>
                  <a:cubicBezTo>
                    <a:pt x="1215" y="3234"/>
                    <a:pt x="1342" y="3136"/>
                    <a:pt x="1460" y="3049"/>
                  </a:cubicBezTo>
                  <a:lnTo>
                    <a:pt x="1460" y="3049"/>
                  </a:lnTo>
                  <a:cubicBezTo>
                    <a:pt x="1460" y="3078"/>
                    <a:pt x="1450" y="3097"/>
                    <a:pt x="1450" y="3127"/>
                  </a:cubicBezTo>
                  <a:lnTo>
                    <a:pt x="1392" y="3450"/>
                  </a:lnTo>
                  <a:cubicBezTo>
                    <a:pt x="1392" y="3489"/>
                    <a:pt x="1421" y="3519"/>
                    <a:pt x="1450" y="3519"/>
                  </a:cubicBezTo>
                  <a:cubicBezTo>
                    <a:pt x="1479" y="3519"/>
                    <a:pt x="1499" y="3499"/>
                    <a:pt x="1499" y="3470"/>
                  </a:cubicBezTo>
                  <a:cubicBezTo>
                    <a:pt x="1529" y="3343"/>
                    <a:pt x="1548" y="3215"/>
                    <a:pt x="1568" y="3078"/>
                  </a:cubicBezTo>
                  <a:cubicBezTo>
                    <a:pt x="1656" y="3195"/>
                    <a:pt x="1734" y="3323"/>
                    <a:pt x="1823" y="3441"/>
                  </a:cubicBezTo>
                  <a:cubicBezTo>
                    <a:pt x="1832" y="3460"/>
                    <a:pt x="1852" y="3460"/>
                    <a:pt x="1862" y="3460"/>
                  </a:cubicBezTo>
                  <a:cubicBezTo>
                    <a:pt x="1901" y="3460"/>
                    <a:pt x="1940" y="3421"/>
                    <a:pt x="1911" y="3382"/>
                  </a:cubicBezTo>
                  <a:cubicBezTo>
                    <a:pt x="1803" y="3225"/>
                    <a:pt x="1695" y="3078"/>
                    <a:pt x="1597" y="2931"/>
                  </a:cubicBezTo>
                  <a:lnTo>
                    <a:pt x="1588" y="2921"/>
                  </a:lnTo>
                  <a:cubicBezTo>
                    <a:pt x="1617" y="2794"/>
                    <a:pt x="1636" y="2666"/>
                    <a:pt x="1656" y="2529"/>
                  </a:cubicBezTo>
                  <a:cubicBezTo>
                    <a:pt x="1744" y="2646"/>
                    <a:pt x="1823" y="2774"/>
                    <a:pt x="1911" y="2892"/>
                  </a:cubicBezTo>
                  <a:cubicBezTo>
                    <a:pt x="1921" y="2911"/>
                    <a:pt x="1940" y="2911"/>
                    <a:pt x="1950" y="2911"/>
                  </a:cubicBezTo>
                  <a:cubicBezTo>
                    <a:pt x="1989" y="2911"/>
                    <a:pt x="2028" y="2872"/>
                    <a:pt x="1999" y="2833"/>
                  </a:cubicBezTo>
                  <a:cubicBezTo>
                    <a:pt x="1891" y="2676"/>
                    <a:pt x="1784" y="2529"/>
                    <a:pt x="1686" y="2382"/>
                  </a:cubicBezTo>
                  <a:lnTo>
                    <a:pt x="1686" y="2372"/>
                  </a:lnTo>
                  <a:cubicBezTo>
                    <a:pt x="1695" y="2294"/>
                    <a:pt x="1705" y="2215"/>
                    <a:pt x="1725" y="2137"/>
                  </a:cubicBezTo>
                  <a:cubicBezTo>
                    <a:pt x="1764" y="2137"/>
                    <a:pt x="1803" y="2127"/>
                    <a:pt x="1842" y="2117"/>
                  </a:cubicBezTo>
                  <a:cubicBezTo>
                    <a:pt x="1891" y="2098"/>
                    <a:pt x="1940" y="2069"/>
                    <a:pt x="1980" y="2029"/>
                  </a:cubicBezTo>
                  <a:cubicBezTo>
                    <a:pt x="2038" y="2078"/>
                    <a:pt x="2097" y="2137"/>
                    <a:pt x="2165" y="2186"/>
                  </a:cubicBezTo>
                  <a:lnTo>
                    <a:pt x="2165" y="2206"/>
                  </a:lnTo>
                  <a:cubicBezTo>
                    <a:pt x="2185" y="2382"/>
                    <a:pt x="2205" y="2568"/>
                    <a:pt x="2224" y="2744"/>
                  </a:cubicBezTo>
                  <a:cubicBezTo>
                    <a:pt x="2224" y="2784"/>
                    <a:pt x="2254" y="2794"/>
                    <a:pt x="2283" y="2794"/>
                  </a:cubicBezTo>
                  <a:cubicBezTo>
                    <a:pt x="2313" y="2794"/>
                    <a:pt x="2342" y="2774"/>
                    <a:pt x="2332" y="2735"/>
                  </a:cubicBezTo>
                  <a:cubicBezTo>
                    <a:pt x="2313" y="2588"/>
                    <a:pt x="2303" y="2431"/>
                    <a:pt x="2283" y="2284"/>
                  </a:cubicBezTo>
                  <a:lnTo>
                    <a:pt x="2283" y="2284"/>
                  </a:lnTo>
                  <a:cubicBezTo>
                    <a:pt x="2391" y="2363"/>
                    <a:pt x="2489" y="2450"/>
                    <a:pt x="2597" y="2539"/>
                  </a:cubicBezTo>
                  <a:lnTo>
                    <a:pt x="2597" y="2559"/>
                  </a:lnTo>
                  <a:cubicBezTo>
                    <a:pt x="2616" y="2735"/>
                    <a:pt x="2636" y="2921"/>
                    <a:pt x="2655" y="3097"/>
                  </a:cubicBezTo>
                  <a:cubicBezTo>
                    <a:pt x="2655" y="3136"/>
                    <a:pt x="2685" y="3147"/>
                    <a:pt x="2714" y="3147"/>
                  </a:cubicBezTo>
                  <a:cubicBezTo>
                    <a:pt x="2744" y="3147"/>
                    <a:pt x="2773" y="3127"/>
                    <a:pt x="2764" y="3088"/>
                  </a:cubicBezTo>
                  <a:cubicBezTo>
                    <a:pt x="2744" y="2940"/>
                    <a:pt x="2734" y="2784"/>
                    <a:pt x="2714" y="2637"/>
                  </a:cubicBezTo>
                  <a:lnTo>
                    <a:pt x="2714" y="2637"/>
                  </a:lnTo>
                  <a:cubicBezTo>
                    <a:pt x="2734" y="2646"/>
                    <a:pt x="2753" y="2666"/>
                    <a:pt x="2773" y="2676"/>
                  </a:cubicBezTo>
                  <a:cubicBezTo>
                    <a:pt x="2861" y="2755"/>
                    <a:pt x="2940" y="2823"/>
                    <a:pt x="3028" y="2892"/>
                  </a:cubicBezTo>
                  <a:cubicBezTo>
                    <a:pt x="3038" y="2901"/>
                    <a:pt x="3057" y="2901"/>
                    <a:pt x="3067" y="2901"/>
                  </a:cubicBezTo>
                  <a:cubicBezTo>
                    <a:pt x="3106" y="2901"/>
                    <a:pt x="3145" y="2842"/>
                    <a:pt x="3097" y="2803"/>
                  </a:cubicBezTo>
                  <a:cubicBezTo>
                    <a:pt x="2999" y="2725"/>
                    <a:pt x="2891" y="2637"/>
                    <a:pt x="2793" y="2559"/>
                  </a:cubicBezTo>
                  <a:cubicBezTo>
                    <a:pt x="2940" y="2539"/>
                    <a:pt x="3086" y="2529"/>
                    <a:pt x="3234" y="2519"/>
                  </a:cubicBezTo>
                  <a:cubicBezTo>
                    <a:pt x="3302" y="2509"/>
                    <a:pt x="3293" y="2411"/>
                    <a:pt x="3224" y="2411"/>
                  </a:cubicBezTo>
                  <a:cubicBezTo>
                    <a:pt x="3038" y="2421"/>
                    <a:pt x="2851" y="2441"/>
                    <a:pt x="2675" y="2461"/>
                  </a:cubicBezTo>
                  <a:cubicBezTo>
                    <a:pt x="2568" y="2372"/>
                    <a:pt x="2470" y="2294"/>
                    <a:pt x="2361" y="2206"/>
                  </a:cubicBezTo>
                  <a:cubicBezTo>
                    <a:pt x="2509" y="2196"/>
                    <a:pt x="2655" y="2176"/>
                    <a:pt x="2803" y="2167"/>
                  </a:cubicBezTo>
                  <a:cubicBezTo>
                    <a:pt x="2871" y="2156"/>
                    <a:pt x="2861" y="2058"/>
                    <a:pt x="2793" y="2058"/>
                  </a:cubicBezTo>
                  <a:cubicBezTo>
                    <a:pt x="2607" y="2069"/>
                    <a:pt x="2430" y="2088"/>
                    <a:pt x="2244" y="2108"/>
                  </a:cubicBezTo>
                  <a:cubicBezTo>
                    <a:pt x="2176" y="2049"/>
                    <a:pt x="2107" y="2000"/>
                    <a:pt x="2038" y="1941"/>
                  </a:cubicBezTo>
                  <a:cubicBezTo>
                    <a:pt x="2087" y="1862"/>
                    <a:pt x="2097" y="1775"/>
                    <a:pt x="2078" y="1686"/>
                  </a:cubicBezTo>
                  <a:cubicBezTo>
                    <a:pt x="2156" y="1657"/>
                    <a:pt x="2234" y="1618"/>
                    <a:pt x="2313" y="1588"/>
                  </a:cubicBezTo>
                  <a:cubicBezTo>
                    <a:pt x="2322" y="1598"/>
                    <a:pt x="2322" y="1598"/>
                    <a:pt x="2332" y="1598"/>
                  </a:cubicBezTo>
                  <a:cubicBezTo>
                    <a:pt x="2499" y="1677"/>
                    <a:pt x="2666" y="1745"/>
                    <a:pt x="2832" y="1823"/>
                  </a:cubicBezTo>
                  <a:lnTo>
                    <a:pt x="2861" y="1823"/>
                  </a:lnTo>
                  <a:cubicBezTo>
                    <a:pt x="2910" y="1823"/>
                    <a:pt x="2940" y="1745"/>
                    <a:pt x="2881" y="1725"/>
                  </a:cubicBezTo>
                  <a:cubicBezTo>
                    <a:pt x="2744" y="1657"/>
                    <a:pt x="2597" y="1598"/>
                    <a:pt x="2459" y="1540"/>
                  </a:cubicBezTo>
                  <a:cubicBezTo>
                    <a:pt x="2587" y="1490"/>
                    <a:pt x="2714" y="1442"/>
                    <a:pt x="2832" y="1392"/>
                  </a:cubicBezTo>
                  <a:cubicBezTo>
                    <a:pt x="2842" y="1402"/>
                    <a:pt x="2842" y="1402"/>
                    <a:pt x="2851" y="1402"/>
                  </a:cubicBezTo>
                  <a:cubicBezTo>
                    <a:pt x="3018" y="1481"/>
                    <a:pt x="3184" y="1549"/>
                    <a:pt x="3351" y="1627"/>
                  </a:cubicBezTo>
                  <a:lnTo>
                    <a:pt x="3380" y="1627"/>
                  </a:lnTo>
                  <a:cubicBezTo>
                    <a:pt x="3430" y="1627"/>
                    <a:pt x="3459" y="1549"/>
                    <a:pt x="3400" y="1529"/>
                  </a:cubicBezTo>
                  <a:cubicBezTo>
                    <a:pt x="3263" y="1461"/>
                    <a:pt x="3116" y="1402"/>
                    <a:pt x="2979" y="1344"/>
                  </a:cubicBezTo>
                  <a:cubicBezTo>
                    <a:pt x="2999" y="1333"/>
                    <a:pt x="3028" y="1324"/>
                    <a:pt x="3047" y="1314"/>
                  </a:cubicBezTo>
                  <a:cubicBezTo>
                    <a:pt x="3155" y="1275"/>
                    <a:pt x="3253" y="1235"/>
                    <a:pt x="3361" y="1196"/>
                  </a:cubicBezTo>
                  <a:cubicBezTo>
                    <a:pt x="3420" y="1177"/>
                    <a:pt x="3400" y="1089"/>
                    <a:pt x="3341" y="1089"/>
                  </a:cubicBezTo>
                  <a:lnTo>
                    <a:pt x="3322" y="1089"/>
                  </a:lnTo>
                  <a:cubicBezTo>
                    <a:pt x="3204" y="1137"/>
                    <a:pt x="3077" y="1187"/>
                    <a:pt x="2949" y="1235"/>
                  </a:cubicBezTo>
                  <a:cubicBezTo>
                    <a:pt x="3018" y="1098"/>
                    <a:pt x="3077" y="971"/>
                    <a:pt x="3136" y="834"/>
                  </a:cubicBezTo>
                  <a:cubicBezTo>
                    <a:pt x="3155" y="795"/>
                    <a:pt x="3116" y="756"/>
                    <a:pt x="3086" y="756"/>
                  </a:cubicBezTo>
                  <a:cubicBezTo>
                    <a:pt x="3067" y="756"/>
                    <a:pt x="3047" y="765"/>
                    <a:pt x="3038" y="785"/>
                  </a:cubicBezTo>
                  <a:lnTo>
                    <a:pt x="2803" y="1285"/>
                  </a:lnTo>
                  <a:lnTo>
                    <a:pt x="2803" y="1294"/>
                  </a:lnTo>
                  <a:cubicBezTo>
                    <a:pt x="2685" y="1333"/>
                    <a:pt x="2557" y="1383"/>
                    <a:pt x="2430" y="1431"/>
                  </a:cubicBezTo>
                  <a:cubicBezTo>
                    <a:pt x="2499" y="1294"/>
                    <a:pt x="2557" y="1167"/>
                    <a:pt x="2616" y="1030"/>
                  </a:cubicBezTo>
                  <a:cubicBezTo>
                    <a:pt x="2636" y="991"/>
                    <a:pt x="2597" y="952"/>
                    <a:pt x="2568" y="952"/>
                  </a:cubicBezTo>
                  <a:cubicBezTo>
                    <a:pt x="2548" y="952"/>
                    <a:pt x="2528" y="961"/>
                    <a:pt x="2518" y="991"/>
                  </a:cubicBezTo>
                  <a:cubicBezTo>
                    <a:pt x="2440" y="1148"/>
                    <a:pt x="2361" y="1314"/>
                    <a:pt x="2283" y="1481"/>
                  </a:cubicBezTo>
                  <a:lnTo>
                    <a:pt x="2283" y="1490"/>
                  </a:lnTo>
                  <a:cubicBezTo>
                    <a:pt x="2205" y="1520"/>
                    <a:pt x="2126" y="1549"/>
                    <a:pt x="2038" y="1579"/>
                  </a:cubicBezTo>
                  <a:cubicBezTo>
                    <a:pt x="1999" y="1500"/>
                    <a:pt x="1921" y="1442"/>
                    <a:pt x="1842" y="1412"/>
                  </a:cubicBezTo>
                  <a:cubicBezTo>
                    <a:pt x="1852" y="1324"/>
                    <a:pt x="1862" y="1246"/>
                    <a:pt x="1882" y="1167"/>
                  </a:cubicBezTo>
                  <a:lnTo>
                    <a:pt x="1891" y="1157"/>
                  </a:lnTo>
                  <a:cubicBezTo>
                    <a:pt x="2038" y="1050"/>
                    <a:pt x="2195" y="941"/>
                    <a:pt x="2342" y="834"/>
                  </a:cubicBezTo>
                  <a:cubicBezTo>
                    <a:pt x="2381" y="795"/>
                    <a:pt x="2352" y="726"/>
                    <a:pt x="2303" y="726"/>
                  </a:cubicBezTo>
                  <a:cubicBezTo>
                    <a:pt x="2293" y="726"/>
                    <a:pt x="2283" y="736"/>
                    <a:pt x="2274" y="745"/>
                  </a:cubicBezTo>
                  <a:cubicBezTo>
                    <a:pt x="2146" y="834"/>
                    <a:pt x="2028" y="922"/>
                    <a:pt x="1901" y="1010"/>
                  </a:cubicBezTo>
                  <a:cubicBezTo>
                    <a:pt x="1921" y="883"/>
                    <a:pt x="1950" y="745"/>
                    <a:pt x="1969" y="618"/>
                  </a:cubicBezTo>
                  <a:lnTo>
                    <a:pt x="1980" y="608"/>
                  </a:lnTo>
                  <a:cubicBezTo>
                    <a:pt x="2136" y="501"/>
                    <a:pt x="2283" y="393"/>
                    <a:pt x="2430" y="285"/>
                  </a:cubicBezTo>
                  <a:cubicBezTo>
                    <a:pt x="2470" y="246"/>
                    <a:pt x="2440" y="177"/>
                    <a:pt x="2391" y="177"/>
                  </a:cubicBezTo>
                  <a:cubicBezTo>
                    <a:pt x="2381" y="177"/>
                    <a:pt x="2372" y="187"/>
                    <a:pt x="2361" y="197"/>
                  </a:cubicBezTo>
                  <a:cubicBezTo>
                    <a:pt x="2244" y="285"/>
                    <a:pt x="2117" y="373"/>
                    <a:pt x="1989" y="462"/>
                  </a:cubicBezTo>
                  <a:cubicBezTo>
                    <a:pt x="1999" y="442"/>
                    <a:pt x="1999" y="412"/>
                    <a:pt x="2009" y="393"/>
                  </a:cubicBezTo>
                  <a:cubicBezTo>
                    <a:pt x="2019" y="285"/>
                    <a:pt x="2038" y="168"/>
                    <a:pt x="2058" y="59"/>
                  </a:cubicBezTo>
                  <a:cubicBezTo>
                    <a:pt x="2067" y="20"/>
                    <a:pt x="2028" y="1"/>
                    <a:pt x="1999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4"/>
            <p:cNvSpPr/>
            <p:nvPr/>
          </p:nvSpPr>
          <p:spPr>
            <a:xfrm>
              <a:off x="571312" y="4637654"/>
              <a:ext cx="611148" cy="566310"/>
            </a:xfrm>
            <a:custGeom>
              <a:avLst/>
              <a:gdLst/>
              <a:ahLst/>
              <a:cxnLst/>
              <a:rect l="l" t="t" r="r" b="b"/>
              <a:pathLst>
                <a:path w="3597" h="3333" extrusionOk="0">
                  <a:moveTo>
                    <a:pt x="1392" y="1"/>
                  </a:moveTo>
                  <a:cubicBezTo>
                    <a:pt x="1372" y="1"/>
                    <a:pt x="1353" y="10"/>
                    <a:pt x="1343" y="40"/>
                  </a:cubicBezTo>
                  <a:cubicBezTo>
                    <a:pt x="1304" y="186"/>
                    <a:pt x="1255" y="334"/>
                    <a:pt x="1215" y="480"/>
                  </a:cubicBezTo>
                  <a:cubicBezTo>
                    <a:pt x="1206" y="461"/>
                    <a:pt x="1196" y="441"/>
                    <a:pt x="1176" y="412"/>
                  </a:cubicBezTo>
                  <a:cubicBezTo>
                    <a:pt x="1128" y="314"/>
                    <a:pt x="1078" y="216"/>
                    <a:pt x="1019" y="118"/>
                  </a:cubicBezTo>
                  <a:cubicBezTo>
                    <a:pt x="1010" y="99"/>
                    <a:pt x="990" y="88"/>
                    <a:pt x="980" y="88"/>
                  </a:cubicBezTo>
                  <a:cubicBezTo>
                    <a:pt x="941" y="88"/>
                    <a:pt x="902" y="128"/>
                    <a:pt x="921" y="167"/>
                  </a:cubicBezTo>
                  <a:cubicBezTo>
                    <a:pt x="990" y="284"/>
                    <a:pt x="1049" y="402"/>
                    <a:pt x="1117" y="520"/>
                  </a:cubicBezTo>
                  <a:cubicBezTo>
                    <a:pt x="971" y="480"/>
                    <a:pt x="834" y="432"/>
                    <a:pt x="696" y="393"/>
                  </a:cubicBezTo>
                  <a:lnTo>
                    <a:pt x="677" y="393"/>
                  </a:lnTo>
                  <a:cubicBezTo>
                    <a:pt x="618" y="393"/>
                    <a:pt x="598" y="480"/>
                    <a:pt x="657" y="491"/>
                  </a:cubicBezTo>
                  <a:cubicBezTo>
                    <a:pt x="834" y="549"/>
                    <a:pt x="1010" y="608"/>
                    <a:pt x="1186" y="657"/>
                  </a:cubicBezTo>
                  <a:cubicBezTo>
                    <a:pt x="1255" y="774"/>
                    <a:pt x="1313" y="892"/>
                    <a:pt x="1382" y="1010"/>
                  </a:cubicBezTo>
                  <a:cubicBezTo>
                    <a:pt x="1235" y="970"/>
                    <a:pt x="1098" y="922"/>
                    <a:pt x="961" y="883"/>
                  </a:cubicBezTo>
                  <a:cubicBezTo>
                    <a:pt x="951" y="872"/>
                    <a:pt x="941" y="872"/>
                    <a:pt x="941" y="872"/>
                  </a:cubicBezTo>
                  <a:cubicBezTo>
                    <a:pt x="882" y="872"/>
                    <a:pt x="863" y="961"/>
                    <a:pt x="932" y="981"/>
                  </a:cubicBezTo>
                  <a:cubicBezTo>
                    <a:pt x="1098" y="1039"/>
                    <a:pt x="1274" y="1088"/>
                    <a:pt x="1451" y="1147"/>
                  </a:cubicBezTo>
                  <a:cubicBezTo>
                    <a:pt x="1490" y="1216"/>
                    <a:pt x="1529" y="1284"/>
                    <a:pt x="1568" y="1362"/>
                  </a:cubicBezTo>
                  <a:cubicBezTo>
                    <a:pt x="1539" y="1382"/>
                    <a:pt x="1509" y="1421"/>
                    <a:pt x="1490" y="1451"/>
                  </a:cubicBezTo>
                  <a:cubicBezTo>
                    <a:pt x="1461" y="1500"/>
                    <a:pt x="1441" y="1549"/>
                    <a:pt x="1431" y="1598"/>
                  </a:cubicBezTo>
                  <a:lnTo>
                    <a:pt x="1186" y="1598"/>
                  </a:lnTo>
                  <a:cubicBezTo>
                    <a:pt x="1186" y="1588"/>
                    <a:pt x="1186" y="1588"/>
                    <a:pt x="1176" y="1578"/>
                  </a:cubicBezTo>
                  <a:cubicBezTo>
                    <a:pt x="1049" y="1451"/>
                    <a:pt x="921" y="1314"/>
                    <a:pt x="794" y="1186"/>
                  </a:cubicBezTo>
                  <a:cubicBezTo>
                    <a:pt x="784" y="1177"/>
                    <a:pt x="775" y="1166"/>
                    <a:pt x="755" y="1166"/>
                  </a:cubicBezTo>
                  <a:cubicBezTo>
                    <a:pt x="716" y="1166"/>
                    <a:pt x="677" y="1216"/>
                    <a:pt x="716" y="1255"/>
                  </a:cubicBezTo>
                  <a:cubicBezTo>
                    <a:pt x="823" y="1373"/>
                    <a:pt x="932" y="1480"/>
                    <a:pt x="1039" y="1588"/>
                  </a:cubicBezTo>
                  <a:cubicBezTo>
                    <a:pt x="902" y="1588"/>
                    <a:pt x="765" y="1578"/>
                    <a:pt x="638" y="1578"/>
                  </a:cubicBezTo>
                  <a:cubicBezTo>
                    <a:pt x="627" y="1578"/>
                    <a:pt x="627" y="1569"/>
                    <a:pt x="627" y="1569"/>
                  </a:cubicBezTo>
                  <a:cubicBezTo>
                    <a:pt x="500" y="1431"/>
                    <a:pt x="363" y="1304"/>
                    <a:pt x="235" y="1166"/>
                  </a:cubicBezTo>
                  <a:cubicBezTo>
                    <a:pt x="226" y="1157"/>
                    <a:pt x="216" y="1157"/>
                    <a:pt x="206" y="1157"/>
                  </a:cubicBezTo>
                  <a:cubicBezTo>
                    <a:pt x="157" y="1157"/>
                    <a:pt x="128" y="1206"/>
                    <a:pt x="157" y="1245"/>
                  </a:cubicBezTo>
                  <a:cubicBezTo>
                    <a:pt x="265" y="1353"/>
                    <a:pt x="373" y="1460"/>
                    <a:pt x="481" y="1578"/>
                  </a:cubicBezTo>
                  <a:lnTo>
                    <a:pt x="402" y="1578"/>
                  </a:lnTo>
                  <a:cubicBezTo>
                    <a:pt x="294" y="1569"/>
                    <a:pt x="187" y="1569"/>
                    <a:pt x="69" y="1569"/>
                  </a:cubicBezTo>
                  <a:cubicBezTo>
                    <a:pt x="0" y="1569"/>
                    <a:pt x="0" y="1676"/>
                    <a:pt x="69" y="1676"/>
                  </a:cubicBezTo>
                  <a:cubicBezTo>
                    <a:pt x="196" y="1676"/>
                    <a:pt x="333" y="1676"/>
                    <a:pt x="461" y="1686"/>
                  </a:cubicBezTo>
                  <a:lnTo>
                    <a:pt x="137" y="1980"/>
                  </a:lnTo>
                  <a:cubicBezTo>
                    <a:pt x="98" y="2019"/>
                    <a:pt x="137" y="2078"/>
                    <a:pt x="177" y="2078"/>
                  </a:cubicBezTo>
                  <a:cubicBezTo>
                    <a:pt x="196" y="2078"/>
                    <a:pt x="206" y="2078"/>
                    <a:pt x="216" y="2068"/>
                  </a:cubicBezTo>
                  <a:cubicBezTo>
                    <a:pt x="353" y="1941"/>
                    <a:pt x="481" y="1813"/>
                    <a:pt x="618" y="1686"/>
                  </a:cubicBezTo>
                  <a:cubicBezTo>
                    <a:pt x="755" y="1696"/>
                    <a:pt x="892" y="1696"/>
                    <a:pt x="1019" y="1696"/>
                  </a:cubicBezTo>
                  <a:cubicBezTo>
                    <a:pt x="912" y="1804"/>
                    <a:pt x="804" y="1902"/>
                    <a:pt x="696" y="2000"/>
                  </a:cubicBezTo>
                  <a:cubicBezTo>
                    <a:pt x="657" y="2039"/>
                    <a:pt x="696" y="2098"/>
                    <a:pt x="736" y="2098"/>
                  </a:cubicBezTo>
                  <a:cubicBezTo>
                    <a:pt x="745" y="2098"/>
                    <a:pt x="765" y="2088"/>
                    <a:pt x="775" y="2078"/>
                  </a:cubicBezTo>
                  <a:cubicBezTo>
                    <a:pt x="902" y="1950"/>
                    <a:pt x="1039" y="1833"/>
                    <a:pt x="1176" y="1706"/>
                  </a:cubicBezTo>
                  <a:lnTo>
                    <a:pt x="1431" y="1706"/>
                  </a:lnTo>
                  <a:cubicBezTo>
                    <a:pt x="1451" y="1794"/>
                    <a:pt x="1490" y="1882"/>
                    <a:pt x="1568" y="1941"/>
                  </a:cubicBezTo>
                  <a:cubicBezTo>
                    <a:pt x="1520" y="2009"/>
                    <a:pt x="1480" y="2088"/>
                    <a:pt x="1431" y="2157"/>
                  </a:cubicBezTo>
                  <a:lnTo>
                    <a:pt x="1411" y="2157"/>
                  </a:lnTo>
                  <a:cubicBezTo>
                    <a:pt x="1235" y="2205"/>
                    <a:pt x="1059" y="2244"/>
                    <a:pt x="882" y="2294"/>
                  </a:cubicBezTo>
                  <a:cubicBezTo>
                    <a:pt x="814" y="2303"/>
                    <a:pt x="834" y="2401"/>
                    <a:pt x="892" y="2401"/>
                  </a:cubicBezTo>
                  <a:lnTo>
                    <a:pt x="902" y="2401"/>
                  </a:lnTo>
                  <a:cubicBezTo>
                    <a:pt x="1059" y="2362"/>
                    <a:pt x="1206" y="2323"/>
                    <a:pt x="1353" y="2283"/>
                  </a:cubicBezTo>
                  <a:lnTo>
                    <a:pt x="1353" y="2283"/>
                  </a:lnTo>
                  <a:cubicBezTo>
                    <a:pt x="1284" y="2401"/>
                    <a:pt x="1215" y="2519"/>
                    <a:pt x="1137" y="2627"/>
                  </a:cubicBezTo>
                  <a:lnTo>
                    <a:pt x="1128" y="2627"/>
                  </a:lnTo>
                  <a:cubicBezTo>
                    <a:pt x="941" y="2675"/>
                    <a:pt x="765" y="2725"/>
                    <a:pt x="588" y="2764"/>
                  </a:cubicBezTo>
                  <a:cubicBezTo>
                    <a:pt x="529" y="2784"/>
                    <a:pt x="540" y="2871"/>
                    <a:pt x="598" y="2871"/>
                  </a:cubicBezTo>
                  <a:lnTo>
                    <a:pt x="618" y="2871"/>
                  </a:lnTo>
                  <a:cubicBezTo>
                    <a:pt x="765" y="2832"/>
                    <a:pt x="912" y="2793"/>
                    <a:pt x="1059" y="2764"/>
                  </a:cubicBezTo>
                  <a:lnTo>
                    <a:pt x="1059" y="2764"/>
                  </a:lnTo>
                  <a:cubicBezTo>
                    <a:pt x="1049" y="2784"/>
                    <a:pt x="1039" y="2803"/>
                    <a:pt x="1019" y="2823"/>
                  </a:cubicBezTo>
                  <a:cubicBezTo>
                    <a:pt x="961" y="2921"/>
                    <a:pt x="902" y="3019"/>
                    <a:pt x="843" y="3107"/>
                  </a:cubicBezTo>
                  <a:cubicBezTo>
                    <a:pt x="823" y="3156"/>
                    <a:pt x="863" y="3195"/>
                    <a:pt x="892" y="3195"/>
                  </a:cubicBezTo>
                  <a:cubicBezTo>
                    <a:pt x="912" y="3195"/>
                    <a:pt x="932" y="3185"/>
                    <a:pt x="941" y="3165"/>
                  </a:cubicBezTo>
                  <a:cubicBezTo>
                    <a:pt x="1010" y="3058"/>
                    <a:pt x="1078" y="2940"/>
                    <a:pt x="1147" y="2832"/>
                  </a:cubicBezTo>
                  <a:cubicBezTo>
                    <a:pt x="1176" y="2969"/>
                    <a:pt x="1215" y="3117"/>
                    <a:pt x="1245" y="3254"/>
                  </a:cubicBezTo>
                  <a:cubicBezTo>
                    <a:pt x="1255" y="3283"/>
                    <a:pt x="1274" y="3303"/>
                    <a:pt x="1294" y="3303"/>
                  </a:cubicBezTo>
                  <a:cubicBezTo>
                    <a:pt x="1333" y="3303"/>
                    <a:pt x="1363" y="3274"/>
                    <a:pt x="1353" y="3234"/>
                  </a:cubicBezTo>
                  <a:cubicBezTo>
                    <a:pt x="1313" y="3058"/>
                    <a:pt x="1274" y="2871"/>
                    <a:pt x="1226" y="2695"/>
                  </a:cubicBezTo>
                  <a:cubicBezTo>
                    <a:pt x="1304" y="2577"/>
                    <a:pt x="1372" y="2470"/>
                    <a:pt x="1441" y="2352"/>
                  </a:cubicBezTo>
                  <a:cubicBezTo>
                    <a:pt x="1470" y="2499"/>
                    <a:pt x="1500" y="2636"/>
                    <a:pt x="1539" y="2784"/>
                  </a:cubicBezTo>
                  <a:cubicBezTo>
                    <a:pt x="1539" y="2813"/>
                    <a:pt x="1568" y="2823"/>
                    <a:pt x="1588" y="2823"/>
                  </a:cubicBezTo>
                  <a:cubicBezTo>
                    <a:pt x="1618" y="2823"/>
                    <a:pt x="1657" y="2803"/>
                    <a:pt x="1647" y="2764"/>
                  </a:cubicBezTo>
                  <a:cubicBezTo>
                    <a:pt x="1598" y="2577"/>
                    <a:pt x="1559" y="2401"/>
                    <a:pt x="1520" y="2225"/>
                  </a:cubicBezTo>
                  <a:cubicBezTo>
                    <a:pt x="1568" y="2146"/>
                    <a:pt x="1607" y="2068"/>
                    <a:pt x="1657" y="2000"/>
                  </a:cubicBezTo>
                  <a:cubicBezTo>
                    <a:pt x="1705" y="2019"/>
                    <a:pt x="1755" y="2029"/>
                    <a:pt x="1803" y="2029"/>
                  </a:cubicBezTo>
                  <a:cubicBezTo>
                    <a:pt x="1842" y="2029"/>
                    <a:pt x="1882" y="2019"/>
                    <a:pt x="1921" y="2009"/>
                  </a:cubicBezTo>
                  <a:cubicBezTo>
                    <a:pt x="1960" y="2078"/>
                    <a:pt x="1999" y="2157"/>
                    <a:pt x="2038" y="2225"/>
                  </a:cubicBezTo>
                  <a:cubicBezTo>
                    <a:pt x="2038" y="2235"/>
                    <a:pt x="2038" y="2235"/>
                    <a:pt x="2029" y="2244"/>
                  </a:cubicBezTo>
                  <a:lnTo>
                    <a:pt x="1882" y="2773"/>
                  </a:lnTo>
                  <a:cubicBezTo>
                    <a:pt x="1872" y="2813"/>
                    <a:pt x="1901" y="2842"/>
                    <a:pt x="1940" y="2842"/>
                  </a:cubicBezTo>
                  <a:cubicBezTo>
                    <a:pt x="1960" y="2842"/>
                    <a:pt x="1980" y="2832"/>
                    <a:pt x="1990" y="2803"/>
                  </a:cubicBezTo>
                  <a:cubicBezTo>
                    <a:pt x="2029" y="2656"/>
                    <a:pt x="2068" y="2509"/>
                    <a:pt x="2117" y="2362"/>
                  </a:cubicBezTo>
                  <a:cubicBezTo>
                    <a:pt x="2176" y="2479"/>
                    <a:pt x="2245" y="2597"/>
                    <a:pt x="2303" y="2715"/>
                  </a:cubicBezTo>
                  <a:cubicBezTo>
                    <a:pt x="2303" y="2725"/>
                    <a:pt x="2303" y="2725"/>
                    <a:pt x="2293" y="2734"/>
                  </a:cubicBezTo>
                  <a:lnTo>
                    <a:pt x="2147" y="3263"/>
                  </a:lnTo>
                  <a:cubicBezTo>
                    <a:pt x="2136" y="3303"/>
                    <a:pt x="2166" y="3332"/>
                    <a:pt x="2205" y="3332"/>
                  </a:cubicBezTo>
                  <a:cubicBezTo>
                    <a:pt x="2225" y="3332"/>
                    <a:pt x="2245" y="3322"/>
                    <a:pt x="2254" y="3293"/>
                  </a:cubicBezTo>
                  <a:cubicBezTo>
                    <a:pt x="2293" y="3146"/>
                    <a:pt x="2332" y="2999"/>
                    <a:pt x="2382" y="2852"/>
                  </a:cubicBezTo>
                  <a:lnTo>
                    <a:pt x="2411" y="2911"/>
                  </a:lnTo>
                  <a:cubicBezTo>
                    <a:pt x="2470" y="3009"/>
                    <a:pt x="2519" y="3107"/>
                    <a:pt x="2578" y="3205"/>
                  </a:cubicBezTo>
                  <a:cubicBezTo>
                    <a:pt x="2587" y="3224"/>
                    <a:pt x="2597" y="3234"/>
                    <a:pt x="2617" y="3234"/>
                  </a:cubicBezTo>
                  <a:cubicBezTo>
                    <a:pt x="2656" y="3234"/>
                    <a:pt x="2695" y="3195"/>
                    <a:pt x="2666" y="3156"/>
                  </a:cubicBezTo>
                  <a:cubicBezTo>
                    <a:pt x="2607" y="3038"/>
                    <a:pt x="2539" y="2921"/>
                    <a:pt x="2480" y="2813"/>
                  </a:cubicBezTo>
                  <a:lnTo>
                    <a:pt x="2480" y="2813"/>
                  </a:lnTo>
                  <a:cubicBezTo>
                    <a:pt x="2617" y="2852"/>
                    <a:pt x="2764" y="2891"/>
                    <a:pt x="2901" y="2940"/>
                  </a:cubicBezTo>
                  <a:lnTo>
                    <a:pt x="2920" y="2940"/>
                  </a:lnTo>
                  <a:cubicBezTo>
                    <a:pt x="2970" y="2940"/>
                    <a:pt x="2989" y="2852"/>
                    <a:pt x="2931" y="2832"/>
                  </a:cubicBezTo>
                  <a:cubicBezTo>
                    <a:pt x="2754" y="2784"/>
                    <a:pt x="2578" y="2725"/>
                    <a:pt x="2411" y="2675"/>
                  </a:cubicBezTo>
                  <a:lnTo>
                    <a:pt x="2401" y="2675"/>
                  </a:lnTo>
                  <a:cubicBezTo>
                    <a:pt x="2343" y="2558"/>
                    <a:pt x="2274" y="2440"/>
                    <a:pt x="2215" y="2323"/>
                  </a:cubicBezTo>
                  <a:lnTo>
                    <a:pt x="2215" y="2323"/>
                  </a:lnTo>
                  <a:cubicBezTo>
                    <a:pt x="2352" y="2362"/>
                    <a:pt x="2499" y="2411"/>
                    <a:pt x="2637" y="2450"/>
                  </a:cubicBezTo>
                  <a:lnTo>
                    <a:pt x="2656" y="2450"/>
                  </a:lnTo>
                  <a:cubicBezTo>
                    <a:pt x="2705" y="2450"/>
                    <a:pt x="2724" y="2362"/>
                    <a:pt x="2666" y="2342"/>
                  </a:cubicBezTo>
                  <a:cubicBezTo>
                    <a:pt x="2489" y="2294"/>
                    <a:pt x="2313" y="2235"/>
                    <a:pt x="2136" y="2186"/>
                  </a:cubicBezTo>
                  <a:cubicBezTo>
                    <a:pt x="2097" y="2107"/>
                    <a:pt x="2058" y="2039"/>
                    <a:pt x="2019" y="1961"/>
                  </a:cubicBezTo>
                  <a:cubicBezTo>
                    <a:pt x="2058" y="1931"/>
                    <a:pt x="2097" y="1892"/>
                    <a:pt x="2127" y="1852"/>
                  </a:cubicBezTo>
                  <a:cubicBezTo>
                    <a:pt x="2147" y="1813"/>
                    <a:pt x="2166" y="1774"/>
                    <a:pt x="2176" y="1725"/>
                  </a:cubicBezTo>
                  <a:cubicBezTo>
                    <a:pt x="2254" y="1735"/>
                    <a:pt x="2332" y="1735"/>
                    <a:pt x="2401" y="1735"/>
                  </a:cubicBezTo>
                  <a:lnTo>
                    <a:pt x="2411" y="1745"/>
                  </a:lnTo>
                  <a:cubicBezTo>
                    <a:pt x="2539" y="1882"/>
                    <a:pt x="2666" y="2009"/>
                    <a:pt x="2793" y="2146"/>
                  </a:cubicBezTo>
                  <a:cubicBezTo>
                    <a:pt x="2813" y="2157"/>
                    <a:pt x="2822" y="2166"/>
                    <a:pt x="2833" y="2166"/>
                  </a:cubicBezTo>
                  <a:cubicBezTo>
                    <a:pt x="2881" y="2166"/>
                    <a:pt x="2911" y="2107"/>
                    <a:pt x="2881" y="2068"/>
                  </a:cubicBezTo>
                  <a:cubicBezTo>
                    <a:pt x="2774" y="1961"/>
                    <a:pt x="2666" y="1852"/>
                    <a:pt x="2558" y="1735"/>
                  </a:cubicBezTo>
                  <a:lnTo>
                    <a:pt x="2558" y="1735"/>
                  </a:lnTo>
                  <a:cubicBezTo>
                    <a:pt x="2695" y="1745"/>
                    <a:pt x="2822" y="1745"/>
                    <a:pt x="2960" y="1754"/>
                  </a:cubicBezTo>
                  <a:lnTo>
                    <a:pt x="2970" y="1765"/>
                  </a:lnTo>
                  <a:cubicBezTo>
                    <a:pt x="3097" y="1892"/>
                    <a:pt x="3225" y="2029"/>
                    <a:pt x="3352" y="2157"/>
                  </a:cubicBezTo>
                  <a:cubicBezTo>
                    <a:pt x="3362" y="2176"/>
                    <a:pt x="3381" y="2176"/>
                    <a:pt x="3391" y="2176"/>
                  </a:cubicBezTo>
                  <a:cubicBezTo>
                    <a:pt x="3430" y="2176"/>
                    <a:pt x="3469" y="2127"/>
                    <a:pt x="3430" y="2088"/>
                  </a:cubicBezTo>
                  <a:cubicBezTo>
                    <a:pt x="3323" y="1970"/>
                    <a:pt x="3214" y="1863"/>
                    <a:pt x="3116" y="1754"/>
                  </a:cubicBezTo>
                  <a:lnTo>
                    <a:pt x="3185" y="1754"/>
                  </a:lnTo>
                  <a:cubicBezTo>
                    <a:pt x="3303" y="1754"/>
                    <a:pt x="3410" y="1765"/>
                    <a:pt x="3528" y="1765"/>
                  </a:cubicBezTo>
                  <a:cubicBezTo>
                    <a:pt x="3597" y="1765"/>
                    <a:pt x="3597" y="1656"/>
                    <a:pt x="3528" y="1656"/>
                  </a:cubicBezTo>
                  <a:cubicBezTo>
                    <a:pt x="3391" y="1656"/>
                    <a:pt x="3264" y="1647"/>
                    <a:pt x="3127" y="1647"/>
                  </a:cubicBezTo>
                  <a:cubicBezTo>
                    <a:pt x="3234" y="1549"/>
                    <a:pt x="3342" y="1441"/>
                    <a:pt x="3450" y="1343"/>
                  </a:cubicBezTo>
                  <a:cubicBezTo>
                    <a:pt x="3489" y="1304"/>
                    <a:pt x="3460" y="1255"/>
                    <a:pt x="3410" y="1255"/>
                  </a:cubicBezTo>
                  <a:cubicBezTo>
                    <a:pt x="3401" y="1255"/>
                    <a:pt x="3391" y="1255"/>
                    <a:pt x="3381" y="1264"/>
                  </a:cubicBezTo>
                  <a:cubicBezTo>
                    <a:pt x="3244" y="1392"/>
                    <a:pt x="3107" y="1519"/>
                    <a:pt x="2979" y="1637"/>
                  </a:cubicBezTo>
                  <a:lnTo>
                    <a:pt x="2970" y="1637"/>
                  </a:lnTo>
                  <a:cubicBezTo>
                    <a:pt x="2842" y="1637"/>
                    <a:pt x="2705" y="1637"/>
                    <a:pt x="2578" y="1627"/>
                  </a:cubicBezTo>
                  <a:lnTo>
                    <a:pt x="2901" y="1333"/>
                  </a:lnTo>
                  <a:cubicBezTo>
                    <a:pt x="2940" y="1294"/>
                    <a:pt x="2901" y="1235"/>
                    <a:pt x="2862" y="1235"/>
                  </a:cubicBezTo>
                  <a:cubicBezTo>
                    <a:pt x="2842" y="1235"/>
                    <a:pt x="2833" y="1245"/>
                    <a:pt x="2822" y="1255"/>
                  </a:cubicBezTo>
                  <a:cubicBezTo>
                    <a:pt x="2685" y="1373"/>
                    <a:pt x="2558" y="1500"/>
                    <a:pt x="2421" y="1627"/>
                  </a:cubicBezTo>
                  <a:cubicBezTo>
                    <a:pt x="2343" y="1627"/>
                    <a:pt x="2264" y="1627"/>
                    <a:pt x="2186" y="1617"/>
                  </a:cubicBezTo>
                  <a:cubicBezTo>
                    <a:pt x="2176" y="1519"/>
                    <a:pt x="2127" y="1431"/>
                    <a:pt x="2049" y="1362"/>
                  </a:cubicBezTo>
                  <a:cubicBezTo>
                    <a:pt x="2088" y="1304"/>
                    <a:pt x="2127" y="1235"/>
                    <a:pt x="2166" y="1177"/>
                  </a:cubicBezTo>
                  <a:lnTo>
                    <a:pt x="2176" y="1177"/>
                  </a:lnTo>
                  <a:cubicBezTo>
                    <a:pt x="2362" y="1127"/>
                    <a:pt x="2539" y="1079"/>
                    <a:pt x="2715" y="1039"/>
                  </a:cubicBezTo>
                  <a:cubicBezTo>
                    <a:pt x="2774" y="1020"/>
                    <a:pt x="2764" y="931"/>
                    <a:pt x="2705" y="931"/>
                  </a:cubicBezTo>
                  <a:lnTo>
                    <a:pt x="2685" y="931"/>
                  </a:lnTo>
                  <a:lnTo>
                    <a:pt x="2245" y="1049"/>
                  </a:lnTo>
                  <a:lnTo>
                    <a:pt x="2450" y="696"/>
                  </a:lnTo>
                  <a:lnTo>
                    <a:pt x="2470" y="696"/>
                  </a:lnTo>
                  <a:cubicBezTo>
                    <a:pt x="2646" y="657"/>
                    <a:pt x="2822" y="608"/>
                    <a:pt x="3009" y="559"/>
                  </a:cubicBezTo>
                  <a:cubicBezTo>
                    <a:pt x="3068" y="549"/>
                    <a:pt x="3048" y="451"/>
                    <a:pt x="2989" y="451"/>
                  </a:cubicBezTo>
                  <a:lnTo>
                    <a:pt x="2979" y="461"/>
                  </a:lnTo>
                  <a:cubicBezTo>
                    <a:pt x="2833" y="491"/>
                    <a:pt x="2685" y="530"/>
                    <a:pt x="2528" y="569"/>
                  </a:cubicBezTo>
                  <a:cubicBezTo>
                    <a:pt x="2548" y="549"/>
                    <a:pt x="2558" y="530"/>
                    <a:pt x="2568" y="510"/>
                  </a:cubicBezTo>
                  <a:lnTo>
                    <a:pt x="2744" y="216"/>
                  </a:lnTo>
                  <a:cubicBezTo>
                    <a:pt x="2774" y="177"/>
                    <a:pt x="2735" y="138"/>
                    <a:pt x="2695" y="138"/>
                  </a:cubicBezTo>
                  <a:cubicBezTo>
                    <a:pt x="2685" y="138"/>
                    <a:pt x="2666" y="147"/>
                    <a:pt x="2656" y="167"/>
                  </a:cubicBezTo>
                  <a:cubicBezTo>
                    <a:pt x="2587" y="275"/>
                    <a:pt x="2519" y="393"/>
                    <a:pt x="2450" y="500"/>
                  </a:cubicBezTo>
                  <a:cubicBezTo>
                    <a:pt x="2411" y="353"/>
                    <a:pt x="2382" y="216"/>
                    <a:pt x="2352" y="69"/>
                  </a:cubicBezTo>
                  <a:cubicBezTo>
                    <a:pt x="2343" y="40"/>
                    <a:pt x="2323" y="30"/>
                    <a:pt x="2293" y="30"/>
                  </a:cubicBezTo>
                  <a:cubicBezTo>
                    <a:pt x="2264" y="30"/>
                    <a:pt x="2234" y="59"/>
                    <a:pt x="2245" y="99"/>
                  </a:cubicBezTo>
                  <a:cubicBezTo>
                    <a:pt x="2284" y="275"/>
                    <a:pt x="2323" y="451"/>
                    <a:pt x="2362" y="637"/>
                  </a:cubicBezTo>
                  <a:cubicBezTo>
                    <a:pt x="2293" y="745"/>
                    <a:pt x="2225" y="863"/>
                    <a:pt x="2156" y="981"/>
                  </a:cubicBezTo>
                  <a:cubicBezTo>
                    <a:pt x="2127" y="833"/>
                    <a:pt x="2088" y="687"/>
                    <a:pt x="2058" y="549"/>
                  </a:cubicBezTo>
                  <a:cubicBezTo>
                    <a:pt x="2049" y="520"/>
                    <a:pt x="2029" y="500"/>
                    <a:pt x="2009" y="500"/>
                  </a:cubicBezTo>
                  <a:cubicBezTo>
                    <a:pt x="1980" y="500"/>
                    <a:pt x="1940" y="530"/>
                    <a:pt x="1951" y="569"/>
                  </a:cubicBezTo>
                  <a:cubicBezTo>
                    <a:pt x="1990" y="745"/>
                    <a:pt x="2029" y="931"/>
                    <a:pt x="2078" y="1108"/>
                  </a:cubicBezTo>
                  <a:cubicBezTo>
                    <a:pt x="2038" y="1177"/>
                    <a:pt x="1990" y="1235"/>
                    <a:pt x="1951" y="1304"/>
                  </a:cubicBezTo>
                  <a:cubicBezTo>
                    <a:pt x="1901" y="1284"/>
                    <a:pt x="1853" y="1275"/>
                    <a:pt x="1803" y="1275"/>
                  </a:cubicBezTo>
                  <a:cubicBezTo>
                    <a:pt x="1755" y="1275"/>
                    <a:pt x="1705" y="1284"/>
                    <a:pt x="1666" y="1304"/>
                  </a:cubicBezTo>
                  <a:cubicBezTo>
                    <a:pt x="1627" y="1235"/>
                    <a:pt x="1588" y="1166"/>
                    <a:pt x="1559" y="1098"/>
                  </a:cubicBezTo>
                  <a:lnTo>
                    <a:pt x="1559" y="1088"/>
                  </a:lnTo>
                  <a:cubicBezTo>
                    <a:pt x="1607" y="912"/>
                    <a:pt x="1666" y="735"/>
                    <a:pt x="1715" y="559"/>
                  </a:cubicBezTo>
                  <a:cubicBezTo>
                    <a:pt x="1725" y="520"/>
                    <a:pt x="1686" y="491"/>
                    <a:pt x="1657" y="491"/>
                  </a:cubicBezTo>
                  <a:cubicBezTo>
                    <a:pt x="1637" y="491"/>
                    <a:pt x="1618" y="500"/>
                    <a:pt x="1607" y="530"/>
                  </a:cubicBezTo>
                  <a:cubicBezTo>
                    <a:pt x="1568" y="676"/>
                    <a:pt x="1520" y="824"/>
                    <a:pt x="1480" y="970"/>
                  </a:cubicBezTo>
                  <a:cubicBezTo>
                    <a:pt x="1422" y="853"/>
                    <a:pt x="1353" y="735"/>
                    <a:pt x="1284" y="618"/>
                  </a:cubicBezTo>
                  <a:cubicBezTo>
                    <a:pt x="1294" y="608"/>
                    <a:pt x="1294" y="608"/>
                    <a:pt x="1294" y="598"/>
                  </a:cubicBezTo>
                  <a:cubicBezTo>
                    <a:pt x="1343" y="422"/>
                    <a:pt x="1402" y="245"/>
                    <a:pt x="1451" y="69"/>
                  </a:cubicBezTo>
                  <a:cubicBezTo>
                    <a:pt x="1461" y="30"/>
                    <a:pt x="1422" y="1"/>
                    <a:pt x="1392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4"/>
            <p:cNvSpPr/>
            <p:nvPr/>
          </p:nvSpPr>
          <p:spPr>
            <a:xfrm>
              <a:off x="2098096" y="4141525"/>
              <a:ext cx="398087" cy="379749"/>
            </a:xfrm>
            <a:custGeom>
              <a:avLst/>
              <a:gdLst/>
              <a:ahLst/>
              <a:cxnLst/>
              <a:rect l="l" t="t" r="r" b="b"/>
              <a:pathLst>
                <a:path w="2343" h="2235" extrusionOk="0">
                  <a:moveTo>
                    <a:pt x="1020" y="0"/>
                  </a:moveTo>
                  <a:cubicBezTo>
                    <a:pt x="1009" y="0"/>
                    <a:pt x="1000" y="10"/>
                    <a:pt x="990" y="30"/>
                  </a:cubicBezTo>
                  <a:cubicBezTo>
                    <a:pt x="951" y="118"/>
                    <a:pt x="911" y="216"/>
                    <a:pt x="882" y="304"/>
                  </a:cubicBezTo>
                  <a:cubicBezTo>
                    <a:pt x="872" y="294"/>
                    <a:pt x="863" y="275"/>
                    <a:pt x="863" y="265"/>
                  </a:cubicBezTo>
                  <a:lnTo>
                    <a:pt x="774" y="59"/>
                  </a:lnTo>
                  <a:cubicBezTo>
                    <a:pt x="774" y="40"/>
                    <a:pt x="755" y="40"/>
                    <a:pt x="745" y="40"/>
                  </a:cubicBezTo>
                  <a:cubicBezTo>
                    <a:pt x="726" y="40"/>
                    <a:pt x="696" y="59"/>
                    <a:pt x="706" y="88"/>
                  </a:cubicBezTo>
                  <a:cubicBezTo>
                    <a:pt x="745" y="167"/>
                    <a:pt x="774" y="245"/>
                    <a:pt x="813" y="323"/>
                  </a:cubicBezTo>
                  <a:cubicBezTo>
                    <a:pt x="715" y="284"/>
                    <a:pt x="628" y="245"/>
                    <a:pt x="539" y="216"/>
                  </a:cubicBezTo>
                  <a:cubicBezTo>
                    <a:pt x="539" y="206"/>
                    <a:pt x="530" y="206"/>
                    <a:pt x="530" y="206"/>
                  </a:cubicBezTo>
                  <a:cubicBezTo>
                    <a:pt x="500" y="206"/>
                    <a:pt x="480" y="265"/>
                    <a:pt x="519" y="275"/>
                  </a:cubicBezTo>
                  <a:lnTo>
                    <a:pt x="843" y="421"/>
                  </a:lnTo>
                  <a:lnTo>
                    <a:pt x="853" y="421"/>
                  </a:lnTo>
                  <a:cubicBezTo>
                    <a:pt x="882" y="500"/>
                    <a:pt x="911" y="578"/>
                    <a:pt x="951" y="667"/>
                  </a:cubicBezTo>
                  <a:lnTo>
                    <a:pt x="686" y="549"/>
                  </a:lnTo>
                  <a:lnTo>
                    <a:pt x="667" y="549"/>
                  </a:lnTo>
                  <a:cubicBezTo>
                    <a:pt x="637" y="549"/>
                    <a:pt x="617" y="598"/>
                    <a:pt x="657" y="617"/>
                  </a:cubicBezTo>
                  <a:cubicBezTo>
                    <a:pt x="765" y="657"/>
                    <a:pt x="872" y="706"/>
                    <a:pt x="990" y="755"/>
                  </a:cubicBezTo>
                  <a:cubicBezTo>
                    <a:pt x="1009" y="804"/>
                    <a:pt x="1029" y="853"/>
                    <a:pt x="1049" y="892"/>
                  </a:cubicBezTo>
                  <a:cubicBezTo>
                    <a:pt x="990" y="931"/>
                    <a:pt x="951" y="990"/>
                    <a:pt x="931" y="1049"/>
                  </a:cubicBezTo>
                  <a:cubicBezTo>
                    <a:pt x="882" y="1039"/>
                    <a:pt x="833" y="1039"/>
                    <a:pt x="784" y="1029"/>
                  </a:cubicBezTo>
                  <a:cubicBezTo>
                    <a:pt x="784" y="1029"/>
                    <a:pt x="784" y="1020"/>
                    <a:pt x="774" y="1020"/>
                  </a:cubicBezTo>
                  <a:cubicBezTo>
                    <a:pt x="706" y="922"/>
                    <a:pt x="628" y="833"/>
                    <a:pt x="559" y="735"/>
                  </a:cubicBezTo>
                  <a:cubicBezTo>
                    <a:pt x="549" y="726"/>
                    <a:pt x="539" y="726"/>
                    <a:pt x="530" y="726"/>
                  </a:cubicBezTo>
                  <a:cubicBezTo>
                    <a:pt x="500" y="726"/>
                    <a:pt x="480" y="755"/>
                    <a:pt x="500" y="774"/>
                  </a:cubicBezTo>
                  <a:cubicBezTo>
                    <a:pt x="559" y="863"/>
                    <a:pt x="628" y="941"/>
                    <a:pt x="686" y="1020"/>
                  </a:cubicBezTo>
                  <a:cubicBezTo>
                    <a:pt x="598" y="1009"/>
                    <a:pt x="510" y="990"/>
                    <a:pt x="421" y="980"/>
                  </a:cubicBezTo>
                  <a:cubicBezTo>
                    <a:pt x="421" y="980"/>
                    <a:pt x="421" y="970"/>
                    <a:pt x="412" y="970"/>
                  </a:cubicBezTo>
                  <a:cubicBezTo>
                    <a:pt x="343" y="872"/>
                    <a:pt x="265" y="784"/>
                    <a:pt x="196" y="686"/>
                  </a:cubicBezTo>
                  <a:cubicBezTo>
                    <a:pt x="186" y="676"/>
                    <a:pt x="177" y="676"/>
                    <a:pt x="167" y="676"/>
                  </a:cubicBezTo>
                  <a:cubicBezTo>
                    <a:pt x="138" y="676"/>
                    <a:pt x="118" y="706"/>
                    <a:pt x="138" y="735"/>
                  </a:cubicBezTo>
                  <a:cubicBezTo>
                    <a:pt x="196" y="813"/>
                    <a:pt x="265" y="892"/>
                    <a:pt x="323" y="970"/>
                  </a:cubicBezTo>
                  <a:cubicBezTo>
                    <a:pt x="304" y="970"/>
                    <a:pt x="294" y="961"/>
                    <a:pt x="275" y="961"/>
                  </a:cubicBezTo>
                  <a:cubicBezTo>
                    <a:pt x="206" y="951"/>
                    <a:pt x="128" y="941"/>
                    <a:pt x="59" y="931"/>
                  </a:cubicBezTo>
                  <a:lnTo>
                    <a:pt x="49" y="931"/>
                  </a:lnTo>
                  <a:cubicBezTo>
                    <a:pt x="10" y="931"/>
                    <a:pt x="1" y="1000"/>
                    <a:pt x="49" y="1000"/>
                  </a:cubicBezTo>
                  <a:cubicBezTo>
                    <a:pt x="138" y="1020"/>
                    <a:pt x="216" y="1029"/>
                    <a:pt x="304" y="1039"/>
                  </a:cubicBezTo>
                  <a:lnTo>
                    <a:pt x="69" y="1216"/>
                  </a:lnTo>
                  <a:cubicBezTo>
                    <a:pt x="40" y="1235"/>
                    <a:pt x="69" y="1274"/>
                    <a:pt x="98" y="1274"/>
                  </a:cubicBezTo>
                  <a:cubicBezTo>
                    <a:pt x="98" y="1274"/>
                    <a:pt x="108" y="1274"/>
                    <a:pt x="118" y="1264"/>
                  </a:cubicBezTo>
                  <a:cubicBezTo>
                    <a:pt x="216" y="1196"/>
                    <a:pt x="314" y="1127"/>
                    <a:pt x="402" y="1049"/>
                  </a:cubicBezTo>
                  <a:cubicBezTo>
                    <a:pt x="490" y="1059"/>
                    <a:pt x="578" y="1078"/>
                    <a:pt x="667" y="1088"/>
                  </a:cubicBezTo>
                  <a:lnTo>
                    <a:pt x="432" y="1264"/>
                  </a:lnTo>
                  <a:cubicBezTo>
                    <a:pt x="402" y="1284"/>
                    <a:pt x="432" y="1323"/>
                    <a:pt x="461" y="1323"/>
                  </a:cubicBezTo>
                  <a:cubicBezTo>
                    <a:pt x="461" y="1323"/>
                    <a:pt x="471" y="1323"/>
                    <a:pt x="480" y="1314"/>
                  </a:cubicBezTo>
                  <a:cubicBezTo>
                    <a:pt x="578" y="1245"/>
                    <a:pt x="667" y="1176"/>
                    <a:pt x="765" y="1098"/>
                  </a:cubicBezTo>
                  <a:cubicBezTo>
                    <a:pt x="824" y="1107"/>
                    <a:pt x="872" y="1118"/>
                    <a:pt x="922" y="1118"/>
                  </a:cubicBezTo>
                  <a:cubicBezTo>
                    <a:pt x="931" y="1147"/>
                    <a:pt x="931" y="1176"/>
                    <a:pt x="941" y="1205"/>
                  </a:cubicBezTo>
                  <a:cubicBezTo>
                    <a:pt x="961" y="1235"/>
                    <a:pt x="980" y="1264"/>
                    <a:pt x="1000" y="1284"/>
                  </a:cubicBezTo>
                  <a:cubicBezTo>
                    <a:pt x="970" y="1323"/>
                    <a:pt x="931" y="1372"/>
                    <a:pt x="902" y="1412"/>
                  </a:cubicBezTo>
                  <a:lnTo>
                    <a:pt x="892" y="1412"/>
                  </a:lnTo>
                  <a:cubicBezTo>
                    <a:pt x="774" y="1431"/>
                    <a:pt x="657" y="1451"/>
                    <a:pt x="530" y="1460"/>
                  </a:cubicBezTo>
                  <a:cubicBezTo>
                    <a:pt x="490" y="1470"/>
                    <a:pt x="500" y="1539"/>
                    <a:pt x="539" y="1539"/>
                  </a:cubicBezTo>
                  <a:lnTo>
                    <a:pt x="539" y="1529"/>
                  </a:lnTo>
                  <a:cubicBezTo>
                    <a:pt x="647" y="1519"/>
                    <a:pt x="745" y="1510"/>
                    <a:pt x="843" y="1490"/>
                  </a:cubicBezTo>
                  <a:lnTo>
                    <a:pt x="843" y="1490"/>
                  </a:lnTo>
                  <a:cubicBezTo>
                    <a:pt x="784" y="1558"/>
                    <a:pt x="735" y="1627"/>
                    <a:pt x="676" y="1706"/>
                  </a:cubicBezTo>
                  <a:lnTo>
                    <a:pt x="667" y="1706"/>
                  </a:lnTo>
                  <a:cubicBezTo>
                    <a:pt x="549" y="1715"/>
                    <a:pt x="432" y="1735"/>
                    <a:pt x="314" y="1754"/>
                  </a:cubicBezTo>
                  <a:cubicBezTo>
                    <a:pt x="265" y="1754"/>
                    <a:pt x="275" y="1823"/>
                    <a:pt x="314" y="1823"/>
                  </a:cubicBezTo>
                  <a:lnTo>
                    <a:pt x="323" y="1823"/>
                  </a:lnTo>
                  <a:cubicBezTo>
                    <a:pt x="421" y="1813"/>
                    <a:pt x="519" y="1793"/>
                    <a:pt x="617" y="1784"/>
                  </a:cubicBezTo>
                  <a:lnTo>
                    <a:pt x="617" y="1784"/>
                  </a:lnTo>
                  <a:cubicBezTo>
                    <a:pt x="608" y="1793"/>
                    <a:pt x="598" y="1804"/>
                    <a:pt x="588" y="1823"/>
                  </a:cubicBezTo>
                  <a:cubicBezTo>
                    <a:pt x="549" y="1882"/>
                    <a:pt x="500" y="1931"/>
                    <a:pt x="451" y="1989"/>
                  </a:cubicBezTo>
                  <a:cubicBezTo>
                    <a:pt x="432" y="2019"/>
                    <a:pt x="461" y="2048"/>
                    <a:pt x="490" y="2048"/>
                  </a:cubicBezTo>
                  <a:cubicBezTo>
                    <a:pt x="490" y="2048"/>
                    <a:pt x="500" y="2048"/>
                    <a:pt x="510" y="2039"/>
                  </a:cubicBezTo>
                  <a:cubicBezTo>
                    <a:pt x="569" y="1970"/>
                    <a:pt x="617" y="1902"/>
                    <a:pt x="667" y="1833"/>
                  </a:cubicBezTo>
                  <a:cubicBezTo>
                    <a:pt x="686" y="1931"/>
                    <a:pt x="696" y="2019"/>
                    <a:pt x="706" y="2117"/>
                  </a:cubicBezTo>
                  <a:cubicBezTo>
                    <a:pt x="706" y="2137"/>
                    <a:pt x="726" y="2146"/>
                    <a:pt x="735" y="2146"/>
                  </a:cubicBezTo>
                  <a:cubicBezTo>
                    <a:pt x="755" y="2146"/>
                    <a:pt x="774" y="2137"/>
                    <a:pt x="774" y="2107"/>
                  </a:cubicBezTo>
                  <a:cubicBezTo>
                    <a:pt x="765" y="1989"/>
                    <a:pt x="745" y="1872"/>
                    <a:pt x="735" y="1754"/>
                  </a:cubicBezTo>
                  <a:cubicBezTo>
                    <a:pt x="784" y="1676"/>
                    <a:pt x="843" y="1608"/>
                    <a:pt x="892" y="1539"/>
                  </a:cubicBezTo>
                  <a:cubicBezTo>
                    <a:pt x="902" y="1637"/>
                    <a:pt x="911" y="1735"/>
                    <a:pt x="931" y="1833"/>
                  </a:cubicBezTo>
                  <a:cubicBezTo>
                    <a:pt x="931" y="1852"/>
                    <a:pt x="941" y="1862"/>
                    <a:pt x="961" y="1862"/>
                  </a:cubicBezTo>
                  <a:cubicBezTo>
                    <a:pt x="980" y="1862"/>
                    <a:pt x="1000" y="1843"/>
                    <a:pt x="1000" y="1823"/>
                  </a:cubicBezTo>
                  <a:cubicBezTo>
                    <a:pt x="980" y="1706"/>
                    <a:pt x="970" y="1578"/>
                    <a:pt x="951" y="1460"/>
                  </a:cubicBezTo>
                  <a:cubicBezTo>
                    <a:pt x="990" y="1421"/>
                    <a:pt x="1029" y="1372"/>
                    <a:pt x="1059" y="1323"/>
                  </a:cubicBezTo>
                  <a:cubicBezTo>
                    <a:pt x="1098" y="1343"/>
                    <a:pt x="1127" y="1353"/>
                    <a:pt x="1176" y="1353"/>
                  </a:cubicBezTo>
                  <a:cubicBezTo>
                    <a:pt x="1186" y="1353"/>
                    <a:pt x="1216" y="1353"/>
                    <a:pt x="1235" y="1343"/>
                  </a:cubicBezTo>
                  <a:cubicBezTo>
                    <a:pt x="1255" y="1401"/>
                    <a:pt x="1274" y="1451"/>
                    <a:pt x="1294" y="1499"/>
                  </a:cubicBezTo>
                  <a:cubicBezTo>
                    <a:pt x="1294" y="1499"/>
                    <a:pt x="1294" y="1510"/>
                    <a:pt x="1284" y="1510"/>
                  </a:cubicBezTo>
                  <a:cubicBezTo>
                    <a:pt x="1245" y="1627"/>
                    <a:pt x="1196" y="1735"/>
                    <a:pt x="1157" y="1843"/>
                  </a:cubicBezTo>
                  <a:cubicBezTo>
                    <a:pt x="1137" y="1872"/>
                    <a:pt x="1166" y="1891"/>
                    <a:pt x="1186" y="1891"/>
                  </a:cubicBezTo>
                  <a:cubicBezTo>
                    <a:pt x="1196" y="1891"/>
                    <a:pt x="1216" y="1891"/>
                    <a:pt x="1216" y="1872"/>
                  </a:cubicBezTo>
                  <a:cubicBezTo>
                    <a:pt x="1255" y="1784"/>
                    <a:pt x="1294" y="1686"/>
                    <a:pt x="1333" y="1597"/>
                  </a:cubicBezTo>
                  <a:cubicBezTo>
                    <a:pt x="1362" y="1676"/>
                    <a:pt x="1401" y="1754"/>
                    <a:pt x="1431" y="1843"/>
                  </a:cubicBezTo>
                  <a:lnTo>
                    <a:pt x="1431" y="1852"/>
                  </a:lnTo>
                  <a:cubicBezTo>
                    <a:pt x="1382" y="1960"/>
                    <a:pt x="1333" y="2068"/>
                    <a:pt x="1294" y="2185"/>
                  </a:cubicBezTo>
                  <a:cubicBezTo>
                    <a:pt x="1284" y="2205"/>
                    <a:pt x="1303" y="2235"/>
                    <a:pt x="1323" y="2235"/>
                  </a:cubicBezTo>
                  <a:cubicBezTo>
                    <a:pt x="1343" y="2235"/>
                    <a:pt x="1353" y="2225"/>
                    <a:pt x="1362" y="2205"/>
                  </a:cubicBezTo>
                  <a:cubicBezTo>
                    <a:pt x="1392" y="2117"/>
                    <a:pt x="1431" y="2019"/>
                    <a:pt x="1470" y="1931"/>
                  </a:cubicBezTo>
                  <a:cubicBezTo>
                    <a:pt x="1480" y="1941"/>
                    <a:pt x="1480" y="1960"/>
                    <a:pt x="1490" y="1980"/>
                  </a:cubicBezTo>
                  <a:cubicBezTo>
                    <a:pt x="1519" y="2039"/>
                    <a:pt x="1549" y="2107"/>
                    <a:pt x="1578" y="2176"/>
                  </a:cubicBezTo>
                  <a:cubicBezTo>
                    <a:pt x="1578" y="2196"/>
                    <a:pt x="1588" y="2196"/>
                    <a:pt x="1608" y="2196"/>
                  </a:cubicBezTo>
                  <a:cubicBezTo>
                    <a:pt x="1627" y="2196"/>
                    <a:pt x="1647" y="2176"/>
                    <a:pt x="1637" y="2146"/>
                  </a:cubicBezTo>
                  <a:cubicBezTo>
                    <a:pt x="1608" y="2068"/>
                    <a:pt x="1568" y="1989"/>
                    <a:pt x="1539" y="1911"/>
                  </a:cubicBezTo>
                  <a:lnTo>
                    <a:pt x="1539" y="1911"/>
                  </a:lnTo>
                  <a:lnTo>
                    <a:pt x="1804" y="2029"/>
                  </a:lnTo>
                  <a:lnTo>
                    <a:pt x="1823" y="2029"/>
                  </a:lnTo>
                  <a:cubicBezTo>
                    <a:pt x="1852" y="2029"/>
                    <a:pt x="1872" y="1970"/>
                    <a:pt x="1833" y="1960"/>
                  </a:cubicBezTo>
                  <a:cubicBezTo>
                    <a:pt x="1725" y="1911"/>
                    <a:pt x="1617" y="1862"/>
                    <a:pt x="1499" y="1813"/>
                  </a:cubicBezTo>
                  <a:cubicBezTo>
                    <a:pt x="1470" y="1735"/>
                    <a:pt x="1431" y="1656"/>
                    <a:pt x="1401" y="1578"/>
                  </a:cubicBezTo>
                  <a:lnTo>
                    <a:pt x="1401" y="1578"/>
                  </a:lnTo>
                  <a:cubicBezTo>
                    <a:pt x="1490" y="1608"/>
                    <a:pt x="1578" y="1647"/>
                    <a:pt x="1666" y="1686"/>
                  </a:cubicBezTo>
                  <a:cubicBezTo>
                    <a:pt x="1676" y="1686"/>
                    <a:pt x="1676" y="1695"/>
                    <a:pt x="1686" y="1695"/>
                  </a:cubicBezTo>
                  <a:cubicBezTo>
                    <a:pt x="1715" y="1695"/>
                    <a:pt x="1735" y="1637"/>
                    <a:pt x="1695" y="1617"/>
                  </a:cubicBezTo>
                  <a:cubicBezTo>
                    <a:pt x="1588" y="1578"/>
                    <a:pt x="1470" y="1529"/>
                    <a:pt x="1362" y="1480"/>
                  </a:cubicBezTo>
                  <a:cubicBezTo>
                    <a:pt x="1343" y="1431"/>
                    <a:pt x="1323" y="1372"/>
                    <a:pt x="1294" y="1323"/>
                  </a:cubicBezTo>
                  <a:cubicBezTo>
                    <a:pt x="1353" y="1284"/>
                    <a:pt x="1392" y="1245"/>
                    <a:pt x="1401" y="1186"/>
                  </a:cubicBezTo>
                  <a:cubicBezTo>
                    <a:pt x="1460" y="1196"/>
                    <a:pt x="1510" y="1196"/>
                    <a:pt x="1568" y="1205"/>
                  </a:cubicBezTo>
                  <a:lnTo>
                    <a:pt x="1568" y="1216"/>
                  </a:lnTo>
                  <a:cubicBezTo>
                    <a:pt x="1647" y="1314"/>
                    <a:pt x="1715" y="1401"/>
                    <a:pt x="1793" y="1499"/>
                  </a:cubicBezTo>
                  <a:cubicBezTo>
                    <a:pt x="1804" y="1510"/>
                    <a:pt x="1813" y="1510"/>
                    <a:pt x="1823" y="1510"/>
                  </a:cubicBezTo>
                  <a:cubicBezTo>
                    <a:pt x="1843" y="1510"/>
                    <a:pt x="1872" y="1480"/>
                    <a:pt x="1852" y="1460"/>
                  </a:cubicBezTo>
                  <a:cubicBezTo>
                    <a:pt x="1784" y="1382"/>
                    <a:pt x="1725" y="1294"/>
                    <a:pt x="1666" y="1216"/>
                  </a:cubicBezTo>
                  <a:lnTo>
                    <a:pt x="1666" y="1216"/>
                  </a:lnTo>
                  <a:cubicBezTo>
                    <a:pt x="1754" y="1235"/>
                    <a:pt x="1843" y="1245"/>
                    <a:pt x="1931" y="1255"/>
                  </a:cubicBezTo>
                  <a:lnTo>
                    <a:pt x="1931" y="1264"/>
                  </a:lnTo>
                  <a:cubicBezTo>
                    <a:pt x="2009" y="1362"/>
                    <a:pt x="2078" y="1451"/>
                    <a:pt x="2156" y="1549"/>
                  </a:cubicBezTo>
                  <a:cubicBezTo>
                    <a:pt x="2166" y="1558"/>
                    <a:pt x="2176" y="1558"/>
                    <a:pt x="2185" y="1558"/>
                  </a:cubicBezTo>
                  <a:cubicBezTo>
                    <a:pt x="2205" y="1558"/>
                    <a:pt x="2235" y="1529"/>
                    <a:pt x="2215" y="1510"/>
                  </a:cubicBezTo>
                  <a:cubicBezTo>
                    <a:pt x="2146" y="1421"/>
                    <a:pt x="2087" y="1343"/>
                    <a:pt x="2029" y="1264"/>
                  </a:cubicBezTo>
                  <a:lnTo>
                    <a:pt x="2029" y="1264"/>
                  </a:lnTo>
                  <a:cubicBezTo>
                    <a:pt x="2039" y="1274"/>
                    <a:pt x="2058" y="1274"/>
                    <a:pt x="2078" y="1274"/>
                  </a:cubicBezTo>
                  <a:cubicBezTo>
                    <a:pt x="2146" y="1284"/>
                    <a:pt x="2215" y="1294"/>
                    <a:pt x="2294" y="1303"/>
                  </a:cubicBezTo>
                  <a:cubicBezTo>
                    <a:pt x="2342" y="1303"/>
                    <a:pt x="2342" y="1235"/>
                    <a:pt x="2303" y="1235"/>
                  </a:cubicBezTo>
                  <a:cubicBezTo>
                    <a:pt x="2215" y="1225"/>
                    <a:pt x="2127" y="1205"/>
                    <a:pt x="2048" y="1196"/>
                  </a:cubicBezTo>
                  <a:cubicBezTo>
                    <a:pt x="2117" y="1137"/>
                    <a:pt x="2196" y="1078"/>
                    <a:pt x="2274" y="1020"/>
                  </a:cubicBezTo>
                  <a:cubicBezTo>
                    <a:pt x="2303" y="1000"/>
                    <a:pt x="2283" y="961"/>
                    <a:pt x="2254" y="961"/>
                  </a:cubicBezTo>
                  <a:cubicBezTo>
                    <a:pt x="2244" y="961"/>
                    <a:pt x="2235" y="961"/>
                    <a:pt x="2235" y="970"/>
                  </a:cubicBezTo>
                  <a:cubicBezTo>
                    <a:pt x="2137" y="1039"/>
                    <a:pt x="2039" y="1107"/>
                    <a:pt x="1941" y="1186"/>
                  </a:cubicBezTo>
                  <a:cubicBezTo>
                    <a:pt x="1852" y="1176"/>
                    <a:pt x="1774" y="1157"/>
                    <a:pt x="1686" y="1147"/>
                  </a:cubicBezTo>
                  <a:cubicBezTo>
                    <a:pt x="1764" y="1088"/>
                    <a:pt x="1833" y="1029"/>
                    <a:pt x="1911" y="980"/>
                  </a:cubicBezTo>
                  <a:cubicBezTo>
                    <a:pt x="1941" y="951"/>
                    <a:pt x="1921" y="911"/>
                    <a:pt x="1891" y="911"/>
                  </a:cubicBezTo>
                  <a:cubicBezTo>
                    <a:pt x="1882" y="911"/>
                    <a:pt x="1882" y="911"/>
                    <a:pt x="1872" y="922"/>
                  </a:cubicBezTo>
                  <a:cubicBezTo>
                    <a:pt x="1774" y="990"/>
                    <a:pt x="1676" y="1068"/>
                    <a:pt x="1578" y="1137"/>
                  </a:cubicBezTo>
                  <a:cubicBezTo>
                    <a:pt x="1529" y="1127"/>
                    <a:pt x="1470" y="1118"/>
                    <a:pt x="1421" y="1118"/>
                  </a:cubicBezTo>
                  <a:cubicBezTo>
                    <a:pt x="1421" y="1078"/>
                    <a:pt x="1412" y="1049"/>
                    <a:pt x="1401" y="1009"/>
                  </a:cubicBezTo>
                  <a:cubicBezTo>
                    <a:pt x="1392" y="990"/>
                    <a:pt x="1372" y="961"/>
                    <a:pt x="1353" y="941"/>
                  </a:cubicBezTo>
                  <a:cubicBezTo>
                    <a:pt x="1382" y="902"/>
                    <a:pt x="1412" y="863"/>
                    <a:pt x="1451" y="824"/>
                  </a:cubicBezTo>
                  <a:lnTo>
                    <a:pt x="1460" y="824"/>
                  </a:lnTo>
                  <a:cubicBezTo>
                    <a:pt x="1578" y="804"/>
                    <a:pt x="1695" y="794"/>
                    <a:pt x="1813" y="774"/>
                  </a:cubicBezTo>
                  <a:cubicBezTo>
                    <a:pt x="1862" y="765"/>
                    <a:pt x="1852" y="706"/>
                    <a:pt x="1813" y="706"/>
                  </a:cubicBezTo>
                  <a:lnTo>
                    <a:pt x="1804" y="706"/>
                  </a:lnTo>
                  <a:cubicBezTo>
                    <a:pt x="1706" y="715"/>
                    <a:pt x="1608" y="735"/>
                    <a:pt x="1510" y="745"/>
                  </a:cubicBezTo>
                  <a:cubicBezTo>
                    <a:pt x="1558" y="676"/>
                    <a:pt x="1617" y="608"/>
                    <a:pt x="1666" y="539"/>
                  </a:cubicBezTo>
                  <a:lnTo>
                    <a:pt x="1676" y="539"/>
                  </a:lnTo>
                  <a:cubicBezTo>
                    <a:pt x="1804" y="519"/>
                    <a:pt x="1921" y="500"/>
                    <a:pt x="2039" y="480"/>
                  </a:cubicBezTo>
                  <a:cubicBezTo>
                    <a:pt x="2078" y="480"/>
                    <a:pt x="2078" y="412"/>
                    <a:pt x="2039" y="412"/>
                  </a:cubicBezTo>
                  <a:lnTo>
                    <a:pt x="2029" y="412"/>
                  </a:lnTo>
                  <a:cubicBezTo>
                    <a:pt x="1931" y="432"/>
                    <a:pt x="1833" y="441"/>
                    <a:pt x="1725" y="451"/>
                  </a:cubicBezTo>
                  <a:cubicBezTo>
                    <a:pt x="1735" y="441"/>
                    <a:pt x="1754" y="432"/>
                    <a:pt x="1764" y="421"/>
                  </a:cubicBezTo>
                  <a:cubicBezTo>
                    <a:pt x="1804" y="363"/>
                    <a:pt x="1852" y="304"/>
                    <a:pt x="1891" y="245"/>
                  </a:cubicBezTo>
                  <a:cubicBezTo>
                    <a:pt x="1911" y="216"/>
                    <a:pt x="1891" y="186"/>
                    <a:pt x="1862" y="186"/>
                  </a:cubicBezTo>
                  <a:cubicBezTo>
                    <a:pt x="1852" y="186"/>
                    <a:pt x="1843" y="186"/>
                    <a:pt x="1833" y="196"/>
                  </a:cubicBezTo>
                  <a:cubicBezTo>
                    <a:pt x="1784" y="265"/>
                    <a:pt x="1735" y="334"/>
                    <a:pt x="1676" y="402"/>
                  </a:cubicBezTo>
                  <a:cubicBezTo>
                    <a:pt x="1666" y="314"/>
                    <a:pt x="1656" y="216"/>
                    <a:pt x="1647" y="118"/>
                  </a:cubicBezTo>
                  <a:cubicBezTo>
                    <a:pt x="1647" y="98"/>
                    <a:pt x="1627" y="88"/>
                    <a:pt x="1608" y="88"/>
                  </a:cubicBezTo>
                  <a:cubicBezTo>
                    <a:pt x="1588" y="88"/>
                    <a:pt x="1568" y="98"/>
                    <a:pt x="1578" y="127"/>
                  </a:cubicBezTo>
                  <a:cubicBezTo>
                    <a:pt x="1588" y="245"/>
                    <a:pt x="1597" y="363"/>
                    <a:pt x="1617" y="480"/>
                  </a:cubicBezTo>
                  <a:lnTo>
                    <a:pt x="1617" y="490"/>
                  </a:lnTo>
                  <a:cubicBezTo>
                    <a:pt x="1558" y="559"/>
                    <a:pt x="1510" y="628"/>
                    <a:pt x="1460" y="696"/>
                  </a:cubicBezTo>
                  <a:cubicBezTo>
                    <a:pt x="1441" y="598"/>
                    <a:pt x="1431" y="500"/>
                    <a:pt x="1421" y="402"/>
                  </a:cubicBezTo>
                  <a:cubicBezTo>
                    <a:pt x="1421" y="382"/>
                    <a:pt x="1401" y="373"/>
                    <a:pt x="1392" y="373"/>
                  </a:cubicBezTo>
                  <a:cubicBezTo>
                    <a:pt x="1372" y="373"/>
                    <a:pt x="1353" y="392"/>
                    <a:pt x="1353" y="412"/>
                  </a:cubicBezTo>
                  <a:cubicBezTo>
                    <a:pt x="1362" y="539"/>
                    <a:pt x="1382" y="657"/>
                    <a:pt x="1392" y="774"/>
                  </a:cubicBezTo>
                  <a:cubicBezTo>
                    <a:pt x="1362" y="813"/>
                    <a:pt x="1333" y="853"/>
                    <a:pt x="1303" y="902"/>
                  </a:cubicBezTo>
                  <a:cubicBezTo>
                    <a:pt x="1264" y="872"/>
                    <a:pt x="1216" y="863"/>
                    <a:pt x="1176" y="863"/>
                  </a:cubicBezTo>
                  <a:cubicBezTo>
                    <a:pt x="1147" y="863"/>
                    <a:pt x="1127" y="863"/>
                    <a:pt x="1107" y="872"/>
                  </a:cubicBezTo>
                  <a:cubicBezTo>
                    <a:pt x="1088" y="824"/>
                    <a:pt x="1078" y="784"/>
                    <a:pt x="1059" y="735"/>
                  </a:cubicBezTo>
                  <a:lnTo>
                    <a:pt x="1059" y="726"/>
                  </a:lnTo>
                  <a:cubicBezTo>
                    <a:pt x="1107" y="617"/>
                    <a:pt x="1147" y="500"/>
                    <a:pt x="1196" y="392"/>
                  </a:cubicBezTo>
                  <a:cubicBezTo>
                    <a:pt x="1205" y="363"/>
                    <a:pt x="1186" y="343"/>
                    <a:pt x="1157" y="343"/>
                  </a:cubicBezTo>
                  <a:cubicBezTo>
                    <a:pt x="1147" y="343"/>
                    <a:pt x="1137" y="343"/>
                    <a:pt x="1127" y="363"/>
                  </a:cubicBezTo>
                  <a:cubicBezTo>
                    <a:pt x="1088" y="461"/>
                    <a:pt x="1059" y="549"/>
                    <a:pt x="1020" y="647"/>
                  </a:cubicBezTo>
                  <a:cubicBezTo>
                    <a:pt x="980" y="559"/>
                    <a:pt x="951" y="480"/>
                    <a:pt x="911" y="402"/>
                  </a:cubicBezTo>
                  <a:lnTo>
                    <a:pt x="922" y="392"/>
                  </a:lnTo>
                  <a:cubicBezTo>
                    <a:pt x="970" y="275"/>
                    <a:pt x="1009" y="167"/>
                    <a:pt x="1059" y="49"/>
                  </a:cubicBezTo>
                  <a:cubicBezTo>
                    <a:pt x="1068" y="30"/>
                    <a:pt x="1049" y="0"/>
                    <a:pt x="1020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4"/>
            <p:cNvSpPr/>
            <p:nvPr/>
          </p:nvSpPr>
          <p:spPr>
            <a:xfrm>
              <a:off x="1305650" y="3117494"/>
              <a:ext cx="397918" cy="378220"/>
            </a:xfrm>
            <a:custGeom>
              <a:avLst/>
              <a:gdLst/>
              <a:ahLst/>
              <a:cxnLst/>
              <a:rect l="l" t="t" r="r" b="b"/>
              <a:pathLst>
                <a:path w="2342" h="2226" extrusionOk="0">
                  <a:moveTo>
                    <a:pt x="1019" y="1"/>
                  </a:moveTo>
                  <a:cubicBezTo>
                    <a:pt x="1009" y="1"/>
                    <a:pt x="989" y="11"/>
                    <a:pt x="989" y="20"/>
                  </a:cubicBezTo>
                  <a:cubicBezTo>
                    <a:pt x="950" y="118"/>
                    <a:pt x="911" y="207"/>
                    <a:pt x="872" y="305"/>
                  </a:cubicBezTo>
                  <a:cubicBezTo>
                    <a:pt x="872" y="285"/>
                    <a:pt x="862" y="275"/>
                    <a:pt x="852" y="255"/>
                  </a:cubicBezTo>
                  <a:cubicBezTo>
                    <a:pt x="833" y="187"/>
                    <a:pt x="804" y="118"/>
                    <a:pt x="774" y="50"/>
                  </a:cubicBezTo>
                  <a:cubicBezTo>
                    <a:pt x="764" y="40"/>
                    <a:pt x="754" y="30"/>
                    <a:pt x="745" y="30"/>
                  </a:cubicBezTo>
                  <a:cubicBezTo>
                    <a:pt x="715" y="30"/>
                    <a:pt x="695" y="50"/>
                    <a:pt x="706" y="79"/>
                  </a:cubicBezTo>
                  <a:cubicBezTo>
                    <a:pt x="735" y="157"/>
                    <a:pt x="774" y="246"/>
                    <a:pt x="804" y="324"/>
                  </a:cubicBezTo>
                  <a:lnTo>
                    <a:pt x="539" y="207"/>
                  </a:lnTo>
                  <a:lnTo>
                    <a:pt x="529" y="207"/>
                  </a:lnTo>
                  <a:cubicBezTo>
                    <a:pt x="490" y="207"/>
                    <a:pt x="470" y="255"/>
                    <a:pt x="510" y="275"/>
                  </a:cubicBezTo>
                  <a:cubicBezTo>
                    <a:pt x="627" y="324"/>
                    <a:pt x="735" y="364"/>
                    <a:pt x="843" y="412"/>
                  </a:cubicBezTo>
                  <a:cubicBezTo>
                    <a:pt x="882" y="501"/>
                    <a:pt x="911" y="579"/>
                    <a:pt x="941" y="658"/>
                  </a:cubicBezTo>
                  <a:lnTo>
                    <a:pt x="676" y="540"/>
                  </a:lnTo>
                  <a:lnTo>
                    <a:pt x="666" y="540"/>
                  </a:lnTo>
                  <a:cubicBezTo>
                    <a:pt x="627" y="540"/>
                    <a:pt x="617" y="599"/>
                    <a:pt x="647" y="608"/>
                  </a:cubicBezTo>
                  <a:cubicBezTo>
                    <a:pt x="764" y="658"/>
                    <a:pt x="872" y="706"/>
                    <a:pt x="980" y="756"/>
                  </a:cubicBezTo>
                  <a:cubicBezTo>
                    <a:pt x="1000" y="795"/>
                    <a:pt x="1019" y="843"/>
                    <a:pt x="1039" y="893"/>
                  </a:cubicBezTo>
                  <a:cubicBezTo>
                    <a:pt x="980" y="932"/>
                    <a:pt x="941" y="980"/>
                    <a:pt x="931" y="1049"/>
                  </a:cubicBezTo>
                  <a:cubicBezTo>
                    <a:pt x="882" y="1039"/>
                    <a:pt x="833" y="1030"/>
                    <a:pt x="784" y="1030"/>
                  </a:cubicBezTo>
                  <a:lnTo>
                    <a:pt x="774" y="1020"/>
                  </a:lnTo>
                  <a:cubicBezTo>
                    <a:pt x="695" y="922"/>
                    <a:pt x="627" y="824"/>
                    <a:pt x="549" y="736"/>
                  </a:cubicBezTo>
                  <a:cubicBezTo>
                    <a:pt x="549" y="726"/>
                    <a:pt x="539" y="716"/>
                    <a:pt x="529" y="716"/>
                  </a:cubicBezTo>
                  <a:cubicBezTo>
                    <a:pt x="499" y="716"/>
                    <a:pt x="470" y="745"/>
                    <a:pt x="499" y="775"/>
                  </a:cubicBezTo>
                  <a:cubicBezTo>
                    <a:pt x="558" y="854"/>
                    <a:pt x="617" y="932"/>
                    <a:pt x="686" y="1010"/>
                  </a:cubicBezTo>
                  <a:lnTo>
                    <a:pt x="421" y="980"/>
                  </a:lnTo>
                  <a:cubicBezTo>
                    <a:pt x="421" y="971"/>
                    <a:pt x="412" y="971"/>
                    <a:pt x="412" y="971"/>
                  </a:cubicBezTo>
                  <a:cubicBezTo>
                    <a:pt x="343" y="873"/>
                    <a:pt x="264" y="775"/>
                    <a:pt x="186" y="687"/>
                  </a:cubicBezTo>
                  <a:cubicBezTo>
                    <a:pt x="186" y="677"/>
                    <a:pt x="176" y="667"/>
                    <a:pt x="166" y="667"/>
                  </a:cubicBezTo>
                  <a:cubicBezTo>
                    <a:pt x="137" y="667"/>
                    <a:pt x="118" y="697"/>
                    <a:pt x="137" y="726"/>
                  </a:cubicBezTo>
                  <a:cubicBezTo>
                    <a:pt x="196" y="804"/>
                    <a:pt x="255" y="883"/>
                    <a:pt x="323" y="961"/>
                  </a:cubicBezTo>
                  <a:lnTo>
                    <a:pt x="274" y="961"/>
                  </a:lnTo>
                  <a:cubicBezTo>
                    <a:pt x="196" y="951"/>
                    <a:pt x="127" y="941"/>
                    <a:pt x="49" y="932"/>
                  </a:cubicBezTo>
                  <a:cubicBezTo>
                    <a:pt x="9" y="932"/>
                    <a:pt x="0" y="991"/>
                    <a:pt x="39" y="1000"/>
                  </a:cubicBezTo>
                  <a:lnTo>
                    <a:pt x="303" y="1030"/>
                  </a:lnTo>
                  <a:lnTo>
                    <a:pt x="68" y="1206"/>
                  </a:lnTo>
                  <a:cubicBezTo>
                    <a:pt x="39" y="1226"/>
                    <a:pt x="59" y="1274"/>
                    <a:pt x="88" y="1274"/>
                  </a:cubicBezTo>
                  <a:cubicBezTo>
                    <a:pt x="98" y="1274"/>
                    <a:pt x="107" y="1265"/>
                    <a:pt x="118" y="1265"/>
                  </a:cubicBezTo>
                  <a:cubicBezTo>
                    <a:pt x="205" y="1196"/>
                    <a:pt x="303" y="1118"/>
                    <a:pt x="401" y="1049"/>
                  </a:cubicBezTo>
                  <a:lnTo>
                    <a:pt x="666" y="1078"/>
                  </a:lnTo>
                  <a:lnTo>
                    <a:pt x="431" y="1255"/>
                  </a:lnTo>
                  <a:cubicBezTo>
                    <a:pt x="401" y="1274"/>
                    <a:pt x="421" y="1324"/>
                    <a:pt x="451" y="1324"/>
                  </a:cubicBezTo>
                  <a:cubicBezTo>
                    <a:pt x="460" y="1324"/>
                    <a:pt x="470" y="1314"/>
                    <a:pt x="470" y="1314"/>
                  </a:cubicBezTo>
                  <a:cubicBezTo>
                    <a:pt x="568" y="1245"/>
                    <a:pt x="666" y="1167"/>
                    <a:pt x="764" y="1098"/>
                  </a:cubicBezTo>
                  <a:cubicBezTo>
                    <a:pt x="813" y="1098"/>
                    <a:pt x="872" y="1108"/>
                    <a:pt x="921" y="1118"/>
                  </a:cubicBezTo>
                  <a:cubicBezTo>
                    <a:pt x="921" y="1147"/>
                    <a:pt x="931" y="1167"/>
                    <a:pt x="941" y="1196"/>
                  </a:cubicBezTo>
                  <a:cubicBezTo>
                    <a:pt x="950" y="1226"/>
                    <a:pt x="970" y="1255"/>
                    <a:pt x="1000" y="1285"/>
                  </a:cubicBezTo>
                  <a:cubicBezTo>
                    <a:pt x="960" y="1324"/>
                    <a:pt x="931" y="1363"/>
                    <a:pt x="902" y="1412"/>
                  </a:cubicBezTo>
                  <a:lnTo>
                    <a:pt x="891" y="1412"/>
                  </a:lnTo>
                  <a:cubicBezTo>
                    <a:pt x="764" y="1422"/>
                    <a:pt x="647" y="1441"/>
                    <a:pt x="529" y="1461"/>
                  </a:cubicBezTo>
                  <a:cubicBezTo>
                    <a:pt x="490" y="1461"/>
                    <a:pt x="490" y="1529"/>
                    <a:pt x="529" y="1529"/>
                  </a:cubicBezTo>
                  <a:lnTo>
                    <a:pt x="539" y="1529"/>
                  </a:lnTo>
                  <a:cubicBezTo>
                    <a:pt x="637" y="1520"/>
                    <a:pt x="735" y="1500"/>
                    <a:pt x="843" y="1490"/>
                  </a:cubicBezTo>
                  <a:lnTo>
                    <a:pt x="843" y="1490"/>
                  </a:lnTo>
                  <a:cubicBezTo>
                    <a:pt x="784" y="1559"/>
                    <a:pt x="735" y="1627"/>
                    <a:pt x="676" y="1696"/>
                  </a:cubicBezTo>
                  <a:lnTo>
                    <a:pt x="666" y="1696"/>
                  </a:lnTo>
                  <a:cubicBezTo>
                    <a:pt x="549" y="1716"/>
                    <a:pt x="431" y="1735"/>
                    <a:pt x="303" y="1745"/>
                  </a:cubicBezTo>
                  <a:cubicBezTo>
                    <a:pt x="264" y="1755"/>
                    <a:pt x="274" y="1823"/>
                    <a:pt x="314" y="1823"/>
                  </a:cubicBezTo>
                  <a:cubicBezTo>
                    <a:pt x="421" y="1804"/>
                    <a:pt x="519" y="1794"/>
                    <a:pt x="617" y="1775"/>
                  </a:cubicBezTo>
                  <a:lnTo>
                    <a:pt x="617" y="1775"/>
                  </a:lnTo>
                  <a:cubicBezTo>
                    <a:pt x="608" y="1794"/>
                    <a:pt x="597" y="1804"/>
                    <a:pt x="588" y="1814"/>
                  </a:cubicBezTo>
                  <a:cubicBezTo>
                    <a:pt x="539" y="1873"/>
                    <a:pt x="499" y="1931"/>
                    <a:pt x="451" y="1990"/>
                  </a:cubicBezTo>
                  <a:cubicBezTo>
                    <a:pt x="431" y="2019"/>
                    <a:pt x="460" y="2049"/>
                    <a:pt x="480" y="2049"/>
                  </a:cubicBezTo>
                  <a:cubicBezTo>
                    <a:pt x="490" y="2049"/>
                    <a:pt x="499" y="2039"/>
                    <a:pt x="510" y="2029"/>
                  </a:cubicBezTo>
                  <a:cubicBezTo>
                    <a:pt x="558" y="1960"/>
                    <a:pt x="617" y="1892"/>
                    <a:pt x="666" y="1823"/>
                  </a:cubicBezTo>
                  <a:cubicBezTo>
                    <a:pt x="676" y="1921"/>
                    <a:pt x="686" y="2019"/>
                    <a:pt x="706" y="2117"/>
                  </a:cubicBezTo>
                  <a:cubicBezTo>
                    <a:pt x="706" y="2137"/>
                    <a:pt x="715" y="2147"/>
                    <a:pt x="735" y="2147"/>
                  </a:cubicBezTo>
                  <a:cubicBezTo>
                    <a:pt x="754" y="2147"/>
                    <a:pt x="774" y="2127"/>
                    <a:pt x="774" y="2108"/>
                  </a:cubicBezTo>
                  <a:cubicBezTo>
                    <a:pt x="754" y="1990"/>
                    <a:pt x="745" y="1862"/>
                    <a:pt x="735" y="1745"/>
                  </a:cubicBezTo>
                  <a:lnTo>
                    <a:pt x="725" y="1745"/>
                  </a:lnTo>
                  <a:cubicBezTo>
                    <a:pt x="784" y="1677"/>
                    <a:pt x="833" y="1608"/>
                    <a:pt x="891" y="1539"/>
                  </a:cubicBezTo>
                  <a:cubicBezTo>
                    <a:pt x="902" y="1637"/>
                    <a:pt x="911" y="1725"/>
                    <a:pt x="921" y="1823"/>
                  </a:cubicBezTo>
                  <a:cubicBezTo>
                    <a:pt x="931" y="1843"/>
                    <a:pt x="941" y="1853"/>
                    <a:pt x="960" y="1853"/>
                  </a:cubicBezTo>
                  <a:cubicBezTo>
                    <a:pt x="980" y="1853"/>
                    <a:pt x="1000" y="1843"/>
                    <a:pt x="1000" y="1814"/>
                  </a:cubicBezTo>
                  <a:cubicBezTo>
                    <a:pt x="980" y="1696"/>
                    <a:pt x="970" y="1579"/>
                    <a:pt x="950" y="1461"/>
                  </a:cubicBezTo>
                  <a:cubicBezTo>
                    <a:pt x="989" y="1412"/>
                    <a:pt x="1019" y="1372"/>
                    <a:pt x="1058" y="1324"/>
                  </a:cubicBezTo>
                  <a:cubicBezTo>
                    <a:pt x="1087" y="1343"/>
                    <a:pt x="1127" y="1353"/>
                    <a:pt x="1166" y="1353"/>
                  </a:cubicBezTo>
                  <a:cubicBezTo>
                    <a:pt x="1185" y="1353"/>
                    <a:pt x="1205" y="1343"/>
                    <a:pt x="1225" y="1343"/>
                  </a:cubicBezTo>
                  <a:cubicBezTo>
                    <a:pt x="1244" y="1392"/>
                    <a:pt x="1274" y="1441"/>
                    <a:pt x="1294" y="1500"/>
                  </a:cubicBezTo>
                  <a:cubicBezTo>
                    <a:pt x="1283" y="1500"/>
                    <a:pt x="1283" y="1500"/>
                    <a:pt x="1283" y="1510"/>
                  </a:cubicBezTo>
                  <a:cubicBezTo>
                    <a:pt x="1235" y="1618"/>
                    <a:pt x="1196" y="1725"/>
                    <a:pt x="1146" y="1843"/>
                  </a:cubicBezTo>
                  <a:cubicBezTo>
                    <a:pt x="1137" y="1873"/>
                    <a:pt x="1166" y="1892"/>
                    <a:pt x="1185" y="1892"/>
                  </a:cubicBezTo>
                  <a:cubicBezTo>
                    <a:pt x="1196" y="1892"/>
                    <a:pt x="1205" y="1882"/>
                    <a:pt x="1215" y="1873"/>
                  </a:cubicBezTo>
                  <a:cubicBezTo>
                    <a:pt x="1254" y="1775"/>
                    <a:pt x="1294" y="1686"/>
                    <a:pt x="1333" y="1588"/>
                  </a:cubicBezTo>
                  <a:cubicBezTo>
                    <a:pt x="1362" y="1666"/>
                    <a:pt x="1392" y="1755"/>
                    <a:pt x="1431" y="1833"/>
                  </a:cubicBezTo>
                  <a:lnTo>
                    <a:pt x="1421" y="1843"/>
                  </a:lnTo>
                  <a:cubicBezTo>
                    <a:pt x="1381" y="1951"/>
                    <a:pt x="1333" y="2069"/>
                    <a:pt x="1283" y="2176"/>
                  </a:cubicBezTo>
                  <a:cubicBezTo>
                    <a:pt x="1274" y="2206"/>
                    <a:pt x="1303" y="2225"/>
                    <a:pt x="1323" y="2225"/>
                  </a:cubicBezTo>
                  <a:cubicBezTo>
                    <a:pt x="1333" y="2225"/>
                    <a:pt x="1352" y="2225"/>
                    <a:pt x="1352" y="2206"/>
                  </a:cubicBezTo>
                  <a:cubicBezTo>
                    <a:pt x="1392" y="2117"/>
                    <a:pt x="1431" y="2019"/>
                    <a:pt x="1470" y="1921"/>
                  </a:cubicBezTo>
                  <a:cubicBezTo>
                    <a:pt x="1470" y="1941"/>
                    <a:pt x="1479" y="1960"/>
                    <a:pt x="1490" y="1971"/>
                  </a:cubicBezTo>
                  <a:cubicBezTo>
                    <a:pt x="1509" y="2039"/>
                    <a:pt x="1538" y="2108"/>
                    <a:pt x="1568" y="2176"/>
                  </a:cubicBezTo>
                  <a:cubicBezTo>
                    <a:pt x="1577" y="2186"/>
                    <a:pt x="1588" y="2196"/>
                    <a:pt x="1597" y="2196"/>
                  </a:cubicBezTo>
                  <a:cubicBezTo>
                    <a:pt x="1627" y="2196"/>
                    <a:pt x="1646" y="2176"/>
                    <a:pt x="1636" y="2147"/>
                  </a:cubicBezTo>
                  <a:cubicBezTo>
                    <a:pt x="1607" y="2069"/>
                    <a:pt x="1568" y="1990"/>
                    <a:pt x="1538" y="1912"/>
                  </a:cubicBezTo>
                  <a:lnTo>
                    <a:pt x="1538" y="1912"/>
                  </a:lnTo>
                  <a:cubicBezTo>
                    <a:pt x="1627" y="1941"/>
                    <a:pt x="1715" y="1980"/>
                    <a:pt x="1803" y="2019"/>
                  </a:cubicBezTo>
                  <a:lnTo>
                    <a:pt x="1813" y="2019"/>
                  </a:lnTo>
                  <a:cubicBezTo>
                    <a:pt x="1852" y="2019"/>
                    <a:pt x="1871" y="1971"/>
                    <a:pt x="1832" y="1951"/>
                  </a:cubicBezTo>
                  <a:cubicBezTo>
                    <a:pt x="1725" y="1912"/>
                    <a:pt x="1607" y="1862"/>
                    <a:pt x="1499" y="1814"/>
                  </a:cubicBezTo>
                  <a:cubicBezTo>
                    <a:pt x="1460" y="1735"/>
                    <a:pt x="1431" y="1647"/>
                    <a:pt x="1401" y="1568"/>
                  </a:cubicBezTo>
                  <a:lnTo>
                    <a:pt x="1401" y="1568"/>
                  </a:lnTo>
                  <a:lnTo>
                    <a:pt x="1666" y="1686"/>
                  </a:lnTo>
                  <a:lnTo>
                    <a:pt x="1675" y="1686"/>
                  </a:lnTo>
                  <a:cubicBezTo>
                    <a:pt x="1715" y="1686"/>
                    <a:pt x="1725" y="1637"/>
                    <a:pt x="1695" y="1618"/>
                  </a:cubicBezTo>
                  <a:cubicBezTo>
                    <a:pt x="1577" y="1568"/>
                    <a:pt x="1470" y="1520"/>
                    <a:pt x="1362" y="1481"/>
                  </a:cubicBezTo>
                  <a:cubicBezTo>
                    <a:pt x="1333" y="1422"/>
                    <a:pt x="1313" y="1372"/>
                    <a:pt x="1294" y="1314"/>
                  </a:cubicBezTo>
                  <a:cubicBezTo>
                    <a:pt x="1342" y="1285"/>
                    <a:pt x="1381" y="1235"/>
                    <a:pt x="1401" y="1176"/>
                  </a:cubicBezTo>
                  <a:cubicBezTo>
                    <a:pt x="1460" y="1187"/>
                    <a:pt x="1509" y="1196"/>
                    <a:pt x="1558" y="1206"/>
                  </a:cubicBezTo>
                  <a:cubicBezTo>
                    <a:pt x="1568" y="1206"/>
                    <a:pt x="1568" y="1206"/>
                    <a:pt x="1568" y="1216"/>
                  </a:cubicBezTo>
                  <a:cubicBezTo>
                    <a:pt x="1646" y="1304"/>
                    <a:pt x="1715" y="1402"/>
                    <a:pt x="1793" y="1500"/>
                  </a:cubicBezTo>
                  <a:cubicBezTo>
                    <a:pt x="1793" y="1510"/>
                    <a:pt x="1803" y="1510"/>
                    <a:pt x="1813" y="1510"/>
                  </a:cubicBezTo>
                  <a:cubicBezTo>
                    <a:pt x="1842" y="1510"/>
                    <a:pt x="1871" y="1481"/>
                    <a:pt x="1842" y="1451"/>
                  </a:cubicBezTo>
                  <a:lnTo>
                    <a:pt x="1666" y="1216"/>
                  </a:lnTo>
                  <a:lnTo>
                    <a:pt x="1666" y="1216"/>
                  </a:lnTo>
                  <a:cubicBezTo>
                    <a:pt x="1744" y="1226"/>
                    <a:pt x="1832" y="1235"/>
                    <a:pt x="1921" y="1255"/>
                  </a:cubicBezTo>
                  <a:cubicBezTo>
                    <a:pt x="1921" y="1255"/>
                    <a:pt x="1930" y="1255"/>
                    <a:pt x="1930" y="1265"/>
                  </a:cubicBezTo>
                  <a:cubicBezTo>
                    <a:pt x="1999" y="1353"/>
                    <a:pt x="2078" y="1451"/>
                    <a:pt x="2156" y="1549"/>
                  </a:cubicBezTo>
                  <a:cubicBezTo>
                    <a:pt x="2156" y="1559"/>
                    <a:pt x="2165" y="1559"/>
                    <a:pt x="2176" y="1559"/>
                  </a:cubicBezTo>
                  <a:cubicBezTo>
                    <a:pt x="2205" y="1559"/>
                    <a:pt x="2224" y="1529"/>
                    <a:pt x="2205" y="1500"/>
                  </a:cubicBezTo>
                  <a:cubicBezTo>
                    <a:pt x="2146" y="1422"/>
                    <a:pt x="2087" y="1343"/>
                    <a:pt x="2019" y="1265"/>
                  </a:cubicBezTo>
                  <a:cubicBezTo>
                    <a:pt x="2038" y="1265"/>
                    <a:pt x="2058" y="1265"/>
                    <a:pt x="2067" y="1274"/>
                  </a:cubicBezTo>
                  <a:cubicBezTo>
                    <a:pt x="2146" y="1285"/>
                    <a:pt x="2215" y="1294"/>
                    <a:pt x="2293" y="1294"/>
                  </a:cubicBezTo>
                  <a:lnTo>
                    <a:pt x="2293" y="1304"/>
                  </a:lnTo>
                  <a:cubicBezTo>
                    <a:pt x="2332" y="1304"/>
                    <a:pt x="2342" y="1235"/>
                    <a:pt x="2303" y="1226"/>
                  </a:cubicBezTo>
                  <a:lnTo>
                    <a:pt x="2038" y="1196"/>
                  </a:lnTo>
                  <a:lnTo>
                    <a:pt x="2274" y="1020"/>
                  </a:lnTo>
                  <a:cubicBezTo>
                    <a:pt x="2303" y="1000"/>
                    <a:pt x="2283" y="961"/>
                    <a:pt x="2254" y="961"/>
                  </a:cubicBezTo>
                  <a:lnTo>
                    <a:pt x="2224" y="961"/>
                  </a:lnTo>
                  <a:cubicBezTo>
                    <a:pt x="2136" y="1039"/>
                    <a:pt x="2038" y="1108"/>
                    <a:pt x="1940" y="1176"/>
                  </a:cubicBezTo>
                  <a:lnTo>
                    <a:pt x="1675" y="1147"/>
                  </a:lnTo>
                  <a:lnTo>
                    <a:pt x="1911" y="971"/>
                  </a:lnTo>
                  <a:cubicBezTo>
                    <a:pt x="1940" y="951"/>
                    <a:pt x="1921" y="912"/>
                    <a:pt x="1891" y="912"/>
                  </a:cubicBezTo>
                  <a:lnTo>
                    <a:pt x="1871" y="912"/>
                  </a:lnTo>
                  <a:cubicBezTo>
                    <a:pt x="1773" y="991"/>
                    <a:pt x="1675" y="1059"/>
                    <a:pt x="1577" y="1128"/>
                  </a:cubicBezTo>
                  <a:cubicBezTo>
                    <a:pt x="1519" y="1128"/>
                    <a:pt x="1470" y="1118"/>
                    <a:pt x="1411" y="1108"/>
                  </a:cubicBezTo>
                  <a:cubicBezTo>
                    <a:pt x="1411" y="1078"/>
                    <a:pt x="1411" y="1039"/>
                    <a:pt x="1392" y="1010"/>
                  </a:cubicBezTo>
                  <a:cubicBezTo>
                    <a:pt x="1381" y="980"/>
                    <a:pt x="1372" y="961"/>
                    <a:pt x="1352" y="941"/>
                  </a:cubicBezTo>
                  <a:lnTo>
                    <a:pt x="1440" y="824"/>
                  </a:lnTo>
                  <a:lnTo>
                    <a:pt x="1450" y="824"/>
                  </a:lnTo>
                  <a:cubicBezTo>
                    <a:pt x="1577" y="804"/>
                    <a:pt x="1695" y="785"/>
                    <a:pt x="1813" y="765"/>
                  </a:cubicBezTo>
                  <a:cubicBezTo>
                    <a:pt x="1852" y="765"/>
                    <a:pt x="1852" y="697"/>
                    <a:pt x="1813" y="697"/>
                  </a:cubicBezTo>
                  <a:lnTo>
                    <a:pt x="1803" y="697"/>
                  </a:lnTo>
                  <a:cubicBezTo>
                    <a:pt x="1705" y="716"/>
                    <a:pt x="1607" y="726"/>
                    <a:pt x="1499" y="745"/>
                  </a:cubicBezTo>
                  <a:cubicBezTo>
                    <a:pt x="1558" y="667"/>
                    <a:pt x="1607" y="599"/>
                    <a:pt x="1666" y="530"/>
                  </a:cubicBezTo>
                  <a:lnTo>
                    <a:pt x="1675" y="530"/>
                  </a:lnTo>
                  <a:cubicBezTo>
                    <a:pt x="1793" y="510"/>
                    <a:pt x="1911" y="501"/>
                    <a:pt x="2038" y="481"/>
                  </a:cubicBezTo>
                  <a:cubicBezTo>
                    <a:pt x="2078" y="471"/>
                    <a:pt x="2067" y="412"/>
                    <a:pt x="2028" y="412"/>
                  </a:cubicBezTo>
                  <a:cubicBezTo>
                    <a:pt x="1930" y="422"/>
                    <a:pt x="1823" y="442"/>
                    <a:pt x="1725" y="451"/>
                  </a:cubicBezTo>
                  <a:cubicBezTo>
                    <a:pt x="1734" y="442"/>
                    <a:pt x="1744" y="422"/>
                    <a:pt x="1754" y="412"/>
                  </a:cubicBezTo>
                  <a:cubicBezTo>
                    <a:pt x="1803" y="353"/>
                    <a:pt x="1842" y="295"/>
                    <a:pt x="1891" y="236"/>
                  </a:cubicBezTo>
                  <a:cubicBezTo>
                    <a:pt x="1911" y="216"/>
                    <a:pt x="1882" y="177"/>
                    <a:pt x="1862" y="177"/>
                  </a:cubicBezTo>
                  <a:cubicBezTo>
                    <a:pt x="1852" y="177"/>
                    <a:pt x="1842" y="187"/>
                    <a:pt x="1832" y="197"/>
                  </a:cubicBezTo>
                  <a:cubicBezTo>
                    <a:pt x="1784" y="266"/>
                    <a:pt x="1725" y="334"/>
                    <a:pt x="1675" y="403"/>
                  </a:cubicBezTo>
                  <a:cubicBezTo>
                    <a:pt x="1666" y="305"/>
                    <a:pt x="1656" y="207"/>
                    <a:pt x="1636" y="118"/>
                  </a:cubicBezTo>
                  <a:cubicBezTo>
                    <a:pt x="1636" y="89"/>
                    <a:pt x="1627" y="79"/>
                    <a:pt x="1607" y="79"/>
                  </a:cubicBezTo>
                  <a:cubicBezTo>
                    <a:pt x="1588" y="79"/>
                    <a:pt x="1568" y="99"/>
                    <a:pt x="1568" y="118"/>
                  </a:cubicBezTo>
                  <a:cubicBezTo>
                    <a:pt x="1588" y="246"/>
                    <a:pt x="1597" y="364"/>
                    <a:pt x="1617" y="481"/>
                  </a:cubicBezTo>
                  <a:cubicBezTo>
                    <a:pt x="1558" y="549"/>
                    <a:pt x="1509" y="618"/>
                    <a:pt x="1450" y="687"/>
                  </a:cubicBezTo>
                  <a:cubicBezTo>
                    <a:pt x="1440" y="599"/>
                    <a:pt x="1431" y="501"/>
                    <a:pt x="1421" y="403"/>
                  </a:cubicBezTo>
                  <a:cubicBezTo>
                    <a:pt x="1421" y="383"/>
                    <a:pt x="1401" y="373"/>
                    <a:pt x="1381" y="373"/>
                  </a:cubicBezTo>
                  <a:cubicBezTo>
                    <a:pt x="1362" y="373"/>
                    <a:pt x="1342" y="383"/>
                    <a:pt x="1352" y="412"/>
                  </a:cubicBezTo>
                  <a:cubicBezTo>
                    <a:pt x="1362" y="530"/>
                    <a:pt x="1372" y="647"/>
                    <a:pt x="1392" y="765"/>
                  </a:cubicBezTo>
                  <a:lnTo>
                    <a:pt x="1392" y="775"/>
                  </a:lnTo>
                  <a:cubicBezTo>
                    <a:pt x="1362" y="814"/>
                    <a:pt x="1323" y="854"/>
                    <a:pt x="1294" y="893"/>
                  </a:cubicBezTo>
                  <a:cubicBezTo>
                    <a:pt x="1254" y="873"/>
                    <a:pt x="1215" y="854"/>
                    <a:pt x="1166" y="854"/>
                  </a:cubicBezTo>
                  <a:cubicBezTo>
                    <a:pt x="1146" y="854"/>
                    <a:pt x="1127" y="863"/>
                    <a:pt x="1107" y="863"/>
                  </a:cubicBezTo>
                  <a:cubicBezTo>
                    <a:pt x="1087" y="824"/>
                    <a:pt x="1068" y="775"/>
                    <a:pt x="1048" y="736"/>
                  </a:cubicBezTo>
                  <a:lnTo>
                    <a:pt x="1058" y="726"/>
                  </a:lnTo>
                  <a:cubicBezTo>
                    <a:pt x="1107" y="608"/>
                    <a:pt x="1146" y="501"/>
                    <a:pt x="1196" y="383"/>
                  </a:cubicBezTo>
                  <a:cubicBezTo>
                    <a:pt x="1205" y="364"/>
                    <a:pt x="1176" y="334"/>
                    <a:pt x="1156" y="334"/>
                  </a:cubicBezTo>
                  <a:cubicBezTo>
                    <a:pt x="1146" y="334"/>
                    <a:pt x="1137" y="344"/>
                    <a:pt x="1127" y="364"/>
                  </a:cubicBezTo>
                  <a:cubicBezTo>
                    <a:pt x="1087" y="451"/>
                    <a:pt x="1048" y="549"/>
                    <a:pt x="1009" y="638"/>
                  </a:cubicBezTo>
                  <a:cubicBezTo>
                    <a:pt x="980" y="560"/>
                    <a:pt x="950" y="481"/>
                    <a:pt x="911" y="393"/>
                  </a:cubicBezTo>
                  <a:cubicBezTo>
                    <a:pt x="911" y="393"/>
                    <a:pt x="921" y="393"/>
                    <a:pt x="921" y="383"/>
                  </a:cubicBezTo>
                  <a:cubicBezTo>
                    <a:pt x="960" y="275"/>
                    <a:pt x="1009" y="157"/>
                    <a:pt x="1058" y="50"/>
                  </a:cubicBezTo>
                  <a:cubicBezTo>
                    <a:pt x="1068" y="20"/>
                    <a:pt x="1039" y="1"/>
                    <a:pt x="1019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4"/>
            <p:cNvSpPr/>
            <p:nvPr/>
          </p:nvSpPr>
          <p:spPr>
            <a:xfrm>
              <a:off x="2575875" y="5450151"/>
              <a:ext cx="398087" cy="378050"/>
            </a:xfrm>
            <a:custGeom>
              <a:avLst/>
              <a:gdLst/>
              <a:ahLst/>
              <a:cxnLst/>
              <a:rect l="l" t="t" r="r" b="b"/>
              <a:pathLst>
                <a:path w="2343" h="2225" extrusionOk="0">
                  <a:moveTo>
                    <a:pt x="1020" y="1"/>
                  </a:moveTo>
                  <a:cubicBezTo>
                    <a:pt x="1010" y="1"/>
                    <a:pt x="1000" y="10"/>
                    <a:pt x="991" y="20"/>
                  </a:cubicBezTo>
                  <a:cubicBezTo>
                    <a:pt x="951" y="118"/>
                    <a:pt x="912" y="206"/>
                    <a:pt x="882" y="304"/>
                  </a:cubicBezTo>
                  <a:cubicBezTo>
                    <a:pt x="873" y="284"/>
                    <a:pt x="863" y="275"/>
                    <a:pt x="863" y="255"/>
                  </a:cubicBezTo>
                  <a:lnTo>
                    <a:pt x="775" y="49"/>
                  </a:lnTo>
                  <a:cubicBezTo>
                    <a:pt x="765" y="40"/>
                    <a:pt x="755" y="30"/>
                    <a:pt x="745" y="30"/>
                  </a:cubicBezTo>
                  <a:cubicBezTo>
                    <a:pt x="726" y="30"/>
                    <a:pt x="697" y="49"/>
                    <a:pt x="706" y="79"/>
                  </a:cubicBezTo>
                  <a:cubicBezTo>
                    <a:pt x="745" y="157"/>
                    <a:pt x="775" y="236"/>
                    <a:pt x="804" y="324"/>
                  </a:cubicBezTo>
                  <a:lnTo>
                    <a:pt x="540" y="206"/>
                  </a:lnTo>
                  <a:lnTo>
                    <a:pt x="530" y="206"/>
                  </a:lnTo>
                  <a:cubicBezTo>
                    <a:pt x="490" y="206"/>
                    <a:pt x="481" y="255"/>
                    <a:pt x="520" y="275"/>
                  </a:cubicBezTo>
                  <a:cubicBezTo>
                    <a:pt x="628" y="314"/>
                    <a:pt x="736" y="363"/>
                    <a:pt x="843" y="412"/>
                  </a:cubicBezTo>
                  <a:cubicBezTo>
                    <a:pt x="882" y="491"/>
                    <a:pt x="912" y="578"/>
                    <a:pt x="951" y="657"/>
                  </a:cubicBezTo>
                  <a:cubicBezTo>
                    <a:pt x="863" y="618"/>
                    <a:pt x="775" y="578"/>
                    <a:pt x="677" y="539"/>
                  </a:cubicBezTo>
                  <a:lnTo>
                    <a:pt x="667" y="539"/>
                  </a:lnTo>
                  <a:cubicBezTo>
                    <a:pt x="638" y="539"/>
                    <a:pt x="618" y="589"/>
                    <a:pt x="657" y="608"/>
                  </a:cubicBezTo>
                  <a:cubicBezTo>
                    <a:pt x="765" y="657"/>
                    <a:pt x="873" y="706"/>
                    <a:pt x="991" y="755"/>
                  </a:cubicBezTo>
                  <a:cubicBezTo>
                    <a:pt x="1010" y="794"/>
                    <a:pt x="1030" y="843"/>
                    <a:pt x="1039" y="892"/>
                  </a:cubicBezTo>
                  <a:cubicBezTo>
                    <a:pt x="991" y="922"/>
                    <a:pt x="951" y="981"/>
                    <a:pt x="932" y="1039"/>
                  </a:cubicBezTo>
                  <a:cubicBezTo>
                    <a:pt x="882" y="1039"/>
                    <a:pt x="834" y="1029"/>
                    <a:pt x="784" y="1020"/>
                  </a:cubicBezTo>
                  <a:lnTo>
                    <a:pt x="775" y="1010"/>
                  </a:lnTo>
                  <a:cubicBezTo>
                    <a:pt x="706" y="922"/>
                    <a:pt x="628" y="824"/>
                    <a:pt x="559" y="726"/>
                  </a:cubicBezTo>
                  <a:cubicBezTo>
                    <a:pt x="549" y="716"/>
                    <a:pt x="540" y="716"/>
                    <a:pt x="530" y="716"/>
                  </a:cubicBezTo>
                  <a:cubicBezTo>
                    <a:pt x="501" y="716"/>
                    <a:pt x="481" y="745"/>
                    <a:pt x="501" y="774"/>
                  </a:cubicBezTo>
                  <a:cubicBezTo>
                    <a:pt x="559" y="853"/>
                    <a:pt x="618" y="931"/>
                    <a:pt x="686" y="1010"/>
                  </a:cubicBezTo>
                  <a:lnTo>
                    <a:pt x="422" y="981"/>
                  </a:lnTo>
                  <a:cubicBezTo>
                    <a:pt x="422" y="970"/>
                    <a:pt x="422" y="970"/>
                    <a:pt x="412" y="961"/>
                  </a:cubicBezTo>
                  <a:cubicBezTo>
                    <a:pt x="344" y="872"/>
                    <a:pt x="265" y="774"/>
                    <a:pt x="196" y="676"/>
                  </a:cubicBezTo>
                  <a:cubicBezTo>
                    <a:pt x="187" y="676"/>
                    <a:pt x="177" y="667"/>
                    <a:pt x="167" y="667"/>
                  </a:cubicBezTo>
                  <a:cubicBezTo>
                    <a:pt x="138" y="667"/>
                    <a:pt x="118" y="696"/>
                    <a:pt x="138" y="726"/>
                  </a:cubicBezTo>
                  <a:cubicBezTo>
                    <a:pt x="196" y="804"/>
                    <a:pt x="265" y="883"/>
                    <a:pt x="324" y="961"/>
                  </a:cubicBezTo>
                  <a:lnTo>
                    <a:pt x="275" y="961"/>
                  </a:lnTo>
                  <a:cubicBezTo>
                    <a:pt x="207" y="951"/>
                    <a:pt x="128" y="941"/>
                    <a:pt x="59" y="931"/>
                  </a:cubicBezTo>
                  <a:lnTo>
                    <a:pt x="50" y="931"/>
                  </a:lnTo>
                  <a:cubicBezTo>
                    <a:pt x="11" y="931"/>
                    <a:pt x="0" y="990"/>
                    <a:pt x="50" y="1000"/>
                  </a:cubicBezTo>
                  <a:cubicBezTo>
                    <a:pt x="138" y="1010"/>
                    <a:pt x="216" y="1020"/>
                    <a:pt x="305" y="1029"/>
                  </a:cubicBezTo>
                  <a:lnTo>
                    <a:pt x="69" y="1206"/>
                  </a:lnTo>
                  <a:cubicBezTo>
                    <a:pt x="40" y="1225"/>
                    <a:pt x="69" y="1275"/>
                    <a:pt x="98" y="1275"/>
                  </a:cubicBezTo>
                  <a:cubicBezTo>
                    <a:pt x="98" y="1275"/>
                    <a:pt x="109" y="1264"/>
                    <a:pt x="118" y="1264"/>
                  </a:cubicBezTo>
                  <a:cubicBezTo>
                    <a:pt x="216" y="1186"/>
                    <a:pt x="314" y="1118"/>
                    <a:pt x="403" y="1049"/>
                  </a:cubicBezTo>
                  <a:lnTo>
                    <a:pt x="667" y="1079"/>
                  </a:lnTo>
                  <a:lnTo>
                    <a:pt x="432" y="1255"/>
                  </a:lnTo>
                  <a:cubicBezTo>
                    <a:pt x="403" y="1275"/>
                    <a:pt x="432" y="1314"/>
                    <a:pt x="461" y="1314"/>
                  </a:cubicBezTo>
                  <a:lnTo>
                    <a:pt x="481" y="1314"/>
                  </a:lnTo>
                  <a:cubicBezTo>
                    <a:pt x="579" y="1235"/>
                    <a:pt x="667" y="1166"/>
                    <a:pt x="765" y="1098"/>
                  </a:cubicBezTo>
                  <a:cubicBezTo>
                    <a:pt x="824" y="1098"/>
                    <a:pt x="873" y="1108"/>
                    <a:pt x="922" y="1118"/>
                  </a:cubicBezTo>
                  <a:cubicBezTo>
                    <a:pt x="922" y="1147"/>
                    <a:pt x="932" y="1166"/>
                    <a:pt x="941" y="1196"/>
                  </a:cubicBezTo>
                  <a:lnTo>
                    <a:pt x="1000" y="1284"/>
                  </a:lnTo>
                  <a:cubicBezTo>
                    <a:pt x="971" y="1323"/>
                    <a:pt x="932" y="1362"/>
                    <a:pt x="902" y="1412"/>
                  </a:cubicBezTo>
                  <a:cubicBezTo>
                    <a:pt x="902" y="1412"/>
                    <a:pt x="902" y="1402"/>
                    <a:pt x="893" y="1402"/>
                  </a:cubicBezTo>
                  <a:lnTo>
                    <a:pt x="893" y="1412"/>
                  </a:lnTo>
                  <a:cubicBezTo>
                    <a:pt x="775" y="1421"/>
                    <a:pt x="657" y="1441"/>
                    <a:pt x="530" y="1460"/>
                  </a:cubicBezTo>
                  <a:cubicBezTo>
                    <a:pt x="490" y="1460"/>
                    <a:pt x="501" y="1529"/>
                    <a:pt x="540" y="1529"/>
                  </a:cubicBezTo>
                  <a:cubicBezTo>
                    <a:pt x="638" y="1510"/>
                    <a:pt x="745" y="1500"/>
                    <a:pt x="843" y="1490"/>
                  </a:cubicBezTo>
                  <a:lnTo>
                    <a:pt x="843" y="1490"/>
                  </a:lnTo>
                  <a:cubicBezTo>
                    <a:pt x="784" y="1558"/>
                    <a:pt x="736" y="1627"/>
                    <a:pt x="677" y="1696"/>
                  </a:cubicBezTo>
                  <a:lnTo>
                    <a:pt x="667" y="1696"/>
                  </a:lnTo>
                  <a:cubicBezTo>
                    <a:pt x="549" y="1715"/>
                    <a:pt x="432" y="1725"/>
                    <a:pt x="314" y="1745"/>
                  </a:cubicBezTo>
                  <a:cubicBezTo>
                    <a:pt x="265" y="1754"/>
                    <a:pt x="275" y="1813"/>
                    <a:pt x="314" y="1813"/>
                  </a:cubicBezTo>
                  <a:lnTo>
                    <a:pt x="324" y="1813"/>
                  </a:lnTo>
                  <a:cubicBezTo>
                    <a:pt x="422" y="1804"/>
                    <a:pt x="520" y="1784"/>
                    <a:pt x="618" y="1774"/>
                  </a:cubicBezTo>
                  <a:lnTo>
                    <a:pt x="618" y="1774"/>
                  </a:lnTo>
                  <a:cubicBezTo>
                    <a:pt x="608" y="1784"/>
                    <a:pt x="599" y="1804"/>
                    <a:pt x="588" y="1813"/>
                  </a:cubicBezTo>
                  <a:cubicBezTo>
                    <a:pt x="549" y="1872"/>
                    <a:pt x="501" y="1931"/>
                    <a:pt x="451" y="1990"/>
                  </a:cubicBezTo>
                  <a:cubicBezTo>
                    <a:pt x="432" y="2019"/>
                    <a:pt x="461" y="2048"/>
                    <a:pt x="481" y="2048"/>
                  </a:cubicBezTo>
                  <a:cubicBezTo>
                    <a:pt x="490" y="2048"/>
                    <a:pt x="501" y="2039"/>
                    <a:pt x="510" y="2029"/>
                  </a:cubicBezTo>
                  <a:cubicBezTo>
                    <a:pt x="569" y="1961"/>
                    <a:pt x="618" y="1892"/>
                    <a:pt x="667" y="1823"/>
                  </a:cubicBezTo>
                  <a:cubicBezTo>
                    <a:pt x="686" y="1921"/>
                    <a:pt x="697" y="2019"/>
                    <a:pt x="706" y="2117"/>
                  </a:cubicBezTo>
                  <a:cubicBezTo>
                    <a:pt x="706" y="2137"/>
                    <a:pt x="726" y="2146"/>
                    <a:pt x="736" y="2146"/>
                  </a:cubicBezTo>
                  <a:cubicBezTo>
                    <a:pt x="755" y="2146"/>
                    <a:pt x="775" y="2127"/>
                    <a:pt x="775" y="2107"/>
                  </a:cubicBezTo>
                  <a:cubicBezTo>
                    <a:pt x="765" y="1980"/>
                    <a:pt x="745" y="1863"/>
                    <a:pt x="736" y="1745"/>
                  </a:cubicBezTo>
                  <a:cubicBezTo>
                    <a:pt x="784" y="1676"/>
                    <a:pt x="843" y="1608"/>
                    <a:pt x="893" y="1539"/>
                  </a:cubicBezTo>
                  <a:cubicBezTo>
                    <a:pt x="902" y="1637"/>
                    <a:pt x="912" y="1725"/>
                    <a:pt x="932" y="1823"/>
                  </a:cubicBezTo>
                  <a:cubicBezTo>
                    <a:pt x="932" y="1843"/>
                    <a:pt x="941" y="1852"/>
                    <a:pt x="961" y="1852"/>
                  </a:cubicBezTo>
                  <a:cubicBezTo>
                    <a:pt x="980" y="1852"/>
                    <a:pt x="1000" y="1843"/>
                    <a:pt x="1000" y="1813"/>
                  </a:cubicBezTo>
                  <a:cubicBezTo>
                    <a:pt x="980" y="1696"/>
                    <a:pt x="971" y="1578"/>
                    <a:pt x="951" y="1460"/>
                  </a:cubicBezTo>
                  <a:lnTo>
                    <a:pt x="951" y="1451"/>
                  </a:lnTo>
                  <a:cubicBezTo>
                    <a:pt x="991" y="1412"/>
                    <a:pt x="1020" y="1362"/>
                    <a:pt x="1059" y="1323"/>
                  </a:cubicBezTo>
                  <a:cubicBezTo>
                    <a:pt x="1089" y="1343"/>
                    <a:pt x="1128" y="1353"/>
                    <a:pt x="1167" y="1353"/>
                  </a:cubicBezTo>
                  <a:cubicBezTo>
                    <a:pt x="1187" y="1353"/>
                    <a:pt x="1206" y="1343"/>
                    <a:pt x="1226" y="1343"/>
                  </a:cubicBezTo>
                  <a:cubicBezTo>
                    <a:pt x="1255" y="1392"/>
                    <a:pt x="1274" y="1441"/>
                    <a:pt x="1294" y="1500"/>
                  </a:cubicBezTo>
                  <a:cubicBezTo>
                    <a:pt x="1294" y="1500"/>
                    <a:pt x="1285" y="1500"/>
                    <a:pt x="1285" y="1510"/>
                  </a:cubicBezTo>
                  <a:cubicBezTo>
                    <a:pt x="1245" y="1617"/>
                    <a:pt x="1196" y="1725"/>
                    <a:pt x="1157" y="1843"/>
                  </a:cubicBezTo>
                  <a:cubicBezTo>
                    <a:pt x="1137" y="1872"/>
                    <a:pt x="1167" y="1892"/>
                    <a:pt x="1187" y="1892"/>
                  </a:cubicBezTo>
                  <a:cubicBezTo>
                    <a:pt x="1196" y="1892"/>
                    <a:pt x="1216" y="1882"/>
                    <a:pt x="1216" y="1863"/>
                  </a:cubicBezTo>
                  <a:cubicBezTo>
                    <a:pt x="1255" y="1774"/>
                    <a:pt x="1294" y="1676"/>
                    <a:pt x="1333" y="1588"/>
                  </a:cubicBezTo>
                  <a:cubicBezTo>
                    <a:pt x="1363" y="1667"/>
                    <a:pt x="1402" y="1754"/>
                    <a:pt x="1431" y="1833"/>
                  </a:cubicBezTo>
                  <a:cubicBezTo>
                    <a:pt x="1431" y="1833"/>
                    <a:pt x="1431" y="1843"/>
                    <a:pt x="1422" y="1843"/>
                  </a:cubicBezTo>
                  <a:cubicBezTo>
                    <a:pt x="1383" y="1950"/>
                    <a:pt x="1333" y="2068"/>
                    <a:pt x="1294" y="2176"/>
                  </a:cubicBezTo>
                  <a:cubicBezTo>
                    <a:pt x="1285" y="2205"/>
                    <a:pt x="1304" y="2225"/>
                    <a:pt x="1324" y="2225"/>
                  </a:cubicBezTo>
                  <a:cubicBezTo>
                    <a:pt x="1343" y="2225"/>
                    <a:pt x="1353" y="2215"/>
                    <a:pt x="1353" y="2205"/>
                  </a:cubicBezTo>
                  <a:cubicBezTo>
                    <a:pt x="1392" y="2107"/>
                    <a:pt x="1431" y="2019"/>
                    <a:pt x="1470" y="1921"/>
                  </a:cubicBezTo>
                  <a:cubicBezTo>
                    <a:pt x="1481" y="1941"/>
                    <a:pt x="1481" y="1950"/>
                    <a:pt x="1490" y="1970"/>
                  </a:cubicBezTo>
                  <a:cubicBezTo>
                    <a:pt x="1520" y="2039"/>
                    <a:pt x="1549" y="2107"/>
                    <a:pt x="1568" y="2176"/>
                  </a:cubicBezTo>
                  <a:cubicBezTo>
                    <a:pt x="1579" y="2186"/>
                    <a:pt x="1588" y="2196"/>
                    <a:pt x="1608" y="2196"/>
                  </a:cubicBezTo>
                  <a:cubicBezTo>
                    <a:pt x="1627" y="2196"/>
                    <a:pt x="1647" y="2176"/>
                    <a:pt x="1637" y="2146"/>
                  </a:cubicBezTo>
                  <a:cubicBezTo>
                    <a:pt x="1608" y="2068"/>
                    <a:pt x="1568" y="1990"/>
                    <a:pt x="1539" y="1902"/>
                  </a:cubicBezTo>
                  <a:lnTo>
                    <a:pt x="1539" y="1902"/>
                  </a:lnTo>
                  <a:lnTo>
                    <a:pt x="1804" y="2019"/>
                  </a:lnTo>
                  <a:lnTo>
                    <a:pt x="1823" y="2019"/>
                  </a:lnTo>
                  <a:cubicBezTo>
                    <a:pt x="1853" y="2019"/>
                    <a:pt x="1873" y="1970"/>
                    <a:pt x="1833" y="1950"/>
                  </a:cubicBezTo>
                  <a:cubicBezTo>
                    <a:pt x="1725" y="1902"/>
                    <a:pt x="1608" y="1863"/>
                    <a:pt x="1500" y="1813"/>
                  </a:cubicBezTo>
                  <a:cubicBezTo>
                    <a:pt x="1470" y="1725"/>
                    <a:pt x="1431" y="1647"/>
                    <a:pt x="1402" y="1569"/>
                  </a:cubicBezTo>
                  <a:lnTo>
                    <a:pt x="1402" y="1569"/>
                  </a:lnTo>
                  <a:lnTo>
                    <a:pt x="1666" y="1686"/>
                  </a:lnTo>
                  <a:lnTo>
                    <a:pt x="1686" y="1686"/>
                  </a:lnTo>
                  <a:cubicBezTo>
                    <a:pt x="1716" y="1686"/>
                    <a:pt x="1735" y="1637"/>
                    <a:pt x="1696" y="1617"/>
                  </a:cubicBezTo>
                  <a:cubicBezTo>
                    <a:pt x="1588" y="1569"/>
                    <a:pt x="1470" y="1519"/>
                    <a:pt x="1363" y="1471"/>
                  </a:cubicBezTo>
                  <a:cubicBezTo>
                    <a:pt x="1343" y="1421"/>
                    <a:pt x="1314" y="1362"/>
                    <a:pt x="1294" y="1314"/>
                  </a:cubicBezTo>
                  <a:cubicBezTo>
                    <a:pt x="1353" y="1284"/>
                    <a:pt x="1383" y="1235"/>
                    <a:pt x="1402" y="1177"/>
                  </a:cubicBezTo>
                  <a:cubicBezTo>
                    <a:pt x="1461" y="1186"/>
                    <a:pt x="1510" y="1196"/>
                    <a:pt x="1568" y="1196"/>
                  </a:cubicBezTo>
                  <a:lnTo>
                    <a:pt x="1568" y="1216"/>
                  </a:lnTo>
                  <a:cubicBezTo>
                    <a:pt x="1647" y="1304"/>
                    <a:pt x="1716" y="1402"/>
                    <a:pt x="1794" y="1500"/>
                  </a:cubicBezTo>
                  <a:cubicBezTo>
                    <a:pt x="1804" y="1510"/>
                    <a:pt x="1814" y="1510"/>
                    <a:pt x="1823" y="1510"/>
                  </a:cubicBezTo>
                  <a:cubicBezTo>
                    <a:pt x="1843" y="1510"/>
                    <a:pt x="1873" y="1480"/>
                    <a:pt x="1853" y="1451"/>
                  </a:cubicBezTo>
                  <a:cubicBezTo>
                    <a:pt x="1784" y="1373"/>
                    <a:pt x="1725" y="1294"/>
                    <a:pt x="1666" y="1216"/>
                  </a:cubicBezTo>
                  <a:lnTo>
                    <a:pt x="1666" y="1216"/>
                  </a:lnTo>
                  <a:lnTo>
                    <a:pt x="1931" y="1245"/>
                  </a:lnTo>
                  <a:lnTo>
                    <a:pt x="1931" y="1255"/>
                  </a:lnTo>
                  <a:cubicBezTo>
                    <a:pt x="2010" y="1353"/>
                    <a:pt x="2078" y="1451"/>
                    <a:pt x="2156" y="1539"/>
                  </a:cubicBezTo>
                  <a:lnTo>
                    <a:pt x="2176" y="1558"/>
                  </a:lnTo>
                  <a:cubicBezTo>
                    <a:pt x="2206" y="1558"/>
                    <a:pt x="2235" y="1529"/>
                    <a:pt x="2215" y="1500"/>
                  </a:cubicBezTo>
                  <a:cubicBezTo>
                    <a:pt x="2147" y="1421"/>
                    <a:pt x="2088" y="1343"/>
                    <a:pt x="2029" y="1264"/>
                  </a:cubicBezTo>
                  <a:lnTo>
                    <a:pt x="2078" y="1264"/>
                  </a:lnTo>
                  <a:cubicBezTo>
                    <a:pt x="2147" y="1275"/>
                    <a:pt x="2215" y="1284"/>
                    <a:pt x="2293" y="1294"/>
                  </a:cubicBezTo>
                  <a:cubicBezTo>
                    <a:pt x="2343" y="1294"/>
                    <a:pt x="2343" y="1235"/>
                    <a:pt x="2304" y="1225"/>
                  </a:cubicBezTo>
                  <a:lnTo>
                    <a:pt x="2039" y="1196"/>
                  </a:lnTo>
                  <a:lnTo>
                    <a:pt x="2274" y="1020"/>
                  </a:lnTo>
                  <a:cubicBezTo>
                    <a:pt x="2304" y="1000"/>
                    <a:pt x="2284" y="951"/>
                    <a:pt x="2254" y="951"/>
                  </a:cubicBezTo>
                  <a:cubicBezTo>
                    <a:pt x="2245" y="951"/>
                    <a:pt x="2235" y="961"/>
                    <a:pt x="2235" y="961"/>
                  </a:cubicBezTo>
                  <a:cubicBezTo>
                    <a:pt x="2137" y="1029"/>
                    <a:pt x="2039" y="1108"/>
                    <a:pt x="1941" y="1177"/>
                  </a:cubicBezTo>
                  <a:cubicBezTo>
                    <a:pt x="1853" y="1166"/>
                    <a:pt x="1764" y="1157"/>
                    <a:pt x="1686" y="1147"/>
                  </a:cubicBezTo>
                  <a:cubicBezTo>
                    <a:pt x="1755" y="1088"/>
                    <a:pt x="1833" y="1029"/>
                    <a:pt x="1912" y="970"/>
                  </a:cubicBezTo>
                  <a:cubicBezTo>
                    <a:pt x="1941" y="951"/>
                    <a:pt x="1921" y="902"/>
                    <a:pt x="1892" y="902"/>
                  </a:cubicBezTo>
                  <a:cubicBezTo>
                    <a:pt x="1882" y="902"/>
                    <a:pt x="1882" y="912"/>
                    <a:pt x="1873" y="912"/>
                  </a:cubicBezTo>
                  <a:cubicBezTo>
                    <a:pt x="1775" y="990"/>
                    <a:pt x="1677" y="1059"/>
                    <a:pt x="1579" y="1127"/>
                  </a:cubicBezTo>
                  <a:cubicBezTo>
                    <a:pt x="1529" y="1127"/>
                    <a:pt x="1470" y="1118"/>
                    <a:pt x="1422" y="1108"/>
                  </a:cubicBezTo>
                  <a:cubicBezTo>
                    <a:pt x="1422" y="1079"/>
                    <a:pt x="1412" y="1039"/>
                    <a:pt x="1402" y="1010"/>
                  </a:cubicBezTo>
                  <a:cubicBezTo>
                    <a:pt x="1392" y="981"/>
                    <a:pt x="1372" y="961"/>
                    <a:pt x="1353" y="941"/>
                  </a:cubicBezTo>
                  <a:cubicBezTo>
                    <a:pt x="1383" y="902"/>
                    <a:pt x="1412" y="853"/>
                    <a:pt x="1451" y="814"/>
                  </a:cubicBezTo>
                  <a:lnTo>
                    <a:pt x="1461" y="814"/>
                  </a:lnTo>
                  <a:cubicBezTo>
                    <a:pt x="1579" y="804"/>
                    <a:pt x="1696" y="785"/>
                    <a:pt x="1814" y="765"/>
                  </a:cubicBezTo>
                  <a:cubicBezTo>
                    <a:pt x="1862" y="765"/>
                    <a:pt x="1853" y="696"/>
                    <a:pt x="1814" y="696"/>
                  </a:cubicBezTo>
                  <a:lnTo>
                    <a:pt x="1804" y="696"/>
                  </a:lnTo>
                  <a:cubicBezTo>
                    <a:pt x="1706" y="706"/>
                    <a:pt x="1608" y="726"/>
                    <a:pt x="1510" y="735"/>
                  </a:cubicBezTo>
                  <a:cubicBezTo>
                    <a:pt x="1559" y="667"/>
                    <a:pt x="1618" y="598"/>
                    <a:pt x="1666" y="530"/>
                  </a:cubicBezTo>
                  <a:lnTo>
                    <a:pt x="1677" y="530"/>
                  </a:lnTo>
                  <a:cubicBezTo>
                    <a:pt x="1804" y="510"/>
                    <a:pt x="1921" y="500"/>
                    <a:pt x="2039" y="480"/>
                  </a:cubicBezTo>
                  <a:cubicBezTo>
                    <a:pt x="2078" y="471"/>
                    <a:pt x="2078" y="412"/>
                    <a:pt x="2039" y="412"/>
                  </a:cubicBezTo>
                  <a:lnTo>
                    <a:pt x="2029" y="412"/>
                  </a:lnTo>
                  <a:cubicBezTo>
                    <a:pt x="1931" y="422"/>
                    <a:pt x="1833" y="432"/>
                    <a:pt x="1725" y="451"/>
                  </a:cubicBezTo>
                  <a:cubicBezTo>
                    <a:pt x="1735" y="441"/>
                    <a:pt x="1745" y="422"/>
                    <a:pt x="1755" y="412"/>
                  </a:cubicBezTo>
                  <a:cubicBezTo>
                    <a:pt x="1804" y="353"/>
                    <a:pt x="1853" y="295"/>
                    <a:pt x="1892" y="236"/>
                  </a:cubicBezTo>
                  <a:cubicBezTo>
                    <a:pt x="1912" y="206"/>
                    <a:pt x="1892" y="177"/>
                    <a:pt x="1862" y="177"/>
                  </a:cubicBezTo>
                  <a:cubicBezTo>
                    <a:pt x="1853" y="177"/>
                    <a:pt x="1843" y="186"/>
                    <a:pt x="1833" y="197"/>
                  </a:cubicBezTo>
                  <a:cubicBezTo>
                    <a:pt x="1784" y="265"/>
                    <a:pt x="1735" y="334"/>
                    <a:pt x="1677" y="402"/>
                  </a:cubicBezTo>
                  <a:lnTo>
                    <a:pt x="1647" y="108"/>
                  </a:lnTo>
                  <a:cubicBezTo>
                    <a:pt x="1637" y="88"/>
                    <a:pt x="1627" y="79"/>
                    <a:pt x="1608" y="79"/>
                  </a:cubicBezTo>
                  <a:cubicBezTo>
                    <a:pt x="1588" y="79"/>
                    <a:pt x="1568" y="99"/>
                    <a:pt x="1568" y="118"/>
                  </a:cubicBezTo>
                  <a:cubicBezTo>
                    <a:pt x="1588" y="236"/>
                    <a:pt x="1598" y="363"/>
                    <a:pt x="1618" y="480"/>
                  </a:cubicBezTo>
                  <a:cubicBezTo>
                    <a:pt x="1559" y="549"/>
                    <a:pt x="1510" y="618"/>
                    <a:pt x="1451" y="687"/>
                  </a:cubicBezTo>
                  <a:cubicBezTo>
                    <a:pt x="1441" y="589"/>
                    <a:pt x="1431" y="500"/>
                    <a:pt x="1422" y="402"/>
                  </a:cubicBezTo>
                  <a:cubicBezTo>
                    <a:pt x="1422" y="382"/>
                    <a:pt x="1402" y="373"/>
                    <a:pt x="1383" y="373"/>
                  </a:cubicBezTo>
                  <a:cubicBezTo>
                    <a:pt x="1363" y="373"/>
                    <a:pt x="1343" y="382"/>
                    <a:pt x="1353" y="412"/>
                  </a:cubicBezTo>
                  <a:cubicBezTo>
                    <a:pt x="1363" y="530"/>
                    <a:pt x="1383" y="647"/>
                    <a:pt x="1392" y="765"/>
                  </a:cubicBezTo>
                  <a:cubicBezTo>
                    <a:pt x="1363" y="814"/>
                    <a:pt x="1333" y="853"/>
                    <a:pt x="1304" y="892"/>
                  </a:cubicBezTo>
                  <a:cubicBezTo>
                    <a:pt x="1265" y="872"/>
                    <a:pt x="1216" y="853"/>
                    <a:pt x="1167" y="853"/>
                  </a:cubicBezTo>
                  <a:cubicBezTo>
                    <a:pt x="1147" y="853"/>
                    <a:pt x="1128" y="863"/>
                    <a:pt x="1108" y="863"/>
                  </a:cubicBezTo>
                  <a:cubicBezTo>
                    <a:pt x="1089" y="814"/>
                    <a:pt x="1069" y="774"/>
                    <a:pt x="1059" y="726"/>
                  </a:cubicBezTo>
                  <a:lnTo>
                    <a:pt x="1059" y="716"/>
                  </a:lnTo>
                  <a:cubicBezTo>
                    <a:pt x="1108" y="608"/>
                    <a:pt x="1147" y="500"/>
                    <a:pt x="1196" y="382"/>
                  </a:cubicBezTo>
                  <a:cubicBezTo>
                    <a:pt x="1206" y="353"/>
                    <a:pt x="1187" y="334"/>
                    <a:pt x="1157" y="334"/>
                  </a:cubicBezTo>
                  <a:cubicBezTo>
                    <a:pt x="1147" y="334"/>
                    <a:pt x="1137" y="343"/>
                    <a:pt x="1128" y="353"/>
                  </a:cubicBezTo>
                  <a:cubicBezTo>
                    <a:pt x="1089" y="451"/>
                    <a:pt x="1059" y="539"/>
                    <a:pt x="1020" y="637"/>
                  </a:cubicBezTo>
                  <a:cubicBezTo>
                    <a:pt x="980" y="559"/>
                    <a:pt x="951" y="471"/>
                    <a:pt x="912" y="393"/>
                  </a:cubicBezTo>
                  <a:cubicBezTo>
                    <a:pt x="922" y="393"/>
                    <a:pt x="922" y="382"/>
                    <a:pt x="922" y="382"/>
                  </a:cubicBezTo>
                  <a:cubicBezTo>
                    <a:pt x="971" y="275"/>
                    <a:pt x="1010" y="157"/>
                    <a:pt x="1059" y="49"/>
                  </a:cubicBezTo>
                  <a:cubicBezTo>
                    <a:pt x="1069" y="20"/>
                    <a:pt x="1049" y="1"/>
                    <a:pt x="1020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4"/>
            <p:cNvSpPr/>
            <p:nvPr/>
          </p:nvSpPr>
          <p:spPr>
            <a:xfrm>
              <a:off x="1072537" y="5806446"/>
              <a:ext cx="213231" cy="204911"/>
            </a:xfrm>
            <a:custGeom>
              <a:avLst/>
              <a:gdLst/>
              <a:ahLst/>
              <a:cxnLst/>
              <a:rect l="l" t="t" r="r" b="b"/>
              <a:pathLst>
                <a:path w="1255" h="1206" extrusionOk="0">
                  <a:moveTo>
                    <a:pt x="549" y="1"/>
                  </a:moveTo>
                  <a:cubicBezTo>
                    <a:pt x="539" y="1"/>
                    <a:pt x="529" y="10"/>
                    <a:pt x="529" y="20"/>
                  </a:cubicBezTo>
                  <a:lnTo>
                    <a:pt x="471" y="167"/>
                  </a:lnTo>
                  <a:cubicBezTo>
                    <a:pt x="460" y="158"/>
                    <a:pt x="460" y="147"/>
                    <a:pt x="460" y="138"/>
                  </a:cubicBezTo>
                  <a:cubicBezTo>
                    <a:pt x="441" y="108"/>
                    <a:pt x="431" y="69"/>
                    <a:pt x="412" y="30"/>
                  </a:cubicBezTo>
                  <a:cubicBezTo>
                    <a:pt x="412" y="20"/>
                    <a:pt x="402" y="20"/>
                    <a:pt x="392" y="20"/>
                  </a:cubicBezTo>
                  <a:cubicBezTo>
                    <a:pt x="382" y="20"/>
                    <a:pt x="373" y="30"/>
                    <a:pt x="373" y="49"/>
                  </a:cubicBezTo>
                  <a:cubicBezTo>
                    <a:pt x="392" y="89"/>
                    <a:pt x="412" y="138"/>
                    <a:pt x="431" y="177"/>
                  </a:cubicBezTo>
                  <a:lnTo>
                    <a:pt x="284" y="118"/>
                  </a:lnTo>
                  <a:cubicBezTo>
                    <a:pt x="264" y="118"/>
                    <a:pt x="255" y="138"/>
                    <a:pt x="275" y="147"/>
                  </a:cubicBezTo>
                  <a:cubicBezTo>
                    <a:pt x="333" y="177"/>
                    <a:pt x="392" y="206"/>
                    <a:pt x="451" y="226"/>
                  </a:cubicBezTo>
                  <a:cubicBezTo>
                    <a:pt x="471" y="275"/>
                    <a:pt x="490" y="314"/>
                    <a:pt x="510" y="354"/>
                  </a:cubicBezTo>
                  <a:lnTo>
                    <a:pt x="362" y="295"/>
                  </a:lnTo>
                  <a:lnTo>
                    <a:pt x="353" y="295"/>
                  </a:lnTo>
                  <a:cubicBezTo>
                    <a:pt x="333" y="295"/>
                    <a:pt x="323" y="324"/>
                    <a:pt x="343" y="334"/>
                  </a:cubicBezTo>
                  <a:cubicBezTo>
                    <a:pt x="412" y="354"/>
                    <a:pt x="471" y="383"/>
                    <a:pt x="529" y="412"/>
                  </a:cubicBezTo>
                  <a:cubicBezTo>
                    <a:pt x="539" y="432"/>
                    <a:pt x="549" y="461"/>
                    <a:pt x="558" y="481"/>
                  </a:cubicBezTo>
                  <a:cubicBezTo>
                    <a:pt x="529" y="500"/>
                    <a:pt x="510" y="530"/>
                    <a:pt x="500" y="569"/>
                  </a:cubicBezTo>
                  <a:cubicBezTo>
                    <a:pt x="471" y="559"/>
                    <a:pt x="441" y="559"/>
                    <a:pt x="421" y="559"/>
                  </a:cubicBezTo>
                  <a:lnTo>
                    <a:pt x="412" y="549"/>
                  </a:lnTo>
                  <a:cubicBezTo>
                    <a:pt x="373" y="500"/>
                    <a:pt x="333" y="451"/>
                    <a:pt x="294" y="393"/>
                  </a:cubicBezTo>
                  <a:lnTo>
                    <a:pt x="284" y="393"/>
                  </a:lnTo>
                  <a:cubicBezTo>
                    <a:pt x="264" y="393"/>
                    <a:pt x="255" y="402"/>
                    <a:pt x="264" y="422"/>
                  </a:cubicBezTo>
                  <a:cubicBezTo>
                    <a:pt x="294" y="461"/>
                    <a:pt x="333" y="510"/>
                    <a:pt x="362" y="549"/>
                  </a:cubicBezTo>
                  <a:cubicBezTo>
                    <a:pt x="314" y="539"/>
                    <a:pt x="264" y="539"/>
                    <a:pt x="225" y="530"/>
                  </a:cubicBezTo>
                  <a:lnTo>
                    <a:pt x="216" y="520"/>
                  </a:lnTo>
                  <a:lnTo>
                    <a:pt x="98" y="373"/>
                  </a:lnTo>
                  <a:cubicBezTo>
                    <a:pt x="98" y="363"/>
                    <a:pt x="88" y="363"/>
                    <a:pt x="88" y="363"/>
                  </a:cubicBezTo>
                  <a:cubicBezTo>
                    <a:pt x="68" y="363"/>
                    <a:pt x="59" y="383"/>
                    <a:pt x="68" y="393"/>
                  </a:cubicBezTo>
                  <a:cubicBezTo>
                    <a:pt x="98" y="441"/>
                    <a:pt x="137" y="481"/>
                    <a:pt x="166" y="520"/>
                  </a:cubicBezTo>
                  <a:lnTo>
                    <a:pt x="147" y="520"/>
                  </a:lnTo>
                  <a:cubicBezTo>
                    <a:pt x="108" y="510"/>
                    <a:pt x="68" y="510"/>
                    <a:pt x="29" y="500"/>
                  </a:cubicBezTo>
                  <a:lnTo>
                    <a:pt x="20" y="500"/>
                  </a:lnTo>
                  <a:cubicBezTo>
                    <a:pt x="0" y="500"/>
                    <a:pt x="0" y="539"/>
                    <a:pt x="20" y="539"/>
                  </a:cubicBezTo>
                  <a:cubicBezTo>
                    <a:pt x="68" y="549"/>
                    <a:pt x="118" y="549"/>
                    <a:pt x="157" y="559"/>
                  </a:cubicBezTo>
                  <a:cubicBezTo>
                    <a:pt x="118" y="589"/>
                    <a:pt x="79" y="618"/>
                    <a:pt x="39" y="657"/>
                  </a:cubicBezTo>
                  <a:cubicBezTo>
                    <a:pt x="20" y="667"/>
                    <a:pt x="29" y="687"/>
                    <a:pt x="49" y="687"/>
                  </a:cubicBezTo>
                  <a:lnTo>
                    <a:pt x="59" y="687"/>
                  </a:lnTo>
                  <a:cubicBezTo>
                    <a:pt x="108" y="647"/>
                    <a:pt x="166" y="608"/>
                    <a:pt x="216" y="569"/>
                  </a:cubicBezTo>
                  <a:cubicBezTo>
                    <a:pt x="264" y="569"/>
                    <a:pt x="304" y="578"/>
                    <a:pt x="353" y="589"/>
                  </a:cubicBezTo>
                  <a:cubicBezTo>
                    <a:pt x="314" y="618"/>
                    <a:pt x="275" y="647"/>
                    <a:pt x="225" y="676"/>
                  </a:cubicBezTo>
                  <a:cubicBezTo>
                    <a:pt x="216" y="687"/>
                    <a:pt x="225" y="716"/>
                    <a:pt x="245" y="716"/>
                  </a:cubicBezTo>
                  <a:lnTo>
                    <a:pt x="255" y="706"/>
                  </a:lnTo>
                  <a:cubicBezTo>
                    <a:pt x="304" y="667"/>
                    <a:pt x="353" y="628"/>
                    <a:pt x="412" y="598"/>
                  </a:cubicBezTo>
                  <a:lnTo>
                    <a:pt x="412" y="589"/>
                  </a:lnTo>
                  <a:cubicBezTo>
                    <a:pt x="441" y="598"/>
                    <a:pt x="460" y="598"/>
                    <a:pt x="490" y="608"/>
                  </a:cubicBezTo>
                  <a:cubicBezTo>
                    <a:pt x="490" y="618"/>
                    <a:pt x="500" y="637"/>
                    <a:pt x="500" y="647"/>
                  </a:cubicBezTo>
                  <a:cubicBezTo>
                    <a:pt x="510" y="667"/>
                    <a:pt x="519" y="676"/>
                    <a:pt x="529" y="696"/>
                  </a:cubicBezTo>
                  <a:cubicBezTo>
                    <a:pt x="519" y="716"/>
                    <a:pt x="500" y="735"/>
                    <a:pt x="480" y="765"/>
                  </a:cubicBezTo>
                  <a:lnTo>
                    <a:pt x="471" y="765"/>
                  </a:lnTo>
                  <a:cubicBezTo>
                    <a:pt x="412" y="774"/>
                    <a:pt x="343" y="774"/>
                    <a:pt x="284" y="785"/>
                  </a:cubicBezTo>
                  <a:cubicBezTo>
                    <a:pt x="255" y="794"/>
                    <a:pt x="264" y="824"/>
                    <a:pt x="284" y="824"/>
                  </a:cubicBezTo>
                  <a:cubicBezTo>
                    <a:pt x="343" y="824"/>
                    <a:pt x="392" y="814"/>
                    <a:pt x="451" y="804"/>
                  </a:cubicBezTo>
                  <a:lnTo>
                    <a:pt x="451" y="804"/>
                  </a:lnTo>
                  <a:cubicBezTo>
                    <a:pt x="421" y="843"/>
                    <a:pt x="392" y="883"/>
                    <a:pt x="362" y="912"/>
                  </a:cubicBezTo>
                  <a:lnTo>
                    <a:pt x="353" y="912"/>
                  </a:lnTo>
                  <a:cubicBezTo>
                    <a:pt x="294" y="922"/>
                    <a:pt x="225" y="931"/>
                    <a:pt x="166" y="941"/>
                  </a:cubicBezTo>
                  <a:cubicBezTo>
                    <a:pt x="137" y="951"/>
                    <a:pt x="147" y="981"/>
                    <a:pt x="166" y="981"/>
                  </a:cubicBezTo>
                  <a:cubicBezTo>
                    <a:pt x="225" y="970"/>
                    <a:pt x="275" y="970"/>
                    <a:pt x="333" y="961"/>
                  </a:cubicBezTo>
                  <a:lnTo>
                    <a:pt x="333" y="961"/>
                  </a:lnTo>
                  <a:cubicBezTo>
                    <a:pt x="323" y="970"/>
                    <a:pt x="314" y="970"/>
                    <a:pt x="314" y="981"/>
                  </a:cubicBezTo>
                  <a:cubicBezTo>
                    <a:pt x="284" y="1010"/>
                    <a:pt x="264" y="1039"/>
                    <a:pt x="245" y="1079"/>
                  </a:cubicBezTo>
                  <a:cubicBezTo>
                    <a:pt x="225" y="1088"/>
                    <a:pt x="245" y="1108"/>
                    <a:pt x="255" y="1108"/>
                  </a:cubicBezTo>
                  <a:cubicBezTo>
                    <a:pt x="264" y="1108"/>
                    <a:pt x="264" y="1098"/>
                    <a:pt x="275" y="1098"/>
                  </a:cubicBezTo>
                  <a:cubicBezTo>
                    <a:pt x="304" y="1059"/>
                    <a:pt x="323" y="1020"/>
                    <a:pt x="353" y="990"/>
                  </a:cubicBezTo>
                  <a:cubicBezTo>
                    <a:pt x="362" y="1039"/>
                    <a:pt x="373" y="1088"/>
                    <a:pt x="373" y="1137"/>
                  </a:cubicBezTo>
                  <a:cubicBezTo>
                    <a:pt x="373" y="1157"/>
                    <a:pt x="382" y="1157"/>
                    <a:pt x="392" y="1157"/>
                  </a:cubicBezTo>
                  <a:cubicBezTo>
                    <a:pt x="402" y="1157"/>
                    <a:pt x="412" y="1147"/>
                    <a:pt x="412" y="1137"/>
                  </a:cubicBezTo>
                  <a:cubicBezTo>
                    <a:pt x="402" y="1068"/>
                    <a:pt x="402" y="1010"/>
                    <a:pt x="392" y="941"/>
                  </a:cubicBezTo>
                  <a:cubicBezTo>
                    <a:pt x="421" y="902"/>
                    <a:pt x="451" y="872"/>
                    <a:pt x="480" y="833"/>
                  </a:cubicBezTo>
                  <a:cubicBezTo>
                    <a:pt x="480" y="883"/>
                    <a:pt x="490" y="931"/>
                    <a:pt x="490" y="990"/>
                  </a:cubicBezTo>
                  <a:cubicBezTo>
                    <a:pt x="500" y="1000"/>
                    <a:pt x="500" y="1000"/>
                    <a:pt x="510" y="1000"/>
                  </a:cubicBezTo>
                  <a:cubicBezTo>
                    <a:pt x="519" y="1000"/>
                    <a:pt x="529" y="990"/>
                    <a:pt x="529" y="981"/>
                  </a:cubicBezTo>
                  <a:cubicBezTo>
                    <a:pt x="529" y="912"/>
                    <a:pt x="519" y="853"/>
                    <a:pt x="510" y="785"/>
                  </a:cubicBezTo>
                  <a:cubicBezTo>
                    <a:pt x="529" y="765"/>
                    <a:pt x="549" y="735"/>
                    <a:pt x="569" y="716"/>
                  </a:cubicBezTo>
                  <a:cubicBezTo>
                    <a:pt x="588" y="726"/>
                    <a:pt x="608" y="726"/>
                    <a:pt x="627" y="726"/>
                  </a:cubicBezTo>
                  <a:lnTo>
                    <a:pt x="656" y="726"/>
                  </a:lnTo>
                  <a:cubicBezTo>
                    <a:pt x="667" y="755"/>
                    <a:pt x="676" y="785"/>
                    <a:pt x="696" y="804"/>
                  </a:cubicBezTo>
                  <a:lnTo>
                    <a:pt x="686" y="814"/>
                  </a:lnTo>
                  <a:cubicBezTo>
                    <a:pt x="667" y="872"/>
                    <a:pt x="637" y="931"/>
                    <a:pt x="617" y="990"/>
                  </a:cubicBezTo>
                  <a:cubicBezTo>
                    <a:pt x="608" y="1010"/>
                    <a:pt x="617" y="1020"/>
                    <a:pt x="637" y="1020"/>
                  </a:cubicBezTo>
                  <a:cubicBezTo>
                    <a:pt x="637" y="1020"/>
                    <a:pt x="647" y="1020"/>
                    <a:pt x="647" y="1010"/>
                  </a:cubicBezTo>
                  <a:cubicBezTo>
                    <a:pt x="667" y="961"/>
                    <a:pt x="696" y="912"/>
                    <a:pt x="715" y="863"/>
                  </a:cubicBezTo>
                  <a:cubicBezTo>
                    <a:pt x="725" y="902"/>
                    <a:pt x="745" y="951"/>
                    <a:pt x="765" y="990"/>
                  </a:cubicBezTo>
                  <a:lnTo>
                    <a:pt x="765" y="1000"/>
                  </a:lnTo>
                  <a:cubicBezTo>
                    <a:pt x="735" y="1059"/>
                    <a:pt x="715" y="1118"/>
                    <a:pt x="686" y="1177"/>
                  </a:cubicBezTo>
                  <a:cubicBezTo>
                    <a:pt x="686" y="1186"/>
                    <a:pt x="696" y="1206"/>
                    <a:pt x="706" y="1206"/>
                  </a:cubicBezTo>
                  <a:cubicBezTo>
                    <a:pt x="715" y="1206"/>
                    <a:pt x="725" y="1196"/>
                    <a:pt x="725" y="1186"/>
                  </a:cubicBezTo>
                  <a:lnTo>
                    <a:pt x="784" y="1039"/>
                  </a:lnTo>
                  <a:cubicBezTo>
                    <a:pt x="794" y="1049"/>
                    <a:pt x="794" y="1059"/>
                    <a:pt x="794" y="1068"/>
                  </a:cubicBezTo>
                  <a:cubicBezTo>
                    <a:pt x="813" y="1098"/>
                    <a:pt x="823" y="1137"/>
                    <a:pt x="843" y="1177"/>
                  </a:cubicBezTo>
                  <a:cubicBezTo>
                    <a:pt x="843" y="1186"/>
                    <a:pt x="852" y="1186"/>
                    <a:pt x="863" y="1186"/>
                  </a:cubicBezTo>
                  <a:cubicBezTo>
                    <a:pt x="872" y="1186"/>
                    <a:pt x="882" y="1177"/>
                    <a:pt x="872" y="1157"/>
                  </a:cubicBezTo>
                  <a:cubicBezTo>
                    <a:pt x="863" y="1118"/>
                    <a:pt x="843" y="1068"/>
                    <a:pt x="823" y="1029"/>
                  </a:cubicBezTo>
                  <a:lnTo>
                    <a:pt x="823" y="1029"/>
                  </a:lnTo>
                  <a:lnTo>
                    <a:pt x="970" y="1088"/>
                  </a:lnTo>
                  <a:cubicBezTo>
                    <a:pt x="990" y="1088"/>
                    <a:pt x="1000" y="1068"/>
                    <a:pt x="980" y="1059"/>
                  </a:cubicBezTo>
                  <a:cubicBezTo>
                    <a:pt x="921" y="1029"/>
                    <a:pt x="863" y="1000"/>
                    <a:pt x="804" y="981"/>
                  </a:cubicBezTo>
                  <a:cubicBezTo>
                    <a:pt x="784" y="931"/>
                    <a:pt x="765" y="892"/>
                    <a:pt x="745" y="843"/>
                  </a:cubicBezTo>
                  <a:lnTo>
                    <a:pt x="745" y="843"/>
                  </a:lnTo>
                  <a:cubicBezTo>
                    <a:pt x="794" y="872"/>
                    <a:pt x="843" y="892"/>
                    <a:pt x="892" y="912"/>
                  </a:cubicBezTo>
                  <a:lnTo>
                    <a:pt x="902" y="912"/>
                  </a:lnTo>
                  <a:cubicBezTo>
                    <a:pt x="921" y="912"/>
                    <a:pt x="931" y="883"/>
                    <a:pt x="911" y="872"/>
                  </a:cubicBezTo>
                  <a:cubicBezTo>
                    <a:pt x="843" y="853"/>
                    <a:pt x="784" y="824"/>
                    <a:pt x="725" y="794"/>
                  </a:cubicBezTo>
                  <a:cubicBezTo>
                    <a:pt x="715" y="765"/>
                    <a:pt x="706" y="735"/>
                    <a:pt x="696" y="716"/>
                  </a:cubicBezTo>
                  <a:cubicBezTo>
                    <a:pt x="725" y="696"/>
                    <a:pt x="745" y="667"/>
                    <a:pt x="754" y="637"/>
                  </a:cubicBezTo>
                  <a:cubicBezTo>
                    <a:pt x="784" y="647"/>
                    <a:pt x="813" y="647"/>
                    <a:pt x="833" y="647"/>
                  </a:cubicBezTo>
                  <a:lnTo>
                    <a:pt x="843" y="657"/>
                  </a:lnTo>
                  <a:lnTo>
                    <a:pt x="961" y="804"/>
                  </a:lnTo>
                  <a:cubicBezTo>
                    <a:pt x="961" y="814"/>
                    <a:pt x="970" y="814"/>
                    <a:pt x="970" y="814"/>
                  </a:cubicBezTo>
                  <a:cubicBezTo>
                    <a:pt x="990" y="814"/>
                    <a:pt x="1000" y="804"/>
                    <a:pt x="990" y="785"/>
                  </a:cubicBezTo>
                  <a:cubicBezTo>
                    <a:pt x="961" y="745"/>
                    <a:pt x="921" y="696"/>
                    <a:pt x="892" y="657"/>
                  </a:cubicBezTo>
                  <a:lnTo>
                    <a:pt x="892" y="657"/>
                  </a:lnTo>
                  <a:cubicBezTo>
                    <a:pt x="941" y="667"/>
                    <a:pt x="980" y="667"/>
                    <a:pt x="1029" y="676"/>
                  </a:cubicBezTo>
                  <a:lnTo>
                    <a:pt x="1039" y="687"/>
                  </a:lnTo>
                  <a:lnTo>
                    <a:pt x="1157" y="833"/>
                  </a:lnTo>
                  <a:cubicBezTo>
                    <a:pt x="1157" y="843"/>
                    <a:pt x="1166" y="843"/>
                    <a:pt x="1166" y="843"/>
                  </a:cubicBezTo>
                  <a:cubicBezTo>
                    <a:pt x="1186" y="843"/>
                    <a:pt x="1196" y="824"/>
                    <a:pt x="1186" y="814"/>
                  </a:cubicBezTo>
                  <a:cubicBezTo>
                    <a:pt x="1157" y="765"/>
                    <a:pt x="1117" y="726"/>
                    <a:pt x="1088" y="687"/>
                  </a:cubicBezTo>
                  <a:lnTo>
                    <a:pt x="1107" y="687"/>
                  </a:lnTo>
                  <a:cubicBezTo>
                    <a:pt x="1146" y="696"/>
                    <a:pt x="1186" y="696"/>
                    <a:pt x="1225" y="706"/>
                  </a:cubicBezTo>
                  <a:lnTo>
                    <a:pt x="1235" y="706"/>
                  </a:lnTo>
                  <a:cubicBezTo>
                    <a:pt x="1254" y="706"/>
                    <a:pt x="1254" y="667"/>
                    <a:pt x="1235" y="667"/>
                  </a:cubicBezTo>
                  <a:cubicBezTo>
                    <a:pt x="1186" y="657"/>
                    <a:pt x="1137" y="647"/>
                    <a:pt x="1098" y="647"/>
                  </a:cubicBezTo>
                  <a:cubicBezTo>
                    <a:pt x="1137" y="618"/>
                    <a:pt x="1176" y="589"/>
                    <a:pt x="1215" y="549"/>
                  </a:cubicBezTo>
                  <a:cubicBezTo>
                    <a:pt x="1235" y="539"/>
                    <a:pt x="1225" y="520"/>
                    <a:pt x="1205" y="520"/>
                  </a:cubicBezTo>
                  <a:lnTo>
                    <a:pt x="1196" y="520"/>
                  </a:lnTo>
                  <a:cubicBezTo>
                    <a:pt x="1146" y="559"/>
                    <a:pt x="1088" y="598"/>
                    <a:pt x="1039" y="637"/>
                  </a:cubicBezTo>
                  <a:cubicBezTo>
                    <a:pt x="990" y="628"/>
                    <a:pt x="950" y="628"/>
                    <a:pt x="902" y="618"/>
                  </a:cubicBezTo>
                  <a:cubicBezTo>
                    <a:pt x="941" y="589"/>
                    <a:pt x="980" y="559"/>
                    <a:pt x="1029" y="530"/>
                  </a:cubicBezTo>
                  <a:cubicBezTo>
                    <a:pt x="1039" y="510"/>
                    <a:pt x="1029" y="491"/>
                    <a:pt x="1009" y="491"/>
                  </a:cubicBezTo>
                  <a:lnTo>
                    <a:pt x="1000" y="500"/>
                  </a:lnTo>
                  <a:cubicBezTo>
                    <a:pt x="950" y="539"/>
                    <a:pt x="902" y="569"/>
                    <a:pt x="843" y="608"/>
                  </a:cubicBezTo>
                  <a:cubicBezTo>
                    <a:pt x="813" y="608"/>
                    <a:pt x="784" y="608"/>
                    <a:pt x="754" y="598"/>
                  </a:cubicBezTo>
                  <a:cubicBezTo>
                    <a:pt x="754" y="578"/>
                    <a:pt x="754" y="569"/>
                    <a:pt x="745" y="549"/>
                  </a:cubicBezTo>
                  <a:cubicBezTo>
                    <a:pt x="745" y="530"/>
                    <a:pt x="735" y="520"/>
                    <a:pt x="725" y="510"/>
                  </a:cubicBezTo>
                  <a:cubicBezTo>
                    <a:pt x="745" y="491"/>
                    <a:pt x="754" y="461"/>
                    <a:pt x="774" y="441"/>
                  </a:cubicBezTo>
                  <a:lnTo>
                    <a:pt x="784" y="441"/>
                  </a:lnTo>
                  <a:cubicBezTo>
                    <a:pt x="843" y="432"/>
                    <a:pt x="911" y="422"/>
                    <a:pt x="970" y="422"/>
                  </a:cubicBezTo>
                  <a:cubicBezTo>
                    <a:pt x="1000" y="412"/>
                    <a:pt x="990" y="383"/>
                    <a:pt x="970" y="383"/>
                  </a:cubicBezTo>
                  <a:cubicBezTo>
                    <a:pt x="911" y="383"/>
                    <a:pt x="863" y="393"/>
                    <a:pt x="804" y="402"/>
                  </a:cubicBezTo>
                  <a:lnTo>
                    <a:pt x="892" y="285"/>
                  </a:lnTo>
                  <a:lnTo>
                    <a:pt x="902" y="285"/>
                  </a:lnTo>
                  <a:cubicBezTo>
                    <a:pt x="961" y="285"/>
                    <a:pt x="1029" y="275"/>
                    <a:pt x="1088" y="265"/>
                  </a:cubicBezTo>
                  <a:cubicBezTo>
                    <a:pt x="1117" y="256"/>
                    <a:pt x="1107" y="226"/>
                    <a:pt x="1088" y="226"/>
                  </a:cubicBezTo>
                  <a:cubicBezTo>
                    <a:pt x="1029" y="236"/>
                    <a:pt x="980" y="236"/>
                    <a:pt x="921" y="245"/>
                  </a:cubicBezTo>
                  <a:cubicBezTo>
                    <a:pt x="931" y="236"/>
                    <a:pt x="941" y="236"/>
                    <a:pt x="941" y="226"/>
                  </a:cubicBezTo>
                  <a:cubicBezTo>
                    <a:pt x="970" y="197"/>
                    <a:pt x="990" y="167"/>
                    <a:pt x="1009" y="128"/>
                  </a:cubicBezTo>
                  <a:cubicBezTo>
                    <a:pt x="1029" y="118"/>
                    <a:pt x="1009" y="99"/>
                    <a:pt x="1000" y="99"/>
                  </a:cubicBezTo>
                  <a:cubicBezTo>
                    <a:pt x="990" y="99"/>
                    <a:pt x="990" y="108"/>
                    <a:pt x="980" y="108"/>
                  </a:cubicBezTo>
                  <a:cubicBezTo>
                    <a:pt x="950" y="147"/>
                    <a:pt x="931" y="187"/>
                    <a:pt x="902" y="216"/>
                  </a:cubicBezTo>
                  <a:cubicBezTo>
                    <a:pt x="892" y="167"/>
                    <a:pt x="882" y="118"/>
                    <a:pt x="882" y="69"/>
                  </a:cubicBezTo>
                  <a:cubicBezTo>
                    <a:pt x="882" y="49"/>
                    <a:pt x="872" y="49"/>
                    <a:pt x="863" y="49"/>
                  </a:cubicBezTo>
                  <a:cubicBezTo>
                    <a:pt x="852" y="49"/>
                    <a:pt x="843" y="60"/>
                    <a:pt x="843" y="69"/>
                  </a:cubicBezTo>
                  <a:cubicBezTo>
                    <a:pt x="852" y="138"/>
                    <a:pt x="852" y="197"/>
                    <a:pt x="863" y="265"/>
                  </a:cubicBezTo>
                  <a:cubicBezTo>
                    <a:pt x="833" y="304"/>
                    <a:pt x="804" y="334"/>
                    <a:pt x="774" y="373"/>
                  </a:cubicBezTo>
                  <a:cubicBezTo>
                    <a:pt x="774" y="324"/>
                    <a:pt x="765" y="275"/>
                    <a:pt x="765" y="216"/>
                  </a:cubicBezTo>
                  <a:cubicBezTo>
                    <a:pt x="754" y="206"/>
                    <a:pt x="754" y="206"/>
                    <a:pt x="745" y="206"/>
                  </a:cubicBezTo>
                  <a:cubicBezTo>
                    <a:pt x="735" y="206"/>
                    <a:pt x="725" y="216"/>
                    <a:pt x="725" y="226"/>
                  </a:cubicBezTo>
                  <a:cubicBezTo>
                    <a:pt x="725" y="285"/>
                    <a:pt x="735" y="354"/>
                    <a:pt x="745" y="422"/>
                  </a:cubicBezTo>
                  <a:cubicBezTo>
                    <a:pt x="725" y="441"/>
                    <a:pt x="715" y="461"/>
                    <a:pt x="696" y="481"/>
                  </a:cubicBezTo>
                  <a:cubicBezTo>
                    <a:pt x="676" y="471"/>
                    <a:pt x="647" y="461"/>
                    <a:pt x="627" y="461"/>
                  </a:cubicBezTo>
                  <a:cubicBezTo>
                    <a:pt x="617" y="461"/>
                    <a:pt x="608" y="471"/>
                    <a:pt x="588" y="471"/>
                  </a:cubicBezTo>
                  <a:cubicBezTo>
                    <a:pt x="578" y="441"/>
                    <a:pt x="569" y="422"/>
                    <a:pt x="558" y="393"/>
                  </a:cubicBezTo>
                  <a:lnTo>
                    <a:pt x="569" y="393"/>
                  </a:lnTo>
                  <a:cubicBezTo>
                    <a:pt x="588" y="334"/>
                    <a:pt x="617" y="275"/>
                    <a:pt x="637" y="216"/>
                  </a:cubicBezTo>
                  <a:cubicBezTo>
                    <a:pt x="647" y="197"/>
                    <a:pt x="627" y="187"/>
                    <a:pt x="617" y="187"/>
                  </a:cubicBezTo>
                  <a:cubicBezTo>
                    <a:pt x="617" y="187"/>
                    <a:pt x="608" y="187"/>
                    <a:pt x="608" y="197"/>
                  </a:cubicBezTo>
                  <a:cubicBezTo>
                    <a:pt x="588" y="245"/>
                    <a:pt x="558" y="295"/>
                    <a:pt x="539" y="343"/>
                  </a:cubicBezTo>
                  <a:cubicBezTo>
                    <a:pt x="529" y="304"/>
                    <a:pt x="510" y="256"/>
                    <a:pt x="490" y="216"/>
                  </a:cubicBezTo>
                  <a:lnTo>
                    <a:pt x="490" y="206"/>
                  </a:lnTo>
                  <a:cubicBezTo>
                    <a:pt x="519" y="147"/>
                    <a:pt x="539" y="89"/>
                    <a:pt x="569" y="30"/>
                  </a:cubicBezTo>
                  <a:cubicBezTo>
                    <a:pt x="569" y="20"/>
                    <a:pt x="558" y="1"/>
                    <a:pt x="549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4"/>
            <p:cNvSpPr/>
            <p:nvPr/>
          </p:nvSpPr>
          <p:spPr>
            <a:xfrm>
              <a:off x="155039" y="6117717"/>
              <a:ext cx="609449" cy="569708"/>
            </a:xfrm>
            <a:custGeom>
              <a:avLst/>
              <a:gdLst/>
              <a:ahLst/>
              <a:cxnLst/>
              <a:rect l="l" t="t" r="r" b="b"/>
              <a:pathLst>
                <a:path w="3587" h="3353" extrusionOk="0">
                  <a:moveTo>
                    <a:pt x="2127" y="1"/>
                  </a:moveTo>
                  <a:cubicBezTo>
                    <a:pt x="2097" y="1"/>
                    <a:pt x="2058" y="31"/>
                    <a:pt x="2078" y="70"/>
                  </a:cubicBezTo>
                  <a:cubicBezTo>
                    <a:pt x="2137" y="246"/>
                    <a:pt x="2195" y="412"/>
                    <a:pt x="2254" y="589"/>
                  </a:cubicBezTo>
                  <a:cubicBezTo>
                    <a:pt x="2195" y="706"/>
                    <a:pt x="2137" y="834"/>
                    <a:pt x="2078" y="952"/>
                  </a:cubicBezTo>
                  <a:cubicBezTo>
                    <a:pt x="2029" y="815"/>
                    <a:pt x="1990" y="677"/>
                    <a:pt x="1941" y="530"/>
                  </a:cubicBezTo>
                  <a:cubicBezTo>
                    <a:pt x="1931" y="510"/>
                    <a:pt x="1912" y="501"/>
                    <a:pt x="1892" y="501"/>
                  </a:cubicBezTo>
                  <a:cubicBezTo>
                    <a:pt x="1853" y="501"/>
                    <a:pt x="1823" y="530"/>
                    <a:pt x="1833" y="569"/>
                  </a:cubicBezTo>
                  <a:cubicBezTo>
                    <a:pt x="1892" y="746"/>
                    <a:pt x="1951" y="922"/>
                    <a:pt x="2010" y="1089"/>
                  </a:cubicBezTo>
                  <a:cubicBezTo>
                    <a:pt x="1980" y="1167"/>
                    <a:pt x="1941" y="1236"/>
                    <a:pt x="1912" y="1314"/>
                  </a:cubicBezTo>
                  <a:cubicBezTo>
                    <a:pt x="1882" y="1304"/>
                    <a:pt x="1843" y="1294"/>
                    <a:pt x="1814" y="1294"/>
                  </a:cubicBezTo>
                  <a:cubicBezTo>
                    <a:pt x="1804" y="1294"/>
                    <a:pt x="1794" y="1294"/>
                    <a:pt x="1784" y="1304"/>
                  </a:cubicBezTo>
                  <a:cubicBezTo>
                    <a:pt x="1725" y="1304"/>
                    <a:pt x="1677" y="1324"/>
                    <a:pt x="1637" y="1344"/>
                  </a:cubicBezTo>
                  <a:cubicBezTo>
                    <a:pt x="1588" y="1275"/>
                    <a:pt x="1539" y="1206"/>
                    <a:pt x="1500" y="1138"/>
                  </a:cubicBezTo>
                  <a:lnTo>
                    <a:pt x="1500" y="1128"/>
                  </a:lnTo>
                  <a:cubicBezTo>
                    <a:pt x="1529" y="942"/>
                    <a:pt x="1568" y="765"/>
                    <a:pt x="1598" y="579"/>
                  </a:cubicBezTo>
                  <a:cubicBezTo>
                    <a:pt x="1608" y="540"/>
                    <a:pt x="1568" y="521"/>
                    <a:pt x="1539" y="521"/>
                  </a:cubicBezTo>
                  <a:cubicBezTo>
                    <a:pt x="1520" y="521"/>
                    <a:pt x="1490" y="530"/>
                    <a:pt x="1490" y="560"/>
                  </a:cubicBezTo>
                  <a:cubicBezTo>
                    <a:pt x="1461" y="717"/>
                    <a:pt x="1441" y="863"/>
                    <a:pt x="1412" y="1020"/>
                  </a:cubicBezTo>
                  <a:cubicBezTo>
                    <a:pt x="1333" y="902"/>
                    <a:pt x="1255" y="795"/>
                    <a:pt x="1176" y="687"/>
                  </a:cubicBezTo>
                  <a:cubicBezTo>
                    <a:pt x="1187" y="677"/>
                    <a:pt x="1187" y="667"/>
                    <a:pt x="1187" y="667"/>
                  </a:cubicBezTo>
                  <a:cubicBezTo>
                    <a:pt x="1216" y="481"/>
                    <a:pt x="1255" y="305"/>
                    <a:pt x="1285" y="118"/>
                  </a:cubicBezTo>
                  <a:cubicBezTo>
                    <a:pt x="1285" y="79"/>
                    <a:pt x="1255" y="60"/>
                    <a:pt x="1226" y="60"/>
                  </a:cubicBezTo>
                  <a:cubicBezTo>
                    <a:pt x="1206" y="60"/>
                    <a:pt x="1176" y="70"/>
                    <a:pt x="1176" y="99"/>
                  </a:cubicBezTo>
                  <a:cubicBezTo>
                    <a:pt x="1147" y="256"/>
                    <a:pt x="1118" y="403"/>
                    <a:pt x="1098" y="560"/>
                  </a:cubicBezTo>
                  <a:cubicBezTo>
                    <a:pt x="1078" y="540"/>
                    <a:pt x="1069" y="521"/>
                    <a:pt x="1049" y="491"/>
                  </a:cubicBezTo>
                  <a:cubicBezTo>
                    <a:pt x="991" y="403"/>
                    <a:pt x="922" y="314"/>
                    <a:pt x="863" y="216"/>
                  </a:cubicBezTo>
                  <a:cubicBezTo>
                    <a:pt x="853" y="197"/>
                    <a:pt x="834" y="197"/>
                    <a:pt x="824" y="197"/>
                  </a:cubicBezTo>
                  <a:cubicBezTo>
                    <a:pt x="784" y="197"/>
                    <a:pt x="745" y="236"/>
                    <a:pt x="775" y="275"/>
                  </a:cubicBezTo>
                  <a:cubicBezTo>
                    <a:pt x="853" y="393"/>
                    <a:pt x="922" y="501"/>
                    <a:pt x="1000" y="608"/>
                  </a:cubicBezTo>
                  <a:cubicBezTo>
                    <a:pt x="853" y="579"/>
                    <a:pt x="706" y="550"/>
                    <a:pt x="569" y="521"/>
                  </a:cubicBezTo>
                  <a:lnTo>
                    <a:pt x="549" y="521"/>
                  </a:lnTo>
                  <a:cubicBezTo>
                    <a:pt x="490" y="521"/>
                    <a:pt x="481" y="619"/>
                    <a:pt x="540" y="628"/>
                  </a:cubicBezTo>
                  <a:cubicBezTo>
                    <a:pt x="726" y="667"/>
                    <a:pt x="902" y="697"/>
                    <a:pt x="1089" y="736"/>
                  </a:cubicBezTo>
                  <a:cubicBezTo>
                    <a:pt x="1157" y="844"/>
                    <a:pt x="1235" y="952"/>
                    <a:pt x="1314" y="1069"/>
                  </a:cubicBezTo>
                  <a:cubicBezTo>
                    <a:pt x="1167" y="1040"/>
                    <a:pt x="1020" y="1011"/>
                    <a:pt x="882" y="981"/>
                  </a:cubicBezTo>
                  <a:lnTo>
                    <a:pt x="863" y="981"/>
                  </a:lnTo>
                  <a:cubicBezTo>
                    <a:pt x="804" y="981"/>
                    <a:pt x="795" y="1079"/>
                    <a:pt x="863" y="1089"/>
                  </a:cubicBezTo>
                  <a:cubicBezTo>
                    <a:pt x="1039" y="1118"/>
                    <a:pt x="1216" y="1157"/>
                    <a:pt x="1402" y="1196"/>
                  </a:cubicBezTo>
                  <a:cubicBezTo>
                    <a:pt x="1451" y="1265"/>
                    <a:pt x="1500" y="1333"/>
                    <a:pt x="1549" y="1412"/>
                  </a:cubicBezTo>
                  <a:cubicBezTo>
                    <a:pt x="1481" y="1471"/>
                    <a:pt x="1441" y="1559"/>
                    <a:pt x="1441" y="1647"/>
                  </a:cubicBezTo>
                  <a:cubicBezTo>
                    <a:pt x="1353" y="1657"/>
                    <a:pt x="1265" y="1657"/>
                    <a:pt x="1187" y="1667"/>
                  </a:cubicBezTo>
                  <a:cubicBezTo>
                    <a:pt x="1176" y="1667"/>
                    <a:pt x="1176" y="1657"/>
                    <a:pt x="1176" y="1657"/>
                  </a:cubicBezTo>
                  <a:cubicBezTo>
                    <a:pt x="1030" y="1540"/>
                    <a:pt x="893" y="1422"/>
                    <a:pt x="745" y="1304"/>
                  </a:cubicBezTo>
                  <a:cubicBezTo>
                    <a:pt x="736" y="1294"/>
                    <a:pt x="726" y="1285"/>
                    <a:pt x="716" y="1285"/>
                  </a:cubicBezTo>
                  <a:cubicBezTo>
                    <a:pt x="677" y="1285"/>
                    <a:pt x="638" y="1344"/>
                    <a:pt x="677" y="1383"/>
                  </a:cubicBezTo>
                  <a:lnTo>
                    <a:pt x="1030" y="1677"/>
                  </a:lnTo>
                  <a:cubicBezTo>
                    <a:pt x="902" y="1686"/>
                    <a:pt x="765" y="1696"/>
                    <a:pt x="628" y="1706"/>
                  </a:cubicBezTo>
                  <a:lnTo>
                    <a:pt x="618" y="1696"/>
                  </a:lnTo>
                  <a:cubicBezTo>
                    <a:pt x="481" y="1579"/>
                    <a:pt x="334" y="1461"/>
                    <a:pt x="196" y="1344"/>
                  </a:cubicBezTo>
                  <a:cubicBezTo>
                    <a:pt x="187" y="1333"/>
                    <a:pt x="177" y="1333"/>
                    <a:pt x="157" y="1333"/>
                  </a:cubicBezTo>
                  <a:cubicBezTo>
                    <a:pt x="118" y="1333"/>
                    <a:pt x="79" y="1392"/>
                    <a:pt x="128" y="1422"/>
                  </a:cubicBezTo>
                  <a:cubicBezTo>
                    <a:pt x="246" y="1520"/>
                    <a:pt x="363" y="1627"/>
                    <a:pt x="481" y="1725"/>
                  </a:cubicBezTo>
                  <a:lnTo>
                    <a:pt x="403" y="1725"/>
                  </a:lnTo>
                  <a:cubicBezTo>
                    <a:pt x="294" y="1736"/>
                    <a:pt x="177" y="1745"/>
                    <a:pt x="69" y="1755"/>
                  </a:cubicBezTo>
                  <a:cubicBezTo>
                    <a:pt x="0" y="1755"/>
                    <a:pt x="11" y="1863"/>
                    <a:pt x="69" y="1863"/>
                  </a:cubicBezTo>
                  <a:lnTo>
                    <a:pt x="79" y="1863"/>
                  </a:lnTo>
                  <a:cubicBezTo>
                    <a:pt x="207" y="1853"/>
                    <a:pt x="344" y="1843"/>
                    <a:pt x="471" y="1834"/>
                  </a:cubicBezTo>
                  <a:lnTo>
                    <a:pt x="471" y="1834"/>
                  </a:lnTo>
                  <a:cubicBezTo>
                    <a:pt x="373" y="1941"/>
                    <a:pt x="275" y="2049"/>
                    <a:pt x="177" y="2167"/>
                  </a:cubicBezTo>
                  <a:cubicBezTo>
                    <a:pt x="148" y="2206"/>
                    <a:pt x="187" y="2255"/>
                    <a:pt x="226" y="2255"/>
                  </a:cubicBezTo>
                  <a:cubicBezTo>
                    <a:pt x="236" y="2255"/>
                    <a:pt x="255" y="2245"/>
                    <a:pt x="265" y="2235"/>
                  </a:cubicBezTo>
                  <a:cubicBezTo>
                    <a:pt x="383" y="2098"/>
                    <a:pt x="510" y="1961"/>
                    <a:pt x="628" y="1823"/>
                  </a:cubicBezTo>
                  <a:cubicBezTo>
                    <a:pt x="765" y="1814"/>
                    <a:pt x="893" y="1794"/>
                    <a:pt x="1030" y="1784"/>
                  </a:cubicBezTo>
                  <a:lnTo>
                    <a:pt x="1030" y="1784"/>
                  </a:lnTo>
                  <a:cubicBezTo>
                    <a:pt x="932" y="1902"/>
                    <a:pt x="834" y="2010"/>
                    <a:pt x="736" y="2117"/>
                  </a:cubicBezTo>
                  <a:cubicBezTo>
                    <a:pt x="706" y="2157"/>
                    <a:pt x="736" y="2206"/>
                    <a:pt x="784" y="2206"/>
                  </a:cubicBezTo>
                  <a:cubicBezTo>
                    <a:pt x="795" y="2206"/>
                    <a:pt x="804" y="2206"/>
                    <a:pt x="824" y="2196"/>
                  </a:cubicBezTo>
                  <a:cubicBezTo>
                    <a:pt x="941" y="2049"/>
                    <a:pt x="1059" y="1912"/>
                    <a:pt x="1187" y="1775"/>
                  </a:cubicBezTo>
                  <a:cubicBezTo>
                    <a:pt x="1274" y="1765"/>
                    <a:pt x="1353" y="1765"/>
                    <a:pt x="1441" y="1755"/>
                  </a:cubicBezTo>
                  <a:cubicBezTo>
                    <a:pt x="1461" y="1843"/>
                    <a:pt x="1520" y="1921"/>
                    <a:pt x="1588" y="1980"/>
                  </a:cubicBezTo>
                  <a:cubicBezTo>
                    <a:pt x="1559" y="2049"/>
                    <a:pt x="1520" y="2128"/>
                    <a:pt x="1481" y="2196"/>
                  </a:cubicBezTo>
                  <a:cubicBezTo>
                    <a:pt x="1481" y="2206"/>
                    <a:pt x="1470" y="2206"/>
                    <a:pt x="1461" y="2206"/>
                  </a:cubicBezTo>
                  <a:cubicBezTo>
                    <a:pt x="1294" y="2265"/>
                    <a:pt x="1118" y="2333"/>
                    <a:pt x="951" y="2392"/>
                  </a:cubicBezTo>
                  <a:cubicBezTo>
                    <a:pt x="893" y="2411"/>
                    <a:pt x="912" y="2500"/>
                    <a:pt x="961" y="2500"/>
                  </a:cubicBezTo>
                  <a:lnTo>
                    <a:pt x="980" y="2500"/>
                  </a:lnTo>
                  <a:cubicBezTo>
                    <a:pt x="1128" y="2441"/>
                    <a:pt x="1274" y="2392"/>
                    <a:pt x="1422" y="2333"/>
                  </a:cubicBezTo>
                  <a:lnTo>
                    <a:pt x="1422" y="2333"/>
                  </a:lnTo>
                  <a:cubicBezTo>
                    <a:pt x="1363" y="2461"/>
                    <a:pt x="1304" y="2578"/>
                    <a:pt x="1245" y="2705"/>
                  </a:cubicBezTo>
                  <a:lnTo>
                    <a:pt x="1226" y="2705"/>
                  </a:lnTo>
                  <a:cubicBezTo>
                    <a:pt x="1049" y="2764"/>
                    <a:pt x="882" y="2833"/>
                    <a:pt x="706" y="2892"/>
                  </a:cubicBezTo>
                  <a:cubicBezTo>
                    <a:pt x="647" y="2912"/>
                    <a:pt x="677" y="2999"/>
                    <a:pt x="726" y="2999"/>
                  </a:cubicBezTo>
                  <a:lnTo>
                    <a:pt x="745" y="2999"/>
                  </a:lnTo>
                  <a:cubicBezTo>
                    <a:pt x="893" y="2941"/>
                    <a:pt x="1030" y="2892"/>
                    <a:pt x="1176" y="2843"/>
                  </a:cubicBezTo>
                  <a:lnTo>
                    <a:pt x="1176" y="2843"/>
                  </a:lnTo>
                  <a:lnTo>
                    <a:pt x="1147" y="2901"/>
                  </a:lnTo>
                  <a:cubicBezTo>
                    <a:pt x="1098" y="3010"/>
                    <a:pt x="1049" y="3108"/>
                    <a:pt x="1000" y="3206"/>
                  </a:cubicBezTo>
                  <a:cubicBezTo>
                    <a:pt x="980" y="3254"/>
                    <a:pt x="1020" y="3284"/>
                    <a:pt x="1049" y="3284"/>
                  </a:cubicBezTo>
                  <a:cubicBezTo>
                    <a:pt x="1069" y="3284"/>
                    <a:pt x="1089" y="3274"/>
                    <a:pt x="1098" y="3254"/>
                  </a:cubicBezTo>
                  <a:lnTo>
                    <a:pt x="1274" y="2901"/>
                  </a:lnTo>
                  <a:cubicBezTo>
                    <a:pt x="1314" y="3039"/>
                    <a:pt x="1363" y="3176"/>
                    <a:pt x="1412" y="3313"/>
                  </a:cubicBezTo>
                  <a:cubicBezTo>
                    <a:pt x="1422" y="3343"/>
                    <a:pt x="1441" y="3352"/>
                    <a:pt x="1461" y="3352"/>
                  </a:cubicBezTo>
                  <a:cubicBezTo>
                    <a:pt x="1490" y="3352"/>
                    <a:pt x="1529" y="3323"/>
                    <a:pt x="1520" y="3284"/>
                  </a:cubicBezTo>
                  <a:cubicBezTo>
                    <a:pt x="1461" y="3108"/>
                    <a:pt x="1402" y="2931"/>
                    <a:pt x="1333" y="2755"/>
                  </a:cubicBezTo>
                  <a:cubicBezTo>
                    <a:pt x="1392" y="2637"/>
                    <a:pt x="1451" y="2520"/>
                    <a:pt x="1510" y="2392"/>
                  </a:cubicBezTo>
                  <a:cubicBezTo>
                    <a:pt x="1559" y="2539"/>
                    <a:pt x="1608" y="2676"/>
                    <a:pt x="1657" y="2814"/>
                  </a:cubicBezTo>
                  <a:cubicBezTo>
                    <a:pt x="1657" y="2843"/>
                    <a:pt x="1677" y="2853"/>
                    <a:pt x="1696" y="2853"/>
                  </a:cubicBezTo>
                  <a:cubicBezTo>
                    <a:pt x="1735" y="2853"/>
                    <a:pt x="1774" y="2823"/>
                    <a:pt x="1755" y="2774"/>
                  </a:cubicBezTo>
                  <a:cubicBezTo>
                    <a:pt x="1696" y="2607"/>
                    <a:pt x="1637" y="2431"/>
                    <a:pt x="1579" y="2255"/>
                  </a:cubicBezTo>
                  <a:cubicBezTo>
                    <a:pt x="1618" y="2176"/>
                    <a:pt x="1647" y="2108"/>
                    <a:pt x="1686" y="2030"/>
                  </a:cubicBezTo>
                  <a:cubicBezTo>
                    <a:pt x="1725" y="2039"/>
                    <a:pt x="1764" y="2049"/>
                    <a:pt x="1814" y="2049"/>
                  </a:cubicBezTo>
                  <a:lnTo>
                    <a:pt x="1843" y="2049"/>
                  </a:lnTo>
                  <a:cubicBezTo>
                    <a:pt x="1882" y="2049"/>
                    <a:pt x="1931" y="2039"/>
                    <a:pt x="1960" y="2019"/>
                  </a:cubicBezTo>
                  <a:cubicBezTo>
                    <a:pt x="2010" y="2078"/>
                    <a:pt x="2049" y="2147"/>
                    <a:pt x="2097" y="2206"/>
                  </a:cubicBezTo>
                  <a:cubicBezTo>
                    <a:pt x="2088" y="2215"/>
                    <a:pt x="2088" y="2215"/>
                    <a:pt x="2088" y="2226"/>
                  </a:cubicBezTo>
                  <a:cubicBezTo>
                    <a:pt x="2058" y="2402"/>
                    <a:pt x="2029" y="2588"/>
                    <a:pt x="1990" y="2764"/>
                  </a:cubicBezTo>
                  <a:cubicBezTo>
                    <a:pt x="1990" y="2803"/>
                    <a:pt x="2019" y="2833"/>
                    <a:pt x="2049" y="2833"/>
                  </a:cubicBezTo>
                  <a:cubicBezTo>
                    <a:pt x="2078" y="2833"/>
                    <a:pt x="2097" y="2814"/>
                    <a:pt x="2097" y="2784"/>
                  </a:cubicBezTo>
                  <a:cubicBezTo>
                    <a:pt x="2127" y="2637"/>
                    <a:pt x="2156" y="2480"/>
                    <a:pt x="2186" y="2333"/>
                  </a:cubicBezTo>
                  <a:cubicBezTo>
                    <a:pt x="2254" y="2441"/>
                    <a:pt x="2333" y="2559"/>
                    <a:pt x="2411" y="2666"/>
                  </a:cubicBezTo>
                  <a:cubicBezTo>
                    <a:pt x="2411" y="2666"/>
                    <a:pt x="2402" y="2676"/>
                    <a:pt x="2402" y="2686"/>
                  </a:cubicBezTo>
                  <a:cubicBezTo>
                    <a:pt x="2372" y="2862"/>
                    <a:pt x="2343" y="3049"/>
                    <a:pt x="2313" y="3225"/>
                  </a:cubicBezTo>
                  <a:cubicBezTo>
                    <a:pt x="2304" y="3264"/>
                    <a:pt x="2333" y="3284"/>
                    <a:pt x="2362" y="3284"/>
                  </a:cubicBezTo>
                  <a:cubicBezTo>
                    <a:pt x="2391" y="3284"/>
                    <a:pt x="2411" y="3274"/>
                    <a:pt x="2411" y="3245"/>
                  </a:cubicBezTo>
                  <a:cubicBezTo>
                    <a:pt x="2441" y="3097"/>
                    <a:pt x="2470" y="2941"/>
                    <a:pt x="2500" y="2794"/>
                  </a:cubicBezTo>
                  <a:cubicBezTo>
                    <a:pt x="2509" y="2814"/>
                    <a:pt x="2519" y="2833"/>
                    <a:pt x="2539" y="2853"/>
                  </a:cubicBezTo>
                  <a:cubicBezTo>
                    <a:pt x="2598" y="2951"/>
                    <a:pt x="2666" y="3039"/>
                    <a:pt x="2725" y="3127"/>
                  </a:cubicBezTo>
                  <a:cubicBezTo>
                    <a:pt x="2735" y="3147"/>
                    <a:pt x="2754" y="3156"/>
                    <a:pt x="2774" y="3156"/>
                  </a:cubicBezTo>
                  <a:cubicBezTo>
                    <a:pt x="2803" y="3156"/>
                    <a:pt x="2842" y="3108"/>
                    <a:pt x="2813" y="3068"/>
                  </a:cubicBezTo>
                  <a:cubicBezTo>
                    <a:pt x="2744" y="2960"/>
                    <a:pt x="2666" y="2853"/>
                    <a:pt x="2598" y="2745"/>
                  </a:cubicBezTo>
                  <a:lnTo>
                    <a:pt x="2598" y="2745"/>
                  </a:lnTo>
                  <a:cubicBezTo>
                    <a:pt x="2735" y="2774"/>
                    <a:pt x="2881" y="2794"/>
                    <a:pt x="3029" y="2823"/>
                  </a:cubicBezTo>
                  <a:lnTo>
                    <a:pt x="3038" y="2833"/>
                  </a:lnTo>
                  <a:cubicBezTo>
                    <a:pt x="3097" y="2833"/>
                    <a:pt x="3107" y="2735"/>
                    <a:pt x="3048" y="2716"/>
                  </a:cubicBezTo>
                  <a:cubicBezTo>
                    <a:pt x="2862" y="2686"/>
                    <a:pt x="2685" y="2647"/>
                    <a:pt x="2509" y="2618"/>
                  </a:cubicBezTo>
                  <a:cubicBezTo>
                    <a:pt x="2431" y="2500"/>
                    <a:pt x="2352" y="2392"/>
                    <a:pt x="2274" y="2284"/>
                  </a:cubicBezTo>
                  <a:lnTo>
                    <a:pt x="2274" y="2284"/>
                  </a:lnTo>
                  <a:lnTo>
                    <a:pt x="2715" y="2372"/>
                  </a:lnTo>
                  <a:lnTo>
                    <a:pt x="2725" y="2372"/>
                  </a:lnTo>
                  <a:cubicBezTo>
                    <a:pt x="2783" y="2372"/>
                    <a:pt x="2794" y="2274"/>
                    <a:pt x="2735" y="2265"/>
                  </a:cubicBezTo>
                  <a:cubicBezTo>
                    <a:pt x="2548" y="2226"/>
                    <a:pt x="2372" y="2186"/>
                    <a:pt x="2195" y="2157"/>
                  </a:cubicBezTo>
                  <a:lnTo>
                    <a:pt x="2186" y="2157"/>
                  </a:lnTo>
                  <a:cubicBezTo>
                    <a:pt x="2147" y="2088"/>
                    <a:pt x="2097" y="2030"/>
                    <a:pt x="2058" y="1961"/>
                  </a:cubicBezTo>
                  <a:cubicBezTo>
                    <a:pt x="2137" y="1892"/>
                    <a:pt x="2176" y="1804"/>
                    <a:pt x="2186" y="1696"/>
                  </a:cubicBezTo>
                  <a:cubicBezTo>
                    <a:pt x="2264" y="1696"/>
                    <a:pt x="2333" y="1686"/>
                    <a:pt x="2411" y="1677"/>
                  </a:cubicBezTo>
                  <a:cubicBezTo>
                    <a:pt x="2411" y="1686"/>
                    <a:pt x="2411" y="1686"/>
                    <a:pt x="2421" y="1696"/>
                  </a:cubicBezTo>
                  <a:cubicBezTo>
                    <a:pt x="2558" y="1814"/>
                    <a:pt x="2705" y="1932"/>
                    <a:pt x="2842" y="2049"/>
                  </a:cubicBezTo>
                  <a:cubicBezTo>
                    <a:pt x="2852" y="2059"/>
                    <a:pt x="2862" y="2059"/>
                    <a:pt x="2872" y="2059"/>
                  </a:cubicBezTo>
                  <a:cubicBezTo>
                    <a:pt x="2921" y="2059"/>
                    <a:pt x="2950" y="2000"/>
                    <a:pt x="2911" y="1961"/>
                  </a:cubicBezTo>
                  <a:lnTo>
                    <a:pt x="2558" y="1667"/>
                  </a:lnTo>
                  <a:cubicBezTo>
                    <a:pt x="2696" y="1657"/>
                    <a:pt x="2823" y="1647"/>
                    <a:pt x="2960" y="1638"/>
                  </a:cubicBezTo>
                  <a:cubicBezTo>
                    <a:pt x="2960" y="1647"/>
                    <a:pt x="2970" y="1647"/>
                    <a:pt x="2970" y="1647"/>
                  </a:cubicBezTo>
                  <a:cubicBezTo>
                    <a:pt x="3117" y="1775"/>
                    <a:pt x="3254" y="1892"/>
                    <a:pt x="3391" y="2010"/>
                  </a:cubicBezTo>
                  <a:cubicBezTo>
                    <a:pt x="3411" y="2010"/>
                    <a:pt x="3421" y="2019"/>
                    <a:pt x="3430" y="2019"/>
                  </a:cubicBezTo>
                  <a:cubicBezTo>
                    <a:pt x="3469" y="2019"/>
                    <a:pt x="3509" y="1961"/>
                    <a:pt x="3469" y="1921"/>
                  </a:cubicBezTo>
                  <a:lnTo>
                    <a:pt x="3117" y="1627"/>
                  </a:lnTo>
                  <a:cubicBezTo>
                    <a:pt x="3136" y="1627"/>
                    <a:pt x="3166" y="1627"/>
                    <a:pt x="3186" y="1618"/>
                  </a:cubicBezTo>
                  <a:cubicBezTo>
                    <a:pt x="3303" y="1608"/>
                    <a:pt x="3411" y="1608"/>
                    <a:pt x="3519" y="1598"/>
                  </a:cubicBezTo>
                  <a:cubicBezTo>
                    <a:pt x="3587" y="1588"/>
                    <a:pt x="3587" y="1490"/>
                    <a:pt x="3519" y="1490"/>
                  </a:cubicBezTo>
                  <a:cubicBezTo>
                    <a:pt x="3382" y="1500"/>
                    <a:pt x="3254" y="1510"/>
                    <a:pt x="3117" y="1520"/>
                  </a:cubicBezTo>
                  <a:cubicBezTo>
                    <a:pt x="3215" y="1402"/>
                    <a:pt x="3313" y="1294"/>
                    <a:pt x="3411" y="1187"/>
                  </a:cubicBezTo>
                  <a:cubicBezTo>
                    <a:pt x="3440" y="1148"/>
                    <a:pt x="3411" y="1098"/>
                    <a:pt x="3362" y="1098"/>
                  </a:cubicBezTo>
                  <a:cubicBezTo>
                    <a:pt x="3352" y="1098"/>
                    <a:pt x="3342" y="1098"/>
                    <a:pt x="3323" y="1118"/>
                  </a:cubicBezTo>
                  <a:cubicBezTo>
                    <a:pt x="3205" y="1255"/>
                    <a:pt x="3088" y="1392"/>
                    <a:pt x="2960" y="1529"/>
                  </a:cubicBezTo>
                  <a:cubicBezTo>
                    <a:pt x="2833" y="1540"/>
                    <a:pt x="2696" y="1549"/>
                    <a:pt x="2568" y="1559"/>
                  </a:cubicBezTo>
                  <a:cubicBezTo>
                    <a:pt x="2656" y="1451"/>
                    <a:pt x="2754" y="1333"/>
                    <a:pt x="2852" y="1226"/>
                  </a:cubicBezTo>
                  <a:cubicBezTo>
                    <a:pt x="2892" y="1187"/>
                    <a:pt x="2852" y="1138"/>
                    <a:pt x="2813" y="1138"/>
                  </a:cubicBezTo>
                  <a:cubicBezTo>
                    <a:pt x="2794" y="1138"/>
                    <a:pt x="2783" y="1148"/>
                    <a:pt x="2774" y="1157"/>
                  </a:cubicBezTo>
                  <a:cubicBezTo>
                    <a:pt x="2646" y="1294"/>
                    <a:pt x="2529" y="1431"/>
                    <a:pt x="2411" y="1569"/>
                  </a:cubicBezTo>
                  <a:cubicBezTo>
                    <a:pt x="2333" y="1579"/>
                    <a:pt x="2254" y="1588"/>
                    <a:pt x="2176" y="1588"/>
                  </a:cubicBezTo>
                  <a:cubicBezTo>
                    <a:pt x="2156" y="1490"/>
                    <a:pt x="2097" y="1402"/>
                    <a:pt x="2010" y="1353"/>
                  </a:cubicBezTo>
                  <a:cubicBezTo>
                    <a:pt x="2039" y="1285"/>
                    <a:pt x="2078" y="1216"/>
                    <a:pt x="2108" y="1148"/>
                  </a:cubicBezTo>
                  <a:lnTo>
                    <a:pt x="2127" y="1148"/>
                  </a:lnTo>
                  <a:cubicBezTo>
                    <a:pt x="2293" y="1079"/>
                    <a:pt x="2470" y="1020"/>
                    <a:pt x="2646" y="952"/>
                  </a:cubicBezTo>
                  <a:cubicBezTo>
                    <a:pt x="2705" y="932"/>
                    <a:pt x="2676" y="854"/>
                    <a:pt x="2627" y="854"/>
                  </a:cubicBezTo>
                  <a:lnTo>
                    <a:pt x="2607" y="854"/>
                  </a:lnTo>
                  <a:cubicBezTo>
                    <a:pt x="2460" y="902"/>
                    <a:pt x="2313" y="961"/>
                    <a:pt x="2176" y="1011"/>
                  </a:cubicBezTo>
                  <a:cubicBezTo>
                    <a:pt x="2235" y="893"/>
                    <a:pt x="2293" y="765"/>
                    <a:pt x="2352" y="648"/>
                  </a:cubicBezTo>
                  <a:lnTo>
                    <a:pt x="2362" y="648"/>
                  </a:lnTo>
                  <a:cubicBezTo>
                    <a:pt x="2539" y="579"/>
                    <a:pt x="2715" y="521"/>
                    <a:pt x="2881" y="452"/>
                  </a:cubicBezTo>
                  <a:cubicBezTo>
                    <a:pt x="2940" y="432"/>
                    <a:pt x="2921" y="344"/>
                    <a:pt x="2862" y="344"/>
                  </a:cubicBezTo>
                  <a:cubicBezTo>
                    <a:pt x="2862" y="344"/>
                    <a:pt x="2852" y="354"/>
                    <a:pt x="2842" y="354"/>
                  </a:cubicBezTo>
                  <a:cubicBezTo>
                    <a:pt x="2705" y="403"/>
                    <a:pt x="2558" y="462"/>
                    <a:pt x="2411" y="510"/>
                  </a:cubicBezTo>
                  <a:cubicBezTo>
                    <a:pt x="2421" y="491"/>
                    <a:pt x="2431" y="462"/>
                    <a:pt x="2441" y="442"/>
                  </a:cubicBezTo>
                  <a:cubicBezTo>
                    <a:pt x="2489" y="344"/>
                    <a:pt x="2539" y="236"/>
                    <a:pt x="2587" y="138"/>
                  </a:cubicBezTo>
                  <a:cubicBezTo>
                    <a:pt x="2607" y="99"/>
                    <a:pt x="2578" y="60"/>
                    <a:pt x="2539" y="60"/>
                  </a:cubicBezTo>
                  <a:cubicBezTo>
                    <a:pt x="2519" y="60"/>
                    <a:pt x="2500" y="70"/>
                    <a:pt x="2489" y="89"/>
                  </a:cubicBezTo>
                  <a:cubicBezTo>
                    <a:pt x="2431" y="207"/>
                    <a:pt x="2382" y="334"/>
                    <a:pt x="2323" y="452"/>
                  </a:cubicBezTo>
                  <a:cubicBezTo>
                    <a:pt x="2274" y="314"/>
                    <a:pt x="2225" y="168"/>
                    <a:pt x="2176" y="31"/>
                  </a:cubicBezTo>
                  <a:cubicBezTo>
                    <a:pt x="2166" y="11"/>
                    <a:pt x="2147" y="1"/>
                    <a:pt x="2127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4"/>
            <p:cNvSpPr/>
            <p:nvPr/>
          </p:nvSpPr>
          <p:spPr>
            <a:xfrm>
              <a:off x="2580972" y="6585641"/>
              <a:ext cx="214760" cy="199984"/>
            </a:xfrm>
            <a:custGeom>
              <a:avLst/>
              <a:gdLst/>
              <a:ahLst/>
              <a:cxnLst/>
              <a:rect l="l" t="t" r="r" b="b"/>
              <a:pathLst>
                <a:path w="1264" h="1177" extrusionOk="0">
                  <a:moveTo>
                    <a:pt x="490" y="1"/>
                  </a:moveTo>
                  <a:cubicBezTo>
                    <a:pt x="480" y="1"/>
                    <a:pt x="471" y="10"/>
                    <a:pt x="471" y="20"/>
                  </a:cubicBezTo>
                  <a:cubicBezTo>
                    <a:pt x="451" y="69"/>
                    <a:pt x="441" y="118"/>
                    <a:pt x="421" y="177"/>
                  </a:cubicBezTo>
                  <a:cubicBezTo>
                    <a:pt x="421" y="167"/>
                    <a:pt x="421" y="158"/>
                    <a:pt x="412" y="147"/>
                  </a:cubicBezTo>
                  <a:cubicBezTo>
                    <a:pt x="392" y="118"/>
                    <a:pt x="373" y="79"/>
                    <a:pt x="353" y="49"/>
                  </a:cubicBezTo>
                  <a:cubicBezTo>
                    <a:pt x="353" y="40"/>
                    <a:pt x="343" y="40"/>
                    <a:pt x="343" y="40"/>
                  </a:cubicBezTo>
                  <a:cubicBezTo>
                    <a:pt x="323" y="40"/>
                    <a:pt x="314" y="49"/>
                    <a:pt x="323" y="69"/>
                  </a:cubicBezTo>
                  <a:cubicBezTo>
                    <a:pt x="343" y="108"/>
                    <a:pt x="362" y="147"/>
                    <a:pt x="392" y="187"/>
                  </a:cubicBezTo>
                  <a:cubicBezTo>
                    <a:pt x="343" y="177"/>
                    <a:pt x="294" y="158"/>
                    <a:pt x="245" y="138"/>
                  </a:cubicBezTo>
                  <a:lnTo>
                    <a:pt x="235" y="138"/>
                  </a:lnTo>
                  <a:cubicBezTo>
                    <a:pt x="216" y="138"/>
                    <a:pt x="206" y="177"/>
                    <a:pt x="225" y="177"/>
                  </a:cubicBezTo>
                  <a:cubicBezTo>
                    <a:pt x="294" y="197"/>
                    <a:pt x="353" y="216"/>
                    <a:pt x="412" y="236"/>
                  </a:cubicBezTo>
                  <a:cubicBezTo>
                    <a:pt x="441" y="275"/>
                    <a:pt x="460" y="324"/>
                    <a:pt x="480" y="363"/>
                  </a:cubicBezTo>
                  <a:cubicBezTo>
                    <a:pt x="431" y="343"/>
                    <a:pt x="382" y="334"/>
                    <a:pt x="333" y="314"/>
                  </a:cubicBezTo>
                  <a:lnTo>
                    <a:pt x="323" y="314"/>
                  </a:lnTo>
                  <a:cubicBezTo>
                    <a:pt x="304" y="314"/>
                    <a:pt x="304" y="343"/>
                    <a:pt x="323" y="354"/>
                  </a:cubicBezTo>
                  <a:cubicBezTo>
                    <a:pt x="382" y="373"/>
                    <a:pt x="451" y="393"/>
                    <a:pt x="510" y="412"/>
                  </a:cubicBezTo>
                  <a:cubicBezTo>
                    <a:pt x="519" y="432"/>
                    <a:pt x="539" y="461"/>
                    <a:pt x="549" y="481"/>
                  </a:cubicBezTo>
                  <a:cubicBezTo>
                    <a:pt x="539" y="491"/>
                    <a:pt x="529" y="500"/>
                    <a:pt x="519" y="520"/>
                  </a:cubicBezTo>
                  <a:cubicBezTo>
                    <a:pt x="510" y="530"/>
                    <a:pt x="500" y="550"/>
                    <a:pt x="500" y="569"/>
                  </a:cubicBezTo>
                  <a:lnTo>
                    <a:pt x="412" y="569"/>
                  </a:lnTo>
                  <a:lnTo>
                    <a:pt x="412" y="559"/>
                  </a:lnTo>
                  <a:lnTo>
                    <a:pt x="275" y="422"/>
                  </a:lnTo>
                  <a:lnTo>
                    <a:pt x="264" y="412"/>
                  </a:lnTo>
                  <a:cubicBezTo>
                    <a:pt x="245" y="412"/>
                    <a:pt x="235" y="432"/>
                    <a:pt x="245" y="452"/>
                  </a:cubicBezTo>
                  <a:lnTo>
                    <a:pt x="362" y="569"/>
                  </a:lnTo>
                  <a:cubicBezTo>
                    <a:pt x="314" y="559"/>
                    <a:pt x="264" y="559"/>
                    <a:pt x="216" y="559"/>
                  </a:cubicBezTo>
                  <a:cubicBezTo>
                    <a:pt x="166" y="510"/>
                    <a:pt x="127" y="461"/>
                    <a:pt x="79" y="412"/>
                  </a:cubicBezTo>
                  <a:lnTo>
                    <a:pt x="68" y="412"/>
                  </a:lnTo>
                  <a:cubicBezTo>
                    <a:pt x="49" y="412"/>
                    <a:pt x="39" y="432"/>
                    <a:pt x="49" y="441"/>
                  </a:cubicBezTo>
                  <a:lnTo>
                    <a:pt x="166" y="559"/>
                  </a:lnTo>
                  <a:lnTo>
                    <a:pt x="20" y="559"/>
                  </a:lnTo>
                  <a:cubicBezTo>
                    <a:pt x="0" y="559"/>
                    <a:pt x="0" y="589"/>
                    <a:pt x="20" y="598"/>
                  </a:cubicBezTo>
                  <a:lnTo>
                    <a:pt x="157" y="598"/>
                  </a:lnTo>
                  <a:lnTo>
                    <a:pt x="49" y="706"/>
                  </a:lnTo>
                  <a:cubicBezTo>
                    <a:pt x="29" y="716"/>
                    <a:pt x="49" y="735"/>
                    <a:pt x="59" y="735"/>
                  </a:cubicBezTo>
                  <a:lnTo>
                    <a:pt x="68" y="735"/>
                  </a:lnTo>
                  <a:cubicBezTo>
                    <a:pt x="118" y="687"/>
                    <a:pt x="166" y="648"/>
                    <a:pt x="216" y="598"/>
                  </a:cubicBezTo>
                  <a:cubicBezTo>
                    <a:pt x="264" y="598"/>
                    <a:pt x="304" y="598"/>
                    <a:pt x="353" y="608"/>
                  </a:cubicBezTo>
                  <a:cubicBezTo>
                    <a:pt x="314" y="637"/>
                    <a:pt x="284" y="677"/>
                    <a:pt x="245" y="706"/>
                  </a:cubicBezTo>
                  <a:cubicBezTo>
                    <a:pt x="225" y="726"/>
                    <a:pt x="235" y="746"/>
                    <a:pt x="255" y="746"/>
                  </a:cubicBezTo>
                  <a:cubicBezTo>
                    <a:pt x="255" y="746"/>
                    <a:pt x="264" y="746"/>
                    <a:pt x="264" y="735"/>
                  </a:cubicBezTo>
                  <a:cubicBezTo>
                    <a:pt x="314" y="696"/>
                    <a:pt x="362" y="648"/>
                    <a:pt x="412" y="608"/>
                  </a:cubicBezTo>
                  <a:lnTo>
                    <a:pt x="500" y="608"/>
                  </a:lnTo>
                  <a:cubicBezTo>
                    <a:pt x="510" y="637"/>
                    <a:pt x="519" y="667"/>
                    <a:pt x="549" y="687"/>
                  </a:cubicBezTo>
                  <a:cubicBezTo>
                    <a:pt x="529" y="716"/>
                    <a:pt x="519" y="735"/>
                    <a:pt x="500" y="765"/>
                  </a:cubicBezTo>
                  <a:lnTo>
                    <a:pt x="490" y="765"/>
                  </a:lnTo>
                  <a:cubicBezTo>
                    <a:pt x="431" y="785"/>
                    <a:pt x="373" y="794"/>
                    <a:pt x="304" y="814"/>
                  </a:cubicBezTo>
                  <a:cubicBezTo>
                    <a:pt x="284" y="814"/>
                    <a:pt x="294" y="853"/>
                    <a:pt x="314" y="853"/>
                  </a:cubicBezTo>
                  <a:cubicBezTo>
                    <a:pt x="362" y="833"/>
                    <a:pt x="421" y="824"/>
                    <a:pt x="471" y="814"/>
                  </a:cubicBezTo>
                  <a:lnTo>
                    <a:pt x="471" y="814"/>
                  </a:lnTo>
                  <a:cubicBezTo>
                    <a:pt x="451" y="853"/>
                    <a:pt x="421" y="892"/>
                    <a:pt x="402" y="931"/>
                  </a:cubicBezTo>
                  <a:lnTo>
                    <a:pt x="392" y="931"/>
                  </a:lnTo>
                  <a:cubicBezTo>
                    <a:pt x="323" y="951"/>
                    <a:pt x="264" y="961"/>
                    <a:pt x="206" y="981"/>
                  </a:cubicBezTo>
                  <a:cubicBezTo>
                    <a:pt x="177" y="981"/>
                    <a:pt x="186" y="1020"/>
                    <a:pt x="206" y="1020"/>
                  </a:cubicBezTo>
                  <a:lnTo>
                    <a:pt x="216" y="1020"/>
                  </a:lnTo>
                  <a:cubicBezTo>
                    <a:pt x="263" y="1001"/>
                    <a:pt x="312" y="991"/>
                    <a:pt x="369" y="981"/>
                  </a:cubicBezTo>
                  <a:lnTo>
                    <a:pt x="369" y="981"/>
                  </a:lnTo>
                  <a:cubicBezTo>
                    <a:pt x="362" y="984"/>
                    <a:pt x="361" y="992"/>
                    <a:pt x="353" y="1000"/>
                  </a:cubicBezTo>
                  <a:cubicBezTo>
                    <a:pt x="333" y="1029"/>
                    <a:pt x="314" y="1069"/>
                    <a:pt x="294" y="1098"/>
                  </a:cubicBezTo>
                  <a:cubicBezTo>
                    <a:pt x="284" y="1118"/>
                    <a:pt x="294" y="1127"/>
                    <a:pt x="314" y="1127"/>
                  </a:cubicBezTo>
                  <a:cubicBezTo>
                    <a:pt x="314" y="1127"/>
                    <a:pt x="323" y="1127"/>
                    <a:pt x="323" y="1118"/>
                  </a:cubicBezTo>
                  <a:cubicBezTo>
                    <a:pt x="353" y="1079"/>
                    <a:pt x="373" y="1039"/>
                    <a:pt x="402" y="1000"/>
                  </a:cubicBezTo>
                  <a:cubicBezTo>
                    <a:pt x="412" y="1049"/>
                    <a:pt x="421" y="1098"/>
                    <a:pt x="431" y="1157"/>
                  </a:cubicBezTo>
                  <a:cubicBezTo>
                    <a:pt x="431" y="1166"/>
                    <a:pt x="441" y="1166"/>
                    <a:pt x="451" y="1166"/>
                  </a:cubicBezTo>
                  <a:cubicBezTo>
                    <a:pt x="460" y="1166"/>
                    <a:pt x="471" y="1157"/>
                    <a:pt x="471" y="1147"/>
                  </a:cubicBezTo>
                  <a:cubicBezTo>
                    <a:pt x="460" y="1079"/>
                    <a:pt x="441" y="1020"/>
                    <a:pt x="431" y="951"/>
                  </a:cubicBezTo>
                  <a:cubicBezTo>
                    <a:pt x="451" y="912"/>
                    <a:pt x="480" y="873"/>
                    <a:pt x="500" y="833"/>
                  </a:cubicBezTo>
                  <a:cubicBezTo>
                    <a:pt x="510" y="883"/>
                    <a:pt x="529" y="931"/>
                    <a:pt x="539" y="990"/>
                  </a:cubicBezTo>
                  <a:cubicBezTo>
                    <a:pt x="539" y="1000"/>
                    <a:pt x="549" y="1000"/>
                    <a:pt x="558" y="1000"/>
                  </a:cubicBezTo>
                  <a:cubicBezTo>
                    <a:pt x="569" y="1000"/>
                    <a:pt x="578" y="990"/>
                    <a:pt x="578" y="981"/>
                  </a:cubicBezTo>
                  <a:cubicBezTo>
                    <a:pt x="558" y="912"/>
                    <a:pt x="549" y="853"/>
                    <a:pt x="529" y="785"/>
                  </a:cubicBezTo>
                  <a:cubicBezTo>
                    <a:pt x="549" y="765"/>
                    <a:pt x="569" y="735"/>
                    <a:pt x="578" y="706"/>
                  </a:cubicBezTo>
                  <a:cubicBezTo>
                    <a:pt x="598" y="716"/>
                    <a:pt x="617" y="716"/>
                    <a:pt x="637" y="716"/>
                  </a:cubicBezTo>
                  <a:lnTo>
                    <a:pt x="676" y="716"/>
                  </a:lnTo>
                  <a:cubicBezTo>
                    <a:pt x="686" y="735"/>
                    <a:pt x="696" y="765"/>
                    <a:pt x="715" y="794"/>
                  </a:cubicBezTo>
                  <a:cubicBezTo>
                    <a:pt x="696" y="863"/>
                    <a:pt x="676" y="922"/>
                    <a:pt x="656" y="981"/>
                  </a:cubicBezTo>
                  <a:cubicBezTo>
                    <a:pt x="656" y="1000"/>
                    <a:pt x="667" y="1010"/>
                    <a:pt x="676" y="1010"/>
                  </a:cubicBezTo>
                  <a:cubicBezTo>
                    <a:pt x="686" y="1010"/>
                    <a:pt x="696" y="1000"/>
                    <a:pt x="696" y="990"/>
                  </a:cubicBezTo>
                  <a:cubicBezTo>
                    <a:pt x="706" y="942"/>
                    <a:pt x="725" y="892"/>
                    <a:pt x="735" y="833"/>
                  </a:cubicBezTo>
                  <a:cubicBezTo>
                    <a:pt x="765" y="883"/>
                    <a:pt x="784" y="922"/>
                    <a:pt x="804" y="961"/>
                  </a:cubicBezTo>
                  <a:lnTo>
                    <a:pt x="804" y="971"/>
                  </a:lnTo>
                  <a:cubicBezTo>
                    <a:pt x="784" y="1029"/>
                    <a:pt x="765" y="1088"/>
                    <a:pt x="754" y="1157"/>
                  </a:cubicBezTo>
                  <a:cubicBezTo>
                    <a:pt x="745" y="1166"/>
                    <a:pt x="754" y="1177"/>
                    <a:pt x="774" y="1177"/>
                  </a:cubicBezTo>
                  <a:cubicBezTo>
                    <a:pt x="774" y="1177"/>
                    <a:pt x="784" y="1177"/>
                    <a:pt x="784" y="1166"/>
                  </a:cubicBezTo>
                  <a:cubicBezTo>
                    <a:pt x="804" y="1118"/>
                    <a:pt x="813" y="1059"/>
                    <a:pt x="833" y="1010"/>
                  </a:cubicBezTo>
                  <a:cubicBezTo>
                    <a:pt x="833" y="1020"/>
                    <a:pt x="843" y="1029"/>
                    <a:pt x="843" y="1029"/>
                  </a:cubicBezTo>
                  <a:cubicBezTo>
                    <a:pt x="863" y="1069"/>
                    <a:pt x="882" y="1098"/>
                    <a:pt x="902" y="1137"/>
                  </a:cubicBezTo>
                  <a:cubicBezTo>
                    <a:pt x="902" y="1147"/>
                    <a:pt x="911" y="1147"/>
                    <a:pt x="921" y="1147"/>
                  </a:cubicBezTo>
                  <a:cubicBezTo>
                    <a:pt x="931" y="1147"/>
                    <a:pt x="941" y="1137"/>
                    <a:pt x="931" y="1118"/>
                  </a:cubicBezTo>
                  <a:lnTo>
                    <a:pt x="872" y="1000"/>
                  </a:lnTo>
                  <a:lnTo>
                    <a:pt x="872" y="1000"/>
                  </a:lnTo>
                  <a:cubicBezTo>
                    <a:pt x="921" y="1010"/>
                    <a:pt x="970" y="1029"/>
                    <a:pt x="1019" y="1039"/>
                  </a:cubicBezTo>
                  <a:cubicBezTo>
                    <a:pt x="1039" y="1039"/>
                    <a:pt x="1048" y="1010"/>
                    <a:pt x="1029" y="1010"/>
                  </a:cubicBezTo>
                  <a:cubicBezTo>
                    <a:pt x="970" y="990"/>
                    <a:pt x="902" y="971"/>
                    <a:pt x="843" y="951"/>
                  </a:cubicBezTo>
                  <a:cubicBezTo>
                    <a:pt x="823" y="902"/>
                    <a:pt x="794" y="863"/>
                    <a:pt x="774" y="824"/>
                  </a:cubicBezTo>
                  <a:lnTo>
                    <a:pt x="774" y="824"/>
                  </a:lnTo>
                  <a:cubicBezTo>
                    <a:pt x="823" y="844"/>
                    <a:pt x="872" y="853"/>
                    <a:pt x="921" y="873"/>
                  </a:cubicBezTo>
                  <a:lnTo>
                    <a:pt x="931" y="873"/>
                  </a:lnTo>
                  <a:cubicBezTo>
                    <a:pt x="950" y="873"/>
                    <a:pt x="961" y="844"/>
                    <a:pt x="931" y="833"/>
                  </a:cubicBezTo>
                  <a:lnTo>
                    <a:pt x="754" y="775"/>
                  </a:lnTo>
                  <a:cubicBezTo>
                    <a:pt x="735" y="746"/>
                    <a:pt x="725" y="726"/>
                    <a:pt x="706" y="696"/>
                  </a:cubicBezTo>
                  <a:cubicBezTo>
                    <a:pt x="725" y="687"/>
                    <a:pt x="735" y="677"/>
                    <a:pt x="745" y="657"/>
                  </a:cubicBezTo>
                  <a:cubicBezTo>
                    <a:pt x="754" y="648"/>
                    <a:pt x="754" y="628"/>
                    <a:pt x="765" y="618"/>
                  </a:cubicBezTo>
                  <a:lnTo>
                    <a:pt x="843" y="618"/>
                  </a:lnTo>
                  <a:cubicBezTo>
                    <a:pt x="892" y="667"/>
                    <a:pt x="941" y="716"/>
                    <a:pt x="980" y="765"/>
                  </a:cubicBezTo>
                  <a:lnTo>
                    <a:pt x="1000" y="765"/>
                  </a:lnTo>
                  <a:cubicBezTo>
                    <a:pt x="1009" y="765"/>
                    <a:pt x="1019" y="746"/>
                    <a:pt x="1009" y="735"/>
                  </a:cubicBezTo>
                  <a:cubicBezTo>
                    <a:pt x="970" y="696"/>
                    <a:pt x="931" y="657"/>
                    <a:pt x="902" y="618"/>
                  </a:cubicBezTo>
                  <a:cubicBezTo>
                    <a:pt x="941" y="618"/>
                    <a:pt x="990" y="618"/>
                    <a:pt x="1039" y="628"/>
                  </a:cubicBezTo>
                  <a:lnTo>
                    <a:pt x="1176" y="765"/>
                  </a:lnTo>
                  <a:cubicBezTo>
                    <a:pt x="1186" y="775"/>
                    <a:pt x="1186" y="775"/>
                    <a:pt x="1196" y="775"/>
                  </a:cubicBezTo>
                  <a:cubicBezTo>
                    <a:pt x="1205" y="775"/>
                    <a:pt x="1215" y="755"/>
                    <a:pt x="1205" y="746"/>
                  </a:cubicBezTo>
                  <a:cubicBezTo>
                    <a:pt x="1166" y="706"/>
                    <a:pt x="1127" y="667"/>
                    <a:pt x="1098" y="628"/>
                  </a:cubicBezTo>
                  <a:lnTo>
                    <a:pt x="1235" y="628"/>
                  </a:lnTo>
                  <a:cubicBezTo>
                    <a:pt x="1264" y="628"/>
                    <a:pt x="1264" y="589"/>
                    <a:pt x="1235" y="589"/>
                  </a:cubicBezTo>
                  <a:lnTo>
                    <a:pt x="1098" y="589"/>
                  </a:lnTo>
                  <a:cubicBezTo>
                    <a:pt x="1137" y="550"/>
                    <a:pt x="1176" y="520"/>
                    <a:pt x="1215" y="481"/>
                  </a:cubicBezTo>
                  <a:cubicBezTo>
                    <a:pt x="1225" y="471"/>
                    <a:pt x="1215" y="452"/>
                    <a:pt x="1196" y="452"/>
                  </a:cubicBezTo>
                  <a:lnTo>
                    <a:pt x="1186" y="452"/>
                  </a:lnTo>
                  <a:cubicBezTo>
                    <a:pt x="1137" y="500"/>
                    <a:pt x="1088" y="539"/>
                    <a:pt x="1048" y="589"/>
                  </a:cubicBezTo>
                  <a:cubicBezTo>
                    <a:pt x="1000" y="579"/>
                    <a:pt x="950" y="579"/>
                    <a:pt x="902" y="579"/>
                  </a:cubicBezTo>
                  <a:cubicBezTo>
                    <a:pt x="941" y="550"/>
                    <a:pt x="980" y="510"/>
                    <a:pt x="1019" y="471"/>
                  </a:cubicBezTo>
                  <a:cubicBezTo>
                    <a:pt x="1029" y="461"/>
                    <a:pt x="1019" y="441"/>
                    <a:pt x="1000" y="441"/>
                  </a:cubicBezTo>
                  <a:lnTo>
                    <a:pt x="990" y="452"/>
                  </a:lnTo>
                  <a:cubicBezTo>
                    <a:pt x="941" y="491"/>
                    <a:pt x="892" y="530"/>
                    <a:pt x="852" y="579"/>
                  </a:cubicBezTo>
                  <a:lnTo>
                    <a:pt x="765" y="579"/>
                  </a:lnTo>
                  <a:cubicBezTo>
                    <a:pt x="765" y="539"/>
                    <a:pt x="745" y="510"/>
                    <a:pt x="715" y="481"/>
                  </a:cubicBezTo>
                  <a:cubicBezTo>
                    <a:pt x="735" y="461"/>
                    <a:pt x="745" y="441"/>
                    <a:pt x="754" y="422"/>
                  </a:cubicBezTo>
                  <a:lnTo>
                    <a:pt x="765" y="422"/>
                  </a:lnTo>
                  <a:cubicBezTo>
                    <a:pt x="823" y="402"/>
                    <a:pt x="892" y="383"/>
                    <a:pt x="950" y="373"/>
                  </a:cubicBezTo>
                  <a:cubicBezTo>
                    <a:pt x="980" y="363"/>
                    <a:pt x="970" y="334"/>
                    <a:pt x="950" y="334"/>
                  </a:cubicBezTo>
                  <a:lnTo>
                    <a:pt x="941" y="334"/>
                  </a:lnTo>
                  <a:cubicBezTo>
                    <a:pt x="892" y="343"/>
                    <a:pt x="843" y="363"/>
                    <a:pt x="784" y="373"/>
                  </a:cubicBezTo>
                  <a:cubicBezTo>
                    <a:pt x="813" y="334"/>
                    <a:pt x="833" y="295"/>
                    <a:pt x="863" y="256"/>
                  </a:cubicBezTo>
                  <a:lnTo>
                    <a:pt x="872" y="256"/>
                  </a:lnTo>
                  <a:cubicBezTo>
                    <a:pt x="931" y="236"/>
                    <a:pt x="990" y="216"/>
                    <a:pt x="1059" y="206"/>
                  </a:cubicBezTo>
                  <a:cubicBezTo>
                    <a:pt x="1078" y="197"/>
                    <a:pt x="1068" y="167"/>
                    <a:pt x="1048" y="167"/>
                  </a:cubicBezTo>
                  <a:cubicBezTo>
                    <a:pt x="990" y="177"/>
                    <a:pt x="941" y="197"/>
                    <a:pt x="892" y="206"/>
                  </a:cubicBezTo>
                  <a:cubicBezTo>
                    <a:pt x="892" y="197"/>
                    <a:pt x="902" y="197"/>
                    <a:pt x="902" y="187"/>
                  </a:cubicBezTo>
                  <a:cubicBezTo>
                    <a:pt x="921" y="147"/>
                    <a:pt x="941" y="118"/>
                    <a:pt x="961" y="79"/>
                  </a:cubicBezTo>
                  <a:cubicBezTo>
                    <a:pt x="970" y="69"/>
                    <a:pt x="961" y="49"/>
                    <a:pt x="950" y="49"/>
                  </a:cubicBezTo>
                  <a:cubicBezTo>
                    <a:pt x="941" y="49"/>
                    <a:pt x="941" y="60"/>
                    <a:pt x="931" y="60"/>
                  </a:cubicBezTo>
                  <a:cubicBezTo>
                    <a:pt x="911" y="99"/>
                    <a:pt x="882" y="147"/>
                    <a:pt x="863" y="187"/>
                  </a:cubicBezTo>
                  <a:cubicBezTo>
                    <a:pt x="843" y="128"/>
                    <a:pt x="833" y="79"/>
                    <a:pt x="823" y="30"/>
                  </a:cubicBezTo>
                  <a:cubicBezTo>
                    <a:pt x="823" y="20"/>
                    <a:pt x="813" y="20"/>
                    <a:pt x="804" y="20"/>
                  </a:cubicBezTo>
                  <a:cubicBezTo>
                    <a:pt x="794" y="20"/>
                    <a:pt x="784" y="30"/>
                    <a:pt x="784" y="40"/>
                  </a:cubicBezTo>
                  <a:cubicBezTo>
                    <a:pt x="804" y="99"/>
                    <a:pt x="813" y="167"/>
                    <a:pt x="833" y="226"/>
                  </a:cubicBezTo>
                  <a:cubicBezTo>
                    <a:pt x="804" y="265"/>
                    <a:pt x="784" y="314"/>
                    <a:pt x="754" y="354"/>
                  </a:cubicBezTo>
                  <a:cubicBezTo>
                    <a:pt x="745" y="295"/>
                    <a:pt x="735" y="245"/>
                    <a:pt x="725" y="197"/>
                  </a:cubicBezTo>
                  <a:cubicBezTo>
                    <a:pt x="715" y="187"/>
                    <a:pt x="715" y="187"/>
                    <a:pt x="706" y="187"/>
                  </a:cubicBezTo>
                  <a:cubicBezTo>
                    <a:pt x="696" y="187"/>
                    <a:pt x="686" y="197"/>
                    <a:pt x="686" y="206"/>
                  </a:cubicBezTo>
                  <a:cubicBezTo>
                    <a:pt x="696" y="265"/>
                    <a:pt x="715" y="334"/>
                    <a:pt x="725" y="393"/>
                  </a:cubicBezTo>
                  <a:cubicBezTo>
                    <a:pt x="715" y="422"/>
                    <a:pt x="696" y="441"/>
                    <a:pt x="686" y="461"/>
                  </a:cubicBezTo>
                  <a:cubicBezTo>
                    <a:pt x="667" y="461"/>
                    <a:pt x="647" y="452"/>
                    <a:pt x="637" y="452"/>
                  </a:cubicBezTo>
                  <a:cubicBezTo>
                    <a:pt x="617" y="452"/>
                    <a:pt x="598" y="461"/>
                    <a:pt x="578" y="461"/>
                  </a:cubicBezTo>
                  <a:cubicBezTo>
                    <a:pt x="569" y="441"/>
                    <a:pt x="558" y="422"/>
                    <a:pt x="549" y="393"/>
                  </a:cubicBezTo>
                  <a:cubicBezTo>
                    <a:pt x="569" y="324"/>
                    <a:pt x="578" y="265"/>
                    <a:pt x="598" y="197"/>
                  </a:cubicBezTo>
                  <a:cubicBezTo>
                    <a:pt x="608" y="187"/>
                    <a:pt x="588" y="177"/>
                    <a:pt x="578" y="177"/>
                  </a:cubicBezTo>
                  <a:cubicBezTo>
                    <a:pt x="578" y="177"/>
                    <a:pt x="569" y="177"/>
                    <a:pt x="569" y="187"/>
                  </a:cubicBezTo>
                  <a:cubicBezTo>
                    <a:pt x="549" y="245"/>
                    <a:pt x="529" y="295"/>
                    <a:pt x="519" y="343"/>
                  </a:cubicBezTo>
                  <a:cubicBezTo>
                    <a:pt x="500" y="304"/>
                    <a:pt x="471" y="265"/>
                    <a:pt x="451" y="226"/>
                  </a:cubicBezTo>
                  <a:lnTo>
                    <a:pt x="451" y="216"/>
                  </a:lnTo>
                  <a:cubicBezTo>
                    <a:pt x="471" y="158"/>
                    <a:pt x="490" y="89"/>
                    <a:pt x="510" y="30"/>
                  </a:cubicBezTo>
                  <a:cubicBezTo>
                    <a:pt x="510" y="10"/>
                    <a:pt x="500" y="1"/>
                    <a:pt x="490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4"/>
            <p:cNvSpPr/>
            <p:nvPr/>
          </p:nvSpPr>
          <p:spPr>
            <a:xfrm>
              <a:off x="1397060" y="4894044"/>
              <a:ext cx="215100" cy="199984"/>
            </a:xfrm>
            <a:custGeom>
              <a:avLst/>
              <a:gdLst/>
              <a:ahLst/>
              <a:cxnLst/>
              <a:rect l="l" t="t" r="r" b="b"/>
              <a:pathLst>
                <a:path w="1266" h="1177" extrusionOk="0">
                  <a:moveTo>
                    <a:pt x="491" y="1"/>
                  </a:moveTo>
                  <a:cubicBezTo>
                    <a:pt x="481" y="1"/>
                    <a:pt x="481" y="10"/>
                    <a:pt x="471" y="20"/>
                  </a:cubicBezTo>
                  <a:cubicBezTo>
                    <a:pt x="462" y="69"/>
                    <a:pt x="442" y="118"/>
                    <a:pt x="432" y="177"/>
                  </a:cubicBezTo>
                  <a:cubicBezTo>
                    <a:pt x="422" y="167"/>
                    <a:pt x="422" y="158"/>
                    <a:pt x="412" y="147"/>
                  </a:cubicBezTo>
                  <a:cubicBezTo>
                    <a:pt x="403" y="118"/>
                    <a:pt x="383" y="79"/>
                    <a:pt x="364" y="49"/>
                  </a:cubicBezTo>
                  <a:cubicBezTo>
                    <a:pt x="353" y="40"/>
                    <a:pt x="353" y="40"/>
                    <a:pt x="344" y="40"/>
                  </a:cubicBezTo>
                  <a:cubicBezTo>
                    <a:pt x="334" y="40"/>
                    <a:pt x="314" y="49"/>
                    <a:pt x="324" y="60"/>
                  </a:cubicBezTo>
                  <a:cubicBezTo>
                    <a:pt x="353" y="108"/>
                    <a:pt x="373" y="147"/>
                    <a:pt x="393" y="187"/>
                  </a:cubicBezTo>
                  <a:cubicBezTo>
                    <a:pt x="344" y="177"/>
                    <a:pt x="295" y="158"/>
                    <a:pt x="246" y="138"/>
                  </a:cubicBezTo>
                  <a:lnTo>
                    <a:pt x="236" y="138"/>
                  </a:lnTo>
                  <a:cubicBezTo>
                    <a:pt x="216" y="138"/>
                    <a:pt x="216" y="167"/>
                    <a:pt x="236" y="177"/>
                  </a:cubicBezTo>
                  <a:cubicBezTo>
                    <a:pt x="295" y="197"/>
                    <a:pt x="353" y="216"/>
                    <a:pt x="422" y="236"/>
                  </a:cubicBezTo>
                  <a:cubicBezTo>
                    <a:pt x="442" y="275"/>
                    <a:pt x="462" y="314"/>
                    <a:pt x="491" y="363"/>
                  </a:cubicBezTo>
                  <a:cubicBezTo>
                    <a:pt x="442" y="343"/>
                    <a:pt x="383" y="334"/>
                    <a:pt x="334" y="314"/>
                  </a:cubicBezTo>
                  <a:cubicBezTo>
                    <a:pt x="314" y="314"/>
                    <a:pt x="305" y="343"/>
                    <a:pt x="324" y="354"/>
                  </a:cubicBezTo>
                  <a:cubicBezTo>
                    <a:pt x="393" y="373"/>
                    <a:pt x="451" y="393"/>
                    <a:pt x="510" y="412"/>
                  </a:cubicBezTo>
                  <a:cubicBezTo>
                    <a:pt x="530" y="432"/>
                    <a:pt x="540" y="461"/>
                    <a:pt x="549" y="481"/>
                  </a:cubicBezTo>
                  <a:cubicBezTo>
                    <a:pt x="540" y="491"/>
                    <a:pt x="530" y="500"/>
                    <a:pt x="520" y="520"/>
                  </a:cubicBezTo>
                  <a:cubicBezTo>
                    <a:pt x="510" y="530"/>
                    <a:pt x="510" y="550"/>
                    <a:pt x="501" y="569"/>
                  </a:cubicBezTo>
                  <a:lnTo>
                    <a:pt x="422" y="569"/>
                  </a:lnTo>
                  <a:lnTo>
                    <a:pt x="412" y="559"/>
                  </a:lnTo>
                  <a:cubicBezTo>
                    <a:pt x="373" y="510"/>
                    <a:pt x="324" y="471"/>
                    <a:pt x="285" y="422"/>
                  </a:cubicBezTo>
                  <a:cubicBezTo>
                    <a:pt x="275" y="412"/>
                    <a:pt x="275" y="412"/>
                    <a:pt x="266" y="412"/>
                  </a:cubicBezTo>
                  <a:cubicBezTo>
                    <a:pt x="255" y="412"/>
                    <a:pt x="236" y="432"/>
                    <a:pt x="255" y="452"/>
                  </a:cubicBezTo>
                  <a:cubicBezTo>
                    <a:pt x="295" y="491"/>
                    <a:pt x="324" y="530"/>
                    <a:pt x="364" y="569"/>
                  </a:cubicBezTo>
                  <a:cubicBezTo>
                    <a:pt x="314" y="559"/>
                    <a:pt x="275" y="559"/>
                    <a:pt x="226" y="559"/>
                  </a:cubicBezTo>
                  <a:lnTo>
                    <a:pt x="216" y="559"/>
                  </a:lnTo>
                  <a:cubicBezTo>
                    <a:pt x="177" y="510"/>
                    <a:pt x="128" y="461"/>
                    <a:pt x="89" y="412"/>
                  </a:cubicBezTo>
                  <a:lnTo>
                    <a:pt x="70" y="412"/>
                  </a:lnTo>
                  <a:cubicBezTo>
                    <a:pt x="59" y="412"/>
                    <a:pt x="40" y="432"/>
                    <a:pt x="59" y="441"/>
                  </a:cubicBezTo>
                  <a:cubicBezTo>
                    <a:pt x="99" y="481"/>
                    <a:pt x="128" y="520"/>
                    <a:pt x="168" y="559"/>
                  </a:cubicBezTo>
                  <a:lnTo>
                    <a:pt x="20" y="559"/>
                  </a:lnTo>
                  <a:cubicBezTo>
                    <a:pt x="1" y="559"/>
                    <a:pt x="1" y="589"/>
                    <a:pt x="20" y="589"/>
                  </a:cubicBezTo>
                  <a:cubicBezTo>
                    <a:pt x="70" y="598"/>
                    <a:pt x="118" y="598"/>
                    <a:pt x="168" y="598"/>
                  </a:cubicBezTo>
                  <a:cubicBezTo>
                    <a:pt x="128" y="628"/>
                    <a:pt x="89" y="667"/>
                    <a:pt x="50" y="706"/>
                  </a:cubicBezTo>
                  <a:cubicBezTo>
                    <a:pt x="40" y="716"/>
                    <a:pt x="50" y="735"/>
                    <a:pt x="59" y="735"/>
                  </a:cubicBezTo>
                  <a:lnTo>
                    <a:pt x="79" y="735"/>
                  </a:lnTo>
                  <a:cubicBezTo>
                    <a:pt x="118" y="687"/>
                    <a:pt x="168" y="648"/>
                    <a:pt x="216" y="598"/>
                  </a:cubicBezTo>
                  <a:lnTo>
                    <a:pt x="364" y="598"/>
                  </a:lnTo>
                  <a:cubicBezTo>
                    <a:pt x="324" y="637"/>
                    <a:pt x="285" y="677"/>
                    <a:pt x="246" y="706"/>
                  </a:cubicBezTo>
                  <a:cubicBezTo>
                    <a:pt x="226" y="726"/>
                    <a:pt x="246" y="745"/>
                    <a:pt x="255" y="745"/>
                  </a:cubicBezTo>
                  <a:cubicBezTo>
                    <a:pt x="266" y="745"/>
                    <a:pt x="266" y="735"/>
                    <a:pt x="275" y="735"/>
                  </a:cubicBezTo>
                  <a:cubicBezTo>
                    <a:pt x="314" y="696"/>
                    <a:pt x="364" y="648"/>
                    <a:pt x="412" y="608"/>
                  </a:cubicBezTo>
                  <a:lnTo>
                    <a:pt x="510" y="608"/>
                  </a:lnTo>
                  <a:cubicBezTo>
                    <a:pt x="510" y="637"/>
                    <a:pt x="530" y="667"/>
                    <a:pt x="549" y="687"/>
                  </a:cubicBezTo>
                  <a:cubicBezTo>
                    <a:pt x="540" y="716"/>
                    <a:pt x="520" y="735"/>
                    <a:pt x="501" y="765"/>
                  </a:cubicBezTo>
                  <a:cubicBezTo>
                    <a:pt x="432" y="785"/>
                    <a:pt x="373" y="794"/>
                    <a:pt x="314" y="814"/>
                  </a:cubicBezTo>
                  <a:cubicBezTo>
                    <a:pt x="285" y="814"/>
                    <a:pt x="295" y="853"/>
                    <a:pt x="314" y="853"/>
                  </a:cubicBezTo>
                  <a:cubicBezTo>
                    <a:pt x="373" y="833"/>
                    <a:pt x="422" y="824"/>
                    <a:pt x="471" y="814"/>
                  </a:cubicBezTo>
                  <a:lnTo>
                    <a:pt x="471" y="814"/>
                  </a:lnTo>
                  <a:cubicBezTo>
                    <a:pt x="451" y="853"/>
                    <a:pt x="422" y="892"/>
                    <a:pt x="403" y="931"/>
                  </a:cubicBezTo>
                  <a:lnTo>
                    <a:pt x="393" y="931"/>
                  </a:lnTo>
                  <a:cubicBezTo>
                    <a:pt x="334" y="951"/>
                    <a:pt x="266" y="961"/>
                    <a:pt x="207" y="981"/>
                  </a:cubicBezTo>
                  <a:cubicBezTo>
                    <a:pt x="187" y="981"/>
                    <a:pt x="187" y="1020"/>
                    <a:pt x="207" y="1020"/>
                  </a:cubicBezTo>
                  <a:lnTo>
                    <a:pt x="216" y="1020"/>
                  </a:lnTo>
                  <a:cubicBezTo>
                    <a:pt x="266" y="1000"/>
                    <a:pt x="324" y="990"/>
                    <a:pt x="373" y="981"/>
                  </a:cubicBezTo>
                  <a:lnTo>
                    <a:pt x="373" y="981"/>
                  </a:lnTo>
                  <a:cubicBezTo>
                    <a:pt x="373" y="981"/>
                    <a:pt x="364" y="990"/>
                    <a:pt x="364" y="1000"/>
                  </a:cubicBezTo>
                  <a:cubicBezTo>
                    <a:pt x="334" y="1029"/>
                    <a:pt x="314" y="1068"/>
                    <a:pt x="295" y="1098"/>
                  </a:cubicBezTo>
                  <a:cubicBezTo>
                    <a:pt x="285" y="1118"/>
                    <a:pt x="305" y="1127"/>
                    <a:pt x="314" y="1127"/>
                  </a:cubicBezTo>
                  <a:cubicBezTo>
                    <a:pt x="324" y="1127"/>
                    <a:pt x="324" y="1127"/>
                    <a:pt x="334" y="1118"/>
                  </a:cubicBezTo>
                  <a:cubicBezTo>
                    <a:pt x="353" y="1079"/>
                    <a:pt x="383" y="1039"/>
                    <a:pt x="403" y="1000"/>
                  </a:cubicBezTo>
                  <a:cubicBezTo>
                    <a:pt x="412" y="1049"/>
                    <a:pt x="422" y="1098"/>
                    <a:pt x="442" y="1157"/>
                  </a:cubicBezTo>
                  <a:cubicBezTo>
                    <a:pt x="442" y="1166"/>
                    <a:pt x="451" y="1166"/>
                    <a:pt x="451" y="1166"/>
                  </a:cubicBezTo>
                  <a:cubicBezTo>
                    <a:pt x="471" y="1166"/>
                    <a:pt x="481" y="1157"/>
                    <a:pt x="471" y="1147"/>
                  </a:cubicBezTo>
                  <a:cubicBezTo>
                    <a:pt x="462" y="1079"/>
                    <a:pt x="442" y="1020"/>
                    <a:pt x="432" y="951"/>
                  </a:cubicBezTo>
                  <a:cubicBezTo>
                    <a:pt x="462" y="912"/>
                    <a:pt x="481" y="872"/>
                    <a:pt x="510" y="833"/>
                  </a:cubicBezTo>
                  <a:cubicBezTo>
                    <a:pt x="520" y="883"/>
                    <a:pt x="530" y="931"/>
                    <a:pt x="540" y="990"/>
                  </a:cubicBezTo>
                  <a:cubicBezTo>
                    <a:pt x="540" y="1000"/>
                    <a:pt x="549" y="1000"/>
                    <a:pt x="560" y="1000"/>
                  </a:cubicBezTo>
                  <a:cubicBezTo>
                    <a:pt x="569" y="1000"/>
                    <a:pt x="579" y="990"/>
                    <a:pt x="579" y="981"/>
                  </a:cubicBezTo>
                  <a:cubicBezTo>
                    <a:pt x="560" y="912"/>
                    <a:pt x="549" y="853"/>
                    <a:pt x="540" y="785"/>
                  </a:cubicBezTo>
                  <a:cubicBezTo>
                    <a:pt x="549" y="765"/>
                    <a:pt x="569" y="735"/>
                    <a:pt x="579" y="706"/>
                  </a:cubicBezTo>
                  <a:cubicBezTo>
                    <a:pt x="599" y="716"/>
                    <a:pt x="618" y="716"/>
                    <a:pt x="638" y="716"/>
                  </a:cubicBezTo>
                  <a:lnTo>
                    <a:pt x="677" y="716"/>
                  </a:lnTo>
                  <a:cubicBezTo>
                    <a:pt x="687" y="735"/>
                    <a:pt x="706" y="765"/>
                    <a:pt x="716" y="794"/>
                  </a:cubicBezTo>
                  <a:cubicBezTo>
                    <a:pt x="697" y="853"/>
                    <a:pt x="677" y="922"/>
                    <a:pt x="658" y="981"/>
                  </a:cubicBezTo>
                  <a:cubicBezTo>
                    <a:pt x="658" y="1000"/>
                    <a:pt x="667" y="1010"/>
                    <a:pt x="677" y="1010"/>
                  </a:cubicBezTo>
                  <a:cubicBezTo>
                    <a:pt x="687" y="1010"/>
                    <a:pt x="697" y="1000"/>
                    <a:pt x="697" y="990"/>
                  </a:cubicBezTo>
                  <a:cubicBezTo>
                    <a:pt x="716" y="941"/>
                    <a:pt x="726" y="892"/>
                    <a:pt x="745" y="833"/>
                  </a:cubicBezTo>
                  <a:cubicBezTo>
                    <a:pt x="765" y="883"/>
                    <a:pt x="785" y="922"/>
                    <a:pt x="814" y="961"/>
                  </a:cubicBezTo>
                  <a:lnTo>
                    <a:pt x="804" y="970"/>
                  </a:lnTo>
                  <a:cubicBezTo>
                    <a:pt x="795" y="1029"/>
                    <a:pt x="775" y="1088"/>
                    <a:pt x="756" y="1157"/>
                  </a:cubicBezTo>
                  <a:cubicBezTo>
                    <a:pt x="756" y="1166"/>
                    <a:pt x="765" y="1177"/>
                    <a:pt x="775" y="1177"/>
                  </a:cubicBezTo>
                  <a:cubicBezTo>
                    <a:pt x="785" y="1177"/>
                    <a:pt x="785" y="1177"/>
                    <a:pt x="795" y="1166"/>
                  </a:cubicBezTo>
                  <a:cubicBezTo>
                    <a:pt x="804" y="1118"/>
                    <a:pt x="824" y="1059"/>
                    <a:pt x="834" y="1010"/>
                  </a:cubicBezTo>
                  <a:lnTo>
                    <a:pt x="854" y="1029"/>
                  </a:lnTo>
                  <a:cubicBezTo>
                    <a:pt x="863" y="1068"/>
                    <a:pt x="883" y="1098"/>
                    <a:pt x="902" y="1137"/>
                  </a:cubicBezTo>
                  <a:cubicBezTo>
                    <a:pt x="912" y="1147"/>
                    <a:pt x="912" y="1147"/>
                    <a:pt x="922" y="1147"/>
                  </a:cubicBezTo>
                  <a:cubicBezTo>
                    <a:pt x="932" y="1147"/>
                    <a:pt x="952" y="1137"/>
                    <a:pt x="941" y="1118"/>
                  </a:cubicBezTo>
                  <a:cubicBezTo>
                    <a:pt x="922" y="1079"/>
                    <a:pt x="893" y="1039"/>
                    <a:pt x="873" y="990"/>
                  </a:cubicBezTo>
                  <a:lnTo>
                    <a:pt x="873" y="990"/>
                  </a:lnTo>
                  <a:cubicBezTo>
                    <a:pt x="922" y="1010"/>
                    <a:pt x="971" y="1029"/>
                    <a:pt x="1020" y="1039"/>
                  </a:cubicBezTo>
                  <a:lnTo>
                    <a:pt x="1030" y="1039"/>
                  </a:lnTo>
                  <a:cubicBezTo>
                    <a:pt x="1050" y="1039"/>
                    <a:pt x="1050" y="1010"/>
                    <a:pt x="1030" y="1000"/>
                  </a:cubicBezTo>
                  <a:cubicBezTo>
                    <a:pt x="971" y="981"/>
                    <a:pt x="912" y="970"/>
                    <a:pt x="843" y="951"/>
                  </a:cubicBezTo>
                  <a:cubicBezTo>
                    <a:pt x="824" y="902"/>
                    <a:pt x="804" y="863"/>
                    <a:pt x="775" y="824"/>
                  </a:cubicBezTo>
                  <a:lnTo>
                    <a:pt x="775" y="824"/>
                  </a:lnTo>
                  <a:cubicBezTo>
                    <a:pt x="834" y="833"/>
                    <a:pt x="883" y="853"/>
                    <a:pt x="932" y="872"/>
                  </a:cubicBezTo>
                  <a:cubicBezTo>
                    <a:pt x="952" y="872"/>
                    <a:pt x="961" y="843"/>
                    <a:pt x="941" y="833"/>
                  </a:cubicBezTo>
                  <a:cubicBezTo>
                    <a:pt x="873" y="814"/>
                    <a:pt x="814" y="794"/>
                    <a:pt x="756" y="774"/>
                  </a:cubicBezTo>
                  <a:cubicBezTo>
                    <a:pt x="736" y="745"/>
                    <a:pt x="726" y="726"/>
                    <a:pt x="716" y="696"/>
                  </a:cubicBezTo>
                  <a:cubicBezTo>
                    <a:pt x="726" y="687"/>
                    <a:pt x="736" y="677"/>
                    <a:pt x="745" y="657"/>
                  </a:cubicBezTo>
                  <a:cubicBezTo>
                    <a:pt x="756" y="648"/>
                    <a:pt x="765" y="628"/>
                    <a:pt x="765" y="618"/>
                  </a:cubicBezTo>
                  <a:lnTo>
                    <a:pt x="854" y="618"/>
                  </a:lnTo>
                  <a:cubicBezTo>
                    <a:pt x="893" y="667"/>
                    <a:pt x="941" y="716"/>
                    <a:pt x="981" y="765"/>
                  </a:cubicBezTo>
                  <a:lnTo>
                    <a:pt x="1000" y="765"/>
                  </a:lnTo>
                  <a:cubicBezTo>
                    <a:pt x="1010" y="765"/>
                    <a:pt x="1030" y="745"/>
                    <a:pt x="1010" y="735"/>
                  </a:cubicBezTo>
                  <a:cubicBezTo>
                    <a:pt x="981" y="696"/>
                    <a:pt x="941" y="657"/>
                    <a:pt x="902" y="618"/>
                  </a:cubicBezTo>
                  <a:lnTo>
                    <a:pt x="1039" y="618"/>
                  </a:lnTo>
                  <a:cubicBezTo>
                    <a:pt x="1039" y="628"/>
                    <a:pt x="1050" y="628"/>
                    <a:pt x="1050" y="628"/>
                  </a:cubicBezTo>
                  <a:cubicBezTo>
                    <a:pt x="1089" y="677"/>
                    <a:pt x="1137" y="716"/>
                    <a:pt x="1177" y="765"/>
                  </a:cubicBezTo>
                  <a:cubicBezTo>
                    <a:pt x="1187" y="774"/>
                    <a:pt x="1187" y="774"/>
                    <a:pt x="1196" y="774"/>
                  </a:cubicBezTo>
                  <a:cubicBezTo>
                    <a:pt x="1206" y="774"/>
                    <a:pt x="1226" y="755"/>
                    <a:pt x="1206" y="745"/>
                  </a:cubicBezTo>
                  <a:cubicBezTo>
                    <a:pt x="1177" y="706"/>
                    <a:pt x="1137" y="667"/>
                    <a:pt x="1098" y="628"/>
                  </a:cubicBezTo>
                  <a:lnTo>
                    <a:pt x="1246" y="628"/>
                  </a:lnTo>
                  <a:cubicBezTo>
                    <a:pt x="1265" y="628"/>
                    <a:pt x="1265" y="589"/>
                    <a:pt x="1246" y="589"/>
                  </a:cubicBezTo>
                  <a:lnTo>
                    <a:pt x="1098" y="589"/>
                  </a:lnTo>
                  <a:cubicBezTo>
                    <a:pt x="1137" y="550"/>
                    <a:pt x="1177" y="520"/>
                    <a:pt x="1216" y="481"/>
                  </a:cubicBezTo>
                  <a:cubicBezTo>
                    <a:pt x="1235" y="471"/>
                    <a:pt x="1216" y="452"/>
                    <a:pt x="1206" y="452"/>
                  </a:cubicBezTo>
                  <a:lnTo>
                    <a:pt x="1187" y="452"/>
                  </a:lnTo>
                  <a:cubicBezTo>
                    <a:pt x="1148" y="500"/>
                    <a:pt x="1098" y="539"/>
                    <a:pt x="1050" y="579"/>
                  </a:cubicBezTo>
                  <a:lnTo>
                    <a:pt x="1050" y="589"/>
                  </a:lnTo>
                  <a:cubicBezTo>
                    <a:pt x="1000" y="579"/>
                    <a:pt x="952" y="579"/>
                    <a:pt x="902" y="579"/>
                  </a:cubicBezTo>
                  <a:cubicBezTo>
                    <a:pt x="941" y="550"/>
                    <a:pt x="981" y="510"/>
                    <a:pt x="1020" y="471"/>
                  </a:cubicBezTo>
                  <a:cubicBezTo>
                    <a:pt x="1039" y="461"/>
                    <a:pt x="1020" y="441"/>
                    <a:pt x="1010" y="441"/>
                  </a:cubicBezTo>
                  <a:lnTo>
                    <a:pt x="991" y="441"/>
                  </a:lnTo>
                  <a:cubicBezTo>
                    <a:pt x="952" y="491"/>
                    <a:pt x="902" y="530"/>
                    <a:pt x="854" y="579"/>
                  </a:cubicBezTo>
                  <a:lnTo>
                    <a:pt x="765" y="579"/>
                  </a:lnTo>
                  <a:cubicBezTo>
                    <a:pt x="765" y="539"/>
                    <a:pt x="745" y="510"/>
                    <a:pt x="726" y="481"/>
                  </a:cubicBezTo>
                  <a:cubicBezTo>
                    <a:pt x="736" y="461"/>
                    <a:pt x="745" y="441"/>
                    <a:pt x="765" y="422"/>
                  </a:cubicBezTo>
                  <a:cubicBezTo>
                    <a:pt x="834" y="402"/>
                    <a:pt x="893" y="383"/>
                    <a:pt x="961" y="373"/>
                  </a:cubicBezTo>
                  <a:cubicBezTo>
                    <a:pt x="981" y="363"/>
                    <a:pt x="971" y="334"/>
                    <a:pt x="952" y="334"/>
                  </a:cubicBezTo>
                  <a:cubicBezTo>
                    <a:pt x="893" y="343"/>
                    <a:pt x="843" y="363"/>
                    <a:pt x="795" y="373"/>
                  </a:cubicBezTo>
                  <a:cubicBezTo>
                    <a:pt x="814" y="334"/>
                    <a:pt x="843" y="295"/>
                    <a:pt x="863" y="256"/>
                  </a:cubicBezTo>
                  <a:lnTo>
                    <a:pt x="873" y="256"/>
                  </a:lnTo>
                  <a:cubicBezTo>
                    <a:pt x="932" y="236"/>
                    <a:pt x="1000" y="216"/>
                    <a:pt x="1059" y="206"/>
                  </a:cubicBezTo>
                  <a:cubicBezTo>
                    <a:pt x="1079" y="197"/>
                    <a:pt x="1079" y="167"/>
                    <a:pt x="1059" y="167"/>
                  </a:cubicBezTo>
                  <a:lnTo>
                    <a:pt x="1050" y="167"/>
                  </a:lnTo>
                  <a:cubicBezTo>
                    <a:pt x="1000" y="177"/>
                    <a:pt x="941" y="197"/>
                    <a:pt x="893" y="206"/>
                  </a:cubicBezTo>
                  <a:cubicBezTo>
                    <a:pt x="902" y="197"/>
                    <a:pt x="902" y="187"/>
                    <a:pt x="902" y="187"/>
                  </a:cubicBezTo>
                  <a:cubicBezTo>
                    <a:pt x="932" y="147"/>
                    <a:pt x="952" y="118"/>
                    <a:pt x="971" y="79"/>
                  </a:cubicBezTo>
                  <a:cubicBezTo>
                    <a:pt x="981" y="69"/>
                    <a:pt x="961" y="49"/>
                    <a:pt x="952" y="49"/>
                  </a:cubicBezTo>
                  <a:cubicBezTo>
                    <a:pt x="941" y="49"/>
                    <a:pt x="941" y="60"/>
                    <a:pt x="932" y="60"/>
                  </a:cubicBezTo>
                  <a:cubicBezTo>
                    <a:pt x="912" y="99"/>
                    <a:pt x="883" y="138"/>
                    <a:pt x="863" y="177"/>
                  </a:cubicBezTo>
                  <a:cubicBezTo>
                    <a:pt x="854" y="128"/>
                    <a:pt x="843" y="79"/>
                    <a:pt x="824" y="30"/>
                  </a:cubicBezTo>
                  <a:cubicBezTo>
                    <a:pt x="824" y="20"/>
                    <a:pt x="814" y="20"/>
                    <a:pt x="814" y="20"/>
                  </a:cubicBezTo>
                  <a:cubicBezTo>
                    <a:pt x="804" y="20"/>
                    <a:pt x="785" y="20"/>
                    <a:pt x="795" y="40"/>
                  </a:cubicBezTo>
                  <a:cubicBezTo>
                    <a:pt x="804" y="99"/>
                    <a:pt x="824" y="167"/>
                    <a:pt x="834" y="226"/>
                  </a:cubicBezTo>
                  <a:cubicBezTo>
                    <a:pt x="814" y="265"/>
                    <a:pt x="785" y="304"/>
                    <a:pt x="756" y="354"/>
                  </a:cubicBezTo>
                  <a:cubicBezTo>
                    <a:pt x="745" y="295"/>
                    <a:pt x="736" y="245"/>
                    <a:pt x="726" y="197"/>
                  </a:cubicBezTo>
                  <a:cubicBezTo>
                    <a:pt x="726" y="187"/>
                    <a:pt x="716" y="187"/>
                    <a:pt x="706" y="187"/>
                  </a:cubicBezTo>
                  <a:cubicBezTo>
                    <a:pt x="697" y="187"/>
                    <a:pt x="687" y="187"/>
                    <a:pt x="687" y="206"/>
                  </a:cubicBezTo>
                  <a:cubicBezTo>
                    <a:pt x="706" y="265"/>
                    <a:pt x="716" y="334"/>
                    <a:pt x="736" y="393"/>
                  </a:cubicBezTo>
                  <a:cubicBezTo>
                    <a:pt x="716" y="422"/>
                    <a:pt x="706" y="441"/>
                    <a:pt x="687" y="461"/>
                  </a:cubicBezTo>
                  <a:cubicBezTo>
                    <a:pt x="667" y="461"/>
                    <a:pt x="658" y="452"/>
                    <a:pt x="638" y="452"/>
                  </a:cubicBezTo>
                  <a:cubicBezTo>
                    <a:pt x="618" y="452"/>
                    <a:pt x="599" y="461"/>
                    <a:pt x="589" y="461"/>
                  </a:cubicBezTo>
                  <a:cubicBezTo>
                    <a:pt x="569" y="441"/>
                    <a:pt x="560" y="412"/>
                    <a:pt x="549" y="393"/>
                  </a:cubicBezTo>
                  <a:lnTo>
                    <a:pt x="549" y="383"/>
                  </a:lnTo>
                  <a:cubicBezTo>
                    <a:pt x="569" y="324"/>
                    <a:pt x="589" y="265"/>
                    <a:pt x="608" y="197"/>
                  </a:cubicBezTo>
                  <a:cubicBezTo>
                    <a:pt x="608" y="187"/>
                    <a:pt x="599" y="177"/>
                    <a:pt x="589" y="177"/>
                  </a:cubicBezTo>
                  <a:cubicBezTo>
                    <a:pt x="579" y="177"/>
                    <a:pt x="569" y="177"/>
                    <a:pt x="569" y="187"/>
                  </a:cubicBezTo>
                  <a:cubicBezTo>
                    <a:pt x="549" y="245"/>
                    <a:pt x="540" y="295"/>
                    <a:pt x="520" y="343"/>
                  </a:cubicBezTo>
                  <a:cubicBezTo>
                    <a:pt x="501" y="304"/>
                    <a:pt x="481" y="265"/>
                    <a:pt x="451" y="216"/>
                  </a:cubicBezTo>
                  <a:lnTo>
                    <a:pt x="462" y="216"/>
                  </a:lnTo>
                  <a:cubicBezTo>
                    <a:pt x="471" y="158"/>
                    <a:pt x="491" y="89"/>
                    <a:pt x="510" y="30"/>
                  </a:cubicBezTo>
                  <a:cubicBezTo>
                    <a:pt x="520" y="10"/>
                    <a:pt x="501" y="1"/>
                    <a:pt x="491" y="1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4"/>
            <p:cNvSpPr/>
            <p:nvPr/>
          </p:nvSpPr>
          <p:spPr>
            <a:xfrm>
              <a:off x="2667455" y="3260726"/>
              <a:ext cx="214930" cy="199984"/>
            </a:xfrm>
            <a:custGeom>
              <a:avLst/>
              <a:gdLst/>
              <a:ahLst/>
              <a:cxnLst/>
              <a:rect l="l" t="t" r="r" b="b"/>
              <a:pathLst>
                <a:path w="1265" h="1177" extrusionOk="0">
                  <a:moveTo>
                    <a:pt x="491" y="0"/>
                  </a:moveTo>
                  <a:cubicBezTo>
                    <a:pt x="491" y="0"/>
                    <a:pt x="481" y="0"/>
                    <a:pt x="481" y="11"/>
                  </a:cubicBezTo>
                  <a:cubicBezTo>
                    <a:pt x="461" y="69"/>
                    <a:pt x="452" y="118"/>
                    <a:pt x="432" y="167"/>
                  </a:cubicBezTo>
                  <a:cubicBezTo>
                    <a:pt x="432" y="167"/>
                    <a:pt x="422" y="157"/>
                    <a:pt x="422" y="148"/>
                  </a:cubicBezTo>
                  <a:cubicBezTo>
                    <a:pt x="402" y="108"/>
                    <a:pt x="383" y="79"/>
                    <a:pt x="363" y="40"/>
                  </a:cubicBezTo>
                  <a:cubicBezTo>
                    <a:pt x="363" y="40"/>
                    <a:pt x="354" y="30"/>
                    <a:pt x="343" y="30"/>
                  </a:cubicBezTo>
                  <a:cubicBezTo>
                    <a:pt x="334" y="30"/>
                    <a:pt x="324" y="50"/>
                    <a:pt x="334" y="59"/>
                  </a:cubicBezTo>
                  <a:cubicBezTo>
                    <a:pt x="354" y="98"/>
                    <a:pt x="373" y="148"/>
                    <a:pt x="393" y="187"/>
                  </a:cubicBezTo>
                  <a:cubicBezTo>
                    <a:pt x="343" y="167"/>
                    <a:pt x="295" y="157"/>
                    <a:pt x="245" y="137"/>
                  </a:cubicBezTo>
                  <a:cubicBezTo>
                    <a:pt x="226" y="137"/>
                    <a:pt x="216" y="167"/>
                    <a:pt x="236" y="177"/>
                  </a:cubicBezTo>
                  <a:cubicBezTo>
                    <a:pt x="295" y="196"/>
                    <a:pt x="363" y="216"/>
                    <a:pt x="422" y="235"/>
                  </a:cubicBezTo>
                  <a:cubicBezTo>
                    <a:pt x="441" y="275"/>
                    <a:pt x="471" y="314"/>
                    <a:pt x="491" y="353"/>
                  </a:cubicBezTo>
                  <a:cubicBezTo>
                    <a:pt x="441" y="344"/>
                    <a:pt x="393" y="324"/>
                    <a:pt x="343" y="314"/>
                  </a:cubicBezTo>
                  <a:lnTo>
                    <a:pt x="334" y="314"/>
                  </a:lnTo>
                  <a:cubicBezTo>
                    <a:pt x="314" y="314"/>
                    <a:pt x="304" y="344"/>
                    <a:pt x="334" y="344"/>
                  </a:cubicBezTo>
                  <a:lnTo>
                    <a:pt x="510" y="402"/>
                  </a:lnTo>
                  <a:cubicBezTo>
                    <a:pt x="530" y="431"/>
                    <a:pt x="539" y="451"/>
                    <a:pt x="559" y="481"/>
                  </a:cubicBezTo>
                  <a:cubicBezTo>
                    <a:pt x="539" y="490"/>
                    <a:pt x="530" y="500"/>
                    <a:pt x="530" y="510"/>
                  </a:cubicBezTo>
                  <a:cubicBezTo>
                    <a:pt x="520" y="529"/>
                    <a:pt x="510" y="549"/>
                    <a:pt x="510" y="569"/>
                  </a:cubicBezTo>
                  <a:cubicBezTo>
                    <a:pt x="481" y="569"/>
                    <a:pt x="452" y="559"/>
                    <a:pt x="422" y="559"/>
                  </a:cubicBezTo>
                  <a:lnTo>
                    <a:pt x="285" y="422"/>
                  </a:lnTo>
                  <a:cubicBezTo>
                    <a:pt x="275" y="412"/>
                    <a:pt x="275" y="412"/>
                    <a:pt x="265" y="412"/>
                  </a:cubicBezTo>
                  <a:cubicBezTo>
                    <a:pt x="256" y="412"/>
                    <a:pt x="245" y="431"/>
                    <a:pt x="256" y="442"/>
                  </a:cubicBezTo>
                  <a:cubicBezTo>
                    <a:pt x="295" y="481"/>
                    <a:pt x="334" y="520"/>
                    <a:pt x="363" y="559"/>
                  </a:cubicBezTo>
                  <a:lnTo>
                    <a:pt x="226" y="559"/>
                  </a:lnTo>
                  <a:lnTo>
                    <a:pt x="226" y="549"/>
                  </a:lnTo>
                  <a:cubicBezTo>
                    <a:pt x="177" y="510"/>
                    <a:pt x="128" y="461"/>
                    <a:pt x="89" y="412"/>
                  </a:cubicBezTo>
                  <a:cubicBezTo>
                    <a:pt x="79" y="412"/>
                    <a:pt x="79" y="402"/>
                    <a:pt x="69" y="402"/>
                  </a:cubicBezTo>
                  <a:cubicBezTo>
                    <a:pt x="60" y="402"/>
                    <a:pt x="49" y="422"/>
                    <a:pt x="60" y="442"/>
                  </a:cubicBezTo>
                  <a:cubicBezTo>
                    <a:pt x="99" y="481"/>
                    <a:pt x="138" y="520"/>
                    <a:pt x="167" y="559"/>
                  </a:cubicBezTo>
                  <a:lnTo>
                    <a:pt x="147" y="559"/>
                  </a:lnTo>
                  <a:cubicBezTo>
                    <a:pt x="108" y="549"/>
                    <a:pt x="69" y="549"/>
                    <a:pt x="30" y="549"/>
                  </a:cubicBezTo>
                  <a:cubicBezTo>
                    <a:pt x="1" y="549"/>
                    <a:pt x="1" y="588"/>
                    <a:pt x="30" y="588"/>
                  </a:cubicBezTo>
                  <a:cubicBezTo>
                    <a:pt x="69" y="588"/>
                    <a:pt x="118" y="588"/>
                    <a:pt x="167" y="598"/>
                  </a:cubicBezTo>
                  <a:cubicBezTo>
                    <a:pt x="128" y="627"/>
                    <a:pt x="89" y="667"/>
                    <a:pt x="49" y="696"/>
                  </a:cubicBezTo>
                  <a:cubicBezTo>
                    <a:pt x="40" y="716"/>
                    <a:pt x="49" y="736"/>
                    <a:pt x="69" y="736"/>
                  </a:cubicBezTo>
                  <a:lnTo>
                    <a:pt x="79" y="725"/>
                  </a:lnTo>
                  <a:cubicBezTo>
                    <a:pt x="128" y="686"/>
                    <a:pt x="177" y="638"/>
                    <a:pt x="216" y="598"/>
                  </a:cubicBezTo>
                  <a:lnTo>
                    <a:pt x="363" y="598"/>
                  </a:lnTo>
                  <a:cubicBezTo>
                    <a:pt x="324" y="638"/>
                    <a:pt x="285" y="667"/>
                    <a:pt x="245" y="706"/>
                  </a:cubicBezTo>
                  <a:cubicBezTo>
                    <a:pt x="236" y="716"/>
                    <a:pt x="245" y="736"/>
                    <a:pt x="265" y="736"/>
                  </a:cubicBezTo>
                  <a:lnTo>
                    <a:pt x="275" y="736"/>
                  </a:lnTo>
                  <a:cubicBezTo>
                    <a:pt x="324" y="686"/>
                    <a:pt x="373" y="647"/>
                    <a:pt x="412" y="598"/>
                  </a:cubicBezTo>
                  <a:cubicBezTo>
                    <a:pt x="452" y="598"/>
                    <a:pt x="481" y="598"/>
                    <a:pt x="510" y="608"/>
                  </a:cubicBezTo>
                  <a:cubicBezTo>
                    <a:pt x="510" y="638"/>
                    <a:pt x="530" y="667"/>
                    <a:pt x="550" y="686"/>
                  </a:cubicBezTo>
                  <a:cubicBezTo>
                    <a:pt x="539" y="706"/>
                    <a:pt x="520" y="736"/>
                    <a:pt x="510" y="765"/>
                  </a:cubicBezTo>
                  <a:lnTo>
                    <a:pt x="500" y="765"/>
                  </a:lnTo>
                  <a:cubicBezTo>
                    <a:pt x="441" y="775"/>
                    <a:pt x="373" y="794"/>
                    <a:pt x="314" y="804"/>
                  </a:cubicBezTo>
                  <a:cubicBezTo>
                    <a:pt x="285" y="814"/>
                    <a:pt x="295" y="843"/>
                    <a:pt x="314" y="843"/>
                  </a:cubicBezTo>
                  <a:lnTo>
                    <a:pt x="324" y="843"/>
                  </a:lnTo>
                  <a:cubicBezTo>
                    <a:pt x="373" y="834"/>
                    <a:pt x="422" y="823"/>
                    <a:pt x="481" y="804"/>
                  </a:cubicBezTo>
                  <a:lnTo>
                    <a:pt x="481" y="804"/>
                  </a:lnTo>
                  <a:cubicBezTo>
                    <a:pt x="452" y="843"/>
                    <a:pt x="432" y="892"/>
                    <a:pt x="402" y="932"/>
                  </a:cubicBezTo>
                  <a:lnTo>
                    <a:pt x="393" y="932"/>
                  </a:lnTo>
                  <a:cubicBezTo>
                    <a:pt x="334" y="941"/>
                    <a:pt x="275" y="961"/>
                    <a:pt x="206" y="971"/>
                  </a:cubicBezTo>
                  <a:cubicBezTo>
                    <a:pt x="187" y="980"/>
                    <a:pt x="197" y="1010"/>
                    <a:pt x="216" y="1010"/>
                  </a:cubicBezTo>
                  <a:cubicBezTo>
                    <a:pt x="275" y="1000"/>
                    <a:pt x="324" y="990"/>
                    <a:pt x="373" y="971"/>
                  </a:cubicBezTo>
                  <a:lnTo>
                    <a:pt x="373" y="971"/>
                  </a:lnTo>
                  <a:cubicBezTo>
                    <a:pt x="373" y="980"/>
                    <a:pt x="363" y="990"/>
                    <a:pt x="363" y="1000"/>
                  </a:cubicBezTo>
                  <a:cubicBezTo>
                    <a:pt x="343" y="1030"/>
                    <a:pt x="324" y="1059"/>
                    <a:pt x="295" y="1098"/>
                  </a:cubicBezTo>
                  <a:cubicBezTo>
                    <a:pt x="295" y="1108"/>
                    <a:pt x="304" y="1128"/>
                    <a:pt x="314" y="1128"/>
                  </a:cubicBezTo>
                  <a:cubicBezTo>
                    <a:pt x="324" y="1128"/>
                    <a:pt x="324" y="1128"/>
                    <a:pt x="334" y="1117"/>
                  </a:cubicBezTo>
                  <a:cubicBezTo>
                    <a:pt x="354" y="1078"/>
                    <a:pt x="383" y="1039"/>
                    <a:pt x="402" y="1000"/>
                  </a:cubicBezTo>
                  <a:cubicBezTo>
                    <a:pt x="412" y="1049"/>
                    <a:pt x="432" y="1098"/>
                    <a:pt x="441" y="1147"/>
                  </a:cubicBezTo>
                  <a:cubicBezTo>
                    <a:pt x="441" y="1157"/>
                    <a:pt x="452" y="1167"/>
                    <a:pt x="461" y="1167"/>
                  </a:cubicBezTo>
                  <a:cubicBezTo>
                    <a:pt x="471" y="1167"/>
                    <a:pt x="481" y="1157"/>
                    <a:pt x="481" y="1137"/>
                  </a:cubicBezTo>
                  <a:cubicBezTo>
                    <a:pt x="461" y="1078"/>
                    <a:pt x="452" y="1010"/>
                    <a:pt x="432" y="951"/>
                  </a:cubicBezTo>
                  <a:cubicBezTo>
                    <a:pt x="461" y="912"/>
                    <a:pt x="481" y="873"/>
                    <a:pt x="510" y="834"/>
                  </a:cubicBezTo>
                  <a:lnTo>
                    <a:pt x="539" y="980"/>
                  </a:lnTo>
                  <a:cubicBezTo>
                    <a:pt x="550" y="990"/>
                    <a:pt x="550" y="1000"/>
                    <a:pt x="559" y="1000"/>
                  </a:cubicBezTo>
                  <a:cubicBezTo>
                    <a:pt x="569" y="1000"/>
                    <a:pt x="579" y="990"/>
                    <a:pt x="579" y="971"/>
                  </a:cubicBezTo>
                  <a:cubicBezTo>
                    <a:pt x="569" y="912"/>
                    <a:pt x="550" y="843"/>
                    <a:pt x="539" y="784"/>
                  </a:cubicBezTo>
                  <a:cubicBezTo>
                    <a:pt x="550" y="755"/>
                    <a:pt x="569" y="736"/>
                    <a:pt x="589" y="706"/>
                  </a:cubicBezTo>
                  <a:cubicBezTo>
                    <a:pt x="598" y="716"/>
                    <a:pt x="618" y="716"/>
                    <a:pt x="637" y="716"/>
                  </a:cubicBezTo>
                  <a:cubicBezTo>
                    <a:pt x="657" y="716"/>
                    <a:pt x="667" y="716"/>
                    <a:pt x="677" y="706"/>
                  </a:cubicBezTo>
                  <a:cubicBezTo>
                    <a:pt x="696" y="736"/>
                    <a:pt x="706" y="765"/>
                    <a:pt x="716" y="784"/>
                  </a:cubicBezTo>
                  <a:lnTo>
                    <a:pt x="716" y="794"/>
                  </a:lnTo>
                  <a:cubicBezTo>
                    <a:pt x="696" y="853"/>
                    <a:pt x="687" y="912"/>
                    <a:pt x="667" y="980"/>
                  </a:cubicBezTo>
                  <a:cubicBezTo>
                    <a:pt x="657" y="990"/>
                    <a:pt x="677" y="1000"/>
                    <a:pt x="687" y="1000"/>
                  </a:cubicBezTo>
                  <a:cubicBezTo>
                    <a:pt x="687" y="1000"/>
                    <a:pt x="696" y="1000"/>
                    <a:pt x="696" y="990"/>
                  </a:cubicBezTo>
                  <a:cubicBezTo>
                    <a:pt x="716" y="941"/>
                    <a:pt x="735" y="882"/>
                    <a:pt x="746" y="834"/>
                  </a:cubicBezTo>
                  <a:cubicBezTo>
                    <a:pt x="765" y="873"/>
                    <a:pt x="794" y="921"/>
                    <a:pt x="814" y="961"/>
                  </a:cubicBezTo>
                  <a:cubicBezTo>
                    <a:pt x="794" y="1030"/>
                    <a:pt x="775" y="1088"/>
                    <a:pt x="755" y="1147"/>
                  </a:cubicBezTo>
                  <a:cubicBezTo>
                    <a:pt x="755" y="1167"/>
                    <a:pt x="765" y="1176"/>
                    <a:pt x="775" y="1176"/>
                  </a:cubicBezTo>
                  <a:cubicBezTo>
                    <a:pt x="785" y="1176"/>
                    <a:pt x="794" y="1167"/>
                    <a:pt x="794" y="1167"/>
                  </a:cubicBezTo>
                  <a:cubicBezTo>
                    <a:pt x="804" y="1108"/>
                    <a:pt x="824" y="1059"/>
                    <a:pt x="844" y="1010"/>
                  </a:cubicBezTo>
                  <a:cubicBezTo>
                    <a:pt x="844" y="1010"/>
                    <a:pt x="844" y="1019"/>
                    <a:pt x="853" y="1030"/>
                  </a:cubicBezTo>
                  <a:cubicBezTo>
                    <a:pt x="873" y="1069"/>
                    <a:pt x="892" y="1098"/>
                    <a:pt x="912" y="1137"/>
                  </a:cubicBezTo>
                  <a:lnTo>
                    <a:pt x="922" y="1147"/>
                  </a:lnTo>
                  <a:cubicBezTo>
                    <a:pt x="931" y="1147"/>
                    <a:pt x="951" y="1128"/>
                    <a:pt x="942" y="1117"/>
                  </a:cubicBezTo>
                  <a:cubicBezTo>
                    <a:pt x="922" y="1078"/>
                    <a:pt x="892" y="1030"/>
                    <a:pt x="873" y="990"/>
                  </a:cubicBezTo>
                  <a:lnTo>
                    <a:pt x="873" y="990"/>
                  </a:lnTo>
                  <a:cubicBezTo>
                    <a:pt x="922" y="1010"/>
                    <a:pt x="971" y="1019"/>
                    <a:pt x="1020" y="1039"/>
                  </a:cubicBezTo>
                  <a:lnTo>
                    <a:pt x="1029" y="1039"/>
                  </a:lnTo>
                  <a:cubicBezTo>
                    <a:pt x="1049" y="1039"/>
                    <a:pt x="1059" y="1010"/>
                    <a:pt x="1040" y="1000"/>
                  </a:cubicBezTo>
                  <a:cubicBezTo>
                    <a:pt x="971" y="980"/>
                    <a:pt x="912" y="961"/>
                    <a:pt x="853" y="941"/>
                  </a:cubicBezTo>
                  <a:cubicBezTo>
                    <a:pt x="824" y="902"/>
                    <a:pt x="804" y="863"/>
                    <a:pt x="785" y="823"/>
                  </a:cubicBezTo>
                  <a:lnTo>
                    <a:pt x="785" y="823"/>
                  </a:lnTo>
                  <a:cubicBezTo>
                    <a:pt x="833" y="834"/>
                    <a:pt x="883" y="853"/>
                    <a:pt x="931" y="863"/>
                  </a:cubicBezTo>
                  <a:lnTo>
                    <a:pt x="942" y="863"/>
                  </a:lnTo>
                  <a:cubicBezTo>
                    <a:pt x="951" y="863"/>
                    <a:pt x="961" y="834"/>
                    <a:pt x="942" y="834"/>
                  </a:cubicBezTo>
                  <a:cubicBezTo>
                    <a:pt x="883" y="814"/>
                    <a:pt x="814" y="794"/>
                    <a:pt x="755" y="775"/>
                  </a:cubicBezTo>
                  <a:cubicBezTo>
                    <a:pt x="746" y="745"/>
                    <a:pt x="726" y="716"/>
                    <a:pt x="716" y="696"/>
                  </a:cubicBezTo>
                  <a:lnTo>
                    <a:pt x="755" y="657"/>
                  </a:lnTo>
                  <a:cubicBezTo>
                    <a:pt x="755" y="638"/>
                    <a:pt x="765" y="627"/>
                    <a:pt x="765" y="608"/>
                  </a:cubicBezTo>
                  <a:cubicBezTo>
                    <a:pt x="794" y="608"/>
                    <a:pt x="824" y="608"/>
                    <a:pt x="853" y="618"/>
                  </a:cubicBezTo>
                  <a:cubicBezTo>
                    <a:pt x="902" y="667"/>
                    <a:pt x="942" y="716"/>
                    <a:pt x="990" y="755"/>
                  </a:cubicBezTo>
                  <a:cubicBezTo>
                    <a:pt x="990" y="765"/>
                    <a:pt x="1000" y="765"/>
                    <a:pt x="1000" y="765"/>
                  </a:cubicBezTo>
                  <a:cubicBezTo>
                    <a:pt x="1020" y="765"/>
                    <a:pt x="1029" y="745"/>
                    <a:pt x="1020" y="736"/>
                  </a:cubicBezTo>
                  <a:lnTo>
                    <a:pt x="902" y="618"/>
                  </a:lnTo>
                  <a:lnTo>
                    <a:pt x="1049" y="618"/>
                  </a:lnTo>
                  <a:lnTo>
                    <a:pt x="1049" y="627"/>
                  </a:lnTo>
                  <a:cubicBezTo>
                    <a:pt x="1098" y="667"/>
                    <a:pt x="1138" y="716"/>
                    <a:pt x="1186" y="765"/>
                  </a:cubicBezTo>
                  <a:lnTo>
                    <a:pt x="1196" y="775"/>
                  </a:lnTo>
                  <a:cubicBezTo>
                    <a:pt x="1216" y="775"/>
                    <a:pt x="1225" y="755"/>
                    <a:pt x="1216" y="736"/>
                  </a:cubicBezTo>
                  <a:lnTo>
                    <a:pt x="1098" y="618"/>
                  </a:lnTo>
                  <a:lnTo>
                    <a:pt x="1127" y="618"/>
                  </a:lnTo>
                  <a:cubicBezTo>
                    <a:pt x="1167" y="618"/>
                    <a:pt x="1206" y="627"/>
                    <a:pt x="1245" y="627"/>
                  </a:cubicBezTo>
                  <a:cubicBezTo>
                    <a:pt x="1265" y="627"/>
                    <a:pt x="1265" y="588"/>
                    <a:pt x="1245" y="588"/>
                  </a:cubicBezTo>
                  <a:cubicBezTo>
                    <a:pt x="1196" y="588"/>
                    <a:pt x="1147" y="588"/>
                    <a:pt x="1108" y="579"/>
                  </a:cubicBezTo>
                  <a:cubicBezTo>
                    <a:pt x="1147" y="549"/>
                    <a:pt x="1177" y="510"/>
                    <a:pt x="1216" y="481"/>
                  </a:cubicBezTo>
                  <a:cubicBezTo>
                    <a:pt x="1236" y="461"/>
                    <a:pt x="1216" y="442"/>
                    <a:pt x="1206" y="442"/>
                  </a:cubicBezTo>
                  <a:cubicBezTo>
                    <a:pt x="1206" y="442"/>
                    <a:pt x="1196" y="442"/>
                    <a:pt x="1196" y="451"/>
                  </a:cubicBezTo>
                  <a:cubicBezTo>
                    <a:pt x="1147" y="490"/>
                    <a:pt x="1098" y="540"/>
                    <a:pt x="1049" y="579"/>
                  </a:cubicBezTo>
                  <a:lnTo>
                    <a:pt x="912" y="579"/>
                  </a:lnTo>
                  <a:lnTo>
                    <a:pt x="1020" y="471"/>
                  </a:lnTo>
                  <a:cubicBezTo>
                    <a:pt x="1040" y="461"/>
                    <a:pt x="1020" y="442"/>
                    <a:pt x="1010" y="442"/>
                  </a:cubicBezTo>
                  <a:lnTo>
                    <a:pt x="1000" y="442"/>
                  </a:lnTo>
                  <a:cubicBezTo>
                    <a:pt x="951" y="490"/>
                    <a:pt x="902" y="529"/>
                    <a:pt x="853" y="579"/>
                  </a:cubicBezTo>
                  <a:cubicBezTo>
                    <a:pt x="824" y="579"/>
                    <a:pt x="794" y="569"/>
                    <a:pt x="775" y="569"/>
                  </a:cubicBezTo>
                  <a:cubicBezTo>
                    <a:pt x="765" y="540"/>
                    <a:pt x="755" y="500"/>
                    <a:pt x="726" y="481"/>
                  </a:cubicBezTo>
                  <a:cubicBezTo>
                    <a:pt x="735" y="461"/>
                    <a:pt x="755" y="442"/>
                    <a:pt x="765" y="412"/>
                  </a:cubicBezTo>
                  <a:lnTo>
                    <a:pt x="775" y="412"/>
                  </a:lnTo>
                  <a:cubicBezTo>
                    <a:pt x="833" y="402"/>
                    <a:pt x="892" y="383"/>
                    <a:pt x="961" y="373"/>
                  </a:cubicBezTo>
                  <a:cubicBezTo>
                    <a:pt x="981" y="363"/>
                    <a:pt x="971" y="333"/>
                    <a:pt x="951" y="333"/>
                  </a:cubicBezTo>
                  <a:cubicBezTo>
                    <a:pt x="902" y="344"/>
                    <a:pt x="844" y="353"/>
                    <a:pt x="794" y="373"/>
                  </a:cubicBezTo>
                  <a:cubicBezTo>
                    <a:pt x="814" y="333"/>
                    <a:pt x="844" y="285"/>
                    <a:pt x="863" y="246"/>
                  </a:cubicBezTo>
                  <a:lnTo>
                    <a:pt x="873" y="246"/>
                  </a:lnTo>
                  <a:cubicBezTo>
                    <a:pt x="931" y="235"/>
                    <a:pt x="1000" y="216"/>
                    <a:pt x="1059" y="196"/>
                  </a:cubicBezTo>
                  <a:cubicBezTo>
                    <a:pt x="1088" y="196"/>
                    <a:pt x="1079" y="167"/>
                    <a:pt x="1059" y="167"/>
                  </a:cubicBezTo>
                  <a:lnTo>
                    <a:pt x="1049" y="167"/>
                  </a:lnTo>
                  <a:cubicBezTo>
                    <a:pt x="1000" y="177"/>
                    <a:pt x="951" y="187"/>
                    <a:pt x="892" y="206"/>
                  </a:cubicBezTo>
                  <a:cubicBezTo>
                    <a:pt x="902" y="196"/>
                    <a:pt x="902" y="187"/>
                    <a:pt x="912" y="177"/>
                  </a:cubicBezTo>
                  <a:cubicBezTo>
                    <a:pt x="931" y="148"/>
                    <a:pt x="951" y="118"/>
                    <a:pt x="971" y="79"/>
                  </a:cubicBezTo>
                  <a:cubicBezTo>
                    <a:pt x="981" y="69"/>
                    <a:pt x="971" y="50"/>
                    <a:pt x="951" y="50"/>
                  </a:cubicBezTo>
                  <a:cubicBezTo>
                    <a:pt x="951" y="50"/>
                    <a:pt x="942" y="50"/>
                    <a:pt x="942" y="59"/>
                  </a:cubicBezTo>
                  <a:cubicBezTo>
                    <a:pt x="912" y="98"/>
                    <a:pt x="892" y="137"/>
                    <a:pt x="863" y="177"/>
                  </a:cubicBezTo>
                  <a:lnTo>
                    <a:pt x="833" y="30"/>
                  </a:lnTo>
                  <a:cubicBezTo>
                    <a:pt x="824" y="20"/>
                    <a:pt x="824" y="11"/>
                    <a:pt x="814" y="11"/>
                  </a:cubicBezTo>
                  <a:cubicBezTo>
                    <a:pt x="804" y="11"/>
                    <a:pt x="794" y="20"/>
                    <a:pt x="794" y="40"/>
                  </a:cubicBezTo>
                  <a:cubicBezTo>
                    <a:pt x="804" y="98"/>
                    <a:pt x="824" y="157"/>
                    <a:pt x="833" y="226"/>
                  </a:cubicBezTo>
                  <a:cubicBezTo>
                    <a:pt x="814" y="265"/>
                    <a:pt x="785" y="304"/>
                    <a:pt x="765" y="344"/>
                  </a:cubicBezTo>
                  <a:cubicBezTo>
                    <a:pt x="755" y="294"/>
                    <a:pt x="735" y="246"/>
                    <a:pt x="726" y="196"/>
                  </a:cubicBezTo>
                  <a:cubicBezTo>
                    <a:pt x="726" y="187"/>
                    <a:pt x="716" y="177"/>
                    <a:pt x="706" y="177"/>
                  </a:cubicBezTo>
                  <a:cubicBezTo>
                    <a:pt x="696" y="177"/>
                    <a:pt x="687" y="187"/>
                    <a:pt x="687" y="206"/>
                  </a:cubicBezTo>
                  <a:cubicBezTo>
                    <a:pt x="706" y="265"/>
                    <a:pt x="716" y="324"/>
                    <a:pt x="735" y="392"/>
                  </a:cubicBezTo>
                  <a:cubicBezTo>
                    <a:pt x="716" y="412"/>
                    <a:pt x="706" y="442"/>
                    <a:pt x="687" y="461"/>
                  </a:cubicBezTo>
                  <a:cubicBezTo>
                    <a:pt x="677" y="451"/>
                    <a:pt x="657" y="451"/>
                    <a:pt x="637" y="451"/>
                  </a:cubicBezTo>
                  <a:cubicBezTo>
                    <a:pt x="618" y="451"/>
                    <a:pt x="608" y="451"/>
                    <a:pt x="589" y="461"/>
                  </a:cubicBezTo>
                  <a:cubicBezTo>
                    <a:pt x="579" y="442"/>
                    <a:pt x="559" y="412"/>
                    <a:pt x="550" y="392"/>
                  </a:cubicBezTo>
                  <a:lnTo>
                    <a:pt x="550" y="383"/>
                  </a:lnTo>
                  <a:cubicBezTo>
                    <a:pt x="569" y="324"/>
                    <a:pt x="589" y="255"/>
                    <a:pt x="608" y="196"/>
                  </a:cubicBezTo>
                  <a:cubicBezTo>
                    <a:pt x="608" y="187"/>
                    <a:pt x="598" y="177"/>
                    <a:pt x="589" y="177"/>
                  </a:cubicBezTo>
                  <a:cubicBezTo>
                    <a:pt x="579" y="177"/>
                    <a:pt x="569" y="177"/>
                    <a:pt x="569" y="187"/>
                  </a:cubicBezTo>
                  <a:cubicBezTo>
                    <a:pt x="559" y="235"/>
                    <a:pt x="539" y="294"/>
                    <a:pt x="520" y="344"/>
                  </a:cubicBezTo>
                  <a:cubicBezTo>
                    <a:pt x="500" y="304"/>
                    <a:pt x="481" y="255"/>
                    <a:pt x="461" y="216"/>
                  </a:cubicBezTo>
                  <a:cubicBezTo>
                    <a:pt x="481" y="148"/>
                    <a:pt x="500" y="89"/>
                    <a:pt x="510" y="30"/>
                  </a:cubicBezTo>
                  <a:cubicBezTo>
                    <a:pt x="520" y="11"/>
                    <a:pt x="510" y="0"/>
                    <a:pt x="491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4"/>
            <p:cNvSpPr/>
            <p:nvPr/>
          </p:nvSpPr>
          <p:spPr>
            <a:xfrm>
              <a:off x="5008434" y="3412283"/>
              <a:ext cx="216629" cy="199984"/>
            </a:xfrm>
            <a:custGeom>
              <a:avLst/>
              <a:gdLst/>
              <a:ahLst/>
              <a:cxnLst/>
              <a:rect l="l" t="t" r="r" b="b"/>
              <a:pathLst>
                <a:path w="1275" h="1177" extrusionOk="0">
                  <a:moveTo>
                    <a:pt x="784" y="0"/>
                  </a:moveTo>
                  <a:cubicBezTo>
                    <a:pt x="765" y="0"/>
                    <a:pt x="755" y="10"/>
                    <a:pt x="765" y="29"/>
                  </a:cubicBezTo>
                  <a:cubicBezTo>
                    <a:pt x="774" y="88"/>
                    <a:pt x="794" y="157"/>
                    <a:pt x="813" y="216"/>
                  </a:cubicBezTo>
                  <a:lnTo>
                    <a:pt x="813" y="225"/>
                  </a:lnTo>
                  <a:cubicBezTo>
                    <a:pt x="794" y="265"/>
                    <a:pt x="774" y="304"/>
                    <a:pt x="745" y="343"/>
                  </a:cubicBezTo>
                  <a:cubicBezTo>
                    <a:pt x="735" y="294"/>
                    <a:pt x="715" y="245"/>
                    <a:pt x="706" y="186"/>
                  </a:cubicBezTo>
                  <a:cubicBezTo>
                    <a:pt x="706" y="177"/>
                    <a:pt x="696" y="177"/>
                    <a:pt x="686" y="177"/>
                  </a:cubicBezTo>
                  <a:cubicBezTo>
                    <a:pt x="676" y="177"/>
                    <a:pt x="667" y="186"/>
                    <a:pt x="667" y="206"/>
                  </a:cubicBezTo>
                  <a:cubicBezTo>
                    <a:pt x="686" y="265"/>
                    <a:pt x="706" y="323"/>
                    <a:pt x="726" y="392"/>
                  </a:cubicBezTo>
                  <a:cubicBezTo>
                    <a:pt x="715" y="421"/>
                    <a:pt x="696" y="441"/>
                    <a:pt x="686" y="461"/>
                  </a:cubicBezTo>
                  <a:cubicBezTo>
                    <a:pt x="667" y="461"/>
                    <a:pt x="657" y="451"/>
                    <a:pt x="637" y="451"/>
                  </a:cubicBezTo>
                  <a:cubicBezTo>
                    <a:pt x="617" y="451"/>
                    <a:pt x="598" y="461"/>
                    <a:pt x="578" y="461"/>
                  </a:cubicBezTo>
                  <a:cubicBezTo>
                    <a:pt x="569" y="441"/>
                    <a:pt x="559" y="421"/>
                    <a:pt x="539" y="392"/>
                  </a:cubicBezTo>
                  <a:cubicBezTo>
                    <a:pt x="559" y="334"/>
                    <a:pt x="569" y="265"/>
                    <a:pt x="578" y="206"/>
                  </a:cubicBezTo>
                  <a:cubicBezTo>
                    <a:pt x="588" y="196"/>
                    <a:pt x="578" y="186"/>
                    <a:pt x="559" y="186"/>
                  </a:cubicBezTo>
                  <a:cubicBezTo>
                    <a:pt x="559" y="186"/>
                    <a:pt x="549" y="186"/>
                    <a:pt x="549" y="196"/>
                  </a:cubicBezTo>
                  <a:cubicBezTo>
                    <a:pt x="539" y="245"/>
                    <a:pt x="519" y="294"/>
                    <a:pt x="510" y="353"/>
                  </a:cubicBezTo>
                  <a:cubicBezTo>
                    <a:pt x="490" y="314"/>
                    <a:pt x="461" y="265"/>
                    <a:pt x="441" y="225"/>
                  </a:cubicBezTo>
                  <a:cubicBezTo>
                    <a:pt x="451" y="167"/>
                    <a:pt x="471" y="98"/>
                    <a:pt x="480" y="40"/>
                  </a:cubicBezTo>
                  <a:cubicBezTo>
                    <a:pt x="480" y="29"/>
                    <a:pt x="471" y="20"/>
                    <a:pt x="461" y="20"/>
                  </a:cubicBezTo>
                  <a:cubicBezTo>
                    <a:pt x="451" y="20"/>
                    <a:pt x="441" y="20"/>
                    <a:pt x="441" y="29"/>
                  </a:cubicBezTo>
                  <a:cubicBezTo>
                    <a:pt x="432" y="79"/>
                    <a:pt x="421" y="127"/>
                    <a:pt x="412" y="186"/>
                  </a:cubicBezTo>
                  <a:cubicBezTo>
                    <a:pt x="382" y="147"/>
                    <a:pt x="363" y="108"/>
                    <a:pt x="334" y="59"/>
                  </a:cubicBezTo>
                  <a:lnTo>
                    <a:pt x="323" y="59"/>
                  </a:lnTo>
                  <a:cubicBezTo>
                    <a:pt x="304" y="59"/>
                    <a:pt x="294" y="69"/>
                    <a:pt x="304" y="88"/>
                  </a:cubicBezTo>
                  <a:cubicBezTo>
                    <a:pt x="323" y="118"/>
                    <a:pt x="343" y="147"/>
                    <a:pt x="363" y="186"/>
                  </a:cubicBezTo>
                  <a:lnTo>
                    <a:pt x="382" y="206"/>
                  </a:lnTo>
                  <a:cubicBezTo>
                    <a:pt x="323" y="196"/>
                    <a:pt x="275" y="177"/>
                    <a:pt x="225" y="167"/>
                  </a:cubicBezTo>
                  <a:lnTo>
                    <a:pt x="216" y="167"/>
                  </a:lnTo>
                  <a:cubicBezTo>
                    <a:pt x="196" y="167"/>
                    <a:pt x="186" y="196"/>
                    <a:pt x="216" y="206"/>
                  </a:cubicBezTo>
                  <a:cubicBezTo>
                    <a:pt x="275" y="216"/>
                    <a:pt x="334" y="236"/>
                    <a:pt x="402" y="255"/>
                  </a:cubicBezTo>
                  <a:cubicBezTo>
                    <a:pt x="432" y="294"/>
                    <a:pt x="461" y="334"/>
                    <a:pt x="480" y="373"/>
                  </a:cubicBezTo>
                  <a:cubicBezTo>
                    <a:pt x="432" y="363"/>
                    <a:pt x="373" y="343"/>
                    <a:pt x="323" y="334"/>
                  </a:cubicBezTo>
                  <a:cubicBezTo>
                    <a:pt x="294" y="334"/>
                    <a:pt x="294" y="363"/>
                    <a:pt x="314" y="373"/>
                  </a:cubicBezTo>
                  <a:cubicBezTo>
                    <a:pt x="382" y="392"/>
                    <a:pt x="441" y="402"/>
                    <a:pt x="500" y="421"/>
                  </a:cubicBezTo>
                  <a:lnTo>
                    <a:pt x="510" y="421"/>
                  </a:lnTo>
                  <a:cubicBezTo>
                    <a:pt x="519" y="441"/>
                    <a:pt x="539" y="461"/>
                    <a:pt x="549" y="490"/>
                  </a:cubicBezTo>
                  <a:cubicBezTo>
                    <a:pt x="519" y="510"/>
                    <a:pt x="510" y="539"/>
                    <a:pt x="500" y="578"/>
                  </a:cubicBezTo>
                  <a:lnTo>
                    <a:pt x="421" y="578"/>
                  </a:lnTo>
                  <a:cubicBezTo>
                    <a:pt x="373" y="539"/>
                    <a:pt x="323" y="490"/>
                    <a:pt x="275" y="451"/>
                  </a:cubicBezTo>
                  <a:cubicBezTo>
                    <a:pt x="275" y="441"/>
                    <a:pt x="265" y="441"/>
                    <a:pt x="265" y="441"/>
                  </a:cubicBezTo>
                  <a:cubicBezTo>
                    <a:pt x="245" y="441"/>
                    <a:pt x="236" y="461"/>
                    <a:pt x="255" y="471"/>
                  </a:cubicBezTo>
                  <a:cubicBezTo>
                    <a:pt x="284" y="510"/>
                    <a:pt x="323" y="549"/>
                    <a:pt x="363" y="578"/>
                  </a:cubicBezTo>
                  <a:cubicBezTo>
                    <a:pt x="314" y="578"/>
                    <a:pt x="275" y="588"/>
                    <a:pt x="225" y="588"/>
                  </a:cubicBezTo>
                  <a:cubicBezTo>
                    <a:pt x="177" y="539"/>
                    <a:pt x="128" y="500"/>
                    <a:pt x="79" y="451"/>
                  </a:cubicBezTo>
                  <a:lnTo>
                    <a:pt x="69" y="451"/>
                  </a:lnTo>
                  <a:cubicBezTo>
                    <a:pt x="49" y="451"/>
                    <a:pt x="40" y="471"/>
                    <a:pt x="59" y="480"/>
                  </a:cubicBezTo>
                  <a:cubicBezTo>
                    <a:pt x="88" y="519"/>
                    <a:pt x="128" y="549"/>
                    <a:pt x="167" y="588"/>
                  </a:cubicBezTo>
                  <a:lnTo>
                    <a:pt x="30" y="588"/>
                  </a:lnTo>
                  <a:cubicBezTo>
                    <a:pt x="1" y="588"/>
                    <a:pt x="10" y="628"/>
                    <a:pt x="30" y="628"/>
                  </a:cubicBezTo>
                  <a:lnTo>
                    <a:pt x="177" y="628"/>
                  </a:lnTo>
                  <a:lnTo>
                    <a:pt x="59" y="745"/>
                  </a:lnTo>
                  <a:cubicBezTo>
                    <a:pt x="49" y="755"/>
                    <a:pt x="59" y="774"/>
                    <a:pt x="79" y="774"/>
                  </a:cubicBezTo>
                  <a:cubicBezTo>
                    <a:pt x="79" y="774"/>
                    <a:pt x="88" y="774"/>
                    <a:pt x="88" y="765"/>
                  </a:cubicBezTo>
                  <a:cubicBezTo>
                    <a:pt x="138" y="726"/>
                    <a:pt x="177" y="676"/>
                    <a:pt x="225" y="628"/>
                  </a:cubicBezTo>
                  <a:cubicBezTo>
                    <a:pt x="275" y="617"/>
                    <a:pt x="323" y="617"/>
                    <a:pt x="373" y="617"/>
                  </a:cubicBezTo>
                  <a:lnTo>
                    <a:pt x="255" y="735"/>
                  </a:lnTo>
                  <a:cubicBezTo>
                    <a:pt x="245" y="745"/>
                    <a:pt x="255" y="765"/>
                    <a:pt x="275" y="765"/>
                  </a:cubicBezTo>
                  <a:lnTo>
                    <a:pt x="284" y="765"/>
                  </a:lnTo>
                  <a:cubicBezTo>
                    <a:pt x="334" y="715"/>
                    <a:pt x="373" y="667"/>
                    <a:pt x="421" y="628"/>
                  </a:cubicBezTo>
                  <a:lnTo>
                    <a:pt x="421" y="617"/>
                  </a:lnTo>
                  <a:lnTo>
                    <a:pt x="510" y="617"/>
                  </a:lnTo>
                  <a:cubicBezTo>
                    <a:pt x="510" y="628"/>
                    <a:pt x="510" y="647"/>
                    <a:pt x="519" y="657"/>
                  </a:cubicBezTo>
                  <a:cubicBezTo>
                    <a:pt x="530" y="676"/>
                    <a:pt x="549" y="686"/>
                    <a:pt x="559" y="696"/>
                  </a:cubicBezTo>
                  <a:cubicBezTo>
                    <a:pt x="549" y="726"/>
                    <a:pt x="530" y="745"/>
                    <a:pt x="519" y="774"/>
                  </a:cubicBezTo>
                  <a:cubicBezTo>
                    <a:pt x="451" y="794"/>
                    <a:pt x="392" y="813"/>
                    <a:pt x="334" y="833"/>
                  </a:cubicBezTo>
                  <a:cubicBezTo>
                    <a:pt x="314" y="843"/>
                    <a:pt x="314" y="872"/>
                    <a:pt x="334" y="872"/>
                  </a:cubicBezTo>
                  <a:lnTo>
                    <a:pt x="343" y="872"/>
                  </a:lnTo>
                  <a:cubicBezTo>
                    <a:pt x="392" y="853"/>
                    <a:pt x="441" y="843"/>
                    <a:pt x="490" y="824"/>
                  </a:cubicBezTo>
                  <a:lnTo>
                    <a:pt x="490" y="824"/>
                  </a:lnTo>
                  <a:cubicBezTo>
                    <a:pt x="471" y="863"/>
                    <a:pt x="451" y="902"/>
                    <a:pt x="421" y="951"/>
                  </a:cubicBezTo>
                  <a:cubicBezTo>
                    <a:pt x="363" y="970"/>
                    <a:pt x="304" y="990"/>
                    <a:pt x="236" y="1009"/>
                  </a:cubicBezTo>
                  <a:cubicBezTo>
                    <a:pt x="216" y="1009"/>
                    <a:pt x="225" y="1039"/>
                    <a:pt x="245" y="1039"/>
                  </a:cubicBezTo>
                  <a:cubicBezTo>
                    <a:pt x="304" y="1029"/>
                    <a:pt x="353" y="1009"/>
                    <a:pt x="402" y="1000"/>
                  </a:cubicBezTo>
                  <a:lnTo>
                    <a:pt x="402" y="1000"/>
                  </a:lnTo>
                  <a:cubicBezTo>
                    <a:pt x="373" y="1039"/>
                    <a:pt x="353" y="1078"/>
                    <a:pt x="334" y="1118"/>
                  </a:cubicBezTo>
                  <a:cubicBezTo>
                    <a:pt x="323" y="1137"/>
                    <a:pt x="334" y="1147"/>
                    <a:pt x="353" y="1147"/>
                  </a:cubicBezTo>
                  <a:cubicBezTo>
                    <a:pt x="353" y="1147"/>
                    <a:pt x="363" y="1147"/>
                    <a:pt x="363" y="1137"/>
                  </a:cubicBezTo>
                  <a:cubicBezTo>
                    <a:pt x="382" y="1098"/>
                    <a:pt x="402" y="1068"/>
                    <a:pt x="421" y="1029"/>
                  </a:cubicBezTo>
                  <a:cubicBezTo>
                    <a:pt x="432" y="1029"/>
                    <a:pt x="432" y="1020"/>
                    <a:pt x="432" y="1009"/>
                  </a:cubicBezTo>
                  <a:cubicBezTo>
                    <a:pt x="451" y="1059"/>
                    <a:pt x="461" y="1118"/>
                    <a:pt x="480" y="1166"/>
                  </a:cubicBezTo>
                  <a:cubicBezTo>
                    <a:pt x="480" y="1176"/>
                    <a:pt x="490" y="1176"/>
                    <a:pt x="500" y="1176"/>
                  </a:cubicBezTo>
                  <a:cubicBezTo>
                    <a:pt x="510" y="1176"/>
                    <a:pt x="519" y="1166"/>
                    <a:pt x="519" y="1157"/>
                  </a:cubicBezTo>
                  <a:cubicBezTo>
                    <a:pt x="500" y="1098"/>
                    <a:pt x="480" y="1029"/>
                    <a:pt x="461" y="970"/>
                  </a:cubicBezTo>
                  <a:lnTo>
                    <a:pt x="461" y="961"/>
                  </a:lnTo>
                  <a:cubicBezTo>
                    <a:pt x="480" y="922"/>
                    <a:pt x="510" y="882"/>
                    <a:pt x="530" y="833"/>
                  </a:cubicBezTo>
                  <a:cubicBezTo>
                    <a:pt x="539" y="892"/>
                    <a:pt x="559" y="941"/>
                    <a:pt x="569" y="990"/>
                  </a:cubicBezTo>
                  <a:cubicBezTo>
                    <a:pt x="578" y="1000"/>
                    <a:pt x="578" y="1009"/>
                    <a:pt x="588" y="1009"/>
                  </a:cubicBezTo>
                  <a:cubicBezTo>
                    <a:pt x="598" y="1009"/>
                    <a:pt x="617" y="1000"/>
                    <a:pt x="608" y="980"/>
                  </a:cubicBezTo>
                  <a:cubicBezTo>
                    <a:pt x="588" y="922"/>
                    <a:pt x="578" y="863"/>
                    <a:pt x="559" y="794"/>
                  </a:cubicBezTo>
                  <a:lnTo>
                    <a:pt x="549" y="794"/>
                  </a:lnTo>
                  <a:cubicBezTo>
                    <a:pt x="569" y="765"/>
                    <a:pt x="578" y="735"/>
                    <a:pt x="598" y="715"/>
                  </a:cubicBezTo>
                  <a:lnTo>
                    <a:pt x="637" y="715"/>
                  </a:lnTo>
                  <a:cubicBezTo>
                    <a:pt x="657" y="715"/>
                    <a:pt x="667" y="715"/>
                    <a:pt x="686" y="706"/>
                  </a:cubicBezTo>
                  <a:cubicBezTo>
                    <a:pt x="706" y="735"/>
                    <a:pt x="715" y="765"/>
                    <a:pt x="735" y="784"/>
                  </a:cubicBezTo>
                  <a:cubicBezTo>
                    <a:pt x="726" y="853"/>
                    <a:pt x="706" y="911"/>
                    <a:pt x="696" y="980"/>
                  </a:cubicBezTo>
                  <a:cubicBezTo>
                    <a:pt x="686" y="990"/>
                    <a:pt x="706" y="1000"/>
                    <a:pt x="715" y="1000"/>
                  </a:cubicBezTo>
                  <a:cubicBezTo>
                    <a:pt x="726" y="1000"/>
                    <a:pt x="726" y="1000"/>
                    <a:pt x="735" y="990"/>
                  </a:cubicBezTo>
                  <a:cubicBezTo>
                    <a:pt x="745" y="931"/>
                    <a:pt x="755" y="882"/>
                    <a:pt x="765" y="833"/>
                  </a:cubicBezTo>
                  <a:cubicBezTo>
                    <a:pt x="794" y="872"/>
                    <a:pt x="813" y="911"/>
                    <a:pt x="843" y="951"/>
                  </a:cubicBezTo>
                  <a:cubicBezTo>
                    <a:pt x="824" y="1020"/>
                    <a:pt x="813" y="1078"/>
                    <a:pt x="794" y="1147"/>
                  </a:cubicBezTo>
                  <a:cubicBezTo>
                    <a:pt x="794" y="1157"/>
                    <a:pt x="804" y="1166"/>
                    <a:pt x="813" y="1166"/>
                  </a:cubicBezTo>
                  <a:cubicBezTo>
                    <a:pt x="824" y="1166"/>
                    <a:pt x="833" y="1166"/>
                    <a:pt x="833" y="1157"/>
                  </a:cubicBezTo>
                  <a:cubicBezTo>
                    <a:pt x="843" y="1107"/>
                    <a:pt x="853" y="1049"/>
                    <a:pt x="872" y="1000"/>
                  </a:cubicBezTo>
                  <a:cubicBezTo>
                    <a:pt x="892" y="1039"/>
                    <a:pt x="922" y="1078"/>
                    <a:pt x="941" y="1118"/>
                  </a:cubicBezTo>
                  <a:cubicBezTo>
                    <a:pt x="941" y="1127"/>
                    <a:pt x="951" y="1127"/>
                    <a:pt x="961" y="1127"/>
                  </a:cubicBezTo>
                  <a:cubicBezTo>
                    <a:pt x="970" y="1127"/>
                    <a:pt x="980" y="1118"/>
                    <a:pt x="970" y="1098"/>
                  </a:cubicBezTo>
                  <a:cubicBezTo>
                    <a:pt x="951" y="1068"/>
                    <a:pt x="931" y="1029"/>
                    <a:pt x="911" y="1000"/>
                  </a:cubicBezTo>
                  <a:cubicBezTo>
                    <a:pt x="911" y="990"/>
                    <a:pt x="902" y="980"/>
                    <a:pt x="902" y="980"/>
                  </a:cubicBezTo>
                  <a:lnTo>
                    <a:pt x="902" y="980"/>
                  </a:lnTo>
                  <a:cubicBezTo>
                    <a:pt x="951" y="990"/>
                    <a:pt x="1000" y="1000"/>
                    <a:pt x="1059" y="1020"/>
                  </a:cubicBezTo>
                  <a:cubicBezTo>
                    <a:pt x="1078" y="1020"/>
                    <a:pt x="1088" y="980"/>
                    <a:pt x="1068" y="980"/>
                  </a:cubicBezTo>
                  <a:cubicBezTo>
                    <a:pt x="1000" y="961"/>
                    <a:pt x="941" y="951"/>
                    <a:pt x="872" y="931"/>
                  </a:cubicBezTo>
                  <a:cubicBezTo>
                    <a:pt x="843" y="892"/>
                    <a:pt x="824" y="853"/>
                    <a:pt x="794" y="813"/>
                  </a:cubicBezTo>
                  <a:lnTo>
                    <a:pt x="794" y="813"/>
                  </a:lnTo>
                  <a:cubicBezTo>
                    <a:pt x="853" y="824"/>
                    <a:pt x="902" y="833"/>
                    <a:pt x="951" y="853"/>
                  </a:cubicBezTo>
                  <a:lnTo>
                    <a:pt x="961" y="853"/>
                  </a:lnTo>
                  <a:cubicBezTo>
                    <a:pt x="980" y="853"/>
                    <a:pt x="980" y="813"/>
                    <a:pt x="961" y="813"/>
                  </a:cubicBezTo>
                  <a:cubicBezTo>
                    <a:pt x="902" y="794"/>
                    <a:pt x="833" y="784"/>
                    <a:pt x="774" y="765"/>
                  </a:cubicBezTo>
                  <a:lnTo>
                    <a:pt x="765" y="765"/>
                  </a:lnTo>
                  <a:cubicBezTo>
                    <a:pt x="755" y="735"/>
                    <a:pt x="735" y="715"/>
                    <a:pt x="726" y="686"/>
                  </a:cubicBezTo>
                  <a:cubicBezTo>
                    <a:pt x="745" y="667"/>
                    <a:pt x="765" y="637"/>
                    <a:pt x="765" y="608"/>
                  </a:cubicBezTo>
                  <a:lnTo>
                    <a:pt x="863" y="608"/>
                  </a:lnTo>
                  <a:cubicBezTo>
                    <a:pt x="902" y="647"/>
                    <a:pt x="951" y="696"/>
                    <a:pt x="1000" y="735"/>
                  </a:cubicBezTo>
                  <a:cubicBezTo>
                    <a:pt x="1000" y="745"/>
                    <a:pt x="1009" y="745"/>
                    <a:pt x="1009" y="745"/>
                  </a:cubicBezTo>
                  <a:cubicBezTo>
                    <a:pt x="1029" y="745"/>
                    <a:pt x="1039" y="726"/>
                    <a:pt x="1029" y="706"/>
                  </a:cubicBezTo>
                  <a:cubicBezTo>
                    <a:pt x="990" y="676"/>
                    <a:pt x="951" y="637"/>
                    <a:pt x="911" y="608"/>
                  </a:cubicBezTo>
                  <a:cubicBezTo>
                    <a:pt x="961" y="598"/>
                    <a:pt x="1009" y="598"/>
                    <a:pt x="1049" y="598"/>
                  </a:cubicBezTo>
                  <a:cubicBezTo>
                    <a:pt x="1098" y="647"/>
                    <a:pt x="1147" y="686"/>
                    <a:pt x="1196" y="735"/>
                  </a:cubicBezTo>
                  <a:lnTo>
                    <a:pt x="1205" y="735"/>
                  </a:lnTo>
                  <a:cubicBezTo>
                    <a:pt x="1225" y="735"/>
                    <a:pt x="1235" y="715"/>
                    <a:pt x="1225" y="706"/>
                  </a:cubicBezTo>
                  <a:cubicBezTo>
                    <a:pt x="1186" y="667"/>
                    <a:pt x="1147" y="637"/>
                    <a:pt x="1107" y="598"/>
                  </a:cubicBezTo>
                  <a:lnTo>
                    <a:pt x="1245" y="598"/>
                  </a:lnTo>
                  <a:cubicBezTo>
                    <a:pt x="1274" y="588"/>
                    <a:pt x="1274" y="559"/>
                    <a:pt x="1245" y="559"/>
                  </a:cubicBezTo>
                  <a:lnTo>
                    <a:pt x="1098" y="559"/>
                  </a:lnTo>
                  <a:lnTo>
                    <a:pt x="1216" y="441"/>
                  </a:lnTo>
                  <a:cubicBezTo>
                    <a:pt x="1225" y="432"/>
                    <a:pt x="1216" y="412"/>
                    <a:pt x="1196" y="412"/>
                  </a:cubicBezTo>
                  <a:lnTo>
                    <a:pt x="1186" y="412"/>
                  </a:lnTo>
                  <a:cubicBezTo>
                    <a:pt x="1147" y="461"/>
                    <a:pt x="1098" y="510"/>
                    <a:pt x="1049" y="559"/>
                  </a:cubicBezTo>
                  <a:cubicBezTo>
                    <a:pt x="1000" y="559"/>
                    <a:pt x="951" y="569"/>
                    <a:pt x="902" y="569"/>
                  </a:cubicBezTo>
                  <a:lnTo>
                    <a:pt x="1020" y="451"/>
                  </a:lnTo>
                  <a:cubicBezTo>
                    <a:pt x="1029" y="432"/>
                    <a:pt x="1020" y="412"/>
                    <a:pt x="1000" y="412"/>
                  </a:cubicBezTo>
                  <a:cubicBezTo>
                    <a:pt x="1000" y="412"/>
                    <a:pt x="1000" y="421"/>
                    <a:pt x="990" y="421"/>
                  </a:cubicBezTo>
                  <a:cubicBezTo>
                    <a:pt x="951" y="471"/>
                    <a:pt x="902" y="519"/>
                    <a:pt x="853" y="559"/>
                  </a:cubicBezTo>
                  <a:lnTo>
                    <a:pt x="853" y="569"/>
                  </a:lnTo>
                  <a:lnTo>
                    <a:pt x="765" y="569"/>
                  </a:lnTo>
                  <a:cubicBezTo>
                    <a:pt x="765" y="549"/>
                    <a:pt x="755" y="530"/>
                    <a:pt x="745" y="519"/>
                  </a:cubicBezTo>
                  <a:cubicBezTo>
                    <a:pt x="735" y="500"/>
                    <a:pt x="726" y="490"/>
                    <a:pt x="715" y="480"/>
                  </a:cubicBezTo>
                  <a:cubicBezTo>
                    <a:pt x="735" y="461"/>
                    <a:pt x="745" y="432"/>
                    <a:pt x="755" y="412"/>
                  </a:cubicBezTo>
                  <a:cubicBezTo>
                    <a:pt x="824" y="392"/>
                    <a:pt x="882" y="373"/>
                    <a:pt x="941" y="353"/>
                  </a:cubicBezTo>
                  <a:cubicBezTo>
                    <a:pt x="970" y="343"/>
                    <a:pt x="961" y="314"/>
                    <a:pt x="941" y="314"/>
                  </a:cubicBezTo>
                  <a:lnTo>
                    <a:pt x="931" y="314"/>
                  </a:lnTo>
                  <a:cubicBezTo>
                    <a:pt x="882" y="334"/>
                    <a:pt x="833" y="343"/>
                    <a:pt x="784" y="363"/>
                  </a:cubicBezTo>
                  <a:cubicBezTo>
                    <a:pt x="804" y="323"/>
                    <a:pt x="833" y="275"/>
                    <a:pt x="853" y="236"/>
                  </a:cubicBezTo>
                  <a:cubicBezTo>
                    <a:pt x="911" y="216"/>
                    <a:pt x="980" y="196"/>
                    <a:pt x="1039" y="177"/>
                  </a:cubicBezTo>
                  <a:cubicBezTo>
                    <a:pt x="1059" y="177"/>
                    <a:pt x="1049" y="138"/>
                    <a:pt x="1029" y="138"/>
                  </a:cubicBezTo>
                  <a:cubicBezTo>
                    <a:pt x="980" y="157"/>
                    <a:pt x="931" y="177"/>
                    <a:pt x="882" y="186"/>
                  </a:cubicBezTo>
                  <a:lnTo>
                    <a:pt x="941" y="69"/>
                  </a:lnTo>
                  <a:cubicBezTo>
                    <a:pt x="951" y="49"/>
                    <a:pt x="941" y="40"/>
                    <a:pt x="931" y="40"/>
                  </a:cubicBezTo>
                  <a:cubicBezTo>
                    <a:pt x="922" y="40"/>
                    <a:pt x="911" y="40"/>
                    <a:pt x="911" y="49"/>
                  </a:cubicBezTo>
                  <a:cubicBezTo>
                    <a:pt x="892" y="79"/>
                    <a:pt x="872" y="118"/>
                    <a:pt x="853" y="147"/>
                  </a:cubicBezTo>
                  <a:cubicBezTo>
                    <a:pt x="853" y="157"/>
                    <a:pt x="843" y="167"/>
                    <a:pt x="843" y="177"/>
                  </a:cubicBezTo>
                  <a:cubicBezTo>
                    <a:pt x="824" y="118"/>
                    <a:pt x="813" y="69"/>
                    <a:pt x="794" y="20"/>
                  </a:cubicBezTo>
                  <a:cubicBezTo>
                    <a:pt x="794" y="10"/>
                    <a:pt x="784" y="0"/>
                    <a:pt x="784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4"/>
            <p:cNvSpPr/>
            <p:nvPr/>
          </p:nvSpPr>
          <p:spPr>
            <a:xfrm>
              <a:off x="2014842" y="5231990"/>
              <a:ext cx="176701" cy="308217"/>
            </a:xfrm>
            <a:custGeom>
              <a:avLst/>
              <a:gdLst/>
              <a:ahLst/>
              <a:cxnLst/>
              <a:rect l="l" t="t" r="r" b="b"/>
              <a:pathLst>
                <a:path w="1040" h="1814" extrusionOk="0">
                  <a:moveTo>
                    <a:pt x="520" y="118"/>
                  </a:moveTo>
                  <a:cubicBezTo>
                    <a:pt x="735" y="118"/>
                    <a:pt x="922" y="305"/>
                    <a:pt x="922" y="520"/>
                  </a:cubicBezTo>
                  <a:cubicBezTo>
                    <a:pt x="922" y="697"/>
                    <a:pt x="667" y="1246"/>
                    <a:pt x="520" y="1549"/>
                  </a:cubicBezTo>
                  <a:cubicBezTo>
                    <a:pt x="373" y="1246"/>
                    <a:pt x="118" y="697"/>
                    <a:pt x="118" y="520"/>
                  </a:cubicBezTo>
                  <a:cubicBezTo>
                    <a:pt x="118" y="305"/>
                    <a:pt x="304" y="118"/>
                    <a:pt x="520" y="118"/>
                  </a:cubicBezTo>
                  <a:close/>
                  <a:moveTo>
                    <a:pt x="520" y="1"/>
                  </a:moveTo>
                  <a:cubicBezTo>
                    <a:pt x="236" y="1"/>
                    <a:pt x="1" y="236"/>
                    <a:pt x="1" y="520"/>
                  </a:cubicBezTo>
                  <a:cubicBezTo>
                    <a:pt x="1" y="785"/>
                    <a:pt x="422" y="1608"/>
                    <a:pt x="471" y="1706"/>
                  </a:cubicBezTo>
                  <a:lnTo>
                    <a:pt x="520" y="1814"/>
                  </a:lnTo>
                  <a:lnTo>
                    <a:pt x="569" y="1706"/>
                  </a:lnTo>
                  <a:cubicBezTo>
                    <a:pt x="618" y="1608"/>
                    <a:pt x="1039" y="785"/>
                    <a:pt x="1039" y="520"/>
                  </a:cubicBezTo>
                  <a:cubicBezTo>
                    <a:pt x="1039" y="236"/>
                    <a:pt x="804" y="1"/>
                    <a:pt x="52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4"/>
            <p:cNvSpPr/>
            <p:nvPr/>
          </p:nvSpPr>
          <p:spPr>
            <a:xfrm>
              <a:off x="1934986" y="5482603"/>
              <a:ext cx="336412" cy="190809"/>
            </a:xfrm>
            <a:custGeom>
              <a:avLst/>
              <a:gdLst/>
              <a:ahLst/>
              <a:cxnLst/>
              <a:rect l="l" t="t" r="r" b="b"/>
              <a:pathLst>
                <a:path w="1980" h="1123" extrusionOk="0">
                  <a:moveTo>
                    <a:pt x="990" y="1"/>
                  </a:moveTo>
                  <a:cubicBezTo>
                    <a:pt x="887" y="1"/>
                    <a:pt x="784" y="15"/>
                    <a:pt x="686" y="45"/>
                  </a:cubicBezTo>
                  <a:cubicBezTo>
                    <a:pt x="529" y="93"/>
                    <a:pt x="402" y="211"/>
                    <a:pt x="333" y="358"/>
                  </a:cubicBezTo>
                  <a:lnTo>
                    <a:pt x="0" y="1123"/>
                  </a:lnTo>
                  <a:lnTo>
                    <a:pt x="1980" y="1123"/>
                  </a:lnTo>
                  <a:lnTo>
                    <a:pt x="1646" y="358"/>
                  </a:lnTo>
                  <a:cubicBezTo>
                    <a:pt x="1577" y="211"/>
                    <a:pt x="1450" y="93"/>
                    <a:pt x="1294" y="45"/>
                  </a:cubicBezTo>
                  <a:cubicBezTo>
                    <a:pt x="1196" y="15"/>
                    <a:pt x="1093" y="1"/>
                    <a:pt x="99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4"/>
            <p:cNvSpPr/>
            <p:nvPr/>
          </p:nvSpPr>
          <p:spPr>
            <a:xfrm>
              <a:off x="2098096" y="5513526"/>
              <a:ext cx="10194" cy="83426"/>
            </a:xfrm>
            <a:custGeom>
              <a:avLst/>
              <a:gdLst/>
              <a:ahLst/>
              <a:cxnLst/>
              <a:rect l="l" t="t" r="r" b="b"/>
              <a:pathLst>
                <a:path w="60" h="491" extrusionOk="0">
                  <a:moveTo>
                    <a:pt x="30" y="0"/>
                  </a:moveTo>
                  <a:cubicBezTo>
                    <a:pt x="10" y="0"/>
                    <a:pt x="1" y="9"/>
                    <a:pt x="1" y="29"/>
                  </a:cubicBezTo>
                  <a:lnTo>
                    <a:pt x="1" y="460"/>
                  </a:lnTo>
                  <a:cubicBezTo>
                    <a:pt x="1" y="480"/>
                    <a:pt x="10" y="490"/>
                    <a:pt x="30" y="490"/>
                  </a:cubicBezTo>
                  <a:cubicBezTo>
                    <a:pt x="40" y="490"/>
                    <a:pt x="59" y="480"/>
                    <a:pt x="59" y="460"/>
                  </a:cubicBezTo>
                  <a:lnTo>
                    <a:pt x="59" y="29"/>
                  </a:lnTo>
                  <a:cubicBezTo>
                    <a:pt x="59" y="9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4"/>
            <p:cNvSpPr/>
            <p:nvPr/>
          </p:nvSpPr>
          <p:spPr>
            <a:xfrm>
              <a:off x="2038119" y="5535105"/>
              <a:ext cx="10194" cy="61847"/>
            </a:xfrm>
            <a:custGeom>
              <a:avLst/>
              <a:gdLst/>
              <a:ahLst/>
              <a:cxnLst/>
              <a:rect l="l" t="t" r="r" b="b"/>
              <a:pathLst>
                <a:path w="60" h="364" extrusionOk="0">
                  <a:moveTo>
                    <a:pt x="30" y="0"/>
                  </a:moveTo>
                  <a:cubicBezTo>
                    <a:pt x="10" y="0"/>
                    <a:pt x="1" y="10"/>
                    <a:pt x="1" y="30"/>
                  </a:cubicBezTo>
                  <a:lnTo>
                    <a:pt x="1" y="333"/>
                  </a:lnTo>
                  <a:cubicBezTo>
                    <a:pt x="1" y="353"/>
                    <a:pt x="10" y="363"/>
                    <a:pt x="30" y="363"/>
                  </a:cubicBezTo>
                  <a:cubicBezTo>
                    <a:pt x="40" y="363"/>
                    <a:pt x="60" y="353"/>
                    <a:pt x="60" y="333"/>
                  </a:cubicBezTo>
                  <a:lnTo>
                    <a:pt x="60" y="30"/>
                  </a:lnTo>
                  <a:cubicBezTo>
                    <a:pt x="60" y="10"/>
                    <a:pt x="40" y="0"/>
                    <a:pt x="3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4"/>
            <p:cNvSpPr/>
            <p:nvPr/>
          </p:nvSpPr>
          <p:spPr>
            <a:xfrm>
              <a:off x="2159603" y="5535105"/>
              <a:ext cx="11893" cy="61847"/>
            </a:xfrm>
            <a:custGeom>
              <a:avLst/>
              <a:gdLst/>
              <a:ahLst/>
              <a:cxnLst/>
              <a:rect l="l" t="t" r="r" b="b"/>
              <a:pathLst>
                <a:path w="70" h="364" extrusionOk="0">
                  <a:moveTo>
                    <a:pt x="40" y="0"/>
                  </a:moveTo>
                  <a:cubicBezTo>
                    <a:pt x="20" y="0"/>
                    <a:pt x="1" y="10"/>
                    <a:pt x="1" y="30"/>
                  </a:cubicBezTo>
                  <a:lnTo>
                    <a:pt x="1" y="333"/>
                  </a:lnTo>
                  <a:cubicBezTo>
                    <a:pt x="1" y="353"/>
                    <a:pt x="20" y="363"/>
                    <a:pt x="40" y="363"/>
                  </a:cubicBezTo>
                  <a:cubicBezTo>
                    <a:pt x="50" y="363"/>
                    <a:pt x="70" y="353"/>
                    <a:pt x="70" y="333"/>
                  </a:cubicBezTo>
                  <a:lnTo>
                    <a:pt x="70" y="30"/>
                  </a:lnTo>
                  <a:cubicBezTo>
                    <a:pt x="70" y="10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4"/>
            <p:cNvSpPr/>
            <p:nvPr/>
          </p:nvSpPr>
          <p:spPr>
            <a:xfrm>
              <a:off x="1608594" y="5608335"/>
              <a:ext cx="989187" cy="989046"/>
            </a:xfrm>
            <a:custGeom>
              <a:avLst/>
              <a:gdLst/>
              <a:ahLst/>
              <a:cxnLst/>
              <a:rect l="l" t="t" r="r" b="b"/>
              <a:pathLst>
                <a:path w="5822" h="5821" extrusionOk="0">
                  <a:moveTo>
                    <a:pt x="2911" y="0"/>
                  </a:moveTo>
                  <a:cubicBezTo>
                    <a:pt x="1303" y="0"/>
                    <a:pt x="1" y="1304"/>
                    <a:pt x="1" y="2911"/>
                  </a:cubicBezTo>
                  <a:cubicBezTo>
                    <a:pt x="1" y="4518"/>
                    <a:pt x="1303" y="5821"/>
                    <a:pt x="2911" y="5821"/>
                  </a:cubicBezTo>
                  <a:cubicBezTo>
                    <a:pt x="4518" y="5821"/>
                    <a:pt x="5821" y="4518"/>
                    <a:pt x="5821" y="2911"/>
                  </a:cubicBezTo>
                  <a:cubicBezTo>
                    <a:pt x="5821" y="1304"/>
                    <a:pt x="4518" y="0"/>
                    <a:pt x="291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4"/>
            <p:cNvSpPr/>
            <p:nvPr/>
          </p:nvSpPr>
          <p:spPr>
            <a:xfrm>
              <a:off x="1924961" y="5635010"/>
              <a:ext cx="18350" cy="6796"/>
            </a:xfrm>
            <a:custGeom>
              <a:avLst/>
              <a:gdLst/>
              <a:ahLst/>
              <a:cxnLst/>
              <a:rect l="l" t="t" r="r" b="b"/>
              <a:pathLst>
                <a:path w="108" h="40" extrusionOk="0">
                  <a:moveTo>
                    <a:pt x="108" y="0"/>
                  </a:moveTo>
                  <a:lnTo>
                    <a:pt x="108" y="0"/>
                  </a:lnTo>
                  <a:cubicBezTo>
                    <a:pt x="98" y="10"/>
                    <a:pt x="88" y="10"/>
                    <a:pt x="88" y="10"/>
                  </a:cubicBezTo>
                  <a:lnTo>
                    <a:pt x="74" y="15"/>
                  </a:lnTo>
                  <a:lnTo>
                    <a:pt x="74" y="15"/>
                  </a:lnTo>
                  <a:cubicBezTo>
                    <a:pt x="80" y="14"/>
                    <a:pt x="88" y="12"/>
                    <a:pt x="98" y="10"/>
                  </a:cubicBezTo>
                  <a:lnTo>
                    <a:pt x="108" y="0"/>
                  </a:lnTo>
                  <a:close/>
                  <a:moveTo>
                    <a:pt x="74" y="15"/>
                  </a:moveTo>
                  <a:lnTo>
                    <a:pt x="74" y="15"/>
                  </a:lnTo>
                  <a:cubicBezTo>
                    <a:pt x="47" y="20"/>
                    <a:pt x="39" y="24"/>
                    <a:pt x="0" y="39"/>
                  </a:cubicBezTo>
                  <a:lnTo>
                    <a:pt x="74" y="15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4"/>
            <p:cNvSpPr/>
            <p:nvPr/>
          </p:nvSpPr>
          <p:spPr>
            <a:xfrm>
              <a:off x="1864984" y="5661516"/>
              <a:ext cx="16821" cy="8665"/>
            </a:xfrm>
            <a:custGeom>
              <a:avLst/>
              <a:gdLst/>
              <a:ahLst/>
              <a:cxnLst/>
              <a:rect l="l" t="t" r="r" b="b"/>
              <a:pathLst>
                <a:path w="99" h="51" extrusionOk="0">
                  <a:moveTo>
                    <a:pt x="88" y="1"/>
                  </a:moveTo>
                  <a:cubicBezTo>
                    <a:pt x="77" y="8"/>
                    <a:pt x="66" y="16"/>
                    <a:pt x="54" y="23"/>
                  </a:cubicBezTo>
                  <a:lnTo>
                    <a:pt x="54" y="23"/>
                  </a:lnTo>
                  <a:lnTo>
                    <a:pt x="99" y="1"/>
                  </a:lnTo>
                  <a:close/>
                  <a:moveTo>
                    <a:pt x="54" y="23"/>
                  </a:moveTo>
                  <a:lnTo>
                    <a:pt x="1" y="50"/>
                  </a:lnTo>
                  <a:cubicBezTo>
                    <a:pt x="18" y="44"/>
                    <a:pt x="36" y="34"/>
                    <a:pt x="54" y="23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4"/>
            <p:cNvSpPr/>
            <p:nvPr/>
          </p:nvSpPr>
          <p:spPr>
            <a:xfrm>
              <a:off x="1756753" y="5684793"/>
              <a:ext cx="148327" cy="117068"/>
            </a:xfrm>
            <a:custGeom>
              <a:avLst/>
              <a:gdLst/>
              <a:ahLst/>
              <a:cxnLst/>
              <a:rect l="l" t="t" r="r" b="b"/>
              <a:pathLst>
                <a:path w="873" h="689" extrusionOk="0">
                  <a:moveTo>
                    <a:pt x="873" y="1"/>
                  </a:moveTo>
                  <a:cubicBezTo>
                    <a:pt x="873" y="1"/>
                    <a:pt x="863" y="1"/>
                    <a:pt x="814" y="21"/>
                  </a:cubicBezTo>
                  <a:lnTo>
                    <a:pt x="569" y="138"/>
                  </a:lnTo>
                  <a:cubicBezTo>
                    <a:pt x="559" y="129"/>
                    <a:pt x="549" y="119"/>
                    <a:pt x="549" y="109"/>
                  </a:cubicBezTo>
                  <a:cubicBezTo>
                    <a:pt x="547" y="108"/>
                    <a:pt x="544" y="108"/>
                    <a:pt x="541" y="108"/>
                  </a:cubicBezTo>
                  <a:cubicBezTo>
                    <a:pt x="517" y="108"/>
                    <a:pt x="465" y="144"/>
                    <a:pt x="422" y="188"/>
                  </a:cubicBezTo>
                  <a:cubicBezTo>
                    <a:pt x="363" y="236"/>
                    <a:pt x="314" y="305"/>
                    <a:pt x="255" y="354"/>
                  </a:cubicBezTo>
                  <a:cubicBezTo>
                    <a:pt x="98" y="462"/>
                    <a:pt x="0" y="540"/>
                    <a:pt x="10" y="580"/>
                  </a:cubicBezTo>
                  <a:cubicBezTo>
                    <a:pt x="20" y="580"/>
                    <a:pt x="20" y="580"/>
                    <a:pt x="30" y="569"/>
                  </a:cubicBezTo>
                  <a:cubicBezTo>
                    <a:pt x="157" y="511"/>
                    <a:pt x="157" y="511"/>
                    <a:pt x="167" y="511"/>
                  </a:cubicBezTo>
                  <a:cubicBezTo>
                    <a:pt x="177" y="521"/>
                    <a:pt x="177" y="521"/>
                    <a:pt x="167" y="530"/>
                  </a:cubicBezTo>
                  <a:cubicBezTo>
                    <a:pt x="167" y="530"/>
                    <a:pt x="108" y="667"/>
                    <a:pt x="118" y="678"/>
                  </a:cubicBezTo>
                  <a:cubicBezTo>
                    <a:pt x="118" y="684"/>
                    <a:pt x="122" y="688"/>
                    <a:pt x="130" y="688"/>
                  </a:cubicBezTo>
                  <a:cubicBezTo>
                    <a:pt x="146" y="688"/>
                    <a:pt x="177" y="671"/>
                    <a:pt x="216" y="619"/>
                  </a:cubicBezTo>
                  <a:cubicBezTo>
                    <a:pt x="353" y="432"/>
                    <a:pt x="392" y="413"/>
                    <a:pt x="422" y="403"/>
                  </a:cubicBezTo>
                  <a:cubicBezTo>
                    <a:pt x="588" y="334"/>
                    <a:pt x="588" y="334"/>
                    <a:pt x="608" y="315"/>
                  </a:cubicBezTo>
                  <a:cubicBezTo>
                    <a:pt x="608" y="315"/>
                    <a:pt x="686" y="266"/>
                    <a:pt x="677" y="236"/>
                  </a:cubicBezTo>
                  <a:cubicBezTo>
                    <a:pt x="657" y="227"/>
                    <a:pt x="638" y="217"/>
                    <a:pt x="627" y="207"/>
                  </a:cubicBezTo>
                  <a:cubicBezTo>
                    <a:pt x="627" y="197"/>
                    <a:pt x="627" y="197"/>
                    <a:pt x="667" y="168"/>
                  </a:cubicBezTo>
                  <a:cubicBezTo>
                    <a:pt x="667" y="158"/>
                    <a:pt x="823" y="50"/>
                    <a:pt x="843" y="31"/>
                  </a:cubicBezTo>
                  <a:cubicBezTo>
                    <a:pt x="873" y="11"/>
                    <a:pt x="873" y="11"/>
                    <a:pt x="87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4"/>
            <p:cNvSpPr/>
            <p:nvPr/>
          </p:nvSpPr>
          <p:spPr>
            <a:xfrm>
              <a:off x="1940253" y="5724891"/>
              <a:ext cx="118084" cy="135588"/>
            </a:xfrm>
            <a:custGeom>
              <a:avLst/>
              <a:gdLst/>
              <a:ahLst/>
              <a:cxnLst/>
              <a:rect l="l" t="t" r="r" b="b"/>
              <a:pathLst>
                <a:path w="695" h="798" extrusionOk="0">
                  <a:moveTo>
                    <a:pt x="527" y="0"/>
                  </a:moveTo>
                  <a:cubicBezTo>
                    <a:pt x="508" y="0"/>
                    <a:pt x="498" y="10"/>
                    <a:pt x="479" y="30"/>
                  </a:cubicBezTo>
                  <a:cubicBezTo>
                    <a:pt x="342" y="206"/>
                    <a:pt x="342" y="206"/>
                    <a:pt x="312" y="206"/>
                  </a:cubicBezTo>
                  <a:cubicBezTo>
                    <a:pt x="273" y="206"/>
                    <a:pt x="244" y="196"/>
                    <a:pt x="204" y="196"/>
                  </a:cubicBezTo>
                  <a:cubicBezTo>
                    <a:pt x="165" y="196"/>
                    <a:pt x="116" y="246"/>
                    <a:pt x="116" y="304"/>
                  </a:cubicBezTo>
                  <a:cubicBezTo>
                    <a:pt x="126" y="344"/>
                    <a:pt x="155" y="383"/>
                    <a:pt x="155" y="422"/>
                  </a:cubicBezTo>
                  <a:cubicBezTo>
                    <a:pt x="165" y="451"/>
                    <a:pt x="155" y="471"/>
                    <a:pt x="135" y="490"/>
                  </a:cubicBezTo>
                  <a:cubicBezTo>
                    <a:pt x="8" y="677"/>
                    <a:pt x="8" y="677"/>
                    <a:pt x="8" y="696"/>
                  </a:cubicBezTo>
                  <a:cubicBezTo>
                    <a:pt x="0" y="727"/>
                    <a:pt x="11" y="764"/>
                    <a:pt x="44" y="764"/>
                  </a:cubicBezTo>
                  <a:cubicBezTo>
                    <a:pt x="53" y="764"/>
                    <a:pt x="64" y="761"/>
                    <a:pt x="77" y="755"/>
                  </a:cubicBezTo>
                  <a:cubicBezTo>
                    <a:pt x="202" y="669"/>
                    <a:pt x="243" y="641"/>
                    <a:pt x="266" y="641"/>
                  </a:cubicBezTo>
                  <a:cubicBezTo>
                    <a:pt x="276" y="641"/>
                    <a:pt x="283" y="647"/>
                    <a:pt x="292" y="657"/>
                  </a:cubicBezTo>
                  <a:cubicBezTo>
                    <a:pt x="292" y="657"/>
                    <a:pt x="371" y="784"/>
                    <a:pt x="381" y="784"/>
                  </a:cubicBezTo>
                  <a:cubicBezTo>
                    <a:pt x="389" y="793"/>
                    <a:pt x="401" y="797"/>
                    <a:pt x="413" y="797"/>
                  </a:cubicBezTo>
                  <a:cubicBezTo>
                    <a:pt x="444" y="797"/>
                    <a:pt x="479" y="769"/>
                    <a:pt x="479" y="706"/>
                  </a:cubicBezTo>
                  <a:cubicBezTo>
                    <a:pt x="469" y="500"/>
                    <a:pt x="479" y="490"/>
                    <a:pt x="518" y="451"/>
                  </a:cubicBezTo>
                  <a:cubicBezTo>
                    <a:pt x="655" y="353"/>
                    <a:pt x="655" y="353"/>
                    <a:pt x="665" y="324"/>
                  </a:cubicBezTo>
                  <a:cubicBezTo>
                    <a:pt x="665" y="324"/>
                    <a:pt x="694" y="255"/>
                    <a:pt x="645" y="246"/>
                  </a:cubicBezTo>
                  <a:cubicBezTo>
                    <a:pt x="606" y="235"/>
                    <a:pt x="567" y="235"/>
                    <a:pt x="527" y="235"/>
                  </a:cubicBezTo>
                  <a:cubicBezTo>
                    <a:pt x="508" y="226"/>
                    <a:pt x="508" y="216"/>
                    <a:pt x="508" y="187"/>
                  </a:cubicBezTo>
                  <a:cubicBezTo>
                    <a:pt x="518" y="137"/>
                    <a:pt x="538" y="79"/>
                    <a:pt x="538" y="30"/>
                  </a:cubicBezTo>
                  <a:cubicBezTo>
                    <a:pt x="547" y="10"/>
                    <a:pt x="538" y="0"/>
                    <a:pt x="52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4"/>
            <p:cNvSpPr/>
            <p:nvPr/>
          </p:nvSpPr>
          <p:spPr>
            <a:xfrm>
              <a:off x="2196303" y="5719964"/>
              <a:ext cx="133375" cy="134569"/>
            </a:xfrm>
            <a:custGeom>
              <a:avLst/>
              <a:gdLst/>
              <a:ahLst/>
              <a:cxnLst/>
              <a:rect l="l" t="t" r="r" b="b"/>
              <a:pathLst>
                <a:path w="785" h="792" extrusionOk="0">
                  <a:moveTo>
                    <a:pt x="108" y="0"/>
                  </a:moveTo>
                  <a:cubicBezTo>
                    <a:pt x="89" y="0"/>
                    <a:pt x="89" y="10"/>
                    <a:pt x="98" y="39"/>
                  </a:cubicBezTo>
                  <a:cubicBezTo>
                    <a:pt x="196" y="225"/>
                    <a:pt x="177" y="225"/>
                    <a:pt x="157" y="235"/>
                  </a:cubicBezTo>
                  <a:lnTo>
                    <a:pt x="118" y="235"/>
                  </a:lnTo>
                  <a:cubicBezTo>
                    <a:pt x="89" y="245"/>
                    <a:pt x="69" y="245"/>
                    <a:pt x="39" y="245"/>
                  </a:cubicBezTo>
                  <a:cubicBezTo>
                    <a:pt x="0" y="264"/>
                    <a:pt x="10" y="323"/>
                    <a:pt x="59" y="362"/>
                  </a:cubicBezTo>
                  <a:cubicBezTo>
                    <a:pt x="246" y="480"/>
                    <a:pt x="246" y="480"/>
                    <a:pt x="265" y="529"/>
                  </a:cubicBezTo>
                  <a:cubicBezTo>
                    <a:pt x="275" y="578"/>
                    <a:pt x="275" y="656"/>
                    <a:pt x="285" y="706"/>
                  </a:cubicBezTo>
                  <a:cubicBezTo>
                    <a:pt x="299" y="761"/>
                    <a:pt x="336" y="791"/>
                    <a:pt x="368" y="791"/>
                  </a:cubicBezTo>
                  <a:cubicBezTo>
                    <a:pt x="381" y="791"/>
                    <a:pt x="393" y="786"/>
                    <a:pt x="402" y="774"/>
                  </a:cubicBezTo>
                  <a:cubicBezTo>
                    <a:pt x="431" y="725"/>
                    <a:pt x="442" y="676"/>
                    <a:pt x="481" y="637"/>
                  </a:cubicBezTo>
                  <a:cubicBezTo>
                    <a:pt x="481" y="631"/>
                    <a:pt x="487" y="626"/>
                    <a:pt x="499" y="626"/>
                  </a:cubicBezTo>
                  <a:cubicBezTo>
                    <a:pt x="507" y="626"/>
                    <a:pt x="517" y="629"/>
                    <a:pt x="529" y="637"/>
                  </a:cubicBezTo>
                  <a:cubicBezTo>
                    <a:pt x="706" y="735"/>
                    <a:pt x="706" y="735"/>
                    <a:pt x="716" y="735"/>
                  </a:cubicBezTo>
                  <a:cubicBezTo>
                    <a:pt x="736" y="735"/>
                    <a:pt x="784" y="706"/>
                    <a:pt x="725" y="627"/>
                  </a:cubicBezTo>
                  <a:cubicBezTo>
                    <a:pt x="549" y="421"/>
                    <a:pt x="549" y="421"/>
                    <a:pt x="559" y="392"/>
                  </a:cubicBezTo>
                  <a:cubicBezTo>
                    <a:pt x="579" y="275"/>
                    <a:pt x="569" y="264"/>
                    <a:pt x="559" y="245"/>
                  </a:cubicBezTo>
                  <a:cubicBezTo>
                    <a:pt x="549" y="245"/>
                    <a:pt x="510" y="177"/>
                    <a:pt x="461" y="177"/>
                  </a:cubicBezTo>
                  <a:cubicBezTo>
                    <a:pt x="431" y="186"/>
                    <a:pt x="402" y="186"/>
                    <a:pt x="363" y="196"/>
                  </a:cubicBezTo>
                  <a:cubicBezTo>
                    <a:pt x="344" y="196"/>
                    <a:pt x="324" y="186"/>
                    <a:pt x="304" y="166"/>
                  </a:cubicBezTo>
                  <a:cubicBezTo>
                    <a:pt x="148" y="0"/>
                    <a:pt x="137" y="0"/>
                    <a:pt x="10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4"/>
            <p:cNvSpPr/>
            <p:nvPr/>
          </p:nvSpPr>
          <p:spPr>
            <a:xfrm>
              <a:off x="2307931" y="5676467"/>
              <a:ext cx="144929" cy="108912"/>
            </a:xfrm>
            <a:custGeom>
              <a:avLst/>
              <a:gdLst/>
              <a:ahLst/>
              <a:cxnLst/>
              <a:rect l="l" t="t" r="r" b="b"/>
              <a:pathLst>
                <a:path w="853" h="641" extrusionOk="0">
                  <a:moveTo>
                    <a:pt x="5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10" y="1"/>
                    <a:pt x="10" y="11"/>
                    <a:pt x="59" y="30"/>
                  </a:cubicBezTo>
                  <a:cubicBezTo>
                    <a:pt x="59" y="41"/>
                    <a:pt x="275" y="158"/>
                    <a:pt x="284" y="187"/>
                  </a:cubicBezTo>
                  <a:cubicBezTo>
                    <a:pt x="275" y="197"/>
                    <a:pt x="275" y="207"/>
                    <a:pt x="264" y="217"/>
                  </a:cubicBezTo>
                  <a:cubicBezTo>
                    <a:pt x="264" y="237"/>
                    <a:pt x="323" y="285"/>
                    <a:pt x="382" y="315"/>
                  </a:cubicBezTo>
                  <a:cubicBezTo>
                    <a:pt x="539" y="374"/>
                    <a:pt x="539" y="374"/>
                    <a:pt x="588" y="422"/>
                  </a:cubicBezTo>
                  <a:cubicBezTo>
                    <a:pt x="647" y="481"/>
                    <a:pt x="706" y="550"/>
                    <a:pt x="765" y="609"/>
                  </a:cubicBezTo>
                  <a:cubicBezTo>
                    <a:pt x="780" y="625"/>
                    <a:pt x="803" y="641"/>
                    <a:pt x="816" y="641"/>
                  </a:cubicBezTo>
                  <a:cubicBezTo>
                    <a:pt x="819" y="641"/>
                    <a:pt x="821" y="640"/>
                    <a:pt x="823" y="638"/>
                  </a:cubicBezTo>
                  <a:lnTo>
                    <a:pt x="823" y="618"/>
                  </a:lnTo>
                  <a:cubicBezTo>
                    <a:pt x="794" y="570"/>
                    <a:pt x="735" y="540"/>
                    <a:pt x="735" y="472"/>
                  </a:cubicBezTo>
                  <a:lnTo>
                    <a:pt x="745" y="472"/>
                  </a:lnTo>
                  <a:cubicBezTo>
                    <a:pt x="784" y="491"/>
                    <a:pt x="813" y="520"/>
                    <a:pt x="852" y="531"/>
                  </a:cubicBezTo>
                  <a:cubicBezTo>
                    <a:pt x="852" y="520"/>
                    <a:pt x="843" y="501"/>
                    <a:pt x="774" y="442"/>
                  </a:cubicBezTo>
                  <a:cubicBezTo>
                    <a:pt x="696" y="383"/>
                    <a:pt x="608" y="324"/>
                    <a:pt x="539" y="256"/>
                  </a:cubicBezTo>
                  <a:cubicBezTo>
                    <a:pt x="539" y="256"/>
                    <a:pt x="441" y="168"/>
                    <a:pt x="382" y="128"/>
                  </a:cubicBezTo>
                  <a:cubicBezTo>
                    <a:pt x="323" y="89"/>
                    <a:pt x="304" y="89"/>
                    <a:pt x="294" y="89"/>
                  </a:cubicBezTo>
                  <a:cubicBezTo>
                    <a:pt x="304" y="99"/>
                    <a:pt x="304" y="109"/>
                    <a:pt x="304" y="128"/>
                  </a:cubicBezTo>
                  <a:cubicBezTo>
                    <a:pt x="284" y="119"/>
                    <a:pt x="275" y="119"/>
                    <a:pt x="255" y="109"/>
                  </a:cubicBezTo>
                  <a:cubicBezTo>
                    <a:pt x="245" y="100"/>
                    <a:pt x="48" y="1"/>
                    <a:pt x="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4"/>
            <p:cNvSpPr/>
            <p:nvPr/>
          </p:nvSpPr>
          <p:spPr>
            <a:xfrm>
              <a:off x="1638498" y="5904653"/>
              <a:ext cx="11893" cy="33472"/>
            </a:xfrm>
            <a:custGeom>
              <a:avLst/>
              <a:gdLst/>
              <a:ahLst/>
              <a:cxnLst/>
              <a:rect l="l" t="t" r="r" b="b"/>
              <a:pathLst>
                <a:path w="70" h="197" extrusionOk="0">
                  <a:moveTo>
                    <a:pt x="69" y="0"/>
                  </a:moveTo>
                  <a:lnTo>
                    <a:pt x="31" y="111"/>
                  </a:lnTo>
                  <a:lnTo>
                    <a:pt x="31" y="111"/>
                  </a:lnTo>
                  <a:cubicBezTo>
                    <a:pt x="41" y="84"/>
                    <a:pt x="57" y="45"/>
                    <a:pt x="69" y="20"/>
                  </a:cubicBezTo>
                  <a:lnTo>
                    <a:pt x="69" y="0"/>
                  </a:lnTo>
                  <a:close/>
                  <a:moveTo>
                    <a:pt x="31" y="111"/>
                  </a:moveTo>
                  <a:cubicBezTo>
                    <a:pt x="25" y="127"/>
                    <a:pt x="21" y="138"/>
                    <a:pt x="21" y="138"/>
                  </a:cubicBezTo>
                  <a:cubicBezTo>
                    <a:pt x="10" y="157"/>
                    <a:pt x="1" y="177"/>
                    <a:pt x="1" y="196"/>
                  </a:cubicBezTo>
                  <a:lnTo>
                    <a:pt x="31" y="11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4"/>
            <p:cNvSpPr/>
            <p:nvPr/>
          </p:nvSpPr>
          <p:spPr>
            <a:xfrm>
              <a:off x="1690319" y="5946280"/>
              <a:ext cx="124880" cy="184182"/>
            </a:xfrm>
            <a:custGeom>
              <a:avLst/>
              <a:gdLst/>
              <a:ahLst/>
              <a:cxnLst/>
              <a:rect l="l" t="t" r="r" b="b"/>
              <a:pathLst>
                <a:path w="735" h="1084" extrusionOk="0">
                  <a:moveTo>
                    <a:pt x="480" y="1"/>
                  </a:moveTo>
                  <a:cubicBezTo>
                    <a:pt x="460" y="1"/>
                    <a:pt x="441" y="10"/>
                    <a:pt x="411" y="40"/>
                  </a:cubicBezTo>
                  <a:cubicBezTo>
                    <a:pt x="264" y="275"/>
                    <a:pt x="264" y="275"/>
                    <a:pt x="234" y="275"/>
                  </a:cubicBezTo>
                  <a:lnTo>
                    <a:pt x="117" y="216"/>
                  </a:lnTo>
                  <a:cubicBezTo>
                    <a:pt x="68" y="216"/>
                    <a:pt x="29" y="285"/>
                    <a:pt x="39" y="354"/>
                  </a:cubicBezTo>
                  <a:cubicBezTo>
                    <a:pt x="107" y="589"/>
                    <a:pt x="107" y="589"/>
                    <a:pt x="97" y="628"/>
                  </a:cubicBezTo>
                  <a:cubicBezTo>
                    <a:pt x="97" y="628"/>
                    <a:pt x="19" y="824"/>
                    <a:pt x="10" y="853"/>
                  </a:cubicBezTo>
                  <a:cubicBezTo>
                    <a:pt x="1" y="895"/>
                    <a:pt x="14" y="958"/>
                    <a:pt x="54" y="958"/>
                  </a:cubicBezTo>
                  <a:cubicBezTo>
                    <a:pt x="61" y="958"/>
                    <a:pt x="69" y="956"/>
                    <a:pt x="78" y="951"/>
                  </a:cubicBezTo>
                  <a:cubicBezTo>
                    <a:pt x="179" y="880"/>
                    <a:pt x="219" y="852"/>
                    <a:pt x="241" y="852"/>
                  </a:cubicBezTo>
                  <a:cubicBezTo>
                    <a:pt x="255" y="852"/>
                    <a:pt x="262" y="863"/>
                    <a:pt x="274" y="883"/>
                  </a:cubicBezTo>
                  <a:cubicBezTo>
                    <a:pt x="274" y="883"/>
                    <a:pt x="372" y="1059"/>
                    <a:pt x="391" y="1069"/>
                  </a:cubicBezTo>
                  <a:cubicBezTo>
                    <a:pt x="401" y="1078"/>
                    <a:pt x="413" y="1083"/>
                    <a:pt x="425" y="1083"/>
                  </a:cubicBezTo>
                  <a:cubicBezTo>
                    <a:pt x="452" y="1083"/>
                    <a:pt x="480" y="1057"/>
                    <a:pt x="480" y="990"/>
                  </a:cubicBezTo>
                  <a:cubicBezTo>
                    <a:pt x="460" y="706"/>
                    <a:pt x="460" y="696"/>
                    <a:pt x="509" y="667"/>
                  </a:cubicBezTo>
                  <a:cubicBezTo>
                    <a:pt x="685" y="550"/>
                    <a:pt x="685" y="550"/>
                    <a:pt x="695" y="530"/>
                  </a:cubicBezTo>
                  <a:cubicBezTo>
                    <a:pt x="705" y="530"/>
                    <a:pt x="735" y="441"/>
                    <a:pt x="666" y="402"/>
                  </a:cubicBezTo>
                  <a:cubicBezTo>
                    <a:pt x="617" y="393"/>
                    <a:pt x="568" y="383"/>
                    <a:pt x="509" y="363"/>
                  </a:cubicBezTo>
                  <a:cubicBezTo>
                    <a:pt x="489" y="354"/>
                    <a:pt x="480" y="334"/>
                    <a:pt x="480" y="295"/>
                  </a:cubicBezTo>
                  <a:cubicBezTo>
                    <a:pt x="509" y="20"/>
                    <a:pt x="509" y="20"/>
                    <a:pt x="48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4"/>
            <p:cNvSpPr/>
            <p:nvPr/>
          </p:nvSpPr>
          <p:spPr>
            <a:xfrm>
              <a:off x="2033022" y="5991306"/>
              <a:ext cx="180099" cy="178745"/>
            </a:xfrm>
            <a:custGeom>
              <a:avLst/>
              <a:gdLst/>
              <a:ahLst/>
              <a:cxnLst/>
              <a:rect l="l" t="t" r="r" b="b"/>
              <a:pathLst>
                <a:path w="1060" h="1052" extrusionOk="0">
                  <a:moveTo>
                    <a:pt x="521" y="0"/>
                  </a:moveTo>
                  <a:cubicBezTo>
                    <a:pt x="491" y="0"/>
                    <a:pt x="471" y="20"/>
                    <a:pt x="452" y="59"/>
                  </a:cubicBezTo>
                  <a:cubicBezTo>
                    <a:pt x="373" y="324"/>
                    <a:pt x="373" y="324"/>
                    <a:pt x="315" y="324"/>
                  </a:cubicBezTo>
                  <a:lnTo>
                    <a:pt x="109" y="324"/>
                  </a:lnTo>
                  <a:cubicBezTo>
                    <a:pt x="21" y="333"/>
                    <a:pt x="1" y="412"/>
                    <a:pt x="50" y="481"/>
                  </a:cubicBezTo>
                  <a:cubicBezTo>
                    <a:pt x="266" y="657"/>
                    <a:pt x="266" y="657"/>
                    <a:pt x="246" y="716"/>
                  </a:cubicBezTo>
                  <a:cubicBezTo>
                    <a:pt x="168" y="951"/>
                    <a:pt x="168" y="951"/>
                    <a:pt x="168" y="960"/>
                  </a:cubicBezTo>
                  <a:cubicBezTo>
                    <a:pt x="168" y="1006"/>
                    <a:pt x="209" y="1051"/>
                    <a:pt x="259" y="1051"/>
                  </a:cubicBezTo>
                  <a:cubicBezTo>
                    <a:pt x="274" y="1051"/>
                    <a:pt x="290" y="1048"/>
                    <a:pt x="305" y="1039"/>
                  </a:cubicBezTo>
                  <a:cubicBezTo>
                    <a:pt x="465" y="919"/>
                    <a:pt x="516" y="880"/>
                    <a:pt x="545" y="880"/>
                  </a:cubicBezTo>
                  <a:cubicBezTo>
                    <a:pt x="558" y="880"/>
                    <a:pt x="567" y="889"/>
                    <a:pt x="579" y="902"/>
                  </a:cubicBezTo>
                  <a:cubicBezTo>
                    <a:pt x="589" y="902"/>
                    <a:pt x="765" y="1029"/>
                    <a:pt x="775" y="1029"/>
                  </a:cubicBezTo>
                  <a:cubicBezTo>
                    <a:pt x="788" y="1039"/>
                    <a:pt x="803" y="1044"/>
                    <a:pt x="819" y="1044"/>
                  </a:cubicBezTo>
                  <a:cubicBezTo>
                    <a:pt x="863" y="1044"/>
                    <a:pt x="908" y="1004"/>
                    <a:pt x="893" y="931"/>
                  </a:cubicBezTo>
                  <a:cubicBezTo>
                    <a:pt x="804" y="657"/>
                    <a:pt x="804" y="657"/>
                    <a:pt x="844" y="608"/>
                  </a:cubicBezTo>
                  <a:cubicBezTo>
                    <a:pt x="1030" y="451"/>
                    <a:pt x="1030" y="451"/>
                    <a:pt x="1040" y="422"/>
                  </a:cubicBezTo>
                  <a:cubicBezTo>
                    <a:pt x="1040" y="422"/>
                    <a:pt x="1059" y="324"/>
                    <a:pt x="952" y="314"/>
                  </a:cubicBezTo>
                  <a:cubicBezTo>
                    <a:pt x="883" y="314"/>
                    <a:pt x="815" y="324"/>
                    <a:pt x="746" y="324"/>
                  </a:cubicBezTo>
                  <a:cubicBezTo>
                    <a:pt x="706" y="324"/>
                    <a:pt x="687" y="304"/>
                    <a:pt x="667" y="265"/>
                  </a:cubicBezTo>
                  <a:cubicBezTo>
                    <a:pt x="579" y="0"/>
                    <a:pt x="579" y="0"/>
                    <a:pt x="52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4"/>
            <p:cNvSpPr/>
            <p:nvPr/>
          </p:nvSpPr>
          <p:spPr>
            <a:xfrm>
              <a:off x="2046445" y="5608335"/>
              <a:ext cx="90050" cy="61507"/>
            </a:xfrm>
            <a:custGeom>
              <a:avLst/>
              <a:gdLst/>
              <a:ahLst/>
              <a:cxnLst/>
              <a:rect l="l" t="t" r="r" b="b"/>
              <a:pathLst>
                <a:path w="530" h="362" extrusionOk="0">
                  <a:moveTo>
                    <a:pt x="265" y="0"/>
                  </a:moveTo>
                  <a:cubicBezTo>
                    <a:pt x="246" y="10"/>
                    <a:pt x="236" y="10"/>
                    <a:pt x="236" y="20"/>
                  </a:cubicBezTo>
                  <a:cubicBezTo>
                    <a:pt x="196" y="118"/>
                    <a:pt x="196" y="118"/>
                    <a:pt x="157" y="118"/>
                  </a:cubicBezTo>
                  <a:lnTo>
                    <a:pt x="59" y="118"/>
                  </a:lnTo>
                  <a:cubicBezTo>
                    <a:pt x="20" y="118"/>
                    <a:pt x="0" y="148"/>
                    <a:pt x="30" y="167"/>
                  </a:cubicBezTo>
                  <a:cubicBezTo>
                    <a:pt x="138" y="226"/>
                    <a:pt x="138" y="226"/>
                    <a:pt x="128" y="246"/>
                  </a:cubicBezTo>
                  <a:cubicBezTo>
                    <a:pt x="89" y="324"/>
                    <a:pt x="89" y="324"/>
                    <a:pt x="89" y="333"/>
                  </a:cubicBezTo>
                  <a:cubicBezTo>
                    <a:pt x="89" y="347"/>
                    <a:pt x="103" y="361"/>
                    <a:pt x="126" y="361"/>
                  </a:cubicBezTo>
                  <a:cubicBezTo>
                    <a:pt x="135" y="361"/>
                    <a:pt x="146" y="359"/>
                    <a:pt x="157" y="353"/>
                  </a:cubicBezTo>
                  <a:cubicBezTo>
                    <a:pt x="232" y="316"/>
                    <a:pt x="259" y="302"/>
                    <a:pt x="274" y="302"/>
                  </a:cubicBezTo>
                  <a:cubicBezTo>
                    <a:pt x="283" y="302"/>
                    <a:pt x="287" y="307"/>
                    <a:pt x="294" y="314"/>
                  </a:cubicBezTo>
                  <a:lnTo>
                    <a:pt x="392" y="353"/>
                  </a:lnTo>
                  <a:cubicBezTo>
                    <a:pt x="400" y="356"/>
                    <a:pt x="408" y="357"/>
                    <a:pt x="416" y="357"/>
                  </a:cubicBezTo>
                  <a:cubicBezTo>
                    <a:pt x="439" y="357"/>
                    <a:pt x="459" y="346"/>
                    <a:pt x="451" y="324"/>
                  </a:cubicBezTo>
                  <a:cubicBezTo>
                    <a:pt x="402" y="226"/>
                    <a:pt x="402" y="226"/>
                    <a:pt x="432" y="216"/>
                  </a:cubicBezTo>
                  <a:cubicBezTo>
                    <a:pt x="520" y="157"/>
                    <a:pt x="520" y="157"/>
                    <a:pt x="520" y="148"/>
                  </a:cubicBezTo>
                  <a:cubicBezTo>
                    <a:pt x="529" y="148"/>
                    <a:pt x="529" y="118"/>
                    <a:pt x="481" y="108"/>
                  </a:cubicBezTo>
                  <a:cubicBezTo>
                    <a:pt x="451" y="118"/>
                    <a:pt x="412" y="118"/>
                    <a:pt x="373" y="118"/>
                  </a:cubicBezTo>
                  <a:cubicBezTo>
                    <a:pt x="353" y="118"/>
                    <a:pt x="344" y="108"/>
                    <a:pt x="334" y="98"/>
                  </a:cubicBezTo>
                  <a:cubicBezTo>
                    <a:pt x="294" y="10"/>
                    <a:pt x="294" y="10"/>
                    <a:pt x="26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4"/>
            <p:cNvSpPr/>
            <p:nvPr/>
          </p:nvSpPr>
          <p:spPr>
            <a:xfrm>
              <a:off x="2431114" y="5937445"/>
              <a:ext cx="111118" cy="183163"/>
            </a:xfrm>
            <a:custGeom>
              <a:avLst/>
              <a:gdLst/>
              <a:ahLst/>
              <a:cxnLst/>
              <a:rect l="l" t="t" r="r" b="b"/>
              <a:pathLst>
                <a:path w="654" h="1078" extrusionOk="0">
                  <a:moveTo>
                    <a:pt x="210" y="1"/>
                  </a:moveTo>
                  <a:cubicBezTo>
                    <a:pt x="205" y="1"/>
                    <a:pt x="201" y="2"/>
                    <a:pt x="196" y="3"/>
                  </a:cubicBezTo>
                  <a:cubicBezTo>
                    <a:pt x="177" y="14"/>
                    <a:pt x="167" y="33"/>
                    <a:pt x="177" y="72"/>
                  </a:cubicBezTo>
                  <a:cubicBezTo>
                    <a:pt x="236" y="337"/>
                    <a:pt x="225" y="347"/>
                    <a:pt x="186" y="366"/>
                  </a:cubicBezTo>
                  <a:cubicBezTo>
                    <a:pt x="147" y="376"/>
                    <a:pt x="98" y="395"/>
                    <a:pt x="49" y="406"/>
                  </a:cubicBezTo>
                  <a:cubicBezTo>
                    <a:pt x="0" y="435"/>
                    <a:pt x="10" y="513"/>
                    <a:pt x="59" y="562"/>
                  </a:cubicBezTo>
                  <a:cubicBezTo>
                    <a:pt x="245" y="680"/>
                    <a:pt x="245" y="680"/>
                    <a:pt x="245" y="748"/>
                  </a:cubicBezTo>
                  <a:cubicBezTo>
                    <a:pt x="245" y="837"/>
                    <a:pt x="225" y="935"/>
                    <a:pt x="245" y="1023"/>
                  </a:cubicBezTo>
                  <a:cubicBezTo>
                    <a:pt x="251" y="1054"/>
                    <a:pt x="274" y="1077"/>
                    <a:pt x="297" y="1077"/>
                  </a:cubicBezTo>
                  <a:cubicBezTo>
                    <a:pt x="310" y="1077"/>
                    <a:pt x="323" y="1070"/>
                    <a:pt x="334" y="1052"/>
                  </a:cubicBezTo>
                  <a:cubicBezTo>
                    <a:pt x="373" y="994"/>
                    <a:pt x="392" y="925"/>
                    <a:pt x="432" y="866"/>
                  </a:cubicBezTo>
                  <a:cubicBezTo>
                    <a:pt x="442" y="850"/>
                    <a:pt x="450" y="843"/>
                    <a:pt x="458" y="843"/>
                  </a:cubicBezTo>
                  <a:cubicBezTo>
                    <a:pt x="465" y="843"/>
                    <a:pt x="471" y="848"/>
                    <a:pt x="480" y="856"/>
                  </a:cubicBezTo>
                  <a:cubicBezTo>
                    <a:pt x="519" y="885"/>
                    <a:pt x="549" y="925"/>
                    <a:pt x="598" y="944"/>
                  </a:cubicBezTo>
                  <a:cubicBezTo>
                    <a:pt x="601" y="947"/>
                    <a:pt x="604" y="948"/>
                    <a:pt x="607" y="948"/>
                  </a:cubicBezTo>
                  <a:cubicBezTo>
                    <a:pt x="628" y="948"/>
                    <a:pt x="654" y="901"/>
                    <a:pt x="637" y="817"/>
                  </a:cubicBezTo>
                  <a:cubicBezTo>
                    <a:pt x="549" y="543"/>
                    <a:pt x="549" y="543"/>
                    <a:pt x="549" y="513"/>
                  </a:cubicBezTo>
                  <a:cubicBezTo>
                    <a:pt x="598" y="347"/>
                    <a:pt x="588" y="317"/>
                    <a:pt x="588" y="297"/>
                  </a:cubicBezTo>
                  <a:cubicBezTo>
                    <a:pt x="588" y="297"/>
                    <a:pt x="571" y="209"/>
                    <a:pt x="526" y="209"/>
                  </a:cubicBezTo>
                  <a:cubicBezTo>
                    <a:pt x="524" y="209"/>
                    <a:pt x="522" y="209"/>
                    <a:pt x="519" y="210"/>
                  </a:cubicBezTo>
                  <a:cubicBezTo>
                    <a:pt x="490" y="229"/>
                    <a:pt x="461" y="249"/>
                    <a:pt x="421" y="258"/>
                  </a:cubicBezTo>
                  <a:cubicBezTo>
                    <a:pt x="416" y="261"/>
                    <a:pt x="412" y="262"/>
                    <a:pt x="408" y="262"/>
                  </a:cubicBezTo>
                  <a:cubicBezTo>
                    <a:pt x="396" y="262"/>
                    <a:pt x="385" y="251"/>
                    <a:pt x="363" y="229"/>
                  </a:cubicBezTo>
                  <a:cubicBezTo>
                    <a:pt x="257" y="33"/>
                    <a:pt x="232" y="1"/>
                    <a:pt x="21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4"/>
            <p:cNvSpPr/>
            <p:nvPr/>
          </p:nvSpPr>
          <p:spPr>
            <a:xfrm>
              <a:off x="1638498" y="6256021"/>
              <a:ext cx="88351" cy="160055"/>
            </a:xfrm>
            <a:custGeom>
              <a:avLst/>
              <a:gdLst/>
              <a:ahLst/>
              <a:cxnLst/>
              <a:rect l="l" t="t" r="r" b="b"/>
              <a:pathLst>
                <a:path w="520" h="942" extrusionOk="0">
                  <a:moveTo>
                    <a:pt x="40" y="197"/>
                  </a:moveTo>
                  <a:cubicBezTo>
                    <a:pt x="47" y="204"/>
                    <a:pt x="55" y="216"/>
                    <a:pt x="62" y="230"/>
                  </a:cubicBezTo>
                  <a:lnTo>
                    <a:pt x="62" y="230"/>
                  </a:lnTo>
                  <a:cubicBezTo>
                    <a:pt x="57" y="219"/>
                    <a:pt x="53" y="207"/>
                    <a:pt x="50" y="197"/>
                  </a:cubicBezTo>
                  <a:close/>
                  <a:moveTo>
                    <a:pt x="357" y="769"/>
                  </a:moveTo>
                  <a:cubicBezTo>
                    <a:pt x="361" y="778"/>
                    <a:pt x="367" y="788"/>
                    <a:pt x="373" y="794"/>
                  </a:cubicBezTo>
                  <a:lnTo>
                    <a:pt x="357" y="769"/>
                  </a:lnTo>
                  <a:close/>
                  <a:moveTo>
                    <a:pt x="10" y="1"/>
                  </a:moveTo>
                  <a:cubicBezTo>
                    <a:pt x="1" y="1"/>
                    <a:pt x="1" y="1"/>
                    <a:pt x="10" y="30"/>
                  </a:cubicBezTo>
                  <a:cubicBezTo>
                    <a:pt x="10" y="30"/>
                    <a:pt x="60" y="197"/>
                    <a:pt x="69" y="216"/>
                  </a:cubicBezTo>
                  <a:lnTo>
                    <a:pt x="69" y="245"/>
                  </a:lnTo>
                  <a:cubicBezTo>
                    <a:pt x="67" y="240"/>
                    <a:pt x="64" y="235"/>
                    <a:pt x="62" y="230"/>
                  </a:cubicBezTo>
                  <a:lnTo>
                    <a:pt x="62" y="230"/>
                  </a:lnTo>
                  <a:cubicBezTo>
                    <a:pt x="94" y="313"/>
                    <a:pt x="144" y="413"/>
                    <a:pt x="187" y="490"/>
                  </a:cubicBezTo>
                  <a:cubicBezTo>
                    <a:pt x="187" y="500"/>
                    <a:pt x="197" y="510"/>
                    <a:pt x="197" y="519"/>
                  </a:cubicBezTo>
                  <a:lnTo>
                    <a:pt x="265" y="628"/>
                  </a:lnTo>
                  <a:lnTo>
                    <a:pt x="357" y="769"/>
                  </a:lnTo>
                  <a:lnTo>
                    <a:pt x="357" y="769"/>
                  </a:lnTo>
                  <a:cubicBezTo>
                    <a:pt x="355" y="764"/>
                    <a:pt x="354" y="759"/>
                    <a:pt x="354" y="755"/>
                  </a:cubicBezTo>
                  <a:lnTo>
                    <a:pt x="354" y="755"/>
                  </a:lnTo>
                  <a:lnTo>
                    <a:pt x="373" y="774"/>
                  </a:lnTo>
                  <a:cubicBezTo>
                    <a:pt x="373" y="774"/>
                    <a:pt x="491" y="931"/>
                    <a:pt x="520" y="941"/>
                  </a:cubicBezTo>
                  <a:cubicBezTo>
                    <a:pt x="520" y="941"/>
                    <a:pt x="520" y="931"/>
                    <a:pt x="481" y="872"/>
                  </a:cubicBezTo>
                  <a:cubicBezTo>
                    <a:pt x="412" y="784"/>
                    <a:pt x="334" y="667"/>
                    <a:pt x="324" y="628"/>
                  </a:cubicBezTo>
                  <a:cubicBezTo>
                    <a:pt x="324" y="598"/>
                    <a:pt x="344" y="569"/>
                    <a:pt x="334" y="530"/>
                  </a:cubicBezTo>
                  <a:cubicBezTo>
                    <a:pt x="334" y="530"/>
                    <a:pt x="315" y="461"/>
                    <a:pt x="265" y="422"/>
                  </a:cubicBezTo>
                  <a:lnTo>
                    <a:pt x="177" y="363"/>
                  </a:lnTo>
                  <a:lnTo>
                    <a:pt x="138" y="284"/>
                  </a:lnTo>
                  <a:cubicBezTo>
                    <a:pt x="99" y="197"/>
                    <a:pt x="89" y="79"/>
                    <a:pt x="1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4"/>
            <p:cNvSpPr/>
            <p:nvPr/>
          </p:nvSpPr>
          <p:spPr>
            <a:xfrm>
              <a:off x="1854959" y="6345902"/>
              <a:ext cx="166677" cy="138986"/>
            </a:xfrm>
            <a:custGeom>
              <a:avLst/>
              <a:gdLst/>
              <a:ahLst/>
              <a:cxnLst/>
              <a:rect l="l" t="t" r="r" b="b"/>
              <a:pathLst>
                <a:path w="981" h="818" extrusionOk="0">
                  <a:moveTo>
                    <a:pt x="441" y="1"/>
                  </a:moveTo>
                  <a:cubicBezTo>
                    <a:pt x="402" y="1"/>
                    <a:pt x="383" y="10"/>
                    <a:pt x="373" y="40"/>
                  </a:cubicBezTo>
                  <a:cubicBezTo>
                    <a:pt x="332" y="227"/>
                    <a:pt x="325" y="258"/>
                    <a:pt x="302" y="258"/>
                  </a:cubicBezTo>
                  <a:cubicBezTo>
                    <a:pt x="297" y="258"/>
                    <a:pt x="291" y="257"/>
                    <a:pt x="285" y="255"/>
                  </a:cubicBezTo>
                  <a:cubicBezTo>
                    <a:pt x="216" y="255"/>
                    <a:pt x="158" y="245"/>
                    <a:pt x="99" y="236"/>
                  </a:cubicBezTo>
                  <a:cubicBezTo>
                    <a:pt x="92" y="236"/>
                    <a:pt x="86" y="231"/>
                    <a:pt x="79" y="231"/>
                  </a:cubicBezTo>
                  <a:cubicBezTo>
                    <a:pt x="76" y="231"/>
                    <a:pt x="72" y="232"/>
                    <a:pt x="69" y="236"/>
                  </a:cubicBezTo>
                  <a:cubicBezTo>
                    <a:pt x="60" y="236"/>
                    <a:pt x="1" y="275"/>
                    <a:pt x="89" y="343"/>
                  </a:cubicBezTo>
                  <a:cubicBezTo>
                    <a:pt x="304" y="510"/>
                    <a:pt x="304" y="510"/>
                    <a:pt x="304" y="549"/>
                  </a:cubicBezTo>
                  <a:cubicBezTo>
                    <a:pt x="295" y="687"/>
                    <a:pt x="304" y="706"/>
                    <a:pt x="314" y="716"/>
                  </a:cubicBezTo>
                  <a:cubicBezTo>
                    <a:pt x="322" y="732"/>
                    <a:pt x="358" y="770"/>
                    <a:pt x="399" y="770"/>
                  </a:cubicBezTo>
                  <a:cubicBezTo>
                    <a:pt x="406" y="770"/>
                    <a:pt x="414" y="768"/>
                    <a:pt x="422" y="765"/>
                  </a:cubicBezTo>
                  <a:cubicBezTo>
                    <a:pt x="509" y="709"/>
                    <a:pt x="541" y="688"/>
                    <a:pt x="565" y="688"/>
                  </a:cubicBezTo>
                  <a:cubicBezTo>
                    <a:pt x="579" y="688"/>
                    <a:pt x="590" y="695"/>
                    <a:pt x="608" y="706"/>
                  </a:cubicBezTo>
                  <a:cubicBezTo>
                    <a:pt x="608" y="706"/>
                    <a:pt x="775" y="804"/>
                    <a:pt x="794" y="814"/>
                  </a:cubicBezTo>
                  <a:cubicBezTo>
                    <a:pt x="801" y="816"/>
                    <a:pt x="809" y="817"/>
                    <a:pt x="818" y="817"/>
                  </a:cubicBezTo>
                  <a:cubicBezTo>
                    <a:pt x="849" y="817"/>
                    <a:pt x="886" y="801"/>
                    <a:pt x="863" y="755"/>
                  </a:cubicBezTo>
                  <a:cubicBezTo>
                    <a:pt x="755" y="559"/>
                    <a:pt x="755" y="559"/>
                    <a:pt x="794" y="530"/>
                  </a:cubicBezTo>
                  <a:cubicBezTo>
                    <a:pt x="961" y="432"/>
                    <a:pt x="961" y="432"/>
                    <a:pt x="971" y="412"/>
                  </a:cubicBezTo>
                  <a:cubicBezTo>
                    <a:pt x="971" y="402"/>
                    <a:pt x="981" y="334"/>
                    <a:pt x="883" y="314"/>
                  </a:cubicBezTo>
                  <a:cubicBezTo>
                    <a:pt x="814" y="314"/>
                    <a:pt x="746" y="314"/>
                    <a:pt x="677" y="304"/>
                  </a:cubicBezTo>
                  <a:cubicBezTo>
                    <a:pt x="648" y="295"/>
                    <a:pt x="618" y="284"/>
                    <a:pt x="598" y="245"/>
                  </a:cubicBezTo>
                  <a:cubicBezTo>
                    <a:pt x="491" y="10"/>
                    <a:pt x="491" y="10"/>
                    <a:pt x="44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4"/>
            <p:cNvSpPr/>
            <p:nvPr/>
          </p:nvSpPr>
          <p:spPr>
            <a:xfrm>
              <a:off x="2262906" y="6334178"/>
              <a:ext cx="158351" cy="143744"/>
            </a:xfrm>
            <a:custGeom>
              <a:avLst/>
              <a:gdLst/>
              <a:ahLst/>
              <a:cxnLst/>
              <a:rect l="l" t="t" r="r" b="b"/>
              <a:pathLst>
                <a:path w="932" h="846" extrusionOk="0">
                  <a:moveTo>
                    <a:pt x="569" y="1"/>
                  </a:moveTo>
                  <a:cubicBezTo>
                    <a:pt x="529" y="11"/>
                    <a:pt x="510" y="30"/>
                    <a:pt x="490" y="70"/>
                  </a:cubicBezTo>
                  <a:cubicBezTo>
                    <a:pt x="383" y="295"/>
                    <a:pt x="383" y="305"/>
                    <a:pt x="314" y="324"/>
                  </a:cubicBezTo>
                  <a:cubicBezTo>
                    <a:pt x="294" y="324"/>
                    <a:pt x="275" y="324"/>
                    <a:pt x="255" y="334"/>
                  </a:cubicBezTo>
                  <a:cubicBezTo>
                    <a:pt x="206" y="334"/>
                    <a:pt x="157" y="344"/>
                    <a:pt x="108" y="344"/>
                  </a:cubicBezTo>
                  <a:cubicBezTo>
                    <a:pt x="30" y="373"/>
                    <a:pt x="0" y="432"/>
                    <a:pt x="39" y="471"/>
                  </a:cubicBezTo>
                  <a:cubicBezTo>
                    <a:pt x="216" y="579"/>
                    <a:pt x="216" y="579"/>
                    <a:pt x="187" y="618"/>
                  </a:cubicBezTo>
                  <a:lnTo>
                    <a:pt x="69" y="804"/>
                  </a:lnTo>
                  <a:cubicBezTo>
                    <a:pt x="69" y="828"/>
                    <a:pt x="80" y="845"/>
                    <a:pt x="103" y="845"/>
                  </a:cubicBezTo>
                  <a:cubicBezTo>
                    <a:pt x="116" y="845"/>
                    <a:pt x="135" y="839"/>
                    <a:pt x="157" y="824"/>
                  </a:cubicBezTo>
                  <a:cubicBezTo>
                    <a:pt x="342" y="724"/>
                    <a:pt x="381" y="703"/>
                    <a:pt x="399" y="703"/>
                  </a:cubicBezTo>
                  <a:cubicBezTo>
                    <a:pt x="404" y="703"/>
                    <a:pt x="408" y="704"/>
                    <a:pt x="412" y="706"/>
                  </a:cubicBezTo>
                  <a:cubicBezTo>
                    <a:pt x="510" y="775"/>
                    <a:pt x="510" y="775"/>
                    <a:pt x="520" y="775"/>
                  </a:cubicBezTo>
                  <a:cubicBezTo>
                    <a:pt x="540" y="775"/>
                    <a:pt x="598" y="745"/>
                    <a:pt x="618" y="687"/>
                  </a:cubicBezTo>
                  <a:cubicBezTo>
                    <a:pt x="627" y="638"/>
                    <a:pt x="627" y="579"/>
                    <a:pt x="647" y="530"/>
                  </a:cubicBezTo>
                  <a:cubicBezTo>
                    <a:pt x="657" y="501"/>
                    <a:pt x="667" y="491"/>
                    <a:pt x="696" y="471"/>
                  </a:cubicBezTo>
                  <a:cubicBezTo>
                    <a:pt x="873" y="324"/>
                    <a:pt x="882" y="314"/>
                    <a:pt x="892" y="295"/>
                  </a:cubicBezTo>
                  <a:cubicBezTo>
                    <a:pt x="892" y="285"/>
                    <a:pt x="932" y="216"/>
                    <a:pt x="863" y="216"/>
                  </a:cubicBezTo>
                  <a:cubicBezTo>
                    <a:pt x="814" y="226"/>
                    <a:pt x="755" y="246"/>
                    <a:pt x="696" y="255"/>
                  </a:cubicBezTo>
                  <a:cubicBezTo>
                    <a:pt x="667" y="255"/>
                    <a:pt x="647" y="246"/>
                    <a:pt x="647" y="216"/>
                  </a:cubicBezTo>
                  <a:cubicBezTo>
                    <a:pt x="638" y="20"/>
                    <a:pt x="627" y="1"/>
                    <a:pt x="5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4"/>
            <p:cNvSpPr/>
            <p:nvPr/>
          </p:nvSpPr>
          <p:spPr>
            <a:xfrm>
              <a:off x="2500946" y="6234273"/>
              <a:ext cx="78496" cy="161754"/>
            </a:xfrm>
            <a:custGeom>
              <a:avLst/>
              <a:gdLst/>
              <a:ahLst/>
              <a:cxnLst/>
              <a:rect l="l" t="t" r="r" b="b"/>
              <a:pathLst>
                <a:path w="462" h="952" extrusionOk="0">
                  <a:moveTo>
                    <a:pt x="461" y="1"/>
                  </a:moveTo>
                  <a:lnTo>
                    <a:pt x="461" y="1"/>
                  </a:lnTo>
                  <a:cubicBezTo>
                    <a:pt x="458" y="7"/>
                    <a:pt x="456" y="14"/>
                    <a:pt x="454" y="22"/>
                  </a:cubicBezTo>
                  <a:lnTo>
                    <a:pt x="454" y="22"/>
                  </a:lnTo>
                  <a:cubicBezTo>
                    <a:pt x="457" y="14"/>
                    <a:pt x="459" y="7"/>
                    <a:pt x="461" y="1"/>
                  </a:cubicBezTo>
                  <a:close/>
                  <a:moveTo>
                    <a:pt x="454" y="22"/>
                  </a:moveTo>
                  <a:lnTo>
                    <a:pt x="454" y="22"/>
                  </a:lnTo>
                  <a:cubicBezTo>
                    <a:pt x="444" y="56"/>
                    <a:pt x="433" y="98"/>
                    <a:pt x="420" y="139"/>
                  </a:cubicBezTo>
                  <a:lnTo>
                    <a:pt x="420" y="139"/>
                  </a:lnTo>
                  <a:cubicBezTo>
                    <a:pt x="433" y="104"/>
                    <a:pt x="441" y="79"/>
                    <a:pt x="441" y="79"/>
                  </a:cubicBezTo>
                  <a:cubicBezTo>
                    <a:pt x="448" y="59"/>
                    <a:pt x="451" y="39"/>
                    <a:pt x="454" y="22"/>
                  </a:cubicBezTo>
                  <a:close/>
                  <a:moveTo>
                    <a:pt x="420" y="139"/>
                  </a:moveTo>
                  <a:cubicBezTo>
                    <a:pt x="411" y="166"/>
                    <a:pt x="399" y="199"/>
                    <a:pt x="387" y="232"/>
                  </a:cubicBezTo>
                  <a:lnTo>
                    <a:pt x="387" y="232"/>
                  </a:lnTo>
                  <a:cubicBezTo>
                    <a:pt x="389" y="227"/>
                    <a:pt x="391" y="222"/>
                    <a:pt x="393" y="216"/>
                  </a:cubicBezTo>
                  <a:cubicBezTo>
                    <a:pt x="403" y="192"/>
                    <a:pt x="412" y="166"/>
                    <a:pt x="420" y="139"/>
                  </a:cubicBezTo>
                  <a:close/>
                  <a:moveTo>
                    <a:pt x="387" y="232"/>
                  </a:moveTo>
                  <a:cubicBezTo>
                    <a:pt x="365" y="286"/>
                    <a:pt x="348" y="329"/>
                    <a:pt x="333" y="365"/>
                  </a:cubicBezTo>
                  <a:lnTo>
                    <a:pt x="333" y="365"/>
                  </a:lnTo>
                  <a:cubicBezTo>
                    <a:pt x="333" y="365"/>
                    <a:pt x="334" y="364"/>
                    <a:pt x="334" y="364"/>
                  </a:cubicBezTo>
                  <a:cubicBezTo>
                    <a:pt x="346" y="339"/>
                    <a:pt x="367" y="286"/>
                    <a:pt x="387" y="232"/>
                  </a:cubicBezTo>
                  <a:close/>
                  <a:moveTo>
                    <a:pt x="333" y="365"/>
                  </a:moveTo>
                  <a:cubicBezTo>
                    <a:pt x="323" y="384"/>
                    <a:pt x="304" y="403"/>
                    <a:pt x="295" y="423"/>
                  </a:cubicBezTo>
                  <a:cubicBezTo>
                    <a:pt x="265" y="462"/>
                    <a:pt x="226" y="530"/>
                    <a:pt x="216" y="569"/>
                  </a:cubicBezTo>
                  <a:cubicBezTo>
                    <a:pt x="206" y="618"/>
                    <a:pt x="197" y="647"/>
                    <a:pt x="158" y="706"/>
                  </a:cubicBezTo>
                  <a:cubicBezTo>
                    <a:pt x="158" y="706"/>
                    <a:pt x="153" y="715"/>
                    <a:pt x="144" y="729"/>
                  </a:cubicBezTo>
                  <a:lnTo>
                    <a:pt x="144" y="729"/>
                  </a:lnTo>
                  <a:cubicBezTo>
                    <a:pt x="163" y="700"/>
                    <a:pt x="180" y="672"/>
                    <a:pt x="197" y="647"/>
                  </a:cubicBezTo>
                  <a:cubicBezTo>
                    <a:pt x="258" y="534"/>
                    <a:pt x="277" y="502"/>
                    <a:pt x="333" y="365"/>
                  </a:cubicBezTo>
                  <a:close/>
                  <a:moveTo>
                    <a:pt x="144" y="729"/>
                  </a:moveTo>
                  <a:cubicBezTo>
                    <a:pt x="96" y="804"/>
                    <a:pt x="43" y="888"/>
                    <a:pt x="1" y="952"/>
                  </a:cubicBezTo>
                  <a:cubicBezTo>
                    <a:pt x="53" y="877"/>
                    <a:pt x="116" y="774"/>
                    <a:pt x="144" y="7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4"/>
            <p:cNvSpPr/>
            <p:nvPr/>
          </p:nvSpPr>
          <p:spPr>
            <a:xfrm>
              <a:off x="1861756" y="6525834"/>
              <a:ext cx="114856" cy="54881"/>
            </a:xfrm>
            <a:custGeom>
              <a:avLst/>
              <a:gdLst/>
              <a:ahLst/>
              <a:cxnLst/>
              <a:rect l="l" t="t" r="r" b="b"/>
              <a:pathLst>
                <a:path w="676" h="323" extrusionOk="0">
                  <a:moveTo>
                    <a:pt x="68" y="88"/>
                  </a:moveTo>
                  <a:cubicBezTo>
                    <a:pt x="74" y="90"/>
                    <a:pt x="79" y="91"/>
                    <a:pt x="83" y="93"/>
                  </a:cubicBezTo>
                  <a:lnTo>
                    <a:pt x="83" y="93"/>
                  </a:lnTo>
                  <a:cubicBezTo>
                    <a:pt x="78" y="88"/>
                    <a:pt x="76" y="88"/>
                    <a:pt x="68" y="88"/>
                  </a:cubicBezTo>
                  <a:close/>
                  <a:moveTo>
                    <a:pt x="0" y="0"/>
                  </a:moveTo>
                  <a:cubicBezTo>
                    <a:pt x="0" y="9"/>
                    <a:pt x="0" y="9"/>
                    <a:pt x="9" y="20"/>
                  </a:cubicBezTo>
                  <a:cubicBezTo>
                    <a:pt x="59" y="49"/>
                    <a:pt x="107" y="68"/>
                    <a:pt x="147" y="118"/>
                  </a:cubicBezTo>
                  <a:lnTo>
                    <a:pt x="137" y="118"/>
                  </a:lnTo>
                  <a:cubicBezTo>
                    <a:pt x="121" y="109"/>
                    <a:pt x="105" y="101"/>
                    <a:pt x="83" y="93"/>
                  </a:cubicBezTo>
                  <a:lnTo>
                    <a:pt x="83" y="93"/>
                  </a:lnTo>
                  <a:cubicBezTo>
                    <a:pt x="85" y="95"/>
                    <a:pt x="86" y="96"/>
                    <a:pt x="88" y="98"/>
                  </a:cubicBezTo>
                  <a:cubicBezTo>
                    <a:pt x="166" y="137"/>
                    <a:pt x="274" y="186"/>
                    <a:pt x="362" y="216"/>
                  </a:cubicBezTo>
                  <a:cubicBezTo>
                    <a:pt x="446" y="249"/>
                    <a:pt x="473" y="261"/>
                    <a:pt x="572" y="288"/>
                  </a:cubicBezTo>
                  <a:lnTo>
                    <a:pt x="572" y="288"/>
                  </a:lnTo>
                  <a:cubicBezTo>
                    <a:pt x="527" y="273"/>
                    <a:pt x="523" y="271"/>
                    <a:pt x="510" y="264"/>
                  </a:cubicBezTo>
                  <a:cubicBezTo>
                    <a:pt x="499" y="255"/>
                    <a:pt x="499" y="245"/>
                    <a:pt x="490" y="235"/>
                  </a:cubicBezTo>
                  <a:cubicBezTo>
                    <a:pt x="490" y="235"/>
                    <a:pt x="441" y="205"/>
                    <a:pt x="392" y="196"/>
                  </a:cubicBezTo>
                  <a:lnTo>
                    <a:pt x="303" y="166"/>
                  </a:lnTo>
                  <a:cubicBezTo>
                    <a:pt x="284" y="166"/>
                    <a:pt x="264" y="157"/>
                    <a:pt x="235" y="137"/>
                  </a:cubicBezTo>
                  <a:cubicBezTo>
                    <a:pt x="157" y="98"/>
                    <a:pt x="98" y="39"/>
                    <a:pt x="9" y="0"/>
                  </a:cubicBezTo>
                  <a:close/>
                  <a:moveTo>
                    <a:pt x="572" y="288"/>
                  </a:moveTo>
                  <a:cubicBezTo>
                    <a:pt x="595" y="296"/>
                    <a:pt x="627" y="307"/>
                    <a:pt x="676" y="323"/>
                  </a:cubicBezTo>
                  <a:lnTo>
                    <a:pt x="627" y="303"/>
                  </a:lnTo>
                  <a:cubicBezTo>
                    <a:pt x="607" y="298"/>
                    <a:pt x="588" y="293"/>
                    <a:pt x="572" y="28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4"/>
            <p:cNvSpPr/>
            <p:nvPr/>
          </p:nvSpPr>
          <p:spPr>
            <a:xfrm>
              <a:off x="2063095" y="6557267"/>
              <a:ext cx="101773" cy="39249"/>
            </a:xfrm>
            <a:custGeom>
              <a:avLst/>
              <a:gdLst/>
              <a:ahLst/>
              <a:cxnLst/>
              <a:rect l="l" t="t" r="r" b="b"/>
              <a:pathLst>
                <a:path w="599" h="231" extrusionOk="0">
                  <a:moveTo>
                    <a:pt x="314" y="1"/>
                  </a:moveTo>
                  <a:cubicBezTo>
                    <a:pt x="285" y="1"/>
                    <a:pt x="265" y="11"/>
                    <a:pt x="255" y="31"/>
                  </a:cubicBezTo>
                  <a:cubicBezTo>
                    <a:pt x="207" y="118"/>
                    <a:pt x="207" y="118"/>
                    <a:pt x="177" y="118"/>
                  </a:cubicBezTo>
                  <a:cubicBezTo>
                    <a:pt x="128" y="118"/>
                    <a:pt x="89" y="118"/>
                    <a:pt x="50" y="109"/>
                  </a:cubicBezTo>
                  <a:cubicBezTo>
                    <a:pt x="40" y="109"/>
                    <a:pt x="30" y="109"/>
                    <a:pt x="30" y="118"/>
                  </a:cubicBezTo>
                  <a:cubicBezTo>
                    <a:pt x="20" y="118"/>
                    <a:pt x="0" y="129"/>
                    <a:pt x="40" y="148"/>
                  </a:cubicBezTo>
                  <a:cubicBezTo>
                    <a:pt x="157" y="187"/>
                    <a:pt x="157" y="187"/>
                    <a:pt x="157" y="197"/>
                  </a:cubicBezTo>
                  <a:cubicBezTo>
                    <a:pt x="157" y="207"/>
                    <a:pt x="148" y="216"/>
                    <a:pt x="148" y="227"/>
                  </a:cubicBezTo>
                  <a:cubicBezTo>
                    <a:pt x="151" y="230"/>
                    <a:pt x="157" y="231"/>
                    <a:pt x="164" y="231"/>
                  </a:cubicBezTo>
                  <a:cubicBezTo>
                    <a:pt x="179" y="231"/>
                    <a:pt x="196" y="227"/>
                    <a:pt x="196" y="227"/>
                  </a:cubicBezTo>
                  <a:cubicBezTo>
                    <a:pt x="226" y="227"/>
                    <a:pt x="265" y="216"/>
                    <a:pt x="294" y="216"/>
                  </a:cubicBezTo>
                  <a:cubicBezTo>
                    <a:pt x="311" y="222"/>
                    <a:pt x="335" y="228"/>
                    <a:pt x="357" y="228"/>
                  </a:cubicBezTo>
                  <a:cubicBezTo>
                    <a:pt x="374" y="228"/>
                    <a:pt x="390" y="225"/>
                    <a:pt x="402" y="216"/>
                  </a:cubicBezTo>
                  <a:cubicBezTo>
                    <a:pt x="412" y="207"/>
                    <a:pt x="402" y="197"/>
                    <a:pt x="412" y="187"/>
                  </a:cubicBezTo>
                  <a:lnTo>
                    <a:pt x="431" y="177"/>
                  </a:lnTo>
                  <a:cubicBezTo>
                    <a:pt x="549" y="148"/>
                    <a:pt x="559" y="138"/>
                    <a:pt x="569" y="138"/>
                  </a:cubicBezTo>
                  <a:cubicBezTo>
                    <a:pt x="569" y="129"/>
                    <a:pt x="598" y="109"/>
                    <a:pt x="549" y="109"/>
                  </a:cubicBezTo>
                  <a:lnTo>
                    <a:pt x="422" y="109"/>
                  </a:lnTo>
                  <a:cubicBezTo>
                    <a:pt x="402" y="109"/>
                    <a:pt x="392" y="109"/>
                    <a:pt x="383" y="99"/>
                  </a:cubicBezTo>
                  <a:cubicBezTo>
                    <a:pt x="353" y="1"/>
                    <a:pt x="353" y="1"/>
                    <a:pt x="31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4"/>
            <p:cNvSpPr/>
            <p:nvPr/>
          </p:nvSpPr>
          <p:spPr>
            <a:xfrm>
              <a:off x="2268003" y="6519038"/>
              <a:ext cx="94977" cy="50123"/>
            </a:xfrm>
            <a:custGeom>
              <a:avLst/>
              <a:gdLst/>
              <a:ahLst/>
              <a:cxnLst/>
              <a:rect l="l" t="t" r="r" b="b"/>
              <a:pathLst>
                <a:path w="559" h="295" extrusionOk="0">
                  <a:moveTo>
                    <a:pt x="401" y="111"/>
                  </a:moveTo>
                  <a:cubicBezTo>
                    <a:pt x="396" y="114"/>
                    <a:pt x="392" y="118"/>
                    <a:pt x="392" y="118"/>
                  </a:cubicBezTo>
                  <a:cubicBezTo>
                    <a:pt x="392" y="118"/>
                    <a:pt x="399" y="118"/>
                    <a:pt x="401" y="111"/>
                  </a:cubicBezTo>
                  <a:close/>
                  <a:moveTo>
                    <a:pt x="549" y="1"/>
                  </a:moveTo>
                  <a:cubicBezTo>
                    <a:pt x="539" y="10"/>
                    <a:pt x="519" y="20"/>
                    <a:pt x="490" y="40"/>
                  </a:cubicBezTo>
                  <a:cubicBezTo>
                    <a:pt x="490" y="40"/>
                    <a:pt x="323" y="147"/>
                    <a:pt x="255" y="177"/>
                  </a:cubicBezTo>
                  <a:cubicBezTo>
                    <a:pt x="235" y="187"/>
                    <a:pt x="205" y="197"/>
                    <a:pt x="176" y="206"/>
                  </a:cubicBezTo>
                  <a:cubicBezTo>
                    <a:pt x="127" y="216"/>
                    <a:pt x="78" y="245"/>
                    <a:pt x="59" y="256"/>
                  </a:cubicBezTo>
                  <a:cubicBezTo>
                    <a:pt x="52" y="269"/>
                    <a:pt x="41" y="277"/>
                    <a:pt x="26" y="284"/>
                  </a:cubicBezTo>
                  <a:lnTo>
                    <a:pt x="26" y="284"/>
                  </a:lnTo>
                  <a:lnTo>
                    <a:pt x="98" y="256"/>
                  </a:lnTo>
                  <a:cubicBezTo>
                    <a:pt x="196" y="216"/>
                    <a:pt x="216" y="206"/>
                    <a:pt x="401" y="108"/>
                  </a:cubicBezTo>
                  <a:lnTo>
                    <a:pt x="401" y="108"/>
                  </a:lnTo>
                  <a:cubicBezTo>
                    <a:pt x="401" y="109"/>
                    <a:pt x="401" y="110"/>
                    <a:pt x="401" y="111"/>
                  </a:cubicBezTo>
                  <a:lnTo>
                    <a:pt x="401" y="111"/>
                  </a:lnTo>
                  <a:cubicBezTo>
                    <a:pt x="404" y="110"/>
                    <a:pt x="408" y="108"/>
                    <a:pt x="412" y="108"/>
                  </a:cubicBezTo>
                  <a:cubicBezTo>
                    <a:pt x="412" y="108"/>
                    <a:pt x="549" y="20"/>
                    <a:pt x="558" y="1"/>
                  </a:cubicBezTo>
                  <a:close/>
                  <a:moveTo>
                    <a:pt x="26" y="284"/>
                  </a:moveTo>
                  <a:lnTo>
                    <a:pt x="0" y="295"/>
                  </a:lnTo>
                  <a:cubicBezTo>
                    <a:pt x="10" y="291"/>
                    <a:pt x="18" y="288"/>
                    <a:pt x="26" y="284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4"/>
            <p:cNvSpPr/>
            <p:nvPr/>
          </p:nvSpPr>
          <p:spPr>
            <a:xfrm>
              <a:off x="2084844" y="361039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4"/>
            <p:cNvSpPr/>
            <p:nvPr/>
          </p:nvSpPr>
          <p:spPr>
            <a:xfrm>
              <a:off x="2084844" y="367207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4"/>
            <p:cNvSpPr/>
            <p:nvPr/>
          </p:nvSpPr>
          <p:spPr>
            <a:xfrm>
              <a:off x="2084844" y="373357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4"/>
            <p:cNvSpPr/>
            <p:nvPr/>
          </p:nvSpPr>
          <p:spPr>
            <a:xfrm>
              <a:off x="2084844" y="379525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4"/>
            <p:cNvSpPr/>
            <p:nvPr/>
          </p:nvSpPr>
          <p:spPr>
            <a:xfrm>
              <a:off x="2084844" y="385676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4"/>
            <p:cNvSpPr/>
            <p:nvPr/>
          </p:nvSpPr>
          <p:spPr>
            <a:xfrm>
              <a:off x="2084844" y="391843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4"/>
            <p:cNvSpPr/>
            <p:nvPr/>
          </p:nvSpPr>
          <p:spPr>
            <a:xfrm>
              <a:off x="2084844" y="397994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4"/>
            <p:cNvSpPr/>
            <p:nvPr/>
          </p:nvSpPr>
          <p:spPr>
            <a:xfrm>
              <a:off x="2084844" y="410312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4"/>
            <p:cNvSpPr/>
            <p:nvPr/>
          </p:nvSpPr>
          <p:spPr>
            <a:xfrm>
              <a:off x="2084844" y="416480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4"/>
            <p:cNvSpPr/>
            <p:nvPr/>
          </p:nvSpPr>
          <p:spPr>
            <a:xfrm>
              <a:off x="2084844" y="422630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4"/>
            <p:cNvSpPr/>
            <p:nvPr/>
          </p:nvSpPr>
          <p:spPr>
            <a:xfrm>
              <a:off x="2084844" y="428798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8"/>
                    <a:pt x="49" y="206"/>
                    <a:pt x="98" y="206"/>
                  </a:cubicBezTo>
                  <a:cubicBezTo>
                    <a:pt x="157" y="206"/>
                    <a:pt x="196" y="158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4"/>
            <p:cNvSpPr/>
            <p:nvPr/>
          </p:nvSpPr>
          <p:spPr>
            <a:xfrm>
              <a:off x="2084844" y="4349662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4"/>
            <p:cNvSpPr/>
            <p:nvPr/>
          </p:nvSpPr>
          <p:spPr>
            <a:xfrm>
              <a:off x="2084844" y="4411168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206"/>
                    <a:pt x="98" y="206"/>
                  </a:cubicBezTo>
                  <a:cubicBezTo>
                    <a:pt x="157" y="206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4"/>
            <p:cNvSpPr/>
            <p:nvPr/>
          </p:nvSpPr>
          <p:spPr>
            <a:xfrm>
              <a:off x="2084844" y="4534521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4"/>
            <p:cNvSpPr/>
            <p:nvPr/>
          </p:nvSpPr>
          <p:spPr>
            <a:xfrm>
              <a:off x="2084844" y="4596027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49" y="0"/>
                    <a:pt x="0" y="50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4"/>
            <p:cNvSpPr/>
            <p:nvPr/>
          </p:nvSpPr>
          <p:spPr>
            <a:xfrm>
              <a:off x="2084844" y="465923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4"/>
            <p:cNvSpPr/>
            <p:nvPr/>
          </p:nvSpPr>
          <p:spPr>
            <a:xfrm>
              <a:off x="2084844" y="472090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7"/>
                    <a:pt x="49" y="197"/>
                    <a:pt x="98" y="197"/>
                  </a:cubicBezTo>
                  <a:cubicBezTo>
                    <a:pt x="157" y="197"/>
                    <a:pt x="196" y="14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4"/>
            <p:cNvSpPr/>
            <p:nvPr/>
          </p:nvSpPr>
          <p:spPr>
            <a:xfrm>
              <a:off x="2084844" y="478241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4"/>
            <p:cNvSpPr/>
            <p:nvPr/>
          </p:nvSpPr>
          <p:spPr>
            <a:xfrm>
              <a:off x="2084844" y="484409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7"/>
                    <a:pt x="49" y="197"/>
                    <a:pt x="98" y="197"/>
                  </a:cubicBezTo>
                  <a:cubicBezTo>
                    <a:pt x="157" y="197"/>
                    <a:pt x="196" y="14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4"/>
            <p:cNvSpPr/>
            <p:nvPr/>
          </p:nvSpPr>
          <p:spPr>
            <a:xfrm>
              <a:off x="2084844" y="496727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4"/>
            <p:cNvSpPr/>
            <p:nvPr/>
          </p:nvSpPr>
          <p:spPr>
            <a:xfrm>
              <a:off x="2084844" y="502895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4"/>
            <p:cNvSpPr/>
            <p:nvPr/>
          </p:nvSpPr>
          <p:spPr>
            <a:xfrm>
              <a:off x="2084844" y="509062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4"/>
            <p:cNvSpPr/>
            <p:nvPr/>
          </p:nvSpPr>
          <p:spPr>
            <a:xfrm>
              <a:off x="2084844" y="515213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4"/>
            <p:cNvSpPr/>
            <p:nvPr/>
          </p:nvSpPr>
          <p:spPr>
            <a:xfrm>
              <a:off x="2084844" y="521381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4"/>
            <p:cNvSpPr/>
            <p:nvPr/>
          </p:nvSpPr>
          <p:spPr>
            <a:xfrm>
              <a:off x="2084844" y="181549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207"/>
                    <a:pt x="98" y="207"/>
                  </a:cubicBezTo>
                  <a:cubicBezTo>
                    <a:pt x="157" y="20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4"/>
            <p:cNvSpPr/>
            <p:nvPr/>
          </p:nvSpPr>
          <p:spPr>
            <a:xfrm>
              <a:off x="2084844" y="1877171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4"/>
            <p:cNvSpPr/>
            <p:nvPr/>
          </p:nvSpPr>
          <p:spPr>
            <a:xfrm>
              <a:off x="2084844" y="1938677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207"/>
                    <a:pt x="98" y="207"/>
                  </a:cubicBezTo>
                  <a:cubicBezTo>
                    <a:pt x="157" y="20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4"/>
            <p:cNvSpPr/>
            <p:nvPr/>
          </p:nvSpPr>
          <p:spPr>
            <a:xfrm>
              <a:off x="2084844" y="2000354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4"/>
            <p:cNvSpPr/>
            <p:nvPr/>
          </p:nvSpPr>
          <p:spPr>
            <a:xfrm>
              <a:off x="2084844" y="2061860"/>
              <a:ext cx="33471" cy="35341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98" y="1"/>
                  </a:moveTo>
                  <a:cubicBezTo>
                    <a:pt x="49" y="1"/>
                    <a:pt x="0" y="50"/>
                    <a:pt x="0" y="109"/>
                  </a:cubicBezTo>
                  <a:cubicBezTo>
                    <a:pt x="0" y="158"/>
                    <a:pt x="49" y="207"/>
                    <a:pt x="98" y="207"/>
                  </a:cubicBezTo>
                  <a:cubicBezTo>
                    <a:pt x="157" y="207"/>
                    <a:pt x="196" y="158"/>
                    <a:pt x="196" y="10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4"/>
            <p:cNvSpPr/>
            <p:nvPr/>
          </p:nvSpPr>
          <p:spPr>
            <a:xfrm>
              <a:off x="2084844" y="2123536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49"/>
                    <a:pt x="0" y="108"/>
                  </a:cubicBezTo>
                  <a:cubicBezTo>
                    <a:pt x="0" y="158"/>
                    <a:pt x="49" y="206"/>
                    <a:pt x="98" y="206"/>
                  </a:cubicBezTo>
                  <a:cubicBezTo>
                    <a:pt x="157" y="206"/>
                    <a:pt x="196" y="158"/>
                    <a:pt x="196" y="108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4"/>
            <p:cNvSpPr/>
            <p:nvPr/>
          </p:nvSpPr>
          <p:spPr>
            <a:xfrm>
              <a:off x="2084844" y="218691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4"/>
            <p:cNvSpPr/>
            <p:nvPr/>
          </p:nvSpPr>
          <p:spPr>
            <a:xfrm>
              <a:off x="2084844" y="224841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4"/>
            <p:cNvSpPr/>
            <p:nvPr/>
          </p:nvSpPr>
          <p:spPr>
            <a:xfrm>
              <a:off x="2084844" y="231009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4"/>
            <p:cNvSpPr/>
            <p:nvPr/>
          </p:nvSpPr>
          <p:spPr>
            <a:xfrm>
              <a:off x="2084844" y="23716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4"/>
            <p:cNvSpPr/>
            <p:nvPr/>
          </p:nvSpPr>
          <p:spPr>
            <a:xfrm>
              <a:off x="2084844" y="243327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4"/>
            <p:cNvSpPr/>
            <p:nvPr/>
          </p:nvSpPr>
          <p:spPr>
            <a:xfrm>
              <a:off x="2084844" y="249478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4"/>
            <p:cNvSpPr/>
            <p:nvPr/>
          </p:nvSpPr>
          <p:spPr>
            <a:xfrm>
              <a:off x="2084844" y="261796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4"/>
            <p:cNvSpPr/>
            <p:nvPr/>
          </p:nvSpPr>
          <p:spPr>
            <a:xfrm>
              <a:off x="2084844" y="267964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7"/>
                    <a:pt x="49" y="197"/>
                    <a:pt x="98" y="197"/>
                  </a:cubicBezTo>
                  <a:cubicBezTo>
                    <a:pt x="157" y="197"/>
                    <a:pt x="196" y="14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4"/>
            <p:cNvSpPr/>
            <p:nvPr/>
          </p:nvSpPr>
          <p:spPr>
            <a:xfrm>
              <a:off x="2084844" y="274114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4"/>
            <p:cNvSpPr/>
            <p:nvPr/>
          </p:nvSpPr>
          <p:spPr>
            <a:xfrm>
              <a:off x="2084844" y="280282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4"/>
            <p:cNvSpPr/>
            <p:nvPr/>
          </p:nvSpPr>
          <p:spPr>
            <a:xfrm>
              <a:off x="2084844" y="286450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4"/>
            <p:cNvSpPr/>
            <p:nvPr/>
          </p:nvSpPr>
          <p:spPr>
            <a:xfrm>
              <a:off x="2084844" y="292617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4"/>
            <p:cNvSpPr/>
            <p:nvPr/>
          </p:nvSpPr>
          <p:spPr>
            <a:xfrm>
              <a:off x="2084844" y="298768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4"/>
            <p:cNvSpPr/>
            <p:nvPr/>
          </p:nvSpPr>
          <p:spPr>
            <a:xfrm>
              <a:off x="2068193" y="3532068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9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4"/>
            <p:cNvSpPr/>
            <p:nvPr/>
          </p:nvSpPr>
          <p:spPr>
            <a:xfrm>
              <a:off x="2068193" y="402496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8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8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4"/>
            <p:cNvSpPr/>
            <p:nvPr/>
          </p:nvSpPr>
          <p:spPr>
            <a:xfrm>
              <a:off x="2068193" y="4457892"/>
              <a:ext cx="66773" cy="65076"/>
            </a:xfrm>
            <a:custGeom>
              <a:avLst/>
              <a:gdLst/>
              <a:ahLst/>
              <a:cxnLst/>
              <a:rect l="l" t="t" r="r" b="b"/>
              <a:pathLst>
                <a:path w="393" h="383" extrusionOk="0">
                  <a:moveTo>
                    <a:pt x="196" y="0"/>
                  </a:moveTo>
                  <a:cubicBezTo>
                    <a:pt x="88" y="0"/>
                    <a:pt x="0" y="79"/>
                    <a:pt x="0" y="196"/>
                  </a:cubicBezTo>
                  <a:cubicBezTo>
                    <a:pt x="0" y="304"/>
                    <a:pt x="88" y="382"/>
                    <a:pt x="196" y="382"/>
                  </a:cubicBezTo>
                  <a:cubicBezTo>
                    <a:pt x="304" y="382"/>
                    <a:pt x="392" y="304"/>
                    <a:pt x="392" y="196"/>
                  </a:cubicBezTo>
                  <a:cubicBezTo>
                    <a:pt x="392" y="7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4"/>
            <p:cNvSpPr/>
            <p:nvPr/>
          </p:nvSpPr>
          <p:spPr>
            <a:xfrm>
              <a:off x="2068193" y="4888947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90"/>
                    <a:pt x="0" y="197"/>
                  </a:cubicBezTo>
                  <a:cubicBezTo>
                    <a:pt x="0" y="305"/>
                    <a:pt x="88" y="393"/>
                    <a:pt x="196" y="393"/>
                  </a:cubicBezTo>
                  <a:cubicBezTo>
                    <a:pt x="304" y="393"/>
                    <a:pt x="392" y="305"/>
                    <a:pt x="392" y="197"/>
                  </a:cubicBezTo>
                  <a:cubicBezTo>
                    <a:pt x="392" y="90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4"/>
            <p:cNvSpPr/>
            <p:nvPr/>
          </p:nvSpPr>
          <p:spPr>
            <a:xfrm>
              <a:off x="2068193" y="253980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8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8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4"/>
            <p:cNvSpPr/>
            <p:nvPr/>
          </p:nvSpPr>
          <p:spPr>
            <a:xfrm>
              <a:off x="2084844" y="101132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4"/>
            <p:cNvSpPr/>
            <p:nvPr/>
          </p:nvSpPr>
          <p:spPr>
            <a:xfrm>
              <a:off x="2084844" y="107300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4"/>
            <p:cNvSpPr/>
            <p:nvPr/>
          </p:nvSpPr>
          <p:spPr>
            <a:xfrm>
              <a:off x="2084844" y="11346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4"/>
            <p:cNvSpPr/>
            <p:nvPr/>
          </p:nvSpPr>
          <p:spPr>
            <a:xfrm>
              <a:off x="2084844" y="119618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4"/>
            <p:cNvSpPr/>
            <p:nvPr/>
          </p:nvSpPr>
          <p:spPr>
            <a:xfrm>
              <a:off x="2084844" y="125785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4"/>
            <p:cNvSpPr/>
            <p:nvPr/>
          </p:nvSpPr>
          <p:spPr>
            <a:xfrm>
              <a:off x="2084844" y="131936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4"/>
            <p:cNvSpPr/>
            <p:nvPr/>
          </p:nvSpPr>
          <p:spPr>
            <a:xfrm>
              <a:off x="2084844" y="138104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4"/>
            <p:cNvSpPr/>
            <p:nvPr/>
          </p:nvSpPr>
          <p:spPr>
            <a:xfrm>
              <a:off x="2084844" y="144254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4"/>
            <p:cNvSpPr/>
            <p:nvPr/>
          </p:nvSpPr>
          <p:spPr>
            <a:xfrm>
              <a:off x="2084844" y="150422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4"/>
            <p:cNvSpPr/>
            <p:nvPr/>
          </p:nvSpPr>
          <p:spPr>
            <a:xfrm>
              <a:off x="2084844" y="156573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4"/>
            <p:cNvSpPr/>
            <p:nvPr/>
          </p:nvSpPr>
          <p:spPr>
            <a:xfrm>
              <a:off x="2084844" y="162740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4"/>
            <p:cNvSpPr/>
            <p:nvPr/>
          </p:nvSpPr>
          <p:spPr>
            <a:xfrm>
              <a:off x="2084844" y="1688914"/>
              <a:ext cx="33471" cy="35341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207"/>
                    <a:pt x="98" y="207"/>
                  </a:cubicBezTo>
                  <a:cubicBezTo>
                    <a:pt x="157" y="20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4"/>
            <p:cNvSpPr/>
            <p:nvPr/>
          </p:nvSpPr>
          <p:spPr>
            <a:xfrm>
              <a:off x="2068193" y="173393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9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4"/>
            <p:cNvSpPr/>
            <p:nvPr/>
          </p:nvSpPr>
          <p:spPr>
            <a:xfrm>
              <a:off x="2068193" y="3032710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4"/>
            <p:cNvSpPr/>
            <p:nvPr/>
          </p:nvSpPr>
          <p:spPr>
            <a:xfrm>
              <a:off x="2084844" y="311086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4"/>
            <p:cNvSpPr/>
            <p:nvPr/>
          </p:nvSpPr>
          <p:spPr>
            <a:xfrm>
              <a:off x="2084844" y="317254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4"/>
            <p:cNvSpPr/>
            <p:nvPr/>
          </p:nvSpPr>
          <p:spPr>
            <a:xfrm>
              <a:off x="2084844" y="323405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4"/>
            <p:cNvSpPr/>
            <p:nvPr/>
          </p:nvSpPr>
          <p:spPr>
            <a:xfrm>
              <a:off x="2084844" y="329572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4"/>
            <p:cNvSpPr/>
            <p:nvPr/>
          </p:nvSpPr>
          <p:spPr>
            <a:xfrm>
              <a:off x="2084844" y="335723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4"/>
            <p:cNvSpPr/>
            <p:nvPr/>
          </p:nvSpPr>
          <p:spPr>
            <a:xfrm>
              <a:off x="2084844" y="341891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4"/>
            <p:cNvSpPr/>
            <p:nvPr/>
          </p:nvSpPr>
          <p:spPr>
            <a:xfrm>
              <a:off x="2084844" y="348041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4"/>
            <p:cNvSpPr/>
            <p:nvPr/>
          </p:nvSpPr>
          <p:spPr>
            <a:xfrm>
              <a:off x="2084844" y="94472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4"/>
            <p:cNvSpPr/>
            <p:nvPr/>
          </p:nvSpPr>
          <p:spPr>
            <a:xfrm>
              <a:off x="2084844" y="100639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4"/>
            <p:cNvSpPr/>
            <p:nvPr/>
          </p:nvSpPr>
          <p:spPr>
            <a:xfrm>
              <a:off x="2084844" y="57007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4"/>
            <p:cNvSpPr/>
            <p:nvPr/>
          </p:nvSpPr>
          <p:spPr>
            <a:xfrm>
              <a:off x="2084844" y="63175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4"/>
            <p:cNvSpPr/>
            <p:nvPr/>
          </p:nvSpPr>
          <p:spPr>
            <a:xfrm>
              <a:off x="2084844" y="69325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4"/>
            <p:cNvSpPr/>
            <p:nvPr/>
          </p:nvSpPr>
          <p:spPr>
            <a:xfrm>
              <a:off x="2084844" y="75493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4"/>
            <p:cNvSpPr/>
            <p:nvPr/>
          </p:nvSpPr>
          <p:spPr>
            <a:xfrm>
              <a:off x="2084844" y="81661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4"/>
            <p:cNvSpPr/>
            <p:nvPr/>
          </p:nvSpPr>
          <p:spPr>
            <a:xfrm>
              <a:off x="2084844" y="87811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4"/>
            <p:cNvSpPr/>
            <p:nvPr/>
          </p:nvSpPr>
          <p:spPr>
            <a:xfrm>
              <a:off x="2084844" y="93979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4"/>
            <p:cNvSpPr/>
            <p:nvPr/>
          </p:nvSpPr>
          <p:spPr>
            <a:xfrm>
              <a:off x="2084844" y="-122465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4"/>
            <p:cNvSpPr/>
            <p:nvPr/>
          </p:nvSpPr>
          <p:spPr>
            <a:xfrm>
              <a:off x="2084844" y="-1162980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4"/>
            <p:cNvSpPr/>
            <p:nvPr/>
          </p:nvSpPr>
          <p:spPr>
            <a:xfrm>
              <a:off x="2084844" y="-1101473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4"/>
            <p:cNvSpPr/>
            <p:nvPr/>
          </p:nvSpPr>
          <p:spPr>
            <a:xfrm>
              <a:off x="2084844" y="-1039797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4"/>
            <p:cNvSpPr/>
            <p:nvPr/>
          </p:nvSpPr>
          <p:spPr>
            <a:xfrm>
              <a:off x="2084844" y="-978291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49" y="0"/>
                    <a:pt x="0" y="50"/>
                    <a:pt x="0" y="109"/>
                  </a:cubicBezTo>
                  <a:cubicBezTo>
                    <a:pt x="0" y="157"/>
                    <a:pt x="49" y="207"/>
                    <a:pt x="98" y="207"/>
                  </a:cubicBezTo>
                  <a:cubicBezTo>
                    <a:pt x="157" y="207"/>
                    <a:pt x="196" y="157"/>
                    <a:pt x="196" y="109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4"/>
            <p:cNvSpPr/>
            <p:nvPr/>
          </p:nvSpPr>
          <p:spPr>
            <a:xfrm>
              <a:off x="2084844" y="-916614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4"/>
            <p:cNvSpPr/>
            <p:nvPr/>
          </p:nvSpPr>
          <p:spPr>
            <a:xfrm>
              <a:off x="2084844" y="-85340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7"/>
                    <a:pt x="49" y="197"/>
                    <a:pt x="98" y="197"/>
                  </a:cubicBezTo>
                  <a:cubicBezTo>
                    <a:pt x="157" y="197"/>
                    <a:pt x="196" y="14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4"/>
            <p:cNvSpPr/>
            <p:nvPr/>
          </p:nvSpPr>
          <p:spPr>
            <a:xfrm>
              <a:off x="2084844" y="-79190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4"/>
            <p:cNvSpPr/>
            <p:nvPr/>
          </p:nvSpPr>
          <p:spPr>
            <a:xfrm>
              <a:off x="2084844" y="-73022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4"/>
            <p:cNvSpPr/>
            <p:nvPr/>
          </p:nvSpPr>
          <p:spPr>
            <a:xfrm>
              <a:off x="2084844" y="-66855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4"/>
            <p:cNvSpPr/>
            <p:nvPr/>
          </p:nvSpPr>
          <p:spPr>
            <a:xfrm>
              <a:off x="2084844" y="-60687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4"/>
            <p:cNvSpPr/>
            <p:nvPr/>
          </p:nvSpPr>
          <p:spPr>
            <a:xfrm>
              <a:off x="2084844" y="-54536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4"/>
            <p:cNvSpPr/>
            <p:nvPr/>
          </p:nvSpPr>
          <p:spPr>
            <a:xfrm>
              <a:off x="2084844" y="-42218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4"/>
            <p:cNvSpPr/>
            <p:nvPr/>
          </p:nvSpPr>
          <p:spPr>
            <a:xfrm>
              <a:off x="2084844" y="-36050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4"/>
            <p:cNvSpPr/>
            <p:nvPr/>
          </p:nvSpPr>
          <p:spPr>
            <a:xfrm>
              <a:off x="2084844" y="-2990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4"/>
            <p:cNvSpPr/>
            <p:nvPr/>
          </p:nvSpPr>
          <p:spPr>
            <a:xfrm>
              <a:off x="2084844" y="-23732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4"/>
            <p:cNvSpPr/>
            <p:nvPr/>
          </p:nvSpPr>
          <p:spPr>
            <a:xfrm>
              <a:off x="2084844" y="-17581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4"/>
            <p:cNvSpPr/>
            <p:nvPr/>
          </p:nvSpPr>
          <p:spPr>
            <a:xfrm>
              <a:off x="2084844" y="-11414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4"/>
            <p:cNvSpPr/>
            <p:nvPr/>
          </p:nvSpPr>
          <p:spPr>
            <a:xfrm>
              <a:off x="2084844" y="-5263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4"/>
            <p:cNvSpPr/>
            <p:nvPr/>
          </p:nvSpPr>
          <p:spPr>
            <a:xfrm>
              <a:off x="2068193" y="491917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8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8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4"/>
            <p:cNvSpPr/>
            <p:nvPr/>
          </p:nvSpPr>
          <p:spPr>
            <a:xfrm>
              <a:off x="2068193" y="984818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4"/>
            <p:cNvSpPr/>
            <p:nvPr/>
          </p:nvSpPr>
          <p:spPr>
            <a:xfrm>
              <a:off x="2068193" y="-500341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4"/>
            <p:cNvSpPr/>
            <p:nvPr/>
          </p:nvSpPr>
          <p:spPr>
            <a:xfrm>
              <a:off x="2068193" y="-7610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9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4"/>
            <p:cNvSpPr/>
            <p:nvPr/>
          </p:nvSpPr>
          <p:spPr>
            <a:xfrm>
              <a:off x="2084844" y="7054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4"/>
            <p:cNvSpPr/>
            <p:nvPr/>
          </p:nvSpPr>
          <p:spPr>
            <a:xfrm>
              <a:off x="2084844" y="13222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4"/>
            <p:cNvSpPr/>
            <p:nvPr/>
          </p:nvSpPr>
          <p:spPr>
            <a:xfrm>
              <a:off x="2084844" y="19390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4"/>
            <p:cNvSpPr/>
            <p:nvPr/>
          </p:nvSpPr>
          <p:spPr>
            <a:xfrm>
              <a:off x="2084844" y="2555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4"/>
            <p:cNvSpPr/>
            <p:nvPr/>
          </p:nvSpPr>
          <p:spPr>
            <a:xfrm>
              <a:off x="2084844" y="31708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4"/>
            <p:cNvSpPr/>
            <p:nvPr/>
          </p:nvSpPr>
          <p:spPr>
            <a:xfrm>
              <a:off x="2084844" y="37875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4"/>
            <p:cNvSpPr/>
            <p:nvPr/>
          </p:nvSpPr>
          <p:spPr>
            <a:xfrm>
              <a:off x="2084844" y="44026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4"/>
            <p:cNvSpPr/>
            <p:nvPr/>
          </p:nvSpPr>
          <p:spPr>
            <a:xfrm>
              <a:off x="782846" y="1714060"/>
              <a:ext cx="176531" cy="306518"/>
            </a:xfrm>
            <a:custGeom>
              <a:avLst/>
              <a:gdLst/>
              <a:ahLst/>
              <a:cxnLst/>
              <a:rect l="l" t="t" r="r" b="b"/>
              <a:pathLst>
                <a:path w="1039" h="1804" extrusionOk="0">
                  <a:moveTo>
                    <a:pt x="519" y="118"/>
                  </a:moveTo>
                  <a:cubicBezTo>
                    <a:pt x="745" y="118"/>
                    <a:pt x="921" y="294"/>
                    <a:pt x="921" y="519"/>
                  </a:cubicBezTo>
                  <a:cubicBezTo>
                    <a:pt x="921" y="686"/>
                    <a:pt x="666" y="1244"/>
                    <a:pt x="519" y="1538"/>
                  </a:cubicBezTo>
                  <a:cubicBezTo>
                    <a:pt x="373" y="1244"/>
                    <a:pt x="118" y="686"/>
                    <a:pt x="118" y="519"/>
                  </a:cubicBezTo>
                  <a:cubicBezTo>
                    <a:pt x="118" y="294"/>
                    <a:pt x="304" y="118"/>
                    <a:pt x="519" y="118"/>
                  </a:cubicBezTo>
                  <a:close/>
                  <a:moveTo>
                    <a:pt x="519" y="0"/>
                  </a:moveTo>
                  <a:cubicBezTo>
                    <a:pt x="235" y="0"/>
                    <a:pt x="0" y="235"/>
                    <a:pt x="0" y="519"/>
                  </a:cubicBezTo>
                  <a:cubicBezTo>
                    <a:pt x="0" y="774"/>
                    <a:pt x="421" y="1607"/>
                    <a:pt x="470" y="1695"/>
                  </a:cubicBezTo>
                  <a:lnTo>
                    <a:pt x="519" y="1803"/>
                  </a:lnTo>
                  <a:lnTo>
                    <a:pt x="578" y="1695"/>
                  </a:lnTo>
                  <a:cubicBezTo>
                    <a:pt x="617" y="1607"/>
                    <a:pt x="1039" y="774"/>
                    <a:pt x="1039" y="519"/>
                  </a:cubicBezTo>
                  <a:cubicBezTo>
                    <a:pt x="1039" y="235"/>
                    <a:pt x="804" y="0"/>
                    <a:pt x="51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4"/>
            <p:cNvSpPr/>
            <p:nvPr/>
          </p:nvSpPr>
          <p:spPr>
            <a:xfrm>
              <a:off x="702820" y="1963314"/>
              <a:ext cx="336582" cy="191998"/>
            </a:xfrm>
            <a:custGeom>
              <a:avLst/>
              <a:gdLst/>
              <a:ahLst/>
              <a:cxnLst/>
              <a:rect l="l" t="t" r="r" b="b"/>
              <a:pathLst>
                <a:path w="1981" h="1130" extrusionOk="0">
                  <a:moveTo>
                    <a:pt x="990" y="1"/>
                  </a:moveTo>
                  <a:cubicBezTo>
                    <a:pt x="888" y="1"/>
                    <a:pt x="785" y="18"/>
                    <a:pt x="687" y="52"/>
                  </a:cubicBezTo>
                  <a:cubicBezTo>
                    <a:pt x="530" y="101"/>
                    <a:pt x="402" y="208"/>
                    <a:pt x="334" y="365"/>
                  </a:cubicBezTo>
                  <a:lnTo>
                    <a:pt x="1" y="1130"/>
                  </a:lnTo>
                  <a:lnTo>
                    <a:pt x="1980" y="1130"/>
                  </a:lnTo>
                  <a:lnTo>
                    <a:pt x="1647" y="365"/>
                  </a:lnTo>
                  <a:cubicBezTo>
                    <a:pt x="1578" y="208"/>
                    <a:pt x="1451" y="101"/>
                    <a:pt x="1294" y="52"/>
                  </a:cubicBezTo>
                  <a:cubicBezTo>
                    <a:pt x="1196" y="18"/>
                    <a:pt x="1093" y="1"/>
                    <a:pt x="99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4"/>
            <p:cNvSpPr/>
            <p:nvPr/>
          </p:nvSpPr>
          <p:spPr>
            <a:xfrm>
              <a:off x="866100" y="1995257"/>
              <a:ext cx="10024" cy="83426"/>
            </a:xfrm>
            <a:custGeom>
              <a:avLst/>
              <a:gdLst/>
              <a:ahLst/>
              <a:cxnLst/>
              <a:rect l="l" t="t" r="r" b="b"/>
              <a:pathLst>
                <a:path w="59" h="491" extrusionOk="0">
                  <a:moveTo>
                    <a:pt x="29" y="1"/>
                  </a:moveTo>
                  <a:cubicBezTo>
                    <a:pt x="10" y="1"/>
                    <a:pt x="0" y="11"/>
                    <a:pt x="0" y="31"/>
                  </a:cubicBezTo>
                  <a:lnTo>
                    <a:pt x="0" y="462"/>
                  </a:lnTo>
                  <a:cubicBezTo>
                    <a:pt x="0" y="481"/>
                    <a:pt x="10" y="491"/>
                    <a:pt x="29" y="491"/>
                  </a:cubicBezTo>
                  <a:cubicBezTo>
                    <a:pt x="39" y="491"/>
                    <a:pt x="59" y="481"/>
                    <a:pt x="59" y="462"/>
                  </a:cubicBezTo>
                  <a:lnTo>
                    <a:pt x="59" y="31"/>
                  </a:lnTo>
                  <a:cubicBezTo>
                    <a:pt x="59" y="11"/>
                    <a:pt x="39" y="1"/>
                    <a:pt x="2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4"/>
            <p:cNvSpPr/>
            <p:nvPr/>
          </p:nvSpPr>
          <p:spPr>
            <a:xfrm>
              <a:off x="806123" y="2015306"/>
              <a:ext cx="10194" cy="63376"/>
            </a:xfrm>
            <a:custGeom>
              <a:avLst/>
              <a:gdLst/>
              <a:ahLst/>
              <a:cxnLst/>
              <a:rect l="l" t="t" r="r" b="b"/>
              <a:pathLst>
                <a:path w="60" h="373" extrusionOk="0">
                  <a:moveTo>
                    <a:pt x="29" y="0"/>
                  </a:moveTo>
                  <a:cubicBezTo>
                    <a:pt x="10" y="0"/>
                    <a:pt x="0" y="11"/>
                    <a:pt x="0" y="30"/>
                  </a:cubicBezTo>
                  <a:lnTo>
                    <a:pt x="0" y="344"/>
                  </a:lnTo>
                  <a:cubicBezTo>
                    <a:pt x="0" y="353"/>
                    <a:pt x="10" y="373"/>
                    <a:pt x="29" y="373"/>
                  </a:cubicBezTo>
                  <a:cubicBezTo>
                    <a:pt x="40" y="373"/>
                    <a:pt x="59" y="353"/>
                    <a:pt x="59" y="344"/>
                  </a:cubicBezTo>
                  <a:lnTo>
                    <a:pt x="59" y="30"/>
                  </a:lnTo>
                  <a:cubicBezTo>
                    <a:pt x="59" y="11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4"/>
            <p:cNvSpPr/>
            <p:nvPr/>
          </p:nvSpPr>
          <p:spPr>
            <a:xfrm>
              <a:off x="929306" y="2015306"/>
              <a:ext cx="10194" cy="63376"/>
            </a:xfrm>
            <a:custGeom>
              <a:avLst/>
              <a:gdLst/>
              <a:ahLst/>
              <a:cxnLst/>
              <a:rect l="l" t="t" r="r" b="b"/>
              <a:pathLst>
                <a:path w="60" h="373" extrusionOk="0">
                  <a:moveTo>
                    <a:pt x="29" y="0"/>
                  </a:moveTo>
                  <a:cubicBezTo>
                    <a:pt x="10" y="0"/>
                    <a:pt x="0" y="11"/>
                    <a:pt x="0" y="30"/>
                  </a:cubicBezTo>
                  <a:lnTo>
                    <a:pt x="0" y="344"/>
                  </a:lnTo>
                  <a:cubicBezTo>
                    <a:pt x="0" y="353"/>
                    <a:pt x="10" y="373"/>
                    <a:pt x="29" y="373"/>
                  </a:cubicBezTo>
                  <a:cubicBezTo>
                    <a:pt x="40" y="373"/>
                    <a:pt x="59" y="353"/>
                    <a:pt x="59" y="344"/>
                  </a:cubicBezTo>
                  <a:lnTo>
                    <a:pt x="59" y="30"/>
                  </a:lnTo>
                  <a:cubicBezTo>
                    <a:pt x="59" y="11"/>
                    <a:pt x="40" y="0"/>
                    <a:pt x="2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4"/>
            <p:cNvSpPr/>
            <p:nvPr/>
          </p:nvSpPr>
          <p:spPr>
            <a:xfrm>
              <a:off x="376598" y="2088536"/>
              <a:ext cx="989017" cy="987517"/>
            </a:xfrm>
            <a:custGeom>
              <a:avLst/>
              <a:gdLst/>
              <a:ahLst/>
              <a:cxnLst/>
              <a:rect l="l" t="t" r="r" b="b"/>
              <a:pathLst>
                <a:path w="5821" h="5812" extrusionOk="0">
                  <a:moveTo>
                    <a:pt x="2910" y="1"/>
                  </a:moveTo>
                  <a:cubicBezTo>
                    <a:pt x="1303" y="1"/>
                    <a:pt x="0" y="1304"/>
                    <a:pt x="0" y="2901"/>
                  </a:cubicBezTo>
                  <a:cubicBezTo>
                    <a:pt x="0" y="4508"/>
                    <a:pt x="1303" y="5812"/>
                    <a:pt x="2910" y="5812"/>
                  </a:cubicBezTo>
                  <a:cubicBezTo>
                    <a:pt x="4517" y="5812"/>
                    <a:pt x="5821" y="4508"/>
                    <a:pt x="5821" y="2901"/>
                  </a:cubicBezTo>
                  <a:cubicBezTo>
                    <a:pt x="5821" y="1304"/>
                    <a:pt x="4517" y="1"/>
                    <a:pt x="291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4"/>
            <p:cNvSpPr/>
            <p:nvPr/>
          </p:nvSpPr>
          <p:spPr>
            <a:xfrm>
              <a:off x="804424" y="2386723"/>
              <a:ext cx="133375" cy="238044"/>
            </a:xfrm>
            <a:custGeom>
              <a:avLst/>
              <a:gdLst/>
              <a:ahLst/>
              <a:cxnLst/>
              <a:rect l="l" t="t" r="r" b="b"/>
              <a:pathLst>
                <a:path w="785" h="1401" extrusionOk="0">
                  <a:moveTo>
                    <a:pt x="392" y="0"/>
                  </a:moveTo>
                  <a:lnTo>
                    <a:pt x="0" y="804"/>
                  </a:lnTo>
                  <a:lnTo>
                    <a:pt x="392" y="1401"/>
                  </a:lnTo>
                  <a:lnTo>
                    <a:pt x="784" y="804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4"/>
            <p:cNvSpPr/>
            <p:nvPr/>
          </p:nvSpPr>
          <p:spPr>
            <a:xfrm>
              <a:off x="641144" y="2531484"/>
              <a:ext cx="226653" cy="126583"/>
            </a:xfrm>
            <a:custGeom>
              <a:avLst/>
              <a:gdLst/>
              <a:ahLst/>
              <a:cxnLst/>
              <a:rect l="l" t="t" r="r" b="b"/>
              <a:pathLst>
                <a:path w="1334" h="745" extrusionOk="0">
                  <a:moveTo>
                    <a:pt x="893" y="0"/>
                  </a:moveTo>
                  <a:lnTo>
                    <a:pt x="1" y="128"/>
                  </a:lnTo>
                  <a:lnTo>
                    <a:pt x="648" y="745"/>
                  </a:lnTo>
                  <a:lnTo>
                    <a:pt x="1334" y="559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4"/>
            <p:cNvSpPr/>
            <p:nvPr/>
          </p:nvSpPr>
          <p:spPr>
            <a:xfrm>
              <a:off x="729495" y="2631389"/>
              <a:ext cx="140002" cy="191658"/>
            </a:xfrm>
            <a:custGeom>
              <a:avLst/>
              <a:gdLst/>
              <a:ahLst/>
              <a:cxnLst/>
              <a:rect l="l" t="t" r="r" b="b"/>
              <a:pathLst>
                <a:path w="824" h="1128" extrusionOk="0">
                  <a:moveTo>
                    <a:pt x="824" y="0"/>
                  </a:moveTo>
                  <a:lnTo>
                    <a:pt x="157" y="246"/>
                  </a:lnTo>
                  <a:lnTo>
                    <a:pt x="1" y="1128"/>
                  </a:lnTo>
                  <a:lnTo>
                    <a:pt x="784" y="706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4"/>
            <p:cNvSpPr/>
            <p:nvPr/>
          </p:nvSpPr>
          <p:spPr>
            <a:xfrm>
              <a:off x="872727" y="2631389"/>
              <a:ext cx="140002" cy="191658"/>
            </a:xfrm>
            <a:custGeom>
              <a:avLst/>
              <a:gdLst/>
              <a:ahLst/>
              <a:cxnLst/>
              <a:rect l="l" t="t" r="r" b="b"/>
              <a:pathLst>
                <a:path w="824" h="1128" extrusionOk="0">
                  <a:moveTo>
                    <a:pt x="0" y="0"/>
                  </a:moveTo>
                  <a:lnTo>
                    <a:pt x="39" y="706"/>
                  </a:lnTo>
                  <a:lnTo>
                    <a:pt x="823" y="1128"/>
                  </a:lnTo>
                  <a:lnTo>
                    <a:pt x="676" y="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4"/>
            <p:cNvSpPr/>
            <p:nvPr/>
          </p:nvSpPr>
          <p:spPr>
            <a:xfrm>
              <a:off x="874256" y="2531484"/>
              <a:ext cx="226653" cy="126583"/>
            </a:xfrm>
            <a:custGeom>
              <a:avLst/>
              <a:gdLst/>
              <a:ahLst/>
              <a:cxnLst/>
              <a:rect l="l" t="t" r="r" b="b"/>
              <a:pathLst>
                <a:path w="1334" h="745" extrusionOk="0">
                  <a:moveTo>
                    <a:pt x="451" y="0"/>
                  </a:moveTo>
                  <a:lnTo>
                    <a:pt x="1" y="559"/>
                  </a:lnTo>
                  <a:lnTo>
                    <a:pt x="697" y="745"/>
                  </a:lnTo>
                  <a:lnTo>
                    <a:pt x="1333" y="128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4"/>
            <p:cNvSpPr/>
            <p:nvPr/>
          </p:nvSpPr>
          <p:spPr>
            <a:xfrm>
              <a:off x="439804" y="2596388"/>
              <a:ext cx="101603" cy="101776"/>
            </a:xfrm>
            <a:custGeom>
              <a:avLst/>
              <a:gdLst/>
              <a:ahLst/>
              <a:cxnLst/>
              <a:rect l="l" t="t" r="r" b="b"/>
              <a:pathLst>
                <a:path w="598" h="599" extrusionOk="0">
                  <a:moveTo>
                    <a:pt x="294" y="1"/>
                  </a:moveTo>
                  <a:cubicBezTo>
                    <a:pt x="128" y="1"/>
                    <a:pt x="1" y="128"/>
                    <a:pt x="1" y="295"/>
                  </a:cubicBezTo>
                  <a:cubicBezTo>
                    <a:pt x="1" y="461"/>
                    <a:pt x="128" y="598"/>
                    <a:pt x="294" y="598"/>
                  </a:cubicBezTo>
                  <a:cubicBezTo>
                    <a:pt x="471" y="598"/>
                    <a:pt x="598" y="461"/>
                    <a:pt x="598" y="295"/>
                  </a:cubicBezTo>
                  <a:cubicBezTo>
                    <a:pt x="598" y="128"/>
                    <a:pt x="471" y="1"/>
                    <a:pt x="29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4"/>
            <p:cNvSpPr/>
            <p:nvPr/>
          </p:nvSpPr>
          <p:spPr>
            <a:xfrm>
              <a:off x="1197249" y="2596388"/>
              <a:ext cx="101773" cy="101776"/>
            </a:xfrm>
            <a:custGeom>
              <a:avLst/>
              <a:gdLst/>
              <a:ahLst/>
              <a:cxnLst/>
              <a:rect l="l" t="t" r="r" b="b"/>
              <a:pathLst>
                <a:path w="599" h="599" extrusionOk="0">
                  <a:moveTo>
                    <a:pt x="295" y="1"/>
                  </a:moveTo>
                  <a:cubicBezTo>
                    <a:pt x="129" y="1"/>
                    <a:pt x="1" y="128"/>
                    <a:pt x="1" y="295"/>
                  </a:cubicBezTo>
                  <a:cubicBezTo>
                    <a:pt x="1" y="461"/>
                    <a:pt x="129" y="598"/>
                    <a:pt x="295" y="598"/>
                  </a:cubicBezTo>
                  <a:cubicBezTo>
                    <a:pt x="462" y="598"/>
                    <a:pt x="599" y="461"/>
                    <a:pt x="599" y="295"/>
                  </a:cubicBezTo>
                  <a:cubicBezTo>
                    <a:pt x="599" y="128"/>
                    <a:pt x="462" y="1"/>
                    <a:pt x="295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4"/>
            <p:cNvSpPr/>
            <p:nvPr/>
          </p:nvSpPr>
          <p:spPr>
            <a:xfrm>
              <a:off x="854377" y="4896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4"/>
            <p:cNvSpPr/>
            <p:nvPr/>
          </p:nvSpPr>
          <p:spPr>
            <a:xfrm>
              <a:off x="854377" y="11064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4"/>
            <p:cNvSpPr/>
            <p:nvPr/>
          </p:nvSpPr>
          <p:spPr>
            <a:xfrm>
              <a:off x="854377" y="17232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4"/>
            <p:cNvSpPr/>
            <p:nvPr/>
          </p:nvSpPr>
          <p:spPr>
            <a:xfrm>
              <a:off x="854377" y="23382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4"/>
            <p:cNvSpPr/>
            <p:nvPr/>
          </p:nvSpPr>
          <p:spPr>
            <a:xfrm>
              <a:off x="854377" y="29550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4"/>
            <p:cNvSpPr/>
            <p:nvPr/>
          </p:nvSpPr>
          <p:spPr>
            <a:xfrm>
              <a:off x="854377" y="357011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207"/>
                    <a:pt x="98" y="207"/>
                  </a:cubicBezTo>
                  <a:cubicBezTo>
                    <a:pt x="157" y="207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4"/>
            <p:cNvSpPr/>
            <p:nvPr/>
          </p:nvSpPr>
          <p:spPr>
            <a:xfrm>
              <a:off x="854377" y="418687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4"/>
            <p:cNvSpPr/>
            <p:nvPr/>
          </p:nvSpPr>
          <p:spPr>
            <a:xfrm>
              <a:off x="854377" y="541870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1"/>
                  </a:moveTo>
                  <a:cubicBezTo>
                    <a:pt x="49" y="1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4"/>
            <p:cNvSpPr/>
            <p:nvPr/>
          </p:nvSpPr>
          <p:spPr>
            <a:xfrm>
              <a:off x="854377" y="603376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50"/>
                    <a:pt x="0" y="109"/>
                  </a:cubicBezTo>
                  <a:cubicBezTo>
                    <a:pt x="0" y="158"/>
                    <a:pt x="49" y="207"/>
                    <a:pt x="98" y="207"/>
                  </a:cubicBezTo>
                  <a:cubicBezTo>
                    <a:pt x="157" y="207"/>
                    <a:pt x="196" y="158"/>
                    <a:pt x="196" y="10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4"/>
            <p:cNvSpPr/>
            <p:nvPr/>
          </p:nvSpPr>
          <p:spPr>
            <a:xfrm>
              <a:off x="854377" y="665052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4"/>
            <p:cNvSpPr/>
            <p:nvPr/>
          </p:nvSpPr>
          <p:spPr>
            <a:xfrm>
              <a:off x="854377" y="72842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4"/>
            <p:cNvSpPr/>
            <p:nvPr/>
          </p:nvSpPr>
          <p:spPr>
            <a:xfrm>
              <a:off x="854377" y="78993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4"/>
            <p:cNvSpPr/>
            <p:nvPr/>
          </p:nvSpPr>
          <p:spPr>
            <a:xfrm>
              <a:off x="854377" y="85161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4"/>
            <p:cNvSpPr/>
            <p:nvPr/>
          </p:nvSpPr>
          <p:spPr>
            <a:xfrm>
              <a:off x="854377" y="97479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4"/>
            <p:cNvSpPr/>
            <p:nvPr/>
          </p:nvSpPr>
          <p:spPr>
            <a:xfrm>
              <a:off x="854377" y="103630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4"/>
            <p:cNvSpPr/>
            <p:nvPr/>
          </p:nvSpPr>
          <p:spPr>
            <a:xfrm>
              <a:off x="854377" y="10979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4"/>
            <p:cNvSpPr/>
            <p:nvPr/>
          </p:nvSpPr>
          <p:spPr>
            <a:xfrm>
              <a:off x="854377" y="115948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8"/>
                    <a:pt x="49" y="197"/>
                    <a:pt x="98" y="197"/>
                  </a:cubicBezTo>
                  <a:cubicBezTo>
                    <a:pt x="157" y="197"/>
                    <a:pt x="196" y="14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4"/>
            <p:cNvSpPr/>
            <p:nvPr/>
          </p:nvSpPr>
          <p:spPr>
            <a:xfrm>
              <a:off x="854377" y="122115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47"/>
                    <a:pt x="49" y="197"/>
                    <a:pt x="98" y="197"/>
                  </a:cubicBezTo>
                  <a:cubicBezTo>
                    <a:pt x="157" y="197"/>
                    <a:pt x="196" y="14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4"/>
            <p:cNvSpPr/>
            <p:nvPr/>
          </p:nvSpPr>
          <p:spPr>
            <a:xfrm>
              <a:off x="854377" y="128266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4"/>
            <p:cNvSpPr/>
            <p:nvPr/>
          </p:nvSpPr>
          <p:spPr>
            <a:xfrm>
              <a:off x="854377" y="140584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4"/>
            <p:cNvSpPr/>
            <p:nvPr/>
          </p:nvSpPr>
          <p:spPr>
            <a:xfrm>
              <a:off x="854377" y="146752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4"/>
            <p:cNvSpPr/>
            <p:nvPr/>
          </p:nvSpPr>
          <p:spPr>
            <a:xfrm>
              <a:off x="854377" y="15292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4"/>
            <p:cNvSpPr/>
            <p:nvPr/>
          </p:nvSpPr>
          <p:spPr>
            <a:xfrm>
              <a:off x="854377" y="159087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4"/>
            <p:cNvSpPr/>
            <p:nvPr/>
          </p:nvSpPr>
          <p:spPr>
            <a:xfrm>
              <a:off x="854377" y="165238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4"/>
            <p:cNvSpPr/>
            <p:nvPr/>
          </p:nvSpPr>
          <p:spPr>
            <a:xfrm>
              <a:off x="854377" y="-137451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4"/>
            <p:cNvSpPr/>
            <p:nvPr/>
          </p:nvSpPr>
          <p:spPr>
            <a:xfrm>
              <a:off x="854377" y="-131283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39"/>
                    <a:pt x="0" y="98"/>
                  </a:cubicBezTo>
                  <a:cubicBezTo>
                    <a:pt x="0" y="147"/>
                    <a:pt x="49" y="196"/>
                    <a:pt x="98" y="196"/>
                  </a:cubicBezTo>
                  <a:cubicBezTo>
                    <a:pt x="157" y="196"/>
                    <a:pt x="196" y="147"/>
                    <a:pt x="196" y="98"/>
                  </a:cubicBezTo>
                  <a:cubicBezTo>
                    <a:pt x="196" y="3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4"/>
            <p:cNvSpPr/>
            <p:nvPr/>
          </p:nvSpPr>
          <p:spPr>
            <a:xfrm>
              <a:off x="854377" y="-125133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48"/>
                    <a:pt x="49" y="196"/>
                    <a:pt x="98" y="196"/>
                  </a:cubicBezTo>
                  <a:cubicBezTo>
                    <a:pt x="157" y="196"/>
                    <a:pt x="196" y="148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4"/>
            <p:cNvSpPr/>
            <p:nvPr/>
          </p:nvSpPr>
          <p:spPr>
            <a:xfrm>
              <a:off x="854377" y="-118965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4"/>
            <p:cNvSpPr/>
            <p:nvPr/>
          </p:nvSpPr>
          <p:spPr>
            <a:xfrm>
              <a:off x="854377" y="-112814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4"/>
            <p:cNvSpPr/>
            <p:nvPr/>
          </p:nvSpPr>
          <p:spPr>
            <a:xfrm>
              <a:off x="854377" y="-106647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4"/>
            <p:cNvSpPr/>
            <p:nvPr/>
          </p:nvSpPr>
          <p:spPr>
            <a:xfrm>
              <a:off x="854377" y="-94329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0"/>
                    <a:pt x="0" y="99"/>
                  </a:cubicBezTo>
                  <a:cubicBezTo>
                    <a:pt x="0" y="157"/>
                    <a:pt x="49" y="197"/>
                    <a:pt x="98" y="197"/>
                  </a:cubicBezTo>
                  <a:cubicBezTo>
                    <a:pt x="157" y="197"/>
                    <a:pt x="196" y="157"/>
                    <a:pt x="196" y="99"/>
                  </a:cubicBezTo>
                  <a:cubicBezTo>
                    <a:pt x="196" y="4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4"/>
            <p:cNvSpPr/>
            <p:nvPr/>
          </p:nvSpPr>
          <p:spPr>
            <a:xfrm>
              <a:off x="854377" y="-88178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4"/>
            <p:cNvSpPr/>
            <p:nvPr/>
          </p:nvSpPr>
          <p:spPr>
            <a:xfrm>
              <a:off x="854377" y="-82010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49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4"/>
            <p:cNvSpPr/>
            <p:nvPr/>
          </p:nvSpPr>
          <p:spPr>
            <a:xfrm>
              <a:off x="854377" y="-7586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4"/>
            <p:cNvSpPr/>
            <p:nvPr/>
          </p:nvSpPr>
          <p:spPr>
            <a:xfrm>
              <a:off x="854377" y="-69692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8"/>
                    <a:pt x="49" y="197"/>
                    <a:pt x="98" y="197"/>
                  </a:cubicBezTo>
                  <a:cubicBezTo>
                    <a:pt x="157" y="197"/>
                    <a:pt x="196" y="158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4"/>
            <p:cNvSpPr/>
            <p:nvPr/>
          </p:nvSpPr>
          <p:spPr>
            <a:xfrm>
              <a:off x="854377" y="-63524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4"/>
            <p:cNvSpPr/>
            <p:nvPr/>
          </p:nvSpPr>
          <p:spPr>
            <a:xfrm>
              <a:off x="854377" y="-57357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4"/>
            <p:cNvSpPr/>
            <p:nvPr/>
          </p:nvSpPr>
          <p:spPr>
            <a:xfrm>
              <a:off x="837726" y="-29189"/>
              <a:ext cx="66773" cy="66605"/>
            </a:xfrm>
            <a:custGeom>
              <a:avLst/>
              <a:gdLst/>
              <a:ahLst/>
              <a:cxnLst/>
              <a:rect l="l" t="t" r="r" b="b"/>
              <a:pathLst>
                <a:path w="393" h="392" extrusionOk="0">
                  <a:moveTo>
                    <a:pt x="196" y="0"/>
                  </a:moveTo>
                  <a:cubicBezTo>
                    <a:pt x="89" y="0"/>
                    <a:pt x="0" y="89"/>
                    <a:pt x="0" y="196"/>
                  </a:cubicBezTo>
                  <a:cubicBezTo>
                    <a:pt x="0" y="304"/>
                    <a:pt x="89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4"/>
            <p:cNvSpPr/>
            <p:nvPr/>
          </p:nvSpPr>
          <p:spPr>
            <a:xfrm>
              <a:off x="837726" y="463542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9" y="1"/>
                    <a:pt x="0" y="89"/>
                    <a:pt x="0" y="197"/>
                  </a:cubicBezTo>
                  <a:cubicBezTo>
                    <a:pt x="0" y="305"/>
                    <a:pt x="89" y="393"/>
                    <a:pt x="196" y="393"/>
                  </a:cubicBezTo>
                  <a:cubicBezTo>
                    <a:pt x="304" y="393"/>
                    <a:pt x="392" y="305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4"/>
            <p:cNvSpPr/>
            <p:nvPr/>
          </p:nvSpPr>
          <p:spPr>
            <a:xfrm>
              <a:off x="837726" y="896466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9" y="0"/>
                    <a:pt x="0" y="89"/>
                    <a:pt x="0" y="196"/>
                  </a:cubicBezTo>
                  <a:cubicBezTo>
                    <a:pt x="0" y="305"/>
                    <a:pt x="89" y="392"/>
                    <a:pt x="196" y="392"/>
                  </a:cubicBezTo>
                  <a:cubicBezTo>
                    <a:pt x="304" y="392"/>
                    <a:pt x="392" y="305"/>
                    <a:pt x="392" y="196"/>
                  </a:cubicBezTo>
                  <a:cubicBezTo>
                    <a:pt x="392" y="8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4"/>
            <p:cNvSpPr/>
            <p:nvPr/>
          </p:nvSpPr>
          <p:spPr>
            <a:xfrm>
              <a:off x="837726" y="1327691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9" y="1"/>
                    <a:pt x="0" y="89"/>
                    <a:pt x="0" y="197"/>
                  </a:cubicBezTo>
                  <a:cubicBezTo>
                    <a:pt x="0" y="304"/>
                    <a:pt x="89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4"/>
            <p:cNvSpPr/>
            <p:nvPr/>
          </p:nvSpPr>
          <p:spPr>
            <a:xfrm>
              <a:off x="837726" y="-1021617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9" y="1"/>
                    <a:pt x="0" y="89"/>
                    <a:pt x="0" y="197"/>
                  </a:cubicBezTo>
                  <a:cubicBezTo>
                    <a:pt x="0" y="305"/>
                    <a:pt x="89" y="393"/>
                    <a:pt x="196" y="393"/>
                  </a:cubicBezTo>
                  <a:cubicBezTo>
                    <a:pt x="304" y="393"/>
                    <a:pt x="392" y="305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4"/>
            <p:cNvSpPr/>
            <p:nvPr/>
          </p:nvSpPr>
          <p:spPr>
            <a:xfrm>
              <a:off x="837726" y="-528716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9" y="0"/>
                    <a:pt x="0" y="89"/>
                    <a:pt x="0" y="196"/>
                  </a:cubicBezTo>
                  <a:cubicBezTo>
                    <a:pt x="0" y="304"/>
                    <a:pt x="89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4"/>
            <p:cNvSpPr/>
            <p:nvPr/>
          </p:nvSpPr>
          <p:spPr>
            <a:xfrm>
              <a:off x="854377" y="-45038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4"/>
            <p:cNvSpPr/>
            <p:nvPr/>
          </p:nvSpPr>
          <p:spPr>
            <a:xfrm>
              <a:off x="854377" y="-38888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49" y="0"/>
                    <a:pt x="0" y="50"/>
                    <a:pt x="0" y="98"/>
                  </a:cubicBezTo>
                  <a:cubicBezTo>
                    <a:pt x="0" y="157"/>
                    <a:pt x="49" y="196"/>
                    <a:pt x="98" y="196"/>
                  </a:cubicBezTo>
                  <a:cubicBezTo>
                    <a:pt x="157" y="196"/>
                    <a:pt x="196" y="157"/>
                    <a:pt x="196" y="98"/>
                  </a:cubicBezTo>
                  <a:cubicBezTo>
                    <a:pt x="196" y="5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4"/>
            <p:cNvSpPr/>
            <p:nvPr/>
          </p:nvSpPr>
          <p:spPr>
            <a:xfrm>
              <a:off x="854377" y="-327206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4"/>
            <p:cNvSpPr/>
            <p:nvPr/>
          </p:nvSpPr>
          <p:spPr>
            <a:xfrm>
              <a:off x="854377" y="-265700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50"/>
                    <a:pt x="0" y="99"/>
                  </a:cubicBezTo>
                  <a:cubicBezTo>
                    <a:pt x="0" y="157"/>
                    <a:pt x="49" y="207"/>
                    <a:pt x="98" y="207"/>
                  </a:cubicBezTo>
                  <a:cubicBezTo>
                    <a:pt x="157" y="207"/>
                    <a:pt x="196" y="157"/>
                    <a:pt x="196" y="9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4"/>
            <p:cNvSpPr/>
            <p:nvPr/>
          </p:nvSpPr>
          <p:spPr>
            <a:xfrm>
              <a:off x="854377" y="-204023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8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98"/>
                  </a:cubicBezTo>
                  <a:cubicBezTo>
                    <a:pt x="196" y="49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4"/>
            <p:cNvSpPr/>
            <p:nvPr/>
          </p:nvSpPr>
          <p:spPr>
            <a:xfrm>
              <a:off x="854377" y="-142517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50"/>
                    <a:pt x="0" y="109"/>
                  </a:cubicBezTo>
                  <a:cubicBezTo>
                    <a:pt x="0" y="157"/>
                    <a:pt x="49" y="207"/>
                    <a:pt x="98" y="207"/>
                  </a:cubicBezTo>
                  <a:cubicBezTo>
                    <a:pt x="157" y="207"/>
                    <a:pt x="196" y="157"/>
                    <a:pt x="196" y="109"/>
                  </a:cubicBezTo>
                  <a:cubicBezTo>
                    <a:pt x="196" y="50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4"/>
            <p:cNvSpPr/>
            <p:nvPr/>
          </p:nvSpPr>
          <p:spPr>
            <a:xfrm>
              <a:off x="854377" y="-80840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49" y="1"/>
                    <a:pt x="0" y="49"/>
                    <a:pt x="0" y="108"/>
                  </a:cubicBezTo>
                  <a:cubicBezTo>
                    <a:pt x="0" y="157"/>
                    <a:pt x="49" y="206"/>
                    <a:pt x="98" y="206"/>
                  </a:cubicBezTo>
                  <a:cubicBezTo>
                    <a:pt x="157" y="206"/>
                    <a:pt x="196" y="157"/>
                    <a:pt x="196" y="108"/>
                  </a:cubicBezTo>
                  <a:cubicBezTo>
                    <a:pt x="196" y="49"/>
                    <a:pt x="15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4"/>
            <p:cNvSpPr/>
            <p:nvPr/>
          </p:nvSpPr>
          <p:spPr>
            <a:xfrm>
              <a:off x="498082" y="2904430"/>
              <a:ext cx="749281" cy="173308"/>
            </a:xfrm>
            <a:custGeom>
              <a:avLst/>
              <a:gdLst/>
              <a:ahLst/>
              <a:cxnLst/>
              <a:rect l="l" t="t" r="r" b="b"/>
              <a:pathLst>
                <a:path w="4410" h="1020" extrusionOk="0">
                  <a:moveTo>
                    <a:pt x="4379" y="23"/>
                  </a:moveTo>
                  <a:cubicBezTo>
                    <a:pt x="3841" y="623"/>
                    <a:pt x="3062" y="1010"/>
                    <a:pt x="2195" y="1010"/>
                  </a:cubicBezTo>
                  <a:cubicBezTo>
                    <a:pt x="1341" y="1010"/>
                    <a:pt x="564" y="635"/>
                    <a:pt x="35" y="37"/>
                  </a:cubicBezTo>
                  <a:lnTo>
                    <a:pt x="35" y="37"/>
                  </a:lnTo>
                  <a:cubicBezTo>
                    <a:pt x="742" y="238"/>
                    <a:pt x="1459" y="333"/>
                    <a:pt x="2176" y="333"/>
                  </a:cubicBezTo>
                  <a:cubicBezTo>
                    <a:pt x="2916" y="333"/>
                    <a:pt x="3657" y="227"/>
                    <a:pt x="4379" y="23"/>
                  </a:cubicBezTo>
                  <a:close/>
                  <a:moveTo>
                    <a:pt x="4390" y="0"/>
                  </a:moveTo>
                  <a:cubicBezTo>
                    <a:pt x="3665" y="216"/>
                    <a:pt x="2920" y="314"/>
                    <a:pt x="2176" y="314"/>
                  </a:cubicBezTo>
                  <a:cubicBezTo>
                    <a:pt x="1450" y="314"/>
                    <a:pt x="725" y="216"/>
                    <a:pt x="20" y="20"/>
                  </a:cubicBezTo>
                  <a:lnTo>
                    <a:pt x="20" y="20"/>
                  </a:lnTo>
                  <a:cubicBezTo>
                    <a:pt x="20" y="20"/>
                    <a:pt x="20" y="20"/>
                    <a:pt x="20" y="20"/>
                  </a:cubicBezTo>
                  <a:lnTo>
                    <a:pt x="0" y="10"/>
                  </a:lnTo>
                  <a:lnTo>
                    <a:pt x="10" y="30"/>
                  </a:lnTo>
                  <a:cubicBezTo>
                    <a:pt x="549" y="638"/>
                    <a:pt x="1323" y="1019"/>
                    <a:pt x="2195" y="1019"/>
                  </a:cubicBezTo>
                  <a:cubicBezTo>
                    <a:pt x="3077" y="1019"/>
                    <a:pt x="3861" y="627"/>
                    <a:pt x="4400" y="20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4"/>
            <p:cNvSpPr/>
            <p:nvPr/>
          </p:nvSpPr>
          <p:spPr>
            <a:xfrm>
              <a:off x="514733" y="2087006"/>
              <a:ext cx="711052" cy="199984"/>
            </a:xfrm>
            <a:custGeom>
              <a:avLst/>
              <a:gdLst/>
              <a:ahLst/>
              <a:cxnLst/>
              <a:rect l="l" t="t" r="r" b="b"/>
              <a:pathLst>
                <a:path w="4185" h="1177" extrusionOk="0">
                  <a:moveTo>
                    <a:pt x="2097" y="10"/>
                  </a:moveTo>
                  <a:cubicBezTo>
                    <a:pt x="2908" y="10"/>
                    <a:pt x="3640" y="340"/>
                    <a:pt x="4159" y="876"/>
                  </a:cubicBezTo>
                  <a:lnTo>
                    <a:pt x="4159" y="876"/>
                  </a:lnTo>
                  <a:cubicBezTo>
                    <a:pt x="3478" y="1060"/>
                    <a:pt x="2778" y="1157"/>
                    <a:pt x="2078" y="1157"/>
                  </a:cubicBezTo>
                  <a:cubicBezTo>
                    <a:pt x="1385" y="1157"/>
                    <a:pt x="701" y="1069"/>
                    <a:pt x="27" y="884"/>
                  </a:cubicBezTo>
                  <a:lnTo>
                    <a:pt x="27" y="884"/>
                  </a:lnTo>
                  <a:cubicBezTo>
                    <a:pt x="556" y="350"/>
                    <a:pt x="1288" y="10"/>
                    <a:pt x="2097" y="10"/>
                  </a:cubicBezTo>
                  <a:close/>
                  <a:moveTo>
                    <a:pt x="2097" y="0"/>
                  </a:moveTo>
                  <a:cubicBezTo>
                    <a:pt x="1284" y="0"/>
                    <a:pt x="539" y="343"/>
                    <a:pt x="10" y="882"/>
                  </a:cubicBezTo>
                  <a:lnTo>
                    <a:pt x="0" y="892"/>
                  </a:lnTo>
                  <a:lnTo>
                    <a:pt x="10" y="892"/>
                  </a:lnTo>
                  <a:cubicBezTo>
                    <a:pt x="686" y="1078"/>
                    <a:pt x="1382" y="1176"/>
                    <a:pt x="2078" y="1176"/>
                  </a:cubicBezTo>
                  <a:cubicBezTo>
                    <a:pt x="2783" y="1176"/>
                    <a:pt x="3489" y="1078"/>
                    <a:pt x="4175" y="882"/>
                  </a:cubicBezTo>
                  <a:lnTo>
                    <a:pt x="4185" y="882"/>
                  </a:lnTo>
                  <a:lnTo>
                    <a:pt x="4175" y="872"/>
                  </a:lnTo>
                  <a:cubicBezTo>
                    <a:pt x="3645" y="333"/>
                    <a:pt x="2911" y="0"/>
                    <a:pt x="209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4"/>
            <p:cNvSpPr/>
            <p:nvPr/>
          </p:nvSpPr>
          <p:spPr>
            <a:xfrm>
              <a:off x="468008" y="2864502"/>
              <a:ext cx="809427" cy="95150"/>
            </a:xfrm>
            <a:custGeom>
              <a:avLst/>
              <a:gdLst/>
              <a:ahLst/>
              <a:cxnLst/>
              <a:rect l="l" t="t" r="r" b="b"/>
              <a:pathLst>
                <a:path w="4764" h="560" extrusionOk="0">
                  <a:moveTo>
                    <a:pt x="4763" y="0"/>
                  </a:moveTo>
                  <a:lnTo>
                    <a:pt x="4763" y="0"/>
                  </a:lnTo>
                  <a:cubicBezTo>
                    <a:pt x="3973" y="254"/>
                    <a:pt x="3157" y="381"/>
                    <a:pt x="2343" y="381"/>
                  </a:cubicBezTo>
                  <a:cubicBezTo>
                    <a:pt x="1553" y="381"/>
                    <a:pt x="763" y="261"/>
                    <a:pt x="1" y="20"/>
                  </a:cubicBezTo>
                  <a:lnTo>
                    <a:pt x="1" y="20"/>
                  </a:lnTo>
                  <a:cubicBezTo>
                    <a:pt x="59" y="108"/>
                    <a:pt x="128" y="187"/>
                    <a:pt x="197" y="265"/>
                  </a:cubicBezTo>
                  <a:cubicBezTo>
                    <a:pt x="902" y="461"/>
                    <a:pt x="1627" y="559"/>
                    <a:pt x="2353" y="559"/>
                  </a:cubicBezTo>
                  <a:cubicBezTo>
                    <a:pt x="3097" y="559"/>
                    <a:pt x="3842" y="451"/>
                    <a:pt x="4567" y="245"/>
                  </a:cubicBezTo>
                  <a:cubicBezTo>
                    <a:pt x="4636" y="167"/>
                    <a:pt x="4695" y="89"/>
                    <a:pt x="4763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4"/>
            <p:cNvSpPr/>
            <p:nvPr/>
          </p:nvSpPr>
          <p:spPr>
            <a:xfrm>
              <a:off x="494684" y="2236865"/>
              <a:ext cx="752679" cy="78329"/>
            </a:xfrm>
            <a:custGeom>
              <a:avLst/>
              <a:gdLst/>
              <a:ahLst/>
              <a:cxnLst/>
              <a:rect l="l" t="t" r="r" b="b"/>
              <a:pathLst>
                <a:path w="4430" h="461" extrusionOk="0">
                  <a:moveTo>
                    <a:pt x="4293" y="0"/>
                  </a:moveTo>
                  <a:cubicBezTo>
                    <a:pt x="3603" y="189"/>
                    <a:pt x="2896" y="284"/>
                    <a:pt x="2188" y="284"/>
                  </a:cubicBezTo>
                  <a:cubicBezTo>
                    <a:pt x="1497" y="284"/>
                    <a:pt x="806" y="193"/>
                    <a:pt x="128" y="10"/>
                  </a:cubicBezTo>
                  <a:cubicBezTo>
                    <a:pt x="89" y="49"/>
                    <a:pt x="40" y="98"/>
                    <a:pt x="0" y="157"/>
                  </a:cubicBezTo>
                  <a:cubicBezTo>
                    <a:pt x="716" y="362"/>
                    <a:pt x="1461" y="460"/>
                    <a:pt x="2196" y="460"/>
                  </a:cubicBezTo>
                  <a:cubicBezTo>
                    <a:pt x="2950" y="460"/>
                    <a:pt x="3695" y="353"/>
                    <a:pt x="4430" y="147"/>
                  </a:cubicBezTo>
                  <a:cubicBezTo>
                    <a:pt x="4381" y="88"/>
                    <a:pt x="4342" y="39"/>
                    <a:pt x="4293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4"/>
            <p:cNvSpPr/>
            <p:nvPr/>
          </p:nvSpPr>
          <p:spPr>
            <a:xfrm>
              <a:off x="2675780" y="3763481"/>
              <a:ext cx="176701" cy="306518"/>
            </a:xfrm>
            <a:custGeom>
              <a:avLst/>
              <a:gdLst/>
              <a:ahLst/>
              <a:cxnLst/>
              <a:rect l="l" t="t" r="r" b="b"/>
              <a:pathLst>
                <a:path w="1040" h="1804" extrusionOk="0">
                  <a:moveTo>
                    <a:pt x="520" y="118"/>
                  </a:moveTo>
                  <a:cubicBezTo>
                    <a:pt x="736" y="118"/>
                    <a:pt x="922" y="295"/>
                    <a:pt x="922" y="510"/>
                  </a:cubicBezTo>
                  <a:cubicBezTo>
                    <a:pt x="922" y="687"/>
                    <a:pt x="667" y="1235"/>
                    <a:pt x="520" y="1540"/>
                  </a:cubicBezTo>
                  <a:cubicBezTo>
                    <a:pt x="373" y="1235"/>
                    <a:pt x="118" y="687"/>
                    <a:pt x="118" y="510"/>
                  </a:cubicBezTo>
                  <a:cubicBezTo>
                    <a:pt x="118" y="295"/>
                    <a:pt x="294" y="118"/>
                    <a:pt x="520" y="118"/>
                  </a:cubicBezTo>
                  <a:close/>
                  <a:moveTo>
                    <a:pt x="520" y="1"/>
                  </a:moveTo>
                  <a:cubicBezTo>
                    <a:pt x="236" y="1"/>
                    <a:pt x="0" y="226"/>
                    <a:pt x="0" y="510"/>
                  </a:cubicBezTo>
                  <a:cubicBezTo>
                    <a:pt x="0" y="775"/>
                    <a:pt x="422" y="1608"/>
                    <a:pt x="461" y="1696"/>
                  </a:cubicBezTo>
                  <a:lnTo>
                    <a:pt x="520" y="1804"/>
                  </a:lnTo>
                  <a:lnTo>
                    <a:pt x="569" y="1696"/>
                  </a:lnTo>
                  <a:cubicBezTo>
                    <a:pt x="618" y="1608"/>
                    <a:pt x="1039" y="775"/>
                    <a:pt x="1039" y="510"/>
                  </a:cubicBezTo>
                  <a:cubicBezTo>
                    <a:pt x="1039" y="226"/>
                    <a:pt x="804" y="1"/>
                    <a:pt x="52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4"/>
            <p:cNvSpPr/>
            <p:nvPr/>
          </p:nvSpPr>
          <p:spPr>
            <a:xfrm>
              <a:off x="2595924" y="4012396"/>
              <a:ext cx="336412" cy="192508"/>
            </a:xfrm>
            <a:custGeom>
              <a:avLst/>
              <a:gdLst/>
              <a:ahLst/>
              <a:cxnLst/>
              <a:rect l="l" t="t" r="r" b="b"/>
              <a:pathLst>
                <a:path w="1980" h="1133" extrusionOk="0">
                  <a:moveTo>
                    <a:pt x="990" y="1"/>
                  </a:moveTo>
                  <a:cubicBezTo>
                    <a:pt x="887" y="1"/>
                    <a:pt x="784" y="15"/>
                    <a:pt x="686" y="45"/>
                  </a:cubicBezTo>
                  <a:cubicBezTo>
                    <a:pt x="529" y="94"/>
                    <a:pt x="402" y="212"/>
                    <a:pt x="333" y="369"/>
                  </a:cubicBezTo>
                  <a:lnTo>
                    <a:pt x="0" y="1133"/>
                  </a:lnTo>
                  <a:lnTo>
                    <a:pt x="1980" y="1133"/>
                  </a:lnTo>
                  <a:lnTo>
                    <a:pt x="1646" y="369"/>
                  </a:lnTo>
                  <a:cubicBezTo>
                    <a:pt x="1578" y="212"/>
                    <a:pt x="1450" y="94"/>
                    <a:pt x="1294" y="45"/>
                  </a:cubicBezTo>
                  <a:cubicBezTo>
                    <a:pt x="1196" y="15"/>
                    <a:pt x="1093" y="1"/>
                    <a:pt x="99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4"/>
            <p:cNvSpPr/>
            <p:nvPr/>
          </p:nvSpPr>
          <p:spPr>
            <a:xfrm>
              <a:off x="2757336" y="4043149"/>
              <a:ext cx="10194" cy="85295"/>
            </a:xfrm>
            <a:custGeom>
              <a:avLst/>
              <a:gdLst/>
              <a:ahLst/>
              <a:cxnLst/>
              <a:rect l="l" t="t" r="r" b="b"/>
              <a:pathLst>
                <a:path w="60" h="502" extrusionOk="0">
                  <a:moveTo>
                    <a:pt x="30" y="1"/>
                  </a:moveTo>
                  <a:cubicBezTo>
                    <a:pt x="21" y="1"/>
                    <a:pt x="1" y="21"/>
                    <a:pt x="1" y="31"/>
                  </a:cubicBezTo>
                  <a:lnTo>
                    <a:pt x="1" y="471"/>
                  </a:lnTo>
                  <a:cubicBezTo>
                    <a:pt x="1" y="482"/>
                    <a:pt x="21" y="501"/>
                    <a:pt x="30" y="501"/>
                  </a:cubicBezTo>
                  <a:cubicBezTo>
                    <a:pt x="50" y="501"/>
                    <a:pt x="60" y="482"/>
                    <a:pt x="60" y="471"/>
                  </a:cubicBezTo>
                  <a:lnTo>
                    <a:pt x="60" y="31"/>
                  </a:lnTo>
                  <a:cubicBezTo>
                    <a:pt x="60" y="21"/>
                    <a:pt x="50" y="1"/>
                    <a:pt x="3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4"/>
            <p:cNvSpPr/>
            <p:nvPr/>
          </p:nvSpPr>
          <p:spPr>
            <a:xfrm>
              <a:off x="2699057" y="4064897"/>
              <a:ext cx="10194" cy="61677"/>
            </a:xfrm>
            <a:custGeom>
              <a:avLst/>
              <a:gdLst/>
              <a:ahLst/>
              <a:cxnLst/>
              <a:rect l="l" t="t" r="r" b="b"/>
              <a:pathLst>
                <a:path w="60" h="363" extrusionOk="0">
                  <a:moveTo>
                    <a:pt x="30" y="1"/>
                  </a:moveTo>
                  <a:cubicBezTo>
                    <a:pt x="11" y="1"/>
                    <a:pt x="1" y="10"/>
                    <a:pt x="1" y="30"/>
                  </a:cubicBezTo>
                  <a:lnTo>
                    <a:pt x="1" y="334"/>
                  </a:lnTo>
                  <a:cubicBezTo>
                    <a:pt x="1" y="354"/>
                    <a:pt x="11" y="363"/>
                    <a:pt x="30" y="363"/>
                  </a:cubicBezTo>
                  <a:cubicBezTo>
                    <a:pt x="40" y="363"/>
                    <a:pt x="59" y="354"/>
                    <a:pt x="59" y="334"/>
                  </a:cubicBezTo>
                  <a:lnTo>
                    <a:pt x="59" y="30"/>
                  </a:lnTo>
                  <a:cubicBezTo>
                    <a:pt x="59" y="1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4"/>
            <p:cNvSpPr/>
            <p:nvPr/>
          </p:nvSpPr>
          <p:spPr>
            <a:xfrm>
              <a:off x="2820711" y="4064897"/>
              <a:ext cx="10194" cy="61677"/>
            </a:xfrm>
            <a:custGeom>
              <a:avLst/>
              <a:gdLst/>
              <a:ahLst/>
              <a:cxnLst/>
              <a:rect l="l" t="t" r="r" b="b"/>
              <a:pathLst>
                <a:path w="60" h="363" extrusionOk="0">
                  <a:moveTo>
                    <a:pt x="29" y="1"/>
                  </a:moveTo>
                  <a:cubicBezTo>
                    <a:pt x="20" y="1"/>
                    <a:pt x="0" y="10"/>
                    <a:pt x="0" y="30"/>
                  </a:cubicBezTo>
                  <a:lnTo>
                    <a:pt x="0" y="334"/>
                  </a:lnTo>
                  <a:cubicBezTo>
                    <a:pt x="0" y="354"/>
                    <a:pt x="20" y="363"/>
                    <a:pt x="29" y="363"/>
                  </a:cubicBezTo>
                  <a:cubicBezTo>
                    <a:pt x="49" y="363"/>
                    <a:pt x="59" y="354"/>
                    <a:pt x="59" y="334"/>
                  </a:cubicBezTo>
                  <a:lnTo>
                    <a:pt x="59" y="30"/>
                  </a:lnTo>
                  <a:cubicBezTo>
                    <a:pt x="59" y="10"/>
                    <a:pt x="49" y="1"/>
                    <a:pt x="2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4"/>
            <p:cNvSpPr/>
            <p:nvPr/>
          </p:nvSpPr>
          <p:spPr>
            <a:xfrm>
              <a:off x="2269533" y="4118248"/>
              <a:ext cx="989187" cy="987347"/>
            </a:xfrm>
            <a:custGeom>
              <a:avLst/>
              <a:gdLst/>
              <a:ahLst/>
              <a:cxnLst/>
              <a:rect l="l" t="t" r="r" b="b"/>
              <a:pathLst>
                <a:path w="5822" h="5811" extrusionOk="0">
                  <a:moveTo>
                    <a:pt x="2911" y="0"/>
                  </a:moveTo>
                  <a:cubicBezTo>
                    <a:pt x="1304" y="0"/>
                    <a:pt x="0" y="1303"/>
                    <a:pt x="0" y="2901"/>
                  </a:cubicBezTo>
                  <a:cubicBezTo>
                    <a:pt x="0" y="4508"/>
                    <a:pt x="1304" y="5811"/>
                    <a:pt x="2911" y="5811"/>
                  </a:cubicBezTo>
                  <a:cubicBezTo>
                    <a:pt x="4518" y="5811"/>
                    <a:pt x="5821" y="4508"/>
                    <a:pt x="5821" y="2901"/>
                  </a:cubicBezTo>
                  <a:cubicBezTo>
                    <a:pt x="5821" y="1303"/>
                    <a:pt x="4518" y="0"/>
                    <a:pt x="291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4"/>
            <p:cNvSpPr/>
            <p:nvPr/>
          </p:nvSpPr>
          <p:spPr>
            <a:xfrm>
              <a:off x="2762263" y="4118248"/>
              <a:ext cx="25316" cy="18350"/>
            </a:xfrm>
            <a:custGeom>
              <a:avLst/>
              <a:gdLst/>
              <a:ahLst/>
              <a:cxnLst/>
              <a:rect l="l" t="t" r="r" b="b"/>
              <a:pathLst>
                <a:path w="149" h="108" extrusionOk="0">
                  <a:moveTo>
                    <a:pt x="129" y="0"/>
                  </a:moveTo>
                  <a:cubicBezTo>
                    <a:pt x="119" y="10"/>
                    <a:pt x="31" y="88"/>
                    <a:pt x="1" y="108"/>
                  </a:cubicBezTo>
                  <a:cubicBezTo>
                    <a:pt x="11" y="108"/>
                    <a:pt x="11" y="108"/>
                    <a:pt x="21" y="98"/>
                  </a:cubicBezTo>
                  <a:cubicBezTo>
                    <a:pt x="31" y="88"/>
                    <a:pt x="119" y="20"/>
                    <a:pt x="138" y="1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4"/>
            <p:cNvSpPr/>
            <p:nvPr/>
          </p:nvSpPr>
          <p:spPr>
            <a:xfrm>
              <a:off x="2574346" y="4118248"/>
              <a:ext cx="381267" cy="106873"/>
            </a:xfrm>
            <a:custGeom>
              <a:avLst/>
              <a:gdLst/>
              <a:ahLst/>
              <a:cxnLst/>
              <a:rect l="l" t="t" r="r" b="b"/>
              <a:pathLst>
                <a:path w="2244" h="629" extrusionOk="0">
                  <a:moveTo>
                    <a:pt x="1225" y="98"/>
                  </a:moveTo>
                  <a:cubicBezTo>
                    <a:pt x="1205" y="98"/>
                    <a:pt x="1186" y="102"/>
                    <a:pt x="1166" y="105"/>
                  </a:cubicBezTo>
                  <a:lnTo>
                    <a:pt x="1166" y="105"/>
                  </a:lnTo>
                  <a:cubicBezTo>
                    <a:pt x="1171" y="105"/>
                    <a:pt x="1176" y="105"/>
                    <a:pt x="1181" y="105"/>
                  </a:cubicBezTo>
                  <a:lnTo>
                    <a:pt x="1181" y="105"/>
                  </a:lnTo>
                  <a:cubicBezTo>
                    <a:pt x="1196" y="102"/>
                    <a:pt x="1212" y="98"/>
                    <a:pt x="1225" y="98"/>
                  </a:cubicBezTo>
                  <a:close/>
                  <a:moveTo>
                    <a:pt x="987" y="103"/>
                  </a:moveTo>
                  <a:lnTo>
                    <a:pt x="987" y="103"/>
                  </a:lnTo>
                  <a:cubicBezTo>
                    <a:pt x="1009" y="104"/>
                    <a:pt x="1032" y="106"/>
                    <a:pt x="1055" y="107"/>
                  </a:cubicBezTo>
                  <a:lnTo>
                    <a:pt x="1055" y="107"/>
                  </a:lnTo>
                  <a:cubicBezTo>
                    <a:pt x="1061" y="107"/>
                    <a:pt x="1067" y="107"/>
                    <a:pt x="1072" y="107"/>
                  </a:cubicBezTo>
                  <a:cubicBezTo>
                    <a:pt x="1084" y="107"/>
                    <a:pt x="1095" y="107"/>
                    <a:pt x="1107" y="108"/>
                  </a:cubicBezTo>
                  <a:cubicBezTo>
                    <a:pt x="1060" y="105"/>
                    <a:pt x="1025" y="103"/>
                    <a:pt x="987" y="103"/>
                  </a:cubicBezTo>
                  <a:close/>
                  <a:moveTo>
                    <a:pt x="950" y="0"/>
                  </a:moveTo>
                  <a:cubicBezTo>
                    <a:pt x="989" y="29"/>
                    <a:pt x="1037" y="58"/>
                    <a:pt x="1076" y="96"/>
                  </a:cubicBezTo>
                  <a:lnTo>
                    <a:pt x="1076" y="96"/>
                  </a:lnTo>
                  <a:cubicBezTo>
                    <a:pt x="1058" y="90"/>
                    <a:pt x="1039" y="84"/>
                    <a:pt x="1021" y="79"/>
                  </a:cubicBezTo>
                  <a:lnTo>
                    <a:pt x="1021" y="79"/>
                  </a:lnTo>
                  <a:cubicBezTo>
                    <a:pt x="1040" y="85"/>
                    <a:pt x="1059" y="91"/>
                    <a:pt x="1078" y="98"/>
                  </a:cubicBezTo>
                  <a:cubicBezTo>
                    <a:pt x="1077" y="98"/>
                    <a:pt x="1077" y="97"/>
                    <a:pt x="1076" y="96"/>
                  </a:cubicBezTo>
                  <a:lnTo>
                    <a:pt x="1076" y="96"/>
                  </a:lnTo>
                  <a:cubicBezTo>
                    <a:pt x="1086" y="100"/>
                    <a:pt x="1097" y="104"/>
                    <a:pt x="1107" y="108"/>
                  </a:cubicBezTo>
                  <a:cubicBezTo>
                    <a:pt x="1107" y="108"/>
                    <a:pt x="1000" y="29"/>
                    <a:pt x="970" y="0"/>
                  </a:cubicBezTo>
                  <a:close/>
                  <a:moveTo>
                    <a:pt x="1166" y="105"/>
                  </a:moveTo>
                  <a:cubicBezTo>
                    <a:pt x="1147" y="106"/>
                    <a:pt x="1127" y="107"/>
                    <a:pt x="1107" y="108"/>
                  </a:cubicBezTo>
                  <a:lnTo>
                    <a:pt x="1137" y="108"/>
                  </a:lnTo>
                  <a:cubicBezTo>
                    <a:pt x="1147" y="108"/>
                    <a:pt x="1156" y="107"/>
                    <a:pt x="1166" y="105"/>
                  </a:cubicBezTo>
                  <a:close/>
                  <a:moveTo>
                    <a:pt x="1055" y="107"/>
                  </a:moveTo>
                  <a:cubicBezTo>
                    <a:pt x="999" y="108"/>
                    <a:pt x="943" y="111"/>
                    <a:pt x="888" y="116"/>
                  </a:cubicBezTo>
                  <a:lnTo>
                    <a:pt x="888" y="116"/>
                  </a:lnTo>
                  <a:cubicBezTo>
                    <a:pt x="943" y="111"/>
                    <a:pt x="1000" y="109"/>
                    <a:pt x="1058" y="108"/>
                  </a:cubicBezTo>
                  <a:cubicBezTo>
                    <a:pt x="1057" y="108"/>
                    <a:pt x="1056" y="108"/>
                    <a:pt x="1055" y="107"/>
                  </a:cubicBezTo>
                  <a:close/>
                  <a:moveTo>
                    <a:pt x="814" y="98"/>
                  </a:moveTo>
                  <a:cubicBezTo>
                    <a:pt x="653" y="98"/>
                    <a:pt x="514" y="111"/>
                    <a:pt x="376" y="129"/>
                  </a:cubicBezTo>
                  <a:lnTo>
                    <a:pt x="376" y="129"/>
                  </a:lnTo>
                  <a:cubicBezTo>
                    <a:pt x="734" y="109"/>
                    <a:pt x="866" y="103"/>
                    <a:pt x="959" y="103"/>
                  </a:cubicBezTo>
                  <a:cubicBezTo>
                    <a:pt x="968" y="103"/>
                    <a:pt x="978" y="103"/>
                    <a:pt x="987" y="103"/>
                  </a:cubicBezTo>
                  <a:lnTo>
                    <a:pt x="987" y="103"/>
                  </a:lnTo>
                  <a:cubicBezTo>
                    <a:pt x="926" y="99"/>
                    <a:pt x="869" y="98"/>
                    <a:pt x="814" y="98"/>
                  </a:cubicBezTo>
                  <a:close/>
                  <a:moveTo>
                    <a:pt x="1219" y="105"/>
                  </a:moveTo>
                  <a:cubicBezTo>
                    <a:pt x="1206" y="105"/>
                    <a:pt x="1193" y="105"/>
                    <a:pt x="1181" y="105"/>
                  </a:cubicBezTo>
                  <a:lnTo>
                    <a:pt x="1181" y="105"/>
                  </a:lnTo>
                  <a:cubicBezTo>
                    <a:pt x="1172" y="106"/>
                    <a:pt x="1163" y="108"/>
                    <a:pt x="1156" y="108"/>
                  </a:cubicBezTo>
                  <a:cubicBezTo>
                    <a:pt x="1319" y="108"/>
                    <a:pt x="1459" y="118"/>
                    <a:pt x="1580" y="134"/>
                  </a:cubicBezTo>
                  <a:lnTo>
                    <a:pt x="1580" y="134"/>
                  </a:lnTo>
                  <a:cubicBezTo>
                    <a:pt x="1466" y="116"/>
                    <a:pt x="1343" y="105"/>
                    <a:pt x="1219" y="105"/>
                  </a:cubicBezTo>
                  <a:close/>
                  <a:moveTo>
                    <a:pt x="738" y="41"/>
                  </a:moveTo>
                  <a:cubicBezTo>
                    <a:pt x="514" y="41"/>
                    <a:pt x="315" y="104"/>
                    <a:pt x="226" y="137"/>
                  </a:cubicBezTo>
                  <a:lnTo>
                    <a:pt x="226" y="137"/>
                  </a:lnTo>
                  <a:cubicBezTo>
                    <a:pt x="242" y="134"/>
                    <a:pt x="473" y="45"/>
                    <a:pt x="746" y="45"/>
                  </a:cubicBezTo>
                  <a:cubicBezTo>
                    <a:pt x="835" y="45"/>
                    <a:pt x="929" y="54"/>
                    <a:pt x="1021" y="79"/>
                  </a:cubicBezTo>
                  <a:lnTo>
                    <a:pt x="1021" y="79"/>
                  </a:lnTo>
                  <a:cubicBezTo>
                    <a:pt x="926" y="52"/>
                    <a:pt x="830" y="41"/>
                    <a:pt x="738" y="41"/>
                  </a:cubicBezTo>
                  <a:close/>
                  <a:moveTo>
                    <a:pt x="226" y="137"/>
                  </a:moveTo>
                  <a:lnTo>
                    <a:pt x="226" y="137"/>
                  </a:lnTo>
                  <a:cubicBezTo>
                    <a:pt x="226" y="137"/>
                    <a:pt x="225" y="137"/>
                    <a:pt x="225" y="137"/>
                  </a:cubicBezTo>
                  <a:lnTo>
                    <a:pt x="225" y="137"/>
                  </a:lnTo>
                  <a:cubicBezTo>
                    <a:pt x="225" y="137"/>
                    <a:pt x="225" y="137"/>
                    <a:pt x="226" y="137"/>
                  </a:cubicBezTo>
                  <a:lnTo>
                    <a:pt x="226" y="137"/>
                  </a:lnTo>
                  <a:cubicBezTo>
                    <a:pt x="226" y="137"/>
                    <a:pt x="226" y="137"/>
                    <a:pt x="226" y="137"/>
                  </a:cubicBezTo>
                  <a:close/>
                  <a:moveTo>
                    <a:pt x="225" y="137"/>
                  </a:moveTo>
                  <a:cubicBezTo>
                    <a:pt x="225" y="137"/>
                    <a:pt x="225" y="137"/>
                    <a:pt x="225" y="137"/>
                  </a:cubicBezTo>
                  <a:cubicBezTo>
                    <a:pt x="225" y="137"/>
                    <a:pt x="225" y="137"/>
                    <a:pt x="225" y="137"/>
                  </a:cubicBezTo>
                  <a:close/>
                  <a:moveTo>
                    <a:pt x="376" y="129"/>
                  </a:moveTo>
                  <a:cubicBezTo>
                    <a:pt x="330" y="132"/>
                    <a:pt x="280" y="134"/>
                    <a:pt x="226" y="137"/>
                  </a:cubicBezTo>
                  <a:lnTo>
                    <a:pt x="226" y="137"/>
                  </a:lnTo>
                  <a:cubicBezTo>
                    <a:pt x="194" y="149"/>
                    <a:pt x="176" y="157"/>
                    <a:pt x="176" y="157"/>
                  </a:cubicBezTo>
                  <a:cubicBezTo>
                    <a:pt x="244" y="147"/>
                    <a:pt x="310" y="138"/>
                    <a:pt x="376" y="129"/>
                  </a:cubicBezTo>
                  <a:close/>
                  <a:moveTo>
                    <a:pt x="1107" y="108"/>
                  </a:moveTo>
                  <a:lnTo>
                    <a:pt x="1107" y="108"/>
                  </a:lnTo>
                  <a:cubicBezTo>
                    <a:pt x="1122" y="111"/>
                    <a:pt x="1137" y="115"/>
                    <a:pt x="1151" y="119"/>
                  </a:cubicBezTo>
                  <a:lnTo>
                    <a:pt x="1151" y="119"/>
                  </a:lnTo>
                  <a:cubicBezTo>
                    <a:pt x="1150" y="118"/>
                    <a:pt x="1148" y="118"/>
                    <a:pt x="1146" y="118"/>
                  </a:cubicBezTo>
                  <a:lnTo>
                    <a:pt x="1146" y="118"/>
                  </a:lnTo>
                  <a:cubicBezTo>
                    <a:pt x="1174" y="125"/>
                    <a:pt x="1200" y="133"/>
                    <a:pt x="1226" y="141"/>
                  </a:cubicBezTo>
                  <a:lnTo>
                    <a:pt x="1226" y="141"/>
                  </a:lnTo>
                  <a:cubicBezTo>
                    <a:pt x="1201" y="133"/>
                    <a:pt x="1177" y="125"/>
                    <a:pt x="1151" y="119"/>
                  </a:cubicBezTo>
                  <a:lnTo>
                    <a:pt x="1151" y="119"/>
                  </a:lnTo>
                  <a:cubicBezTo>
                    <a:pt x="1473" y="158"/>
                    <a:pt x="1794" y="255"/>
                    <a:pt x="1969" y="314"/>
                  </a:cubicBezTo>
                  <a:cubicBezTo>
                    <a:pt x="2132" y="360"/>
                    <a:pt x="2184" y="376"/>
                    <a:pt x="2218" y="376"/>
                  </a:cubicBezTo>
                  <a:cubicBezTo>
                    <a:pt x="2227" y="376"/>
                    <a:pt x="2235" y="375"/>
                    <a:pt x="2244" y="373"/>
                  </a:cubicBezTo>
                  <a:cubicBezTo>
                    <a:pt x="2244" y="364"/>
                    <a:pt x="2073" y="199"/>
                    <a:pt x="1580" y="134"/>
                  </a:cubicBezTo>
                  <a:lnTo>
                    <a:pt x="1580" y="134"/>
                  </a:lnTo>
                  <a:cubicBezTo>
                    <a:pt x="1892" y="182"/>
                    <a:pt x="2139" y="280"/>
                    <a:pt x="2165" y="333"/>
                  </a:cubicBezTo>
                  <a:cubicBezTo>
                    <a:pt x="2157" y="339"/>
                    <a:pt x="2149" y="343"/>
                    <a:pt x="2137" y="343"/>
                  </a:cubicBezTo>
                  <a:cubicBezTo>
                    <a:pt x="2109" y="343"/>
                    <a:pt x="2058" y="325"/>
                    <a:pt x="1921" y="284"/>
                  </a:cubicBezTo>
                  <a:cubicBezTo>
                    <a:pt x="1577" y="196"/>
                    <a:pt x="1431" y="157"/>
                    <a:pt x="1107" y="108"/>
                  </a:cubicBezTo>
                  <a:close/>
                  <a:moveTo>
                    <a:pt x="1107" y="108"/>
                  </a:moveTo>
                  <a:lnTo>
                    <a:pt x="1107" y="108"/>
                  </a:lnTo>
                  <a:cubicBezTo>
                    <a:pt x="931" y="147"/>
                    <a:pt x="813" y="177"/>
                    <a:pt x="627" y="235"/>
                  </a:cubicBezTo>
                  <a:cubicBezTo>
                    <a:pt x="213" y="360"/>
                    <a:pt x="129" y="386"/>
                    <a:pt x="97" y="386"/>
                  </a:cubicBezTo>
                  <a:cubicBezTo>
                    <a:pt x="89" y="386"/>
                    <a:pt x="84" y="384"/>
                    <a:pt x="78" y="382"/>
                  </a:cubicBezTo>
                  <a:cubicBezTo>
                    <a:pt x="78" y="315"/>
                    <a:pt x="454" y="154"/>
                    <a:pt x="888" y="116"/>
                  </a:cubicBezTo>
                  <a:lnTo>
                    <a:pt x="888" y="116"/>
                  </a:lnTo>
                  <a:cubicBezTo>
                    <a:pt x="347" y="158"/>
                    <a:pt x="1" y="350"/>
                    <a:pt x="9" y="421"/>
                  </a:cubicBezTo>
                  <a:cubicBezTo>
                    <a:pt x="19" y="423"/>
                    <a:pt x="28" y="424"/>
                    <a:pt x="39" y="424"/>
                  </a:cubicBezTo>
                  <a:cubicBezTo>
                    <a:pt x="86" y="424"/>
                    <a:pt x="163" y="403"/>
                    <a:pt x="401" y="323"/>
                  </a:cubicBezTo>
                  <a:cubicBezTo>
                    <a:pt x="762" y="188"/>
                    <a:pt x="966" y="144"/>
                    <a:pt x="1049" y="130"/>
                  </a:cubicBezTo>
                  <a:lnTo>
                    <a:pt x="1049" y="130"/>
                  </a:lnTo>
                  <a:cubicBezTo>
                    <a:pt x="1013" y="145"/>
                    <a:pt x="981" y="162"/>
                    <a:pt x="950" y="180"/>
                  </a:cubicBezTo>
                  <a:lnTo>
                    <a:pt x="950" y="180"/>
                  </a:lnTo>
                  <a:cubicBezTo>
                    <a:pt x="987" y="160"/>
                    <a:pt x="1026" y="143"/>
                    <a:pt x="1068" y="127"/>
                  </a:cubicBezTo>
                  <a:lnTo>
                    <a:pt x="1068" y="127"/>
                  </a:lnTo>
                  <a:cubicBezTo>
                    <a:pt x="1062" y="128"/>
                    <a:pt x="1056" y="129"/>
                    <a:pt x="1049" y="130"/>
                  </a:cubicBezTo>
                  <a:lnTo>
                    <a:pt x="1049" y="130"/>
                  </a:lnTo>
                  <a:cubicBezTo>
                    <a:pt x="1068" y="122"/>
                    <a:pt x="1087" y="115"/>
                    <a:pt x="1107" y="108"/>
                  </a:cubicBezTo>
                  <a:close/>
                  <a:moveTo>
                    <a:pt x="1107" y="108"/>
                  </a:moveTo>
                  <a:cubicBezTo>
                    <a:pt x="1107" y="223"/>
                    <a:pt x="885" y="583"/>
                    <a:pt x="734" y="583"/>
                  </a:cubicBezTo>
                  <a:cubicBezTo>
                    <a:pt x="717" y="583"/>
                    <a:pt x="701" y="579"/>
                    <a:pt x="686" y="569"/>
                  </a:cubicBezTo>
                  <a:cubicBezTo>
                    <a:pt x="620" y="527"/>
                    <a:pt x="706" y="320"/>
                    <a:pt x="950" y="180"/>
                  </a:cubicBezTo>
                  <a:lnTo>
                    <a:pt x="950" y="180"/>
                  </a:lnTo>
                  <a:cubicBezTo>
                    <a:pt x="707" y="308"/>
                    <a:pt x="594" y="511"/>
                    <a:pt x="637" y="588"/>
                  </a:cubicBezTo>
                  <a:cubicBezTo>
                    <a:pt x="637" y="588"/>
                    <a:pt x="660" y="628"/>
                    <a:pt x="717" y="628"/>
                  </a:cubicBezTo>
                  <a:cubicBezTo>
                    <a:pt x="757" y="628"/>
                    <a:pt x="814" y="608"/>
                    <a:pt x="891" y="539"/>
                  </a:cubicBezTo>
                  <a:cubicBezTo>
                    <a:pt x="921" y="510"/>
                    <a:pt x="960" y="451"/>
                    <a:pt x="1029" y="333"/>
                  </a:cubicBezTo>
                  <a:cubicBezTo>
                    <a:pt x="1068" y="264"/>
                    <a:pt x="1078" y="196"/>
                    <a:pt x="1117" y="127"/>
                  </a:cubicBezTo>
                  <a:cubicBezTo>
                    <a:pt x="1203" y="248"/>
                    <a:pt x="1516" y="611"/>
                    <a:pt x="1684" y="611"/>
                  </a:cubicBezTo>
                  <a:cubicBezTo>
                    <a:pt x="1707" y="611"/>
                    <a:pt x="1728" y="604"/>
                    <a:pt x="1744" y="588"/>
                  </a:cubicBezTo>
                  <a:cubicBezTo>
                    <a:pt x="1809" y="533"/>
                    <a:pt x="1647" y="277"/>
                    <a:pt x="1226" y="141"/>
                  </a:cubicBezTo>
                  <a:lnTo>
                    <a:pt x="1226" y="141"/>
                  </a:lnTo>
                  <a:cubicBezTo>
                    <a:pt x="1517" y="241"/>
                    <a:pt x="1724" y="442"/>
                    <a:pt x="1715" y="519"/>
                  </a:cubicBezTo>
                  <a:cubicBezTo>
                    <a:pt x="1709" y="549"/>
                    <a:pt x="1692" y="562"/>
                    <a:pt x="1665" y="562"/>
                  </a:cubicBezTo>
                  <a:cubicBezTo>
                    <a:pt x="1541" y="562"/>
                    <a:pt x="1228" y="285"/>
                    <a:pt x="1107" y="108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4"/>
            <p:cNvSpPr/>
            <p:nvPr/>
          </p:nvSpPr>
          <p:spPr>
            <a:xfrm>
              <a:off x="2416672" y="4151550"/>
              <a:ext cx="693892" cy="215276"/>
            </a:xfrm>
            <a:custGeom>
              <a:avLst/>
              <a:gdLst/>
              <a:ahLst/>
              <a:cxnLst/>
              <a:rect l="l" t="t" r="r" b="b"/>
              <a:pathLst>
                <a:path w="4084" h="1267" extrusionOk="0">
                  <a:moveTo>
                    <a:pt x="503" y="229"/>
                  </a:moveTo>
                  <a:cubicBezTo>
                    <a:pt x="495" y="234"/>
                    <a:pt x="486" y="240"/>
                    <a:pt x="477" y="245"/>
                  </a:cubicBezTo>
                  <a:lnTo>
                    <a:pt x="503" y="229"/>
                  </a:lnTo>
                  <a:close/>
                  <a:moveTo>
                    <a:pt x="3074" y="0"/>
                  </a:moveTo>
                  <a:lnTo>
                    <a:pt x="3054" y="10"/>
                  </a:lnTo>
                  <a:cubicBezTo>
                    <a:pt x="3542" y="304"/>
                    <a:pt x="3782" y="448"/>
                    <a:pt x="3901" y="540"/>
                  </a:cubicBezTo>
                  <a:lnTo>
                    <a:pt x="3901" y="540"/>
                  </a:lnTo>
                  <a:cubicBezTo>
                    <a:pt x="3857" y="498"/>
                    <a:pt x="3801" y="449"/>
                    <a:pt x="3731" y="392"/>
                  </a:cubicBezTo>
                  <a:cubicBezTo>
                    <a:pt x="3544" y="245"/>
                    <a:pt x="3309" y="166"/>
                    <a:pt x="3113" y="29"/>
                  </a:cubicBezTo>
                  <a:lnTo>
                    <a:pt x="3143" y="29"/>
                  </a:lnTo>
                  <a:cubicBezTo>
                    <a:pt x="3123" y="20"/>
                    <a:pt x="3093" y="10"/>
                    <a:pt x="3074" y="0"/>
                  </a:cubicBezTo>
                  <a:close/>
                  <a:moveTo>
                    <a:pt x="3901" y="540"/>
                  </a:moveTo>
                  <a:lnTo>
                    <a:pt x="3901" y="540"/>
                  </a:lnTo>
                  <a:cubicBezTo>
                    <a:pt x="3948" y="584"/>
                    <a:pt x="3982" y="622"/>
                    <a:pt x="4008" y="653"/>
                  </a:cubicBezTo>
                  <a:lnTo>
                    <a:pt x="4008" y="653"/>
                  </a:lnTo>
                  <a:cubicBezTo>
                    <a:pt x="3993" y="621"/>
                    <a:pt x="3963" y="587"/>
                    <a:pt x="3901" y="540"/>
                  </a:cubicBezTo>
                  <a:close/>
                  <a:moveTo>
                    <a:pt x="957" y="49"/>
                  </a:moveTo>
                  <a:cubicBezTo>
                    <a:pt x="957" y="49"/>
                    <a:pt x="810" y="59"/>
                    <a:pt x="526" y="216"/>
                  </a:cubicBezTo>
                  <a:lnTo>
                    <a:pt x="503" y="229"/>
                  </a:lnTo>
                  <a:lnTo>
                    <a:pt x="503" y="229"/>
                  </a:lnTo>
                  <a:cubicBezTo>
                    <a:pt x="651" y="143"/>
                    <a:pt x="801" y="85"/>
                    <a:pt x="867" y="85"/>
                  </a:cubicBezTo>
                  <a:cubicBezTo>
                    <a:pt x="876" y="85"/>
                    <a:pt x="883" y="86"/>
                    <a:pt x="889" y="88"/>
                  </a:cubicBezTo>
                  <a:cubicBezTo>
                    <a:pt x="869" y="108"/>
                    <a:pt x="869" y="108"/>
                    <a:pt x="791" y="157"/>
                  </a:cubicBezTo>
                  <a:cubicBezTo>
                    <a:pt x="526" y="314"/>
                    <a:pt x="252" y="490"/>
                    <a:pt x="75" y="745"/>
                  </a:cubicBezTo>
                  <a:cubicBezTo>
                    <a:pt x="56" y="778"/>
                    <a:pt x="1" y="898"/>
                    <a:pt x="93" y="898"/>
                  </a:cubicBezTo>
                  <a:cubicBezTo>
                    <a:pt x="139" y="898"/>
                    <a:pt x="220" y="869"/>
                    <a:pt x="360" y="784"/>
                  </a:cubicBezTo>
                  <a:cubicBezTo>
                    <a:pt x="833" y="501"/>
                    <a:pt x="1058" y="367"/>
                    <a:pt x="1146" y="367"/>
                  </a:cubicBezTo>
                  <a:cubicBezTo>
                    <a:pt x="1226" y="367"/>
                    <a:pt x="1194" y="477"/>
                    <a:pt x="1133" y="686"/>
                  </a:cubicBezTo>
                  <a:cubicBezTo>
                    <a:pt x="1047" y="981"/>
                    <a:pt x="1138" y="1266"/>
                    <a:pt x="1334" y="1266"/>
                  </a:cubicBezTo>
                  <a:cubicBezTo>
                    <a:pt x="1470" y="1266"/>
                    <a:pt x="1656" y="1129"/>
                    <a:pt x="1869" y="765"/>
                  </a:cubicBezTo>
                  <a:cubicBezTo>
                    <a:pt x="1964" y="591"/>
                    <a:pt x="2036" y="464"/>
                    <a:pt x="2140" y="464"/>
                  </a:cubicBezTo>
                  <a:cubicBezTo>
                    <a:pt x="2154" y="464"/>
                    <a:pt x="2168" y="466"/>
                    <a:pt x="2182" y="471"/>
                  </a:cubicBezTo>
                  <a:cubicBezTo>
                    <a:pt x="2486" y="588"/>
                    <a:pt x="2555" y="931"/>
                    <a:pt x="2790" y="1107"/>
                  </a:cubicBezTo>
                  <a:cubicBezTo>
                    <a:pt x="2893" y="1189"/>
                    <a:pt x="2991" y="1222"/>
                    <a:pt x="3071" y="1222"/>
                  </a:cubicBezTo>
                  <a:cubicBezTo>
                    <a:pt x="3174" y="1222"/>
                    <a:pt x="3248" y="1169"/>
                    <a:pt x="3270" y="1098"/>
                  </a:cubicBezTo>
                  <a:cubicBezTo>
                    <a:pt x="3358" y="784"/>
                    <a:pt x="3035" y="608"/>
                    <a:pt x="3006" y="333"/>
                  </a:cubicBezTo>
                  <a:cubicBezTo>
                    <a:pt x="3017" y="322"/>
                    <a:pt x="3034" y="317"/>
                    <a:pt x="3055" y="317"/>
                  </a:cubicBezTo>
                  <a:cubicBezTo>
                    <a:pt x="3189" y="317"/>
                    <a:pt x="3506" y="505"/>
                    <a:pt x="3750" y="656"/>
                  </a:cubicBezTo>
                  <a:cubicBezTo>
                    <a:pt x="3935" y="770"/>
                    <a:pt x="4007" y="807"/>
                    <a:pt x="4047" y="807"/>
                  </a:cubicBezTo>
                  <a:cubicBezTo>
                    <a:pt x="4062" y="807"/>
                    <a:pt x="4073" y="802"/>
                    <a:pt x="4083" y="794"/>
                  </a:cubicBezTo>
                  <a:cubicBezTo>
                    <a:pt x="4078" y="777"/>
                    <a:pt x="4075" y="737"/>
                    <a:pt x="4008" y="653"/>
                  </a:cubicBezTo>
                  <a:lnTo>
                    <a:pt x="4008" y="653"/>
                  </a:lnTo>
                  <a:cubicBezTo>
                    <a:pt x="4020" y="681"/>
                    <a:pt x="4022" y="709"/>
                    <a:pt x="4025" y="745"/>
                  </a:cubicBezTo>
                  <a:cubicBezTo>
                    <a:pt x="4016" y="750"/>
                    <a:pt x="4007" y="753"/>
                    <a:pt x="3996" y="753"/>
                  </a:cubicBezTo>
                  <a:cubicBezTo>
                    <a:pt x="3960" y="753"/>
                    <a:pt x="3901" y="720"/>
                    <a:pt x="3720" y="608"/>
                  </a:cubicBezTo>
                  <a:cubicBezTo>
                    <a:pt x="3280" y="349"/>
                    <a:pt x="3081" y="280"/>
                    <a:pt x="2995" y="280"/>
                  </a:cubicBezTo>
                  <a:cubicBezTo>
                    <a:pt x="2971" y="280"/>
                    <a:pt x="2956" y="285"/>
                    <a:pt x="2947" y="294"/>
                  </a:cubicBezTo>
                  <a:cubicBezTo>
                    <a:pt x="2966" y="451"/>
                    <a:pt x="3093" y="549"/>
                    <a:pt x="3152" y="686"/>
                  </a:cubicBezTo>
                  <a:cubicBezTo>
                    <a:pt x="3322" y="1061"/>
                    <a:pt x="3175" y="1159"/>
                    <a:pt x="3051" y="1159"/>
                  </a:cubicBezTo>
                  <a:cubicBezTo>
                    <a:pt x="3039" y="1159"/>
                    <a:pt x="3026" y="1158"/>
                    <a:pt x="3015" y="1157"/>
                  </a:cubicBezTo>
                  <a:cubicBezTo>
                    <a:pt x="2878" y="1137"/>
                    <a:pt x="2878" y="1137"/>
                    <a:pt x="2368" y="578"/>
                  </a:cubicBezTo>
                  <a:cubicBezTo>
                    <a:pt x="2266" y="464"/>
                    <a:pt x="2190" y="415"/>
                    <a:pt x="2125" y="415"/>
                  </a:cubicBezTo>
                  <a:cubicBezTo>
                    <a:pt x="2022" y="415"/>
                    <a:pt x="1947" y="539"/>
                    <a:pt x="1839" y="725"/>
                  </a:cubicBezTo>
                  <a:cubicBezTo>
                    <a:pt x="1741" y="892"/>
                    <a:pt x="1565" y="1186"/>
                    <a:pt x="1388" y="1196"/>
                  </a:cubicBezTo>
                  <a:cubicBezTo>
                    <a:pt x="1349" y="1196"/>
                    <a:pt x="1290" y="1196"/>
                    <a:pt x="1251" y="1186"/>
                  </a:cubicBezTo>
                  <a:cubicBezTo>
                    <a:pt x="1163" y="1157"/>
                    <a:pt x="1046" y="1039"/>
                    <a:pt x="1231" y="519"/>
                  </a:cubicBezTo>
                  <a:cubicBezTo>
                    <a:pt x="1271" y="402"/>
                    <a:pt x="1290" y="343"/>
                    <a:pt x="1231" y="323"/>
                  </a:cubicBezTo>
                  <a:cubicBezTo>
                    <a:pt x="1224" y="320"/>
                    <a:pt x="1215" y="319"/>
                    <a:pt x="1204" y="319"/>
                  </a:cubicBezTo>
                  <a:cubicBezTo>
                    <a:pt x="1111" y="319"/>
                    <a:pt x="887" y="427"/>
                    <a:pt x="546" y="637"/>
                  </a:cubicBezTo>
                  <a:cubicBezTo>
                    <a:pt x="309" y="787"/>
                    <a:pt x="218" y="842"/>
                    <a:pt x="151" y="842"/>
                  </a:cubicBezTo>
                  <a:cubicBezTo>
                    <a:pt x="135" y="842"/>
                    <a:pt x="120" y="839"/>
                    <a:pt x="105" y="833"/>
                  </a:cubicBezTo>
                  <a:cubicBezTo>
                    <a:pt x="75" y="745"/>
                    <a:pt x="242" y="471"/>
                    <a:pt x="850" y="137"/>
                  </a:cubicBezTo>
                  <a:cubicBezTo>
                    <a:pt x="937" y="79"/>
                    <a:pt x="937" y="79"/>
                    <a:pt x="957" y="4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4"/>
            <p:cNvSpPr/>
            <p:nvPr/>
          </p:nvSpPr>
          <p:spPr>
            <a:xfrm>
              <a:off x="2318126" y="4244829"/>
              <a:ext cx="907293" cy="298702"/>
            </a:xfrm>
            <a:custGeom>
              <a:avLst/>
              <a:gdLst/>
              <a:ahLst/>
              <a:cxnLst/>
              <a:rect l="l" t="t" r="r" b="b"/>
              <a:pathLst>
                <a:path w="5340" h="1758" extrusionOk="0">
                  <a:moveTo>
                    <a:pt x="576" y="88"/>
                  </a:moveTo>
                  <a:cubicBezTo>
                    <a:pt x="567" y="89"/>
                    <a:pt x="567" y="98"/>
                    <a:pt x="567" y="98"/>
                  </a:cubicBezTo>
                  <a:lnTo>
                    <a:pt x="576" y="88"/>
                  </a:lnTo>
                  <a:close/>
                  <a:moveTo>
                    <a:pt x="4827" y="758"/>
                  </a:moveTo>
                  <a:cubicBezTo>
                    <a:pt x="4902" y="863"/>
                    <a:pt x="4975" y="967"/>
                    <a:pt x="5081" y="1032"/>
                  </a:cubicBezTo>
                  <a:lnTo>
                    <a:pt x="5081" y="1032"/>
                  </a:lnTo>
                  <a:cubicBezTo>
                    <a:pt x="5062" y="1012"/>
                    <a:pt x="5041" y="988"/>
                    <a:pt x="5016" y="960"/>
                  </a:cubicBezTo>
                  <a:cubicBezTo>
                    <a:pt x="4948" y="884"/>
                    <a:pt x="4886" y="817"/>
                    <a:pt x="4827" y="758"/>
                  </a:cubicBezTo>
                  <a:close/>
                  <a:moveTo>
                    <a:pt x="636" y="29"/>
                  </a:moveTo>
                  <a:cubicBezTo>
                    <a:pt x="626" y="29"/>
                    <a:pt x="626" y="39"/>
                    <a:pt x="616" y="39"/>
                  </a:cubicBezTo>
                  <a:lnTo>
                    <a:pt x="576" y="88"/>
                  </a:lnTo>
                  <a:lnTo>
                    <a:pt x="576" y="88"/>
                  </a:lnTo>
                  <a:cubicBezTo>
                    <a:pt x="576" y="88"/>
                    <a:pt x="576" y="88"/>
                    <a:pt x="577" y="88"/>
                  </a:cubicBezTo>
                  <a:cubicBezTo>
                    <a:pt x="165" y="666"/>
                    <a:pt x="165" y="666"/>
                    <a:pt x="106" y="804"/>
                  </a:cubicBezTo>
                  <a:cubicBezTo>
                    <a:pt x="53" y="927"/>
                    <a:pt x="20" y="1026"/>
                    <a:pt x="8" y="1102"/>
                  </a:cubicBezTo>
                  <a:lnTo>
                    <a:pt x="8" y="1102"/>
                  </a:lnTo>
                  <a:cubicBezTo>
                    <a:pt x="53" y="910"/>
                    <a:pt x="325" y="502"/>
                    <a:pt x="636" y="29"/>
                  </a:cubicBezTo>
                  <a:close/>
                  <a:moveTo>
                    <a:pt x="4555" y="0"/>
                  </a:moveTo>
                  <a:lnTo>
                    <a:pt x="4555" y="0"/>
                  </a:lnTo>
                  <a:cubicBezTo>
                    <a:pt x="4957" y="362"/>
                    <a:pt x="5291" y="911"/>
                    <a:pt x="5222" y="1087"/>
                  </a:cubicBezTo>
                  <a:cubicBezTo>
                    <a:pt x="5168" y="1077"/>
                    <a:pt x="5122" y="1058"/>
                    <a:pt x="5081" y="1032"/>
                  </a:cubicBezTo>
                  <a:lnTo>
                    <a:pt x="5081" y="1032"/>
                  </a:lnTo>
                  <a:cubicBezTo>
                    <a:pt x="5183" y="1143"/>
                    <a:pt x="5210" y="1158"/>
                    <a:pt x="5251" y="1166"/>
                  </a:cubicBezTo>
                  <a:cubicBezTo>
                    <a:pt x="5339" y="1068"/>
                    <a:pt x="5095" y="529"/>
                    <a:pt x="4644" y="78"/>
                  </a:cubicBezTo>
                  <a:lnTo>
                    <a:pt x="4585" y="20"/>
                  </a:lnTo>
                  <a:lnTo>
                    <a:pt x="4555" y="0"/>
                  </a:lnTo>
                  <a:close/>
                  <a:moveTo>
                    <a:pt x="8" y="1102"/>
                  </a:moveTo>
                  <a:cubicBezTo>
                    <a:pt x="2" y="1127"/>
                    <a:pt x="0" y="1149"/>
                    <a:pt x="3" y="1167"/>
                  </a:cubicBezTo>
                  <a:lnTo>
                    <a:pt x="3" y="1167"/>
                  </a:lnTo>
                  <a:cubicBezTo>
                    <a:pt x="3" y="1148"/>
                    <a:pt x="5" y="1126"/>
                    <a:pt x="8" y="1102"/>
                  </a:cubicBezTo>
                  <a:close/>
                  <a:moveTo>
                    <a:pt x="4343" y="429"/>
                  </a:moveTo>
                  <a:cubicBezTo>
                    <a:pt x="4262" y="429"/>
                    <a:pt x="4265" y="491"/>
                    <a:pt x="4291" y="1029"/>
                  </a:cubicBezTo>
                  <a:cubicBezTo>
                    <a:pt x="4303" y="1333"/>
                    <a:pt x="4198" y="1634"/>
                    <a:pt x="3971" y="1634"/>
                  </a:cubicBezTo>
                  <a:cubicBezTo>
                    <a:pt x="3825" y="1634"/>
                    <a:pt x="3628" y="1511"/>
                    <a:pt x="3379" y="1185"/>
                  </a:cubicBezTo>
                  <a:cubicBezTo>
                    <a:pt x="3223" y="970"/>
                    <a:pt x="3046" y="735"/>
                    <a:pt x="2870" y="715"/>
                  </a:cubicBezTo>
                  <a:cubicBezTo>
                    <a:pt x="2840" y="711"/>
                    <a:pt x="2812" y="709"/>
                    <a:pt x="2786" y="709"/>
                  </a:cubicBezTo>
                  <a:cubicBezTo>
                    <a:pt x="2193" y="709"/>
                    <a:pt x="2339" y="1679"/>
                    <a:pt x="1733" y="1679"/>
                  </a:cubicBezTo>
                  <a:cubicBezTo>
                    <a:pt x="1712" y="1679"/>
                    <a:pt x="1689" y="1678"/>
                    <a:pt x="1665" y="1675"/>
                  </a:cubicBezTo>
                  <a:cubicBezTo>
                    <a:pt x="1341" y="1646"/>
                    <a:pt x="1312" y="1235"/>
                    <a:pt x="1292" y="902"/>
                  </a:cubicBezTo>
                  <a:cubicBezTo>
                    <a:pt x="1273" y="706"/>
                    <a:pt x="1263" y="519"/>
                    <a:pt x="1067" y="519"/>
                  </a:cubicBezTo>
                  <a:cubicBezTo>
                    <a:pt x="607" y="529"/>
                    <a:pt x="528" y="1078"/>
                    <a:pt x="146" y="1205"/>
                  </a:cubicBezTo>
                  <a:cubicBezTo>
                    <a:pt x="116" y="1214"/>
                    <a:pt x="91" y="1218"/>
                    <a:pt x="71" y="1218"/>
                  </a:cubicBezTo>
                  <a:cubicBezTo>
                    <a:pt x="30" y="1218"/>
                    <a:pt x="8" y="1200"/>
                    <a:pt x="3" y="1167"/>
                  </a:cubicBezTo>
                  <a:lnTo>
                    <a:pt x="3" y="1167"/>
                  </a:lnTo>
                  <a:cubicBezTo>
                    <a:pt x="4" y="1232"/>
                    <a:pt x="29" y="1270"/>
                    <a:pt x="77" y="1283"/>
                  </a:cubicBezTo>
                  <a:cubicBezTo>
                    <a:pt x="82" y="1284"/>
                    <a:pt x="87" y="1285"/>
                    <a:pt x="92" y="1285"/>
                  </a:cubicBezTo>
                  <a:cubicBezTo>
                    <a:pt x="174" y="1285"/>
                    <a:pt x="321" y="1138"/>
                    <a:pt x="459" y="1000"/>
                  </a:cubicBezTo>
                  <a:cubicBezTo>
                    <a:pt x="596" y="852"/>
                    <a:pt x="861" y="588"/>
                    <a:pt x="1038" y="578"/>
                  </a:cubicBezTo>
                  <a:cubicBezTo>
                    <a:pt x="1214" y="578"/>
                    <a:pt x="1224" y="754"/>
                    <a:pt x="1234" y="941"/>
                  </a:cubicBezTo>
                  <a:cubicBezTo>
                    <a:pt x="1253" y="1264"/>
                    <a:pt x="1282" y="1715"/>
                    <a:pt x="1655" y="1754"/>
                  </a:cubicBezTo>
                  <a:cubicBezTo>
                    <a:pt x="1679" y="1756"/>
                    <a:pt x="1702" y="1758"/>
                    <a:pt x="1724" y="1758"/>
                  </a:cubicBezTo>
                  <a:cubicBezTo>
                    <a:pt x="2338" y="1758"/>
                    <a:pt x="2184" y="778"/>
                    <a:pt x="2785" y="778"/>
                  </a:cubicBezTo>
                  <a:cubicBezTo>
                    <a:pt x="2812" y="778"/>
                    <a:pt x="2840" y="780"/>
                    <a:pt x="2870" y="784"/>
                  </a:cubicBezTo>
                  <a:cubicBezTo>
                    <a:pt x="3027" y="804"/>
                    <a:pt x="3174" y="1009"/>
                    <a:pt x="3340" y="1225"/>
                  </a:cubicBezTo>
                  <a:cubicBezTo>
                    <a:pt x="3592" y="1570"/>
                    <a:pt x="3812" y="1710"/>
                    <a:pt x="3981" y="1710"/>
                  </a:cubicBezTo>
                  <a:cubicBezTo>
                    <a:pt x="4220" y="1710"/>
                    <a:pt x="4357" y="1431"/>
                    <a:pt x="4340" y="1058"/>
                  </a:cubicBezTo>
                  <a:cubicBezTo>
                    <a:pt x="4315" y="570"/>
                    <a:pt x="4311" y="494"/>
                    <a:pt x="4375" y="494"/>
                  </a:cubicBezTo>
                  <a:cubicBezTo>
                    <a:pt x="4387" y="494"/>
                    <a:pt x="4401" y="496"/>
                    <a:pt x="4418" y="499"/>
                  </a:cubicBezTo>
                  <a:cubicBezTo>
                    <a:pt x="4540" y="507"/>
                    <a:pt x="4668" y="598"/>
                    <a:pt x="4827" y="758"/>
                  </a:cubicBezTo>
                  <a:lnTo>
                    <a:pt x="4827" y="758"/>
                  </a:lnTo>
                  <a:cubicBezTo>
                    <a:pt x="4716" y="602"/>
                    <a:pt x="4603" y="446"/>
                    <a:pt x="4379" y="431"/>
                  </a:cubicBezTo>
                  <a:cubicBezTo>
                    <a:pt x="4365" y="430"/>
                    <a:pt x="4353" y="429"/>
                    <a:pt x="4343" y="42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4"/>
            <p:cNvSpPr/>
            <p:nvPr/>
          </p:nvSpPr>
          <p:spPr>
            <a:xfrm>
              <a:off x="2264605" y="4402843"/>
              <a:ext cx="990716" cy="333363"/>
            </a:xfrm>
            <a:custGeom>
              <a:avLst/>
              <a:gdLst/>
              <a:ahLst/>
              <a:cxnLst/>
              <a:rect l="l" t="t" r="r" b="b"/>
              <a:pathLst>
                <a:path w="5831" h="1962" extrusionOk="0">
                  <a:moveTo>
                    <a:pt x="284" y="1"/>
                  </a:moveTo>
                  <a:lnTo>
                    <a:pt x="284" y="1"/>
                  </a:lnTo>
                  <a:cubicBezTo>
                    <a:pt x="265" y="45"/>
                    <a:pt x="247" y="90"/>
                    <a:pt x="230" y="135"/>
                  </a:cubicBezTo>
                  <a:lnTo>
                    <a:pt x="230" y="135"/>
                  </a:lnTo>
                  <a:cubicBezTo>
                    <a:pt x="235" y="123"/>
                    <a:pt x="240" y="111"/>
                    <a:pt x="245" y="99"/>
                  </a:cubicBezTo>
                  <a:lnTo>
                    <a:pt x="284" y="1"/>
                  </a:lnTo>
                  <a:close/>
                  <a:moveTo>
                    <a:pt x="5821" y="932"/>
                  </a:moveTo>
                  <a:lnTo>
                    <a:pt x="5830" y="1071"/>
                  </a:lnTo>
                  <a:lnTo>
                    <a:pt x="5830" y="1071"/>
                  </a:lnTo>
                  <a:cubicBezTo>
                    <a:pt x="5830" y="1036"/>
                    <a:pt x="5827" y="991"/>
                    <a:pt x="5821" y="932"/>
                  </a:cubicBezTo>
                  <a:close/>
                  <a:moveTo>
                    <a:pt x="230" y="135"/>
                  </a:moveTo>
                  <a:cubicBezTo>
                    <a:pt x="1" y="714"/>
                    <a:pt x="12" y="1354"/>
                    <a:pt x="127" y="1422"/>
                  </a:cubicBezTo>
                  <a:cubicBezTo>
                    <a:pt x="145" y="1434"/>
                    <a:pt x="161" y="1443"/>
                    <a:pt x="178" y="1443"/>
                  </a:cubicBezTo>
                  <a:cubicBezTo>
                    <a:pt x="219" y="1443"/>
                    <a:pt x="269" y="1392"/>
                    <a:pt x="373" y="1206"/>
                  </a:cubicBezTo>
                  <a:cubicBezTo>
                    <a:pt x="510" y="961"/>
                    <a:pt x="676" y="647"/>
                    <a:pt x="892" y="647"/>
                  </a:cubicBezTo>
                  <a:cubicBezTo>
                    <a:pt x="1107" y="647"/>
                    <a:pt x="1186" y="893"/>
                    <a:pt x="1274" y="1176"/>
                  </a:cubicBezTo>
                  <a:cubicBezTo>
                    <a:pt x="1353" y="1412"/>
                    <a:pt x="1480" y="1843"/>
                    <a:pt x="1764" y="1931"/>
                  </a:cubicBezTo>
                  <a:cubicBezTo>
                    <a:pt x="1803" y="1941"/>
                    <a:pt x="1843" y="1960"/>
                    <a:pt x="1882" y="1960"/>
                  </a:cubicBezTo>
                  <a:cubicBezTo>
                    <a:pt x="1893" y="1961"/>
                    <a:pt x="1904" y="1961"/>
                    <a:pt x="1915" y="1961"/>
                  </a:cubicBezTo>
                  <a:cubicBezTo>
                    <a:pt x="2140" y="1961"/>
                    <a:pt x="2284" y="1857"/>
                    <a:pt x="2489" y="1529"/>
                  </a:cubicBezTo>
                  <a:cubicBezTo>
                    <a:pt x="2812" y="1030"/>
                    <a:pt x="2832" y="991"/>
                    <a:pt x="3058" y="912"/>
                  </a:cubicBezTo>
                  <a:cubicBezTo>
                    <a:pt x="3127" y="888"/>
                    <a:pt x="3188" y="876"/>
                    <a:pt x="3243" y="876"/>
                  </a:cubicBezTo>
                  <a:cubicBezTo>
                    <a:pt x="3773" y="876"/>
                    <a:pt x="3742" y="1902"/>
                    <a:pt x="4352" y="1902"/>
                  </a:cubicBezTo>
                  <a:cubicBezTo>
                    <a:pt x="4386" y="1902"/>
                    <a:pt x="4421" y="1899"/>
                    <a:pt x="4459" y="1892"/>
                  </a:cubicBezTo>
                  <a:cubicBezTo>
                    <a:pt x="4841" y="1833"/>
                    <a:pt x="4939" y="1333"/>
                    <a:pt x="5018" y="981"/>
                  </a:cubicBezTo>
                  <a:cubicBezTo>
                    <a:pt x="5057" y="765"/>
                    <a:pt x="5105" y="549"/>
                    <a:pt x="5262" y="540"/>
                  </a:cubicBezTo>
                  <a:cubicBezTo>
                    <a:pt x="5266" y="540"/>
                    <a:pt x="5269" y="539"/>
                    <a:pt x="5272" y="539"/>
                  </a:cubicBezTo>
                  <a:cubicBezTo>
                    <a:pt x="5377" y="539"/>
                    <a:pt x="5479" y="688"/>
                    <a:pt x="5517" y="745"/>
                  </a:cubicBezTo>
                  <a:cubicBezTo>
                    <a:pt x="5635" y="922"/>
                    <a:pt x="5664" y="1137"/>
                    <a:pt x="5782" y="1304"/>
                  </a:cubicBezTo>
                  <a:cubicBezTo>
                    <a:pt x="5791" y="1304"/>
                    <a:pt x="5811" y="1304"/>
                    <a:pt x="5821" y="1294"/>
                  </a:cubicBezTo>
                  <a:cubicBezTo>
                    <a:pt x="5831" y="1235"/>
                    <a:pt x="5831" y="1216"/>
                    <a:pt x="5831" y="1089"/>
                  </a:cubicBezTo>
                  <a:lnTo>
                    <a:pt x="5830" y="1071"/>
                  </a:lnTo>
                  <a:lnTo>
                    <a:pt x="5830" y="1071"/>
                  </a:lnTo>
                  <a:cubicBezTo>
                    <a:pt x="5829" y="1149"/>
                    <a:pt x="5818" y="1182"/>
                    <a:pt x="5811" y="1216"/>
                  </a:cubicBezTo>
                  <a:cubicBezTo>
                    <a:pt x="5811" y="1216"/>
                    <a:pt x="5791" y="1226"/>
                    <a:pt x="5782" y="1226"/>
                  </a:cubicBezTo>
                  <a:cubicBezTo>
                    <a:pt x="5654" y="1030"/>
                    <a:pt x="5606" y="804"/>
                    <a:pt x="5478" y="608"/>
                  </a:cubicBezTo>
                  <a:cubicBezTo>
                    <a:pt x="5468" y="599"/>
                    <a:pt x="5360" y="462"/>
                    <a:pt x="5243" y="462"/>
                  </a:cubicBezTo>
                  <a:cubicBezTo>
                    <a:pt x="5066" y="462"/>
                    <a:pt x="5007" y="726"/>
                    <a:pt x="4968" y="941"/>
                  </a:cubicBezTo>
                  <a:cubicBezTo>
                    <a:pt x="4890" y="1324"/>
                    <a:pt x="4802" y="1755"/>
                    <a:pt x="4459" y="1814"/>
                  </a:cubicBezTo>
                  <a:cubicBezTo>
                    <a:pt x="4435" y="1818"/>
                    <a:pt x="4412" y="1820"/>
                    <a:pt x="4390" y="1820"/>
                  </a:cubicBezTo>
                  <a:cubicBezTo>
                    <a:pt x="4156" y="1820"/>
                    <a:pt x="4003" y="1595"/>
                    <a:pt x="3842" y="1353"/>
                  </a:cubicBezTo>
                  <a:cubicBezTo>
                    <a:pt x="3679" y="1113"/>
                    <a:pt x="3479" y="814"/>
                    <a:pt x="3176" y="814"/>
                  </a:cubicBezTo>
                  <a:cubicBezTo>
                    <a:pt x="3133" y="814"/>
                    <a:pt x="3087" y="820"/>
                    <a:pt x="3038" y="834"/>
                  </a:cubicBezTo>
                  <a:cubicBezTo>
                    <a:pt x="2823" y="893"/>
                    <a:pt x="2695" y="1069"/>
                    <a:pt x="2627" y="1176"/>
                  </a:cubicBezTo>
                  <a:cubicBezTo>
                    <a:pt x="2401" y="1497"/>
                    <a:pt x="2128" y="1890"/>
                    <a:pt x="1863" y="1890"/>
                  </a:cubicBezTo>
                  <a:cubicBezTo>
                    <a:pt x="1691" y="1890"/>
                    <a:pt x="1523" y="1724"/>
                    <a:pt x="1372" y="1265"/>
                  </a:cubicBezTo>
                  <a:cubicBezTo>
                    <a:pt x="1265" y="948"/>
                    <a:pt x="1135" y="565"/>
                    <a:pt x="912" y="565"/>
                  </a:cubicBezTo>
                  <a:cubicBezTo>
                    <a:pt x="770" y="565"/>
                    <a:pt x="590" y="720"/>
                    <a:pt x="353" y="1147"/>
                  </a:cubicBezTo>
                  <a:cubicBezTo>
                    <a:pt x="304" y="1226"/>
                    <a:pt x="245" y="1333"/>
                    <a:pt x="196" y="1353"/>
                  </a:cubicBezTo>
                  <a:cubicBezTo>
                    <a:pt x="186" y="1358"/>
                    <a:pt x="177" y="1360"/>
                    <a:pt x="168" y="1360"/>
                  </a:cubicBezTo>
                  <a:cubicBezTo>
                    <a:pt x="20" y="1360"/>
                    <a:pt x="7" y="738"/>
                    <a:pt x="230" y="13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4"/>
            <p:cNvSpPr/>
            <p:nvPr/>
          </p:nvSpPr>
          <p:spPr>
            <a:xfrm>
              <a:off x="2274630" y="4667728"/>
              <a:ext cx="955716" cy="243311"/>
            </a:xfrm>
            <a:custGeom>
              <a:avLst/>
              <a:gdLst/>
              <a:ahLst/>
              <a:cxnLst/>
              <a:rect l="l" t="t" r="r" b="b"/>
              <a:pathLst>
                <a:path w="5625" h="1432" extrusionOk="0">
                  <a:moveTo>
                    <a:pt x="0" y="147"/>
                  </a:moveTo>
                  <a:lnTo>
                    <a:pt x="0" y="147"/>
                  </a:lnTo>
                  <a:cubicBezTo>
                    <a:pt x="4" y="172"/>
                    <a:pt x="9" y="197"/>
                    <a:pt x="13" y="223"/>
                  </a:cubicBezTo>
                  <a:lnTo>
                    <a:pt x="13" y="223"/>
                  </a:lnTo>
                  <a:lnTo>
                    <a:pt x="0" y="147"/>
                  </a:lnTo>
                  <a:close/>
                  <a:moveTo>
                    <a:pt x="5399" y="0"/>
                  </a:moveTo>
                  <a:cubicBezTo>
                    <a:pt x="5233" y="9"/>
                    <a:pt x="5105" y="274"/>
                    <a:pt x="4988" y="510"/>
                  </a:cubicBezTo>
                  <a:cubicBezTo>
                    <a:pt x="4821" y="852"/>
                    <a:pt x="4625" y="1244"/>
                    <a:pt x="4302" y="1303"/>
                  </a:cubicBezTo>
                  <a:cubicBezTo>
                    <a:pt x="4279" y="1306"/>
                    <a:pt x="4257" y="1308"/>
                    <a:pt x="4236" y="1308"/>
                  </a:cubicBezTo>
                  <a:cubicBezTo>
                    <a:pt x="4027" y="1308"/>
                    <a:pt x="3926" y="1134"/>
                    <a:pt x="3792" y="911"/>
                  </a:cubicBezTo>
                  <a:cubicBezTo>
                    <a:pt x="3671" y="713"/>
                    <a:pt x="3475" y="393"/>
                    <a:pt x="3135" y="393"/>
                  </a:cubicBezTo>
                  <a:cubicBezTo>
                    <a:pt x="3089" y="393"/>
                    <a:pt x="3040" y="399"/>
                    <a:pt x="2989" y="412"/>
                  </a:cubicBezTo>
                  <a:cubicBezTo>
                    <a:pt x="2753" y="480"/>
                    <a:pt x="2626" y="656"/>
                    <a:pt x="2548" y="754"/>
                  </a:cubicBezTo>
                  <a:cubicBezTo>
                    <a:pt x="2311" y="1093"/>
                    <a:pt x="2113" y="1376"/>
                    <a:pt x="1883" y="1376"/>
                  </a:cubicBezTo>
                  <a:cubicBezTo>
                    <a:pt x="1713" y="1376"/>
                    <a:pt x="1527" y="1222"/>
                    <a:pt x="1294" y="823"/>
                  </a:cubicBezTo>
                  <a:cubicBezTo>
                    <a:pt x="990" y="305"/>
                    <a:pt x="778" y="115"/>
                    <a:pt x="630" y="115"/>
                  </a:cubicBezTo>
                  <a:cubicBezTo>
                    <a:pt x="454" y="115"/>
                    <a:pt x="371" y="386"/>
                    <a:pt x="333" y="695"/>
                  </a:cubicBezTo>
                  <a:cubicBezTo>
                    <a:pt x="314" y="843"/>
                    <a:pt x="314" y="843"/>
                    <a:pt x="275" y="882"/>
                  </a:cubicBezTo>
                  <a:cubicBezTo>
                    <a:pt x="167" y="810"/>
                    <a:pt x="67" y="507"/>
                    <a:pt x="13" y="223"/>
                  </a:cubicBezTo>
                  <a:lnTo>
                    <a:pt x="13" y="223"/>
                  </a:lnTo>
                  <a:lnTo>
                    <a:pt x="29" y="314"/>
                  </a:lnTo>
                  <a:lnTo>
                    <a:pt x="59" y="451"/>
                  </a:lnTo>
                  <a:cubicBezTo>
                    <a:pt x="186" y="902"/>
                    <a:pt x="284" y="931"/>
                    <a:pt x="323" y="950"/>
                  </a:cubicBezTo>
                  <a:cubicBezTo>
                    <a:pt x="471" y="735"/>
                    <a:pt x="304" y="431"/>
                    <a:pt x="549" y="255"/>
                  </a:cubicBezTo>
                  <a:cubicBezTo>
                    <a:pt x="588" y="227"/>
                    <a:pt x="630" y="213"/>
                    <a:pt x="673" y="213"/>
                  </a:cubicBezTo>
                  <a:cubicBezTo>
                    <a:pt x="781" y="213"/>
                    <a:pt x="897" y="297"/>
                    <a:pt x="1009" y="451"/>
                  </a:cubicBezTo>
                  <a:cubicBezTo>
                    <a:pt x="1607" y="1323"/>
                    <a:pt x="1607" y="1323"/>
                    <a:pt x="1695" y="1362"/>
                  </a:cubicBezTo>
                  <a:cubicBezTo>
                    <a:pt x="1791" y="1412"/>
                    <a:pt x="1876" y="1432"/>
                    <a:pt x="1951" y="1432"/>
                  </a:cubicBezTo>
                  <a:cubicBezTo>
                    <a:pt x="2183" y="1432"/>
                    <a:pt x="2319" y="1240"/>
                    <a:pt x="2372" y="1166"/>
                  </a:cubicBezTo>
                  <a:cubicBezTo>
                    <a:pt x="2644" y="792"/>
                    <a:pt x="2881" y="465"/>
                    <a:pt x="3148" y="465"/>
                  </a:cubicBezTo>
                  <a:cubicBezTo>
                    <a:pt x="3321" y="465"/>
                    <a:pt x="3507" y="605"/>
                    <a:pt x="3724" y="960"/>
                  </a:cubicBezTo>
                  <a:cubicBezTo>
                    <a:pt x="3804" y="1094"/>
                    <a:pt x="3978" y="1378"/>
                    <a:pt x="4234" y="1378"/>
                  </a:cubicBezTo>
                  <a:cubicBezTo>
                    <a:pt x="4445" y="1378"/>
                    <a:pt x="4712" y="1183"/>
                    <a:pt x="5027" y="549"/>
                  </a:cubicBezTo>
                  <a:cubicBezTo>
                    <a:pt x="5086" y="421"/>
                    <a:pt x="5155" y="274"/>
                    <a:pt x="5223" y="196"/>
                  </a:cubicBezTo>
                  <a:cubicBezTo>
                    <a:pt x="5260" y="153"/>
                    <a:pt x="5327" y="87"/>
                    <a:pt x="5394" y="87"/>
                  </a:cubicBezTo>
                  <a:cubicBezTo>
                    <a:pt x="5434" y="87"/>
                    <a:pt x="5474" y="110"/>
                    <a:pt x="5507" y="176"/>
                  </a:cubicBezTo>
                  <a:cubicBezTo>
                    <a:pt x="5527" y="216"/>
                    <a:pt x="5527" y="216"/>
                    <a:pt x="5536" y="823"/>
                  </a:cubicBezTo>
                  <a:lnTo>
                    <a:pt x="5566" y="745"/>
                  </a:lnTo>
                  <a:lnTo>
                    <a:pt x="5566" y="754"/>
                  </a:lnTo>
                  <a:cubicBezTo>
                    <a:pt x="5566" y="735"/>
                    <a:pt x="5566" y="735"/>
                    <a:pt x="5576" y="637"/>
                  </a:cubicBezTo>
                  <a:cubicBezTo>
                    <a:pt x="5625" y="216"/>
                    <a:pt x="5527" y="0"/>
                    <a:pt x="539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4"/>
            <p:cNvSpPr/>
            <p:nvPr/>
          </p:nvSpPr>
          <p:spPr>
            <a:xfrm>
              <a:off x="2386089" y="4848339"/>
              <a:ext cx="792607" cy="186731"/>
            </a:xfrm>
            <a:custGeom>
              <a:avLst/>
              <a:gdLst/>
              <a:ahLst/>
              <a:cxnLst/>
              <a:rect l="l" t="t" r="r" b="b"/>
              <a:pathLst>
                <a:path w="4665" h="1099" extrusionOk="0">
                  <a:moveTo>
                    <a:pt x="148" y="652"/>
                  </a:moveTo>
                  <a:cubicBezTo>
                    <a:pt x="148" y="662"/>
                    <a:pt x="157" y="671"/>
                    <a:pt x="167" y="671"/>
                  </a:cubicBezTo>
                  <a:lnTo>
                    <a:pt x="148" y="652"/>
                  </a:lnTo>
                  <a:close/>
                  <a:moveTo>
                    <a:pt x="4577" y="1"/>
                  </a:moveTo>
                  <a:cubicBezTo>
                    <a:pt x="4449" y="1"/>
                    <a:pt x="4259" y="226"/>
                    <a:pt x="4087" y="416"/>
                  </a:cubicBezTo>
                  <a:cubicBezTo>
                    <a:pt x="3703" y="854"/>
                    <a:pt x="3475" y="1008"/>
                    <a:pt x="3316" y="1008"/>
                  </a:cubicBezTo>
                  <a:cubicBezTo>
                    <a:pt x="3158" y="1008"/>
                    <a:pt x="3067" y="857"/>
                    <a:pt x="2960" y="681"/>
                  </a:cubicBezTo>
                  <a:cubicBezTo>
                    <a:pt x="2807" y="420"/>
                    <a:pt x="2595" y="363"/>
                    <a:pt x="2448" y="363"/>
                  </a:cubicBezTo>
                  <a:cubicBezTo>
                    <a:pt x="2397" y="363"/>
                    <a:pt x="2354" y="370"/>
                    <a:pt x="2323" y="377"/>
                  </a:cubicBezTo>
                  <a:cubicBezTo>
                    <a:pt x="1990" y="456"/>
                    <a:pt x="1892" y="799"/>
                    <a:pt x="1666" y="985"/>
                  </a:cubicBezTo>
                  <a:cubicBezTo>
                    <a:pt x="1606" y="1037"/>
                    <a:pt x="1540" y="1059"/>
                    <a:pt x="1471" y="1059"/>
                  </a:cubicBezTo>
                  <a:cubicBezTo>
                    <a:pt x="1207" y="1059"/>
                    <a:pt x="909" y="733"/>
                    <a:pt x="784" y="593"/>
                  </a:cubicBezTo>
                  <a:cubicBezTo>
                    <a:pt x="618" y="407"/>
                    <a:pt x="461" y="240"/>
                    <a:pt x="305" y="162"/>
                  </a:cubicBezTo>
                  <a:cubicBezTo>
                    <a:pt x="252" y="133"/>
                    <a:pt x="193" y="114"/>
                    <a:pt x="142" y="114"/>
                  </a:cubicBezTo>
                  <a:cubicBezTo>
                    <a:pt x="89" y="114"/>
                    <a:pt x="45" y="136"/>
                    <a:pt x="30" y="191"/>
                  </a:cubicBezTo>
                  <a:cubicBezTo>
                    <a:pt x="0" y="279"/>
                    <a:pt x="0" y="279"/>
                    <a:pt x="167" y="671"/>
                  </a:cubicBezTo>
                  <a:lnTo>
                    <a:pt x="207" y="710"/>
                  </a:lnTo>
                  <a:lnTo>
                    <a:pt x="216" y="710"/>
                  </a:lnTo>
                  <a:cubicBezTo>
                    <a:pt x="46" y="406"/>
                    <a:pt x="37" y="178"/>
                    <a:pt x="181" y="178"/>
                  </a:cubicBezTo>
                  <a:cubicBezTo>
                    <a:pt x="278" y="178"/>
                    <a:pt x="444" y="282"/>
                    <a:pt x="677" y="534"/>
                  </a:cubicBezTo>
                  <a:cubicBezTo>
                    <a:pt x="1055" y="936"/>
                    <a:pt x="1279" y="1099"/>
                    <a:pt x="1458" y="1099"/>
                  </a:cubicBezTo>
                  <a:cubicBezTo>
                    <a:pt x="1641" y="1099"/>
                    <a:pt x="1777" y="929"/>
                    <a:pt x="1980" y="671"/>
                  </a:cubicBezTo>
                  <a:cubicBezTo>
                    <a:pt x="2113" y="509"/>
                    <a:pt x="2267" y="430"/>
                    <a:pt x="2445" y="430"/>
                  </a:cubicBezTo>
                  <a:cubicBezTo>
                    <a:pt x="2503" y="430"/>
                    <a:pt x="2563" y="439"/>
                    <a:pt x="2627" y="456"/>
                  </a:cubicBezTo>
                  <a:cubicBezTo>
                    <a:pt x="2901" y="544"/>
                    <a:pt x="2892" y="897"/>
                    <a:pt x="3117" y="1024"/>
                  </a:cubicBezTo>
                  <a:cubicBezTo>
                    <a:pt x="3157" y="1046"/>
                    <a:pt x="3201" y="1057"/>
                    <a:pt x="3250" y="1057"/>
                  </a:cubicBezTo>
                  <a:cubicBezTo>
                    <a:pt x="3458" y="1057"/>
                    <a:pt x="3741" y="852"/>
                    <a:pt x="4107" y="446"/>
                  </a:cubicBezTo>
                  <a:cubicBezTo>
                    <a:pt x="4263" y="260"/>
                    <a:pt x="4430" y="74"/>
                    <a:pt x="4538" y="64"/>
                  </a:cubicBezTo>
                  <a:cubicBezTo>
                    <a:pt x="4645" y="64"/>
                    <a:pt x="4567" y="318"/>
                    <a:pt x="4351" y="573"/>
                  </a:cubicBezTo>
                  <a:lnTo>
                    <a:pt x="4410" y="514"/>
                  </a:lnTo>
                  <a:cubicBezTo>
                    <a:pt x="4626" y="260"/>
                    <a:pt x="4665" y="24"/>
                    <a:pt x="4606" y="5"/>
                  </a:cubicBezTo>
                  <a:cubicBezTo>
                    <a:pt x="4597" y="2"/>
                    <a:pt x="4587" y="1"/>
                    <a:pt x="457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4"/>
            <p:cNvSpPr/>
            <p:nvPr/>
          </p:nvSpPr>
          <p:spPr>
            <a:xfrm>
              <a:off x="2479368" y="4987324"/>
              <a:ext cx="596197" cy="108403"/>
            </a:xfrm>
            <a:custGeom>
              <a:avLst/>
              <a:gdLst/>
              <a:ahLst/>
              <a:cxnLst/>
              <a:rect l="l" t="t" r="r" b="b"/>
              <a:pathLst>
                <a:path w="3509" h="638" extrusionOk="0">
                  <a:moveTo>
                    <a:pt x="3499" y="1"/>
                  </a:moveTo>
                  <a:cubicBezTo>
                    <a:pt x="3438" y="18"/>
                    <a:pt x="3393" y="42"/>
                    <a:pt x="3257" y="134"/>
                  </a:cubicBezTo>
                  <a:lnTo>
                    <a:pt x="3257" y="134"/>
                  </a:lnTo>
                  <a:cubicBezTo>
                    <a:pt x="3319" y="102"/>
                    <a:pt x="3383" y="73"/>
                    <a:pt x="3449" y="49"/>
                  </a:cubicBezTo>
                  <a:cubicBezTo>
                    <a:pt x="3449" y="49"/>
                    <a:pt x="3449" y="59"/>
                    <a:pt x="3460" y="59"/>
                  </a:cubicBezTo>
                  <a:cubicBezTo>
                    <a:pt x="3420" y="99"/>
                    <a:pt x="3410" y="108"/>
                    <a:pt x="3342" y="157"/>
                  </a:cubicBezTo>
                  <a:lnTo>
                    <a:pt x="3401" y="118"/>
                  </a:lnTo>
                  <a:cubicBezTo>
                    <a:pt x="3469" y="69"/>
                    <a:pt x="3499" y="40"/>
                    <a:pt x="3508" y="20"/>
                  </a:cubicBezTo>
                  <a:cubicBezTo>
                    <a:pt x="3508" y="10"/>
                    <a:pt x="3508" y="1"/>
                    <a:pt x="3499" y="1"/>
                  </a:cubicBezTo>
                  <a:close/>
                  <a:moveTo>
                    <a:pt x="225" y="315"/>
                  </a:moveTo>
                  <a:lnTo>
                    <a:pt x="225" y="315"/>
                  </a:lnTo>
                  <a:cubicBezTo>
                    <a:pt x="248" y="330"/>
                    <a:pt x="274" y="346"/>
                    <a:pt x="304" y="363"/>
                  </a:cubicBezTo>
                  <a:lnTo>
                    <a:pt x="255" y="334"/>
                  </a:lnTo>
                  <a:cubicBezTo>
                    <a:pt x="245" y="327"/>
                    <a:pt x="235" y="321"/>
                    <a:pt x="225" y="315"/>
                  </a:cubicBezTo>
                  <a:close/>
                  <a:moveTo>
                    <a:pt x="3257" y="134"/>
                  </a:moveTo>
                  <a:cubicBezTo>
                    <a:pt x="3029" y="253"/>
                    <a:pt x="2822" y="417"/>
                    <a:pt x="2591" y="526"/>
                  </a:cubicBezTo>
                  <a:lnTo>
                    <a:pt x="2591" y="526"/>
                  </a:lnTo>
                  <a:cubicBezTo>
                    <a:pt x="2739" y="462"/>
                    <a:pt x="2935" y="353"/>
                    <a:pt x="3195" y="177"/>
                  </a:cubicBezTo>
                  <a:cubicBezTo>
                    <a:pt x="3217" y="161"/>
                    <a:pt x="3238" y="147"/>
                    <a:pt x="3257" y="134"/>
                  </a:cubicBezTo>
                  <a:close/>
                  <a:moveTo>
                    <a:pt x="20" y="88"/>
                  </a:moveTo>
                  <a:lnTo>
                    <a:pt x="0" y="108"/>
                  </a:lnTo>
                  <a:cubicBezTo>
                    <a:pt x="18" y="163"/>
                    <a:pt x="96" y="234"/>
                    <a:pt x="225" y="315"/>
                  </a:cubicBezTo>
                  <a:lnTo>
                    <a:pt x="225" y="315"/>
                  </a:lnTo>
                  <a:cubicBezTo>
                    <a:pt x="61" y="209"/>
                    <a:pt x="69" y="155"/>
                    <a:pt x="69" y="138"/>
                  </a:cubicBezTo>
                  <a:cubicBezTo>
                    <a:pt x="74" y="137"/>
                    <a:pt x="79" y="137"/>
                    <a:pt x="84" y="137"/>
                  </a:cubicBezTo>
                  <a:cubicBezTo>
                    <a:pt x="173" y="137"/>
                    <a:pt x="323" y="222"/>
                    <a:pt x="481" y="323"/>
                  </a:cubicBezTo>
                  <a:cubicBezTo>
                    <a:pt x="605" y="402"/>
                    <a:pt x="743" y="486"/>
                    <a:pt x="895" y="550"/>
                  </a:cubicBezTo>
                  <a:lnTo>
                    <a:pt x="895" y="550"/>
                  </a:lnTo>
                  <a:cubicBezTo>
                    <a:pt x="611" y="404"/>
                    <a:pt x="385" y="124"/>
                    <a:pt x="50" y="88"/>
                  </a:cubicBezTo>
                  <a:close/>
                  <a:moveTo>
                    <a:pt x="1843" y="286"/>
                  </a:moveTo>
                  <a:cubicBezTo>
                    <a:pt x="1559" y="286"/>
                    <a:pt x="1422" y="482"/>
                    <a:pt x="1372" y="549"/>
                  </a:cubicBezTo>
                  <a:cubicBezTo>
                    <a:pt x="1357" y="575"/>
                    <a:pt x="1345" y="594"/>
                    <a:pt x="1332" y="607"/>
                  </a:cubicBezTo>
                  <a:lnTo>
                    <a:pt x="1332" y="607"/>
                  </a:lnTo>
                  <a:cubicBezTo>
                    <a:pt x="1482" y="536"/>
                    <a:pt x="1586" y="362"/>
                    <a:pt x="1755" y="334"/>
                  </a:cubicBezTo>
                  <a:cubicBezTo>
                    <a:pt x="1788" y="327"/>
                    <a:pt x="1824" y="323"/>
                    <a:pt x="1860" y="323"/>
                  </a:cubicBezTo>
                  <a:cubicBezTo>
                    <a:pt x="1993" y="323"/>
                    <a:pt x="2129" y="378"/>
                    <a:pt x="2176" y="578"/>
                  </a:cubicBezTo>
                  <a:cubicBezTo>
                    <a:pt x="2183" y="617"/>
                    <a:pt x="2191" y="631"/>
                    <a:pt x="2236" y="631"/>
                  </a:cubicBezTo>
                  <a:cubicBezTo>
                    <a:pt x="2248" y="631"/>
                    <a:pt x="2264" y="630"/>
                    <a:pt x="2284" y="628"/>
                  </a:cubicBezTo>
                  <a:cubicBezTo>
                    <a:pt x="2393" y="608"/>
                    <a:pt x="2494" y="572"/>
                    <a:pt x="2591" y="526"/>
                  </a:cubicBezTo>
                  <a:lnTo>
                    <a:pt x="2591" y="526"/>
                  </a:lnTo>
                  <a:cubicBezTo>
                    <a:pt x="2444" y="590"/>
                    <a:pt x="2344" y="611"/>
                    <a:pt x="2277" y="611"/>
                  </a:cubicBezTo>
                  <a:cubicBezTo>
                    <a:pt x="2261" y="611"/>
                    <a:pt x="2247" y="610"/>
                    <a:pt x="2234" y="608"/>
                  </a:cubicBezTo>
                  <a:cubicBezTo>
                    <a:pt x="2195" y="539"/>
                    <a:pt x="2195" y="461"/>
                    <a:pt x="2147" y="392"/>
                  </a:cubicBezTo>
                  <a:cubicBezTo>
                    <a:pt x="2117" y="353"/>
                    <a:pt x="2038" y="314"/>
                    <a:pt x="1999" y="304"/>
                  </a:cubicBezTo>
                  <a:cubicBezTo>
                    <a:pt x="1943" y="291"/>
                    <a:pt x="1891" y="286"/>
                    <a:pt x="1843" y="286"/>
                  </a:cubicBezTo>
                  <a:close/>
                  <a:moveTo>
                    <a:pt x="895" y="550"/>
                  </a:moveTo>
                  <a:cubicBezTo>
                    <a:pt x="974" y="590"/>
                    <a:pt x="1057" y="620"/>
                    <a:pt x="1148" y="632"/>
                  </a:cubicBezTo>
                  <a:lnTo>
                    <a:pt x="1148" y="632"/>
                  </a:lnTo>
                  <a:cubicBezTo>
                    <a:pt x="1141" y="631"/>
                    <a:pt x="1134" y="629"/>
                    <a:pt x="1127" y="628"/>
                  </a:cubicBezTo>
                  <a:cubicBezTo>
                    <a:pt x="1047" y="608"/>
                    <a:pt x="969" y="581"/>
                    <a:pt x="895" y="550"/>
                  </a:cubicBezTo>
                  <a:close/>
                  <a:moveTo>
                    <a:pt x="1332" y="607"/>
                  </a:moveTo>
                  <a:cubicBezTo>
                    <a:pt x="1296" y="625"/>
                    <a:pt x="1256" y="636"/>
                    <a:pt x="1212" y="637"/>
                  </a:cubicBezTo>
                  <a:lnTo>
                    <a:pt x="1212" y="637"/>
                  </a:lnTo>
                  <a:cubicBezTo>
                    <a:pt x="1191" y="636"/>
                    <a:pt x="1169" y="635"/>
                    <a:pt x="1148" y="632"/>
                  </a:cubicBezTo>
                  <a:lnTo>
                    <a:pt x="1148" y="632"/>
                  </a:lnTo>
                  <a:cubicBezTo>
                    <a:pt x="1168" y="635"/>
                    <a:pt x="1186" y="637"/>
                    <a:pt x="1204" y="637"/>
                  </a:cubicBezTo>
                  <a:cubicBezTo>
                    <a:pt x="1207" y="637"/>
                    <a:pt x="1209" y="637"/>
                    <a:pt x="1212" y="637"/>
                  </a:cubicBezTo>
                  <a:lnTo>
                    <a:pt x="1212" y="637"/>
                  </a:lnTo>
                  <a:cubicBezTo>
                    <a:pt x="1218" y="637"/>
                    <a:pt x="1225" y="637"/>
                    <a:pt x="1231" y="637"/>
                  </a:cubicBezTo>
                  <a:cubicBezTo>
                    <a:pt x="1236" y="637"/>
                    <a:pt x="1240" y="637"/>
                    <a:pt x="1245" y="637"/>
                  </a:cubicBezTo>
                  <a:cubicBezTo>
                    <a:pt x="1288" y="637"/>
                    <a:pt x="1311" y="629"/>
                    <a:pt x="1332" y="607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4"/>
            <p:cNvSpPr/>
            <p:nvPr/>
          </p:nvSpPr>
          <p:spPr>
            <a:xfrm>
              <a:off x="2602550" y="5080603"/>
              <a:ext cx="55219" cy="15122"/>
            </a:xfrm>
            <a:custGeom>
              <a:avLst/>
              <a:gdLst/>
              <a:ahLst/>
              <a:cxnLst/>
              <a:rect l="l" t="t" r="r" b="b"/>
              <a:pathLst>
                <a:path w="325" h="89" extrusionOk="0">
                  <a:moveTo>
                    <a:pt x="0" y="0"/>
                  </a:moveTo>
                  <a:cubicBezTo>
                    <a:pt x="206" y="59"/>
                    <a:pt x="216" y="59"/>
                    <a:pt x="324" y="88"/>
                  </a:cubicBezTo>
                  <a:lnTo>
                    <a:pt x="255" y="68"/>
                  </a:lnTo>
                  <a:cubicBezTo>
                    <a:pt x="206" y="59"/>
                    <a:pt x="148" y="39"/>
                    <a:pt x="79" y="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4"/>
            <p:cNvSpPr/>
            <p:nvPr/>
          </p:nvSpPr>
          <p:spPr>
            <a:xfrm>
              <a:off x="2742384" y="5099462"/>
              <a:ext cx="60146" cy="6117"/>
            </a:xfrm>
            <a:custGeom>
              <a:avLst/>
              <a:gdLst/>
              <a:ahLst/>
              <a:cxnLst/>
              <a:rect l="l" t="t" r="r" b="b"/>
              <a:pathLst>
                <a:path w="354" h="36" extrusionOk="0">
                  <a:moveTo>
                    <a:pt x="259" y="1"/>
                  </a:moveTo>
                  <a:cubicBezTo>
                    <a:pt x="240" y="1"/>
                    <a:pt x="223" y="3"/>
                    <a:pt x="216" y="7"/>
                  </a:cubicBezTo>
                  <a:cubicBezTo>
                    <a:pt x="118" y="7"/>
                    <a:pt x="79" y="16"/>
                    <a:pt x="20" y="26"/>
                  </a:cubicBezTo>
                  <a:cubicBezTo>
                    <a:pt x="20" y="36"/>
                    <a:pt x="11" y="36"/>
                    <a:pt x="0" y="36"/>
                  </a:cubicBezTo>
                  <a:lnTo>
                    <a:pt x="30" y="36"/>
                  </a:lnTo>
                  <a:cubicBezTo>
                    <a:pt x="40" y="36"/>
                    <a:pt x="40" y="36"/>
                    <a:pt x="69" y="26"/>
                  </a:cubicBezTo>
                  <a:cubicBezTo>
                    <a:pt x="128" y="16"/>
                    <a:pt x="167" y="16"/>
                    <a:pt x="207" y="16"/>
                  </a:cubicBezTo>
                  <a:cubicBezTo>
                    <a:pt x="226" y="16"/>
                    <a:pt x="305" y="16"/>
                    <a:pt x="324" y="26"/>
                  </a:cubicBezTo>
                  <a:lnTo>
                    <a:pt x="353" y="26"/>
                  </a:lnTo>
                  <a:cubicBezTo>
                    <a:pt x="335" y="8"/>
                    <a:pt x="293" y="1"/>
                    <a:pt x="2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4"/>
            <p:cNvSpPr/>
            <p:nvPr/>
          </p:nvSpPr>
          <p:spPr>
            <a:xfrm>
              <a:off x="2747481" y="210518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4"/>
            <p:cNvSpPr/>
            <p:nvPr/>
          </p:nvSpPr>
          <p:spPr>
            <a:xfrm>
              <a:off x="2747481" y="216686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9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4"/>
            <p:cNvSpPr/>
            <p:nvPr/>
          </p:nvSpPr>
          <p:spPr>
            <a:xfrm>
              <a:off x="2747481" y="2228369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8"/>
                    <a:pt x="39" y="207"/>
                    <a:pt x="98" y="207"/>
                  </a:cubicBezTo>
                  <a:cubicBezTo>
                    <a:pt x="147" y="207"/>
                    <a:pt x="196" y="158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4"/>
            <p:cNvSpPr/>
            <p:nvPr/>
          </p:nvSpPr>
          <p:spPr>
            <a:xfrm>
              <a:off x="2747481" y="2290046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39" y="1"/>
                    <a:pt x="0" y="49"/>
                    <a:pt x="0" y="99"/>
                  </a:cubicBezTo>
                  <a:cubicBezTo>
                    <a:pt x="0" y="158"/>
                    <a:pt x="39" y="206"/>
                    <a:pt x="98" y="206"/>
                  </a:cubicBezTo>
                  <a:cubicBezTo>
                    <a:pt x="147" y="206"/>
                    <a:pt x="196" y="158"/>
                    <a:pt x="196" y="99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4"/>
            <p:cNvSpPr/>
            <p:nvPr/>
          </p:nvSpPr>
          <p:spPr>
            <a:xfrm>
              <a:off x="2747481" y="2351552"/>
              <a:ext cx="33471" cy="35341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8"/>
                    <a:pt x="39" y="207"/>
                    <a:pt x="98" y="207"/>
                  </a:cubicBezTo>
                  <a:cubicBezTo>
                    <a:pt x="147" y="207"/>
                    <a:pt x="196" y="158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4"/>
            <p:cNvSpPr/>
            <p:nvPr/>
          </p:nvSpPr>
          <p:spPr>
            <a:xfrm>
              <a:off x="2747481" y="2413228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39" y="1"/>
                    <a:pt x="0" y="49"/>
                    <a:pt x="0" y="108"/>
                  </a:cubicBezTo>
                  <a:cubicBezTo>
                    <a:pt x="0" y="158"/>
                    <a:pt x="39" y="206"/>
                    <a:pt x="98" y="206"/>
                  </a:cubicBezTo>
                  <a:cubicBezTo>
                    <a:pt x="147" y="206"/>
                    <a:pt x="196" y="158"/>
                    <a:pt x="196" y="108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4"/>
            <p:cNvSpPr/>
            <p:nvPr/>
          </p:nvSpPr>
          <p:spPr>
            <a:xfrm>
              <a:off x="2747481" y="247490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39" y="0"/>
                    <a:pt x="0" y="49"/>
                    <a:pt x="0" y="108"/>
                  </a:cubicBezTo>
                  <a:cubicBezTo>
                    <a:pt x="0" y="157"/>
                    <a:pt x="39" y="206"/>
                    <a:pt x="98" y="206"/>
                  </a:cubicBezTo>
                  <a:cubicBezTo>
                    <a:pt x="147" y="206"/>
                    <a:pt x="196" y="157"/>
                    <a:pt x="196" y="108"/>
                  </a:cubicBezTo>
                  <a:cubicBezTo>
                    <a:pt x="196" y="4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4"/>
            <p:cNvSpPr/>
            <p:nvPr/>
          </p:nvSpPr>
          <p:spPr>
            <a:xfrm>
              <a:off x="2747481" y="259978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0"/>
                    <a:pt x="0" y="98"/>
                  </a:cubicBezTo>
                  <a:cubicBezTo>
                    <a:pt x="0" y="147"/>
                    <a:pt x="39" y="196"/>
                    <a:pt x="98" y="196"/>
                  </a:cubicBezTo>
                  <a:cubicBezTo>
                    <a:pt x="147" y="196"/>
                    <a:pt x="196" y="147"/>
                    <a:pt x="196" y="98"/>
                  </a:cubicBezTo>
                  <a:cubicBezTo>
                    <a:pt x="196" y="4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4"/>
            <p:cNvSpPr/>
            <p:nvPr/>
          </p:nvSpPr>
          <p:spPr>
            <a:xfrm>
              <a:off x="2747481" y="266129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4"/>
            <p:cNvSpPr/>
            <p:nvPr/>
          </p:nvSpPr>
          <p:spPr>
            <a:xfrm>
              <a:off x="2747481" y="272296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7"/>
                    <a:pt x="39" y="197"/>
                    <a:pt x="98" y="197"/>
                  </a:cubicBezTo>
                  <a:cubicBezTo>
                    <a:pt x="147" y="197"/>
                    <a:pt x="196" y="147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4"/>
            <p:cNvSpPr/>
            <p:nvPr/>
          </p:nvSpPr>
          <p:spPr>
            <a:xfrm>
              <a:off x="2747481" y="27844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4"/>
            <p:cNvSpPr/>
            <p:nvPr/>
          </p:nvSpPr>
          <p:spPr>
            <a:xfrm>
              <a:off x="2747481" y="284615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7"/>
                    <a:pt x="39" y="197"/>
                    <a:pt x="98" y="197"/>
                  </a:cubicBezTo>
                  <a:cubicBezTo>
                    <a:pt x="147" y="197"/>
                    <a:pt x="196" y="147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4"/>
            <p:cNvSpPr/>
            <p:nvPr/>
          </p:nvSpPr>
          <p:spPr>
            <a:xfrm>
              <a:off x="2747481" y="290765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4"/>
            <p:cNvSpPr/>
            <p:nvPr/>
          </p:nvSpPr>
          <p:spPr>
            <a:xfrm>
              <a:off x="2747481" y="3031011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47"/>
                    <a:pt x="39" y="196"/>
                    <a:pt x="98" y="196"/>
                  </a:cubicBezTo>
                  <a:cubicBezTo>
                    <a:pt x="147" y="196"/>
                    <a:pt x="196" y="14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4"/>
            <p:cNvSpPr/>
            <p:nvPr/>
          </p:nvSpPr>
          <p:spPr>
            <a:xfrm>
              <a:off x="2747481" y="309251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4"/>
            <p:cNvSpPr/>
            <p:nvPr/>
          </p:nvSpPr>
          <p:spPr>
            <a:xfrm>
              <a:off x="2747481" y="315419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4"/>
            <p:cNvSpPr/>
            <p:nvPr/>
          </p:nvSpPr>
          <p:spPr>
            <a:xfrm>
              <a:off x="2747481" y="321587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4"/>
            <p:cNvSpPr/>
            <p:nvPr/>
          </p:nvSpPr>
          <p:spPr>
            <a:xfrm>
              <a:off x="2747481" y="327737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4"/>
            <p:cNvSpPr/>
            <p:nvPr/>
          </p:nvSpPr>
          <p:spPr>
            <a:xfrm>
              <a:off x="2747481" y="333905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4"/>
            <p:cNvSpPr/>
            <p:nvPr/>
          </p:nvSpPr>
          <p:spPr>
            <a:xfrm>
              <a:off x="2747481" y="346223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4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4"/>
            <p:cNvSpPr/>
            <p:nvPr/>
          </p:nvSpPr>
          <p:spPr>
            <a:xfrm>
              <a:off x="2747481" y="352374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4"/>
            <p:cNvSpPr/>
            <p:nvPr/>
          </p:nvSpPr>
          <p:spPr>
            <a:xfrm>
              <a:off x="2747481" y="358541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9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4"/>
            <p:cNvSpPr/>
            <p:nvPr/>
          </p:nvSpPr>
          <p:spPr>
            <a:xfrm>
              <a:off x="2747481" y="364692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8"/>
                    <a:pt x="39" y="197"/>
                    <a:pt x="98" y="197"/>
                  </a:cubicBezTo>
                  <a:cubicBezTo>
                    <a:pt x="147" y="197"/>
                    <a:pt x="196" y="158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4"/>
            <p:cNvSpPr/>
            <p:nvPr/>
          </p:nvSpPr>
          <p:spPr>
            <a:xfrm>
              <a:off x="2747481" y="37086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9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4"/>
            <p:cNvSpPr/>
            <p:nvPr/>
          </p:nvSpPr>
          <p:spPr>
            <a:xfrm>
              <a:off x="2747481" y="31215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47"/>
                    <a:pt x="39" y="196"/>
                    <a:pt x="98" y="196"/>
                  </a:cubicBezTo>
                  <a:cubicBezTo>
                    <a:pt x="147" y="196"/>
                    <a:pt x="196" y="14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4"/>
            <p:cNvSpPr/>
            <p:nvPr/>
          </p:nvSpPr>
          <p:spPr>
            <a:xfrm>
              <a:off x="2747481" y="37366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0"/>
                    <a:pt x="0" y="98"/>
                  </a:cubicBezTo>
                  <a:cubicBezTo>
                    <a:pt x="0" y="148"/>
                    <a:pt x="39" y="196"/>
                    <a:pt x="98" y="196"/>
                  </a:cubicBezTo>
                  <a:cubicBezTo>
                    <a:pt x="147" y="196"/>
                    <a:pt x="196" y="148"/>
                    <a:pt x="196" y="98"/>
                  </a:cubicBezTo>
                  <a:cubicBezTo>
                    <a:pt x="196" y="4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4"/>
            <p:cNvSpPr/>
            <p:nvPr/>
          </p:nvSpPr>
          <p:spPr>
            <a:xfrm>
              <a:off x="2747481" y="43533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0"/>
                    <a:pt x="0" y="98"/>
                  </a:cubicBezTo>
                  <a:cubicBezTo>
                    <a:pt x="0" y="147"/>
                    <a:pt x="39" y="196"/>
                    <a:pt x="98" y="196"/>
                  </a:cubicBezTo>
                  <a:cubicBezTo>
                    <a:pt x="147" y="196"/>
                    <a:pt x="196" y="147"/>
                    <a:pt x="196" y="98"/>
                  </a:cubicBezTo>
                  <a:cubicBezTo>
                    <a:pt x="196" y="4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4"/>
            <p:cNvSpPr/>
            <p:nvPr/>
          </p:nvSpPr>
          <p:spPr>
            <a:xfrm>
              <a:off x="2747481" y="49684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4"/>
            <p:cNvSpPr/>
            <p:nvPr/>
          </p:nvSpPr>
          <p:spPr>
            <a:xfrm>
              <a:off x="2747481" y="55852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7"/>
                    <a:pt x="39" y="197"/>
                    <a:pt x="98" y="197"/>
                  </a:cubicBezTo>
                  <a:cubicBezTo>
                    <a:pt x="147" y="197"/>
                    <a:pt x="196" y="147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4"/>
            <p:cNvSpPr/>
            <p:nvPr/>
          </p:nvSpPr>
          <p:spPr>
            <a:xfrm>
              <a:off x="2747481" y="62002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4"/>
            <p:cNvSpPr/>
            <p:nvPr/>
          </p:nvSpPr>
          <p:spPr>
            <a:xfrm>
              <a:off x="2747481" y="68170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4"/>
            <p:cNvSpPr/>
            <p:nvPr/>
          </p:nvSpPr>
          <p:spPr>
            <a:xfrm>
              <a:off x="2747481" y="74321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58"/>
                    <a:pt x="39" y="197"/>
                    <a:pt x="98" y="197"/>
                  </a:cubicBezTo>
                  <a:cubicBezTo>
                    <a:pt x="147" y="197"/>
                    <a:pt x="196" y="15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4"/>
            <p:cNvSpPr/>
            <p:nvPr/>
          </p:nvSpPr>
          <p:spPr>
            <a:xfrm>
              <a:off x="2747481" y="80488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58"/>
                    <a:pt x="39" y="197"/>
                    <a:pt x="98" y="197"/>
                  </a:cubicBezTo>
                  <a:cubicBezTo>
                    <a:pt x="147" y="197"/>
                    <a:pt x="196" y="15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4"/>
            <p:cNvSpPr/>
            <p:nvPr/>
          </p:nvSpPr>
          <p:spPr>
            <a:xfrm>
              <a:off x="2747481" y="866563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8" y="0"/>
                  </a:moveTo>
                  <a:cubicBezTo>
                    <a:pt x="39" y="0"/>
                    <a:pt x="0" y="3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3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4"/>
            <p:cNvSpPr/>
            <p:nvPr/>
          </p:nvSpPr>
          <p:spPr>
            <a:xfrm>
              <a:off x="2747481" y="92806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58"/>
                    <a:pt x="39" y="197"/>
                    <a:pt x="98" y="197"/>
                  </a:cubicBezTo>
                  <a:cubicBezTo>
                    <a:pt x="147" y="197"/>
                    <a:pt x="196" y="15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4"/>
            <p:cNvSpPr/>
            <p:nvPr/>
          </p:nvSpPr>
          <p:spPr>
            <a:xfrm>
              <a:off x="2747481" y="98974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50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5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4"/>
            <p:cNvSpPr/>
            <p:nvPr/>
          </p:nvSpPr>
          <p:spPr>
            <a:xfrm>
              <a:off x="2747481" y="111292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50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5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4"/>
            <p:cNvSpPr/>
            <p:nvPr/>
          </p:nvSpPr>
          <p:spPr>
            <a:xfrm>
              <a:off x="2747481" y="117460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4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4"/>
            <p:cNvSpPr/>
            <p:nvPr/>
          </p:nvSpPr>
          <p:spPr>
            <a:xfrm>
              <a:off x="2747481" y="123611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50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5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4"/>
            <p:cNvSpPr/>
            <p:nvPr/>
          </p:nvSpPr>
          <p:spPr>
            <a:xfrm>
              <a:off x="2747481" y="129778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9"/>
                    <a:pt x="0" y="98"/>
                  </a:cubicBezTo>
                  <a:cubicBezTo>
                    <a:pt x="0" y="157"/>
                    <a:pt x="39" y="196"/>
                    <a:pt x="98" y="196"/>
                  </a:cubicBezTo>
                  <a:cubicBezTo>
                    <a:pt x="147" y="196"/>
                    <a:pt x="196" y="157"/>
                    <a:pt x="196" y="98"/>
                  </a:cubicBezTo>
                  <a:cubicBezTo>
                    <a:pt x="196" y="4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4"/>
            <p:cNvSpPr/>
            <p:nvPr/>
          </p:nvSpPr>
          <p:spPr>
            <a:xfrm>
              <a:off x="2747481" y="135929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4"/>
            <p:cNvSpPr/>
            <p:nvPr/>
          </p:nvSpPr>
          <p:spPr>
            <a:xfrm>
              <a:off x="2747481" y="142097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9"/>
                    <a:pt x="0" y="99"/>
                  </a:cubicBezTo>
                  <a:cubicBezTo>
                    <a:pt x="0" y="157"/>
                    <a:pt x="39" y="197"/>
                    <a:pt x="98" y="197"/>
                  </a:cubicBezTo>
                  <a:cubicBezTo>
                    <a:pt x="147" y="197"/>
                    <a:pt x="196" y="157"/>
                    <a:pt x="196" y="99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4"/>
            <p:cNvSpPr/>
            <p:nvPr/>
          </p:nvSpPr>
          <p:spPr>
            <a:xfrm>
              <a:off x="2747481" y="14824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8"/>
                    <a:pt x="39" y="197"/>
                    <a:pt x="98" y="197"/>
                  </a:cubicBezTo>
                  <a:cubicBezTo>
                    <a:pt x="147" y="197"/>
                    <a:pt x="196" y="158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4"/>
            <p:cNvSpPr/>
            <p:nvPr/>
          </p:nvSpPr>
          <p:spPr>
            <a:xfrm>
              <a:off x="2730830" y="202702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4"/>
            <p:cNvSpPr/>
            <p:nvPr/>
          </p:nvSpPr>
          <p:spPr>
            <a:xfrm>
              <a:off x="2730830" y="252145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9"/>
                    <a:pt x="0" y="196"/>
                  </a:cubicBezTo>
                  <a:cubicBezTo>
                    <a:pt x="0" y="305"/>
                    <a:pt x="88" y="392"/>
                    <a:pt x="196" y="392"/>
                  </a:cubicBezTo>
                  <a:cubicBezTo>
                    <a:pt x="304" y="392"/>
                    <a:pt x="392" y="305"/>
                    <a:pt x="392" y="196"/>
                  </a:cubicBezTo>
                  <a:cubicBezTo>
                    <a:pt x="392" y="8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4"/>
            <p:cNvSpPr/>
            <p:nvPr/>
          </p:nvSpPr>
          <p:spPr>
            <a:xfrm>
              <a:off x="2730830" y="2952684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9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4"/>
            <p:cNvSpPr/>
            <p:nvPr/>
          </p:nvSpPr>
          <p:spPr>
            <a:xfrm>
              <a:off x="2730830" y="338390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9"/>
                    <a:pt x="0" y="196"/>
                  </a:cubicBezTo>
                  <a:cubicBezTo>
                    <a:pt x="0" y="305"/>
                    <a:pt x="88" y="392"/>
                    <a:pt x="196" y="392"/>
                  </a:cubicBezTo>
                  <a:cubicBezTo>
                    <a:pt x="304" y="392"/>
                    <a:pt x="392" y="305"/>
                    <a:pt x="392" y="196"/>
                  </a:cubicBezTo>
                  <a:cubicBezTo>
                    <a:pt x="392" y="8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4"/>
            <p:cNvSpPr/>
            <p:nvPr/>
          </p:nvSpPr>
          <p:spPr>
            <a:xfrm>
              <a:off x="2730830" y="1034771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4"/>
            <p:cNvSpPr/>
            <p:nvPr/>
          </p:nvSpPr>
          <p:spPr>
            <a:xfrm>
              <a:off x="2730830" y="1527502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8"/>
                    <a:pt x="0" y="197"/>
                  </a:cubicBezTo>
                  <a:cubicBezTo>
                    <a:pt x="0" y="304"/>
                    <a:pt x="88" y="393"/>
                    <a:pt x="196" y="393"/>
                  </a:cubicBezTo>
                  <a:cubicBezTo>
                    <a:pt x="304" y="393"/>
                    <a:pt x="392" y="304"/>
                    <a:pt x="392" y="197"/>
                  </a:cubicBezTo>
                  <a:cubicBezTo>
                    <a:pt x="392" y="88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4"/>
            <p:cNvSpPr/>
            <p:nvPr/>
          </p:nvSpPr>
          <p:spPr>
            <a:xfrm>
              <a:off x="2747481" y="1605659"/>
              <a:ext cx="33471" cy="35341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98" y="1"/>
                  </a:moveTo>
                  <a:cubicBezTo>
                    <a:pt x="39" y="1"/>
                    <a:pt x="0" y="50"/>
                    <a:pt x="0" y="99"/>
                  </a:cubicBezTo>
                  <a:cubicBezTo>
                    <a:pt x="0" y="158"/>
                    <a:pt x="39" y="207"/>
                    <a:pt x="98" y="207"/>
                  </a:cubicBezTo>
                  <a:cubicBezTo>
                    <a:pt x="147" y="207"/>
                    <a:pt x="196" y="158"/>
                    <a:pt x="196" y="99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4"/>
            <p:cNvSpPr/>
            <p:nvPr/>
          </p:nvSpPr>
          <p:spPr>
            <a:xfrm>
              <a:off x="2747481" y="166733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39" y="1"/>
                    <a:pt x="0" y="49"/>
                    <a:pt x="0" y="99"/>
                  </a:cubicBezTo>
                  <a:cubicBezTo>
                    <a:pt x="0" y="158"/>
                    <a:pt x="39" y="206"/>
                    <a:pt x="98" y="206"/>
                  </a:cubicBezTo>
                  <a:cubicBezTo>
                    <a:pt x="147" y="206"/>
                    <a:pt x="196" y="158"/>
                    <a:pt x="196" y="99"/>
                  </a:cubicBezTo>
                  <a:cubicBezTo>
                    <a:pt x="196" y="4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4"/>
            <p:cNvSpPr/>
            <p:nvPr/>
          </p:nvSpPr>
          <p:spPr>
            <a:xfrm>
              <a:off x="2747481" y="1729012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39" y="0"/>
                    <a:pt x="0" y="49"/>
                    <a:pt x="0" y="108"/>
                  </a:cubicBezTo>
                  <a:cubicBezTo>
                    <a:pt x="0" y="157"/>
                    <a:pt x="39" y="206"/>
                    <a:pt x="98" y="206"/>
                  </a:cubicBezTo>
                  <a:cubicBezTo>
                    <a:pt x="147" y="206"/>
                    <a:pt x="196" y="157"/>
                    <a:pt x="196" y="108"/>
                  </a:cubicBezTo>
                  <a:cubicBezTo>
                    <a:pt x="196" y="49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4"/>
            <p:cNvSpPr/>
            <p:nvPr/>
          </p:nvSpPr>
          <p:spPr>
            <a:xfrm>
              <a:off x="2747481" y="1790518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1"/>
                  </a:moveTo>
                  <a:cubicBezTo>
                    <a:pt x="39" y="1"/>
                    <a:pt x="0" y="50"/>
                    <a:pt x="0" y="108"/>
                  </a:cubicBezTo>
                  <a:cubicBezTo>
                    <a:pt x="0" y="158"/>
                    <a:pt x="39" y="206"/>
                    <a:pt x="98" y="206"/>
                  </a:cubicBezTo>
                  <a:cubicBezTo>
                    <a:pt x="147" y="206"/>
                    <a:pt x="196" y="158"/>
                    <a:pt x="196" y="108"/>
                  </a:cubicBezTo>
                  <a:cubicBezTo>
                    <a:pt x="196" y="5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4"/>
            <p:cNvSpPr/>
            <p:nvPr/>
          </p:nvSpPr>
          <p:spPr>
            <a:xfrm>
              <a:off x="2747481" y="185219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8" y="0"/>
                  </a:moveTo>
                  <a:cubicBezTo>
                    <a:pt x="39" y="0"/>
                    <a:pt x="0" y="50"/>
                    <a:pt x="0" y="108"/>
                  </a:cubicBezTo>
                  <a:cubicBezTo>
                    <a:pt x="0" y="157"/>
                    <a:pt x="39" y="206"/>
                    <a:pt x="98" y="206"/>
                  </a:cubicBezTo>
                  <a:cubicBezTo>
                    <a:pt x="147" y="206"/>
                    <a:pt x="196" y="157"/>
                    <a:pt x="196" y="108"/>
                  </a:cubicBezTo>
                  <a:cubicBezTo>
                    <a:pt x="196" y="5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4"/>
            <p:cNvSpPr/>
            <p:nvPr/>
          </p:nvSpPr>
          <p:spPr>
            <a:xfrm>
              <a:off x="2747481" y="191540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1"/>
                  </a:moveTo>
                  <a:cubicBezTo>
                    <a:pt x="39" y="1"/>
                    <a:pt x="0" y="40"/>
                    <a:pt x="0" y="99"/>
                  </a:cubicBezTo>
                  <a:cubicBezTo>
                    <a:pt x="0" y="148"/>
                    <a:pt x="39" y="197"/>
                    <a:pt x="98" y="197"/>
                  </a:cubicBezTo>
                  <a:cubicBezTo>
                    <a:pt x="147" y="197"/>
                    <a:pt x="196" y="148"/>
                    <a:pt x="196" y="99"/>
                  </a:cubicBezTo>
                  <a:cubicBezTo>
                    <a:pt x="196" y="40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4"/>
            <p:cNvSpPr/>
            <p:nvPr/>
          </p:nvSpPr>
          <p:spPr>
            <a:xfrm>
              <a:off x="2747481" y="19770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8" y="0"/>
                  </a:moveTo>
                  <a:cubicBezTo>
                    <a:pt x="39" y="0"/>
                    <a:pt x="0" y="40"/>
                    <a:pt x="0" y="98"/>
                  </a:cubicBezTo>
                  <a:cubicBezTo>
                    <a:pt x="0" y="147"/>
                    <a:pt x="39" y="196"/>
                    <a:pt x="98" y="196"/>
                  </a:cubicBezTo>
                  <a:cubicBezTo>
                    <a:pt x="147" y="196"/>
                    <a:pt x="196" y="147"/>
                    <a:pt x="196" y="98"/>
                  </a:cubicBezTo>
                  <a:cubicBezTo>
                    <a:pt x="196" y="40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4"/>
            <p:cNvSpPr/>
            <p:nvPr/>
          </p:nvSpPr>
          <p:spPr>
            <a:xfrm>
              <a:off x="2749010" y="25370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50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5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4"/>
            <p:cNvSpPr/>
            <p:nvPr/>
          </p:nvSpPr>
          <p:spPr>
            <a:xfrm>
              <a:off x="2749010" y="31538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9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49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4"/>
            <p:cNvSpPr/>
            <p:nvPr/>
          </p:nvSpPr>
          <p:spPr>
            <a:xfrm>
              <a:off x="2749010" y="-12076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40"/>
                    <a:pt x="1" y="98"/>
                  </a:cubicBezTo>
                  <a:cubicBezTo>
                    <a:pt x="1" y="157"/>
                    <a:pt x="50" y="196"/>
                    <a:pt x="99" y="196"/>
                  </a:cubicBezTo>
                  <a:cubicBezTo>
                    <a:pt x="157" y="196"/>
                    <a:pt x="197" y="157"/>
                    <a:pt x="197" y="98"/>
                  </a:cubicBezTo>
                  <a:cubicBezTo>
                    <a:pt x="197" y="40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4"/>
            <p:cNvSpPr/>
            <p:nvPr/>
          </p:nvSpPr>
          <p:spPr>
            <a:xfrm>
              <a:off x="2749010" y="-5926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7"/>
                    <a:pt x="50" y="197"/>
                    <a:pt x="99" y="197"/>
                  </a:cubicBezTo>
                  <a:cubicBezTo>
                    <a:pt x="157" y="197"/>
                    <a:pt x="197" y="157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4"/>
            <p:cNvSpPr/>
            <p:nvPr/>
          </p:nvSpPr>
          <p:spPr>
            <a:xfrm>
              <a:off x="2749010" y="241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7"/>
                    <a:pt x="50" y="197"/>
                    <a:pt x="99" y="197"/>
                  </a:cubicBezTo>
                  <a:cubicBezTo>
                    <a:pt x="157" y="197"/>
                    <a:pt x="197" y="157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4"/>
            <p:cNvSpPr/>
            <p:nvPr/>
          </p:nvSpPr>
          <p:spPr>
            <a:xfrm>
              <a:off x="2749010" y="6392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4"/>
            <p:cNvSpPr/>
            <p:nvPr/>
          </p:nvSpPr>
          <p:spPr>
            <a:xfrm>
              <a:off x="2749010" y="12559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4"/>
            <p:cNvSpPr/>
            <p:nvPr/>
          </p:nvSpPr>
          <p:spPr>
            <a:xfrm>
              <a:off x="2749010" y="18710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50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5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4"/>
            <p:cNvSpPr/>
            <p:nvPr/>
          </p:nvSpPr>
          <p:spPr>
            <a:xfrm>
              <a:off x="2749010" y="24878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9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49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4"/>
            <p:cNvSpPr/>
            <p:nvPr/>
          </p:nvSpPr>
          <p:spPr>
            <a:xfrm>
              <a:off x="2749010" y="-135956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47"/>
                    <a:pt x="50" y="197"/>
                    <a:pt x="99" y="197"/>
                  </a:cubicBezTo>
                  <a:cubicBezTo>
                    <a:pt x="157" y="197"/>
                    <a:pt x="197" y="147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4"/>
            <p:cNvSpPr/>
            <p:nvPr/>
          </p:nvSpPr>
          <p:spPr>
            <a:xfrm>
              <a:off x="2749010" y="-1297886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50" y="0"/>
                    <a:pt x="1" y="39"/>
                    <a:pt x="1" y="98"/>
                  </a:cubicBezTo>
                  <a:cubicBezTo>
                    <a:pt x="1" y="147"/>
                    <a:pt x="50" y="196"/>
                    <a:pt x="99" y="196"/>
                  </a:cubicBezTo>
                  <a:cubicBezTo>
                    <a:pt x="157" y="196"/>
                    <a:pt x="197" y="147"/>
                    <a:pt x="197" y="98"/>
                  </a:cubicBezTo>
                  <a:cubicBezTo>
                    <a:pt x="197" y="39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4"/>
            <p:cNvSpPr/>
            <p:nvPr/>
          </p:nvSpPr>
          <p:spPr>
            <a:xfrm>
              <a:off x="2749010" y="-123638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48"/>
                    <a:pt x="50" y="197"/>
                    <a:pt x="99" y="197"/>
                  </a:cubicBezTo>
                  <a:cubicBezTo>
                    <a:pt x="157" y="197"/>
                    <a:pt x="197" y="148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4"/>
            <p:cNvSpPr/>
            <p:nvPr/>
          </p:nvSpPr>
          <p:spPr>
            <a:xfrm>
              <a:off x="2749010" y="-111302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39"/>
                    <a:pt x="1" y="98"/>
                  </a:cubicBezTo>
                  <a:cubicBezTo>
                    <a:pt x="1" y="147"/>
                    <a:pt x="50" y="196"/>
                    <a:pt x="99" y="196"/>
                  </a:cubicBezTo>
                  <a:cubicBezTo>
                    <a:pt x="157" y="196"/>
                    <a:pt x="197" y="147"/>
                    <a:pt x="197" y="98"/>
                  </a:cubicBezTo>
                  <a:cubicBezTo>
                    <a:pt x="197" y="39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4"/>
            <p:cNvSpPr/>
            <p:nvPr/>
          </p:nvSpPr>
          <p:spPr>
            <a:xfrm>
              <a:off x="2749010" y="-105152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39"/>
                    <a:pt x="1" y="98"/>
                  </a:cubicBezTo>
                  <a:cubicBezTo>
                    <a:pt x="1" y="148"/>
                    <a:pt x="50" y="196"/>
                    <a:pt x="99" y="196"/>
                  </a:cubicBezTo>
                  <a:cubicBezTo>
                    <a:pt x="157" y="196"/>
                    <a:pt x="197" y="148"/>
                    <a:pt x="197" y="98"/>
                  </a:cubicBezTo>
                  <a:cubicBezTo>
                    <a:pt x="197" y="39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4"/>
            <p:cNvSpPr/>
            <p:nvPr/>
          </p:nvSpPr>
          <p:spPr>
            <a:xfrm>
              <a:off x="2749010" y="-98984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39"/>
                    <a:pt x="1" y="98"/>
                  </a:cubicBezTo>
                  <a:cubicBezTo>
                    <a:pt x="1" y="147"/>
                    <a:pt x="50" y="196"/>
                    <a:pt x="99" y="196"/>
                  </a:cubicBezTo>
                  <a:cubicBezTo>
                    <a:pt x="157" y="196"/>
                    <a:pt x="197" y="147"/>
                    <a:pt x="197" y="98"/>
                  </a:cubicBezTo>
                  <a:cubicBezTo>
                    <a:pt x="197" y="39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4"/>
            <p:cNvSpPr/>
            <p:nvPr/>
          </p:nvSpPr>
          <p:spPr>
            <a:xfrm>
              <a:off x="2749010" y="-92833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40"/>
                    <a:pt x="1" y="98"/>
                  </a:cubicBezTo>
                  <a:cubicBezTo>
                    <a:pt x="1" y="148"/>
                    <a:pt x="50" y="196"/>
                    <a:pt x="99" y="196"/>
                  </a:cubicBezTo>
                  <a:cubicBezTo>
                    <a:pt x="157" y="196"/>
                    <a:pt x="197" y="148"/>
                    <a:pt x="197" y="98"/>
                  </a:cubicBezTo>
                  <a:cubicBezTo>
                    <a:pt x="197" y="40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4"/>
            <p:cNvSpPr/>
            <p:nvPr/>
          </p:nvSpPr>
          <p:spPr>
            <a:xfrm>
              <a:off x="2749010" y="-86666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40"/>
                    <a:pt x="1" y="98"/>
                  </a:cubicBezTo>
                  <a:cubicBezTo>
                    <a:pt x="1" y="147"/>
                    <a:pt x="50" y="196"/>
                    <a:pt x="99" y="196"/>
                  </a:cubicBezTo>
                  <a:cubicBezTo>
                    <a:pt x="157" y="196"/>
                    <a:pt x="197" y="147"/>
                    <a:pt x="197" y="98"/>
                  </a:cubicBezTo>
                  <a:cubicBezTo>
                    <a:pt x="197" y="40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4"/>
            <p:cNvSpPr/>
            <p:nvPr/>
          </p:nvSpPr>
          <p:spPr>
            <a:xfrm>
              <a:off x="2749010" y="-80515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7"/>
                    <a:pt x="50" y="197"/>
                    <a:pt x="99" y="197"/>
                  </a:cubicBezTo>
                  <a:cubicBezTo>
                    <a:pt x="157" y="197"/>
                    <a:pt x="197" y="157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4"/>
            <p:cNvSpPr/>
            <p:nvPr/>
          </p:nvSpPr>
          <p:spPr>
            <a:xfrm>
              <a:off x="2749010" y="-74347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7"/>
                    <a:pt x="50" y="197"/>
                    <a:pt x="99" y="197"/>
                  </a:cubicBezTo>
                  <a:cubicBezTo>
                    <a:pt x="157" y="197"/>
                    <a:pt x="197" y="157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4"/>
            <p:cNvSpPr/>
            <p:nvPr/>
          </p:nvSpPr>
          <p:spPr>
            <a:xfrm>
              <a:off x="2732359" y="-199096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9"/>
                    <a:pt x="1" y="196"/>
                  </a:cubicBezTo>
                  <a:cubicBezTo>
                    <a:pt x="1" y="305"/>
                    <a:pt x="89" y="392"/>
                    <a:pt x="197" y="392"/>
                  </a:cubicBezTo>
                  <a:cubicBezTo>
                    <a:pt x="305" y="392"/>
                    <a:pt x="393" y="305"/>
                    <a:pt x="393" y="196"/>
                  </a:cubicBezTo>
                  <a:cubicBezTo>
                    <a:pt x="393" y="89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4"/>
            <p:cNvSpPr/>
            <p:nvPr/>
          </p:nvSpPr>
          <p:spPr>
            <a:xfrm>
              <a:off x="2732359" y="293805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9"/>
                    <a:pt x="1" y="196"/>
                  </a:cubicBezTo>
                  <a:cubicBezTo>
                    <a:pt x="1" y="304"/>
                    <a:pt x="89" y="392"/>
                    <a:pt x="197" y="392"/>
                  </a:cubicBezTo>
                  <a:cubicBezTo>
                    <a:pt x="305" y="392"/>
                    <a:pt x="393" y="304"/>
                    <a:pt x="393" y="196"/>
                  </a:cubicBezTo>
                  <a:cubicBezTo>
                    <a:pt x="393" y="89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4"/>
            <p:cNvSpPr/>
            <p:nvPr/>
          </p:nvSpPr>
          <p:spPr>
            <a:xfrm>
              <a:off x="2732359" y="-1191354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9"/>
                    <a:pt x="1" y="196"/>
                  </a:cubicBezTo>
                  <a:cubicBezTo>
                    <a:pt x="1" y="304"/>
                    <a:pt x="89" y="392"/>
                    <a:pt x="197" y="392"/>
                  </a:cubicBezTo>
                  <a:cubicBezTo>
                    <a:pt x="305" y="392"/>
                    <a:pt x="393" y="304"/>
                    <a:pt x="393" y="196"/>
                  </a:cubicBezTo>
                  <a:cubicBezTo>
                    <a:pt x="393" y="89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4"/>
            <p:cNvSpPr/>
            <p:nvPr/>
          </p:nvSpPr>
          <p:spPr>
            <a:xfrm>
              <a:off x="2732359" y="-698623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89" y="1"/>
                    <a:pt x="1" y="89"/>
                    <a:pt x="1" y="197"/>
                  </a:cubicBezTo>
                  <a:cubicBezTo>
                    <a:pt x="1" y="305"/>
                    <a:pt x="89" y="393"/>
                    <a:pt x="197" y="393"/>
                  </a:cubicBezTo>
                  <a:cubicBezTo>
                    <a:pt x="305" y="393"/>
                    <a:pt x="393" y="305"/>
                    <a:pt x="393" y="197"/>
                  </a:cubicBezTo>
                  <a:cubicBezTo>
                    <a:pt x="393" y="89"/>
                    <a:pt x="305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4"/>
            <p:cNvSpPr/>
            <p:nvPr/>
          </p:nvSpPr>
          <p:spPr>
            <a:xfrm>
              <a:off x="2749010" y="-62029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7"/>
                    <a:pt x="50" y="197"/>
                    <a:pt x="99" y="197"/>
                  </a:cubicBezTo>
                  <a:cubicBezTo>
                    <a:pt x="157" y="197"/>
                    <a:pt x="197" y="157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4"/>
            <p:cNvSpPr/>
            <p:nvPr/>
          </p:nvSpPr>
          <p:spPr>
            <a:xfrm>
              <a:off x="2749010" y="-55879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0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4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4"/>
            <p:cNvSpPr/>
            <p:nvPr/>
          </p:nvSpPr>
          <p:spPr>
            <a:xfrm>
              <a:off x="2749010" y="-49711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49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49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4"/>
            <p:cNvSpPr/>
            <p:nvPr/>
          </p:nvSpPr>
          <p:spPr>
            <a:xfrm>
              <a:off x="2749010" y="-435437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50" y="0"/>
                    <a:pt x="1" y="49"/>
                    <a:pt x="1" y="98"/>
                  </a:cubicBezTo>
                  <a:cubicBezTo>
                    <a:pt x="1" y="157"/>
                    <a:pt x="50" y="196"/>
                    <a:pt x="99" y="196"/>
                  </a:cubicBezTo>
                  <a:cubicBezTo>
                    <a:pt x="157" y="196"/>
                    <a:pt x="197" y="157"/>
                    <a:pt x="197" y="98"/>
                  </a:cubicBezTo>
                  <a:cubicBezTo>
                    <a:pt x="197" y="49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4"/>
            <p:cNvSpPr/>
            <p:nvPr/>
          </p:nvSpPr>
          <p:spPr>
            <a:xfrm>
              <a:off x="2749010" y="-37393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50" y="1"/>
                    <a:pt x="1" y="50"/>
                    <a:pt x="1" y="99"/>
                  </a:cubicBezTo>
                  <a:cubicBezTo>
                    <a:pt x="1" y="158"/>
                    <a:pt x="50" y="197"/>
                    <a:pt x="99" y="197"/>
                  </a:cubicBezTo>
                  <a:cubicBezTo>
                    <a:pt x="157" y="197"/>
                    <a:pt x="197" y="158"/>
                    <a:pt x="197" y="99"/>
                  </a:cubicBezTo>
                  <a:cubicBezTo>
                    <a:pt x="197" y="50"/>
                    <a:pt x="157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4"/>
            <p:cNvSpPr/>
            <p:nvPr/>
          </p:nvSpPr>
          <p:spPr>
            <a:xfrm>
              <a:off x="2749010" y="-31225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50"/>
                    <a:pt x="1" y="98"/>
                  </a:cubicBezTo>
                  <a:cubicBezTo>
                    <a:pt x="1" y="157"/>
                    <a:pt x="50" y="196"/>
                    <a:pt x="99" y="196"/>
                  </a:cubicBezTo>
                  <a:cubicBezTo>
                    <a:pt x="157" y="196"/>
                    <a:pt x="197" y="157"/>
                    <a:pt x="197" y="98"/>
                  </a:cubicBezTo>
                  <a:cubicBezTo>
                    <a:pt x="197" y="50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4"/>
            <p:cNvSpPr/>
            <p:nvPr/>
          </p:nvSpPr>
          <p:spPr>
            <a:xfrm>
              <a:off x="2749010" y="-25057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50" y="0"/>
                    <a:pt x="1" y="49"/>
                    <a:pt x="1" y="98"/>
                  </a:cubicBezTo>
                  <a:cubicBezTo>
                    <a:pt x="1" y="157"/>
                    <a:pt x="50" y="196"/>
                    <a:pt x="99" y="196"/>
                  </a:cubicBezTo>
                  <a:cubicBezTo>
                    <a:pt x="157" y="196"/>
                    <a:pt x="197" y="157"/>
                    <a:pt x="197" y="98"/>
                  </a:cubicBezTo>
                  <a:cubicBezTo>
                    <a:pt x="197" y="49"/>
                    <a:pt x="157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4"/>
            <p:cNvSpPr/>
            <p:nvPr/>
          </p:nvSpPr>
          <p:spPr>
            <a:xfrm>
              <a:off x="2359413" y="1056349"/>
              <a:ext cx="175002" cy="306518"/>
            </a:xfrm>
            <a:custGeom>
              <a:avLst/>
              <a:gdLst/>
              <a:ahLst/>
              <a:cxnLst/>
              <a:rect l="l" t="t" r="r" b="b"/>
              <a:pathLst>
                <a:path w="1030" h="1804" extrusionOk="0">
                  <a:moveTo>
                    <a:pt x="520" y="118"/>
                  </a:moveTo>
                  <a:cubicBezTo>
                    <a:pt x="736" y="118"/>
                    <a:pt x="912" y="304"/>
                    <a:pt x="912" y="520"/>
                  </a:cubicBezTo>
                  <a:cubicBezTo>
                    <a:pt x="912" y="696"/>
                    <a:pt x="667" y="1245"/>
                    <a:pt x="520" y="1539"/>
                  </a:cubicBezTo>
                  <a:cubicBezTo>
                    <a:pt x="373" y="1245"/>
                    <a:pt x="118" y="696"/>
                    <a:pt x="118" y="520"/>
                  </a:cubicBezTo>
                  <a:cubicBezTo>
                    <a:pt x="118" y="304"/>
                    <a:pt x="295" y="118"/>
                    <a:pt x="520" y="118"/>
                  </a:cubicBezTo>
                  <a:close/>
                  <a:moveTo>
                    <a:pt x="520" y="0"/>
                  </a:moveTo>
                  <a:cubicBezTo>
                    <a:pt x="226" y="0"/>
                    <a:pt x="1" y="235"/>
                    <a:pt x="1" y="520"/>
                  </a:cubicBezTo>
                  <a:cubicBezTo>
                    <a:pt x="1" y="784"/>
                    <a:pt x="412" y="1607"/>
                    <a:pt x="462" y="1705"/>
                  </a:cubicBezTo>
                  <a:lnTo>
                    <a:pt x="520" y="1803"/>
                  </a:lnTo>
                  <a:lnTo>
                    <a:pt x="569" y="1705"/>
                  </a:lnTo>
                  <a:cubicBezTo>
                    <a:pt x="618" y="1607"/>
                    <a:pt x="1030" y="784"/>
                    <a:pt x="1030" y="520"/>
                  </a:cubicBezTo>
                  <a:cubicBezTo>
                    <a:pt x="1030" y="235"/>
                    <a:pt x="804" y="0"/>
                    <a:pt x="52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4"/>
            <p:cNvSpPr/>
            <p:nvPr/>
          </p:nvSpPr>
          <p:spPr>
            <a:xfrm>
              <a:off x="2279557" y="1306962"/>
              <a:ext cx="336412" cy="190809"/>
            </a:xfrm>
            <a:custGeom>
              <a:avLst/>
              <a:gdLst/>
              <a:ahLst/>
              <a:cxnLst/>
              <a:rect l="l" t="t" r="r" b="b"/>
              <a:pathLst>
                <a:path w="1980" h="1123" extrusionOk="0">
                  <a:moveTo>
                    <a:pt x="985" y="0"/>
                  </a:moveTo>
                  <a:cubicBezTo>
                    <a:pt x="885" y="0"/>
                    <a:pt x="784" y="15"/>
                    <a:pt x="686" y="44"/>
                  </a:cubicBezTo>
                  <a:cubicBezTo>
                    <a:pt x="529" y="93"/>
                    <a:pt x="402" y="211"/>
                    <a:pt x="333" y="358"/>
                  </a:cubicBezTo>
                  <a:lnTo>
                    <a:pt x="0" y="1122"/>
                  </a:lnTo>
                  <a:lnTo>
                    <a:pt x="1980" y="1122"/>
                  </a:lnTo>
                  <a:lnTo>
                    <a:pt x="1637" y="358"/>
                  </a:lnTo>
                  <a:cubicBezTo>
                    <a:pt x="1578" y="211"/>
                    <a:pt x="1441" y="93"/>
                    <a:pt x="1284" y="44"/>
                  </a:cubicBezTo>
                  <a:cubicBezTo>
                    <a:pt x="1186" y="15"/>
                    <a:pt x="1086" y="0"/>
                    <a:pt x="985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4"/>
            <p:cNvSpPr/>
            <p:nvPr/>
          </p:nvSpPr>
          <p:spPr>
            <a:xfrm>
              <a:off x="2441139" y="1337715"/>
              <a:ext cx="10024" cy="83426"/>
            </a:xfrm>
            <a:custGeom>
              <a:avLst/>
              <a:gdLst/>
              <a:ahLst/>
              <a:cxnLst/>
              <a:rect l="l" t="t" r="r" b="b"/>
              <a:pathLst>
                <a:path w="59" h="491" extrusionOk="0">
                  <a:moveTo>
                    <a:pt x="29" y="1"/>
                  </a:moveTo>
                  <a:cubicBezTo>
                    <a:pt x="10" y="1"/>
                    <a:pt x="0" y="10"/>
                    <a:pt x="0" y="30"/>
                  </a:cubicBezTo>
                  <a:lnTo>
                    <a:pt x="0" y="461"/>
                  </a:lnTo>
                  <a:cubicBezTo>
                    <a:pt x="0" y="480"/>
                    <a:pt x="10" y="491"/>
                    <a:pt x="29" y="491"/>
                  </a:cubicBezTo>
                  <a:cubicBezTo>
                    <a:pt x="49" y="491"/>
                    <a:pt x="59" y="480"/>
                    <a:pt x="59" y="461"/>
                  </a:cubicBezTo>
                  <a:lnTo>
                    <a:pt x="59" y="30"/>
                  </a:lnTo>
                  <a:cubicBezTo>
                    <a:pt x="59" y="10"/>
                    <a:pt x="49" y="1"/>
                    <a:pt x="2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4"/>
            <p:cNvSpPr/>
            <p:nvPr/>
          </p:nvSpPr>
          <p:spPr>
            <a:xfrm>
              <a:off x="2381161" y="1357764"/>
              <a:ext cx="10194" cy="63376"/>
            </a:xfrm>
            <a:custGeom>
              <a:avLst/>
              <a:gdLst/>
              <a:ahLst/>
              <a:cxnLst/>
              <a:rect l="l" t="t" r="r" b="b"/>
              <a:pathLst>
                <a:path w="60" h="373" extrusionOk="0">
                  <a:moveTo>
                    <a:pt x="29" y="0"/>
                  </a:moveTo>
                  <a:cubicBezTo>
                    <a:pt x="20" y="0"/>
                    <a:pt x="0" y="20"/>
                    <a:pt x="0" y="29"/>
                  </a:cubicBezTo>
                  <a:lnTo>
                    <a:pt x="0" y="343"/>
                  </a:lnTo>
                  <a:cubicBezTo>
                    <a:pt x="0" y="362"/>
                    <a:pt x="20" y="373"/>
                    <a:pt x="29" y="373"/>
                  </a:cubicBezTo>
                  <a:cubicBezTo>
                    <a:pt x="49" y="373"/>
                    <a:pt x="59" y="362"/>
                    <a:pt x="59" y="343"/>
                  </a:cubicBezTo>
                  <a:lnTo>
                    <a:pt x="59" y="29"/>
                  </a:lnTo>
                  <a:cubicBezTo>
                    <a:pt x="59" y="20"/>
                    <a:pt x="49" y="0"/>
                    <a:pt x="2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4"/>
            <p:cNvSpPr/>
            <p:nvPr/>
          </p:nvSpPr>
          <p:spPr>
            <a:xfrm>
              <a:off x="2504344" y="1357764"/>
              <a:ext cx="10194" cy="63376"/>
            </a:xfrm>
            <a:custGeom>
              <a:avLst/>
              <a:gdLst/>
              <a:ahLst/>
              <a:cxnLst/>
              <a:rect l="l" t="t" r="r" b="b"/>
              <a:pathLst>
                <a:path w="60" h="373" extrusionOk="0">
                  <a:moveTo>
                    <a:pt x="30" y="0"/>
                  </a:moveTo>
                  <a:cubicBezTo>
                    <a:pt x="10" y="0"/>
                    <a:pt x="1" y="20"/>
                    <a:pt x="1" y="29"/>
                  </a:cubicBezTo>
                  <a:lnTo>
                    <a:pt x="1" y="343"/>
                  </a:lnTo>
                  <a:cubicBezTo>
                    <a:pt x="1" y="362"/>
                    <a:pt x="10" y="373"/>
                    <a:pt x="30" y="373"/>
                  </a:cubicBezTo>
                  <a:cubicBezTo>
                    <a:pt x="49" y="373"/>
                    <a:pt x="59" y="362"/>
                    <a:pt x="59" y="343"/>
                  </a:cubicBezTo>
                  <a:lnTo>
                    <a:pt x="59" y="29"/>
                  </a:lnTo>
                  <a:cubicBezTo>
                    <a:pt x="59" y="20"/>
                    <a:pt x="49" y="0"/>
                    <a:pt x="3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4"/>
            <p:cNvSpPr/>
            <p:nvPr/>
          </p:nvSpPr>
          <p:spPr>
            <a:xfrm>
              <a:off x="1953166" y="1432524"/>
              <a:ext cx="987488" cy="989216"/>
            </a:xfrm>
            <a:custGeom>
              <a:avLst/>
              <a:gdLst/>
              <a:ahLst/>
              <a:cxnLst/>
              <a:rect l="l" t="t" r="r" b="b"/>
              <a:pathLst>
                <a:path w="5812" h="5822" extrusionOk="0">
                  <a:moveTo>
                    <a:pt x="2911" y="1"/>
                  </a:moveTo>
                  <a:cubicBezTo>
                    <a:pt x="1304" y="1"/>
                    <a:pt x="1" y="1304"/>
                    <a:pt x="1" y="2912"/>
                  </a:cubicBezTo>
                  <a:cubicBezTo>
                    <a:pt x="1" y="4519"/>
                    <a:pt x="1304" y="5821"/>
                    <a:pt x="2911" y="5821"/>
                  </a:cubicBezTo>
                  <a:cubicBezTo>
                    <a:pt x="4508" y="5821"/>
                    <a:pt x="5812" y="4519"/>
                    <a:pt x="5812" y="2912"/>
                  </a:cubicBezTo>
                  <a:cubicBezTo>
                    <a:pt x="5812" y="1304"/>
                    <a:pt x="4508" y="1"/>
                    <a:pt x="291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4"/>
            <p:cNvSpPr/>
            <p:nvPr/>
          </p:nvSpPr>
          <p:spPr>
            <a:xfrm>
              <a:off x="2484295" y="1447645"/>
              <a:ext cx="43496" cy="1699"/>
            </a:xfrm>
            <a:custGeom>
              <a:avLst/>
              <a:gdLst/>
              <a:ahLst/>
              <a:cxnLst/>
              <a:rect l="l" t="t" r="r" b="b"/>
              <a:pathLst>
                <a:path w="256" h="10" extrusionOk="0">
                  <a:moveTo>
                    <a:pt x="1" y="0"/>
                  </a:moveTo>
                  <a:cubicBezTo>
                    <a:pt x="89" y="0"/>
                    <a:pt x="167" y="0"/>
                    <a:pt x="256" y="10"/>
                  </a:cubicBezTo>
                  <a:cubicBezTo>
                    <a:pt x="217" y="0"/>
                    <a:pt x="187" y="0"/>
                    <a:pt x="14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4"/>
            <p:cNvSpPr/>
            <p:nvPr/>
          </p:nvSpPr>
          <p:spPr>
            <a:xfrm>
              <a:off x="2464416" y="1437961"/>
              <a:ext cx="43496" cy="8156"/>
            </a:xfrm>
            <a:custGeom>
              <a:avLst/>
              <a:gdLst/>
              <a:ahLst/>
              <a:cxnLst/>
              <a:rect l="l" t="t" r="r" b="b"/>
              <a:pathLst>
                <a:path w="256" h="48" extrusionOk="0">
                  <a:moveTo>
                    <a:pt x="208" y="1"/>
                  </a:moveTo>
                  <a:cubicBezTo>
                    <a:pt x="184" y="1"/>
                    <a:pt x="152" y="3"/>
                    <a:pt x="118" y="8"/>
                  </a:cubicBezTo>
                  <a:cubicBezTo>
                    <a:pt x="59" y="18"/>
                    <a:pt x="0" y="38"/>
                    <a:pt x="0" y="47"/>
                  </a:cubicBezTo>
                  <a:lnTo>
                    <a:pt x="245" y="8"/>
                  </a:lnTo>
                  <a:lnTo>
                    <a:pt x="255" y="8"/>
                  </a:lnTo>
                  <a:cubicBezTo>
                    <a:pt x="250" y="3"/>
                    <a:pt x="233" y="1"/>
                    <a:pt x="20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4"/>
            <p:cNvSpPr/>
            <p:nvPr/>
          </p:nvSpPr>
          <p:spPr>
            <a:xfrm>
              <a:off x="2447765" y="1433203"/>
              <a:ext cx="15122" cy="11214"/>
            </a:xfrm>
            <a:custGeom>
              <a:avLst/>
              <a:gdLst/>
              <a:ahLst/>
              <a:cxnLst/>
              <a:rect l="l" t="t" r="r" b="b"/>
              <a:pathLst>
                <a:path w="89" h="66" extrusionOk="0">
                  <a:moveTo>
                    <a:pt x="60" y="0"/>
                  </a:moveTo>
                  <a:cubicBezTo>
                    <a:pt x="43" y="0"/>
                    <a:pt x="21" y="5"/>
                    <a:pt x="10" y="16"/>
                  </a:cubicBezTo>
                  <a:cubicBezTo>
                    <a:pt x="10" y="27"/>
                    <a:pt x="0" y="56"/>
                    <a:pt x="10" y="66"/>
                  </a:cubicBezTo>
                  <a:cubicBezTo>
                    <a:pt x="20" y="56"/>
                    <a:pt x="79" y="16"/>
                    <a:pt x="79" y="16"/>
                  </a:cubicBezTo>
                  <a:lnTo>
                    <a:pt x="88" y="7"/>
                  </a:lnTo>
                  <a:cubicBezTo>
                    <a:pt x="84" y="3"/>
                    <a:pt x="73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4"/>
            <p:cNvSpPr/>
            <p:nvPr/>
          </p:nvSpPr>
          <p:spPr>
            <a:xfrm>
              <a:off x="2404439" y="1434732"/>
              <a:ext cx="28374" cy="9685"/>
            </a:xfrm>
            <a:custGeom>
              <a:avLst/>
              <a:gdLst/>
              <a:ahLst/>
              <a:cxnLst/>
              <a:rect l="l" t="t" r="r" b="b"/>
              <a:pathLst>
                <a:path w="167" h="57" extrusionOk="0">
                  <a:moveTo>
                    <a:pt x="35" y="0"/>
                  </a:moveTo>
                  <a:cubicBezTo>
                    <a:pt x="17" y="0"/>
                    <a:pt x="5" y="3"/>
                    <a:pt x="1" y="7"/>
                  </a:cubicBezTo>
                  <a:cubicBezTo>
                    <a:pt x="1" y="7"/>
                    <a:pt x="10" y="7"/>
                    <a:pt x="49" y="18"/>
                  </a:cubicBezTo>
                  <a:cubicBezTo>
                    <a:pt x="88" y="27"/>
                    <a:pt x="108" y="37"/>
                    <a:pt x="138" y="47"/>
                  </a:cubicBezTo>
                  <a:cubicBezTo>
                    <a:pt x="157" y="57"/>
                    <a:pt x="167" y="57"/>
                    <a:pt x="167" y="57"/>
                  </a:cubicBezTo>
                  <a:cubicBezTo>
                    <a:pt x="167" y="47"/>
                    <a:pt x="138" y="18"/>
                    <a:pt x="99" y="7"/>
                  </a:cubicBezTo>
                  <a:cubicBezTo>
                    <a:pt x="74" y="3"/>
                    <a:pt x="52" y="0"/>
                    <a:pt x="3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4"/>
            <p:cNvSpPr/>
            <p:nvPr/>
          </p:nvSpPr>
          <p:spPr>
            <a:xfrm>
              <a:off x="2362811" y="1442378"/>
              <a:ext cx="56748" cy="4927"/>
            </a:xfrm>
            <a:custGeom>
              <a:avLst/>
              <a:gdLst/>
              <a:ahLst/>
              <a:cxnLst/>
              <a:rect l="l" t="t" r="r" b="b"/>
              <a:pathLst>
                <a:path w="334" h="29" extrusionOk="0">
                  <a:moveTo>
                    <a:pt x="106" y="1"/>
                  </a:moveTo>
                  <a:cubicBezTo>
                    <a:pt x="52" y="1"/>
                    <a:pt x="8" y="4"/>
                    <a:pt x="0" y="12"/>
                  </a:cubicBezTo>
                  <a:lnTo>
                    <a:pt x="128" y="12"/>
                  </a:lnTo>
                  <a:cubicBezTo>
                    <a:pt x="196" y="21"/>
                    <a:pt x="246" y="21"/>
                    <a:pt x="294" y="21"/>
                  </a:cubicBezTo>
                  <a:cubicBezTo>
                    <a:pt x="309" y="26"/>
                    <a:pt x="317" y="29"/>
                    <a:pt x="321" y="29"/>
                  </a:cubicBezTo>
                  <a:cubicBezTo>
                    <a:pt x="326" y="29"/>
                    <a:pt x="329" y="26"/>
                    <a:pt x="333" y="21"/>
                  </a:cubicBezTo>
                  <a:cubicBezTo>
                    <a:pt x="304" y="9"/>
                    <a:pt x="192" y="1"/>
                    <a:pt x="10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4"/>
            <p:cNvSpPr/>
            <p:nvPr/>
          </p:nvSpPr>
          <p:spPr>
            <a:xfrm>
              <a:off x="2341233" y="1450534"/>
              <a:ext cx="71700" cy="7306"/>
            </a:xfrm>
            <a:custGeom>
              <a:avLst/>
              <a:gdLst/>
              <a:ahLst/>
              <a:cxnLst/>
              <a:rect l="l" t="t" r="r" b="b"/>
              <a:pathLst>
                <a:path w="422" h="43" extrusionOk="0">
                  <a:moveTo>
                    <a:pt x="375" y="0"/>
                  </a:moveTo>
                  <a:cubicBezTo>
                    <a:pt x="268" y="0"/>
                    <a:pt x="16" y="18"/>
                    <a:pt x="0" y="42"/>
                  </a:cubicBezTo>
                  <a:cubicBezTo>
                    <a:pt x="10" y="42"/>
                    <a:pt x="10" y="42"/>
                    <a:pt x="186" y="23"/>
                  </a:cubicBezTo>
                  <a:cubicBezTo>
                    <a:pt x="264" y="12"/>
                    <a:pt x="343" y="12"/>
                    <a:pt x="421" y="3"/>
                  </a:cubicBezTo>
                  <a:cubicBezTo>
                    <a:pt x="416" y="1"/>
                    <a:pt x="399" y="0"/>
                    <a:pt x="37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4"/>
            <p:cNvSpPr/>
            <p:nvPr/>
          </p:nvSpPr>
          <p:spPr>
            <a:xfrm>
              <a:off x="2346161" y="1455801"/>
              <a:ext cx="68472" cy="16821"/>
            </a:xfrm>
            <a:custGeom>
              <a:avLst/>
              <a:gdLst/>
              <a:ahLst/>
              <a:cxnLst/>
              <a:rect l="l" t="t" r="r" b="b"/>
              <a:pathLst>
                <a:path w="403" h="99" extrusionOk="0">
                  <a:moveTo>
                    <a:pt x="391" y="0"/>
                  </a:moveTo>
                  <a:cubicBezTo>
                    <a:pt x="320" y="0"/>
                    <a:pt x="10" y="62"/>
                    <a:pt x="0" y="99"/>
                  </a:cubicBezTo>
                  <a:cubicBezTo>
                    <a:pt x="20" y="99"/>
                    <a:pt x="89" y="79"/>
                    <a:pt x="187" y="50"/>
                  </a:cubicBezTo>
                  <a:cubicBezTo>
                    <a:pt x="275" y="31"/>
                    <a:pt x="314" y="21"/>
                    <a:pt x="373" y="11"/>
                  </a:cubicBezTo>
                  <a:cubicBezTo>
                    <a:pt x="392" y="1"/>
                    <a:pt x="392" y="1"/>
                    <a:pt x="402" y="1"/>
                  </a:cubicBezTo>
                  <a:cubicBezTo>
                    <a:pt x="400" y="0"/>
                    <a:pt x="396" y="0"/>
                    <a:pt x="39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4"/>
            <p:cNvSpPr/>
            <p:nvPr/>
          </p:nvSpPr>
          <p:spPr>
            <a:xfrm>
              <a:off x="2377593" y="1459199"/>
              <a:ext cx="47064" cy="24977"/>
            </a:xfrm>
            <a:custGeom>
              <a:avLst/>
              <a:gdLst/>
              <a:ahLst/>
              <a:cxnLst/>
              <a:rect l="l" t="t" r="r" b="b"/>
              <a:pathLst>
                <a:path w="277" h="147" extrusionOk="0">
                  <a:moveTo>
                    <a:pt x="276" y="1"/>
                  </a:moveTo>
                  <a:cubicBezTo>
                    <a:pt x="237" y="1"/>
                    <a:pt x="11" y="99"/>
                    <a:pt x="2" y="138"/>
                  </a:cubicBezTo>
                  <a:cubicBezTo>
                    <a:pt x="2" y="142"/>
                    <a:pt x="0" y="147"/>
                    <a:pt x="7" y="147"/>
                  </a:cubicBezTo>
                  <a:cubicBezTo>
                    <a:pt x="19" y="147"/>
                    <a:pt x="52" y="133"/>
                    <a:pt x="148" y="79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4"/>
            <p:cNvSpPr/>
            <p:nvPr/>
          </p:nvSpPr>
          <p:spPr>
            <a:xfrm>
              <a:off x="2419391" y="1460898"/>
              <a:ext cx="20049" cy="29564"/>
            </a:xfrm>
            <a:custGeom>
              <a:avLst/>
              <a:gdLst/>
              <a:ahLst/>
              <a:cxnLst/>
              <a:rect l="l" t="t" r="r" b="b"/>
              <a:pathLst>
                <a:path w="118" h="174" extrusionOk="0">
                  <a:moveTo>
                    <a:pt x="109" y="1"/>
                  </a:moveTo>
                  <a:cubicBezTo>
                    <a:pt x="89" y="10"/>
                    <a:pt x="0" y="128"/>
                    <a:pt x="20" y="167"/>
                  </a:cubicBezTo>
                  <a:cubicBezTo>
                    <a:pt x="22" y="172"/>
                    <a:pt x="26" y="174"/>
                    <a:pt x="32" y="174"/>
                  </a:cubicBezTo>
                  <a:cubicBezTo>
                    <a:pt x="48" y="174"/>
                    <a:pt x="76" y="148"/>
                    <a:pt x="98" y="89"/>
                  </a:cubicBezTo>
                  <a:cubicBezTo>
                    <a:pt x="109" y="79"/>
                    <a:pt x="118" y="10"/>
                    <a:pt x="10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4"/>
            <p:cNvSpPr/>
            <p:nvPr/>
          </p:nvSpPr>
          <p:spPr>
            <a:xfrm>
              <a:off x="2454391" y="1460898"/>
              <a:ext cx="26845" cy="28375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1" y="1"/>
                  </a:moveTo>
                  <a:cubicBezTo>
                    <a:pt x="1" y="10"/>
                    <a:pt x="49" y="89"/>
                    <a:pt x="69" y="118"/>
                  </a:cubicBezTo>
                  <a:cubicBezTo>
                    <a:pt x="99" y="158"/>
                    <a:pt x="118" y="167"/>
                    <a:pt x="138" y="167"/>
                  </a:cubicBezTo>
                  <a:cubicBezTo>
                    <a:pt x="157" y="167"/>
                    <a:pt x="157" y="138"/>
                    <a:pt x="108" y="79"/>
                  </a:cubicBezTo>
                  <a:cubicBezTo>
                    <a:pt x="69" y="49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4"/>
            <p:cNvSpPr/>
            <p:nvPr/>
          </p:nvSpPr>
          <p:spPr>
            <a:xfrm>
              <a:off x="2605779" y="1459199"/>
              <a:ext cx="33471" cy="13423"/>
            </a:xfrm>
            <a:custGeom>
              <a:avLst/>
              <a:gdLst/>
              <a:ahLst/>
              <a:cxnLst/>
              <a:rect l="l" t="t" r="r" b="b"/>
              <a:pathLst>
                <a:path w="197" h="79" extrusionOk="0">
                  <a:moveTo>
                    <a:pt x="1" y="1"/>
                  </a:moveTo>
                  <a:lnTo>
                    <a:pt x="66" y="24"/>
                  </a:lnTo>
                  <a:lnTo>
                    <a:pt x="66" y="24"/>
                  </a:lnTo>
                  <a:cubicBezTo>
                    <a:pt x="49" y="17"/>
                    <a:pt x="31" y="9"/>
                    <a:pt x="11" y="1"/>
                  </a:cubicBezTo>
                  <a:close/>
                  <a:moveTo>
                    <a:pt x="66" y="24"/>
                  </a:moveTo>
                  <a:cubicBezTo>
                    <a:pt x="109" y="42"/>
                    <a:pt x="148" y="58"/>
                    <a:pt x="197" y="79"/>
                  </a:cubicBezTo>
                  <a:lnTo>
                    <a:pt x="109" y="40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4"/>
            <p:cNvSpPr/>
            <p:nvPr/>
          </p:nvSpPr>
          <p:spPr>
            <a:xfrm>
              <a:off x="2201400" y="1469224"/>
              <a:ext cx="56748" cy="26846"/>
            </a:xfrm>
            <a:custGeom>
              <a:avLst/>
              <a:gdLst/>
              <a:ahLst/>
              <a:cxnLst/>
              <a:rect l="l" t="t" r="r" b="b"/>
              <a:pathLst>
                <a:path w="334" h="158" extrusionOk="0">
                  <a:moveTo>
                    <a:pt x="333" y="0"/>
                  </a:moveTo>
                  <a:cubicBezTo>
                    <a:pt x="284" y="0"/>
                    <a:pt x="9" y="138"/>
                    <a:pt x="0" y="157"/>
                  </a:cubicBezTo>
                  <a:cubicBezTo>
                    <a:pt x="39" y="138"/>
                    <a:pt x="68" y="118"/>
                    <a:pt x="107" y="109"/>
                  </a:cubicBezTo>
                  <a:cubicBezTo>
                    <a:pt x="186" y="69"/>
                    <a:pt x="264" y="50"/>
                    <a:pt x="333" y="11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4"/>
            <p:cNvSpPr/>
            <p:nvPr/>
          </p:nvSpPr>
          <p:spPr>
            <a:xfrm>
              <a:off x="2177953" y="1496918"/>
              <a:ext cx="61845" cy="35341"/>
            </a:xfrm>
            <a:custGeom>
              <a:avLst/>
              <a:gdLst/>
              <a:ahLst/>
              <a:cxnLst/>
              <a:rect l="l" t="t" r="r" b="b"/>
              <a:pathLst>
                <a:path w="364" h="208" extrusionOk="0">
                  <a:moveTo>
                    <a:pt x="351" y="1"/>
                  </a:moveTo>
                  <a:cubicBezTo>
                    <a:pt x="286" y="1"/>
                    <a:pt x="10" y="155"/>
                    <a:pt x="1" y="200"/>
                  </a:cubicBezTo>
                  <a:cubicBezTo>
                    <a:pt x="1" y="205"/>
                    <a:pt x="5" y="208"/>
                    <a:pt x="13" y="208"/>
                  </a:cubicBezTo>
                  <a:cubicBezTo>
                    <a:pt x="37" y="208"/>
                    <a:pt x="96" y="186"/>
                    <a:pt x="177" y="141"/>
                  </a:cubicBezTo>
                  <a:cubicBezTo>
                    <a:pt x="197" y="131"/>
                    <a:pt x="363" y="33"/>
                    <a:pt x="363" y="4"/>
                  </a:cubicBezTo>
                  <a:cubicBezTo>
                    <a:pt x="361" y="2"/>
                    <a:pt x="357" y="1"/>
                    <a:pt x="35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4"/>
            <p:cNvSpPr/>
            <p:nvPr/>
          </p:nvSpPr>
          <p:spPr>
            <a:xfrm>
              <a:off x="2222978" y="1525463"/>
              <a:ext cx="58447" cy="43157"/>
            </a:xfrm>
            <a:custGeom>
              <a:avLst/>
              <a:gdLst/>
              <a:ahLst/>
              <a:cxnLst/>
              <a:rect l="l" t="t" r="r" b="b"/>
              <a:pathLst>
                <a:path w="344" h="254" extrusionOk="0">
                  <a:moveTo>
                    <a:pt x="300" y="1"/>
                  </a:moveTo>
                  <a:cubicBezTo>
                    <a:pt x="211" y="1"/>
                    <a:pt x="0" y="163"/>
                    <a:pt x="0" y="228"/>
                  </a:cubicBezTo>
                  <a:cubicBezTo>
                    <a:pt x="0" y="245"/>
                    <a:pt x="11" y="254"/>
                    <a:pt x="30" y="254"/>
                  </a:cubicBezTo>
                  <a:cubicBezTo>
                    <a:pt x="65" y="254"/>
                    <a:pt x="129" y="223"/>
                    <a:pt x="206" y="159"/>
                  </a:cubicBezTo>
                  <a:cubicBezTo>
                    <a:pt x="245" y="120"/>
                    <a:pt x="343" y="32"/>
                    <a:pt x="314" y="3"/>
                  </a:cubicBezTo>
                  <a:cubicBezTo>
                    <a:pt x="310" y="1"/>
                    <a:pt x="305" y="1"/>
                    <a:pt x="30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4"/>
            <p:cNvSpPr/>
            <p:nvPr/>
          </p:nvSpPr>
          <p:spPr>
            <a:xfrm>
              <a:off x="2316257" y="1545682"/>
              <a:ext cx="48423" cy="47575"/>
            </a:xfrm>
            <a:custGeom>
              <a:avLst/>
              <a:gdLst/>
              <a:ahLst/>
              <a:cxnLst/>
              <a:rect l="l" t="t" r="r" b="b"/>
              <a:pathLst>
                <a:path w="285" h="280" extrusionOk="0">
                  <a:moveTo>
                    <a:pt x="219" y="1"/>
                  </a:moveTo>
                  <a:cubicBezTo>
                    <a:pt x="130" y="1"/>
                    <a:pt x="1" y="170"/>
                    <a:pt x="30" y="246"/>
                  </a:cubicBezTo>
                  <a:cubicBezTo>
                    <a:pt x="36" y="269"/>
                    <a:pt x="53" y="280"/>
                    <a:pt x="76" y="280"/>
                  </a:cubicBezTo>
                  <a:cubicBezTo>
                    <a:pt x="121" y="280"/>
                    <a:pt x="186" y="236"/>
                    <a:pt x="226" y="158"/>
                  </a:cubicBezTo>
                  <a:cubicBezTo>
                    <a:pt x="255" y="109"/>
                    <a:pt x="284" y="11"/>
                    <a:pt x="226" y="1"/>
                  </a:cubicBezTo>
                  <a:cubicBezTo>
                    <a:pt x="223" y="1"/>
                    <a:pt x="221" y="1"/>
                    <a:pt x="21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4"/>
            <p:cNvSpPr/>
            <p:nvPr/>
          </p:nvSpPr>
          <p:spPr>
            <a:xfrm>
              <a:off x="2434342" y="1550779"/>
              <a:ext cx="41287" cy="49444"/>
            </a:xfrm>
            <a:custGeom>
              <a:avLst/>
              <a:gdLst/>
              <a:ahLst/>
              <a:cxnLst/>
              <a:rect l="l" t="t" r="r" b="b"/>
              <a:pathLst>
                <a:path w="243" h="291" extrusionOk="0">
                  <a:moveTo>
                    <a:pt x="128" y="1"/>
                  </a:moveTo>
                  <a:cubicBezTo>
                    <a:pt x="30" y="10"/>
                    <a:pt x="1" y="197"/>
                    <a:pt x="79" y="265"/>
                  </a:cubicBezTo>
                  <a:cubicBezTo>
                    <a:pt x="99" y="282"/>
                    <a:pt x="121" y="290"/>
                    <a:pt x="143" y="290"/>
                  </a:cubicBezTo>
                  <a:cubicBezTo>
                    <a:pt x="195" y="290"/>
                    <a:pt x="243" y="241"/>
                    <a:pt x="236" y="158"/>
                  </a:cubicBezTo>
                  <a:cubicBezTo>
                    <a:pt x="226" y="99"/>
                    <a:pt x="197" y="10"/>
                    <a:pt x="12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4"/>
            <p:cNvSpPr/>
            <p:nvPr/>
          </p:nvSpPr>
          <p:spPr>
            <a:xfrm>
              <a:off x="2545971" y="1542284"/>
              <a:ext cx="55049" cy="46895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79" y="1"/>
                  </a:moveTo>
                  <a:cubicBezTo>
                    <a:pt x="76" y="1"/>
                    <a:pt x="72" y="1"/>
                    <a:pt x="69" y="1"/>
                  </a:cubicBezTo>
                  <a:lnTo>
                    <a:pt x="59" y="1"/>
                  </a:lnTo>
                  <a:cubicBezTo>
                    <a:pt x="0" y="41"/>
                    <a:pt x="128" y="256"/>
                    <a:pt x="245" y="276"/>
                  </a:cubicBezTo>
                  <a:cubicBezTo>
                    <a:pt x="304" y="276"/>
                    <a:pt x="324" y="217"/>
                    <a:pt x="265" y="129"/>
                  </a:cubicBezTo>
                  <a:cubicBezTo>
                    <a:pt x="218" y="74"/>
                    <a:pt x="138" y="1"/>
                    <a:pt x="7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4"/>
            <p:cNvSpPr/>
            <p:nvPr/>
          </p:nvSpPr>
          <p:spPr>
            <a:xfrm>
              <a:off x="2041517" y="1587479"/>
              <a:ext cx="43496" cy="53522"/>
            </a:xfrm>
            <a:custGeom>
              <a:avLst/>
              <a:gdLst/>
              <a:ahLst/>
              <a:cxnLst/>
              <a:rect l="l" t="t" r="r" b="b"/>
              <a:pathLst>
                <a:path w="256" h="315" extrusionOk="0">
                  <a:moveTo>
                    <a:pt x="255" y="0"/>
                  </a:moveTo>
                  <a:cubicBezTo>
                    <a:pt x="245" y="10"/>
                    <a:pt x="225" y="20"/>
                    <a:pt x="157" y="108"/>
                  </a:cubicBezTo>
                  <a:lnTo>
                    <a:pt x="79" y="196"/>
                  </a:lnTo>
                  <a:lnTo>
                    <a:pt x="40" y="245"/>
                  </a:lnTo>
                  <a:cubicBezTo>
                    <a:pt x="0" y="304"/>
                    <a:pt x="0" y="304"/>
                    <a:pt x="0" y="314"/>
                  </a:cubicBezTo>
                  <a:cubicBezTo>
                    <a:pt x="0" y="314"/>
                    <a:pt x="10" y="304"/>
                    <a:pt x="88" y="216"/>
                  </a:cubicBezTo>
                  <a:cubicBezTo>
                    <a:pt x="225" y="49"/>
                    <a:pt x="245" y="20"/>
                    <a:pt x="245" y="10"/>
                  </a:cubicBezTo>
                  <a:cubicBezTo>
                    <a:pt x="255" y="10"/>
                    <a:pt x="255" y="10"/>
                    <a:pt x="25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4"/>
            <p:cNvSpPr/>
            <p:nvPr/>
          </p:nvSpPr>
          <p:spPr>
            <a:xfrm>
              <a:off x="2056469" y="1639980"/>
              <a:ext cx="51821" cy="57939"/>
            </a:xfrm>
            <a:custGeom>
              <a:avLst/>
              <a:gdLst/>
              <a:ahLst/>
              <a:cxnLst/>
              <a:rect l="l" t="t" r="r" b="b"/>
              <a:pathLst>
                <a:path w="305" h="341" extrusionOk="0">
                  <a:moveTo>
                    <a:pt x="247" y="1"/>
                  </a:moveTo>
                  <a:cubicBezTo>
                    <a:pt x="167" y="1"/>
                    <a:pt x="1" y="199"/>
                    <a:pt x="10" y="299"/>
                  </a:cubicBezTo>
                  <a:cubicBezTo>
                    <a:pt x="14" y="327"/>
                    <a:pt x="27" y="340"/>
                    <a:pt x="48" y="340"/>
                  </a:cubicBezTo>
                  <a:cubicBezTo>
                    <a:pt x="83" y="340"/>
                    <a:pt x="140" y="299"/>
                    <a:pt x="196" y="230"/>
                  </a:cubicBezTo>
                  <a:cubicBezTo>
                    <a:pt x="246" y="152"/>
                    <a:pt x="304" y="44"/>
                    <a:pt x="265" y="5"/>
                  </a:cubicBezTo>
                  <a:cubicBezTo>
                    <a:pt x="260" y="2"/>
                    <a:pt x="253" y="1"/>
                    <a:pt x="24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4"/>
            <p:cNvSpPr/>
            <p:nvPr/>
          </p:nvSpPr>
          <p:spPr>
            <a:xfrm>
              <a:off x="2166569" y="1683816"/>
              <a:ext cx="59807" cy="62017"/>
            </a:xfrm>
            <a:custGeom>
              <a:avLst/>
              <a:gdLst/>
              <a:ahLst/>
              <a:cxnLst/>
              <a:rect l="l" t="t" r="r" b="b"/>
              <a:pathLst>
                <a:path w="352" h="365" extrusionOk="0">
                  <a:moveTo>
                    <a:pt x="247" y="1"/>
                  </a:moveTo>
                  <a:cubicBezTo>
                    <a:pt x="124" y="1"/>
                    <a:pt x="1" y="192"/>
                    <a:pt x="38" y="296"/>
                  </a:cubicBezTo>
                  <a:cubicBezTo>
                    <a:pt x="54" y="343"/>
                    <a:pt x="87" y="365"/>
                    <a:pt x="125" y="365"/>
                  </a:cubicBezTo>
                  <a:cubicBezTo>
                    <a:pt x="182" y="365"/>
                    <a:pt x="252" y="315"/>
                    <a:pt x="293" y="227"/>
                  </a:cubicBezTo>
                  <a:cubicBezTo>
                    <a:pt x="332" y="148"/>
                    <a:pt x="352" y="31"/>
                    <a:pt x="264" y="2"/>
                  </a:cubicBezTo>
                  <a:cubicBezTo>
                    <a:pt x="258" y="1"/>
                    <a:pt x="252" y="1"/>
                    <a:pt x="24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4"/>
            <p:cNvSpPr/>
            <p:nvPr/>
          </p:nvSpPr>
          <p:spPr>
            <a:xfrm>
              <a:off x="2337835" y="1705565"/>
              <a:ext cx="63375" cy="64056"/>
            </a:xfrm>
            <a:custGeom>
              <a:avLst/>
              <a:gdLst/>
              <a:ahLst/>
              <a:cxnLst/>
              <a:rect l="l" t="t" r="r" b="b"/>
              <a:pathLst>
                <a:path w="373" h="377" extrusionOk="0">
                  <a:moveTo>
                    <a:pt x="226" y="1"/>
                  </a:moveTo>
                  <a:cubicBezTo>
                    <a:pt x="79" y="1"/>
                    <a:pt x="1" y="207"/>
                    <a:pt x="69" y="314"/>
                  </a:cubicBezTo>
                  <a:cubicBezTo>
                    <a:pt x="101" y="357"/>
                    <a:pt x="145" y="376"/>
                    <a:pt x="189" y="376"/>
                  </a:cubicBezTo>
                  <a:cubicBezTo>
                    <a:pt x="266" y="376"/>
                    <a:pt x="344" y="316"/>
                    <a:pt x="363" y="216"/>
                  </a:cubicBezTo>
                  <a:cubicBezTo>
                    <a:pt x="373" y="138"/>
                    <a:pt x="343" y="20"/>
                    <a:pt x="22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4"/>
            <p:cNvSpPr/>
            <p:nvPr/>
          </p:nvSpPr>
          <p:spPr>
            <a:xfrm>
              <a:off x="2535947" y="1702336"/>
              <a:ext cx="63714" cy="64396"/>
            </a:xfrm>
            <a:custGeom>
              <a:avLst/>
              <a:gdLst/>
              <a:ahLst/>
              <a:cxnLst/>
              <a:rect l="l" t="t" r="r" b="b"/>
              <a:pathLst>
                <a:path w="375" h="379" extrusionOk="0">
                  <a:moveTo>
                    <a:pt x="148" y="0"/>
                  </a:moveTo>
                  <a:cubicBezTo>
                    <a:pt x="0" y="30"/>
                    <a:pt x="0" y="246"/>
                    <a:pt x="118" y="344"/>
                  </a:cubicBezTo>
                  <a:cubicBezTo>
                    <a:pt x="153" y="368"/>
                    <a:pt x="188" y="378"/>
                    <a:pt x="221" y="378"/>
                  </a:cubicBezTo>
                  <a:cubicBezTo>
                    <a:pt x="308" y="378"/>
                    <a:pt x="375" y="301"/>
                    <a:pt x="353" y="187"/>
                  </a:cubicBezTo>
                  <a:cubicBezTo>
                    <a:pt x="344" y="108"/>
                    <a:pt x="265" y="0"/>
                    <a:pt x="14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4"/>
            <p:cNvSpPr/>
            <p:nvPr/>
          </p:nvSpPr>
          <p:spPr>
            <a:xfrm>
              <a:off x="1959962" y="1755517"/>
              <a:ext cx="28374" cy="67454"/>
            </a:xfrm>
            <a:custGeom>
              <a:avLst/>
              <a:gdLst/>
              <a:ahLst/>
              <a:cxnLst/>
              <a:rect l="l" t="t" r="r" b="b"/>
              <a:pathLst>
                <a:path w="167" h="397" extrusionOk="0">
                  <a:moveTo>
                    <a:pt x="153" y="0"/>
                  </a:moveTo>
                  <a:cubicBezTo>
                    <a:pt x="111" y="0"/>
                    <a:pt x="1" y="345"/>
                    <a:pt x="39" y="393"/>
                  </a:cubicBezTo>
                  <a:cubicBezTo>
                    <a:pt x="40" y="395"/>
                    <a:pt x="42" y="397"/>
                    <a:pt x="44" y="397"/>
                  </a:cubicBezTo>
                  <a:cubicBezTo>
                    <a:pt x="57" y="397"/>
                    <a:pt x="82" y="342"/>
                    <a:pt x="108" y="266"/>
                  </a:cubicBezTo>
                  <a:cubicBezTo>
                    <a:pt x="137" y="187"/>
                    <a:pt x="167" y="50"/>
                    <a:pt x="167" y="11"/>
                  </a:cubicBezTo>
                  <a:lnTo>
                    <a:pt x="157" y="1"/>
                  </a:ln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4"/>
            <p:cNvSpPr/>
            <p:nvPr/>
          </p:nvSpPr>
          <p:spPr>
            <a:xfrm>
              <a:off x="2028944" y="1818383"/>
              <a:ext cx="52671" cy="69663"/>
            </a:xfrm>
            <a:custGeom>
              <a:avLst/>
              <a:gdLst/>
              <a:ahLst/>
              <a:cxnLst/>
              <a:rect l="l" t="t" r="r" b="b"/>
              <a:pathLst>
                <a:path w="310" h="410" extrusionOk="0">
                  <a:moveTo>
                    <a:pt x="194" y="1"/>
                  </a:moveTo>
                  <a:cubicBezTo>
                    <a:pt x="92" y="1"/>
                    <a:pt x="0" y="236"/>
                    <a:pt x="74" y="356"/>
                  </a:cubicBezTo>
                  <a:cubicBezTo>
                    <a:pt x="96" y="392"/>
                    <a:pt x="125" y="410"/>
                    <a:pt x="154" y="410"/>
                  </a:cubicBezTo>
                  <a:cubicBezTo>
                    <a:pt x="204" y="410"/>
                    <a:pt x="255" y="360"/>
                    <a:pt x="280" y="268"/>
                  </a:cubicBezTo>
                  <a:cubicBezTo>
                    <a:pt x="310" y="180"/>
                    <a:pt x="310" y="42"/>
                    <a:pt x="231" y="3"/>
                  </a:cubicBezTo>
                  <a:lnTo>
                    <a:pt x="212" y="3"/>
                  </a:lnTo>
                  <a:cubicBezTo>
                    <a:pt x="206" y="2"/>
                    <a:pt x="200" y="1"/>
                    <a:pt x="19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4"/>
            <p:cNvSpPr/>
            <p:nvPr/>
          </p:nvSpPr>
          <p:spPr>
            <a:xfrm>
              <a:off x="2201910" y="1861879"/>
              <a:ext cx="69491" cy="70513"/>
            </a:xfrm>
            <a:custGeom>
              <a:avLst/>
              <a:gdLst/>
              <a:ahLst/>
              <a:cxnLst/>
              <a:rect l="l" t="t" r="r" b="b"/>
              <a:pathLst>
                <a:path w="409" h="415" extrusionOk="0">
                  <a:moveTo>
                    <a:pt x="230" y="1"/>
                  </a:moveTo>
                  <a:cubicBezTo>
                    <a:pt x="69" y="1"/>
                    <a:pt x="0" y="204"/>
                    <a:pt x="75" y="335"/>
                  </a:cubicBezTo>
                  <a:cubicBezTo>
                    <a:pt x="110" y="389"/>
                    <a:pt x="161" y="414"/>
                    <a:pt x="213" y="414"/>
                  </a:cubicBezTo>
                  <a:cubicBezTo>
                    <a:pt x="292" y="414"/>
                    <a:pt x="371" y="354"/>
                    <a:pt x="389" y="247"/>
                  </a:cubicBezTo>
                  <a:cubicBezTo>
                    <a:pt x="409" y="159"/>
                    <a:pt x="379" y="22"/>
                    <a:pt x="252" y="2"/>
                  </a:cubicBezTo>
                  <a:cubicBezTo>
                    <a:pt x="244" y="1"/>
                    <a:pt x="237" y="1"/>
                    <a:pt x="23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4"/>
            <p:cNvSpPr/>
            <p:nvPr/>
          </p:nvSpPr>
          <p:spPr>
            <a:xfrm>
              <a:off x="2427716" y="1873773"/>
              <a:ext cx="76797" cy="71362"/>
            </a:xfrm>
            <a:custGeom>
              <a:avLst/>
              <a:gdLst/>
              <a:ahLst/>
              <a:cxnLst/>
              <a:rect l="l" t="t" r="r" b="b"/>
              <a:pathLst>
                <a:path w="452" h="420" extrusionOk="0">
                  <a:moveTo>
                    <a:pt x="245" y="1"/>
                  </a:moveTo>
                  <a:cubicBezTo>
                    <a:pt x="60" y="21"/>
                    <a:pt x="1" y="246"/>
                    <a:pt x="108" y="363"/>
                  </a:cubicBezTo>
                  <a:cubicBezTo>
                    <a:pt x="147" y="402"/>
                    <a:pt x="194" y="419"/>
                    <a:pt x="242" y="419"/>
                  </a:cubicBezTo>
                  <a:cubicBezTo>
                    <a:pt x="339" y="419"/>
                    <a:pt x="435" y="345"/>
                    <a:pt x="441" y="226"/>
                  </a:cubicBezTo>
                  <a:cubicBezTo>
                    <a:pt x="452" y="138"/>
                    <a:pt x="393" y="10"/>
                    <a:pt x="24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4"/>
            <p:cNvSpPr/>
            <p:nvPr/>
          </p:nvSpPr>
          <p:spPr>
            <a:xfrm>
              <a:off x="2665756" y="1853724"/>
              <a:ext cx="67622" cy="70852"/>
            </a:xfrm>
            <a:custGeom>
              <a:avLst/>
              <a:gdLst/>
              <a:ahLst/>
              <a:cxnLst/>
              <a:rect l="l" t="t" r="r" b="b"/>
              <a:pathLst>
                <a:path w="398" h="417" extrusionOk="0">
                  <a:moveTo>
                    <a:pt x="192" y="1"/>
                  </a:moveTo>
                  <a:cubicBezTo>
                    <a:pt x="187" y="1"/>
                    <a:pt x="182" y="1"/>
                    <a:pt x="177" y="1"/>
                  </a:cubicBezTo>
                  <a:cubicBezTo>
                    <a:pt x="11" y="41"/>
                    <a:pt x="1" y="276"/>
                    <a:pt x="118" y="374"/>
                  </a:cubicBezTo>
                  <a:cubicBezTo>
                    <a:pt x="151" y="403"/>
                    <a:pt x="187" y="417"/>
                    <a:pt x="222" y="417"/>
                  </a:cubicBezTo>
                  <a:cubicBezTo>
                    <a:pt x="314" y="417"/>
                    <a:pt x="397" y="325"/>
                    <a:pt x="383" y="197"/>
                  </a:cubicBezTo>
                  <a:cubicBezTo>
                    <a:pt x="373" y="112"/>
                    <a:pt x="310" y="1"/>
                    <a:pt x="192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4"/>
            <p:cNvSpPr/>
            <p:nvPr/>
          </p:nvSpPr>
          <p:spPr>
            <a:xfrm>
              <a:off x="1963190" y="1987101"/>
              <a:ext cx="34831" cy="71532"/>
            </a:xfrm>
            <a:custGeom>
              <a:avLst/>
              <a:gdLst/>
              <a:ahLst/>
              <a:cxnLst/>
              <a:rect l="l" t="t" r="r" b="b"/>
              <a:pathLst>
                <a:path w="205" h="421" extrusionOk="0">
                  <a:moveTo>
                    <a:pt x="79" y="0"/>
                  </a:moveTo>
                  <a:cubicBezTo>
                    <a:pt x="0" y="10"/>
                    <a:pt x="59" y="353"/>
                    <a:pt x="138" y="412"/>
                  </a:cubicBezTo>
                  <a:cubicBezTo>
                    <a:pt x="145" y="417"/>
                    <a:pt x="152" y="420"/>
                    <a:pt x="159" y="420"/>
                  </a:cubicBezTo>
                  <a:cubicBezTo>
                    <a:pt x="187" y="420"/>
                    <a:pt x="205" y="373"/>
                    <a:pt x="196" y="294"/>
                  </a:cubicBezTo>
                  <a:cubicBezTo>
                    <a:pt x="187" y="206"/>
                    <a:pt x="157" y="59"/>
                    <a:pt x="98" y="10"/>
                  </a:cubicBezTo>
                  <a:cubicBezTo>
                    <a:pt x="98" y="10"/>
                    <a:pt x="89" y="0"/>
                    <a:pt x="7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4"/>
            <p:cNvSpPr/>
            <p:nvPr/>
          </p:nvSpPr>
          <p:spPr>
            <a:xfrm>
              <a:off x="2096397" y="2047078"/>
              <a:ext cx="61845" cy="68304"/>
            </a:xfrm>
            <a:custGeom>
              <a:avLst/>
              <a:gdLst/>
              <a:ahLst/>
              <a:cxnLst/>
              <a:rect l="l" t="t" r="r" b="b"/>
              <a:pathLst>
                <a:path w="364" h="402" extrusionOk="0">
                  <a:moveTo>
                    <a:pt x="157" y="0"/>
                  </a:moveTo>
                  <a:cubicBezTo>
                    <a:pt x="20" y="0"/>
                    <a:pt x="0" y="225"/>
                    <a:pt x="128" y="343"/>
                  </a:cubicBezTo>
                  <a:cubicBezTo>
                    <a:pt x="168" y="383"/>
                    <a:pt x="210" y="402"/>
                    <a:pt x="247" y="402"/>
                  </a:cubicBezTo>
                  <a:cubicBezTo>
                    <a:pt x="308" y="402"/>
                    <a:pt x="357" y="350"/>
                    <a:pt x="363" y="264"/>
                  </a:cubicBezTo>
                  <a:cubicBezTo>
                    <a:pt x="363" y="176"/>
                    <a:pt x="304" y="39"/>
                    <a:pt x="18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4"/>
            <p:cNvSpPr/>
            <p:nvPr/>
          </p:nvSpPr>
          <p:spPr>
            <a:xfrm>
              <a:off x="2309461" y="2076982"/>
              <a:ext cx="78496" cy="66945"/>
            </a:xfrm>
            <a:custGeom>
              <a:avLst/>
              <a:gdLst/>
              <a:ahLst/>
              <a:cxnLst/>
              <a:rect l="l" t="t" r="r" b="b"/>
              <a:pathLst>
                <a:path w="462" h="394" extrusionOk="0">
                  <a:moveTo>
                    <a:pt x="255" y="0"/>
                  </a:moveTo>
                  <a:cubicBezTo>
                    <a:pt x="70" y="0"/>
                    <a:pt x="1" y="196"/>
                    <a:pt x="109" y="314"/>
                  </a:cubicBezTo>
                  <a:cubicBezTo>
                    <a:pt x="151" y="369"/>
                    <a:pt x="213" y="394"/>
                    <a:pt x="272" y="394"/>
                  </a:cubicBezTo>
                  <a:cubicBezTo>
                    <a:pt x="361" y="394"/>
                    <a:pt x="446" y="336"/>
                    <a:pt x="451" y="236"/>
                  </a:cubicBezTo>
                  <a:cubicBezTo>
                    <a:pt x="462" y="147"/>
                    <a:pt x="403" y="20"/>
                    <a:pt x="25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4"/>
            <p:cNvSpPr/>
            <p:nvPr/>
          </p:nvSpPr>
          <p:spPr>
            <a:xfrm>
              <a:off x="2560923" y="2071885"/>
              <a:ext cx="76797" cy="68304"/>
            </a:xfrm>
            <a:custGeom>
              <a:avLst/>
              <a:gdLst/>
              <a:ahLst/>
              <a:cxnLst/>
              <a:rect l="l" t="t" r="r" b="b"/>
              <a:pathLst>
                <a:path w="452" h="402" extrusionOk="0">
                  <a:moveTo>
                    <a:pt x="245" y="1"/>
                  </a:moveTo>
                  <a:cubicBezTo>
                    <a:pt x="59" y="30"/>
                    <a:pt x="1" y="226"/>
                    <a:pt x="69" y="334"/>
                  </a:cubicBezTo>
                  <a:cubicBezTo>
                    <a:pt x="102" y="380"/>
                    <a:pt x="153" y="401"/>
                    <a:pt x="206" y="401"/>
                  </a:cubicBezTo>
                  <a:cubicBezTo>
                    <a:pt x="309" y="401"/>
                    <a:pt x="422" y="323"/>
                    <a:pt x="441" y="207"/>
                  </a:cubicBezTo>
                  <a:cubicBezTo>
                    <a:pt x="451" y="118"/>
                    <a:pt x="402" y="1"/>
                    <a:pt x="24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4"/>
            <p:cNvSpPr/>
            <p:nvPr/>
          </p:nvSpPr>
          <p:spPr>
            <a:xfrm>
              <a:off x="2049673" y="2180116"/>
              <a:ext cx="56069" cy="57769"/>
            </a:xfrm>
            <a:custGeom>
              <a:avLst/>
              <a:gdLst/>
              <a:ahLst/>
              <a:cxnLst/>
              <a:rect l="l" t="t" r="r" b="b"/>
              <a:pathLst>
                <a:path w="330" h="340" extrusionOk="0">
                  <a:moveTo>
                    <a:pt x="79" y="1"/>
                  </a:moveTo>
                  <a:cubicBezTo>
                    <a:pt x="1" y="30"/>
                    <a:pt x="148" y="285"/>
                    <a:pt x="266" y="334"/>
                  </a:cubicBezTo>
                  <a:cubicBezTo>
                    <a:pt x="274" y="338"/>
                    <a:pt x="282" y="339"/>
                    <a:pt x="288" y="339"/>
                  </a:cubicBezTo>
                  <a:cubicBezTo>
                    <a:pt x="320" y="339"/>
                    <a:pt x="329" y="301"/>
                    <a:pt x="305" y="236"/>
                  </a:cubicBezTo>
                  <a:cubicBezTo>
                    <a:pt x="275" y="167"/>
                    <a:pt x="197" y="50"/>
                    <a:pt x="119" y="10"/>
                  </a:cubicBezTo>
                  <a:cubicBezTo>
                    <a:pt x="99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4"/>
            <p:cNvSpPr/>
            <p:nvPr/>
          </p:nvSpPr>
          <p:spPr>
            <a:xfrm>
              <a:off x="2216182" y="2223442"/>
              <a:ext cx="64564" cy="51823"/>
            </a:xfrm>
            <a:custGeom>
              <a:avLst/>
              <a:gdLst/>
              <a:ahLst/>
              <a:cxnLst/>
              <a:rect l="l" t="t" r="r" b="b"/>
              <a:pathLst>
                <a:path w="380" h="305" extrusionOk="0">
                  <a:moveTo>
                    <a:pt x="138" y="1"/>
                  </a:moveTo>
                  <a:cubicBezTo>
                    <a:pt x="11" y="10"/>
                    <a:pt x="1" y="147"/>
                    <a:pt x="129" y="245"/>
                  </a:cubicBezTo>
                  <a:cubicBezTo>
                    <a:pt x="177" y="286"/>
                    <a:pt x="229" y="304"/>
                    <a:pt x="272" y="304"/>
                  </a:cubicBezTo>
                  <a:cubicBezTo>
                    <a:pt x="334" y="304"/>
                    <a:pt x="379" y="266"/>
                    <a:pt x="373" y="197"/>
                  </a:cubicBezTo>
                  <a:cubicBezTo>
                    <a:pt x="364" y="128"/>
                    <a:pt x="295" y="30"/>
                    <a:pt x="1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4"/>
            <p:cNvSpPr/>
            <p:nvPr/>
          </p:nvSpPr>
          <p:spPr>
            <a:xfrm>
              <a:off x="2431114" y="2236865"/>
              <a:ext cx="70001" cy="50973"/>
            </a:xfrm>
            <a:custGeom>
              <a:avLst/>
              <a:gdLst/>
              <a:ahLst/>
              <a:cxnLst/>
              <a:rect l="l" t="t" r="r" b="b"/>
              <a:pathLst>
                <a:path w="412" h="300" extrusionOk="0">
                  <a:moveTo>
                    <a:pt x="216" y="0"/>
                  </a:moveTo>
                  <a:cubicBezTo>
                    <a:pt x="49" y="10"/>
                    <a:pt x="0" y="147"/>
                    <a:pt x="49" y="225"/>
                  </a:cubicBezTo>
                  <a:cubicBezTo>
                    <a:pt x="84" y="276"/>
                    <a:pt x="142" y="299"/>
                    <a:pt x="200" y="299"/>
                  </a:cubicBezTo>
                  <a:cubicBezTo>
                    <a:pt x="287" y="299"/>
                    <a:pt x="374" y="249"/>
                    <a:pt x="392" y="166"/>
                  </a:cubicBezTo>
                  <a:cubicBezTo>
                    <a:pt x="412" y="98"/>
                    <a:pt x="363" y="0"/>
                    <a:pt x="21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4"/>
            <p:cNvSpPr/>
            <p:nvPr/>
          </p:nvSpPr>
          <p:spPr>
            <a:xfrm>
              <a:off x="2654202" y="2216306"/>
              <a:ext cx="61166" cy="52842"/>
            </a:xfrm>
            <a:custGeom>
              <a:avLst/>
              <a:gdLst/>
              <a:ahLst/>
              <a:cxnLst/>
              <a:rect l="l" t="t" r="r" b="b"/>
              <a:pathLst>
                <a:path w="360" h="311" extrusionOk="0">
                  <a:moveTo>
                    <a:pt x="267" y="1"/>
                  </a:moveTo>
                  <a:cubicBezTo>
                    <a:pt x="257" y="1"/>
                    <a:pt x="247" y="2"/>
                    <a:pt x="236" y="4"/>
                  </a:cubicBezTo>
                  <a:cubicBezTo>
                    <a:pt x="79" y="33"/>
                    <a:pt x="0" y="180"/>
                    <a:pt x="20" y="258"/>
                  </a:cubicBezTo>
                  <a:cubicBezTo>
                    <a:pt x="30" y="295"/>
                    <a:pt x="61" y="311"/>
                    <a:pt x="100" y="311"/>
                  </a:cubicBezTo>
                  <a:cubicBezTo>
                    <a:pt x="178" y="311"/>
                    <a:pt x="288" y="248"/>
                    <a:pt x="334" y="150"/>
                  </a:cubicBezTo>
                  <a:cubicBezTo>
                    <a:pt x="360" y="79"/>
                    <a:pt x="355" y="1"/>
                    <a:pt x="2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4"/>
            <p:cNvSpPr/>
            <p:nvPr/>
          </p:nvSpPr>
          <p:spPr>
            <a:xfrm>
              <a:off x="2119675" y="2298371"/>
              <a:ext cx="50122" cy="38570"/>
            </a:xfrm>
            <a:custGeom>
              <a:avLst/>
              <a:gdLst/>
              <a:ahLst/>
              <a:cxnLst/>
              <a:rect l="l" t="t" r="r" b="b"/>
              <a:pathLst>
                <a:path w="295" h="227" extrusionOk="0">
                  <a:moveTo>
                    <a:pt x="1" y="0"/>
                  </a:moveTo>
                  <a:lnTo>
                    <a:pt x="1" y="11"/>
                  </a:lnTo>
                  <a:lnTo>
                    <a:pt x="59" y="50"/>
                  </a:lnTo>
                  <a:cubicBezTo>
                    <a:pt x="108" y="91"/>
                    <a:pt x="172" y="138"/>
                    <a:pt x="229" y="179"/>
                  </a:cubicBezTo>
                  <a:lnTo>
                    <a:pt x="229" y="179"/>
                  </a:lnTo>
                  <a:cubicBezTo>
                    <a:pt x="224" y="175"/>
                    <a:pt x="220" y="171"/>
                    <a:pt x="216" y="167"/>
                  </a:cubicBezTo>
                  <a:cubicBezTo>
                    <a:pt x="148" y="118"/>
                    <a:pt x="79" y="59"/>
                    <a:pt x="11" y="11"/>
                  </a:cubicBezTo>
                  <a:cubicBezTo>
                    <a:pt x="1" y="11"/>
                    <a:pt x="1" y="0"/>
                    <a:pt x="1" y="0"/>
                  </a:cubicBezTo>
                  <a:close/>
                  <a:moveTo>
                    <a:pt x="229" y="179"/>
                  </a:moveTo>
                  <a:cubicBezTo>
                    <a:pt x="247" y="195"/>
                    <a:pt x="271" y="210"/>
                    <a:pt x="294" y="226"/>
                  </a:cubicBezTo>
                  <a:cubicBezTo>
                    <a:pt x="275" y="212"/>
                    <a:pt x="252" y="196"/>
                    <a:pt x="229" y="179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4"/>
            <p:cNvSpPr/>
            <p:nvPr/>
          </p:nvSpPr>
          <p:spPr>
            <a:xfrm>
              <a:off x="2209555" y="2339319"/>
              <a:ext cx="56408" cy="32793"/>
            </a:xfrm>
            <a:custGeom>
              <a:avLst/>
              <a:gdLst/>
              <a:ahLst/>
              <a:cxnLst/>
              <a:rect l="l" t="t" r="r" b="b"/>
              <a:pathLst>
                <a:path w="332" h="193" extrusionOk="0">
                  <a:moveTo>
                    <a:pt x="53" y="0"/>
                  </a:moveTo>
                  <a:cubicBezTo>
                    <a:pt x="48" y="0"/>
                    <a:pt x="43" y="1"/>
                    <a:pt x="40" y="5"/>
                  </a:cubicBezTo>
                  <a:cubicBezTo>
                    <a:pt x="1" y="53"/>
                    <a:pt x="216" y="191"/>
                    <a:pt x="295" y="191"/>
                  </a:cubicBezTo>
                  <a:cubicBezTo>
                    <a:pt x="299" y="192"/>
                    <a:pt x="303" y="192"/>
                    <a:pt x="306" y="192"/>
                  </a:cubicBezTo>
                  <a:cubicBezTo>
                    <a:pt x="332" y="192"/>
                    <a:pt x="321" y="158"/>
                    <a:pt x="295" y="132"/>
                  </a:cubicBezTo>
                  <a:cubicBezTo>
                    <a:pt x="255" y="103"/>
                    <a:pt x="168" y="34"/>
                    <a:pt x="89" y="5"/>
                  </a:cubicBezTo>
                  <a:cubicBezTo>
                    <a:pt x="76" y="5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4"/>
            <p:cNvSpPr/>
            <p:nvPr/>
          </p:nvSpPr>
          <p:spPr>
            <a:xfrm>
              <a:off x="2356015" y="2360047"/>
              <a:ext cx="51141" cy="29225"/>
            </a:xfrm>
            <a:custGeom>
              <a:avLst/>
              <a:gdLst/>
              <a:ahLst/>
              <a:cxnLst/>
              <a:rect l="l" t="t" r="r" b="b"/>
              <a:pathLst>
                <a:path w="301" h="172" extrusionOk="0">
                  <a:moveTo>
                    <a:pt x="129" y="0"/>
                  </a:moveTo>
                  <a:cubicBezTo>
                    <a:pt x="31" y="10"/>
                    <a:pt x="1" y="69"/>
                    <a:pt x="60" y="118"/>
                  </a:cubicBezTo>
                  <a:cubicBezTo>
                    <a:pt x="101" y="155"/>
                    <a:pt x="158" y="172"/>
                    <a:pt x="205" y="172"/>
                  </a:cubicBezTo>
                  <a:cubicBezTo>
                    <a:pt x="258" y="172"/>
                    <a:pt x="300" y="149"/>
                    <a:pt x="295" y="108"/>
                  </a:cubicBezTo>
                  <a:cubicBezTo>
                    <a:pt x="295" y="69"/>
                    <a:pt x="246" y="10"/>
                    <a:pt x="138" y="10"/>
                  </a:cubicBezTo>
                  <a:cubicBezTo>
                    <a:pt x="138" y="0"/>
                    <a:pt x="129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4"/>
            <p:cNvSpPr/>
            <p:nvPr/>
          </p:nvSpPr>
          <p:spPr>
            <a:xfrm>
              <a:off x="2520995" y="2358009"/>
              <a:ext cx="51141" cy="28885"/>
            </a:xfrm>
            <a:custGeom>
              <a:avLst/>
              <a:gdLst/>
              <a:ahLst/>
              <a:cxnLst/>
              <a:rect l="l" t="t" r="r" b="b"/>
              <a:pathLst>
                <a:path w="301" h="170" extrusionOk="0">
                  <a:moveTo>
                    <a:pt x="217" y="1"/>
                  </a:moveTo>
                  <a:cubicBezTo>
                    <a:pt x="211" y="1"/>
                    <a:pt x="204" y="1"/>
                    <a:pt x="196" y="2"/>
                  </a:cubicBezTo>
                  <a:cubicBezTo>
                    <a:pt x="69" y="12"/>
                    <a:pt x="1" y="91"/>
                    <a:pt x="10" y="130"/>
                  </a:cubicBezTo>
                  <a:cubicBezTo>
                    <a:pt x="14" y="158"/>
                    <a:pt x="38" y="170"/>
                    <a:pt x="72" y="170"/>
                  </a:cubicBezTo>
                  <a:cubicBezTo>
                    <a:pt x="132" y="170"/>
                    <a:pt x="221" y="131"/>
                    <a:pt x="265" y="81"/>
                  </a:cubicBezTo>
                  <a:cubicBezTo>
                    <a:pt x="301" y="45"/>
                    <a:pt x="287" y="1"/>
                    <a:pt x="21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4"/>
            <p:cNvSpPr/>
            <p:nvPr/>
          </p:nvSpPr>
          <p:spPr>
            <a:xfrm>
              <a:off x="2351088" y="2410000"/>
              <a:ext cx="35170" cy="6796"/>
            </a:xfrm>
            <a:custGeom>
              <a:avLst/>
              <a:gdLst/>
              <a:ahLst/>
              <a:cxnLst/>
              <a:rect l="l" t="t" r="r" b="b"/>
              <a:pathLst>
                <a:path w="207" h="40" extrusionOk="0">
                  <a:moveTo>
                    <a:pt x="1" y="0"/>
                  </a:moveTo>
                  <a:cubicBezTo>
                    <a:pt x="10" y="10"/>
                    <a:pt x="50" y="20"/>
                    <a:pt x="89" y="20"/>
                  </a:cubicBezTo>
                  <a:lnTo>
                    <a:pt x="119" y="29"/>
                  </a:lnTo>
                  <a:cubicBezTo>
                    <a:pt x="134" y="29"/>
                    <a:pt x="150" y="32"/>
                    <a:pt x="165" y="35"/>
                  </a:cubicBezTo>
                  <a:lnTo>
                    <a:pt x="165" y="35"/>
                  </a:lnTo>
                  <a:cubicBezTo>
                    <a:pt x="120" y="18"/>
                    <a:pt x="75" y="9"/>
                    <a:pt x="30" y="0"/>
                  </a:cubicBezTo>
                  <a:close/>
                  <a:moveTo>
                    <a:pt x="165" y="35"/>
                  </a:moveTo>
                  <a:cubicBezTo>
                    <a:pt x="169" y="36"/>
                    <a:pt x="173" y="38"/>
                    <a:pt x="177" y="39"/>
                  </a:cubicBezTo>
                  <a:lnTo>
                    <a:pt x="206" y="39"/>
                  </a:lnTo>
                  <a:cubicBezTo>
                    <a:pt x="193" y="39"/>
                    <a:pt x="179" y="37"/>
                    <a:pt x="165" y="35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4"/>
            <p:cNvSpPr/>
            <p:nvPr/>
          </p:nvSpPr>
          <p:spPr>
            <a:xfrm>
              <a:off x="2437740" y="2414927"/>
              <a:ext cx="26845" cy="5267"/>
            </a:xfrm>
            <a:custGeom>
              <a:avLst/>
              <a:gdLst/>
              <a:ahLst/>
              <a:cxnLst/>
              <a:rect l="l" t="t" r="r" b="b"/>
              <a:pathLst>
                <a:path w="158" h="31" extrusionOk="0">
                  <a:moveTo>
                    <a:pt x="99" y="0"/>
                  </a:moveTo>
                  <a:cubicBezTo>
                    <a:pt x="30" y="10"/>
                    <a:pt x="20" y="20"/>
                    <a:pt x="20" y="20"/>
                  </a:cubicBezTo>
                  <a:cubicBezTo>
                    <a:pt x="1" y="30"/>
                    <a:pt x="40" y="30"/>
                    <a:pt x="49" y="30"/>
                  </a:cubicBezTo>
                  <a:lnTo>
                    <a:pt x="108" y="30"/>
                  </a:lnTo>
                  <a:cubicBezTo>
                    <a:pt x="118" y="30"/>
                    <a:pt x="138" y="30"/>
                    <a:pt x="147" y="20"/>
                  </a:cubicBezTo>
                  <a:lnTo>
                    <a:pt x="157" y="20"/>
                  </a:lnTo>
                  <a:cubicBezTo>
                    <a:pt x="157" y="20"/>
                    <a:pt x="147" y="0"/>
                    <a:pt x="9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4"/>
            <p:cNvSpPr/>
            <p:nvPr/>
          </p:nvSpPr>
          <p:spPr>
            <a:xfrm>
              <a:off x="2520995" y="2406602"/>
              <a:ext cx="35000" cy="8496"/>
            </a:xfrm>
            <a:custGeom>
              <a:avLst/>
              <a:gdLst/>
              <a:ahLst/>
              <a:cxnLst/>
              <a:rect l="l" t="t" r="r" b="b"/>
              <a:pathLst>
                <a:path w="206" h="50" extrusionOk="0">
                  <a:moveTo>
                    <a:pt x="186" y="1"/>
                  </a:moveTo>
                  <a:cubicBezTo>
                    <a:pt x="118" y="10"/>
                    <a:pt x="59" y="30"/>
                    <a:pt x="1" y="49"/>
                  </a:cubicBezTo>
                  <a:cubicBezTo>
                    <a:pt x="49" y="40"/>
                    <a:pt x="128" y="20"/>
                    <a:pt x="177" y="10"/>
                  </a:cubicBezTo>
                  <a:lnTo>
                    <a:pt x="20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4"/>
            <p:cNvSpPr/>
            <p:nvPr/>
          </p:nvSpPr>
          <p:spPr>
            <a:xfrm>
              <a:off x="2467644" y="1459199"/>
              <a:ext cx="56918" cy="21918"/>
            </a:xfrm>
            <a:custGeom>
              <a:avLst/>
              <a:gdLst/>
              <a:ahLst/>
              <a:cxnLst/>
              <a:rect l="l" t="t" r="r" b="b"/>
              <a:pathLst>
                <a:path w="335" h="129" extrusionOk="0">
                  <a:moveTo>
                    <a:pt x="1" y="1"/>
                  </a:moveTo>
                  <a:cubicBezTo>
                    <a:pt x="10" y="1"/>
                    <a:pt x="267" y="129"/>
                    <a:pt x="311" y="129"/>
                  </a:cubicBezTo>
                  <a:cubicBezTo>
                    <a:pt x="312" y="129"/>
                    <a:pt x="314" y="129"/>
                    <a:pt x="315" y="128"/>
                  </a:cubicBezTo>
                  <a:cubicBezTo>
                    <a:pt x="334" y="128"/>
                    <a:pt x="295" y="99"/>
                    <a:pt x="197" y="59"/>
                  </a:cubicBezTo>
                  <a:cubicBezTo>
                    <a:pt x="119" y="20"/>
                    <a:pt x="21" y="1"/>
                    <a:pt x="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4"/>
            <p:cNvSpPr/>
            <p:nvPr/>
          </p:nvSpPr>
          <p:spPr>
            <a:xfrm>
              <a:off x="2475970" y="1454272"/>
              <a:ext cx="70171" cy="15122"/>
            </a:xfrm>
            <a:custGeom>
              <a:avLst/>
              <a:gdLst/>
              <a:ahLst/>
              <a:cxnLst/>
              <a:rect l="l" t="t" r="r" b="b"/>
              <a:pathLst>
                <a:path w="413" h="89" extrusionOk="0">
                  <a:moveTo>
                    <a:pt x="1" y="1"/>
                  </a:moveTo>
                  <a:cubicBezTo>
                    <a:pt x="1" y="1"/>
                    <a:pt x="383" y="88"/>
                    <a:pt x="412" y="88"/>
                  </a:cubicBezTo>
                  <a:cubicBezTo>
                    <a:pt x="403" y="79"/>
                    <a:pt x="334" y="49"/>
                    <a:pt x="236" y="30"/>
                  </a:cubicBezTo>
                  <a:cubicBezTo>
                    <a:pt x="128" y="10"/>
                    <a:pt x="20" y="1"/>
                    <a:pt x="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4"/>
            <p:cNvSpPr/>
            <p:nvPr/>
          </p:nvSpPr>
          <p:spPr>
            <a:xfrm>
              <a:off x="2475970" y="1449175"/>
              <a:ext cx="68472" cy="5607"/>
            </a:xfrm>
            <a:custGeom>
              <a:avLst/>
              <a:gdLst/>
              <a:ahLst/>
              <a:cxnLst/>
              <a:rect l="l" t="t" r="r" b="b"/>
              <a:pathLst>
                <a:path w="403" h="33" extrusionOk="0">
                  <a:moveTo>
                    <a:pt x="1" y="1"/>
                  </a:moveTo>
                  <a:cubicBezTo>
                    <a:pt x="1" y="10"/>
                    <a:pt x="301" y="32"/>
                    <a:pt x="382" y="32"/>
                  </a:cubicBezTo>
                  <a:cubicBezTo>
                    <a:pt x="395" y="32"/>
                    <a:pt x="403" y="32"/>
                    <a:pt x="403" y="31"/>
                  </a:cubicBezTo>
                  <a:cubicBezTo>
                    <a:pt x="393" y="20"/>
                    <a:pt x="314" y="11"/>
                    <a:pt x="21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4"/>
            <p:cNvSpPr/>
            <p:nvPr/>
          </p:nvSpPr>
          <p:spPr>
            <a:xfrm>
              <a:off x="2619201" y="1522235"/>
              <a:ext cx="65074" cy="40439"/>
            </a:xfrm>
            <a:custGeom>
              <a:avLst/>
              <a:gdLst/>
              <a:ahLst/>
              <a:cxnLst/>
              <a:rect l="l" t="t" r="r" b="b"/>
              <a:pathLst>
                <a:path w="383" h="238" extrusionOk="0">
                  <a:moveTo>
                    <a:pt x="41" y="1"/>
                  </a:moveTo>
                  <a:cubicBezTo>
                    <a:pt x="37" y="1"/>
                    <a:pt x="33" y="1"/>
                    <a:pt x="30" y="2"/>
                  </a:cubicBezTo>
                  <a:cubicBezTo>
                    <a:pt x="1" y="40"/>
                    <a:pt x="262" y="237"/>
                    <a:pt x="338" y="237"/>
                  </a:cubicBezTo>
                  <a:cubicBezTo>
                    <a:pt x="340" y="237"/>
                    <a:pt x="342" y="237"/>
                    <a:pt x="344" y="237"/>
                  </a:cubicBezTo>
                  <a:cubicBezTo>
                    <a:pt x="383" y="228"/>
                    <a:pt x="344" y="169"/>
                    <a:pt x="255" y="100"/>
                  </a:cubicBezTo>
                  <a:cubicBezTo>
                    <a:pt x="183" y="46"/>
                    <a:pt x="87" y="1"/>
                    <a:pt x="4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4"/>
            <p:cNvSpPr/>
            <p:nvPr/>
          </p:nvSpPr>
          <p:spPr>
            <a:xfrm>
              <a:off x="2650804" y="1493860"/>
              <a:ext cx="63544" cy="33812"/>
            </a:xfrm>
            <a:custGeom>
              <a:avLst/>
              <a:gdLst/>
              <a:ahLst/>
              <a:cxnLst/>
              <a:rect l="l" t="t" r="r" b="b"/>
              <a:pathLst>
                <a:path w="374" h="199" extrusionOk="0">
                  <a:moveTo>
                    <a:pt x="6" y="1"/>
                  </a:moveTo>
                  <a:cubicBezTo>
                    <a:pt x="3" y="1"/>
                    <a:pt x="1" y="1"/>
                    <a:pt x="1" y="3"/>
                  </a:cubicBezTo>
                  <a:cubicBezTo>
                    <a:pt x="10" y="32"/>
                    <a:pt x="324" y="199"/>
                    <a:pt x="354" y="199"/>
                  </a:cubicBezTo>
                  <a:cubicBezTo>
                    <a:pt x="373" y="189"/>
                    <a:pt x="295" y="130"/>
                    <a:pt x="197" y="71"/>
                  </a:cubicBezTo>
                  <a:cubicBezTo>
                    <a:pt x="112" y="29"/>
                    <a:pt x="27" y="1"/>
                    <a:pt x="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4"/>
            <p:cNvSpPr/>
            <p:nvPr/>
          </p:nvSpPr>
          <p:spPr>
            <a:xfrm>
              <a:off x="2695829" y="1675151"/>
              <a:ext cx="62525" cy="60998"/>
            </a:xfrm>
            <a:custGeom>
              <a:avLst/>
              <a:gdLst/>
              <a:ahLst/>
              <a:cxnLst/>
              <a:rect l="l" t="t" r="r" b="b"/>
              <a:pathLst>
                <a:path w="368" h="359" extrusionOk="0">
                  <a:moveTo>
                    <a:pt x="129" y="1"/>
                  </a:moveTo>
                  <a:cubicBezTo>
                    <a:pt x="122" y="1"/>
                    <a:pt x="115" y="2"/>
                    <a:pt x="108" y="3"/>
                  </a:cubicBezTo>
                  <a:lnTo>
                    <a:pt x="98" y="3"/>
                  </a:lnTo>
                  <a:cubicBezTo>
                    <a:pt x="0" y="53"/>
                    <a:pt x="98" y="317"/>
                    <a:pt x="245" y="356"/>
                  </a:cubicBezTo>
                  <a:cubicBezTo>
                    <a:pt x="253" y="358"/>
                    <a:pt x="260" y="359"/>
                    <a:pt x="267" y="359"/>
                  </a:cubicBezTo>
                  <a:cubicBezTo>
                    <a:pt x="339" y="359"/>
                    <a:pt x="367" y="268"/>
                    <a:pt x="314" y="160"/>
                  </a:cubicBezTo>
                  <a:cubicBezTo>
                    <a:pt x="287" y="89"/>
                    <a:pt x="203" y="1"/>
                    <a:pt x="1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4"/>
            <p:cNvSpPr/>
            <p:nvPr/>
          </p:nvSpPr>
          <p:spPr>
            <a:xfrm>
              <a:off x="2794036" y="1629786"/>
              <a:ext cx="51311" cy="56070"/>
            </a:xfrm>
            <a:custGeom>
              <a:avLst/>
              <a:gdLst/>
              <a:ahLst/>
              <a:cxnLst/>
              <a:rect l="l" t="t" r="r" b="b"/>
              <a:pathLst>
                <a:path w="302" h="330" extrusionOk="0">
                  <a:moveTo>
                    <a:pt x="48" y="0"/>
                  </a:moveTo>
                  <a:cubicBezTo>
                    <a:pt x="41" y="0"/>
                    <a:pt x="35" y="2"/>
                    <a:pt x="30" y="6"/>
                  </a:cubicBezTo>
                  <a:cubicBezTo>
                    <a:pt x="1" y="65"/>
                    <a:pt x="197" y="329"/>
                    <a:pt x="265" y="329"/>
                  </a:cubicBezTo>
                  <a:cubicBezTo>
                    <a:pt x="267" y="330"/>
                    <a:pt x="268" y="330"/>
                    <a:pt x="270" y="330"/>
                  </a:cubicBezTo>
                  <a:cubicBezTo>
                    <a:pt x="302" y="330"/>
                    <a:pt x="281" y="236"/>
                    <a:pt x="206" y="133"/>
                  </a:cubicBezTo>
                  <a:cubicBezTo>
                    <a:pt x="164" y="74"/>
                    <a:pt x="92" y="0"/>
                    <a:pt x="4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4"/>
            <p:cNvSpPr/>
            <p:nvPr/>
          </p:nvSpPr>
          <p:spPr>
            <a:xfrm>
              <a:off x="2797434" y="1580853"/>
              <a:ext cx="35000" cy="40099"/>
            </a:xfrm>
            <a:custGeom>
              <a:avLst/>
              <a:gdLst/>
              <a:ahLst/>
              <a:cxnLst/>
              <a:rect l="l" t="t" r="r" b="b"/>
              <a:pathLst>
                <a:path w="206" h="236" extrusionOk="0">
                  <a:moveTo>
                    <a:pt x="0" y="0"/>
                  </a:moveTo>
                  <a:cubicBezTo>
                    <a:pt x="59" y="68"/>
                    <a:pt x="147" y="166"/>
                    <a:pt x="206" y="235"/>
                  </a:cubicBezTo>
                  <a:cubicBezTo>
                    <a:pt x="127" y="127"/>
                    <a:pt x="29" y="29"/>
                    <a:pt x="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4"/>
            <p:cNvSpPr/>
            <p:nvPr/>
          </p:nvSpPr>
          <p:spPr>
            <a:xfrm>
              <a:off x="2830735" y="1808019"/>
              <a:ext cx="47234" cy="69493"/>
            </a:xfrm>
            <a:custGeom>
              <a:avLst/>
              <a:gdLst/>
              <a:ahLst/>
              <a:cxnLst/>
              <a:rect l="l" t="t" r="r" b="b"/>
              <a:pathLst>
                <a:path w="278" h="409" extrusionOk="0">
                  <a:moveTo>
                    <a:pt x="114" y="1"/>
                  </a:moveTo>
                  <a:cubicBezTo>
                    <a:pt x="106" y="1"/>
                    <a:pt x="97" y="2"/>
                    <a:pt x="88" y="5"/>
                  </a:cubicBezTo>
                  <a:cubicBezTo>
                    <a:pt x="0" y="64"/>
                    <a:pt x="49" y="329"/>
                    <a:pt x="137" y="397"/>
                  </a:cubicBezTo>
                  <a:cubicBezTo>
                    <a:pt x="151" y="405"/>
                    <a:pt x="164" y="409"/>
                    <a:pt x="176" y="409"/>
                  </a:cubicBezTo>
                  <a:cubicBezTo>
                    <a:pt x="241" y="409"/>
                    <a:pt x="278" y="304"/>
                    <a:pt x="245" y="172"/>
                  </a:cubicBezTo>
                  <a:cubicBezTo>
                    <a:pt x="227" y="94"/>
                    <a:pt x="179" y="1"/>
                    <a:pt x="11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4"/>
            <p:cNvSpPr/>
            <p:nvPr/>
          </p:nvSpPr>
          <p:spPr>
            <a:xfrm>
              <a:off x="2902266" y="1745663"/>
              <a:ext cx="21748" cy="66605"/>
            </a:xfrm>
            <a:custGeom>
              <a:avLst/>
              <a:gdLst/>
              <a:ahLst/>
              <a:cxnLst/>
              <a:rect l="l" t="t" r="r" b="b"/>
              <a:pathLst>
                <a:path w="128" h="392" extrusionOk="0">
                  <a:moveTo>
                    <a:pt x="0" y="0"/>
                  </a:moveTo>
                  <a:lnTo>
                    <a:pt x="0" y="10"/>
                  </a:lnTo>
                  <a:cubicBezTo>
                    <a:pt x="0" y="69"/>
                    <a:pt x="98" y="392"/>
                    <a:pt x="128" y="392"/>
                  </a:cubicBezTo>
                  <a:cubicBezTo>
                    <a:pt x="128" y="383"/>
                    <a:pt x="98" y="245"/>
                    <a:pt x="69" y="167"/>
                  </a:cubicBezTo>
                  <a:cubicBezTo>
                    <a:pt x="59" y="137"/>
                    <a:pt x="20" y="10"/>
                    <a:pt x="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4"/>
            <p:cNvSpPr/>
            <p:nvPr/>
          </p:nvSpPr>
          <p:spPr>
            <a:xfrm>
              <a:off x="2773986" y="2034845"/>
              <a:ext cx="56748" cy="69323"/>
            </a:xfrm>
            <a:custGeom>
              <a:avLst/>
              <a:gdLst/>
              <a:ahLst/>
              <a:cxnLst/>
              <a:rect l="l" t="t" r="r" b="b"/>
              <a:pathLst>
                <a:path w="334" h="408" extrusionOk="0">
                  <a:moveTo>
                    <a:pt x="229" y="1"/>
                  </a:moveTo>
                  <a:cubicBezTo>
                    <a:pt x="222" y="1"/>
                    <a:pt x="214" y="2"/>
                    <a:pt x="206" y="3"/>
                  </a:cubicBezTo>
                  <a:cubicBezTo>
                    <a:pt x="69" y="52"/>
                    <a:pt x="1" y="288"/>
                    <a:pt x="79" y="375"/>
                  </a:cubicBezTo>
                  <a:cubicBezTo>
                    <a:pt x="96" y="397"/>
                    <a:pt x="118" y="407"/>
                    <a:pt x="141" y="407"/>
                  </a:cubicBezTo>
                  <a:cubicBezTo>
                    <a:pt x="213" y="407"/>
                    <a:pt x="302" y="315"/>
                    <a:pt x="324" y="190"/>
                  </a:cubicBezTo>
                  <a:cubicBezTo>
                    <a:pt x="333" y="100"/>
                    <a:pt x="309" y="1"/>
                    <a:pt x="2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4"/>
            <p:cNvSpPr/>
            <p:nvPr/>
          </p:nvSpPr>
          <p:spPr>
            <a:xfrm>
              <a:off x="2908893" y="1974188"/>
              <a:ext cx="20049" cy="70852"/>
            </a:xfrm>
            <a:custGeom>
              <a:avLst/>
              <a:gdLst/>
              <a:ahLst/>
              <a:cxnLst/>
              <a:rect l="l" t="t" r="r" b="b"/>
              <a:pathLst>
                <a:path w="118" h="417" extrusionOk="0">
                  <a:moveTo>
                    <a:pt x="101" y="0"/>
                  </a:moveTo>
                  <a:cubicBezTo>
                    <a:pt x="98" y="0"/>
                    <a:pt x="94" y="2"/>
                    <a:pt x="89" y="7"/>
                  </a:cubicBezTo>
                  <a:cubicBezTo>
                    <a:pt x="40" y="76"/>
                    <a:pt x="0" y="370"/>
                    <a:pt x="20" y="409"/>
                  </a:cubicBezTo>
                  <a:cubicBezTo>
                    <a:pt x="24" y="414"/>
                    <a:pt x="27" y="417"/>
                    <a:pt x="31" y="417"/>
                  </a:cubicBezTo>
                  <a:cubicBezTo>
                    <a:pt x="59" y="417"/>
                    <a:pt x="91" y="303"/>
                    <a:pt x="109" y="174"/>
                  </a:cubicBezTo>
                  <a:cubicBezTo>
                    <a:pt x="118" y="144"/>
                    <a:pt x="118" y="105"/>
                    <a:pt x="118" y="76"/>
                  </a:cubicBezTo>
                  <a:cubicBezTo>
                    <a:pt x="118" y="52"/>
                    <a:pt x="118" y="0"/>
                    <a:pt x="10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4"/>
            <p:cNvSpPr/>
            <p:nvPr/>
          </p:nvSpPr>
          <p:spPr>
            <a:xfrm>
              <a:off x="2807288" y="2170771"/>
              <a:ext cx="45535" cy="57260"/>
            </a:xfrm>
            <a:custGeom>
              <a:avLst/>
              <a:gdLst/>
              <a:ahLst/>
              <a:cxnLst/>
              <a:rect l="l" t="t" r="r" b="b"/>
              <a:pathLst>
                <a:path w="268" h="337" extrusionOk="0">
                  <a:moveTo>
                    <a:pt x="236" y="1"/>
                  </a:moveTo>
                  <a:cubicBezTo>
                    <a:pt x="231" y="1"/>
                    <a:pt x="225" y="3"/>
                    <a:pt x="217" y="7"/>
                  </a:cubicBezTo>
                  <a:cubicBezTo>
                    <a:pt x="108" y="65"/>
                    <a:pt x="1" y="272"/>
                    <a:pt x="10" y="320"/>
                  </a:cubicBezTo>
                  <a:cubicBezTo>
                    <a:pt x="12" y="332"/>
                    <a:pt x="18" y="337"/>
                    <a:pt x="27" y="337"/>
                  </a:cubicBezTo>
                  <a:cubicBezTo>
                    <a:pt x="64" y="337"/>
                    <a:pt x="151" y="247"/>
                    <a:pt x="206" y="144"/>
                  </a:cubicBezTo>
                  <a:cubicBezTo>
                    <a:pt x="226" y="115"/>
                    <a:pt x="236" y="95"/>
                    <a:pt x="236" y="76"/>
                  </a:cubicBezTo>
                  <a:cubicBezTo>
                    <a:pt x="244" y="67"/>
                    <a:pt x="267" y="1"/>
                    <a:pt x="23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4"/>
            <p:cNvSpPr/>
            <p:nvPr/>
          </p:nvSpPr>
          <p:spPr>
            <a:xfrm>
              <a:off x="2652503" y="2331333"/>
              <a:ext cx="51141" cy="33302"/>
            </a:xfrm>
            <a:custGeom>
              <a:avLst/>
              <a:gdLst/>
              <a:ahLst/>
              <a:cxnLst/>
              <a:rect l="l" t="t" r="r" b="b"/>
              <a:pathLst>
                <a:path w="301" h="196" extrusionOk="0">
                  <a:moveTo>
                    <a:pt x="280" y="1"/>
                  </a:moveTo>
                  <a:cubicBezTo>
                    <a:pt x="272" y="1"/>
                    <a:pt x="263" y="2"/>
                    <a:pt x="255" y="2"/>
                  </a:cubicBezTo>
                  <a:cubicBezTo>
                    <a:pt x="157" y="42"/>
                    <a:pt x="10" y="169"/>
                    <a:pt x="0" y="189"/>
                  </a:cubicBezTo>
                  <a:cubicBezTo>
                    <a:pt x="0" y="194"/>
                    <a:pt x="4" y="196"/>
                    <a:pt x="10" y="196"/>
                  </a:cubicBezTo>
                  <a:cubicBezTo>
                    <a:pt x="44" y="196"/>
                    <a:pt x="152" y="140"/>
                    <a:pt x="226" y="91"/>
                  </a:cubicBezTo>
                  <a:lnTo>
                    <a:pt x="294" y="22"/>
                  </a:lnTo>
                  <a:cubicBezTo>
                    <a:pt x="300" y="4"/>
                    <a:pt x="292" y="1"/>
                    <a:pt x="28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4"/>
            <p:cNvSpPr/>
            <p:nvPr/>
          </p:nvSpPr>
          <p:spPr>
            <a:xfrm>
              <a:off x="2429415" y="-553692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7"/>
                    <a:pt x="50" y="197"/>
                    <a:pt x="108" y="197"/>
                  </a:cubicBezTo>
                  <a:cubicBezTo>
                    <a:pt x="157" y="197"/>
                    <a:pt x="206" y="157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4"/>
            <p:cNvSpPr/>
            <p:nvPr/>
          </p:nvSpPr>
          <p:spPr>
            <a:xfrm>
              <a:off x="2429415" y="-492186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4"/>
            <p:cNvSpPr/>
            <p:nvPr/>
          </p:nvSpPr>
          <p:spPr>
            <a:xfrm>
              <a:off x="2429415" y="-430510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4"/>
            <p:cNvSpPr/>
            <p:nvPr/>
          </p:nvSpPr>
          <p:spPr>
            <a:xfrm>
              <a:off x="2429415" y="-369003"/>
              <a:ext cx="35170" cy="35341"/>
            </a:xfrm>
            <a:custGeom>
              <a:avLst/>
              <a:gdLst/>
              <a:ahLst/>
              <a:cxnLst/>
              <a:rect l="l" t="t" r="r" b="b"/>
              <a:pathLst>
                <a:path w="207" h="208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8"/>
                    <a:pt x="50" y="207"/>
                    <a:pt x="108" y="207"/>
                  </a:cubicBezTo>
                  <a:cubicBezTo>
                    <a:pt x="157" y="207"/>
                    <a:pt x="206" y="158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4"/>
            <p:cNvSpPr/>
            <p:nvPr/>
          </p:nvSpPr>
          <p:spPr>
            <a:xfrm>
              <a:off x="2429415" y="-307327"/>
              <a:ext cx="35170" cy="35171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8"/>
                    <a:pt x="50" y="206"/>
                    <a:pt x="108" y="206"/>
                  </a:cubicBezTo>
                  <a:cubicBezTo>
                    <a:pt x="157" y="206"/>
                    <a:pt x="206" y="158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4"/>
            <p:cNvSpPr/>
            <p:nvPr/>
          </p:nvSpPr>
          <p:spPr>
            <a:xfrm>
              <a:off x="2429415" y="-245650"/>
              <a:ext cx="35170" cy="35171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08" y="0"/>
                  </a:moveTo>
                  <a:cubicBezTo>
                    <a:pt x="50" y="0"/>
                    <a:pt x="0" y="50"/>
                    <a:pt x="0" y="98"/>
                  </a:cubicBezTo>
                  <a:cubicBezTo>
                    <a:pt x="0" y="157"/>
                    <a:pt x="50" y="206"/>
                    <a:pt x="108" y="206"/>
                  </a:cubicBezTo>
                  <a:cubicBezTo>
                    <a:pt x="157" y="206"/>
                    <a:pt x="206" y="157"/>
                    <a:pt x="206" y="98"/>
                  </a:cubicBezTo>
                  <a:cubicBezTo>
                    <a:pt x="206" y="50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4"/>
            <p:cNvSpPr/>
            <p:nvPr/>
          </p:nvSpPr>
          <p:spPr>
            <a:xfrm>
              <a:off x="2429415" y="-183974"/>
              <a:ext cx="35170" cy="3500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08" y="0"/>
                  </a:moveTo>
                  <a:cubicBezTo>
                    <a:pt x="50" y="0"/>
                    <a:pt x="0" y="49"/>
                    <a:pt x="0" y="107"/>
                  </a:cubicBezTo>
                  <a:cubicBezTo>
                    <a:pt x="0" y="157"/>
                    <a:pt x="50" y="205"/>
                    <a:pt x="108" y="205"/>
                  </a:cubicBezTo>
                  <a:cubicBezTo>
                    <a:pt x="157" y="205"/>
                    <a:pt x="206" y="157"/>
                    <a:pt x="206" y="107"/>
                  </a:cubicBezTo>
                  <a:cubicBezTo>
                    <a:pt x="206" y="4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4"/>
            <p:cNvSpPr/>
            <p:nvPr/>
          </p:nvSpPr>
          <p:spPr>
            <a:xfrm>
              <a:off x="2429415" y="-60791"/>
              <a:ext cx="35170" cy="3500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08" y="0"/>
                  </a:moveTo>
                  <a:cubicBezTo>
                    <a:pt x="50" y="0"/>
                    <a:pt x="0" y="49"/>
                    <a:pt x="0" y="108"/>
                  </a:cubicBezTo>
                  <a:cubicBezTo>
                    <a:pt x="0" y="157"/>
                    <a:pt x="50" y="206"/>
                    <a:pt x="108" y="206"/>
                  </a:cubicBezTo>
                  <a:cubicBezTo>
                    <a:pt x="157" y="206"/>
                    <a:pt x="206" y="157"/>
                    <a:pt x="206" y="108"/>
                  </a:cubicBezTo>
                  <a:cubicBezTo>
                    <a:pt x="206" y="4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4"/>
            <p:cNvSpPr/>
            <p:nvPr/>
          </p:nvSpPr>
          <p:spPr>
            <a:xfrm>
              <a:off x="2429415" y="2414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47"/>
                    <a:pt x="50" y="197"/>
                    <a:pt x="108" y="197"/>
                  </a:cubicBezTo>
                  <a:cubicBezTo>
                    <a:pt x="157" y="197"/>
                    <a:pt x="206" y="147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4"/>
            <p:cNvSpPr/>
            <p:nvPr/>
          </p:nvSpPr>
          <p:spPr>
            <a:xfrm>
              <a:off x="2429415" y="63921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48"/>
                    <a:pt x="50" y="197"/>
                    <a:pt x="108" y="197"/>
                  </a:cubicBezTo>
                  <a:cubicBezTo>
                    <a:pt x="157" y="197"/>
                    <a:pt x="206" y="148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4"/>
            <p:cNvSpPr/>
            <p:nvPr/>
          </p:nvSpPr>
          <p:spPr>
            <a:xfrm>
              <a:off x="2429415" y="125597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47"/>
                    <a:pt x="50" y="197"/>
                    <a:pt x="108" y="197"/>
                  </a:cubicBezTo>
                  <a:cubicBezTo>
                    <a:pt x="157" y="197"/>
                    <a:pt x="206" y="147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4"/>
            <p:cNvSpPr/>
            <p:nvPr/>
          </p:nvSpPr>
          <p:spPr>
            <a:xfrm>
              <a:off x="2429415" y="187103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48"/>
                    <a:pt x="50" y="197"/>
                    <a:pt x="108" y="197"/>
                  </a:cubicBezTo>
                  <a:cubicBezTo>
                    <a:pt x="157" y="197"/>
                    <a:pt x="206" y="148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4"/>
            <p:cNvSpPr/>
            <p:nvPr/>
          </p:nvSpPr>
          <p:spPr>
            <a:xfrm>
              <a:off x="2429415" y="248780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47"/>
                    <a:pt x="50" y="197"/>
                    <a:pt x="108" y="197"/>
                  </a:cubicBezTo>
                  <a:cubicBezTo>
                    <a:pt x="157" y="197"/>
                    <a:pt x="206" y="147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4"/>
            <p:cNvSpPr/>
            <p:nvPr/>
          </p:nvSpPr>
          <p:spPr>
            <a:xfrm>
              <a:off x="2429415" y="372132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0"/>
                  </a:moveTo>
                  <a:cubicBezTo>
                    <a:pt x="50" y="0"/>
                    <a:pt x="0" y="39"/>
                    <a:pt x="0" y="98"/>
                  </a:cubicBezTo>
                  <a:cubicBezTo>
                    <a:pt x="0" y="147"/>
                    <a:pt x="50" y="196"/>
                    <a:pt x="108" y="196"/>
                  </a:cubicBezTo>
                  <a:cubicBezTo>
                    <a:pt x="157" y="196"/>
                    <a:pt x="206" y="147"/>
                    <a:pt x="206" y="98"/>
                  </a:cubicBezTo>
                  <a:cubicBezTo>
                    <a:pt x="206" y="3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4"/>
            <p:cNvSpPr/>
            <p:nvPr/>
          </p:nvSpPr>
          <p:spPr>
            <a:xfrm>
              <a:off x="2429415" y="433639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0"/>
                  </a:moveTo>
                  <a:cubicBezTo>
                    <a:pt x="50" y="0"/>
                    <a:pt x="0" y="39"/>
                    <a:pt x="0" y="98"/>
                  </a:cubicBezTo>
                  <a:cubicBezTo>
                    <a:pt x="0" y="148"/>
                    <a:pt x="50" y="196"/>
                    <a:pt x="108" y="196"/>
                  </a:cubicBezTo>
                  <a:cubicBezTo>
                    <a:pt x="157" y="196"/>
                    <a:pt x="206" y="148"/>
                    <a:pt x="206" y="98"/>
                  </a:cubicBezTo>
                  <a:cubicBezTo>
                    <a:pt x="206" y="3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4"/>
            <p:cNvSpPr/>
            <p:nvPr/>
          </p:nvSpPr>
          <p:spPr>
            <a:xfrm>
              <a:off x="2429415" y="495315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0"/>
                  </a:moveTo>
                  <a:cubicBezTo>
                    <a:pt x="50" y="0"/>
                    <a:pt x="0" y="39"/>
                    <a:pt x="0" y="98"/>
                  </a:cubicBezTo>
                  <a:cubicBezTo>
                    <a:pt x="0" y="147"/>
                    <a:pt x="50" y="196"/>
                    <a:pt x="108" y="196"/>
                  </a:cubicBezTo>
                  <a:cubicBezTo>
                    <a:pt x="157" y="196"/>
                    <a:pt x="206" y="147"/>
                    <a:pt x="206" y="98"/>
                  </a:cubicBezTo>
                  <a:cubicBezTo>
                    <a:pt x="206" y="3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4"/>
            <p:cNvSpPr/>
            <p:nvPr/>
          </p:nvSpPr>
          <p:spPr>
            <a:xfrm>
              <a:off x="2429415" y="556822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0"/>
                  </a:moveTo>
                  <a:cubicBezTo>
                    <a:pt x="50" y="0"/>
                    <a:pt x="0" y="40"/>
                    <a:pt x="0" y="98"/>
                  </a:cubicBezTo>
                  <a:cubicBezTo>
                    <a:pt x="0" y="157"/>
                    <a:pt x="50" y="196"/>
                    <a:pt x="108" y="196"/>
                  </a:cubicBezTo>
                  <a:cubicBezTo>
                    <a:pt x="157" y="196"/>
                    <a:pt x="206" y="157"/>
                    <a:pt x="206" y="98"/>
                  </a:cubicBezTo>
                  <a:cubicBezTo>
                    <a:pt x="206" y="40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4"/>
            <p:cNvSpPr/>
            <p:nvPr/>
          </p:nvSpPr>
          <p:spPr>
            <a:xfrm>
              <a:off x="2429415" y="618498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0"/>
                  </a:moveTo>
                  <a:cubicBezTo>
                    <a:pt x="50" y="0"/>
                    <a:pt x="0" y="40"/>
                    <a:pt x="0" y="98"/>
                  </a:cubicBezTo>
                  <a:cubicBezTo>
                    <a:pt x="0" y="157"/>
                    <a:pt x="50" y="196"/>
                    <a:pt x="108" y="196"/>
                  </a:cubicBezTo>
                  <a:cubicBezTo>
                    <a:pt x="157" y="196"/>
                    <a:pt x="206" y="157"/>
                    <a:pt x="206" y="98"/>
                  </a:cubicBezTo>
                  <a:cubicBezTo>
                    <a:pt x="206" y="40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4"/>
            <p:cNvSpPr/>
            <p:nvPr/>
          </p:nvSpPr>
          <p:spPr>
            <a:xfrm>
              <a:off x="2429415" y="680004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0"/>
                  </a:moveTo>
                  <a:cubicBezTo>
                    <a:pt x="50" y="0"/>
                    <a:pt x="0" y="40"/>
                    <a:pt x="0" y="98"/>
                  </a:cubicBezTo>
                  <a:cubicBezTo>
                    <a:pt x="0" y="157"/>
                    <a:pt x="50" y="196"/>
                    <a:pt x="108" y="196"/>
                  </a:cubicBezTo>
                  <a:cubicBezTo>
                    <a:pt x="157" y="196"/>
                    <a:pt x="206" y="157"/>
                    <a:pt x="206" y="98"/>
                  </a:cubicBezTo>
                  <a:cubicBezTo>
                    <a:pt x="206" y="40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4"/>
            <p:cNvSpPr/>
            <p:nvPr/>
          </p:nvSpPr>
          <p:spPr>
            <a:xfrm>
              <a:off x="2429415" y="803187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57"/>
                    <a:pt x="50" y="197"/>
                    <a:pt x="108" y="197"/>
                  </a:cubicBezTo>
                  <a:cubicBezTo>
                    <a:pt x="157" y="197"/>
                    <a:pt x="206" y="157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4"/>
            <p:cNvSpPr/>
            <p:nvPr/>
          </p:nvSpPr>
          <p:spPr>
            <a:xfrm>
              <a:off x="2429415" y="864863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7"/>
                    <a:pt x="50" y="197"/>
                    <a:pt x="108" y="197"/>
                  </a:cubicBezTo>
                  <a:cubicBezTo>
                    <a:pt x="157" y="197"/>
                    <a:pt x="206" y="157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4"/>
            <p:cNvSpPr/>
            <p:nvPr/>
          </p:nvSpPr>
          <p:spPr>
            <a:xfrm>
              <a:off x="2429415" y="926370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4"/>
            <p:cNvSpPr/>
            <p:nvPr/>
          </p:nvSpPr>
          <p:spPr>
            <a:xfrm>
              <a:off x="2429415" y="988046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4"/>
            <p:cNvSpPr/>
            <p:nvPr/>
          </p:nvSpPr>
          <p:spPr>
            <a:xfrm>
              <a:off x="2429415" y="1049553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4"/>
            <p:cNvSpPr/>
            <p:nvPr/>
          </p:nvSpPr>
          <p:spPr>
            <a:xfrm>
              <a:off x="2429415" y="-1361262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7"/>
                    <a:pt x="50" y="197"/>
                    <a:pt x="108" y="197"/>
                  </a:cubicBezTo>
                  <a:cubicBezTo>
                    <a:pt x="157" y="197"/>
                    <a:pt x="206" y="157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4"/>
            <p:cNvSpPr/>
            <p:nvPr/>
          </p:nvSpPr>
          <p:spPr>
            <a:xfrm>
              <a:off x="2429415" y="-1299585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7"/>
                    <a:pt x="50" y="197"/>
                    <a:pt x="108" y="197"/>
                  </a:cubicBezTo>
                  <a:cubicBezTo>
                    <a:pt x="157" y="197"/>
                    <a:pt x="206" y="157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4"/>
            <p:cNvSpPr/>
            <p:nvPr/>
          </p:nvSpPr>
          <p:spPr>
            <a:xfrm>
              <a:off x="2429415" y="-1238079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50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5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4"/>
            <p:cNvSpPr/>
            <p:nvPr/>
          </p:nvSpPr>
          <p:spPr>
            <a:xfrm>
              <a:off x="2429415" y="-1176403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8"/>
                    <a:pt x="50" y="197"/>
                    <a:pt x="108" y="197"/>
                  </a:cubicBezTo>
                  <a:cubicBezTo>
                    <a:pt x="157" y="197"/>
                    <a:pt x="206" y="158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4"/>
            <p:cNvSpPr/>
            <p:nvPr/>
          </p:nvSpPr>
          <p:spPr>
            <a:xfrm>
              <a:off x="2414463" y="-632020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89"/>
                    <a:pt x="0" y="197"/>
                  </a:cubicBezTo>
                  <a:cubicBezTo>
                    <a:pt x="0" y="305"/>
                    <a:pt x="88" y="393"/>
                    <a:pt x="196" y="393"/>
                  </a:cubicBezTo>
                  <a:cubicBezTo>
                    <a:pt x="304" y="393"/>
                    <a:pt x="392" y="305"/>
                    <a:pt x="392" y="197"/>
                  </a:cubicBezTo>
                  <a:cubicBezTo>
                    <a:pt x="392" y="89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4"/>
            <p:cNvSpPr/>
            <p:nvPr/>
          </p:nvSpPr>
          <p:spPr>
            <a:xfrm>
              <a:off x="2414463" y="-137420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4"/>
            <p:cNvSpPr/>
            <p:nvPr/>
          </p:nvSpPr>
          <p:spPr>
            <a:xfrm>
              <a:off x="2414463" y="293805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9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9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4"/>
            <p:cNvSpPr/>
            <p:nvPr/>
          </p:nvSpPr>
          <p:spPr>
            <a:xfrm>
              <a:off x="2414463" y="725030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0"/>
                  </a:moveTo>
                  <a:cubicBezTo>
                    <a:pt x="88" y="0"/>
                    <a:pt x="0" y="88"/>
                    <a:pt x="0" y="196"/>
                  </a:cubicBezTo>
                  <a:cubicBezTo>
                    <a:pt x="0" y="304"/>
                    <a:pt x="88" y="392"/>
                    <a:pt x="196" y="392"/>
                  </a:cubicBezTo>
                  <a:cubicBezTo>
                    <a:pt x="304" y="392"/>
                    <a:pt x="392" y="304"/>
                    <a:pt x="392" y="196"/>
                  </a:cubicBezTo>
                  <a:cubicBezTo>
                    <a:pt x="392" y="88"/>
                    <a:pt x="304" y="0"/>
                    <a:pt x="196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4"/>
            <p:cNvSpPr/>
            <p:nvPr/>
          </p:nvSpPr>
          <p:spPr>
            <a:xfrm>
              <a:off x="2414463" y="-1131547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6" y="1"/>
                  </a:moveTo>
                  <a:cubicBezTo>
                    <a:pt x="88" y="1"/>
                    <a:pt x="0" y="90"/>
                    <a:pt x="0" y="197"/>
                  </a:cubicBezTo>
                  <a:cubicBezTo>
                    <a:pt x="0" y="305"/>
                    <a:pt x="88" y="393"/>
                    <a:pt x="196" y="393"/>
                  </a:cubicBezTo>
                  <a:cubicBezTo>
                    <a:pt x="304" y="393"/>
                    <a:pt x="392" y="305"/>
                    <a:pt x="392" y="197"/>
                  </a:cubicBezTo>
                  <a:cubicBezTo>
                    <a:pt x="392" y="90"/>
                    <a:pt x="304" y="1"/>
                    <a:pt x="196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4"/>
            <p:cNvSpPr/>
            <p:nvPr/>
          </p:nvSpPr>
          <p:spPr>
            <a:xfrm>
              <a:off x="2429415" y="-1053220"/>
              <a:ext cx="35170" cy="35171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08" y="1"/>
                  </a:moveTo>
                  <a:cubicBezTo>
                    <a:pt x="50" y="1"/>
                    <a:pt x="0" y="49"/>
                    <a:pt x="0" y="99"/>
                  </a:cubicBezTo>
                  <a:cubicBezTo>
                    <a:pt x="0" y="158"/>
                    <a:pt x="50" y="206"/>
                    <a:pt x="108" y="206"/>
                  </a:cubicBezTo>
                  <a:cubicBezTo>
                    <a:pt x="157" y="206"/>
                    <a:pt x="206" y="158"/>
                    <a:pt x="206" y="99"/>
                  </a:cubicBezTo>
                  <a:cubicBezTo>
                    <a:pt x="206" y="49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4"/>
            <p:cNvSpPr/>
            <p:nvPr/>
          </p:nvSpPr>
          <p:spPr>
            <a:xfrm>
              <a:off x="2429415" y="-991543"/>
              <a:ext cx="35170" cy="35171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08" y="0"/>
                  </a:moveTo>
                  <a:cubicBezTo>
                    <a:pt x="50" y="0"/>
                    <a:pt x="0" y="49"/>
                    <a:pt x="0" y="98"/>
                  </a:cubicBezTo>
                  <a:cubicBezTo>
                    <a:pt x="0" y="157"/>
                    <a:pt x="50" y="206"/>
                    <a:pt x="108" y="206"/>
                  </a:cubicBezTo>
                  <a:cubicBezTo>
                    <a:pt x="157" y="206"/>
                    <a:pt x="206" y="157"/>
                    <a:pt x="206" y="98"/>
                  </a:cubicBezTo>
                  <a:cubicBezTo>
                    <a:pt x="206" y="4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4"/>
            <p:cNvSpPr/>
            <p:nvPr/>
          </p:nvSpPr>
          <p:spPr>
            <a:xfrm>
              <a:off x="2429415" y="-929867"/>
              <a:ext cx="35170" cy="3500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08" y="0"/>
                  </a:moveTo>
                  <a:cubicBezTo>
                    <a:pt x="50" y="0"/>
                    <a:pt x="0" y="49"/>
                    <a:pt x="0" y="98"/>
                  </a:cubicBezTo>
                  <a:cubicBezTo>
                    <a:pt x="0" y="157"/>
                    <a:pt x="50" y="205"/>
                    <a:pt x="108" y="205"/>
                  </a:cubicBezTo>
                  <a:cubicBezTo>
                    <a:pt x="157" y="205"/>
                    <a:pt x="206" y="157"/>
                    <a:pt x="206" y="98"/>
                  </a:cubicBezTo>
                  <a:cubicBezTo>
                    <a:pt x="206" y="4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4"/>
            <p:cNvSpPr/>
            <p:nvPr/>
          </p:nvSpPr>
          <p:spPr>
            <a:xfrm>
              <a:off x="2429415" y="-868361"/>
              <a:ext cx="35170" cy="35171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08" y="0"/>
                  </a:moveTo>
                  <a:cubicBezTo>
                    <a:pt x="50" y="0"/>
                    <a:pt x="0" y="50"/>
                    <a:pt x="0" y="108"/>
                  </a:cubicBezTo>
                  <a:cubicBezTo>
                    <a:pt x="0" y="157"/>
                    <a:pt x="50" y="206"/>
                    <a:pt x="108" y="206"/>
                  </a:cubicBezTo>
                  <a:cubicBezTo>
                    <a:pt x="157" y="206"/>
                    <a:pt x="206" y="157"/>
                    <a:pt x="206" y="108"/>
                  </a:cubicBezTo>
                  <a:cubicBezTo>
                    <a:pt x="206" y="50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4"/>
            <p:cNvSpPr/>
            <p:nvPr/>
          </p:nvSpPr>
          <p:spPr>
            <a:xfrm>
              <a:off x="2429415" y="-806684"/>
              <a:ext cx="35170" cy="3500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08" y="0"/>
                  </a:moveTo>
                  <a:cubicBezTo>
                    <a:pt x="50" y="0"/>
                    <a:pt x="0" y="49"/>
                    <a:pt x="0" y="108"/>
                  </a:cubicBezTo>
                  <a:cubicBezTo>
                    <a:pt x="0" y="157"/>
                    <a:pt x="50" y="206"/>
                    <a:pt x="108" y="206"/>
                  </a:cubicBezTo>
                  <a:cubicBezTo>
                    <a:pt x="157" y="206"/>
                    <a:pt x="206" y="157"/>
                    <a:pt x="206" y="108"/>
                  </a:cubicBezTo>
                  <a:cubicBezTo>
                    <a:pt x="206" y="49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4"/>
            <p:cNvSpPr/>
            <p:nvPr/>
          </p:nvSpPr>
          <p:spPr>
            <a:xfrm>
              <a:off x="2429415" y="-745178"/>
              <a:ext cx="35170" cy="35171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08" y="0"/>
                  </a:moveTo>
                  <a:cubicBezTo>
                    <a:pt x="50" y="0"/>
                    <a:pt x="0" y="50"/>
                    <a:pt x="0" y="109"/>
                  </a:cubicBezTo>
                  <a:cubicBezTo>
                    <a:pt x="0" y="157"/>
                    <a:pt x="50" y="207"/>
                    <a:pt x="108" y="207"/>
                  </a:cubicBezTo>
                  <a:cubicBezTo>
                    <a:pt x="157" y="207"/>
                    <a:pt x="206" y="157"/>
                    <a:pt x="206" y="109"/>
                  </a:cubicBezTo>
                  <a:cubicBezTo>
                    <a:pt x="206" y="50"/>
                    <a:pt x="157" y="0"/>
                    <a:pt x="108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4"/>
            <p:cNvSpPr/>
            <p:nvPr/>
          </p:nvSpPr>
          <p:spPr>
            <a:xfrm>
              <a:off x="2429415" y="-681972"/>
              <a:ext cx="35170" cy="33472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08" y="1"/>
                  </a:moveTo>
                  <a:cubicBezTo>
                    <a:pt x="50" y="1"/>
                    <a:pt x="0" y="40"/>
                    <a:pt x="0" y="99"/>
                  </a:cubicBezTo>
                  <a:cubicBezTo>
                    <a:pt x="0" y="148"/>
                    <a:pt x="50" y="197"/>
                    <a:pt x="108" y="197"/>
                  </a:cubicBezTo>
                  <a:cubicBezTo>
                    <a:pt x="157" y="197"/>
                    <a:pt x="206" y="148"/>
                    <a:pt x="206" y="99"/>
                  </a:cubicBezTo>
                  <a:cubicBezTo>
                    <a:pt x="206" y="40"/>
                    <a:pt x="157" y="1"/>
                    <a:pt x="108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4"/>
            <p:cNvSpPr/>
            <p:nvPr/>
          </p:nvSpPr>
          <p:spPr>
            <a:xfrm>
              <a:off x="1060814" y="4308034"/>
              <a:ext cx="176531" cy="306518"/>
            </a:xfrm>
            <a:custGeom>
              <a:avLst/>
              <a:gdLst/>
              <a:ahLst/>
              <a:cxnLst/>
              <a:rect l="l" t="t" r="r" b="b"/>
              <a:pathLst>
                <a:path w="1039" h="1804" extrusionOk="0">
                  <a:moveTo>
                    <a:pt x="520" y="118"/>
                  </a:moveTo>
                  <a:cubicBezTo>
                    <a:pt x="745" y="118"/>
                    <a:pt x="921" y="294"/>
                    <a:pt x="921" y="519"/>
                  </a:cubicBezTo>
                  <a:cubicBezTo>
                    <a:pt x="921" y="696"/>
                    <a:pt x="667" y="1245"/>
                    <a:pt x="520" y="1539"/>
                  </a:cubicBezTo>
                  <a:cubicBezTo>
                    <a:pt x="373" y="1245"/>
                    <a:pt x="118" y="696"/>
                    <a:pt x="118" y="519"/>
                  </a:cubicBezTo>
                  <a:cubicBezTo>
                    <a:pt x="118" y="294"/>
                    <a:pt x="304" y="118"/>
                    <a:pt x="520" y="118"/>
                  </a:cubicBezTo>
                  <a:close/>
                  <a:moveTo>
                    <a:pt x="520" y="0"/>
                  </a:moveTo>
                  <a:cubicBezTo>
                    <a:pt x="235" y="0"/>
                    <a:pt x="0" y="236"/>
                    <a:pt x="0" y="519"/>
                  </a:cubicBezTo>
                  <a:cubicBezTo>
                    <a:pt x="0" y="774"/>
                    <a:pt x="422" y="1607"/>
                    <a:pt x="471" y="1705"/>
                  </a:cubicBezTo>
                  <a:lnTo>
                    <a:pt x="520" y="1803"/>
                  </a:lnTo>
                  <a:lnTo>
                    <a:pt x="569" y="1705"/>
                  </a:lnTo>
                  <a:cubicBezTo>
                    <a:pt x="618" y="1607"/>
                    <a:pt x="1039" y="774"/>
                    <a:pt x="1039" y="519"/>
                  </a:cubicBezTo>
                  <a:cubicBezTo>
                    <a:pt x="1039" y="236"/>
                    <a:pt x="804" y="0"/>
                    <a:pt x="52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4"/>
            <p:cNvSpPr/>
            <p:nvPr/>
          </p:nvSpPr>
          <p:spPr>
            <a:xfrm>
              <a:off x="980788" y="4558478"/>
              <a:ext cx="336582" cy="190809"/>
            </a:xfrm>
            <a:custGeom>
              <a:avLst/>
              <a:gdLst/>
              <a:ahLst/>
              <a:cxnLst/>
              <a:rect l="l" t="t" r="r" b="b"/>
              <a:pathLst>
                <a:path w="1981" h="1123" extrusionOk="0">
                  <a:moveTo>
                    <a:pt x="991" y="1"/>
                  </a:moveTo>
                  <a:cubicBezTo>
                    <a:pt x="888" y="1"/>
                    <a:pt x="785" y="16"/>
                    <a:pt x="687" y="45"/>
                  </a:cubicBezTo>
                  <a:cubicBezTo>
                    <a:pt x="530" y="94"/>
                    <a:pt x="403" y="212"/>
                    <a:pt x="334" y="358"/>
                  </a:cubicBezTo>
                  <a:lnTo>
                    <a:pt x="1" y="1123"/>
                  </a:lnTo>
                  <a:lnTo>
                    <a:pt x="1980" y="1123"/>
                  </a:lnTo>
                  <a:lnTo>
                    <a:pt x="1647" y="358"/>
                  </a:lnTo>
                  <a:cubicBezTo>
                    <a:pt x="1579" y="212"/>
                    <a:pt x="1451" y="94"/>
                    <a:pt x="1294" y="45"/>
                  </a:cubicBezTo>
                  <a:cubicBezTo>
                    <a:pt x="1196" y="16"/>
                    <a:pt x="1093" y="1"/>
                    <a:pt x="991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4"/>
            <p:cNvSpPr/>
            <p:nvPr/>
          </p:nvSpPr>
          <p:spPr>
            <a:xfrm>
              <a:off x="1144068" y="4589401"/>
              <a:ext cx="10024" cy="83426"/>
            </a:xfrm>
            <a:custGeom>
              <a:avLst/>
              <a:gdLst/>
              <a:ahLst/>
              <a:cxnLst/>
              <a:rect l="l" t="t" r="r" b="b"/>
              <a:pathLst>
                <a:path w="59" h="491" extrusionOk="0">
                  <a:moveTo>
                    <a:pt x="30" y="0"/>
                  </a:moveTo>
                  <a:cubicBezTo>
                    <a:pt x="10" y="0"/>
                    <a:pt x="0" y="10"/>
                    <a:pt x="0" y="30"/>
                  </a:cubicBezTo>
                  <a:lnTo>
                    <a:pt x="0" y="461"/>
                  </a:lnTo>
                  <a:cubicBezTo>
                    <a:pt x="0" y="481"/>
                    <a:pt x="10" y="490"/>
                    <a:pt x="30" y="490"/>
                  </a:cubicBezTo>
                  <a:cubicBezTo>
                    <a:pt x="39" y="490"/>
                    <a:pt x="59" y="481"/>
                    <a:pt x="59" y="461"/>
                  </a:cubicBezTo>
                  <a:lnTo>
                    <a:pt x="59" y="30"/>
                  </a:lnTo>
                  <a:cubicBezTo>
                    <a:pt x="59" y="10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4"/>
            <p:cNvSpPr/>
            <p:nvPr/>
          </p:nvSpPr>
          <p:spPr>
            <a:xfrm>
              <a:off x="1084091" y="4609280"/>
              <a:ext cx="10194" cy="63546"/>
            </a:xfrm>
            <a:custGeom>
              <a:avLst/>
              <a:gdLst/>
              <a:ahLst/>
              <a:cxnLst/>
              <a:rect l="l" t="t" r="r" b="b"/>
              <a:pathLst>
                <a:path w="60" h="374" extrusionOk="0">
                  <a:moveTo>
                    <a:pt x="30" y="1"/>
                  </a:moveTo>
                  <a:cubicBezTo>
                    <a:pt x="11" y="1"/>
                    <a:pt x="0" y="20"/>
                    <a:pt x="0" y="30"/>
                  </a:cubicBezTo>
                  <a:lnTo>
                    <a:pt x="0" y="344"/>
                  </a:lnTo>
                  <a:cubicBezTo>
                    <a:pt x="0" y="353"/>
                    <a:pt x="11" y="373"/>
                    <a:pt x="30" y="373"/>
                  </a:cubicBezTo>
                  <a:cubicBezTo>
                    <a:pt x="40" y="373"/>
                    <a:pt x="59" y="353"/>
                    <a:pt x="59" y="344"/>
                  </a:cubicBezTo>
                  <a:lnTo>
                    <a:pt x="59" y="30"/>
                  </a:lnTo>
                  <a:cubicBezTo>
                    <a:pt x="59" y="2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4"/>
            <p:cNvSpPr/>
            <p:nvPr/>
          </p:nvSpPr>
          <p:spPr>
            <a:xfrm>
              <a:off x="1207274" y="4609280"/>
              <a:ext cx="10194" cy="63546"/>
            </a:xfrm>
            <a:custGeom>
              <a:avLst/>
              <a:gdLst/>
              <a:ahLst/>
              <a:cxnLst/>
              <a:rect l="l" t="t" r="r" b="b"/>
              <a:pathLst>
                <a:path w="60" h="374" extrusionOk="0">
                  <a:moveTo>
                    <a:pt x="30" y="1"/>
                  </a:moveTo>
                  <a:cubicBezTo>
                    <a:pt x="11" y="1"/>
                    <a:pt x="1" y="20"/>
                    <a:pt x="1" y="30"/>
                  </a:cubicBezTo>
                  <a:lnTo>
                    <a:pt x="1" y="344"/>
                  </a:lnTo>
                  <a:cubicBezTo>
                    <a:pt x="1" y="353"/>
                    <a:pt x="11" y="373"/>
                    <a:pt x="30" y="373"/>
                  </a:cubicBezTo>
                  <a:cubicBezTo>
                    <a:pt x="40" y="373"/>
                    <a:pt x="59" y="353"/>
                    <a:pt x="59" y="344"/>
                  </a:cubicBezTo>
                  <a:lnTo>
                    <a:pt x="59" y="30"/>
                  </a:lnTo>
                  <a:cubicBezTo>
                    <a:pt x="59" y="20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4"/>
            <p:cNvSpPr/>
            <p:nvPr/>
          </p:nvSpPr>
          <p:spPr>
            <a:xfrm>
              <a:off x="649639" y="4675884"/>
              <a:ext cx="989017" cy="989216"/>
            </a:xfrm>
            <a:custGeom>
              <a:avLst/>
              <a:gdLst/>
              <a:ahLst/>
              <a:cxnLst/>
              <a:rect l="l" t="t" r="r" b="b"/>
              <a:pathLst>
                <a:path w="5821" h="5822" extrusionOk="0">
                  <a:moveTo>
                    <a:pt x="2910" y="1"/>
                  </a:moveTo>
                  <a:cubicBezTo>
                    <a:pt x="1303" y="1"/>
                    <a:pt x="0" y="1304"/>
                    <a:pt x="0" y="2911"/>
                  </a:cubicBezTo>
                  <a:cubicBezTo>
                    <a:pt x="0" y="4519"/>
                    <a:pt x="1303" y="5821"/>
                    <a:pt x="2910" y="5821"/>
                  </a:cubicBezTo>
                  <a:cubicBezTo>
                    <a:pt x="4517" y="5821"/>
                    <a:pt x="5821" y="4519"/>
                    <a:pt x="5821" y="2911"/>
                  </a:cubicBezTo>
                  <a:cubicBezTo>
                    <a:pt x="5821" y="1304"/>
                    <a:pt x="4517" y="1"/>
                    <a:pt x="291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4"/>
            <p:cNvSpPr/>
            <p:nvPr/>
          </p:nvSpPr>
          <p:spPr>
            <a:xfrm>
              <a:off x="824303" y="5470200"/>
              <a:ext cx="41967" cy="41628"/>
            </a:xfrm>
            <a:custGeom>
              <a:avLst/>
              <a:gdLst/>
              <a:ahLst/>
              <a:cxnLst/>
              <a:rect l="l" t="t" r="r" b="b"/>
              <a:pathLst>
                <a:path w="247" h="245" extrusionOk="0">
                  <a:moveTo>
                    <a:pt x="118" y="0"/>
                  </a:moveTo>
                  <a:cubicBezTo>
                    <a:pt x="60" y="0"/>
                    <a:pt x="1" y="49"/>
                    <a:pt x="1" y="118"/>
                  </a:cubicBezTo>
                  <a:cubicBezTo>
                    <a:pt x="1" y="186"/>
                    <a:pt x="60" y="245"/>
                    <a:pt x="118" y="245"/>
                  </a:cubicBezTo>
                  <a:cubicBezTo>
                    <a:pt x="187" y="245"/>
                    <a:pt x="246" y="186"/>
                    <a:pt x="246" y="118"/>
                  </a:cubicBezTo>
                  <a:cubicBezTo>
                    <a:pt x="246" y="49"/>
                    <a:pt x="187" y="0"/>
                    <a:pt x="1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4"/>
            <p:cNvSpPr/>
            <p:nvPr/>
          </p:nvSpPr>
          <p:spPr>
            <a:xfrm>
              <a:off x="977559" y="5470200"/>
              <a:ext cx="41797" cy="41628"/>
            </a:xfrm>
            <a:custGeom>
              <a:avLst/>
              <a:gdLst/>
              <a:ahLst/>
              <a:cxnLst/>
              <a:rect l="l" t="t" r="r" b="b"/>
              <a:pathLst>
                <a:path w="246" h="245" extrusionOk="0">
                  <a:moveTo>
                    <a:pt x="118" y="0"/>
                  </a:moveTo>
                  <a:cubicBezTo>
                    <a:pt x="50" y="0"/>
                    <a:pt x="0" y="49"/>
                    <a:pt x="0" y="118"/>
                  </a:cubicBezTo>
                  <a:cubicBezTo>
                    <a:pt x="0" y="186"/>
                    <a:pt x="50" y="245"/>
                    <a:pt x="118" y="245"/>
                  </a:cubicBezTo>
                  <a:cubicBezTo>
                    <a:pt x="187" y="245"/>
                    <a:pt x="246" y="186"/>
                    <a:pt x="246" y="118"/>
                  </a:cubicBezTo>
                  <a:cubicBezTo>
                    <a:pt x="246" y="49"/>
                    <a:pt x="187" y="0"/>
                    <a:pt x="1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4"/>
            <p:cNvSpPr/>
            <p:nvPr/>
          </p:nvSpPr>
          <p:spPr>
            <a:xfrm>
              <a:off x="1130646" y="5470200"/>
              <a:ext cx="41967" cy="41628"/>
            </a:xfrm>
            <a:custGeom>
              <a:avLst/>
              <a:gdLst/>
              <a:ahLst/>
              <a:cxnLst/>
              <a:rect l="l" t="t" r="r" b="b"/>
              <a:pathLst>
                <a:path w="247" h="245" extrusionOk="0">
                  <a:moveTo>
                    <a:pt x="118" y="0"/>
                  </a:moveTo>
                  <a:cubicBezTo>
                    <a:pt x="50" y="0"/>
                    <a:pt x="1" y="49"/>
                    <a:pt x="1" y="118"/>
                  </a:cubicBezTo>
                  <a:cubicBezTo>
                    <a:pt x="1" y="186"/>
                    <a:pt x="50" y="245"/>
                    <a:pt x="118" y="245"/>
                  </a:cubicBezTo>
                  <a:cubicBezTo>
                    <a:pt x="187" y="245"/>
                    <a:pt x="246" y="186"/>
                    <a:pt x="246" y="118"/>
                  </a:cubicBezTo>
                  <a:cubicBezTo>
                    <a:pt x="246" y="49"/>
                    <a:pt x="187" y="0"/>
                    <a:pt x="1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4"/>
            <p:cNvSpPr/>
            <p:nvPr/>
          </p:nvSpPr>
          <p:spPr>
            <a:xfrm>
              <a:off x="1283902" y="5470200"/>
              <a:ext cx="41797" cy="41628"/>
            </a:xfrm>
            <a:custGeom>
              <a:avLst/>
              <a:gdLst/>
              <a:ahLst/>
              <a:cxnLst/>
              <a:rect l="l" t="t" r="r" b="b"/>
              <a:pathLst>
                <a:path w="246" h="245" extrusionOk="0">
                  <a:moveTo>
                    <a:pt x="118" y="0"/>
                  </a:moveTo>
                  <a:cubicBezTo>
                    <a:pt x="50" y="0"/>
                    <a:pt x="0" y="49"/>
                    <a:pt x="0" y="118"/>
                  </a:cubicBezTo>
                  <a:cubicBezTo>
                    <a:pt x="0" y="186"/>
                    <a:pt x="50" y="245"/>
                    <a:pt x="118" y="245"/>
                  </a:cubicBezTo>
                  <a:cubicBezTo>
                    <a:pt x="187" y="245"/>
                    <a:pt x="246" y="186"/>
                    <a:pt x="246" y="118"/>
                  </a:cubicBezTo>
                  <a:cubicBezTo>
                    <a:pt x="246" y="49"/>
                    <a:pt x="187" y="0"/>
                    <a:pt x="1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4"/>
            <p:cNvSpPr/>
            <p:nvPr/>
          </p:nvSpPr>
          <p:spPr>
            <a:xfrm>
              <a:off x="1436988" y="5470200"/>
              <a:ext cx="41967" cy="41628"/>
            </a:xfrm>
            <a:custGeom>
              <a:avLst/>
              <a:gdLst/>
              <a:ahLst/>
              <a:cxnLst/>
              <a:rect l="l" t="t" r="r" b="b"/>
              <a:pathLst>
                <a:path w="247" h="245" extrusionOk="0">
                  <a:moveTo>
                    <a:pt x="118" y="0"/>
                  </a:moveTo>
                  <a:cubicBezTo>
                    <a:pt x="50" y="0"/>
                    <a:pt x="1" y="49"/>
                    <a:pt x="1" y="118"/>
                  </a:cubicBezTo>
                  <a:cubicBezTo>
                    <a:pt x="1" y="186"/>
                    <a:pt x="50" y="245"/>
                    <a:pt x="118" y="245"/>
                  </a:cubicBezTo>
                  <a:cubicBezTo>
                    <a:pt x="187" y="245"/>
                    <a:pt x="246" y="186"/>
                    <a:pt x="246" y="118"/>
                  </a:cubicBezTo>
                  <a:cubicBezTo>
                    <a:pt x="246" y="49"/>
                    <a:pt x="187" y="0"/>
                    <a:pt x="11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4"/>
            <p:cNvSpPr/>
            <p:nvPr/>
          </p:nvSpPr>
          <p:spPr>
            <a:xfrm>
              <a:off x="824303" y="4827441"/>
              <a:ext cx="41967" cy="41798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18" y="1"/>
                  </a:moveTo>
                  <a:cubicBezTo>
                    <a:pt x="60" y="1"/>
                    <a:pt x="1" y="60"/>
                    <a:pt x="1" y="128"/>
                  </a:cubicBezTo>
                  <a:cubicBezTo>
                    <a:pt x="1" y="197"/>
                    <a:pt x="60" y="245"/>
                    <a:pt x="118" y="245"/>
                  </a:cubicBezTo>
                  <a:cubicBezTo>
                    <a:pt x="187" y="245"/>
                    <a:pt x="246" y="197"/>
                    <a:pt x="246" y="128"/>
                  </a:cubicBezTo>
                  <a:cubicBezTo>
                    <a:pt x="246" y="60"/>
                    <a:pt x="187" y="1"/>
                    <a:pt x="11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4"/>
            <p:cNvSpPr/>
            <p:nvPr/>
          </p:nvSpPr>
          <p:spPr>
            <a:xfrm>
              <a:off x="977559" y="4827441"/>
              <a:ext cx="41797" cy="41798"/>
            </a:xfrm>
            <a:custGeom>
              <a:avLst/>
              <a:gdLst/>
              <a:ahLst/>
              <a:cxnLst/>
              <a:rect l="l" t="t" r="r" b="b"/>
              <a:pathLst>
                <a:path w="246" h="246" extrusionOk="0">
                  <a:moveTo>
                    <a:pt x="118" y="1"/>
                  </a:moveTo>
                  <a:cubicBezTo>
                    <a:pt x="50" y="1"/>
                    <a:pt x="0" y="60"/>
                    <a:pt x="0" y="128"/>
                  </a:cubicBezTo>
                  <a:cubicBezTo>
                    <a:pt x="0" y="197"/>
                    <a:pt x="50" y="245"/>
                    <a:pt x="118" y="245"/>
                  </a:cubicBezTo>
                  <a:cubicBezTo>
                    <a:pt x="187" y="245"/>
                    <a:pt x="246" y="197"/>
                    <a:pt x="246" y="128"/>
                  </a:cubicBezTo>
                  <a:cubicBezTo>
                    <a:pt x="246" y="60"/>
                    <a:pt x="187" y="1"/>
                    <a:pt x="11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4"/>
            <p:cNvSpPr/>
            <p:nvPr/>
          </p:nvSpPr>
          <p:spPr>
            <a:xfrm>
              <a:off x="1130646" y="4827441"/>
              <a:ext cx="41967" cy="41798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18" y="1"/>
                  </a:moveTo>
                  <a:cubicBezTo>
                    <a:pt x="50" y="1"/>
                    <a:pt x="1" y="60"/>
                    <a:pt x="1" y="128"/>
                  </a:cubicBezTo>
                  <a:cubicBezTo>
                    <a:pt x="1" y="197"/>
                    <a:pt x="50" y="245"/>
                    <a:pt x="118" y="245"/>
                  </a:cubicBezTo>
                  <a:cubicBezTo>
                    <a:pt x="187" y="245"/>
                    <a:pt x="246" y="197"/>
                    <a:pt x="246" y="128"/>
                  </a:cubicBezTo>
                  <a:cubicBezTo>
                    <a:pt x="246" y="60"/>
                    <a:pt x="187" y="1"/>
                    <a:pt x="11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4"/>
            <p:cNvSpPr/>
            <p:nvPr/>
          </p:nvSpPr>
          <p:spPr>
            <a:xfrm>
              <a:off x="1283902" y="4827441"/>
              <a:ext cx="41797" cy="41798"/>
            </a:xfrm>
            <a:custGeom>
              <a:avLst/>
              <a:gdLst/>
              <a:ahLst/>
              <a:cxnLst/>
              <a:rect l="l" t="t" r="r" b="b"/>
              <a:pathLst>
                <a:path w="246" h="246" extrusionOk="0">
                  <a:moveTo>
                    <a:pt x="118" y="1"/>
                  </a:moveTo>
                  <a:cubicBezTo>
                    <a:pt x="50" y="1"/>
                    <a:pt x="0" y="60"/>
                    <a:pt x="0" y="128"/>
                  </a:cubicBezTo>
                  <a:cubicBezTo>
                    <a:pt x="0" y="197"/>
                    <a:pt x="50" y="245"/>
                    <a:pt x="118" y="245"/>
                  </a:cubicBezTo>
                  <a:cubicBezTo>
                    <a:pt x="187" y="245"/>
                    <a:pt x="246" y="197"/>
                    <a:pt x="246" y="128"/>
                  </a:cubicBezTo>
                  <a:cubicBezTo>
                    <a:pt x="246" y="60"/>
                    <a:pt x="187" y="1"/>
                    <a:pt x="11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4"/>
            <p:cNvSpPr/>
            <p:nvPr/>
          </p:nvSpPr>
          <p:spPr>
            <a:xfrm>
              <a:off x="1436988" y="4827441"/>
              <a:ext cx="41967" cy="41798"/>
            </a:xfrm>
            <a:custGeom>
              <a:avLst/>
              <a:gdLst/>
              <a:ahLst/>
              <a:cxnLst/>
              <a:rect l="l" t="t" r="r" b="b"/>
              <a:pathLst>
                <a:path w="247" h="246" extrusionOk="0">
                  <a:moveTo>
                    <a:pt x="118" y="1"/>
                  </a:moveTo>
                  <a:cubicBezTo>
                    <a:pt x="50" y="1"/>
                    <a:pt x="1" y="60"/>
                    <a:pt x="1" y="128"/>
                  </a:cubicBezTo>
                  <a:cubicBezTo>
                    <a:pt x="1" y="197"/>
                    <a:pt x="50" y="245"/>
                    <a:pt x="118" y="245"/>
                  </a:cubicBezTo>
                  <a:cubicBezTo>
                    <a:pt x="187" y="245"/>
                    <a:pt x="246" y="197"/>
                    <a:pt x="246" y="128"/>
                  </a:cubicBezTo>
                  <a:cubicBezTo>
                    <a:pt x="246" y="60"/>
                    <a:pt x="187" y="1"/>
                    <a:pt x="11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4"/>
            <p:cNvSpPr/>
            <p:nvPr/>
          </p:nvSpPr>
          <p:spPr>
            <a:xfrm>
              <a:off x="1448712" y="5048830"/>
              <a:ext cx="75098" cy="133379"/>
            </a:xfrm>
            <a:custGeom>
              <a:avLst/>
              <a:gdLst/>
              <a:ahLst/>
              <a:cxnLst/>
              <a:rect l="l" t="t" r="r" b="b"/>
              <a:pathLst>
                <a:path w="442" h="785" extrusionOk="0">
                  <a:moveTo>
                    <a:pt x="216" y="1"/>
                  </a:moveTo>
                  <a:lnTo>
                    <a:pt x="1" y="451"/>
                  </a:lnTo>
                  <a:lnTo>
                    <a:pt x="216" y="785"/>
                  </a:lnTo>
                  <a:lnTo>
                    <a:pt x="441" y="45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4"/>
            <p:cNvSpPr/>
            <p:nvPr/>
          </p:nvSpPr>
          <p:spPr>
            <a:xfrm>
              <a:off x="1358831" y="5130555"/>
              <a:ext cx="125050" cy="70003"/>
            </a:xfrm>
            <a:custGeom>
              <a:avLst/>
              <a:gdLst/>
              <a:ahLst/>
              <a:cxnLst/>
              <a:rect l="l" t="t" r="r" b="b"/>
              <a:pathLst>
                <a:path w="736" h="412" extrusionOk="0">
                  <a:moveTo>
                    <a:pt x="491" y="0"/>
                  </a:moveTo>
                  <a:lnTo>
                    <a:pt x="1" y="68"/>
                  </a:lnTo>
                  <a:lnTo>
                    <a:pt x="353" y="412"/>
                  </a:lnTo>
                  <a:lnTo>
                    <a:pt x="735" y="314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4"/>
            <p:cNvSpPr/>
            <p:nvPr/>
          </p:nvSpPr>
          <p:spPr>
            <a:xfrm>
              <a:off x="1407084" y="5185435"/>
              <a:ext cx="78496" cy="106703"/>
            </a:xfrm>
            <a:custGeom>
              <a:avLst/>
              <a:gdLst/>
              <a:ahLst/>
              <a:cxnLst/>
              <a:rect l="l" t="t" r="r" b="b"/>
              <a:pathLst>
                <a:path w="462" h="628" extrusionOk="0">
                  <a:moveTo>
                    <a:pt x="461" y="0"/>
                  </a:moveTo>
                  <a:lnTo>
                    <a:pt x="89" y="137"/>
                  </a:lnTo>
                  <a:lnTo>
                    <a:pt x="0" y="627"/>
                  </a:lnTo>
                  <a:lnTo>
                    <a:pt x="442" y="392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4"/>
            <p:cNvSpPr/>
            <p:nvPr/>
          </p:nvSpPr>
          <p:spPr>
            <a:xfrm>
              <a:off x="1486941" y="5185435"/>
              <a:ext cx="78496" cy="106703"/>
            </a:xfrm>
            <a:custGeom>
              <a:avLst/>
              <a:gdLst/>
              <a:ahLst/>
              <a:cxnLst/>
              <a:rect l="l" t="t" r="r" b="b"/>
              <a:pathLst>
                <a:path w="462" h="628" extrusionOk="0">
                  <a:moveTo>
                    <a:pt x="1" y="0"/>
                  </a:moveTo>
                  <a:lnTo>
                    <a:pt x="20" y="392"/>
                  </a:lnTo>
                  <a:lnTo>
                    <a:pt x="462" y="627"/>
                  </a:lnTo>
                  <a:lnTo>
                    <a:pt x="373" y="1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4"/>
            <p:cNvSpPr/>
            <p:nvPr/>
          </p:nvSpPr>
          <p:spPr>
            <a:xfrm>
              <a:off x="1486941" y="5130555"/>
              <a:ext cx="126749" cy="70003"/>
            </a:xfrm>
            <a:custGeom>
              <a:avLst/>
              <a:gdLst/>
              <a:ahLst/>
              <a:cxnLst/>
              <a:rect l="l" t="t" r="r" b="b"/>
              <a:pathLst>
                <a:path w="746" h="412" extrusionOk="0">
                  <a:moveTo>
                    <a:pt x="256" y="0"/>
                  </a:moveTo>
                  <a:lnTo>
                    <a:pt x="1" y="314"/>
                  </a:lnTo>
                  <a:lnTo>
                    <a:pt x="383" y="412"/>
                  </a:lnTo>
                  <a:lnTo>
                    <a:pt x="746" y="6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4"/>
            <p:cNvSpPr/>
            <p:nvPr/>
          </p:nvSpPr>
          <p:spPr>
            <a:xfrm>
              <a:off x="1107368" y="5048830"/>
              <a:ext cx="73399" cy="133379"/>
            </a:xfrm>
            <a:custGeom>
              <a:avLst/>
              <a:gdLst/>
              <a:ahLst/>
              <a:cxnLst/>
              <a:rect l="l" t="t" r="r" b="b"/>
              <a:pathLst>
                <a:path w="432" h="785" extrusionOk="0">
                  <a:moveTo>
                    <a:pt x="216" y="1"/>
                  </a:moveTo>
                  <a:lnTo>
                    <a:pt x="1" y="451"/>
                  </a:lnTo>
                  <a:lnTo>
                    <a:pt x="216" y="785"/>
                  </a:lnTo>
                  <a:lnTo>
                    <a:pt x="432" y="45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4"/>
            <p:cNvSpPr/>
            <p:nvPr/>
          </p:nvSpPr>
          <p:spPr>
            <a:xfrm>
              <a:off x="1015958" y="5130555"/>
              <a:ext cx="126579" cy="70003"/>
            </a:xfrm>
            <a:custGeom>
              <a:avLst/>
              <a:gdLst/>
              <a:ahLst/>
              <a:cxnLst/>
              <a:rect l="l" t="t" r="r" b="b"/>
              <a:pathLst>
                <a:path w="745" h="412" extrusionOk="0">
                  <a:moveTo>
                    <a:pt x="499" y="0"/>
                  </a:moveTo>
                  <a:lnTo>
                    <a:pt x="0" y="68"/>
                  </a:lnTo>
                  <a:lnTo>
                    <a:pt x="362" y="412"/>
                  </a:lnTo>
                  <a:lnTo>
                    <a:pt x="745" y="314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4"/>
            <p:cNvSpPr/>
            <p:nvPr/>
          </p:nvSpPr>
          <p:spPr>
            <a:xfrm>
              <a:off x="1065911" y="5185435"/>
              <a:ext cx="76627" cy="106703"/>
            </a:xfrm>
            <a:custGeom>
              <a:avLst/>
              <a:gdLst/>
              <a:ahLst/>
              <a:cxnLst/>
              <a:rect l="l" t="t" r="r" b="b"/>
              <a:pathLst>
                <a:path w="451" h="628" extrusionOk="0">
                  <a:moveTo>
                    <a:pt x="451" y="0"/>
                  </a:moveTo>
                  <a:lnTo>
                    <a:pt x="78" y="137"/>
                  </a:lnTo>
                  <a:lnTo>
                    <a:pt x="0" y="627"/>
                  </a:lnTo>
                  <a:lnTo>
                    <a:pt x="431" y="392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4"/>
            <p:cNvSpPr/>
            <p:nvPr/>
          </p:nvSpPr>
          <p:spPr>
            <a:xfrm>
              <a:off x="1145767" y="5185435"/>
              <a:ext cx="76797" cy="106703"/>
            </a:xfrm>
            <a:custGeom>
              <a:avLst/>
              <a:gdLst/>
              <a:ahLst/>
              <a:cxnLst/>
              <a:rect l="l" t="t" r="r" b="b"/>
              <a:pathLst>
                <a:path w="452" h="628" extrusionOk="0">
                  <a:moveTo>
                    <a:pt x="0" y="0"/>
                  </a:moveTo>
                  <a:lnTo>
                    <a:pt x="20" y="392"/>
                  </a:lnTo>
                  <a:lnTo>
                    <a:pt x="451" y="627"/>
                  </a:lnTo>
                  <a:lnTo>
                    <a:pt x="373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4"/>
            <p:cNvSpPr/>
            <p:nvPr/>
          </p:nvSpPr>
          <p:spPr>
            <a:xfrm>
              <a:off x="1145767" y="5130555"/>
              <a:ext cx="126749" cy="70003"/>
            </a:xfrm>
            <a:custGeom>
              <a:avLst/>
              <a:gdLst/>
              <a:ahLst/>
              <a:cxnLst/>
              <a:rect l="l" t="t" r="r" b="b"/>
              <a:pathLst>
                <a:path w="746" h="412" extrusionOk="0">
                  <a:moveTo>
                    <a:pt x="255" y="0"/>
                  </a:moveTo>
                  <a:lnTo>
                    <a:pt x="0" y="314"/>
                  </a:lnTo>
                  <a:lnTo>
                    <a:pt x="382" y="412"/>
                  </a:lnTo>
                  <a:lnTo>
                    <a:pt x="745" y="68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4"/>
            <p:cNvSpPr/>
            <p:nvPr/>
          </p:nvSpPr>
          <p:spPr>
            <a:xfrm>
              <a:off x="766195" y="5048830"/>
              <a:ext cx="73399" cy="133379"/>
            </a:xfrm>
            <a:custGeom>
              <a:avLst/>
              <a:gdLst/>
              <a:ahLst/>
              <a:cxnLst/>
              <a:rect l="l" t="t" r="r" b="b"/>
              <a:pathLst>
                <a:path w="432" h="785" extrusionOk="0">
                  <a:moveTo>
                    <a:pt x="216" y="1"/>
                  </a:moveTo>
                  <a:lnTo>
                    <a:pt x="0" y="451"/>
                  </a:lnTo>
                  <a:lnTo>
                    <a:pt x="216" y="785"/>
                  </a:lnTo>
                  <a:lnTo>
                    <a:pt x="431" y="451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4"/>
            <p:cNvSpPr/>
            <p:nvPr/>
          </p:nvSpPr>
          <p:spPr>
            <a:xfrm>
              <a:off x="674445" y="5130555"/>
              <a:ext cx="126749" cy="70003"/>
            </a:xfrm>
            <a:custGeom>
              <a:avLst/>
              <a:gdLst/>
              <a:ahLst/>
              <a:cxnLst/>
              <a:rect l="l" t="t" r="r" b="b"/>
              <a:pathLst>
                <a:path w="746" h="412" extrusionOk="0">
                  <a:moveTo>
                    <a:pt x="491" y="0"/>
                  </a:moveTo>
                  <a:lnTo>
                    <a:pt x="1" y="68"/>
                  </a:lnTo>
                  <a:lnTo>
                    <a:pt x="364" y="412"/>
                  </a:lnTo>
                  <a:lnTo>
                    <a:pt x="746" y="314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4"/>
            <p:cNvSpPr/>
            <p:nvPr/>
          </p:nvSpPr>
          <p:spPr>
            <a:xfrm>
              <a:off x="724398" y="5185435"/>
              <a:ext cx="76797" cy="106703"/>
            </a:xfrm>
            <a:custGeom>
              <a:avLst/>
              <a:gdLst/>
              <a:ahLst/>
              <a:cxnLst/>
              <a:rect l="l" t="t" r="r" b="b"/>
              <a:pathLst>
                <a:path w="452" h="628" extrusionOk="0">
                  <a:moveTo>
                    <a:pt x="452" y="0"/>
                  </a:moveTo>
                  <a:lnTo>
                    <a:pt x="79" y="137"/>
                  </a:lnTo>
                  <a:lnTo>
                    <a:pt x="1" y="627"/>
                  </a:lnTo>
                  <a:lnTo>
                    <a:pt x="432" y="392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4"/>
            <p:cNvSpPr/>
            <p:nvPr/>
          </p:nvSpPr>
          <p:spPr>
            <a:xfrm>
              <a:off x="804424" y="5185435"/>
              <a:ext cx="76627" cy="106703"/>
            </a:xfrm>
            <a:custGeom>
              <a:avLst/>
              <a:gdLst/>
              <a:ahLst/>
              <a:cxnLst/>
              <a:rect l="l" t="t" r="r" b="b"/>
              <a:pathLst>
                <a:path w="451" h="628" extrusionOk="0">
                  <a:moveTo>
                    <a:pt x="0" y="0"/>
                  </a:moveTo>
                  <a:lnTo>
                    <a:pt x="10" y="392"/>
                  </a:lnTo>
                  <a:lnTo>
                    <a:pt x="451" y="627"/>
                  </a:lnTo>
                  <a:lnTo>
                    <a:pt x="363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4"/>
            <p:cNvSpPr/>
            <p:nvPr/>
          </p:nvSpPr>
          <p:spPr>
            <a:xfrm>
              <a:off x="804424" y="5130555"/>
              <a:ext cx="125050" cy="70003"/>
            </a:xfrm>
            <a:custGeom>
              <a:avLst/>
              <a:gdLst/>
              <a:ahLst/>
              <a:cxnLst/>
              <a:rect l="l" t="t" r="r" b="b"/>
              <a:pathLst>
                <a:path w="736" h="412" extrusionOk="0">
                  <a:moveTo>
                    <a:pt x="246" y="0"/>
                  </a:moveTo>
                  <a:lnTo>
                    <a:pt x="0" y="314"/>
                  </a:lnTo>
                  <a:lnTo>
                    <a:pt x="383" y="412"/>
                  </a:lnTo>
                  <a:lnTo>
                    <a:pt x="735" y="6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4"/>
            <p:cNvSpPr/>
            <p:nvPr/>
          </p:nvSpPr>
          <p:spPr>
            <a:xfrm>
              <a:off x="1132345" y="265126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4"/>
            <p:cNvSpPr/>
            <p:nvPr/>
          </p:nvSpPr>
          <p:spPr>
            <a:xfrm>
              <a:off x="1132345" y="271294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4"/>
            <p:cNvSpPr/>
            <p:nvPr/>
          </p:nvSpPr>
          <p:spPr>
            <a:xfrm>
              <a:off x="1132345" y="277445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4"/>
            <p:cNvSpPr/>
            <p:nvPr/>
          </p:nvSpPr>
          <p:spPr>
            <a:xfrm>
              <a:off x="1132345" y="283612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4"/>
            <p:cNvSpPr/>
            <p:nvPr/>
          </p:nvSpPr>
          <p:spPr>
            <a:xfrm>
              <a:off x="1132345" y="289780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4"/>
            <p:cNvSpPr/>
            <p:nvPr/>
          </p:nvSpPr>
          <p:spPr>
            <a:xfrm>
              <a:off x="1132345" y="295948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4"/>
            <p:cNvSpPr/>
            <p:nvPr/>
          </p:nvSpPr>
          <p:spPr>
            <a:xfrm>
              <a:off x="1132345" y="302098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4"/>
            <p:cNvSpPr/>
            <p:nvPr/>
          </p:nvSpPr>
          <p:spPr>
            <a:xfrm>
              <a:off x="1132345" y="314416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4"/>
            <p:cNvSpPr/>
            <p:nvPr/>
          </p:nvSpPr>
          <p:spPr>
            <a:xfrm>
              <a:off x="1132345" y="320584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4"/>
            <p:cNvSpPr/>
            <p:nvPr/>
          </p:nvSpPr>
          <p:spPr>
            <a:xfrm>
              <a:off x="1132345" y="3267352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50"/>
                    <a:pt x="1" y="98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58" y="207"/>
                    <a:pt x="197" y="157"/>
                    <a:pt x="197" y="98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4"/>
            <p:cNvSpPr/>
            <p:nvPr/>
          </p:nvSpPr>
          <p:spPr>
            <a:xfrm>
              <a:off x="1132345" y="3329029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4"/>
            <p:cNvSpPr/>
            <p:nvPr/>
          </p:nvSpPr>
          <p:spPr>
            <a:xfrm>
              <a:off x="1132345" y="339053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58" y="207"/>
                    <a:pt x="197" y="157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4"/>
            <p:cNvSpPr/>
            <p:nvPr/>
          </p:nvSpPr>
          <p:spPr>
            <a:xfrm>
              <a:off x="1132345" y="3452211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49"/>
                    <a:pt x="1" y="10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108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4"/>
            <p:cNvSpPr/>
            <p:nvPr/>
          </p:nvSpPr>
          <p:spPr>
            <a:xfrm>
              <a:off x="1132345" y="3575394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49"/>
                    <a:pt x="1" y="108"/>
                  </a:cubicBezTo>
                  <a:cubicBezTo>
                    <a:pt x="1" y="158"/>
                    <a:pt x="40" y="206"/>
                    <a:pt x="99" y="206"/>
                  </a:cubicBezTo>
                  <a:cubicBezTo>
                    <a:pt x="158" y="206"/>
                    <a:pt x="197" y="158"/>
                    <a:pt x="197" y="108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4"/>
            <p:cNvSpPr/>
            <p:nvPr/>
          </p:nvSpPr>
          <p:spPr>
            <a:xfrm>
              <a:off x="1132345" y="363877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4"/>
            <p:cNvSpPr/>
            <p:nvPr/>
          </p:nvSpPr>
          <p:spPr>
            <a:xfrm>
              <a:off x="1132345" y="37002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4"/>
            <p:cNvSpPr/>
            <p:nvPr/>
          </p:nvSpPr>
          <p:spPr>
            <a:xfrm>
              <a:off x="1132345" y="376195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4"/>
            <p:cNvSpPr/>
            <p:nvPr/>
          </p:nvSpPr>
          <p:spPr>
            <a:xfrm>
              <a:off x="1132345" y="382345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4"/>
            <p:cNvSpPr/>
            <p:nvPr/>
          </p:nvSpPr>
          <p:spPr>
            <a:xfrm>
              <a:off x="1132345" y="388513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4"/>
            <p:cNvSpPr/>
            <p:nvPr/>
          </p:nvSpPr>
          <p:spPr>
            <a:xfrm>
              <a:off x="1132345" y="400831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7"/>
                    <a:pt x="40" y="197"/>
                    <a:pt x="99" y="197"/>
                  </a:cubicBezTo>
                  <a:cubicBezTo>
                    <a:pt x="158" y="197"/>
                    <a:pt x="197" y="14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4"/>
            <p:cNvSpPr/>
            <p:nvPr/>
          </p:nvSpPr>
          <p:spPr>
            <a:xfrm>
              <a:off x="1132345" y="406982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8"/>
                    <a:pt x="40" y="197"/>
                    <a:pt x="99" y="197"/>
                  </a:cubicBezTo>
                  <a:cubicBezTo>
                    <a:pt x="158" y="197"/>
                    <a:pt x="197" y="14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4"/>
            <p:cNvSpPr/>
            <p:nvPr/>
          </p:nvSpPr>
          <p:spPr>
            <a:xfrm>
              <a:off x="1132345" y="41315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7"/>
                    <a:pt x="40" y="197"/>
                    <a:pt x="99" y="197"/>
                  </a:cubicBezTo>
                  <a:cubicBezTo>
                    <a:pt x="158" y="197"/>
                    <a:pt x="197" y="14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4"/>
            <p:cNvSpPr/>
            <p:nvPr/>
          </p:nvSpPr>
          <p:spPr>
            <a:xfrm>
              <a:off x="1132345" y="419300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4"/>
            <p:cNvSpPr/>
            <p:nvPr/>
          </p:nvSpPr>
          <p:spPr>
            <a:xfrm>
              <a:off x="1132345" y="425468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4"/>
            <p:cNvSpPr/>
            <p:nvPr/>
          </p:nvSpPr>
          <p:spPr>
            <a:xfrm>
              <a:off x="1132345" y="856538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4"/>
            <p:cNvSpPr/>
            <p:nvPr/>
          </p:nvSpPr>
          <p:spPr>
            <a:xfrm>
              <a:off x="1132345" y="918214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4"/>
            <p:cNvSpPr/>
            <p:nvPr/>
          </p:nvSpPr>
          <p:spPr>
            <a:xfrm>
              <a:off x="1132345" y="979721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109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58" y="207"/>
                    <a:pt x="197" y="157"/>
                    <a:pt x="197" y="109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4"/>
            <p:cNvSpPr/>
            <p:nvPr/>
          </p:nvSpPr>
          <p:spPr>
            <a:xfrm>
              <a:off x="1132345" y="1041397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10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10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4"/>
            <p:cNvSpPr/>
            <p:nvPr/>
          </p:nvSpPr>
          <p:spPr>
            <a:xfrm>
              <a:off x="1132345" y="1102904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109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58" y="207"/>
                    <a:pt x="197" y="157"/>
                    <a:pt x="197" y="109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4"/>
            <p:cNvSpPr/>
            <p:nvPr/>
          </p:nvSpPr>
          <p:spPr>
            <a:xfrm>
              <a:off x="1132345" y="116610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8"/>
                    <a:pt x="40" y="197"/>
                    <a:pt x="99" y="197"/>
                  </a:cubicBezTo>
                  <a:cubicBezTo>
                    <a:pt x="158" y="197"/>
                    <a:pt x="197" y="14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4"/>
            <p:cNvSpPr/>
            <p:nvPr/>
          </p:nvSpPr>
          <p:spPr>
            <a:xfrm>
              <a:off x="1132345" y="122778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7"/>
                    <a:pt x="40" y="197"/>
                    <a:pt x="99" y="197"/>
                  </a:cubicBezTo>
                  <a:cubicBezTo>
                    <a:pt x="158" y="197"/>
                    <a:pt x="197" y="14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4"/>
            <p:cNvSpPr/>
            <p:nvPr/>
          </p:nvSpPr>
          <p:spPr>
            <a:xfrm>
              <a:off x="1132345" y="1289462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4"/>
            <p:cNvSpPr/>
            <p:nvPr/>
          </p:nvSpPr>
          <p:spPr>
            <a:xfrm>
              <a:off x="1132345" y="135096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8"/>
                    <a:pt x="40" y="197"/>
                    <a:pt x="99" y="197"/>
                  </a:cubicBezTo>
                  <a:cubicBezTo>
                    <a:pt x="158" y="197"/>
                    <a:pt x="197" y="14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4"/>
            <p:cNvSpPr/>
            <p:nvPr/>
          </p:nvSpPr>
          <p:spPr>
            <a:xfrm>
              <a:off x="1132345" y="141264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4"/>
            <p:cNvSpPr/>
            <p:nvPr/>
          </p:nvSpPr>
          <p:spPr>
            <a:xfrm>
              <a:off x="1132345" y="147432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4"/>
            <p:cNvSpPr/>
            <p:nvPr/>
          </p:nvSpPr>
          <p:spPr>
            <a:xfrm>
              <a:off x="1132345" y="153582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4"/>
            <p:cNvSpPr/>
            <p:nvPr/>
          </p:nvSpPr>
          <p:spPr>
            <a:xfrm>
              <a:off x="1132345" y="165901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4"/>
            <p:cNvSpPr/>
            <p:nvPr/>
          </p:nvSpPr>
          <p:spPr>
            <a:xfrm>
              <a:off x="1132345" y="172068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4"/>
            <p:cNvSpPr/>
            <p:nvPr/>
          </p:nvSpPr>
          <p:spPr>
            <a:xfrm>
              <a:off x="1132345" y="178219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58" y="197"/>
                    <a:pt x="197" y="15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4"/>
            <p:cNvSpPr/>
            <p:nvPr/>
          </p:nvSpPr>
          <p:spPr>
            <a:xfrm>
              <a:off x="1132345" y="184386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58" y="197"/>
                    <a:pt x="197" y="15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4"/>
            <p:cNvSpPr/>
            <p:nvPr/>
          </p:nvSpPr>
          <p:spPr>
            <a:xfrm>
              <a:off x="1132345" y="190537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4"/>
            <p:cNvSpPr/>
            <p:nvPr/>
          </p:nvSpPr>
          <p:spPr>
            <a:xfrm>
              <a:off x="1132345" y="196705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58" y="197"/>
                    <a:pt x="197" y="157"/>
                    <a:pt x="197" y="99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4"/>
            <p:cNvSpPr/>
            <p:nvPr/>
          </p:nvSpPr>
          <p:spPr>
            <a:xfrm>
              <a:off x="1132345" y="202855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4"/>
            <p:cNvSpPr/>
            <p:nvPr/>
          </p:nvSpPr>
          <p:spPr>
            <a:xfrm>
              <a:off x="1115694" y="2573111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89" y="1"/>
                    <a:pt x="1" y="88"/>
                    <a:pt x="1" y="197"/>
                  </a:cubicBezTo>
                  <a:cubicBezTo>
                    <a:pt x="1" y="304"/>
                    <a:pt x="89" y="393"/>
                    <a:pt x="197" y="393"/>
                  </a:cubicBezTo>
                  <a:cubicBezTo>
                    <a:pt x="304" y="393"/>
                    <a:pt x="393" y="304"/>
                    <a:pt x="393" y="197"/>
                  </a:cubicBezTo>
                  <a:cubicBezTo>
                    <a:pt x="393" y="88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4"/>
            <p:cNvSpPr/>
            <p:nvPr/>
          </p:nvSpPr>
          <p:spPr>
            <a:xfrm>
              <a:off x="1115694" y="3066012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8"/>
                    <a:pt x="1" y="196"/>
                  </a:cubicBezTo>
                  <a:cubicBezTo>
                    <a:pt x="1" y="304"/>
                    <a:pt x="89" y="392"/>
                    <a:pt x="197" y="392"/>
                  </a:cubicBezTo>
                  <a:cubicBezTo>
                    <a:pt x="304" y="392"/>
                    <a:pt x="393" y="304"/>
                    <a:pt x="393" y="196"/>
                  </a:cubicBezTo>
                  <a:cubicBezTo>
                    <a:pt x="393" y="88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4"/>
            <p:cNvSpPr/>
            <p:nvPr/>
          </p:nvSpPr>
          <p:spPr>
            <a:xfrm>
              <a:off x="1115694" y="3498766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89" y="1"/>
                    <a:pt x="1" y="89"/>
                    <a:pt x="1" y="197"/>
                  </a:cubicBezTo>
                  <a:cubicBezTo>
                    <a:pt x="1" y="304"/>
                    <a:pt x="89" y="393"/>
                    <a:pt x="197" y="393"/>
                  </a:cubicBezTo>
                  <a:cubicBezTo>
                    <a:pt x="304" y="393"/>
                    <a:pt x="393" y="304"/>
                    <a:pt x="393" y="197"/>
                  </a:cubicBezTo>
                  <a:cubicBezTo>
                    <a:pt x="393" y="89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4"/>
            <p:cNvSpPr/>
            <p:nvPr/>
          </p:nvSpPr>
          <p:spPr>
            <a:xfrm>
              <a:off x="1115694" y="3929991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89" y="1"/>
                    <a:pt x="1" y="89"/>
                    <a:pt x="1" y="197"/>
                  </a:cubicBezTo>
                  <a:cubicBezTo>
                    <a:pt x="1" y="305"/>
                    <a:pt x="89" y="393"/>
                    <a:pt x="197" y="393"/>
                  </a:cubicBezTo>
                  <a:cubicBezTo>
                    <a:pt x="304" y="393"/>
                    <a:pt x="393" y="305"/>
                    <a:pt x="393" y="197"/>
                  </a:cubicBezTo>
                  <a:cubicBezTo>
                    <a:pt x="393" y="89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4"/>
            <p:cNvSpPr/>
            <p:nvPr/>
          </p:nvSpPr>
          <p:spPr>
            <a:xfrm>
              <a:off x="1115694" y="1580853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8"/>
                    <a:pt x="1" y="196"/>
                  </a:cubicBezTo>
                  <a:cubicBezTo>
                    <a:pt x="1" y="304"/>
                    <a:pt x="89" y="392"/>
                    <a:pt x="197" y="392"/>
                  </a:cubicBezTo>
                  <a:cubicBezTo>
                    <a:pt x="304" y="392"/>
                    <a:pt x="393" y="304"/>
                    <a:pt x="393" y="196"/>
                  </a:cubicBezTo>
                  <a:cubicBezTo>
                    <a:pt x="393" y="88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4"/>
            <p:cNvSpPr/>
            <p:nvPr/>
          </p:nvSpPr>
          <p:spPr>
            <a:xfrm>
              <a:off x="1115694" y="2073584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89" y="1"/>
                    <a:pt x="1" y="89"/>
                    <a:pt x="1" y="197"/>
                  </a:cubicBezTo>
                  <a:cubicBezTo>
                    <a:pt x="1" y="304"/>
                    <a:pt x="89" y="393"/>
                    <a:pt x="197" y="393"/>
                  </a:cubicBezTo>
                  <a:cubicBezTo>
                    <a:pt x="304" y="393"/>
                    <a:pt x="393" y="304"/>
                    <a:pt x="393" y="197"/>
                  </a:cubicBezTo>
                  <a:cubicBezTo>
                    <a:pt x="393" y="89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4"/>
            <p:cNvSpPr/>
            <p:nvPr/>
          </p:nvSpPr>
          <p:spPr>
            <a:xfrm>
              <a:off x="1132345" y="2151911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4"/>
            <p:cNvSpPr/>
            <p:nvPr/>
          </p:nvSpPr>
          <p:spPr>
            <a:xfrm>
              <a:off x="1132345" y="221341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4"/>
            <p:cNvSpPr/>
            <p:nvPr/>
          </p:nvSpPr>
          <p:spPr>
            <a:xfrm>
              <a:off x="1132345" y="227509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4"/>
            <p:cNvSpPr/>
            <p:nvPr/>
          </p:nvSpPr>
          <p:spPr>
            <a:xfrm>
              <a:off x="1132345" y="233677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4"/>
            <p:cNvSpPr/>
            <p:nvPr/>
          </p:nvSpPr>
          <p:spPr>
            <a:xfrm>
              <a:off x="1132345" y="239827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4"/>
            <p:cNvSpPr/>
            <p:nvPr/>
          </p:nvSpPr>
          <p:spPr>
            <a:xfrm>
              <a:off x="1132345" y="245995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4"/>
            <p:cNvSpPr/>
            <p:nvPr/>
          </p:nvSpPr>
          <p:spPr>
            <a:xfrm>
              <a:off x="1132345" y="252145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4"/>
            <p:cNvSpPr/>
            <p:nvPr/>
          </p:nvSpPr>
          <p:spPr>
            <a:xfrm>
              <a:off x="1132345" y="48189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4"/>
            <p:cNvSpPr/>
            <p:nvPr/>
          </p:nvSpPr>
          <p:spPr>
            <a:xfrm>
              <a:off x="1132345" y="54339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4"/>
            <p:cNvSpPr/>
            <p:nvPr/>
          </p:nvSpPr>
          <p:spPr>
            <a:xfrm>
              <a:off x="1132345" y="60507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4"/>
            <p:cNvSpPr/>
            <p:nvPr/>
          </p:nvSpPr>
          <p:spPr>
            <a:xfrm>
              <a:off x="1132345" y="66675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4"/>
            <p:cNvSpPr/>
            <p:nvPr/>
          </p:nvSpPr>
          <p:spPr>
            <a:xfrm>
              <a:off x="1132345" y="72842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4"/>
            <p:cNvSpPr/>
            <p:nvPr/>
          </p:nvSpPr>
          <p:spPr>
            <a:xfrm>
              <a:off x="1132345" y="78993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4"/>
            <p:cNvSpPr/>
            <p:nvPr/>
          </p:nvSpPr>
          <p:spPr>
            <a:xfrm>
              <a:off x="1132345" y="85161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4"/>
            <p:cNvSpPr/>
            <p:nvPr/>
          </p:nvSpPr>
          <p:spPr>
            <a:xfrm>
              <a:off x="1132345" y="-1312838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10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10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4"/>
            <p:cNvSpPr/>
            <p:nvPr/>
          </p:nvSpPr>
          <p:spPr>
            <a:xfrm>
              <a:off x="1132345" y="-1251332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109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58" y="207"/>
                    <a:pt x="197" y="157"/>
                    <a:pt x="197" y="109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4"/>
            <p:cNvSpPr/>
            <p:nvPr/>
          </p:nvSpPr>
          <p:spPr>
            <a:xfrm>
              <a:off x="1132345" y="-1189655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10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10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4"/>
            <p:cNvSpPr/>
            <p:nvPr/>
          </p:nvSpPr>
          <p:spPr>
            <a:xfrm>
              <a:off x="1132345" y="-112645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7"/>
                    <a:pt x="40" y="197"/>
                    <a:pt x="99" y="197"/>
                  </a:cubicBezTo>
                  <a:cubicBezTo>
                    <a:pt x="158" y="197"/>
                    <a:pt x="197" y="14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4"/>
            <p:cNvSpPr/>
            <p:nvPr/>
          </p:nvSpPr>
          <p:spPr>
            <a:xfrm>
              <a:off x="1132345" y="-106494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8"/>
                    <a:pt x="40" y="197"/>
                    <a:pt x="99" y="197"/>
                  </a:cubicBezTo>
                  <a:cubicBezTo>
                    <a:pt x="158" y="197"/>
                    <a:pt x="197" y="14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4"/>
            <p:cNvSpPr/>
            <p:nvPr/>
          </p:nvSpPr>
          <p:spPr>
            <a:xfrm>
              <a:off x="1132345" y="-100326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7"/>
                    <a:pt x="40" y="197"/>
                    <a:pt x="99" y="197"/>
                  </a:cubicBezTo>
                  <a:cubicBezTo>
                    <a:pt x="158" y="197"/>
                    <a:pt x="197" y="14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4"/>
            <p:cNvSpPr/>
            <p:nvPr/>
          </p:nvSpPr>
          <p:spPr>
            <a:xfrm>
              <a:off x="1132345" y="-94159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4"/>
            <p:cNvSpPr/>
            <p:nvPr/>
          </p:nvSpPr>
          <p:spPr>
            <a:xfrm>
              <a:off x="1132345" y="-879914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4"/>
            <p:cNvSpPr/>
            <p:nvPr/>
          </p:nvSpPr>
          <p:spPr>
            <a:xfrm>
              <a:off x="1132345" y="-81840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4"/>
            <p:cNvSpPr/>
            <p:nvPr/>
          </p:nvSpPr>
          <p:spPr>
            <a:xfrm>
              <a:off x="1132345" y="-75673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4"/>
            <p:cNvSpPr/>
            <p:nvPr/>
          </p:nvSpPr>
          <p:spPr>
            <a:xfrm>
              <a:off x="1132345" y="-69522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58" y="196"/>
                    <a:pt x="197" y="148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4"/>
            <p:cNvSpPr/>
            <p:nvPr/>
          </p:nvSpPr>
          <p:spPr>
            <a:xfrm>
              <a:off x="1132345" y="-63354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58" y="196"/>
                    <a:pt x="197" y="147"/>
                    <a:pt x="197" y="98"/>
                  </a:cubicBezTo>
                  <a:cubicBezTo>
                    <a:pt x="197" y="3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4"/>
            <p:cNvSpPr/>
            <p:nvPr/>
          </p:nvSpPr>
          <p:spPr>
            <a:xfrm>
              <a:off x="1132345" y="-51036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4"/>
            <p:cNvSpPr/>
            <p:nvPr/>
          </p:nvSpPr>
          <p:spPr>
            <a:xfrm>
              <a:off x="1132345" y="-44886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58" y="197"/>
                    <a:pt x="197" y="15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4"/>
            <p:cNvSpPr/>
            <p:nvPr/>
          </p:nvSpPr>
          <p:spPr>
            <a:xfrm>
              <a:off x="1132345" y="-38718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58" y="197"/>
                    <a:pt x="197" y="157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4"/>
            <p:cNvSpPr/>
            <p:nvPr/>
          </p:nvSpPr>
          <p:spPr>
            <a:xfrm>
              <a:off x="1132345" y="-32567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4"/>
            <p:cNvSpPr/>
            <p:nvPr/>
          </p:nvSpPr>
          <p:spPr>
            <a:xfrm>
              <a:off x="1132345" y="-26400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4"/>
            <p:cNvSpPr/>
            <p:nvPr/>
          </p:nvSpPr>
          <p:spPr>
            <a:xfrm>
              <a:off x="1132345" y="-20249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50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4"/>
            <p:cNvSpPr/>
            <p:nvPr/>
          </p:nvSpPr>
          <p:spPr>
            <a:xfrm>
              <a:off x="1132345" y="-14081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58" y="197"/>
                    <a:pt x="197" y="158"/>
                    <a:pt x="197" y="99"/>
                  </a:cubicBezTo>
                  <a:cubicBezTo>
                    <a:pt x="197" y="49"/>
                    <a:pt x="15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4"/>
            <p:cNvSpPr/>
            <p:nvPr/>
          </p:nvSpPr>
          <p:spPr>
            <a:xfrm>
              <a:off x="1115694" y="403565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89" y="1"/>
                    <a:pt x="1" y="89"/>
                    <a:pt x="1" y="197"/>
                  </a:cubicBezTo>
                  <a:cubicBezTo>
                    <a:pt x="1" y="305"/>
                    <a:pt x="89" y="393"/>
                    <a:pt x="197" y="393"/>
                  </a:cubicBezTo>
                  <a:cubicBezTo>
                    <a:pt x="304" y="393"/>
                    <a:pt x="393" y="305"/>
                    <a:pt x="393" y="197"/>
                  </a:cubicBezTo>
                  <a:cubicBezTo>
                    <a:pt x="393" y="89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4"/>
            <p:cNvSpPr/>
            <p:nvPr/>
          </p:nvSpPr>
          <p:spPr>
            <a:xfrm>
              <a:off x="1115694" y="896466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9"/>
                    <a:pt x="1" y="196"/>
                  </a:cubicBezTo>
                  <a:cubicBezTo>
                    <a:pt x="1" y="305"/>
                    <a:pt x="89" y="392"/>
                    <a:pt x="197" y="392"/>
                  </a:cubicBezTo>
                  <a:cubicBezTo>
                    <a:pt x="304" y="392"/>
                    <a:pt x="393" y="305"/>
                    <a:pt x="393" y="196"/>
                  </a:cubicBezTo>
                  <a:cubicBezTo>
                    <a:pt x="393" y="89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4"/>
            <p:cNvSpPr/>
            <p:nvPr/>
          </p:nvSpPr>
          <p:spPr>
            <a:xfrm>
              <a:off x="1115694" y="-588693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9"/>
                    <a:pt x="1" y="196"/>
                  </a:cubicBezTo>
                  <a:cubicBezTo>
                    <a:pt x="1" y="305"/>
                    <a:pt x="89" y="392"/>
                    <a:pt x="197" y="392"/>
                  </a:cubicBezTo>
                  <a:cubicBezTo>
                    <a:pt x="304" y="392"/>
                    <a:pt x="393" y="305"/>
                    <a:pt x="393" y="196"/>
                  </a:cubicBezTo>
                  <a:cubicBezTo>
                    <a:pt x="393" y="89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4"/>
            <p:cNvSpPr/>
            <p:nvPr/>
          </p:nvSpPr>
          <p:spPr>
            <a:xfrm>
              <a:off x="1115694" y="-95792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89" y="0"/>
                    <a:pt x="1" y="89"/>
                    <a:pt x="1" y="196"/>
                  </a:cubicBezTo>
                  <a:cubicBezTo>
                    <a:pt x="1" y="304"/>
                    <a:pt x="89" y="392"/>
                    <a:pt x="197" y="392"/>
                  </a:cubicBezTo>
                  <a:cubicBezTo>
                    <a:pt x="304" y="392"/>
                    <a:pt x="393" y="304"/>
                    <a:pt x="393" y="196"/>
                  </a:cubicBezTo>
                  <a:cubicBezTo>
                    <a:pt x="393" y="89"/>
                    <a:pt x="304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4"/>
            <p:cNvSpPr/>
            <p:nvPr/>
          </p:nvSpPr>
          <p:spPr>
            <a:xfrm>
              <a:off x="1132345" y="-17465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4"/>
            <p:cNvSpPr/>
            <p:nvPr/>
          </p:nvSpPr>
          <p:spPr>
            <a:xfrm>
              <a:off x="1132345" y="4404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4"/>
            <p:cNvSpPr/>
            <p:nvPr/>
          </p:nvSpPr>
          <p:spPr>
            <a:xfrm>
              <a:off x="1132345" y="10571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4"/>
            <p:cNvSpPr/>
            <p:nvPr/>
          </p:nvSpPr>
          <p:spPr>
            <a:xfrm>
              <a:off x="1132345" y="16722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4"/>
            <p:cNvSpPr/>
            <p:nvPr/>
          </p:nvSpPr>
          <p:spPr>
            <a:xfrm>
              <a:off x="1132345" y="22890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58" y="19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4"/>
            <p:cNvSpPr/>
            <p:nvPr/>
          </p:nvSpPr>
          <p:spPr>
            <a:xfrm>
              <a:off x="1132345" y="290407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58" y="207"/>
                    <a:pt x="197" y="157"/>
                    <a:pt x="197" y="98"/>
                  </a:cubicBezTo>
                  <a:cubicBezTo>
                    <a:pt x="197" y="50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4"/>
            <p:cNvSpPr/>
            <p:nvPr/>
          </p:nvSpPr>
          <p:spPr>
            <a:xfrm>
              <a:off x="1132345" y="352083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58" y="206"/>
                    <a:pt x="197" y="157"/>
                    <a:pt x="197" y="98"/>
                  </a:cubicBezTo>
                  <a:cubicBezTo>
                    <a:pt x="197" y="49"/>
                    <a:pt x="15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4"/>
            <p:cNvSpPr/>
            <p:nvPr/>
          </p:nvSpPr>
          <p:spPr>
            <a:xfrm>
              <a:off x="1621847" y="2841055"/>
              <a:ext cx="176701" cy="306518"/>
            </a:xfrm>
            <a:custGeom>
              <a:avLst/>
              <a:gdLst/>
              <a:ahLst/>
              <a:cxnLst/>
              <a:rect l="l" t="t" r="r" b="b"/>
              <a:pathLst>
                <a:path w="1040" h="1804" extrusionOk="0">
                  <a:moveTo>
                    <a:pt x="520" y="118"/>
                  </a:moveTo>
                  <a:cubicBezTo>
                    <a:pt x="735" y="118"/>
                    <a:pt x="922" y="305"/>
                    <a:pt x="922" y="521"/>
                  </a:cubicBezTo>
                  <a:cubicBezTo>
                    <a:pt x="922" y="697"/>
                    <a:pt x="667" y="1246"/>
                    <a:pt x="520" y="1549"/>
                  </a:cubicBezTo>
                  <a:cubicBezTo>
                    <a:pt x="373" y="1246"/>
                    <a:pt x="119" y="697"/>
                    <a:pt x="119" y="521"/>
                  </a:cubicBezTo>
                  <a:cubicBezTo>
                    <a:pt x="119" y="305"/>
                    <a:pt x="295" y="118"/>
                    <a:pt x="520" y="118"/>
                  </a:cubicBezTo>
                  <a:close/>
                  <a:moveTo>
                    <a:pt x="520" y="1"/>
                  </a:moveTo>
                  <a:cubicBezTo>
                    <a:pt x="236" y="1"/>
                    <a:pt x="1" y="236"/>
                    <a:pt x="1" y="521"/>
                  </a:cubicBezTo>
                  <a:cubicBezTo>
                    <a:pt x="1" y="785"/>
                    <a:pt x="422" y="1608"/>
                    <a:pt x="461" y="1706"/>
                  </a:cubicBezTo>
                  <a:lnTo>
                    <a:pt x="520" y="1804"/>
                  </a:lnTo>
                  <a:lnTo>
                    <a:pt x="569" y="1706"/>
                  </a:lnTo>
                  <a:cubicBezTo>
                    <a:pt x="618" y="1608"/>
                    <a:pt x="1040" y="785"/>
                    <a:pt x="1040" y="521"/>
                  </a:cubicBezTo>
                  <a:cubicBezTo>
                    <a:pt x="1040" y="236"/>
                    <a:pt x="804" y="1"/>
                    <a:pt x="52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4"/>
            <p:cNvSpPr/>
            <p:nvPr/>
          </p:nvSpPr>
          <p:spPr>
            <a:xfrm>
              <a:off x="1541991" y="3091838"/>
              <a:ext cx="336582" cy="190809"/>
            </a:xfrm>
            <a:custGeom>
              <a:avLst/>
              <a:gdLst/>
              <a:ahLst/>
              <a:cxnLst/>
              <a:rect l="l" t="t" r="r" b="b"/>
              <a:pathLst>
                <a:path w="1981" h="1123" extrusionOk="0">
                  <a:moveTo>
                    <a:pt x="990" y="0"/>
                  </a:moveTo>
                  <a:cubicBezTo>
                    <a:pt x="887" y="0"/>
                    <a:pt x="785" y="15"/>
                    <a:pt x="687" y="44"/>
                  </a:cubicBezTo>
                  <a:cubicBezTo>
                    <a:pt x="530" y="93"/>
                    <a:pt x="402" y="210"/>
                    <a:pt x="334" y="358"/>
                  </a:cubicBezTo>
                  <a:lnTo>
                    <a:pt x="1" y="1122"/>
                  </a:lnTo>
                  <a:lnTo>
                    <a:pt x="1980" y="1122"/>
                  </a:lnTo>
                  <a:lnTo>
                    <a:pt x="1647" y="358"/>
                  </a:lnTo>
                  <a:cubicBezTo>
                    <a:pt x="1578" y="210"/>
                    <a:pt x="1451" y="93"/>
                    <a:pt x="1294" y="44"/>
                  </a:cubicBezTo>
                  <a:cubicBezTo>
                    <a:pt x="1196" y="15"/>
                    <a:pt x="1093" y="0"/>
                    <a:pt x="99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4"/>
            <p:cNvSpPr/>
            <p:nvPr/>
          </p:nvSpPr>
          <p:spPr>
            <a:xfrm>
              <a:off x="1703402" y="3122591"/>
              <a:ext cx="10194" cy="83426"/>
            </a:xfrm>
            <a:custGeom>
              <a:avLst/>
              <a:gdLst/>
              <a:ahLst/>
              <a:cxnLst/>
              <a:rect l="l" t="t" r="r" b="b"/>
              <a:pathLst>
                <a:path w="60" h="491" extrusionOk="0">
                  <a:moveTo>
                    <a:pt x="30" y="0"/>
                  </a:moveTo>
                  <a:cubicBezTo>
                    <a:pt x="20" y="0"/>
                    <a:pt x="1" y="10"/>
                    <a:pt x="1" y="29"/>
                  </a:cubicBezTo>
                  <a:lnTo>
                    <a:pt x="1" y="461"/>
                  </a:lnTo>
                  <a:cubicBezTo>
                    <a:pt x="1" y="480"/>
                    <a:pt x="20" y="490"/>
                    <a:pt x="30" y="490"/>
                  </a:cubicBezTo>
                  <a:cubicBezTo>
                    <a:pt x="50" y="490"/>
                    <a:pt x="59" y="480"/>
                    <a:pt x="59" y="461"/>
                  </a:cubicBezTo>
                  <a:lnTo>
                    <a:pt x="59" y="29"/>
                  </a:lnTo>
                  <a:cubicBezTo>
                    <a:pt x="59" y="10"/>
                    <a:pt x="50" y="0"/>
                    <a:pt x="30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4"/>
            <p:cNvSpPr/>
            <p:nvPr/>
          </p:nvSpPr>
          <p:spPr>
            <a:xfrm>
              <a:off x="1643425" y="3142470"/>
              <a:ext cx="11893" cy="63546"/>
            </a:xfrm>
            <a:custGeom>
              <a:avLst/>
              <a:gdLst/>
              <a:ahLst/>
              <a:cxnLst/>
              <a:rect l="l" t="t" r="r" b="b"/>
              <a:pathLst>
                <a:path w="70" h="374" extrusionOk="0">
                  <a:moveTo>
                    <a:pt x="40" y="1"/>
                  </a:moveTo>
                  <a:cubicBezTo>
                    <a:pt x="21" y="1"/>
                    <a:pt x="1" y="21"/>
                    <a:pt x="1" y="30"/>
                  </a:cubicBezTo>
                  <a:lnTo>
                    <a:pt x="1" y="344"/>
                  </a:lnTo>
                  <a:cubicBezTo>
                    <a:pt x="1" y="363"/>
                    <a:pt x="21" y="373"/>
                    <a:pt x="40" y="373"/>
                  </a:cubicBezTo>
                  <a:cubicBezTo>
                    <a:pt x="50" y="373"/>
                    <a:pt x="70" y="363"/>
                    <a:pt x="70" y="344"/>
                  </a:cubicBezTo>
                  <a:lnTo>
                    <a:pt x="70" y="30"/>
                  </a:lnTo>
                  <a:cubicBezTo>
                    <a:pt x="70" y="21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4"/>
            <p:cNvSpPr/>
            <p:nvPr/>
          </p:nvSpPr>
          <p:spPr>
            <a:xfrm>
              <a:off x="1766778" y="3142470"/>
              <a:ext cx="10024" cy="63546"/>
            </a:xfrm>
            <a:custGeom>
              <a:avLst/>
              <a:gdLst/>
              <a:ahLst/>
              <a:cxnLst/>
              <a:rect l="l" t="t" r="r" b="b"/>
              <a:pathLst>
                <a:path w="59" h="374" extrusionOk="0">
                  <a:moveTo>
                    <a:pt x="30" y="1"/>
                  </a:moveTo>
                  <a:cubicBezTo>
                    <a:pt x="20" y="1"/>
                    <a:pt x="0" y="21"/>
                    <a:pt x="0" y="30"/>
                  </a:cubicBezTo>
                  <a:lnTo>
                    <a:pt x="0" y="344"/>
                  </a:lnTo>
                  <a:cubicBezTo>
                    <a:pt x="0" y="363"/>
                    <a:pt x="20" y="373"/>
                    <a:pt x="30" y="373"/>
                  </a:cubicBezTo>
                  <a:cubicBezTo>
                    <a:pt x="49" y="373"/>
                    <a:pt x="59" y="363"/>
                    <a:pt x="59" y="344"/>
                  </a:cubicBezTo>
                  <a:lnTo>
                    <a:pt x="59" y="30"/>
                  </a:lnTo>
                  <a:cubicBezTo>
                    <a:pt x="59" y="21"/>
                    <a:pt x="49" y="1"/>
                    <a:pt x="30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4"/>
            <p:cNvSpPr/>
            <p:nvPr/>
          </p:nvSpPr>
          <p:spPr>
            <a:xfrm>
              <a:off x="1215599" y="3210773"/>
              <a:ext cx="989187" cy="989216"/>
            </a:xfrm>
            <a:custGeom>
              <a:avLst/>
              <a:gdLst/>
              <a:ahLst/>
              <a:cxnLst/>
              <a:rect l="l" t="t" r="r" b="b"/>
              <a:pathLst>
                <a:path w="5822" h="5822" extrusionOk="0">
                  <a:moveTo>
                    <a:pt x="2911" y="0"/>
                  </a:moveTo>
                  <a:cubicBezTo>
                    <a:pt x="1304" y="0"/>
                    <a:pt x="1" y="1304"/>
                    <a:pt x="1" y="2911"/>
                  </a:cubicBezTo>
                  <a:cubicBezTo>
                    <a:pt x="1" y="4518"/>
                    <a:pt x="1304" y="5821"/>
                    <a:pt x="2911" y="5821"/>
                  </a:cubicBezTo>
                  <a:cubicBezTo>
                    <a:pt x="4518" y="5821"/>
                    <a:pt x="5822" y="4518"/>
                    <a:pt x="5822" y="2911"/>
                  </a:cubicBezTo>
                  <a:cubicBezTo>
                    <a:pt x="5822" y="1304"/>
                    <a:pt x="4518" y="0"/>
                    <a:pt x="2911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4"/>
            <p:cNvSpPr/>
            <p:nvPr/>
          </p:nvSpPr>
          <p:spPr>
            <a:xfrm>
              <a:off x="1215599" y="3565370"/>
              <a:ext cx="989187" cy="300401"/>
            </a:xfrm>
            <a:custGeom>
              <a:avLst/>
              <a:gdLst/>
              <a:ahLst/>
              <a:cxnLst/>
              <a:rect l="l" t="t" r="r" b="b"/>
              <a:pathLst>
                <a:path w="5822" h="1768" extrusionOk="0">
                  <a:moveTo>
                    <a:pt x="119" y="1"/>
                  </a:moveTo>
                  <a:cubicBezTo>
                    <a:pt x="40" y="265"/>
                    <a:pt x="1" y="540"/>
                    <a:pt x="1" y="824"/>
                  </a:cubicBezTo>
                  <a:cubicBezTo>
                    <a:pt x="1" y="1029"/>
                    <a:pt x="21" y="1225"/>
                    <a:pt x="60" y="1421"/>
                  </a:cubicBezTo>
                  <a:cubicBezTo>
                    <a:pt x="995" y="1652"/>
                    <a:pt x="1953" y="1767"/>
                    <a:pt x="2910" y="1767"/>
                  </a:cubicBezTo>
                  <a:cubicBezTo>
                    <a:pt x="3866" y="1767"/>
                    <a:pt x="4822" y="1652"/>
                    <a:pt x="5753" y="1421"/>
                  </a:cubicBezTo>
                  <a:cubicBezTo>
                    <a:pt x="5792" y="1225"/>
                    <a:pt x="5822" y="1029"/>
                    <a:pt x="5822" y="824"/>
                  </a:cubicBezTo>
                  <a:cubicBezTo>
                    <a:pt x="5822" y="540"/>
                    <a:pt x="5772" y="265"/>
                    <a:pt x="5704" y="1"/>
                  </a:cubicBezTo>
                  <a:cubicBezTo>
                    <a:pt x="4788" y="256"/>
                    <a:pt x="3847" y="383"/>
                    <a:pt x="2907" y="383"/>
                  </a:cubicBezTo>
                  <a:cubicBezTo>
                    <a:pt x="1968" y="383"/>
                    <a:pt x="1030" y="256"/>
                    <a:pt x="11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4"/>
            <p:cNvSpPr/>
            <p:nvPr/>
          </p:nvSpPr>
          <p:spPr>
            <a:xfrm>
              <a:off x="1630172" y="3673261"/>
              <a:ext cx="160051" cy="145783"/>
            </a:xfrm>
            <a:custGeom>
              <a:avLst/>
              <a:gdLst/>
              <a:ahLst/>
              <a:cxnLst/>
              <a:rect l="l" t="t" r="r" b="b"/>
              <a:pathLst>
                <a:path w="942" h="858" extrusionOk="0">
                  <a:moveTo>
                    <a:pt x="467" y="0"/>
                  </a:moveTo>
                  <a:cubicBezTo>
                    <a:pt x="439" y="0"/>
                    <a:pt x="412" y="17"/>
                    <a:pt x="403" y="52"/>
                  </a:cubicBezTo>
                  <a:lnTo>
                    <a:pt x="344" y="228"/>
                  </a:lnTo>
                  <a:cubicBezTo>
                    <a:pt x="334" y="257"/>
                    <a:pt x="314" y="277"/>
                    <a:pt x="285" y="277"/>
                  </a:cubicBezTo>
                  <a:lnTo>
                    <a:pt x="99" y="277"/>
                  </a:lnTo>
                  <a:cubicBezTo>
                    <a:pt x="30" y="277"/>
                    <a:pt x="1" y="365"/>
                    <a:pt x="50" y="405"/>
                  </a:cubicBezTo>
                  <a:lnTo>
                    <a:pt x="207" y="512"/>
                  </a:lnTo>
                  <a:cubicBezTo>
                    <a:pt x="226" y="532"/>
                    <a:pt x="236" y="561"/>
                    <a:pt x="226" y="590"/>
                  </a:cubicBezTo>
                  <a:lnTo>
                    <a:pt x="168" y="767"/>
                  </a:lnTo>
                  <a:cubicBezTo>
                    <a:pt x="152" y="812"/>
                    <a:pt x="196" y="858"/>
                    <a:pt x="239" y="858"/>
                  </a:cubicBezTo>
                  <a:cubicBezTo>
                    <a:pt x="251" y="858"/>
                    <a:pt x="264" y="854"/>
                    <a:pt x="275" y="845"/>
                  </a:cubicBezTo>
                  <a:lnTo>
                    <a:pt x="432" y="728"/>
                  </a:lnTo>
                  <a:cubicBezTo>
                    <a:pt x="442" y="723"/>
                    <a:pt x="456" y="721"/>
                    <a:pt x="471" y="721"/>
                  </a:cubicBezTo>
                  <a:cubicBezTo>
                    <a:pt x="486" y="721"/>
                    <a:pt x="500" y="723"/>
                    <a:pt x="510" y="728"/>
                  </a:cubicBezTo>
                  <a:lnTo>
                    <a:pt x="657" y="845"/>
                  </a:lnTo>
                  <a:cubicBezTo>
                    <a:pt x="671" y="854"/>
                    <a:pt x="684" y="858"/>
                    <a:pt x="698" y="858"/>
                  </a:cubicBezTo>
                  <a:cubicBezTo>
                    <a:pt x="743" y="858"/>
                    <a:pt x="780" y="812"/>
                    <a:pt x="765" y="767"/>
                  </a:cubicBezTo>
                  <a:lnTo>
                    <a:pt x="706" y="590"/>
                  </a:lnTo>
                  <a:cubicBezTo>
                    <a:pt x="697" y="561"/>
                    <a:pt x="716" y="532"/>
                    <a:pt x="736" y="512"/>
                  </a:cubicBezTo>
                  <a:lnTo>
                    <a:pt x="882" y="405"/>
                  </a:lnTo>
                  <a:cubicBezTo>
                    <a:pt x="941" y="365"/>
                    <a:pt x="912" y="277"/>
                    <a:pt x="843" y="277"/>
                  </a:cubicBezTo>
                  <a:lnTo>
                    <a:pt x="657" y="277"/>
                  </a:lnTo>
                  <a:cubicBezTo>
                    <a:pt x="628" y="277"/>
                    <a:pt x="599" y="257"/>
                    <a:pt x="588" y="228"/>
                  </a:cubicBezTo>
                  <a:lnTo>
                    <a:pt x="540" y="52"/>
                  </a:lnTo>
                  <a:cubicBezTo>
                    <a:pt x="525" y="17"/>
                    <a:pt x="496" y="0"/>
                    <a:pt x="467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4"/>
            <p:cNvSpPr/>
            <p:nvPr/>
          </p:nvSpPr>
          <p:spPr>
            <a:xfrm>
              <a:off x="1964889" y="3646076"/>
              <a:ext cx="154614" cy="151730"/>
            </a:xfrm>
            <a:custGeom>
              <a:avLst/>
              <a:gdLst/>
              <a:ahLst/>
              <a:cxnLst/>
              <a:rect l="l" t="t" r="r" b="b"/>
              <a:pathLst>
                <a:path w="910" h="893" extrusionOk="0">
                  <a:moveTo>
                    <a:pt x="378" y="1"/>
                  </a:moveTo>
                  <a:cubicBezTo>
                    <a:pt x="345" y="1"/>
                    <a:pt x="314" y="24"/>
                    <a:pt x="314" y="65"/>
                  </a:cubicBezTo>
                  <a:lnTo>
                    <a:pt x="304" y="251"/>
                  </a:lnTo>
                  <a:cubicBezTo>
                    <a:pt x="304" y="280"/>
                    <a:pt x="284" y="310"/>
                    <a:pt x="255" y="319"/>
                  </a:cubicBezTo>
                  <a:lnTo>
                    <a:pt x="69" y="369"/>
                  </a:lnTo>
                  <a:cubicBezTo>
                    <a:pt x="10" y="388"/>
                    <a:pt x="1" y="476"/>
                    <a:pt x="69" y="496"/>
                  </a:cubicBezTo>
                  <a:lnTo>
                    <a:pt x="245" y="565"/>
                  </a:lnTo>
                  <a:cubicBezTo>
                    <a:pt x="265" y="574"/>
                    <a:pt x="284" y="604"/>
                    <a:pt x="284" y="633"/>
                  </a:cubicBezTo>
                  <a:lnTo>
                    <a:pt x="275" y="819"/>
                  </a:lnTo>
                  <a:cubicBezTo>
                    <a:pt x="275" y="864"/>
                    <a:pt x="313" y="893"/>
                    <a:pt x="350" y="893"/>
                  </a:cubicBezTo>
                  <a:cubicBezTo>
                    <a:pt x="369" y="893"/>
                    <a:pt x="389" y="885"/>
                    <a:pt x="402" y="868"/>
                  </a:cubicBezTo>
                  <a:lnTo>
                    <a:pt x="520" y="721"/>
                  </a:lnTo>
                  <a:cubicBezTo>
                    <a:pt x="532" y="703"/>
                    <a:pt x="548" y="696"/>
                    <a:pt x="566" y="696"/>
                  </a:cubicBezTo>
                  <a:cubicBezTo>
                    <a:pt x="576" y="696"/>
                    <a:pt x="587" y="698"/>
                    <a:pt x="598" y="702"/>
                  </a:cubicBezTo>
                  <a:lnTo>
                    <a:pt x="774" y="761"/>
                  </a:lnTo>
                  <a:cubicBezTo>
                    <a:pt x="783" y="765"/>
                    <a:pt x="792" y="767"/>
                    <a:pt x="800" y="767"/>
                  </a:cubicBezTo>
                  <a:cubicBezTo>
                    <a:pt x="848" y="767"/>
                    <a:pt x="886" y="704"/>
                    <a:pt x="853" y="663"/>
                  </a:cubicBezTo>
                  <a:lnTo>
                    <a:pt x="755" y="506"/>
                  </a:lnTo>
                  <a:cubicBezTo>
                    <a:pt x="735" y="476"/>
                    <a:pt x="735" y="447"/>
                    <a:pt x="755" y="427"/>
                  </a:cubicBezTo>
                  <a:lnTo>
                    <a:pt x="872" y="280"/>
                  </a:lnTo>
                  <a:cubicBezTo>
                    <a:pt x="909" y="225"/>
                    <a:pt x="869" y="162"/>
                    <a:pt x="807" y="162"/>
                  </a:cubicBezTo>
                  <a:cubicBezTo>
                    <a:pt x="803" y="162"/>
                    <a:pt x="798" y="162"/>
                    <a:pt x="794" y="163"/>
                  </a:cubicBezTo>
                  <a:lnTo>
                    <a:pt x="618" y="221"/>
                  </a:lnTo>
                  <a:cubicBezTo>
                    <a:pt x="589" y="221"/>
                    <a:pt x="559" y="212"/>
                    <a:pt x="539" y="192"/>
                  </a:cubicBezTo>
                  <a:lnTo>
                    <a:pt x="441" y="36"/>
                  </a:lnTo>
                  <a:cubicBezTo>
                    <a:pt x="425" y="12"/>
                    <a:pt x="401" y="1"/>
                    <a:pt x="37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4"/>
            <p:cNvSpPr/>
            <p:nvPr/>
          </p:nvSpPr>
          <p:spPr>
            <a:xfrm>
              <a:off x="1277785" y="3646076"/>
              <a:ext cx="154444" cy="151730"/>
            </a:xfrm>
            <a:custGeom>
              <a:avLst/>
              <a:gdLst/>
              <a:ahLst/>
              <a:cxnLst/>
              <a:rect l="l" t="t" r="r" b="b"/>
              <a:pathLst>
                <a:path w="909" h="893" extrusionOk="0">
                  <a:moveTo>
                    <a:pt x="533" y="1"/>
                  </a:moveTo>
                  <a:cubicBezTo>
                    <a:pt x="511" y="1"/>
                    <a:pt x="489" y="12"/>
                    <a:pt x="478" y="36"/>
                  </a:cubicBezTo>
                  <a:lnTo>
                    <a:pt x="369" y="192"/>
                  </a:lnTo>
                  <a:cubicBezTo>
                    <a:pt x="350" y="212"/>
                    <a:pt x="321" y="221"/>
                    <a:pt x="291" y="221"/>
                  </a:cubicBezTo>
                  <a:lnTo>
                    <a:pt x="115" y="163"/>
                  </a:lnTo>
                  <a:cubicBezTo>
                    <a:pt x="110" y="162"/>
                    <a:pt x="106" y="162"/>
                    <a:pt x="102" y="162"/>
                  </a:cubicBezTo>
                  <a:cubicBezTo>
                    <a:pt x="41" y="162"/>
                    <a:pt x="0" y="225"/>
                    <a:pt x="46" y="280"/>
                  </a:cubicBezTo>
                  <a:lnTo>
                    <a:pt x="154" y="427"/>
                  </a:lnTo>
                  <a:cubicBezTo>
                    <a:pt x="173" y="447"/>
                    <a:pt x="173" y="476"/>
                    <a:pt x="164" y="506"/>
                  </a:cubicBezTo>
                  <a:lnTo>
                    <a:pt x="56" y="663"/>
                  </a:lnTo>
                  <a:cubicBezTo>
                    <a:pt x="31" y="704"/>
                    <a:pt x="63" y="767"/>
                    <a:pt x="115" y="767"/>
                  </a:cubicBezTo>
                  <a:cubicBezTo>
                    <a:pt x="124" y="767"/>
                    <a:pt x="134" y="765"/>
                    <a:pt x="144" y="761"/>
                  </a:cubicBezTo>
                  <a:lnTo>
                    <a:pt x="321" y="702"/>
                  </a:lnTo>
                  <a:cubicBezTo>
                    <a:pt x="328" y="698"/>
                    <a:pt x="338" y="696"/>
                    <a:pt x="349" y="696"/>
                  </a:cubicBezTo>
                  <a:cubicBezTo>
                    <a:pt x="367" y="696"/>
                    <a:pt x="387" y="703"/>
                    <a:pt x="399" y="721"/>
                  </a:cubicBezTo>
                  <a:lnTo>
                    <a:pt x="507" y="868"/>
                  </a:lnTo>
                  <a:cubicBezTo>
                    <a:pt x="524" y="885"/>
                    <a:pt x="544" y="893"/>
                    <a:pt x="563" y="893"/>
                  </a:cubicBezTo>
                  <a:cubicBezTo>
                    <a:pt x="601" y="893"/>
                    <a:pt x="634" y="864"/>
                    <a:pt x="634" y="819"/>
                  </a:cubicBezTo>
                  <a:lnTo>
                    <a:pt x="624" y="633"/>
                  </a:lnTo>
                  <a:cubicBezTo>
                    <a:pt x="624" y="604"/>
                    <a:pt x="644" y="574"/>
                    <a:pt x="674" y="565"/>
                  </a:cubicBezTo>
                  <a:lnTo>
                    <a:pt x="840" y="496"/>
                  </a:lnTo>
                  <a:cubicBezTo>
                    <a:pt x="909" y="476"/>
                    <a:pt x="899" y="388"/>
                    <a:pt x="840" y="369"/>
                  </a:cubicBezTo>
                  <a:lnTo>
                    <a:pt x="663" y="319"/>
                  </a:lnTo>
                  <a:cubicBezTo>
                    <a:pt x="634" y="310"/>
                    <a:pt x="615" y="280"/>
                    <a:pt x="605" y="251"/>
                  </a:cubicBezTo>
                  <a:lnTo>
                    <a:pt x="605" y="65"/>
                  </a:lnTo>
                  <a:cubicBezTo>
                    <a:pt x="599" y="24"/>
                    <a:pt x="566" y="1"/>
                    <a:pt x="53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4"/>
            <p:cNvSpPr/>
            <p:nvPr/>
          </p:nvSpPr>
          <p:spPr>
            <a:xfrm>
              <a:off x="1508689" y="3708601"/>
              <a:ext cx="50122" cy="50123"/>
            </a:xfrm>
            <a:custGeom>
              <a:avLst/>
              <a:gdLst/>
              <a:ahLst/>
              <a:cxnLst/>
              <a:rect l="l" t="t" r="r" b="b"/>
              <a:pathLst>
                <a:path w="295" h="295" extrusionOk="0">
                  <a:moveTo>
                    <a:pt x="147" y="1"/>
                  </a:moveTo>
                  <a:cubicBezTo>
                    <a:pt x="69" y="1"/>
                    <a:pt x="1" y="69"/>
                    <a:pt x="1" y="147"/>
                  </a:cubicBezTo>
                  <a:cubicBezTo>
                    <a:pt x="1" y="226"/>
                    <a:pt x="69" y="295"/>
                    <a:pt x="147" y="295"/>
                  </a:cubicBezTo>
                  <a:cubicBezTo>
                    <a:pt x="226" y="295"/>
                    <a:pt x="295" y="226"/>
                    <a:pt x="295" y="147"/>
                  </a:cubicBezTo>
                  <a:cubicBezTo>
                    <a:pt x="295" y="69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4"/>
            <p:cNvSpPr/>
            <p:nvPr/>
          </p:nvSpPr>
          <p:spPr>
            <a:xfrm>
              <a:off x="1257226" y="3840789"/>
              <a:ext cx="40098" cy="33812"/>
            </a:xfrm>
            <a:custGeom>
              <a:avLst/>
              <a:gdLst/>
              <a:ahLst/>
              <a:cxnLst/>
              <a:rect l="l" t="t" r="r" b="b"/>
              <a:pathLst>
                <a:path w="236" h="199" extrusionOk="0">
                  <a:moveTo>
                    <a:pt x="120" y="0"/>
                  </a:moveTo>
                  <a:cubicBezTo>
                    <a:pt x="75" y="0"/>
                    <a:pt x="36" y="27"/>
                    <a:pt x="20" y="65"/>
                  </a:cubicBezTo>
                  <a:cubicBezTo>
                    <a:pt x="1" y="124"/>
                    <a:pt x="40" y="183"/>
                    <a:pt x="89" y="192"/>
                  </a:cubicBezTo>
                  <a:cubicBezTo>
                    <a:pt x="102" y="197"/>
                    <a:pt x="114" y="199"/>
                    <a:pt x="127" y="199"/>
                  </a:cubicBezTo>
                  <a:cubicBezTo>
                    <a:pt x="171" y="199"/>
                    <a:pt x="211" y="172"/>
                    <a:pt x="226" y="134"/>
                  </a:cubicBezTo>
                  <a:cubicBezTo>
                    <a:pt x="236" y="75"/>
                    <a:pt x="207" y="26"/>
                    <a:pt x="157" y="7"/>
                  </a:cubicBezTo>
                  <a:cubicBezTo>
                    <a:pt x="145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4"/>
            <p:cNvSpPr/>
            <p:nvPr/>
          </p:nvSpPr>
          <p:spPr>
            <a:xfrm>
              <a:off x="1335554" y="3863047"/>
              <a:ext cx="38399" cy="34152"/>
            </a:xfrm>
            <a:custGeom>
              <a:avLst/>
              <a:gdLst/>
              <a:ahLst/>
              <a:cxnLst/>
              <a:rect l="l" t="t" r="r" b="b"/>
              <a:pathLst>
                <a:path w="226" h="201" extrusionOk="0">
                  <a:moveTo>
                    <a:pt x="116" y="1"/>
                  </a:moveTo>
                  <a:cubicBezTo>
                    <a:pt x="67" y="1"/>
                    <a:pt x="27" y="28"/>
                    <a:pt x="10" y="72"/>
                  </a:cubicBezTo>
                  <a:cubicBezTo>
                    <a:pt x="0" y="130"/>
                    <a:pt x="29" y="179"/>
                    <a:pt x="88" y="199"/>
                  </a:cubicBezTo>
                  <a:cubicBezTo>
                    <a:pt x="96" y="200"/>
                    <a:pt x="103" y="201"/>
                    <a:pt x="111" y="201"/>
                  </a:cubicBezTo>
                  <a:cubicBezTo>
                    <a:pt x="159" y="201"/>
                    <a:pt x="199" y="171"/>
                    <a:pt x="216" y="120"/>
                  </a:cubicBezTo>
                  <a:cubicBezTo>
                    <a:pt x="225" y="72"/>
                    <a:pt x="186" y="13"/>
                    <a:pt x="138" y="3"/>
                  </a:cubicBezTo>
                  <a:cubicBezTo>
                    <a:pt x="130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4"/>
            <p:cNvSpPr/>
            <p:nvPr/>
          </p:nvSpPr>
          <p:spPr>
            <a:xfrm>
              <a:off x="1412182" y="3879868"/>
              <a:ext cx="38399" cy="34492"/>
            </a:xfrm>
            <a:custGeom>
              <a:avLst/>
              <a:gdLst/>
              <a:ahLst/>
              <a:cxnLst/>
              <a:rect l="l" t="t" r="r" b="b"/>
              <a:pathLst>
                <a:path w="226" h="203" extrusionOk="0">
                  <a:moveTo>
                    <a:pt x="120" y="0"/>
                  </a:moveTo>
                  <a:cubicBezTo>
                    <a:pt x="69" y="0"/>
                    <a:pt x="27" y="36"/>
                    <a:pt x="10" y="80"/>
                  </a:cubicBezTo>
                  <a:cubicBezTo>
                    <a:pt x="0" y="139"/>
                    <a:pt x="39" y="188"/>
                    <a:pt x="98" y="198"/>
                  </a:cubicBezTo>
                  <a:cubicBezTo>
                    <a:pt x="109" y="201"/>
                    <a:pt x="119" y="203"/>
                    <a:pt x="128" y="203"/>
                  </a:cubicBezTo>
                  <a:cubicBezTo>
                    <a:pt x="173" y="203"/>
                    <a:pt x="207" y="168"/>
                    <a:pt x="216" y="119"/>
                  </a:cubicBezTo>
                  <a:cubicBezTo>
                    <a:pt x="225" y="71"/>
                    <a:pt x="186" y="21"/>
                    <a:pt x="137" y="2"/>
                  </a:cubicBezTo>
                  <a:cubicBezTo>
                    <a:pt x="131" y="1"/>
                    <a:pt x="126" y="0"/>
                    <a:pt x="12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4"/>
            <p:cNvSpPr/>
            <p:nvPr/>
          </p:nvSpPr>
          <p:spPr>
            <a:xfrm>
              <a:off x="1490339" y="3893121"/>
              <a:ext cx="38568" cy="33982"/>
            </a:xfrm>
            <a:custGeom>
              <a:avLst/>
              <a:gdLst/>
              <a:ahLst/>
              <a:cxnLst/>
              <a:rect l="l" t="t" r="r" b="b"/>
              <a:pathLst>
                <a:path w="227" h="200" extrusionOk="0">
                  <a:moveTo>
                    <a:pt x="111" y="1"/>
                  </a:moveTo>
                  <a:cubicBezTo>
                    <a:pt x="60" y="1"/>
                    <a:pt x="19" y="38"/>
                    <a:pt x="11" y="91"/>
                  </a:cubicBezTo>
                  <a:cubicBezTo>
                    <a:pt x="0" y="139"/>
                    <a:pt x="40" y="198"/>
                    <a:pt x="98" y="198"/>
                  </a:cubicBezTo>
                  <a:cubicBezTo>
                    <a:pt x="105" y="199"/>
                    <a:pt x="111" y="200"/>
                    <a:pt x="117" y="200"/>
                  </a:cubicBezTo>
                  <a:cubicBezTo>
                    <a:pt x="167" y="200"/>
                    <a:pt x="208" y="164"/>
                    <a:pt x="216" y="120"/>
                  </a:cubicBezTo>
                  <a:cubicBezTo>
                    <a:pt x="226" y="61"/>
                    <a:pt x="187" y="12"/>
                    <a:pt x="128" y="2"/>
                  </a:cubicBezTo>
                  <a:cubicBezTo>
                    <a:pt x="122" y="1"/>
                    <a:pt x="117" y="1"/>
                    <a:pt x="11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4"/>
            <p:cNvSpPr/>
            <p:nvPr/>
          </p:nvSpPr>
          <p:spPr>
            <a:xfrm>
              <a:off x="1570195" y="3901786"/>
              <a:ext cx="36869" cy="35001"/>
            </a:xfrm>
            <a:custGeom>
              <a:avLst/>
              <a:gdLst/>
              <a:ahLst/>
              <a:cxnLst/>
              <a:rect l="l" t="t" r="r" b="b"/>
              <a:pathLst>
                <a:path w="217" h="206" extrusionOk="0">
                  <a:moveTo>
                    <a:pt x="109" y="0"/>
                  </a:moveTo>
                  <a:cubicBezTo>
                    <a:pt x="60" y="0"/>
                    <a:pt x="11" y="40"/>
                    <a:pt x="1" y="98"/>
                  </a:cubicBezTo>
                  <a:cubicBezTo>
                    <a:pt x="1" y="147"/>
                    <a:pt x="40" y="196"/>
                    <a:pt x="99" y="206"/>
                  </a:cubicBezTo>
                  <a:cubicBezTo>
                    <a:pt x="158" y="206"/>
                    <a:pt x="207" y="167"/>
                    <a:pt x="207" y="108"/>
                  </a:cubicBezTo>
                  <a:cubicBezTo>
                    <a:pt x="216" y="59"/>
                    <a:pt x="168" y="10"/>
                    <a:pt x="10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4"/>
            <p:cNvSpPr/>
            <p:nvPr/>
          </p:nvSpPr>
          <p:spPr>
            <a:xfrm>
              <a:off x="1648522" y="3906713"/>
              <a:ext cx="35170" cy="33642"/>
            </a:xfrm>
            <a:custGeom>
              <a:avLst/>
              <a:gdLst/>
              <a:ahLst/>
              <a:cxnLst/>
              <a:rect l="l" t="t" r="r" b="b"/>
              <a:pathLst>
                <a:path w="207" h="198" extrusionOk="0">
                  <a:moveTo>
                    <a:pt x="108" y="0"/>
                  </a:moveTo>
                  <a:cubicBezTo>
                    <a:pt x="49" y="0"/>
                    <a:pt x="10" y="40"/>
                    <a:pt x="1" y="98"/>
                  </a:cubicBezTo>
                  <a:cubicBezTo>
                    <a:pt x="1" y="157"/>
                    <a:pt x="49" y="196"/>
                    <a:pt x="108" y="196"/>
                  </a:cubicBezTo>
                  <a:cubicBezTo>
                    <a:pt x="113" y="197"/>
                    <a:pt x="117" y="198"/>
                    <a:pt x="121" y="198"/>
                  </a:cubicBezTo>
                  <a:cubicBezTo>
                    <a:pt x="166" y="198"/>
                    <a:pt x="206" y="152"/>
                    <a:pt x="206" y="98"/>
                  </a:cubicBezTo>
                  <a:cubicBezTo>
                    <a:pt x="206" y="50"/>
                    <a:pt x="167" y="0"/>
                    <a:pt x="10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4"/>
            <p:cNvSpPr/>
            <p:nvPr/>
          </p:nvSpPr>
          <p:spPr>
            <a:xfrm>
              <a:off x="1728549" y="3906713"/>
              <a:ext cx="35000" cy="33642"/>
            </a:xfrm>
            <a:custGeom>
              <a:avLst/>
              <a:gdLst/>
              <a:ahLst/>
              <a:cxnLst/>
              <a:rect l="l" t="t" r="r" b="b"/>
              <a:pathLst>
                <a:path w="206" h="198" extrusionOk="0">
                  <a:moveTo>
                    <a:pt x="98" y="0"/>
                  </a:moveTo>
                  <a:cubicBezTo>
                    <a:pt x="39" y="0"/>
                    <a:pt x="0" y="50"/>
                    <a:pt x="0" y="98"/>
                  </a:cubicBezTo>
                  <a:cubicBezTo>
                    <a:pt x="0" y="152"/>
                    <a:pt x="40" y="198"/>
                    <a:pt x="85" y="198"/>
                  </a:cubicBezTo>
                  <a:cubicBezTo>
                    <a:pt x="89" y="198"/>
                    <a:pt x="94" y="197"/>
                    <a:pt x="98" y="196"/>
                  </a:cubicBezTo>
                  <a:cubicBezTo>
                    <a:pt x="157" y="196"/>
                    <a:pt x="205" y="157"/>
                    <a:pt x="205" y="98"/>
                  </a:cubicBezTo>
                  <a:cubicBezTo>
                    <a:pt x="196" y="40"/>
                    <a:pt x="157" y="0"/>
                    <a:pt x="9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4"/>
            <p:cNvSpPr/>
            <p:nvPr/>
          </p:nvSpPr>
          <p:spPr>
            <a:xfrm>
              <a:off x="1805007" y="3901786"/>
              <a:ext cx="36869" cy="35001"/>
            </a:xfrm>
            <a:custGeom>
              <a:avLst/>
              <a:gdLst/>
              <a:ahLst/>
              <a:cxnLst/>
              <a:rect l="l" t="t" r="r" b="b"/>
              <a:pathLst>
                <a:path w="217" h="206" extrusionOk="0">
                  <a:moveTo>
                    <a:pt x="108" y="0"/>
                  </a:moveTo>
                  <a:cubicBezTo>
                    <a:pt x="49" y="10"/>
                    <a:pt x="1" y="59"/>
                    <a:pt x="10" y="108"/>
                  </a:cubicBezTo>
                  <a:cubicBezTo>
                    <a:pt x="10" y="167"/>
                    <a:pt x="60" y="206"/>
                    <a:pt x="118" y="206"/>
                  </a:cubicBezTo>
                  <a:cubicBezTo>
                    <a:pt x="177" y="196"/>
                    <a:pt x="216" y="147"/>
                    <a:pt x="216" y="98"/>
                  </a:cubicBezTo>
                  <a:cubicBezTo>
                    <a:pt x="206" y="40"/>
                    <a:pt x="158" y="0"/>
                    <a:pt x="10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4"/>
            <p:cNvSpPr/>
            <p:nvPr/>
          </p:nvSpPr>
          <p:spPr>
            <a:xfrm>
              <a:off x="1883334" y="3893121"/>
              <a:ext cx="38399" cy="33982"/>
            </a:xfrm>
            <a:custGeom>
              <a:avLst/>
              <a:gdLst/>
              <a:ahLst/>
              <a:cxnLst/>
              <a:rect l="l" t="t" r="r" b="b"/>
              <a:pathLst>
                <a:path w="226" h="200" extrusionOk="0">
                  <a:moveTo>
                    <a:pt x="115" y="1"/>
                  </a:moveTo>
                  <a:cubicBezTo>
                    <a:pt x="110" y="1"/>
                    <a:pt x="104" y="1"/>
                    <a:pt x="98" y="2"/>
                  </a:cubicBezTo>
                  <a:cubicBezTo>
                    <a:pt x="39" y="12"/>
                    <a:pt x="0" y="61"/>
                    <a:pt x="10" y="120"/>
                  </a:cubicBezTo>
                  <a:cubicBezTo>
                    <a:pt x="19" y="164"/>
                    <a:pt x="59" y="200"/>
                    <a:pt x="109" y="200"/>
                  </a:cubicBezTo>
                  <a:cubicBezTo>
                    <a:pt x="115" y="200"/>
                    <a:pt x="121" y="199"/>
                    <a:pt x="128" y="198"/>
                  </a:cubicBezTo>
                  <a:cubicBezTo>
                    <a:pt x="187" y="198"/>
                    <a:pt x="226" y="139"/>
                    <a:pt x="216" y="91"/>
                  </a:cubicBezTo>
                  <a:cubicBezTo>
                    <a:pt x="207" y="38"/>
                    <a:pt x="166" y="1"/>
                    <a:pt x="11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4"/>
            <p:cNvSpPr/>
            <p:nvPr/>
          </p:nvSpPr>
          <p:spPr>
            <a:xfrm>
              <a:off x="1961491" y="3879868"/>
              <a:ext cx="38399" cy="34492"/>
            </a:xfrm>
            <a:custGeom>
              <a:avLst/>
              <a:gdLst/>
              <a:ahLst/>
              <a:cxnLst/>
              <a:rect l="l" t="t" r="r" b="b"/>
              <a:pathLst>
                <a:path w="226" h="203" extrusionOk="0">
                  <a:moveTo>
                    <a:pt x="107" y="0"/>
                  </a:moveTo>
                  <a:cubicBezTo>
                    <a:pt x="101" y="0"/>
                    <a:pt x="95" y="1"/>
                    <a:pt x="89" y="2"/>
                  </a:cubicBezTo>
                  <a:cubicBezTo>
                    <a:pt x="40" y="21"/>
                    <a:pt x="1" y="71"/>
                    <a:pt x="10" y="119"/>
                  </a:cubicBezTo>
                  <a:cubicBezTo>
                    <a:pt x="19" y="168"/>
                    <a:pt x="53" y="203"/>
                    <a:pt x="98" y="203"/>
                  </a:cubicBezTo>
                  <a:cubicBezTo>
                    <a:pt x="107" y="203"/>
                    <a:pt x="118" y="201"/>
                    <a:pt x="128" y="198"/>
                  </a:cubicBezTo>
                  <a:cubicBezTo>
                    <a:pt x="187" y="188"/>
                    <a:pt x="226" y="139"/>
                    <a:pt x="217" y="80"/>
                  </a:cubicBezTo>
                  <a:cubicBezTo>
                    <a:pt x="207" y="36"/>
                    <a:pt x="159" y="0"/>
                    <a:pt x="10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4"/>
            <p:cNvSpPr/>
            <p:nvPr/>
          </p:nvSpPr>
          <p:spPr>
            <a:xfrm>
              <a:off x="2038119" y="3863047"/>
              <a:ext cx="38399" cy="34152"/>
            </a:xfrm>
            <a:custGeom>
              <a:avLst/>
              <a:gdLst/>
              <a:ahLst/>
              <a:cxnLst/>
              <a:rect l="l" t="t" r="r" b="b"/>
              <a:pathLst>
                <a:path w="226" h="201" extrusionOk="0">
                  <a:moveTo>
                    <a:pt x="110" y="1"/>
                  </a:moveTo>
                  <a:cubicBezTo>
                    <a:pt x="103" y="1"/>
                    <a:pt x="96" y="1"/>
                    <a:pt x="89" y="3"/>
                  </a:cubicBezTo>
                  <a:cubicBezTo>
                    <a:pt x="40" y="13"/>
                    <a:pt x="1" y="72"/>
                    <a:pt x="10" y="120"/>
                  </a:cubicBezTo>
                  <a:cubicBezTo>
                    <a:pt x="27" y="171"/>
                    <a:pt x="67" y="201"/>
                    <a:pt x="116" y="201"/>
                  </a:cubicBezTo>
                  <a:cubicBezTo>
                    <a:pt x="123" y="201"/>
                    <a:pt x="130" y="200"/>
                    <a:pt x="138" y="199"/>
                  </a:cubicBezTo>
                  <a:cubicBezTo>
                    <a:pt x="197" y="179"/>
                    <a:pt x="226" y="130"/>
                    <a:pt x="216" y="72"/>
                  </a:cubicBezTo>
                  <a:cubicBezTo>
                    <a:pt x="199" y="28"/>
                    <a:pt x="159" y="1"/>
                    <a:pt x="11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4"/>
            <p:cNvSpPr/>
            <p:nvPr/>
          </p:nvSpPr>
          <p:spPr>
            <a:xfrm>
              <a:off x="2114747" y="3840789"/>
              <a:ext cx="40098" cy="33812"/>
            </a:xfrm>
            <a:custGeom>
              <a:avLst/>
              <a:gdLst/>
              <a:ahLst/>
              <a:cxnLst/>
              <a:rect l="l" t="t" r="r" b="b"/>
              <a:pathLst>
                <a:path w="236" h="199" extrusionOk="0">
                  <a:moveTo>
                    <a:pt x="121" y="0"/>
                  </a:moveTo>
                  <a:cubicBezTo>
                    <a:pt x="110" y="0"/>
                    <a:pt x="99" y="2"/>
                    <a:pt x="88" y="7"/>
                  </a:cubicBezTo>
                  <a:cubicBezTo>
                    <a:pt x="30" y="26"/>
                    <a:pt x="0" y="75"/>
                    <a:pt x="10" y="134"/>
                  </a:cubicBezTo>
                  <a:cubicBezTo>
                    <a:pt x="25" y="172"/>
                    <a:pt x="65" y="199"/>
                    <a:pt x="110" y="199"/>
                  </a:cubicBezTo>
                  <a:cubicBezTo>
                    <a:pt x="122" y="199"/>
                    <a:pt x="134" y="197"/>
                    <a:pt x="147" y="192"/>
                  </a:cubicBezTo>
                  <a:cubicBezTo>
                    <a:pt x="196" y="183"/>
                    <a:pt x="236" y="124"/>
                    <a:pt x="216" y="65"/>
                  </a:cubicBezTo>
                  <a:cubicBezTo>
                    <a:pt x="201" y="27"/>
                    <a:pt x="161" y="0"/>
                    <a:pt x="12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4"/>
            <p:cNvSpPr/>
            <p:nvPr/>
          </p:nvSpPr>
          <p:spPr>
            <a:xfrm>
              <a:off x="1290528" y="3517796"/>
              <a:ext cx="36869" cy="31603"/>
            </a:xfrm>
            <a:custGeom>
              <a:avLst/>
              <a:gdLst/>
              <a:ahLst/>
              <a:cxnLst/>
              <a:rect l="l" t="t" r="r" b="b"/>
              <a:pathLst>
                <a:path w="217" h="186" extrusionOk="0">
                  <a:moveTo>
                    <a:pt x="106" y="0"/>
                  </a:moveTo>
                  <a:cubicBezTo>
                    <a:pt x="66" y="0"/>
                    <a:pt x="28" y="27"/>
                    <a:pt x="20" y="65"/>
                  </a:cubicBezTo>
                  <a:cubicBezTo>
                    <a:pt x="1" y="105"/>
                    <a:pt x="30" y="163"/>
                    <a:pt x="79" y="183"/>
                  </a:cubicBezTo>
                  <a:cubicBezTo>
                    <a:pt x="87" y="184"/>
                    <a:pt x="95" y="185"/>
                    <a:pt x="103" y="185"/>
                  </a:cubicBezTo>
                  <a:cubicBezTo>
                    <a:pt x="146" y="185"/>
                    <a:pt x="189" y="165"/>
                    <a:pt x="196" y="124"/>
                  </a:cubicBezTo>
                  <a:cubicBezTo>
                    <a:pt x="216" y="65"/>
                    <a:pt x="187" y="16"/>
                    <a:pt x="138" y="7"/>
                  </a:cubicBezTo>
                  <a:cubicBezTo>
                    <a:pt x="127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4"/>
            <p:cNvSpPr/>
            <p:nvPr/>
          </p:nvSpPr>
          <p:spPr>
            <a:xfrm>
              <a:off x="1362229" y="3537675"/>
              <a:ext cx="35000" cy="31603"/>
            </a:xfrm>
            <a:custGeom>
              <a:avLst/>
              <a:gdLst/>
              <a:ahLst/>
              <a:cxnLst/>
              <a:rect l="l" t="t" r="r" b="b"/>
              <a:pathLst>
                <a:path w="206" h="186" extrusionOk="0">
                  <a:moveTo>
                    <a:pt x="95" y="1"/>
                  </a:moveTo>
                  <a:cubicBezTo>
                    <a:pt x="56" y="1"/>
                    <a:pt x="18" y="27"/>
                    <a:pt x="10" y="66"/>
                  </a:cubicBezTo>
                  <a:cubicBezTo>
                    <a:pt x="0" y="115"/>
                    <a:pt x="29" y="173"/>
                    <a:pt x="79" y="184"/>
                  </a:cubicBezTo>
                  <a:cubicBezTo>
                    <a:pt x="86" y="185"/>
                    <a:pt x="93" y="185"/>
                    <a:pt x="100" y="185"/>
                  </a:cubicBezTo>
                  <a:cubicBezTo>
                    <a:pt x="149" y="185"/>
                    <a:pt x="187" y="158"/>
                    <a:pt x="196" y="115"/>
                  </a:cubicBezTo>
                  <a:cubicBezTo>
                    <a:pt x="206" y="66"/>
                    <a:pt x="177" y="17"/>
                    <a:pt x="127" y="7"/>
                  </a:cubicBezTo>
                  <a:cubicBezTo>
                    <a:pt x="117" y="3"/>
                    <a:pt x="106" y="1"/>
                    <a:pt x="9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4"/>
            <p:cNvSpPr/>
            <p:nvPr/>
          </p:nvSpPr>
          <p:spPr>
            <a:xfrm>
              <a:off x="1433760" y="3553476"/>
              <a:ext cx="35170" cy="32453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100" y="0"/>
                  </a:moveTo>
                  <a:cubicBezTo>
                    <a:pt x="58" y="0"/>
                    <a:pt x="19" y="29"/>
                    <a:pt x="10" y="80"/>
                  </a:cubicBezTo>
                  <a:cubicBezTo>
                    <a:pt x="0" y="130"/>
                    <a:pt x="30" y="178"/>
                    <a:pt x="89" y="189"/>
                  </a:cubicBezTo>
                  <a:cubicBezTo>
                    <a:pt x="95" y="190"/>
                    <a:pt x="101" y="190"/>
                    <a:pt x="107" y="190"/>
                  </a:cubicBezTo>
                  <a:cubicBezTo>
                    <a:pt x="149" y="190"/>
                    <a:pt x="188" y="162"/>
                    <a:pt x="196" y="110"/>
                  </a:cubicBezTo>
                  <a:cubicBezTo>
                    <a:pt x="206" y="61"/>
                    <a:pt x="177" y="12"/>
                    <a:pt x="118" y="2"/>
                  </a:cubicBezTo>
                  <a:cubicBezTo>
                    <a:pt x="112" y="1"/>
                    <a:pt x="106" y="0"/>
                    <a:pt x="10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4"/>
            <p:cNvSpPr/>
            <p:nvPr/>
          </p:nvSpPr>
          <p:spPr>
            <a:xfrm>
              <a:off x="1506990" y="3566729"/>
              <a:ext cx="33471" cy="30754"/>
            </a:xfrm>
            <a:custGeom>
              <a:avLst/>
              <a:gdLst/>
              <a:ahLst/>
              <a:cxnLst/>
              <a:rect l="l" t="t" r="r" b="b"/>
              <a:pathLst>
                <a:path w="197" h="181" extrusionOk="0">
                  <a:moveTo>
                    <a:pt x="90" y="1"/>
                  </a:moveTo>
                  <a:cubicBezTo>
                    <a:pt x="48" y="1"/>
                    <a:pt x="9" y="28"/>
                    <a:pt x="0" y="71"/>
                  </a:cubicBezTo>
                  <a:cubicBezTo>
                    <a:pt x="0" y="130"/>
                    <a:pt x="30" y="179"/>
                    <a:pt x="89" y="179"/>
                  </a:cubicBezTo>
                  <a:cubicBezTo>
                    <a:pt x="94" y="180"/>
                    <a:pt x="99" y="180"/>
                    <a:pt x="105" y="180"/>
                  </a:cubicBezTo>
                  <a:cubicBezTo>
                    <a:pt x="148" y="180"/>
                    <a:pt x="188" y="144"/>
                    <a:pt x="196" y="100"/>
                  </a:cubicBezTo>
                  <a:cubicBezTo>
                    <a:pt x="196" y="52"/>
                    <a:pt x="167" y="2"/>
                    <a:pt x="109" y="2"/>
                  </a:cubicBezTo>
                  <a:cubicBezTo>
                    <a:pt x="102" y="1"/>
                    <a:pt x="96" y="1"/>
                    <a:pt x="9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4"/>
            <p:cNvSpPr/>
            <p:nvPr/>
          </p:nvSpPr>
          <p:spPr>
            <a:xfrm>
              <a:off x="1578691" y="3573695"/>
              <a:ext cx="35000" cy="32113"/>
            </a:xfrm>
            <a:custGeom>
              <a:avLst/>
              <a:gdLst/>
              <a:ahLst/>
              <a:cxnLst/>
              <a:rect l="l" t="t" r="r" b="b"/>
              <a:pathLst>
                <a:path w="206" h="189" extrusionOk="0">
                  <a:moveTo>
                    <a:pt x="118" y="1"/>
                  </a:moveTo>
                  <a:cubicBezTo>
                    <a:pt x="59" y="1"/>
                    <a:pt x="10" y="40"/>
                    <a:pt x="10" y="89"/>
                  </a:cubicBezTo>
                  <a:cubicBezTo>
                    <a:pt x="0" y="138"/>
                    <a:pt x="39" y="187"/>
                    <a:pt x="98" y="187"/>
                  </a:cubicBezTo>
                  <a:cubicBezTo>
                    <a:pt x="103" y="188"/>
                    <a:pt x="108" y="189"/>
                    <a:pt x="113" y="189"/>
                  </a:cubicBezTo>
                  <a:cubicBezTo>
                    <a:pt x="156" y="189"/>
                    <a:pt x="196" y="152"/>
                    <a:pt x="196" y="109"/>
                  </a:cubicBezTo>
                  <a:cubicBezTo>
                    <a:pt x="206" y="50"/>
                    <a:pt x="166" y="11"/>
                    <a:pt x="11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4"/>
            <p:cNvSpPr/>
            <p:nvPr/>
          </p:nvSpPr>
          <p:spPr>
            <a:xfrm>
              <a:off x="1653450" y="3578792"/>
              <a:ext cx="31942" cy="31773"/>
            </a:xfrm>
            <a:custGeom>
              <a:avLst/>
              <a:gdLst/>
              <a:ahLst/>
              <a:cxnLst/>
              <a:rect l="l" t="t" r="r" b="b"/>
              <a:pathLst>
                <a:path w="188" h="187" extrusionOk="0">
                  <a:moveTo>
                    <a:pt x="99" y="0"/>
                  </a:moveTo>
                  <a:cubicBezTo>
                    <a:pt x="40" y="0"/>
                    <a:pt x="1" y="40"/>
                    <a:pt x="1" y="88"/>
                  </a:cubicBezTo>
                  <a:cubicBezTo>
                    <a:pt x="1" y="138"/>
                    <a:pt x="40" y="186"/>
                    <a:pt x="89" y="186"/>
                  </a:cubicBezTo>
                  <a:cubicBezTo>
                    <a:pt x="148" y="186"/>
                    <a:pt x="187" y="147"/>
                    <a:pt x="187" y="88"/>
                  </a:cubicBezTo>
                  <a:cubicBezTo>
                    <a:pt x="187" y="4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4"/>
            <p:cNvSpPr/>
            <p:nvPr/>
          </p:nvSpPr>
          <p:spPr>
            <a:xfrm>
              <a:off x="1726680" y="3578792"/>
              <a:ext cx="31942" cy="31773"/>
            </a:xfrm>
            <a:custGeom>
              <a:avLst/>
              <a:gdLst/>
              <a:ahLst/>
              <a:cxnLst/>
              <a:rect l="l" t="t" r="r" b="b"/>
              <a:pathLst>
                <a:path w="188" h="187" extrusionOk="0">
                  <a:moveTo>
                    <a:pt x="89" y="0"/>
                  </a:moveTo>
                  <a:cubicBezTo>
                    <a:pt x="40" y="0"/>
                    <a:pt x="1" y="40"/>
                    <a:pt x="1" y="88"/>
                  </a:cubicBezTo>
                  <a:cubicBezTo>
                    <a:pt x="1" y="147"/>
                    <a:pt x="40" y="186"/>
                    <a:pt x="99" y="186"/>
                  </a:cubicBezTo>
                  <a:cubicBezTo>
                    <a:pt x="148" y="186"/>
                    <a:pt x="187" y="138"/>
                    <a:pt x="187" y="88"/>
                  </a:cubicBezTo>
                  <a:cubicBezTo>
                    <a:pt x="187" y="40"/>
                    <a:pt x="148" y="0"/>
                    <a:pt x="8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4"/>
            <p:cNvSpPr/>
            <p:nvPr/>
          </p:nvSpPr>
          <p:spPr>
            <a:xfrm>
              <a:off x="1798380" y="3573695"/>
              <a:ext cx="35170" cy="32113"/>
            </a:xfrm>
            <a:custGeom>
              <a:avLst/>
              <a:gdLst/>
              <a:ahLst/>
              <a:cxnLst/>
              <a:rect l="l" t="t" r="r" b="b"/>
              <a:pathLst>
                <a:path w="207" h="189" extrusionOk="0">
                  <a:moveTo>
                    <a:pt x="99" y="1"/>
                  </a:moveTo>
                  <a:cubicBezTo>
                    <a:pt x="40" y="11"/>
                    <a:pt x="1" y="50"/>
                    <a:pt x="10" y="109"/>
                  </a:cubicBezTo>
                  <a:cubicBezTo>
                    <a:pt x="10" y="152"/>
                    <a:pt x="50" y="189"/>
                    <a:pt x="93" y="189"/>
                  </a:cubicBezTo>
                  <a:cubicBezTo>
                    <a:pt x="98" y="189"/>
                    <a:pt x="103" y="188"/>
                    <a:pt x="108" y="187"/>
                  </a:cubicBezTo>
                  <a:cubicBezTo>
                    <a:pt x="167" y="187"/>
                    <a:pt x="206" y="138"/>
                    <a:pt x="197" y="89"/>
                  </a:cubicBezTo>
                  <a:cubicBezTo>
                    <a:pt x="197" y="40"/>
                    <a:pt x="147" y="1"/>
                    <a:pt x="9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4"/>
            <p:cNvSpPr/>
            <p:nvPr/>
          </p:nvSpPr>
          <p:spPr>
            <a:xfrm>
              <a:off x="1871610" y="3566729"/>
              <a:ext cx="35170" cy="30754"/>
            </a:xfrm>
            <a:custGeom>
              <a:avLst/>
              <a:gdLst/>
              <a:ahLst/>
              <a:cxnLst/>
              <a:rect l="l" t="t" r="r" b="b"/>
              <a:pathLst>
                <a:path w="207" h="181" extrusionOk="0">
                  <a:moveTo>
                    <a:pt x="107" y="1"/>
                  </a:moveTo>
                  <a:cubicBezTo>
                    <a:pt x="101" y="1"/>
                    <a:pt x="95" y="1"/>
                    <a:pt x="89" y="2"/>
                  </a:cubicBezTo>
                  <a:cubicBezTo>
                    <a:pt x="30" y="2"/>
                    <a:pt x="1" y="52"/>
                    <a:pt x="1" y="100"/>
                  </a:cubicBezTo>
                  <a:cubicBezTo>
                    <a:pt x="9" y="144"/>
                    <a:pt x="49" y="180"/>
                    <a:pt x="93" y="180"/>
                  </a:cubicBezTo>
                  <a:cubicBezTo>
                    <a:pt x="98" y="180"/>
                    <a:pt x="103" y="180"/>
                    <a:pt x="108" y="179"/>
                  </a:cubicBezTo>
                  <a:cubicBezTo>
                    <a:pt x="167" y="179"/>
                    <a:pt x="206" y="130"/>
                    <a:pt x="197" y="71"/>
                  </a:cubicBezTo>
                  <a:cubicBezTo>
                    <a:pt x="188" y="28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4"/>
            <p:cNvSpPr/>
            <p:nvPr/>
          </p:nvSpPr>
          <p:spPr>
            <a:xfrm>
              <a:off x="1943141" y="3553476"/>
              <a:ext cx="35170" cy="32453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107" y="0"/>
                  </a:moveTo>
                  <a:cubicBezTo>
                    <a:pt x="101" y="0"/>
                    <a:pt x="95" y="1"/>
                    <a:pt x="89" y="2"/>
                  </a:cubicBezTo>
                  <a:cubicBezTo>
                    <a:pt x="31" y="12"/>
                    <a:pt x="1" y="61"/>
                    <a:pt x="11" y="110"/>
                  </a:cubicBezTo>
                  <a:cubicBezTo>
                    <a:pt x="19" y="162"/>
                    <a:pt x="58" y="190"/>
                    <a:pt x="100" y="190"/>
                  </a:cubicBezTo>
                  <a:cubicBezTo>
                    <a:pt x="106" y="190"/>
                    <a:pt x="112" y="190"/>
                    <a:pt x="118" y="189"/>
                  </a:cubicBezTo>
                  <a:cubicBezTo>
                    <a:pt x="177" y="178"/>
                    <a:pt x="207" y="130"/>
                    <a:pt x="197" y="80"/>
                  </a:cubicBezTo>
                  <a:cubicBezTo>
                    <a:pt x="189" y="29"/>
                    <a:pt x="150" y="0"/>
                    <a:pt x="10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4"/>
            <p:cNvSpPr/>
            <p:nvPr/>
          </p:nvSpPr>
          <p:spPr>
            <a:xfrm>
              <a:off x="2014842" y="3537675"/>
              <a:ext cx="35000" cy="31603"/>
            </a:xfrm>
            <a:custGeom>
              <a:avLst/>
              <a:gdLst/>
              <a:ahLst/>
              <a:cxnLst/>
              <a:rect l="l" t="t" r="r" b="b"/>
              <a:pathLst>
                <a:path w="206" h="186" extrusionOk="0">
                  <a:moveTo>
                    <a:pt x="111" y="1"/>
                  </a:moveTo>
                  <a:cubicBezTo>
                    <a:pt x="100" y="1"/>
                    <a:pt x="89" y="3"/>
                    <a:pt x="79" y="7"/>
                  </a:cubicBezTo>
                  <a:cubicBezTo>
                    <a:pt x="30" y="17"/>
                    <a:pt x="1" y="66"/>
                    <a:pt x="10" y="115"/>
                  </a:cubicBezTo>
                  <a:cubicBezTo>
                    <a:pt x="19" y="158"/>
                    <a:pt x="57" y="185"/>
                    <a:pt x="106" y="185"/>
                  </a:cubicBezTo>
                  <a:cubicBezTo>
                    <a:pt x="113" y="185"/>
                    <a:pt x="120" y="185"/>
                    <a:pt x="128" y="184"/>
                  </a:cubicBezTo>
                  <a:cubicBezTo>
                    <a:pt x="177" y="173"/>
                    <a:pt x="206" y="115"/>
                    <a:pt x="197" y="66"/>
                  </a:cubicBezTo>
                  <a:cubicBezTo>
                    <a:pt x="189" y="27"/>
                    <a:pt x="151" y="1"/>
                    <a:pt x="11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4"/>
            <p:cNvSpPr/>
            <p:nvPr/>
          </p:nvSpPr>
          <p:spPr>
            <a:xfrm>
              <a:off x="2084844" y="3517796"/>
              <a:ext cx="36699" cy="31603"/>
            </a:xfrm>
            <a:custGeom>
              <a:avLst/>
              <a:gdLst/>
              <a:ahLst/>
              <a:cxnLst/>
              <a:rect l="l" t="t" r="r" b="b"/>
              <a:pathLst>
                <a:path w="216" h="186" extrusionOk="0">
                  <a:moveTo>
                    <a:pt x="111" y="0"/>
                  </a:moveTo>
                  <a:cubicBezTo>
                    <a:pt x="100" y="0"/>
                    <a:pt x="89" y="2"/>
                    <a:pt x="79" y="7"/>
                  </a:cubicBezTo>
                  <a:cubicBezTo>
                    <a:pt x="29" y="16"/>
                    <a:pt x="0" y="65"/>
                    <a:pt x="20" y="124"/>
                  </a:cubicBezTo>
                  <a:cubicBezTo>
                    <a:pt x="28" y="165"/>
                    <a:pt x="70" y="185"/>
                    <a:pt x="113" y="185"/>
                  </a:cubicBezTo>
                  <a:cubicBezTo>
                    <a:pt x="121" y="185"/>
                    <a:pt x="129" y="184"/>
                    <a:pt x="137" y="183"/>
                  </a:cubicBezTo>
                  <a:cubicBezTo>
                    <a:pt x="186" y="163"/>
                    <a:pt x="216" y="105"/>
                    <a:pt x="196" y="65"/>
                  </a:cubicBezTo>
                  <a:cubicBezTo>
                    <a:pt x="188" y="27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4"/>
            <p:cNvSpPr/>
            <p:nvPr/>
          </p:nvSpPr>
          <p:spPr>
            <a:xfrm>
              <a:off x="1864984" y="3708601"/>
              <a:ext cx="48423" cy="50123"/>
            </a:xfrm>
            <a:custGeom>
              <a:avLst/>
              <a:gdLst/>
              <a:ahLst/>
              <a:cxnLst/>
              <a:rect l="l" t="t" r="r" b="b"/>
              <a:pathLst>
                <a:path w="285" h="295" extrusionOk="0">
                  <a:moveTo>
                    <a:pt x="147" y="1"/>
                  </a:moveTo>
                  <a:cubicBezTo>
                    <a:pt x="69" y="1"/>
                    <a:pt x="1" y="69"/>
                    <a:pt x="1" y="147"/>
                  </a:cubicBezTo>
                  <a:cubicBezTo>
                    <a:pt x="1" y="226"/>
                    <a:pt x="69" y="295"/>
                    <a:pt x="147" y="295"/>
                  </a:cubicBezTo>
                  <a:cubicBezTo>
                    <a:pt x="226" y="295"/>
                    <a:pt x="284" y="226"/>
                    <a:pt x="284" y="147"/>
                  </a:cubicBezTo>
                  <a:cubicBezTo>
                    <a:pt x="284" y="69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4"/>
            <p:cNvSpPr/>
            <p:nvPr/>
          </p:nvSpPr>
          <p:spPr>
            <a:xfrm>
              <a:off x="1693378" y="118955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4"/>
            <p:cNvSpPr/>
            <p:nvPr/>
          </p:nvSpPr>
          <p:spPr>
            <a:xfrm>
              <a:off x="1693378" y="125123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4"/>
            <p:cNvSpPr/>
            <p:nvPr/>
          </p:nvSpPr>
          <p:spPr>
            <a:xfrm>
              <a:off x="1693378" y="131273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48" y="196"/>
                    <a:pt x="197" y="148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4"/>
            <p:cNvSpPr/>
            <p:nvPr/>
          </p:nvSpPr>
          <p:spPr>
            <a:xfrm>
              <a:off x="1693378" y="137441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4"/>
            <p:cNvSpPr/>
            <p:nvPr/>
          </p:nvSpPr>
          <p:spPr>
            <a:xfrm>
              <a:off x="1693378" y="143592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48" y="196"/>
                    <a:pt x="197" y="148"/>
                    <a:pt x="197" y="98"/>
                  </a:cubicBezTo>
                  <a:cubicBezTo>
                    <a:pt x="197" y="4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4"/>
            <p:cNvSpPr/>
            <p:nvPr/>
          </p:nvSpPr>
          <p:spPr>
            <a:xfrm>
              <a:off x="1693378" y="149759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4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4"/>
            <p:cNvSpPr/>
            <p:nvPr/>
          </p:nvSpPr>
          <p:spPr>
            <a:xfrm>
              <a:off x="1693378" y="155910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4"/>
            <p:cNvSpPr/>
            <p:nvPr/>
          </p:nvSpPr>
          <p:spPr>
            <a:xfrm>
              <a:off x="1693378" y="168228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48" y="197"/>
                    <a:pt x="197" y="157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4"/>
            <p:cNvSpPr/>
            <p:nvPr/>
          </p:nvSpPr>
          <p:spPr>
            <a:xfrm>
              <a:off x="1693378" y="174396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48" y="197"/>
                    <a:pt x="197" y="157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4"/>
            <p:cNvSpPr/>
            <p:nvPr/>
          </p:nvSpPr>
          <p:spPr>
            <a:xfrm>
              <a:off x="1693378" y="180547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4"/>
            <p:cNvSpPr/>
            <p:nvPr/>
          </p:nvSpPr>
          <p:spPr>
            <a:xfrm>
              <a:off x="1693378" y="186714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4"/>
            <p:cNvSpPr/>
            <p:nvPr/>
          </p:nvSpPr>
          <p:spPr>
            <a:xfrm>
              <a:off x="1693378" y="192865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5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4"/>
            <p:cNvSpPr/>
            <p:nvPr/>
          </p:nvSpPr>
          <p:spPr>
            <a:xfrm>
              <a:off x="1693378" y="199032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4"/>
            <p:cNvSpPr/>
            <p:nvPr/>
          </p:nvSpPr>
          <p:spPr>
            <a:xfrm>
              <a:off x="1693378" y="211368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4"/>
            <p:cNvSpPr/>
            <p:nvPr/>
          </p:nvSpPr>
          <p:spPr>
            <a:xfrm>
              <a:off x="1693378" y="217518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5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4"/>
            <p:cNvSpPr/>
            <p:nvPr/>
          </p:nvSpPr>
          <p:spPr>
            <a:xfrm>
              <a:off x="1693378" y="223686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4"/>
            <p:cNvSpPr/>
            <p:nvPr/>
          </p:nvSpPr>
          <p:spPr>
            <a:xfrm>
              <a:off x="1693378" y="229837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5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4"/>
            <p:cNvSpPr/>
            <p:nvPr/>
          </p:nvSpPr>
          <p:spPr>
            <a:xfrm>
              <a:off x="1693378" y="236004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4"/>
            <p:cNvSpPr/>
            <p:nvPr/>
          </p:nvSpPr>
          <p:spPr>
            <a:xfrm>
              <a:off x="1693378" y="2421554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48" y="207"/>
                    <a:pt x="197" y="157"/>
                    <a:pt x="197" y="98"/>
                  </a:cubicBezTo>
                  <a:cubicBezTo>
                    <a:pt x="197" y="5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4"/>
            <p:cNvSpPr/>
            <p:nvPr/>
          </p:nvSpPr>
          <p:spPr>
            <a:xfrm>
              <a:off x="1693378" y="2544737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48" y="207"/>
                    <a:pt x="197" y="157"/>
                    <a:pt x="197" y="99"/>
                  </a:cubicBezTo>
                  <a:cubicBezTo>
                    <a:pt x="197" y="5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4"/>
            <p:cNvSpPr/>
            <p:nvPr/>
          </p:nvSpPr>
          <p:spPr>
            <a:xfrm>
              <a:off x="1693378" y="2606413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1"/>
                  </a:moveTo>
                  <a:cubicBezTo>
                    <a:pt x="40" y="1"/>
                    <a:pt x="1" y="49"/>
                    <a:pt x="1" y="10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48" y="206"/>
                    <a:pt x="197" y="157"/>
                    <a:pt x="197" y="108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4"/>
            <p:cNvSpPr/>
            <p:nvPr/>
          </p:nvSpPr>
          <p:spPr>
            <a:xfrm>
              <a:off x="1693378" y="2667919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50"/>
                    <a:pt x="1" y="109"/>
                  </a:cubicBezTo>
                  <a:cubicBezTo>
                    <a:pt x="1" y="158"/>
                    <a:pt x="40" y="207"/>
                    <a:pt x="99" y="207"/>
                  </a:cubicBezTo>
                  <a:cubicBezTo>
                    <a:pt x="148" y="207"/>
                    <a:pt x="197" y="158"/>
                    <a:pt x="197" y="109"/>
                  </a:cubicBezTo>
                  <a:cubicBezTo>
                    <a:pt x="197" y="5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4"/>
            <p:cNvSpPr/>
            <p:nvPr/>
          </p:nvSpPr>
          <p:spPr>
            <a:xfrm>
              <a:off x="1693378" y="2729596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1"/>
                  </a:moveTo>
                  <a:cubicBezTo>
                    <a:pt x="40" y="1"/>
                    <a:pt x="1" y="49"/>
                    <a:pt x="1" y="108"/>
                  </a:cubicBezTo>
                  <a:cubicBezTo>
                    <a:pt x="1" y="158"/>
                    <a:pt x="40" y="206"/>
                    <a:pt x="99" y="206"/>
                  </a:cubicBezTo>
                  <a:cubicBezTo>
                    <a:pt x="148" y="206"/>
                    <a:pt x="197" y="158"/>
                    <a:pt x="197" y="108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4"/>
            <p:cNvSpPr/>
            <p:nvPr/>
          </p:nvSpPr>
          <p:spPr>
            <a:xfrm>
              <a:off x="1693378" y="279297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4"/>
            <p:cNvSpPr/>
            <p:nvPr/>
          </p:nvSpPr>
          <p:spPr>
            <a:xfrm>
              <a:off x="1693378" y="-60534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5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4"/>
            <p:cNvSpPr/>
            <p:nvPr/>
          </p:nvSpPr>
          <p:spPr>
            <a:xfrm>
              <a:off x="1693378" y="-54366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4"/>
            <p:cNvSpPr/>
            <p:nvPr/>
          </p:nvSpPr>
          <p:spPr>
            <a:xfrm>
              <a:off x="1693378" y="-48216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48" y="197"/>
                    <a:pt x="197" y="157"/>
                    <a:pt x="197" y="99"/>
                  </a:cubicBezTo>
                  <a:cubicBezTo>
                    <a:pt x="197" y="5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4"/>
            <p:cNvSpPr/>
            <p:nvPr/>
          </p:nvSpPr>
          <p:spPr>
            <a:xfrm>
              <a:off x="1693378" y="-42048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48" y="197"/>
                    <a:pt x="197" y="157"/>
                    <a:pt x="197" y="99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4"/>
            <p:cNvSpPr/>
            <p:nvPr/>
          </p:nvSpPr>
          <p:spPr>
            <a:xfrm>
              <a:off x="1693378" y="-35897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5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4"/>
            <p:cNvSpPr/>
            <p:nvPr/>
          </p:nvSpPr>
          <p:spPr>
            <a:xfrm>
              <a:off x="1693378" y="-29730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4"/>
            <p:cNvSpPr/>
            <p:nvPr/>
          </p:nvSpPr>
          <p:spPr>
            <a:xfrm>
              <a:off x="1693378" y="-23579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5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5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4"/>
            <p:cNvSpPr/>
            <p:nvPr/>
          </p:nvSpPr>
          <p:spPr>
            <a:xfrm>
              <a:off x="1693378" y="-17412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9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49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4"/>
            <p:cNvSpPr/>
            <p:nvPr/>
          </p:nvSpPr>
          <p:spPr>
            <a:xfrm>
              <a:off x="1693378" y="-112443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4"/>
            <p:cNvSpPr/>
            <p:nvPr/>
          </p:nvSpPr>
          <p:spPr>
            <a:xfrm>
              <a:off x="1693378" y="-50767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205"/>
                    <a:pt x="99" y="205"/>
                  </a:cubicBezTo>
                  <a:cubicBezTo>
                    <a:pt x="148" y="205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4"/>
            <p:cNvSpPr/>
            <p:nvPr/>
          </p:nvSpPr>
          <p:spPr>
            <a:xfrm>
              <a:off x="1693378" y="10740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9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48" y="206"/>
                    <a:pt x="197" y="157"/>
                    <a:pt x="197" y="98"/>
                  </a:cubicBezTo>
                  <a:cubicBezTo>
                    <a:pt x="197" y="5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4"/>
            <p:cNvSpPr/>
            <p:nvPr/>
          </p:nvSpPr>
          <p:spPr>
            <a:xfrm>
              <a:off x="1693378" y="72416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9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48" y="206"/>
                    <a:pt x="197" y="157"/>
                    <a:pt x="197" y="9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4"/>
            <p:cNvSpPr/>
            <p:nvPr/>
          </p:nvSpPr>
          <p:spPr>
            <a:xfrm>
              <a:off x="1693378" y="195599"/>
              <a:ext cx="33471" cy="35001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99" y="0"/>
                  </a:moveTo>
                  <a:cubicBezTo>
                    <a:pt x="40" y="0"/>
                    <a:pt x="1" y="49"/>
                    <a:pt x="1" y="108"/>
                  </a:cubicBezTo>
                  <a:cubicBezTo>
                    <a:pt x="1" y="157"/>
                    <a:pt x="40" y="206"/>
                    <a:pt x="99" y="206"/>
                  </a:cubicBezTo>
                  <a:cubicBezTo>
                    <a:pt x="148" y="206"/>
                    <a:pt x="197" y="157"/>
                    <a:pt x="197" y="108"/>
                  </a:cubicBezTo>
                  <a:cubicBezTo>
                    <a:pt x="197" y="4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4"/>
            <p:cNvSpPr/>
            <p:nvPr/>
          </p:nvSpPr>
          <p:spPr>
            <a:xfrm>
              <a:off x="1693378" y="257105"/>
              <a:ext cx="33471" cy="35171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99" y="0"/>
                  </a:moveTo>
                  <a:cubicBezTo>
                    <a:pt x="40" y="0"/>
                    <a:pt x="1" y="50"/>
                    <a:pt x="1" y="109"/>
                  </a:cubicBezTo>
                  <a:cubicBezTo>
                    <a:pt x="1" y="157"/>
                    <a:pt x="40" y="207"/>
                    <a:pt x="99" y="207"/>
                  </a:cubicBezTo>
                  <a:cubicBezTo>
                    <a:pt x="148" y="207"/>
                    <a:pt x="197" y="157"/>
                    <a:pt x="197" y="109"/>
                  </a:cubicBezTo>
                  <a:cubicBezTo>
                    <a:pt x="197" y="5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4"/>
            <p:cNvSpPr/>
            <p:nvPr/>
          </p:nvSpPr>
          <p:spPr>
            <a:xfrm>
              <a:off x="1693378" y="32031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8"/>
                    <a:pt x="40" y="197"/>
                    <a:pt x="99" y="197"/>
                  </a:cubicBezTo>
                  <a:cubicBezTo>
                    <a:pt x="148" y="197"/>
                    <a:pt x="197" y="148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4"/>
            <p:cNvSpPr/>
            <p:nvPr/>
          </p:nvSpPr>
          <p:spPr>
            <a:xfrm>
              <a:off x="1693378" y="38198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7"/>
                    <a:pt x="40" y="197"/>
                    <a:pt x="99" y="197"/>
                  </a:cubicBezTo>
                  <a:cubicBezTo>
                    <a:pt x="148" y="197"/>
                    <a:pt x="197" y="147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4"/>
            <p:cNvSpPr/>
            <p:nvPr/>
          </p:nvSpPr>
          <p:spPr>
            <a:xfrm>
              <a:off x="1693378" y="443663"/>
              <a:ext cx="33471" cy="33302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4"/>
            <p:cNvSpPr/>
            <p:nvPr/>
          </p:nvSpPr>
          <p:spPr>
            <a:xfrm>
              <a:off x="1693378" y="505170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48"/>
                    <a:pt x="40" y="197"/>
                    <a:pt x="99" y="197"/>
                  </a:cubicBezTo>
                  <a:cubicBezTo>
                    <a:pt x="148" y="197"/>
                    <a:pt x="197" y="148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4"/>
            <p:cNvSpPr/>
            <p:nvPr/>
          </p:nvSpPr>
          <p:spPr>
            <a:xfrm>
              <a:off x="1693378" y="566846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48" y="196"/>
                    <a:pt x="197" y="148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4"/>
            <p:cNvSpPr/>
            <p:nvPr/>
          </p:nvSpPr>
          <p:spPr>
            <a:xfrm>
              <a:off x="1676727" y="111122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1"/>
                  </a:moveTo>
                  <a:cubicBezTo>
                    <a:pt x="90" y="1"/>
                    <a:pt x="1" y="89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305" y="393"/>
                    <a:pt x="393" y="304"/>
                    <a:pt x="393" y="197"/>
                  </a:cubicBezTo>
                  <a:cubicBezTo>
                    <a:pt x="393" y="89"/>
                    <a:pt x="305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4"/>
            <p:cNvSpPr/>
            <p:nvPr/>
          </p:nvSpPr>
          <p:spPr>
            <a:xfrm>
              <a:off x="1676727" y="1604130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90" y="0"/>
                    <a:pt x="1" y="88"/>
                    <a:pt x="1" y="196"/>
                  </a:cubicBezTo>
                  <a:cubicBezTo>
                    <a:pt x="1" y="304"/>
                    <a:pt x="90" y="392"/>
                    <a:pt x="197" y="392"/>
                  </a:cubicBezTo>
                  <a:cubicBezTo>
                    <a:pt x="305" y="392"/>
                    <a:pt x="393" y="304"/>
                    <a:pt x="393" y="196"/>
                  </a:cubicBezTo>
                  <a:cubicBezTo>
                    <a:pt x="393" y="88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4"/>
            <p:cNvSpPr/>
            <p:nvPr/>
          </p:nvSpPr>
          <p:spPr>
            <a:xfrm>
              <a:off x="1676727" y="2035355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90" y="0"/>
                    <a:pt x="1" y="89"/>
                    <a:pt x="1" y="196"/>
                  </a:cubicBezTo>
                  <a:cubicBezTo>
                    <a:pt x="1" y="304"/>
                    <a:pt x="90" y="392"/>
                    <a:pt x="197" y="392"/>
                  </a:cubicBezTo>
                  <a:cubicBezTo>
                    <a:pt x="305" y="392"/>
                    <a:pt x="393" y="304"/>
                    <a:pt x="393" y="196"/>
                  </a:cubicBezTo>
                  <a:cubicBezTo>
                    <a:pt x="393" y="89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4"/>
            <p:cNvSpPr/>
            <p:nvPr/>
          </p:nvSpPr>
          <p:spPr>
            <a:xfrm>
              <a:off x="1676727" y="2466579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90" y="0"/>
                    <a:pt x="1" y="88"/>
                    <a:pt x="1" y="196"/>
                  </a:cubicBezTo>
                  <a:cubicBezTo>
                    <a:pt x="1" y="304"/>
                    <a:pt x="90" y="392"/>
                    <a:pt x="197" y="392"/>
                  </a:cubicBezTo>
                  <a:cubicBezTo>
                    <a:pt x="305" y="392"/>
                    <a:pt x="393" y="304"/>
                    <a:pt x="393" y="196"/>
                  </a:cubicBezTo>
                  <a:cubicBezTo>
                    <a:pt x="393" y="88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4"/>
            <p:cNvSpPr/>
            <p:nvPr/>
          </p:nvSpPr>
          <p:spPr>
            <a:xfrm>
              <a:off x="1676727" y="118971"/>
              <a:ext cx="66773" cy="65076"/>
            </a:xfrm>
            <a:custGeom>
              <a:avLst/>
              <a:gdLst/>
              <a:ahLst/>
              <a:cxnLst/>
              <a:rect l="l" t="t" r="r" b="b"/>
              <a:pathLst>
                <a:path w="393" h="383" extrusionOk="0">
                  <a:moveTo>
                    <a:pt x="197" y="1"/>
                  </a:moveTo>
                  <a:cubicBezTo>
                    <a:pt x="90" y="1"/>
                    <a:pt x="1" y="88"/>
                    <a:pt x="1" y="197"/>
                  </a:cubicBezTo>
                  <a:cubicBezTo>
                    <a:pt x="1" y="304"/>
                    <a:pt x="90" y="382"/>
                    <a:pt x="197" y="382"/>
                  </a:cubicBezTo>
                  <a:cubicBezTo>
                    <a:pt x="305" y="382"/>
                    <a:pt x="393" y="304"/>
                    <a:pt x="393" y="197"/>
                  </a:cubicBezTo>
                  <a:cubicBezTo>
                    <a:pt x="393" y="88"/>
                    <a:pt x="305" y="1"/>
                    <a:pt x="197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4"/>
            <p:cNvSpPr/>
            <p:nvPr/>
          </p:nvSpPr>
          <p:spPr>
            <a:xfrm>
              <a:off x="1676727" y="611872"/>
              <a:ext cx="66773" cy="66775"/>
            </a:xfrm>
            <a:custGeom>
              <a:avLst/>
              <a:gdLst/>
              <a:ahLst/>
              <a:cxnLst/>
              <a:rect l="l" t="t" r="r" b="b"/>
              <a:pathLst>
                <a:path w="393" h="393" extrusionOk="0">
                  <a:moveTo>
                    <a:pt x="197" y="0"/>
                  </a:moveTo>
                  <a:cubicBezTo>
                    <a:pt x="90" y="0"/>
                    <a:pt x="1" y="88"/>
                    <a:pt x="1" y="196"/>
                  </a:cubicBezTo>
                  <a:cubicBezTo>
                    <a:pt x="1" y="304"/>
                    <a:pt x="90" y="392"/>
                    <a:pt x="197" y="392"/>
                  </a:cubicBezTo>
                  <a:cubicBezTo>
                    <a:pt x="305" y="392"/>
                    <a:pt x="393" y="304"/>
                    <a:pt x="393" y="196"/>
                  </a:cubicBezTo>
                  <a:cubicBezTo>
                    <a:pt x="393" y="88"/>
                    <a:pt x="305" y="0"/>
                    <a:pt x="197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4"/>
            <p:cNvSpPr/>
            <p:nvPr/>
          </p:nvSpPr>
          <p:spPr>
            <a:xfrm>
              <a:off x="1693378" y="690029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48" y="196"/>
                    <a:pt x="197" y="148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4"/>
            <p:cNvSpPr/>
            <p:nvPr/>
          </p:nvSpPr>
          <p:spPr>
            <a:xfrm>
              <a:off x="1693378" y="751705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39"/>
                    <a:pt x="1" y="98"/>
                  </a:cubicBezTo>
                  <a:cubicBezTo>
                    <a:pt x="1" y="147"/>
                    <a:pt x="40" y="196"/>
                    <a:pt x="99" y="196"/>
                  </a:cubicBezTo>
                  <a:cubicBezTo>
                    <a:pt x="148" y="196"/>
                    <a:pt x="197" y="147"/>
                    <a:pt x="197" y="98"/>
                  </a:cubicBezTo>
                  <a:cubicBezTo>
                    <a:pt x="197" y="39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4"/>
            <p:cNvSpPr/>
            <p:nvPr/>
          </p:nvSpPr>
          <p:spPr>
            <a:xfrm>
              <a:off x="1693378" y="813212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48"/>
                    <a:pt x="40" y="196"/>
                    <a:pt x="99" y="196"/>
                  </a:cubicBezTo>
                  <a:cubicBezTo>
                    <a:pt x="148" y="196"/>
                    <a:pt x="197" y="148"/>
                    <a:pt x="197" y="98"/>
                  </a:cubicBezTo>
                  <a:cubicBezTo>
                    <a:pt x="197" y="4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4"/>
            <p:cNvSpPr/>
            <p:nvPr/>
          </p:nvSpPr>
          <p:spPr>
            <a:xfrm>
              <a:off x="1693378" y="874888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0"/>
                  </a:moveTo>
                  <a:cubicBezTo>
                    <a:pt x="40" y="0"/>
                    <a:pt x="1" y="40"/>
                    <a:pt x="1" y="98"/>
                  </a:cubicBezTo>
                  <a:cubicBezTo>
                    <a:pt x="1" y="157"/>
                    <a:pt x="40" y="196"/>
                    <a:pt x="99" y="196"/>
                  </a:cubicBezTo>
                  <a:cubicBezTo>
                    <a:pt x="148" y="196"/>
                    <a:pt x="197" y="157"/>
                    <a:pt x="197" y="98"/>
                  </a:cubicBezTo>
                  <a:cubicBezTo>
                    <a:pt x="197" y="40"/>
                    <a:pt x="148" y="0"/>
                    <a:pt x="99" y="0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4"/>
            <p:cNvSpPr/>
            <p:nvPr/>
          </p:nvSpPr>
          <p:spPr>
            <a:xfrm>
              <a:off x="1693378" y="936394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48" y="197"/>
                    <a:pt x="197" y="157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4"/>
            <p:cNvSpPr/>
            <p:nvPr/>
          </p:nvSpPr>
          <p:spPr>
            <a:xfrm>
              <a:off x="1693378" y="998071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7"/>
                    <a:pt x="40" y="197"/>
                    <a:pt x="99" y="197"/>
                  </a:cubicBezTo>
                  <a:cubicBezTo>
                    <a:pt x="148" y="197"/>
                    <a:pt x="197" y="157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4"/>
            <p:cNvSpPr/>
            <p:nvPr/>
          </p:nvSpPr>
          <p:spPr>
            <a:xfrm>
              <a:off x="1693378" y="1059577"/>
              <a:ext cx="33471" cy="33472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9" y="1"/>
                  </a:moveTo>
                  <a:cubicBezTo>
                    <a:pt x="40" y="1"/>
                    <a:pt x="1" y="40"/>
                    <a:pt x="1" y="99"/>
                  </a:cubicBezTo>
                  <a:cubicBezTo>
                    <a:pt x="1" y="158"/>
                    <a:pt x="40" y="197"/>
                    <a:pt x="99" y="197"/>
                  </a:cubicBezTo>
                  <a:cubicBezTo>
                    <a:pt x="148" y="197"/>
                    <a:pt x="197" y="158"/>
                    <a:pt x="197" y="99"/>
                  </a:cubicBezTo>
                  <a:cubicBezTo>
                    <a:pt x="197" y="40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DB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4"/>
            <p:cNvSpPr/>
            <p:nvPr/>
          </p:nvSpPr>
          <p:spPr>
            <a:xfrm>
              <a:off x="245940" y="3639959"/>
              <a:ext cx="569691" cy="605389"/>
            </a:xfrm>
            <a:custGeom>
              <a:avLst/>
              <a:gdLst/>
              <a:ahLst/>
              <a:cxnLst/>
              <a:rect l="l" t="t" r="r" b="b"/>
              <a:pathLst>
                <a:path w="3353" h="3563" extrusionOk="0">
                  <a:moveTo>
                    <a:pt x="1675" y="0"/>
                  </a:moveTo>
                  <a:cubicBezTo>
                    <a:pt x="1648" y="0"/>
                    <a:pt x="1621" y="17"/>
                    <a:pt x="1621" y="52"/>
                  </a:cubicBezTo>
                  <a:lnTo>
                    <a:pt x="1621" y="453"/>
                  </a:lnTo>
                  <a:cubicBezTo>
                    <a:pt x="1514" y="346"/>
                    <a:pt x="1416" y="238"/>
                    <a:pt x="1308" y="130"/>
                  </a:cubicBezTo>
                  <a:cubicBezTo>
                    <a:pt x="1297" y="119"/>
                    <a:pt x="1285" y="115"/>
                    <a:pt x="1274" y="115"/>
                  </a:cubicBezTo>
                  <a:cubicBezTo>
                    <a:pt x="1234" y="115"/>
                    <a:pt x="1201" y="170"/>
                    <a:pt x="1239" y="209"/>
                  </a:cubicBezTo>
                  <a:cubicBezTo>
                    <a:pt x="1366" y="346"/>
                    <a:pt x="1494" y="473"/>
                    <a:pt x="1621" y="601"/>
                  </a:cubicBezTo>
                  <a:lnTo>
                    <a:pt x="1621" y="610"/>
                  </a:lnTo>
                  <a:lnTo>
                    <a:pt x="1621" y="1002"/>
                  </a:lnTo>
                  <a:cubicBezTo>
                    <a:pt x="1514" y="904"/>
                    <a:pt x="1416" y="797"/>
                    <a:pt x="1308" y="688"/>
                  </a:cubicBezTo>
                  <a:cubicBezTo>
                    <a:pt x="1297" y="678"/>
                    <a:pt x="1285" y="673"/>
                    <a:pt x="1274" y="673"/>
                  </a:cubicBezTo>
                  <a:cubicBezTo>
                    <a:pt x="1234" y="673"/>
                    <a:pt x="1201" y="729"/>
                    <a:pt x="1239" y="767"/>
                  </a:cubicBezTo>
                  <a:cubicBezTo>
                    <a:pt x="1366" y="895"/>
                    <a:pt x="1494" y="1032"/>
                    <a:pt x="1621" y="1159"/>
                  </a:cubicBezTo>
                  <a:lnTo>
                    <a:pt x="1621" y="1394"/>
                  </a:lnTo>
                  <a:cubicBezTo>
                    <a:pt x="1523" y="1404"/>
                    <a:pt x="1435" y="1463"/>
                    <a:pt x="1377" y="1541"/>
                  </a:cubicBezTo>
                  <a:cubicBezTo>
                    <a:pt x="1308" y="1502"/>
                    <a:pt x="1239" y="1463"/>
                    <a:pt x="1171" y="1433"/>
                  </a:cubicBezTo>
                  <a:lnTo>
                    <a:pt x="1171" y="1414"/>
                  </a:lnTo>
                  <a:lnTo>
                    <a:pt x="1024" y="884"/>
                  </a:lnTo>
                  <a:cubicBezTo>
                    <a:pt x="1016" y="857"/>
                    <a:pt x="994" y="846"/>
                    <a:pt x="972" y="846"/>
                  </a:cubicBezTo>
                  <a:cubicBezTo>
                    <a:pt x="939" y="846"/>
                    <a:pt x="904" y="873"/>
                    <a:pt x="916" y="914"/>
                  </a:cubicBezTo>
                  <a:cubicBezTo>
                    <a:pt x="965" y="1061"/>
                    <a:pt x="1004" y="1208"/>
                    <a:pt x="1044" y="1355"/>
                  </a:cubicBezTo>
                  <a:lnTo>
                    <a:pt x="691" y="1149"/>
                  </a:lnTo>
                  <a:lnTo>
                    <a:pt x="691" y="1130"/>
                  </a:lnTo>
                  <a:lnTo>
                    <a:pt x="543" y="601"/>
                  </a:lnTo>
                  <a:cubicBezTo>
                    <a:pt x="536" y="573"/>
                    <a:pt x="514" y="561"/>
                    <a:pt x="492" y="561"/>
                  </a:cubicBezTo>
                  <a:cubicBezTo>
                    <a:pt x="458" y="561"/>
                    <a:pt x="424" y="589"/>
                    <a:pt x="436" y="630"/>
                  </a:cubicBezTo>
                  <a:cubicBezTo>
                    <a:pt x="475" y="777"/>
                    <a:pt x="524" y="924"/>
                    <a:pt x="563" y="1071"/>
                  </a:cubicBezTo>
                  <a:cubicBezTo>
                    <a:pt x="543" y="1061"/>
                    <a:pt x="514" y="1051"/>
                    <a:pt x="495" y="1041"/>
                  </a:cubicBezTo>
                  <a:cubicBezTo>
                    <a:pt x="397" y="982"/>
                    <a:pt x="299" y="924"/>
                    <a:pt x="210" y="875"/>
                  </a:cubicBezTo>
                  <a:cubicBezTo>
                    <a:pt x="199" y="869"/>
                    <a:pt x="188" y="866"/>
                    <a:pt x="179" y="866"/>
                  </a:cubicBezTo>
                  <a:cubicBezTo>
                    <a:pt x="129" y="866"/>
                    <a:pt x="102" y="939"/>
                    <a:pt x="151" y="963"/>
                  </a:cubicBezTo>
                  <a:cubicBezTo>
                    <a:pt x="269" y="1032"/>
                    <a:pt x="377" y="1100"/>
                    <a:pt x="495" y="1159"/>
                  </a:cubicBezTo>
                  <a:cubicBezTo>
                    <a:pt x="347" y="1198"/>
                    <a:pt x="210" y="1237"/>
                    <a:pt x="64" y="1276"/>
                  </a:cubicBezTo>
                  <a:cubicBezTo>
                    <a:pt x="0" y="1286"/>
                    <a:pt x="20" y="1377"/>
                    <a:pt x="76" y="1377"/>
                  </a:cubicBezTo>
                  <a:cubicBezTo>
                    <a:pt x="82" y="1377"/>
                    <a:pt x="87" y="1376"/>
                    <a:pt x="93" y="1374"/>
                  </a:cubicBezTo>
                  <a:cubicBezTo>
                    <a:pt x="269" y="1335"/>
                    <a:pt x="456" y="1287"/>
                    <a:pt x="632" y="1237"/>
                  </a:cubicBezTo>
                  <a:cubicBezTo>
                    <a:pt x="750" y="1306"/>
                    <a:pt x="857" y="1374"/>
                    <a:pt x="975" y="1443"/>
                  </a:cubicBezTo>
                  <a:cubicBezTo>
                    <a:pt x="837" y="1483"/>
                    <a:pt x="691" y="1512"/>
                    <a:pt x="543" y="1551"/>
                  </a:cubicBezTo>
                  <a:cubicBezTo>
                    <a:pt x="487" y="1570"/>
                    <a:pt x="503" y="1660"/>
                    <a:pt x="564" y="1660"/>
                  </a:cubicBezTo>
                  <a:cubicBezTo>
                    <a:pt x="567" y="1660"/>
                    <a:pt x="570" y="1659"/>
                    <a:pt x="573" y="1659"/>
                  </a:cubicBezTo>
                  <a:cubicBezTo>
                    <a:pt x="759" y="1610"/>
                    <a:pt x="935" y="1561"/>
                    <a:pt x="1112" y="1522"/>
                  </a:cubicBezTo>
                  <a:lnTo>
                    <a:pt x="1318" y="1639"/>
                  </a:lnTo>
                  <a:cubicBezTo>
                    <a:pt x="1308" y="1679"/>
                    <a:pt x="1298" y="1718"/>
                    <a:pt x="1298" y="1766"/>
                  </a:cubicBezTo>
                  <a:cubicBezTo>
                    <a:pt x="1298" y="1816"/>
                    <a:pt x="1308" y="1875"/>
                    <a:pt x="1327" y="1914"/>
                  </a:cubicBezTo>
                  <a:cubicBezTo>
                    <a:pt x="1259" y="1953"/>
                    <a:pt x="1190" y="2002"/>
                    <a:pt x="1122" y="2041"/>
                  </a:cubicBezTo>
                  <a:cubicBezTo>
                    <a:pt x="1112" y="2031"/>
                    <a:pt x="1112" y="2031"/>
                    <a:pt x="1102" y="2031"/>
                  </a:cubicBezTo>
                  <a:cubicBezTo>
                    <a:pt x="926" y="1982"/>
                    <a:pt x="750" y="1943"/>
                    <a:pt x="573" y="1894"/>
                  </a:cubicBezTo>
                  <a:cubicBezTo>
                    <a:pt x="567" y="1893"/>
                    <a:pt x="562" y="1892"/>
                    <a:pt x="557" y="1892"/>
                  </a:cubicBezTo>
                  <a:cubicBezTo>
                    <a:pt x="500" y="1892"/>
                    <a:pt x="481" y="1984"/>
                    <a:pt x="543" y="2002"/>
                  </a:cubicBezTo>
                  <a:lnTo>
                    <a:pt x="985" y="2119"/>
                  </a:lnTo>
                  <a:cubicBezTo>
                    <a:pt x="877" y="2178"/>
                    <a:pt x="759" y="2247"/>
                    <a:pt x="641" y="2315"/>
                  </a:cubicBezTo>
                  <a:cubicBezTo>
                    <a:pt x="632" y="2315"/>
                    <a:pt x="632" y="2315"/>
                    <a:pt x="622" y="2306"/>
                  </a:cubicBezTo>
                  <a:cubicBezTo>
                    <a:pt x="445" y="2267"/>
                    <a:pt x="269" y="2217"/>
                    <a:pt x="93" y="2178"/>
                  </a:cubicBezTo>
                  <a:cubicBezTo>
                    <a:pt x="86" y="2176"/>
                    <a:pt x="81" y="2175"/>
                    <a:pt x="75" y="2175"/>
                  </a:cubicBezTo>
                  <a:cubicBezTo>
                    <a:pt x="20" y="2175"/>
                    <a:pt x="1" y="2258"/>
                    <a:pt x="64" y="2276"/>
                  </a:cubicBezTo>
                  <a:lnTo>
                    <a:pt x="504" y="2394"/>
                  </a:lnTo>
                  <a:cubicBezTo>
                    <a:pt x="485" y="2404"/>
                    <a:pt x="465" y="2413"/>
                    <a:pt x="445" y="2433"/>
                  </a:cubicBezTo>
                  <a:cubicBezTo>
                    <a:pt x="347" y="2482"/>
                    <a:pt x="249" y="2541"/>
                    <a:pt x="151" y="2600"/>
                  </a:cubicBezTo>
                  <a:cubicBezTo>
                    <a:pt x="102" y="2624"/>
                    <a:pt x="129" y="2697"/>
                    <a:pt x="179" y="2697"/>
                  </a:cubicBezTo>
                  <a:cubicBezTo>
                    <a:pt x="188" y="2697"/>
                    <a:pt x="199" y="2694"/>
                    <a:pt x="210" y="2688"/>
                  </a:cubicBezTo>
                  <a:cubicBezTo>
                    <a:pt x="318" y="2629"/>
                    <a:pt x="436" y="2561"/>
                    <a:pt x="554" y="2492"/>
                  </a:cubicBezTo>
                  <a:lnTo>
                    <a:pt x="554" y="2492"/>
                  </a:lnTo>
                  <a:cubicBezTo>
                    <a:pt x="514" y="2639"/>
                    <a:pt x="475" y="2776"/>
                    <a:pt x="426" y="2923"/>
                  </a:cubicBezTo>
                  <a:cubicBezTo>
                    <a:pt x="420" y="2964"/>
                    <a:pt x="453" y="2987"/>
                    <a:pt x="484" y="2987"/>
                  </a:cubicBezTo>
                  <a:cubicBezTo>
                    <a:pt x="505" y="2987"/>
                    <a:pt x="526" y="2976"/>
                    <a:pt x="534" y="2952"/>
                  </a:cubicBezTo>
                  <a:cubicBezTo>
                    <a:pt x="583" y="2776"/>
                    <a:pt x="632" y="2600"/>
                    <a:pt x="681" y="2413"/>
                  </a:cubicBezTo>
                  <a:cubicBezTo>
                    <a:pt x="798" y="2345"/>
                    <a:pt x="916" y="2286"/>
                    <a:pt x="1033" y="2217"/>
                  </a:cubicBezTo>
                  <a:lnTo>
                    <a:pt x="1033" y="2217"/>
                  </a:lnTo>
                  <a:cubicBezTo>
                    <a:pt x="994" y="2354"/>
                    <a:pt x="955" y="2502"/>
                    <a:pt x="916" y="2639"/>
                  </a:cubicBezTo>
                  <a:cubicBezTo>
                    <a:pt x="904" y="2680"/>
                    <a:pt x="935" y="2707"/>
                    <a:pt x="966" y="2707"/>
                  </a:cubicBezTo>
                  <a:cubicBezTo>
                    <a:pt x="986" y="2707"/>
                    <a:pt x="1006" y="2695"/>
                    <a:pt x="1014" y="2668"/>
                  </a:cubicBezTo>
                  <a:lnTo>
                    <a:pt x="1161" y="2139"/>
                  </a:lnTo>
                  <a:lnTo>
                    <a:pt x="1171" y="2139"/>
                  </a:lnTo>
                  <a:cubicBezTo>
                    <a:pt x="1239" y="2100"/>
                    <a:pt x="1318" y="2051"/>
                    <a:pt x="1386" y="2012"/>
                  </a:cubicBezTo>
                  <a:cubicBezTo>
                    <a:pt x="1445" y="2080"/>
                    <a:pt x="1533" y="2119"/>
                    <a:pt x="1621" y="2139"/>
                  </a:cubicBezTo>
                  <a:lnTo>
                    <a:pt x="1621" y="2394"/>
                  </a:lnTo>
                  <a:cubicBezTo>
                    <a:pt x="1612" y="2394"/>
                    <a:pt x="1612" y="2394"/>
                    <a:pt x="1602" y="2404"/>
                  </a:cubicBezTo>
                  <a:cubicBezTo>
                    <a:pt x="1475" y="2531"/>
                    <a:pt x="1347" y="2668"/>
                    <a:pt x="1220" y="2796"/>
                  </a:cubicBezTo>
                  <a:cubicBezTo>
                    <a:pt x="1181" y="2834"/>
                    <a:pt x="1220" y="2889"/>
                    <a:pt x="1263" y="2889"/>
                  </a:cubicBezTo>
                  <a:cubicBezTo>
                    <a:pt x="1275" y="2889"/>
                    <a:pt x="1287" y="2885"/>
                    <a:pt x="1298" y="2874"/>
                  </a:cubicBezTo>
                  <a:cubicBezTo>
                    <a:pt x="1406" y="2766"/>
                    <a:pt x="1514" y="2648"/>
                    <a:pt x="1621" y="2541"/>
                  </a:cubicBezTo>
                  <a:lnTo>
                    <a:pt x="1621" y="2942"/>
                  </a:lnTo>
                  <a:lnTo>
                    <a:pt x="1602" y="2962"/>
                  </a:lnTo>
                  <a:cubicBezTo>
                    <a:pt x="1475" y="3090"/>
                    <a:pt x="1347" y="3217"/>
                    <a:pt x="1220" y="3354"/>
                  </a:cubicBezTo>
                  <a:cubicBezTo>
                    <a:pt x="1182" y="3392"/>
                    <a:pt x="1220" y="3448"/>
                    <a:pt x="1262" y="3448"/>
                  </a:cubicBezTo>
                  <a:cubicBezTo>
                    <a:pt x="1275" y="3448"/>
                    <a:pt x="1287" y="3443"/>
                    <a:pt x="1298" y="3432"/>
                  </a:cubicBezTo>
                  <a:cubicBezTo>
                    <a:pt x="1406" y="3315"/>
                    <a:pt x="1514" y="3207"/>
                    <a:pt x="1621" y="3099"/>
                  </a:cubicBezTo>
                  <a:lnTo>
                    <a:pt x="1621" y="3177"/>
                  </a:lnTo>
                  <a:lnTo>
                    <a:pt x="1621" y="3511"/>
                  </a:lnTo>
                  <a:cubicBezTo>
                    <a:pt x="1621" y="3545"/>
                    <a:pt x="1648" y="3562"/>
                    <a:pt x="1675" y="3562"/>
                  </a:cubicBezTo>
                  <a:cubicBezTo>
                    <a:pt x="1702" y="3562"/>
                    <a:pt x="1729" y="3545"/>
                    <a:pt x="1729" y="3511"/>
                  </a:cubicBezTo>
                  <a:lnTo>
                    <a:pt x="1729" y="3109"/>
                  </a:lnTo>
                  <a:cubicBezTo>
                    <a:pt x="1837" y="3217"/>
                    <a:pt x="1935" y="3325"/>
                    <a:pt x="2043" y="3432"/>
                  </a:cubicBezTo>
                  <a:cubicBezTo>
                    <a:pt x="2054" y="3443"/>
                    <a:pt x="2066" y="3448"/>
                    <a:pt x="2077" y="3448"/>
                  </a:cubicBezTo>
                  <a:cubicBezTo>
                    <a:pt x="2117" y="3448"/>
                    <a:pt x="2150" y="3392"/>
                    <a:pt x="2111" y="3354"/>
                  </a:cubicBezTo>
                  <a:cubicBezTo>
                    <a:pt x="1984" y="3217"/>
                    <a:pt x="1856" y="3090"/>
                    <a:pt x="1729" y="2962"/>
                  </a:cubicBezTo>
                  <a:lnTo>
                    <a:pt x="1729" y="2952"/>
                  </a:lnTo>
                  <a:lnTo>
                    <a:pt x="1729" y="2561"/>
                  </a:lnTo>
                  <a:cubicBezTo>
                    <a:pt x="1837" y="2659"/>
                    <a:pt x="1935" y="2766"/>
                    <a:pt x="2043" y="2874"/>
                  </a:cubicBezTo>
                  <a:cubicBezTo>
                    <a:pt x="2054" y="2885"/>
                    <a:pt x="2066" y="2889"/>
                    <a:pt x="2077" y="2889"/>
                  </a:cubicBezTo>
                  <a:cubicBezTo>
                    <a:pt x="2116" y="2889"/>
                    <a:pt x="2150" y="2834"/>
                    <a:pt x="2111" y="2796"/>
                  </a:cubicBezTo>
                  <a:cubicBezTo>
                    <a:pt x="1984" y="2668"/>
                    <a:pt x="1856" y="2531"/>
                    <a:pt x="1729" y="2404"/>
                  </a:cubicBezTo>
                  <a:lnTo>
                    <a:pt x="1729" y="2139"/>
                  </a:lnTo>
                  <a:cubicBezTo>
                    <a:pt x="1817" y="2119"/>
                    <a:pt x="1906" y="2080"/>
                    <a:pt x="1965" y="2012"/>
                  </a:cubicBezTo>
                  <a:cubicBezTo>
                    <a:pt x="2033" y="2051"/>
                    <a:pt x="2102" y="2090"/>
                    <a:pt x="2180" y="2129"/>
                  </a:cubicBezTo>
                  <a:lnTo>
                    <a:pt x="2180" y="2149"/>
                  </a:lnTo>
                  <a:lnTo>
                    <a:pt x="2327" y="2678"/>
                  </a:lnTo>
                  <a:cubicBezTo>
                    <a:pt x="2335" y="2705"/>
                    <a:pt x="2356" y="2717"/>
                    <a:pt x="2379" y="2717"/>
                  </a:cubicBezTo>
                  <a:cubicBezTo>
                    <a:pt x="2412" y="2717"/>
                    <a:pt x="2447" y="2690"/>
                    <a:pt x="2435" y="2648"/>
                  </a:cubicBezTo>
                  <a:cubicBezTo>
                    <a:pt x="2386" y="2502"/>
                    <a:pt x="2346" y="2354"/>
                    <a:pt x="2307" y="2208"/>
                  </a:cubicBezTo>
                  <a:lnTo>
                    <a:pt x="2307" y="2208"/>
                  </a:lnTo>
                  <a:lnTo>
                    <a:pt x="2660" y="2413"/>
                  </a:lnTo>
                  <a:lnTo>
                    <a:pt x="2660" y="2433"/>
                  </a:lnTo>
                  <a:lnTo>
                    <a:pt x="2807" y="2962"/>
                  </a:lnTo>
                  <a:cubicBezTo>
                    <a:pt x="2815" y="2989"/>
                    <a:pt x="2837" y="3001"/>
                    <a:pt x="2859" y="3001"/>
                  </a:cubicBezTo>
                  <a:cubicBezTo>
                    <a:pt x="2892" y="3001"/>
                    <a:pt x="2927" y="2974"/>
                    <a:pt x="2915" y="2933"/>
                  </a:cubicBezTo>
                  <a:cubicBezTo>
                    <a:pt x="2876" y="2786"/>
                    <a:pt x="2827" y="2639"/>
                    <a:pt x="2788" y="2492"/>
                  </a:cubicBezTo>
                  <a:lnTo>
                    <a:pt x="2788" y="2492"/>
                  </a:lnTo>
                  <a:cubicBezTo>
                    <a:pt x="2807" y="2502"/>
                    <a:pt x="2827" y="2511"/>
                    <a:pt x="2856" y="2521"/>
                  </a:cubicBezTo>
                  <a:cubicBezTo>
                    <a:pt x="2954" y="2580"/>
                    <a:pt x="3043" y="2639"/>
                    <a:pt x="3141" y="2688"/>
                  </a:cubicBezTo>
                  <a:cubicBezTo>
                    <a:pt x="3152" y="2694"/>
                    <a:pt x="3162" y="2697"/>
                    <a:pt x="3172" y="2697"/>
                  </a:cubicBezTo>
                  <a:cubicBezTo>
                    <a:pt x="3222" y="2697"/>
                    <a:pt x="3249" y="2624"/>
                    <a:pt x="3199" y="2600"/>
                  </a:cubicBezTo>
                  <a:cubicBezTo>
                    <a:pt x="3082" y="2531"/>
                    <a:pt x="2974" y="2463"/>
                    <a:pt x="2856" y="2404"/>
                  </a:cubicBezTo>
                  <a:cubicBezTo>
                    <a:pt x="2993" y="2365"/>
                    <a:pt x="3141" y="2325"/>
                    <a:pt x="3287" y="2286"/>
                  </a:cubicBezTo>
                  <a:cubicBezTo>
                    <a:pt x="3350" y="2277"/>
                    <a:pt x="3331" y="2186"/>
                    <a:pt x="3274" y="2186"/>
                  </a:cubicBezTo>
                  <a:cubicBezTo>
                    <a:pt x="3269" y="2186"/>
                    <a:pt x="3264" y="2187"/>
                    <a:pt x="3258" y="2188"/>
                  </a:cubicBezTo>
                  <a:cubicBezTo>
                    <a:pt x="3082" y="2227"/>
                    <a:pt x="2895" y="2276"/>
                    <a:pt x="2719" y="2325"/>
                  </a:cubicBezTo>
                  <a:cubicBezTo>
                    <a:pt x="2601" y="2256"/>
                    <a:pt x="2494" y="2188"/>
                    <a:pt x="2376" y="2119"/>
                  </a:cubicBezTo>
                  <a:cubicBezTo>
                    <a:pt x="2513" y="2080"/>
                    <a:pt x="2660" y="2051"/>
                    <a:pt x="2797" y="2012"/>
                  </a:cubicBezTo>
                  <a:cubicBezTo>
                    <a:pt x="2863" y="1993"/>
                    <a:pt x="2839" y="1903"/>
                    <a:pt x="2785" y="1903"/>
                  </a:cubicBezTo>
                  <a:cubicBezTo>
                    <a:pt x="2783" y="1903"/>
                    <a:pt x="2780" y="1903"/>
                    <a:pt x="2778" y="1904"/>
                  </a:cubicBezTo>
                  <a:cubicBezTo>
                    <a:pt x="2592" y="1953"/>
                    <a:pt x="2415" y="2002"/>
                    <a:pt x="2239" y="2041"/>
                  </a:cubicBezTo>
                  <a:cubicBezTo>
                    <a:pt x="2170" y="2002"/>
                    <a:pt x="2092" y="1962"/>
                    <a:pt x="2023" y="1914"/>
                  </a:cubicBezTo>
                  <a:cubicBezTo>
                    <a:pt x="2043" y="1875"/>
                    <a:pt x="2052" y="1816"/>
                    <a:pt x="2052" y="1766"/>
                  </a:cubicBezTo>
                  <a:cubicBezTo>
                    <a:pt x="2052" y="1718"/>
                    <a:pt x="2043" y="1679"/>
                    <a:pt x="2033" y="1639"/>
                  </a:cubicBezTo>
                  <a:cubicBezTo>
                    <a:pt x="2102" y="1600"/>
                    <a:pt x="2161" y="1561"/>
                    <a:pt x="2229" y="1522"/>
                  </a:cubicBezTo>
                  <a:cubicBezTo>
                    <a:pt x="2239" y="1531"/>
                    <a:pt x="2239" y="1531"/>
                    <a:pt x="2248" y="1531"/>
                  </a:cubicBezTo>
                  <a:cubicBezTo>
                    <a:pt x="2425" y="1581"/>
                    <a:pt x="2601" y="1620"/>
                    <a:pt x="2778" y="1668"/>
                  </a:cubicBezTo>
                  <a:cubicBezTo>
                    <a:pt x="2783" y="1670"/>
                    <a:pt x="2789" y="1671"/>
                    <a:pt x="2794" y="1671"/>
                  </a:cubicBezTo>
                  <a:cubicBezTo>
                    <a:pt x="2851" y="1671"/>
                    <a:pt x="2870" y="1579"/>
                    <a:pt x="2807" y="1561"/>
                  </a:cubicBezTo>
                  <a:lnTo>
                    <a:pt x="2366" y="1443"/>
                  </a:lnTo>
                  <a:cubicBezTo>
                    <a:pt x="2474" y="1385"/>
                    <a:pt x="2592" y="1316"/>
                    <a:pt x="2709" y="1247"/>
                  </a:cubicBezTo>
                  <a:cubicBezTo>
                    <a:pt x="2719" y="1247"/>
                    <a:pt x="2719" y="1247"/>
                    <a:pt x="2729" y="1257"/>
                  </a:cubicBezTo>
                  <a:cubicBezTo>
                    <a:pt x="2905" y="1296"/>
                    <a:pt x="3082" y="1345"/>
                    <a:pt x="3258" y="1394"/>
                  </a:cubicBezTo>
                  <a:cubicBezTo>
                    <a:pt x="3261" y="1395"/>
                    <a:pt x="3265" y="1395"/>
                    <a:pt x="3268" y="1395"/>
                  </a:cubicBezTo>
                  <a:cubicBezTo>
                    <a:pt x="3329" y="1395"/>
                    <a:pt x="3353" y="1305"/>
                    <a:pt x="3287" y="1287"/>
                  </a:cubicBezTo>
                  <a:lnTo>
                    <a:pt x="2847" y="1169"/>
                  </a:lnTo>
                  <a:cubicBezTo>
                    <a:pt x="2866" y="1159"/>
                    <a:pt x="2886" y="1149"/>
                    <a:pt x="2905" y="1130"/>
                  </a:cubicBezTo>
                  <a:cubicBezTo>
                    <a:pt x="3003" y="1080"/>
                    <a:pt x="3101" y="1022"/>
                    <a:pt x="3199" y="963"/>
                  </a:cubicBezTo>
                  <a:cubicBezTo>
                    <a:pt x="3249" y="939"/>
                    <a:pt x="3222" y="866"/>
                    <a:pt x="3172" y="866"/>
                  </a:cubicBezTo>
                  <a:cubicBezTo>
                    <a:pt x="3162" y="866"/>
                    <a:pt x="3152" y="869"/>
                    <a:pt x="3141" y="875"/>
                  </a:cubicBezTo>
                  <a:cubicBezTo>
                    <a:pt x="3032" y="934"/>
                    <a:pt x="2915" y="1002"/>
                    <a:pt x="2797" y="1071"/>
                  </a:cubicBezTo>
                  <a:cubicBezTo>
                    <a:pt x="2836" y="924"/>
                    <a:pt x="2876" y="786"/>
                    <a:pt x="2915" y="640"/>
                  </a:cubicBezTo>
                  <a:cubicBezTo>
                    <a:pt x="2926" y="599"/>
                    <a:pt x="2896" y="575"/>
                    <a:pt x="2866" y="575"/>
                  </a:cubicBezTo>
                  <a:cubicBezTo>
                    <a:pt x="2846" y="575"/>
                    <a:pt x="2825" y="586"/>
                    <a:pt x="2817" y="610"/>
                  </a:cubicBezTo>
                  <a:cubicBezTo>
                    <a:pt x="2768" y="786"/>
                    <a:pt x="2719" y="973"/>
                    <a:pt x="2670" y="1149"/>
                  </a:cubicBezTo>
                  <a:cubicBezTo>
                    <a:pt x="2553" y="1218"/>
                    <a:pt x="2435" y="1276"/>
                    <a:pt x="2317" y="1345"/>
                  </a:cubicBezTo>
                  <a:cubicBezTo>
                    <a:pt x="2357" y="1208"/>
                    <a:pt x="2396" y="1061"/>
                    <a:pt x="2435" y="924"/>
                  </a:cubicBezTo>
                  <a:cubicBezTo>
                    <a:pt x="2447" y="883"/>
                    <a:pt x="2416" y="855"/>
                    <a:pt x="2385" y="855"/>
                  </a:cubicBezTo>
                  <a:cubicBezTo>
                    <a:pt x="2365" y="855"/>
                    <a:pt x="2345" y="867"/>
                    <a:pt x="2337" y="895"/>
                  </a:cubicBezTo>
                  <a:cubicBezTo>
                    <a:pt x="2288" y="1071"/>
                    <a:pt x="2229" y="1247"/>
                    <a:pt x="2180" y="1424"/>
                  </a:cubicBezTo>
                  <a:cubicBezTo>
                    <a:pt x="2111" y="1463"/>
                    <a:pt x="2052" y="1502"/>
                    <a:pt x="1984" y="1541"/>
                  </a:cubicBezTo>
                  <a:cubicBezTo>
                    <a:pt x="1925" y="1463"/>
                    <a:pt x="1837" y="1404"/>
                    <a:pt x="1729" y="1394"/>
                  </a:cubicBezTo>
                  <a:lnTo>
                    <a:pt x="1729" y="1169"/>
                  </a:lnTo>
                  <a:cubicBezTo>
                    <a:pt x="1739" y="1169"/>
                    <a:pt x="1739" y="1169"/>
                    <a:pt x="1749" y="1159"/>
                  </a:cubicBezTo>
                  <a:cubicBezTo>
                    <a:pt x="1876" y="1032"/>
                    <a:pt x="2004" y="895"/>
                    <a:pt x="2131" y="767"/>
                  </a:cubicBezTo>
                  <a:cubicBezTo>
                    <a:pt x="2169" y="729"/>
                    <a:pt x="2130" y="673"/>
                    <a:pt x="2088" y="673"/>
                  </a:cubicBezTo>
                  <a:cubicBezTo>
                    <a:pt x="2076" y="673"/>
                    <a:pt x="2063" y="678"/>
                    <a:pt x="2052" y="688"/>
                  </a:cubicBezTo>
                  <a:cubicBezTo>
                    <a:pt x="1945" y="797"/>
                    <a:pt x="1837" y="914"/>
                    <a:pt x="1729" y="1022"/>
                  </a:cubicBezTo>
                  <a:lnTo>
                    <a:pt x="1729" y="620"/>
                  </a:lnTo>
                  <a:lnTo>
                    <a:pt x="1749" y="601"/>
                  </a:lnTo>
                  <a:cubicBezTo>
                    <a:pt x="1876" y="473"/>
                    <a:pt x="2004" y="346"/>
                    <a:pt x="2131" y="209"/>
                  </a:cubicBezTo>
                  <a:cubicBezTo>
                    <a:pt x="2169" y="170"/>
                    <a:pt x="2131" y="115"/>
                    <a:pt x="2088" y="115"/>
                  </a:cubicBezTo>
                  <a:cubicBezTo>
                    <a:pt x="2076" y="115"/>
                    <a:pt x="2064" y="119"/>
                    <a:pt x="2052" y="130"/>
                  </a:cubicBezTo>
                  <a:cubicBezTo>
                    <a:pt x="1945" y="248"/>
                    <a:pt x="1837" y="355"/>
                    <a:pt x="1729" y="463"/>
                  </a:cubicBezTo>
                  <a:lnTo>
                    <a:pt x="1729" y="385"/>
                  </a:lnTo>
                  <a:lnTo>
                    <a:pt x="1729" y="52"/>
                  </a:lnTo>
                  <a:cubicBezTo>
                    <a:pt x="1729" y="17"/>
                    <a:pt x="1702" y="0"/>
                    <a:pt x="1675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4"/>
            <p:cNvSpPr/>
            <p:nvPr/>
          </p:nvSpPr>
          <p:spPr>
            <a:xfrm>
              <a:off x="519660" y="256308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4"/>
            <p:cNvSpPr/>
            <p:nvPr/>
          </p:nvSpPr>
          <p:spPr>
            <a:xfrm>
              <a:off x="519660" y="260471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5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5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4"/>
            <p:cNvSpPr/>
            <p:nvPr/>
          </p:nvSpPr>
          <p:spPr>
            <a:xfrm>
              <a:off x="519660" y="264464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4"/>
            <p:cNvSpPr/>
            <p:nvPr/>
          </p:nvSpPr>
          <p:spPr>
            <a:xfrm>
              <a:off x="519660" y="2686269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4"/>
            <p:cNvSpPr/>
            <p:nvPr/>
          </p:nvSpPr>
          <p:spPr>
            <a:xfrm>
              <a:off x="519660" y="272789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4"/>
            <p:cNvSpPr/>
            <p:nvPr/>
          </p:nvSpPr>
          <p:spPr>
            <a:xfrm>
              <a:off x="519660" y="276952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4"/>
            <p:cNvSpPr/>
            <p:nvPr/>
          </p:nvSpPr>
          <p:spPr>
            <a:xfrm>
              <a:off x="519660" y="280962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4"/>
            <p:cNvSpPr/>
            <p:nvPr/>
          </p:nvSpPr>
          <p:spPr>
            <a:xfrm>
              <a:off x="519660" y="289287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4"/>
            <p:cNvSpPr/>
            <p:nvPr/>
          </p:nvSpPr>
          <p:spPr>
            <a:xfrm>
              <a:off x="519660" y="293433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5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5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4"/>
            <p:cNvSpPr/>
            <p:nvPr/>
          </p:nvSpPr>
          <p:spPr>
            <a:xfrm>
              <a:off x="519660" y="2974262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4"/>
            <p:cNvSpPr/>
            <p:nvPr/>
          </p:nvSpPr>
          <p:spPr>
            <a:xfrm>
              <a:off x="519660" y="301605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4"/>
            <p:cNvSpPr/>
            <p:nvPr/>
          </p:nvSpPr>
          <p:spPr>
            <a:xfrm>
              <a:off x="519660" y="305751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4"/>
            <p:cNvSpPr/>
            <p:nvPr/>
          </p:nvSpPr>
          <p:spPr>
            <a:xfrm>
              <a:off x="519660" y="309931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5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5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4"/>
            <p:cNvSpPr/>
            <p:nvPr/>
          </p:nvSpPr>
          <p:spPr>
            <a:xfrm>
              <a:off x="519660" y="3180700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4"/>
            <p:cNvSpPr/>
            <p:nvPr/>
          </p:nvSpPr>
          <p:spPr>
            <a:xfrm>
              <a:off x="519660" y="322249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4"/>
            <p:cNvSpPr/>
            <p:nvPr/>
          </p:nvSpPr>
          <p:spPr>
            <a:xfrm>
              <a:off x="519660" y="326395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6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6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4"/>
            <p:cNvSpPr/>
            <p:nvPr/>
          </p:nvSpPr>
          <p:spPr>
            <a:xfrm>
              <a:off x="519660" y="330405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4"/>
            <p:cNvSpPr/>
            <p:nvPr/>
          </p:nvSpPr>
          <p:spPr>
            <a:xfrm>
              <a:off x="519660" y="334567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4"/>
            <p:cNvSpPr/>
            <p:nvPr/>
          </p:nvSpPr>
          <p:spPr>
            <a:xfrm>
              <a:off x="519660" y="338730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4"/>
            <p:cNvSpPr/>
            <p:nvPr/>
          </p:nvSpPr>
          <p:spPr>
            <a:xfrm>
              <a:off x="519660" y="346886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4"/>
            <p:cNvSpPr/>
            <p:nvPr/>
          </p:nvSpPr>
          <p:spPr>
            <a:xfrm>
              <a:off x="519660" y="351049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4"/>
            <p:cNvSpPr/>
            <p:nvPr/>
          </p:nvSpPr>
          <p:spPr>
            <a:xfrm>
              <a:off x="519660" y="355211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4"/>
            <p:cNvSpPr/>
            <p:nvPr/>
          </p:nvSpPr>
          <p:spPr>
            <a:xfrm>
              <a:off x="519660" y="359374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30"/>
                    <a:pt x="1" y="5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5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4"/>
            <p:cNvSpPr/>
            <p:nvPr/>
          </p:nvSpPr>
          <p:spPr>
            <a:xfrm>
              <a:off x="519660" y="363367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4"/>
            <p:cNvSpPr/>
            <p:nvPr/>
          </p:nvSpPr>
          <p:spPr>
            <a:xfrm>
              <a:off x="519660" y="136269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4"/>
            <p:cNvSpPr/>
            <p:nvPr/>
          </p:nvSpPr>
          <p:spPr>
            <a:xfrm>
              <a:off x="519660" y="140431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4"/>
            <p:cNvSpPr/>
            <p:nvPr/>
          </p:nvSpPr>
          <p:spPr>
            <a:xfrm>
              <a:off x="519660" y="144594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4"/>
            <p:cNvSpPr/>
            <p:nvPr/>
          </p:nvSpPr>
          <p:spPr>
            <a:xfrm>
              <a:off x="519660" y="148757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5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5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4"/>
            <p:cNvSpPr/>
            <p:nvPr/>
          </p:nvSpPr>
          <p:spPr>
            <a:xfrm>
              <a:off x="519660" y="152750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4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4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4"/>
            <p:cNvSpPr/>
            <p:nvPr/>
          </p:nvSpPr>
          <p:spPr>
            <a:xfrm>
              <a:off x="519660" y="156912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4"/>
            <p:cNvSpPr/>
            <p:nvPr/>
          </p:nvSpPr>
          <p:spPr>
            <a:xfrm>
              <a:off x="519660" y="161075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38"/>
                    <a:pt x="60" y="138"/>
                  </a:cubicBezTo>
                  <a:cubicBezTo>
                    <a:pt x="99" y="13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4"/>
            <p:cNvSpPr/>
            <p:nvPr/>
          </p:nvSpPr>
          <p:spPr>
            <a:xfrm>
              <a:off x="519660" y="165238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4"/>
            <p:cNvSpPr/>
            <p:nvPr/>
          </p:nvSpPr>
          <p:spPr>
            <a:xfrm>
              <a:off x="519660" y="169401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5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5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4"/>
            <p:cNvSpPr/>
            <p:nvPr/>
          </p:nvSpPr>
          <p:spPr>
            <a:xfrm>
              <a:off x="519660" y="173393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4"/>
            <p:cNvSpPr/>
            <p:nvPr/>
          </p:nvSpPr>
          <p:spPr>
            <a:xfrm>
              <a:off x="519660" y="177556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4"/>
            <p:cNvSpPr/>
            <p:nvPr/>
          </p:nvSpPr>
          <p:spPr>
            <a:xfrm>
              <a:off x="519660" y="181719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4"/>
            <p:cNvSpPr/>
            <p:nvPr/>
          </p:nvSpPr>
          <p:spPr>
            <a:xfrm>
              <a:off x="519660" y="189874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4"/>
            <p:cNvSpPr/>
            <p:nvPr/>
          </p:nvSpPr>
          <p:spPr>
            <a:xfrm>
              <a:off x="519660" y="1940376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4"/>
            <p:cNvSpPr/>
            <p:nvPr/>
          </p:nvSpPr>
          <p:spPr>
            <a:xfrm>
              <a:off x="519660" y="198200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4"/>
            <p:cNvSpPr/>
            <p:nvPr/>
          </p:nvSpPr>
          <p:spPr>
            <a:xfrm>
              <a:off x="519660" y="202363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4"/>
            <p:cNvSpPr/>
            <p:nvPr/>
          </p:nvSpPr>
          <p:spPr>
            <a:xfrm>
              <a:off x="519660" y="206372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7"/>
                    <a:pt x="30" y="137"/>
                    <a:pt x="60" y="137"/>
                  </a:cubicBezTo>
                  <a:cubicBezTo>
                    <a:pt x="99" y="137"/>
                    <a:pt x="128" y="107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4"/>
            <p:cNvSpPr/>
            <p:nvPr/>
          </p:nvSpPr>
          <p:spPr>
            <a:xfrm>
              <a:off x="519660" y="210518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4"/>
            <p:cNvSpPr/>
            <p:nvPr/>
          </p:nvSpPr>
          <p:spPr>
            <a:xfrm>
              <a:off x="519660" y="214698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4"/>
            <p:cNvSpPr/>
            <p:nvPr/>
          </p:nvSpPr>
          <p:spPr>
            <a:xfrm>
              <a:off x="507936" y="2509906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9" y="0"/>
                  </a:moveTo>
                  <a:cubicBezTo>
                    <a:pt x="60" y="0"/>
                    <a:pt x="1" y="59"/>
                    <a:pt x="1" y="137"/>
                  </a:cubicBezTo>
                  <a:cubicBezTo>
                    <a:pt x="1" y="206"/>
                    <a:pt x="60" y="264"/>
                    <a:pt x="129" y="264"/>
                  </a:cubicBezTo>
                  <a:cubicBezTo>
                    <a:pt x="207" y="264"/>
                    <a:pt x="266" y="206"/>
                    <a:pt x="266" y="137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4"/>
            <p:cNvSpPr/>
            <p:nvPr/>
          </p:nvSpPr>
          <p:spPr>
            <a:xfrm>
              <a:off x="507936" y="2839526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9" y="0"/>
                  </a:moveTo>
                  <a:cubicBezTo>
                    <a:pt x="60" y="0"/>
                    <a:pt x="1" y="59"/>
                    <a:pt x="1" y="138"/>
                  </a:cubicBezTo>
                  <a:cubicBezTo>
                    <a:pt x="1" y="206"/>
                    <a:pt x="60" y="265"/>
                    <a:pt x="129" y="265"/>
                  </a:cubicBezTo>
                  <a:cubicBezTo>
                    <a:pt x="207" y="265"/>
                    <a:pt x="266" y="206"/>
                    <a:pt x="266" y="138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4"/>
            <p:cNvSpPr/>
            <p:nvPr/>
          </p:nvSpPr>
          <p:spPr>
            <a:xfrm>
              <a:off x="507936" y="3129218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29" y="1"/>
                  </a:moveTo>
                  <a:cubicBezTo>
                    <a:pt x="60" y="1"/>
                    <a:pt x="1" y="59"/>
                    <a:pt x="1" y="128"/>
                  </a:cubicBezTo>
                  <a:cubicBezTo>
                    <a:pt x="1" y="197"/>
                    <a:pt x="60" y="255"/>
                    <a:pt x="129" y="255"/>
                  </a:cubicBezTo>
                  <a:cubicBezTo>
                    <a:pt x="207" y="255"/>
                    <a:pt x="266" y="197"/>
                    <a:pt x="266" y="128"/>
                  </a:cubicBezTo>
                  <a:cubicBezTo>
                    <a:pt x="266" y="59"/>
                    <a:pt x="207" y="1"/>
                    <a:pt x="1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4"/>
            <p:cNvSpPr/>
            <p:nvPr/>
          </p:nvSpPr>
          <p:spPr>
            <a:xfrm>
              <a:off x="507936" y="3417210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9" y="0"/>
                  </a:moveTo>
                  <a:cubicBezTo>
                    <a:pt x="60" y="0"/>
                    <a:pt x="1" y="59"/>
                    <a:pt x="1" y="128"/>
                  </a:cubicBezTo>
                  <a:cubicBezTo>
                    <a:pt x="1" y="207"/>
                    <a:pt x="60" y="265"/>
                    <a:pt x="129" y="265"/>
                  </a:cubicBezTo>
                  <a:cubicBezTo>
                    <a:pt x="207" y="265"/>
                    <a:pt x="266" y="207"/>
                    <a:pt x="266" y="128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4"/>
            <p:cNvSpPr/>
            <p:nvPr/>
          </p:nvSpPr>
          <p:spPr>
            <a:xfrm>
              <a:off x="507936" y="1847267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9" y="0"/>
                  </a:moveTo>
                  <a:cubicBezTo>
                    <a:pt x="60" y="0"/>
                    <a:pt x="1" y="59"/>
                    <a:pt x="1" y="127"/>
                  </a:cubicBezTo>
                  <a:cubicBezTo>
                    <a:pt x="1" y="206"/>
                    <a:pt x="60" y="264"/>
                    <a:pt x="129" y="264"/>
                  </a:cubicBezTo>
                  <a:cubicBezTo>
                    <a:pt x="207" y="264"/>
                    <a:pt x="266" y="206"/>
                    <a:pt x="266" y="127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4"/>
            <p:cNvSpPr/>
            <p:nvPr/>
          </p:nvSpPr>
          <p:spPr>
            <a:xfrm>
              <a:off x="507936" y="2176887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9" y="0"/>
                  </a:moveTo>
                  <a:cubicBezTo>
                    <a:pt x="60" y="0"/>
                    <a:pt x="1" y="59"/>
                    <a:pt x="1" y="127"/>
                  </a:cubicBezTo>
                  <a:cubicBezTo>
                    <a:pt x="1" y="206"/>
                    <a:pt x="60" y="265"/>
                    <a:pt x="129" y="265"/>
                  </a:cubicBezTo>
                  <a:cubicBezTo>
                    <a:pt x="207" y="265"/>
                    <a:pt x="266" y="206"/>
                    <a:pt x="266" y="127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4"/>
            <p:cNvSpPr/>
            <p:nvPr/>
          </p:nvSpPr>
          <p:spPr>
            <a:xfrm>
              <a:off x="519660" y="222836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4"/>
            <p:cNvSpPr/>
            <p:nvPr/>
          </p:nvSpPr>
          <p:spPr>
            <a:xfrm>
              <a:off x="519660" y="227016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4"/>
            <p:cNvSpPr/>
            <p:nvPr/>
          </p:nvSpPr>
          <p:spPr>
            <a:xfrm>
              <a:off x="519660" y="231162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4"/>
            <p:cNvSpPr/>
            <p:nvPr/>
          </p:nvSpPr>
          <p:spPr>
            <a:xfrm>
              <a:off x="519660" y="235342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5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5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4"/>
            <p:cNvSpPr/>
            <p:nvPr/>
          </p:nvSpPr>
          <p:spPr>
            <a:xfrm>
              <a:off x="519660" y="239334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4"/>
            <p:cNvSpPr/>
            <p:nvPr/>
          </p:nvSpPr>
          <p:spPr>
            <a:xfrm>
              <a:off x="519660" y="2434807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4"/>
            <p:cNvSpPr/>
            <p:nvPr/>
          </p:nvSpPr>
          <p:spPr>
            <a:xfrm>
              <a:off x="519660" y="247660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4"/>
            <p:cNvSpPr/>
            <p:nvPr/>
          </p:nvSpPr>
          <p:spPr>
            <a:xfrm>
              <a:off x="519660" y="1069602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5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5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4"/>
            <p:cNvSpPr/>
            <p:nvPr/>
          </p:nvSpPr>
          <p:spPr>
            <a:xfrm>
              <a:off x="519660" y="110953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4"/>
            <p:cNvSpPr/>
            <p:nvPr/>
          </p:nvSpPr>
          <p:spPr>
            <a:xfrm>
              <a:off x="519660" y="115132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7"/>
                    <a:pt x="30" y="137"/>
                    <a:pt x="60" y="137"/>
                  </a:cubicBezTo>
                  <a:cubicBezTo>
                    <a:pt x="99" y="137"/>
                    <a:pt x="128" y="107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4"/>
            <p:cNvSpPr/>
            <p:nvPr/>
          </p:nvSpPr>
          <p:spPr>
            <a:xfrm>
              <a:off x="519660" y="119278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4"/>
            <p:cNvSpPr/>
            <p:nvPr/>
          </p:nvSpPr>
          <p:spPr>
            <a:xfrm>
              <a:off x="519660" y="1234582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5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5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4"/>
            <p:cNvSpPr/>
            <p:nvPr/>
          </p:nvSpPr>
          <p:spPr>
            <a:xfrm>
              <a:off x="519660" y="127451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4"/>
            <p:cNvSpPr/>
            <p:nvPr/>
          </p:nvSpPr>
          <p:spPr>
            <a:xfrm>
              <a:off x="519660" y="131596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4"/>
            <p:cNvSpPr/>
            <p:nvPr/>
          </p:nvSpPr>
          <p:spPr>
            <a:xfrm>
              <a:off x="519660" y="-591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30"/>
                    <a:pt x="1" y="5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5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4"/>
            <p:cNvSpPr/>
            <p:nvPr/>
          </p:nvSpPr>
          <p:spPr>
            <a:xfrm>
              <a:off x="519660" y="3401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4"/>
            <p:cNvSpPr/>
            <p:nvPr/>
          </p:nvSpPr>
          <p:spPr>
            <a:xfrm>
              <a:off x="519660" y="7564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4"/>
            <p:cNvSpPr/>
            <p:nvPr/>
          </p:nvSpPr>
          <p:spPr>
            <a:xfrm>
              <a:off x="519660" y="117271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4"/>
            <p:cNvSpPr/>
            <p:nvPr/>
          </p:nvSpPr>
          <p:spPr>
            <a:xfrm>
              <a:off x="519660" y="15889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4"/>
            <p:cNvSpPr/>
            <p:nvPr/>
          </p:nvSpPr>
          <p:spPr>
            <a:xfrm>
              <a:off x="519660" y="198827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4"/>
            <p:cNvSpPr/>
            <p:nvPr/>
          </p:nvSpPr>
          <p:spPr>
            <a:xfrm>
              <a:off x="519660" y="24045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4"/>
            <p:cNvSpPr/>
            <p:nvPr/>
          </p:nvSpPr>
          <p:spPr>
            <a:xfrm>
              <a:off x="519660" y="28208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4"/>
            <p:cNvSpPr/>
            <p:nvPr/>
          </p:nvSpPr>
          <p:spPr>
            <a:xfrm>
              <a:off x="519660" y="32370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5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5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4"/>
            <p:cNvSpPr/>
            <p:nvPr/>
          </p:nvSpPr>
          <p:spPr>
            <a:xfrm>
              <a:off x="519660" y="40543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7"/>
                    <a:pt x="30" y="137"/>
                    <a:pt x="60" y="137"/>
                  </a:cubicBezTo>
                  <a:cubicBezTo>
                    <a:pt x="99" y="137"/>
                    <a:pt x="128" y="107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4"/>
            <p:cNvSpPr/>
            <p:nvPr/>
          </p:nvSpPr>
          <p:spPr>
            <a:xfrm>
              <a:off x="519660" y="446892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7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7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4"/>
            <p:cNvSpPr/>
            <p:nvPr/>
          </p:nvSpPr>
          <p:spPr>
            <a:xfrm>
              <a:off x="519660" y="48851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4"/>
            <p:cNvSpPr/>
            <p:nvPr/>
          </p:nvSpPr>
          <p:spPr>
            <a:xfrm>
              <a:off x="519660" y="52861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4"/>
            <p:cNvSpPr/>
            <p:nvPr/>
          </p:nvSpPr>
          <p:spPr>
            <a:xfrm>
              <a:off x="519660" y="57007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4"/>
            <p:cNvSpPr/>
            <p:nvPr/>
          </p:nvSpPr>
          <p:spPr>
            <a:xfrm>
              <a:off x="519660" y="611872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4"/>
            <p:cNvSpPr/>
            <p:nvPr/>
          </p:nvSpPr>
          <p:spPr>
            <a:xfrm>
              <a:off x="519660" y="65332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60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0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4"/>
            <p:cNvSpPr/>
            <p:nvPr/>
          </p:nvSpPr>
          <p:spPr>
            <a:xfrm>
              <a:off x="507936" y="1016251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9" y="1"/>
                  </a:moveTo>
                  <a:cubicBezTo>
                    <a:pt x="60" y="1"/>
                    <a:pt x="1" y="60"/>
                    <a:pt x="1" y="138"/>
                  </a:cubicBezTo>
                  <a:cubicBezTo>
                    <a:pt x="1" y="207"/>
                    <a:pt x="60" y="266"/>
                    <a:pt x="129" y="266"/>
                  </a:cubicBezTo>
                  <a:cubicBezTo>
                    <a:pt x="207" y="266"/>
                    <a:pt x="266" y="207"/>
                    <a:pt x="266" y="138"/>
                  </a:cubicBezTo>
                  <a:cubicBezTo>
                    <a:pt x="266" y="60"/>
                    <a:pt x="207" y="1"/>
                    <a:pt x="1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4"/>
            <p:cNvSpPr/>
            <p:nvPr/>
          </p:nvSpPr>
          <p:spPr>
            <a:xfrm>
              <a:off x="507936" y="1346041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9" y="0"/>
                  </a:moveTo>
                  <a:cubicBezTo>
                    <a:pt x="60" y="0"/>
                    <a:pt x="1" y="59"/>
                    <a:pt x="1" y="137"/>
                  </a:cubicBezTo>
                  <a:cubicBezTo>
                    <a:pt x="1" y="206"/>
                    <a:pt x="60" y="265"/>
                    <a:pt x="129" y="265"/>
                  </a:cubicBezTo>
                  <a:cubicBezTo>
                    <a:pt x="207" y="265"/>
                    <a:pt x="266" y="206"/>
                    <a:pt x="266" y="137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4"/>
            <p:cNvSpPr/>
            <p:nvPr/>
          </p:nvSpPr>
          <p:spPr>
            <a:xfrm>
              <a:off x="507936" y="353612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29" y="1"/>
                  </a:moveTo>
                  <a:cubicBezTo>
                    <a:pt x="60" y="1"/>
                    <a:pt x="1" y="60"/>
                    <a:pt x="1" y="129"/>
                  </a:cubicBezTo>
                  <a:cubicBezTo>
                    <a:pt x="1" y="197"/>
                    <a:pt x="60" y="256"/>
                    <a:pt x="129" y="256"/>
                  </a:cubicBezTo>
                  <a:cubicBezTo>
                    <a:pt x="207" y="256"/>
                    <a:pt x="266" y="197"/>
                    <a:pt x="266" y="129"/>
                  </a:cubicBezTo>
                  <a:cubicBezTo>
                    <a:pt x="266" y="60"/>
                    <a:pt x="207" y="1"/>
                    <a:pt x="1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4"/>
            <p:cNvSpPr/>
            <p:nvPr/>
          </p:nvSpPr>
          <p:spPr>
            <a:xfrm>
              <a:off x="507936" y="683402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9" y="0"/>
                  </a:moveTo>
                  <a:cubicBezTo>
                    <a:pt x="60" y="0"/>
                    <a:pt x="1" y="59"/>
                    <a:pt x="1" y="128"/>
                  </a:cubicBezTo>
                  <a:cubicBezTo>
                    <a:pt x="1" y="206"/>
                    <a:pt x="60" y="265"/>
                    <a:pt x="129" y="265"/>
                  </a:cubicBezTo>
                  <a:cubicBezTo>
                    <a:pt x="207" y="265"/>
                    <a:pt x="266" y="206"/>
                    <a:pt x="266" y="128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4"/>
            <p:cNvSpPr/>
            <p:nvPr/>
          </p:nvSpPr>
          <p:spPr>
            <a:xfrm>
              <a:off x="519660" y="73505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4"/>
            <p:cNvSpPr/>
            <p:nvPr/>
          </p:nvSpPr>
          <p:spPr>
            <a:xfrm>
              <a:off x="519660" y="776512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4"/>
            <p:cNvSpPr/>
            <p:nvPr/>
          </p:nvSpPr>
          <p:spPr>
            <a:xfrm>
              <a:off x="519660" y="81830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5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5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4"/>
            <p:cNvSpPr/>
            <p:nvPr/>
          </p:nvSpPr>
          <p:spPr>
            <a:xfrm>
              <a:off x="519660" y="85823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4"/>
            <p:cNvSpPr/>
            <p:nvPr/>
          </p:nvSpPr>
          <p:spPr>
            <a:xfrm>
              <a:off x="519660" y="899694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4"/>
            <p:cNvSpPr/>
            <p:nvPr/>
          </p:nvSpPr>
          <p:spPr>
            <a:xfrm>
              <a:off x="519660" y="941492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4"/>
            <p:cNvSpPr/>
            <p:nvPr/>
          </p:nvSpPr>
          <p:spPr>
            <a:xfrm>
              <a:off x="519660" y="98294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6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6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4"/>
            <p:cNvSpPr/>
            <p:nvPr/>
          </p:nvSpPr>
          <p:spPr>
            <a:xfrm>
              <a:off x="519660" y="-105491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0"/>
                    <a:pt x="1" y="5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5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4"/>
            <p:cNvSpPr/>
            <p:nvPr/>
          </p:nvSpPr>
          <p:spPr>
            <a:xfrm>
              <a:off x="519660" y="-1014991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4"/>
            <p:cNvSpPr/>
            <p:nvPr/>
          </p:nvSpPr>
          <p:spPr>
            <a:xfrm>
              <a:off x="519660" y="-97319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8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8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4"/>
            <p:cNvSpPr/>
            <p:nvPr/>
          </p:nvSpPr>
          <p:spPr>
            <a:xfrm>
              <a:off x="519660" y="-93173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4"/>
            <p:cNvSpPr/>
            <p:nvPr/>
          </p:nvSpPr>
          <p:spPr>
            <a:xfrm>
              <a:off x="519660" y="-88993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5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5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4"/>
            <p:cNvSpPr/>
            <p:nvPr/>
          </p:nvSpPr>
          <p:spPr>
            <a:xfrm>
              <a:off x="519660" y="-85001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4"/>
            <p:cNvSpPr/>
            <p:nvPr/>
          </p:nvSpPr>
          <p:spPr>
            <a:xfrm>
              <a:off x="519660" y="-808553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1"/>
                    <a:pt x="1" y="70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7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4"/>
            <p:cNvSpPr/>
            <p:nvPr/>
          </p:nvSpPr>
          <p:spPr>
            <a:xfrm>
              <a:off x="519660" y="-76675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4"/>
            <p:cNvSpPr/>
            <p:nvPr/>
          </p:nvSpPr>
          <p:spPr>
            <a:xfrm>
              <a:off x="519660" y="-72529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1"/>
                  </a:moveTo>
                  <a:cubicBezTo>
                    <a:pt x="30" y="1"/>
                    <a:pt x="1" y="31"/>
                    <a:pt x="1" y="60"/>
                  </a:cubicBezTo>
                  <a:cubicBezTo>
                    <a:pt x="1" y="99"/>
                    <a:pt x="30" y="129"/>
                    <a:pt x="60" y="129"/>
                  </a:cubicBezTo>
                  <a:cubicBezTo>
                    <a:pt x="99" y="129"/>
                    <a:pt x="128" y="99"/>
                    <a:pt x="128" y="60"/>
                  </a:cubicBezTo>
                  <a:cubicBezTo>
                    <a:pt x="128" y="31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24"/>
            <p:cNvSpPr/>
            <p:nvPr/>
          </p:nvSpPr>
          <p:spPr>
            <a:xfrm>
              <a:off x="519660" y="-64357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29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24"/>
            <p:cNvSpPr/>
            <p:nvPr/>
          </p:nvSpPr>
          <p:spPr>
            <a:xfrm>
              <a:off x="519660" y="-60194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24"/>
            <p:cNvSpPr/>
            <p:nvPr/>
          </p:nvSpPr>
          <p:spPr>
            <a:xfrm>
              <a:off x="519660" y="-56031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29"/>
                    <a:pt x="1" y="59"/>
                  </a:cubicBezTo>
                  <a:cubicBezTo>
                    <a:pt x="1" y="98"/>
                    <a:pt x="30" y="127"/>
                    <a:pt x="60" y="127"/>
                  </a:cubicBezTo>
                  <a:cubicBezTo>
                    <a:pt x="99" y="127"/>
                    <a:pt x="128" y="98"/>
                    <a:pt x="128" y="59"/>
                  </a:cubicBezTo>
                  <a:cubicBezTo>
                    <a:pt x="128" y="29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24"/>
            <p:cNvSpPr/>
            <p:nvPr/>
          </p:nvSpPr>
          <p:spPr>
            <a:xfrm>
              <a:off x="519660" y="-52039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24"/>
            <p:cNvSpPr/>
            <p:nvPr/>
          </p:nvSpPr>
          <p:spPr>
            <a:xfrm>
              <a:off x="519660" y="-47876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8"/>
                    <a:pt x="30" y="137"/>
                    <a:pt x="60" y="137"/>
                  </a:cubicBezTo>
                  <a:cubicBezTo>
                    <a:pt x="99" y="137"/>
                    <a:pt x="128" y="10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24"/>
            <p:cNvSpPr/>
            <p:nvPr/>
          </p:nvSpPr>
          <p:spPr>
            <a:xfrm>
              <a:off x="519660" y="-43713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24"/>
            <p:cNvSpPr/>
            <p:nvPr/>
          </p:nvSpPr>
          <p:spPr>
            <a:xfrm>
              <a:off x="519660" y="-39550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0"/>
                  </a:moveTo>
                  <a:cubicBezTo>
                    <a:pt x="30" y="0"/>
                    <a:pt x="1" y="30"/>
                    <a:pt x="1" y="5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5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24"/>
            <p:cNvSpPr/>
            <p:nvPr/>
          </p:nvSpPr>
          <p:spPr>
            <a:xfrm>
              <a:off x="507936" y="-32587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9" y="0"/>
                  </a:moveTo>
                  <a:cubicBezTo>
                    <a:pt x="60" y="0"/>
                    <a:pt x="1" y="59"/>
                    <a:pt x="1" y="138"/>
                  </a:cubicBezTo>
                  <a:cubicBezTo>
                    <a:pt x="1" y="207"/>
                    <a:pt x="60" y="265"/>
                    <a:pt x="129" y="265"/>
                  </a:cubicBezTo>
                  <a:cubicBezTo>
                    <a:pt x="207" y="265"/>
                    <a:pt x="266" y="207"/>
                    <a:pt x="266" y="138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24"/>
            <p:cNvSpPr/>
            <p:nvPr/>
          </p:nvSpPr>
          <p:spPr>
            <a:xfrm>
              <a:off x="507936" y="-695225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29" y="0"/>
                  </a:moveTo>
                  <a:cubicBezTo>
                    <a:pt x="60" y="0"/>
                    <a:pt x="1" y="59"/>
                    <a:pt x="1" y="128"/>
                  </a:cubicBezTo>
                  <a:cubicBezTo>
                    <a:pt x="1" y="196"/>
                    <a:pt x="60" y="255"/>
                    <a:pt x="129" y="255"/>
                  </a:cubicBezTo>
                  <a:cubicBezTo>
                    <a:pt x="207" y="255"/>
                    <a:pt x="266" y="196"/>
                    <a:pt x="266" y="128"/>
                  </a:cubicBezTo>
                  <a:cubicBezTo>
                    <a:pt x="266" y="59"/>
                    <a:pt x="207" y="0"/>
                    <a:pt x="12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24"/>
            <p:cNvSpPr/>
            <p:nvPr/>
          </p:nvSpPr>
          <p:spPr>
            <a:xfrm>
              <a:off x="507936" y="-365605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29" y="1"/>
                  </a:moveTo>
                  <a:cubicBezTo>
                    <a:pt x="60" y="1"/>
                    <a:pt x="1" y="59"/>
                    <a:pt x="1" y="128"/>
                  </a:cubicBezTo>
                  <a:cubicBezTo>
                    <a:pt x="1" y="207"/>
                    <a:pt x="60" y="255"/>
                    <a:pt x="129" y="255"/>
                  </a:cubicBezTo>
                  <a:cubicBezTo>
                    <a:pt x="207" y="255"/>
                    <a:pt x="266" y="207"/>
                    <a:pt x="266" y="128"/>
                  </a:cubicBezTo>
                  <a:cubicBezTo>
                    <a:pt x="266" y="59"/>
                    <a:pt x="207" y="1"/>
                    <a:pt x="12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24"/>
            <p:cNvSpPr/>
            <p:nvPr/>
          </p:nvSpPr>
          <p:spPr>
            <a:xfrm>
              <a:off x="519660" y="-31395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24"/>
            <p:cNvSpPr/>
            <p:nvPr/>
          </p:nvSpPr>
          <p:spPr>
            <a:xfrm>
              <a:off x="519660" y="-27232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24"/>
            <p:cNvSpPr/>
            <p:nvPr/>
          </p:nvSpPr>
          <p:spPr>
            <a:xfrm>
              <a:off x="519660" y="-23069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5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5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24"/>
            <p:cNvSpPr/>
            <p:nvPr/>
          </p:nvSpPr>
          <p:spPr>
            <a:xfrm>
              <a:off x="519660" y="-190770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108"/>
                    <a:pt x="30" y="138"/>
                    <a:pt x="60" y="138"/>
                  </a:cubicBezTo>
                  <a:cubicBezTo>
                    <a:pt x="99" y="138"/>
                    <a:pt x="128" y="108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24"/>
            <p:cNvSpPr/>
            <p:nvPr/>
          </p:nvSpPr>
          <p:spPr>
            <a:xfrm>
              <a:off x="519660" y="-14914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0" y="0"/>
                  </a:moveTo>
                  <a:cubicBezTo>
                    <a:pt x="30" y="0"/>
                    <a:pt x="1" y="30"/>
                    <a:pt x="1" y="69"/>
                  </a:cubicBezTo>
                  <a:cubicBezTo>
                    <a:pt x="1" y="109"/>
                    <a:pt x="30" y="138"/>
                    <a:pt x="60" y="138"/>
                  </a:cubicBezTo>
                  <a:cubicBezTo>
                    <a:pt x="99" y="138"/>
                    <a:pt x="128" y="109"/>
                    <a:pt x="128" y="6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24"/>
            <p:cNvSpPr/>
            <p:nvPr/>
          </p:nvSpPr>
          <p:spPr>
            <a:xfrm>
              <a:off x="519660" y="-10751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0" y="1"/>
                  </a:moveTo>
                  <a:cubicBezTo>
                    <a:pt x="30" y="1"/>
                    <a:pt x="1" y="30"/>
                    <a:pt x="1" y="69"/>
                  </a:cubicBezTo>
                  <a:cubicBezTo>
                    <a:pt x="1" y="99"/>
                    <a:pt x="30" y="128"/>
                    <a:pt x="60" y="128"/>
                  </a:cubicBezTo>
                  <a:cubicBezTo>
                    <a:pt x="99" y="128"/>
                    <a:pt x="128" y="99"/>
                    <a:pt x="128" y="69"/>
                  </a:cubicBezTo>
                  <a:cubicBezTo>
                    <a:pt x="128" y="30"/>
                    <a:pt x="99" y="1"/>
                    <a:pt x="6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24"/>
            <p:cNvSpPr/>
            <p:nvPr/>
          </p:nvSpPr>
          <p:spPr>
            <a:xfrm>
              <a:off x="519660" y="-6588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0" y="0"/>
                  </a:moveTo>
                  <a:cubicBezTo>
                    <a:pt x="30" y="0"/>
                    <a:pt x="1" y="30"/>
                    <a:pt x="1" y="59"/>
                  </a:cubicBezTo>
                  <a:cubicBezTo>
                    <a:pt x="1" y="98"/>
                    <a:pt x="30" y="128"/>
                    <a:pt x="60" y="128"/>
                  </a:cubicBezTo>
                  <a:cubicBezTo>
                    <a:pt x="99" y="128"/>
                    <a:pt x="128" y="98"/>
                    <a:pt x="128" y="59"/>
                  </a:cubicBezTo>
                  <a:cubicBezTo>
                    <a:pt x="128" y="30"/>
                    <a:pt x="99" y="0"/>
                    <a:pt x="60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24"/>
            <p:cNvSpPr/>
            <p:nvPr/>
          </p:nvSpPr>
          <p:spPr>
            <a:xfrm>
              <a:off x="76203" y="5907541"/>
              <a:ext cx="569691" cy="605389"/>
            </a:xfrm>
            <a:custGeom>
              <a:avLst/>
              <a:gdLst/>
              <a:ahLst/>
              <a:cxnLst/>
              <a:rect l="l" t="t" r="r" b="b"/>
              <a:pathLst>
                <a:path w="3353" h="3563" extrusionOk="0">
                  <a:moveTo>
                    <a:pt x="1675" y="1"/>
                  </a:moveTo>
                  <a:cubicBezTo>
                    <a:pt x="1648" y="1"/>
                    <a:pt x="1621" y="18"/>
                    <a:pt x="1621" y="52"/>
                  </a:cubicBezTo>
                  <a:lnTo>
                    <a:pt x="1621" y="454"/>
                  </a:lnTo>
                  <a:cubicBezTo>
                    <a:pt x="1523" y="346"/>
                    <a:pt x="1415" y="238"/>
                    <a:pt x="1317" y="131"/>
                  </a:cubicBezTo>
                  <a:cubicBezTo>
                    <a:pt x="1306" y="120"/>
                    <a:pt x="1294" y="115"/>
                    <a:pt x="1282" y="115"/>
                  </a:cubicBezTo>
                  <a:cubicBezTo>
                    <a:pt x="1239" y="115"/>
                    <a:pt x="1201" y="171"/>
                    <a:pt x="1239" y="209"/>
                  </a:cubicBezTo>
                  <a:cubicBezTo>
                    <a:pt x="1366" y="346"/>
                    <a:pt x="1494" y="473"/>
                    <a:pt x="1621" y="601"/>
                  </a:cubicBezTo>
                  <a:lnTo>
                    <a:pt x="1621" y="611"/>
                  </a:lnTo>
                  <a:lnTo>
                    <a:pt x="1621" y="1003"/>
                  </a:lnTo>
                  <a:cubicBezTo>
                    <a:pt x="1523" y="905"/>
                    <a:pt x="1415" y="797"/>
                    <a:pt x="1317" y="689"/>
                  </a:cubicBezTo>
                  <a:cubicBezTo>
                    <a:pt x="1306" y="678"/>
                    <a:pt x="1294" y="674"/>
                    <a:pt x="1282" y="674"/>
                  </a:cubicBezTo>
                  <a:cubicBezTo>
                    <a:pt x="1240" y="674"/>
                    <a:pt x="1201" y="730"/>
                    <a:pt x="1239" y="767"/>
                  </a:cubicBezTo>
                  <a:cubicBezTo>
                    <a:pt x="1366" y="895"/>
                    <a:pt x="1494" y="1032"/>
                    <a:pt x="1621" y="1159"/>
                  </a:cubicBezTo>
                  <a:lnTo>
                    <a:pt x="1621" y="1395"/>
                  </a:lnTo>
                  <a:cubicBezTo>
                    <a:pt x="1523" y="1405"/>
                    <a:pt x="1435" y="1464"/>
                    <a:pt x="1376" y="1542"/>
                  </a:cubicBezTo>
                  <a:cubicBezTo>
                    <a:pt x="1307" y="1503"/>
                    <a:pt x="1239" y="1464"/>
                    <a:pt x="1180" y="1434"/>
                  </a:cubicBezTo>
                  <a:cubicBezTo>
                    <a:pt x="1180" y="1424"/>
                    <a:pt x="1180" y="1414"/>
                    <a:pt x="1170" y="1414"/>
                  </a:cubicBezTo>
                  <a:lnTo>
                    <a:pt x="1023" y="885"/>
                  </a:lnTo>
                  <a:cubicBezTo>
                    <a:pt x="1016" y="858"/>
                    <a:pt x="995" y="846"/>
                    <a:pt x="975" y="846"/>
                  </a:cubicBezTo>
                  <a:cubicBezTo>
                    <a:pt x="944" y="846"/>
                    <a:pt x="914" y="873"/>
                    <a:pt x="925" y="915"/>
                  </a:cubicBezTo>
                  <a:lnTo>
                    <a:pt x="1043" y="1355"/>
                  </a:lnTo>
                  <a:lnTo>
                    <a:pt x="690" y="1150"/>
                  </a:lnTo>
                  <a:cubicBezTo>
                    <a:pt x="700" y="1150"/>
                    <a:pt x="690" y="1140"/>
                    <a:pt x="690" y="1130"/>
                  </a:cubicBezTo>
                  <a:lnTo>
                    <a:pt x="543" y="601"/>
                  </a:lnTo>
                  <a:cubicBezTo>
                    <a:pt x="535" y="574"/>
                    <a:pt x="513" y="562"/>
                    <a:pt x="491" y="562"/>
                  </a:cubicBezTo>
                  <a:cubicBezTo>
                    <a:pt x="458" y="562"/>
                    <a:pt x="424" y="589"/>
                    <a:pt x="435" y="630"/>
                  </a:cubicBezTo>
                  <a:cubicBezTo>
                    <a:pt x="484" y="778"/>
                    <a:pt x="523" y="924"/>
                    <a:pt x="562" y="1072"/>
                  </a:cubicBezTo>
                  <a:lnTo>
                    <a:pt x="504" y="1042"/>
                  </a:lnTo>
                  <a:cubicBezTo>
                    <a:pt x="406" y="983"/>
                    <a:pt x="308" y="924"/>
                    <a:pt x="210" y="876"/>
                  </a:cubicBezTo>
                  <a:cubicBezTo>
                    <a:pt x="200" y="869"/>
                    <a:pt x="191" y="866"/>
                    <a:pt x="181" y="866"/>
                  </a:cubicBezTo>
                  <a:cubicBezTo>
                    <a:pt x="135" y="866"/>
                    <a:pt x="102" y="939"/>
                    <a:pt x="151" y="963"/>
                  </a:cubicBezTo>
                  <a:cubicBezTo>
                    <a:pt x="268" y="1032"/>
                    <a:pt x="386" y="1101"/>
                    <a:pt x="494" y="1159"/>
                  </a:cubicBezTo>
                  <a:cubicBezTo>
                    <a:pt x="357" y="1199"/>
                    <a:pt x="210" y="1238"/>
                    <a:pt x="72" y="1277"/>
                  </a:cubicBezTo>
                  <a:cubicBezTo>
                    <a:pt x="10" y="1286"/>
                    <a:pt x="29" y="1377"/>
                    <a:pt x="86" y="1377"/>
                  </a:cubicBezTo>
                  <a:cubicBezTo>
                    <a:pt x="91" y="1377"/>
                    <a:pt x="97" y="1377"/>
                    <a:pt x="102" y="1375"/>
                  </a:cubicBezTo>
                  <a:cubicBezTo>
                    <a:pt x="279" y="1336"/>
                    <a:pt x="455" y="1287"/>
                    <a:pt x="631" y="1238"/>
                  </a:cubicBezTo>
                  <a:cubicBezTo>
                    <a:pt x="749" y="1307"/>
                    <a:pt x="867" y="1375"/>
                    <a:pt x="974" y="1444"/>
                  </a:cubicBezTo>
                  <a:cubicBezTo>
                    <a:pt x="837" y="1483"/>
                    <a:pt x="690" y="1512"/>
                    <a:pt x="553" y="1551"/>
                  </a:cubicBezTo>
                  <a:cubicBezTo>
                    <a:pt x="490" y="1569"/>
                    <a:pt x="510" y="1662"/>
                    <a:pt x="566" y="1662"/>
                  </a:cubicBezTo>
                  <a:cubicBezTo>
                    <a:pt x="571" y="1662"/>
                    <a:pt x="576" y="1661"/>
                    <a:pt x="582" y="1660"/>
                  </a:cubicBezTo>
                  <a:cubicBezTo>
                    <a:pt x="758" y="1610"/>
                    <a:pt x="935" y="1562"/>
                    <a:pt x="1111" y="1522"/>
                  </a:cubicBezTo>
                  <a:cubicBezTo>
                    <a:pt x="1180" y="1562"/>
                    <a:pt x="1259" y="1601"/>
                    <a:pt x="1327" y="1640"/>
                  </a:cubicBezTo>
                  <a:cubicBezTo>
                    <a:pt x="1307" y="1679"/>
                    <a:pt x="1298" y="1718"/>
                    <a:pt x="1298" y="1767"/>
                  </a:cubicBezTo>
                  <a:cubicBezTo>
                    <a:pt x="1298" y="1816"/>
                    <a:pt x="1317" y="1875"/>
                    <a:pt x="1337" y="1914"/>
                  </a:cubicBezTo>
                  <a:cubicBezTo>
                    <a:pt x="1268" y="1954"/>
                    <a:pt x="1190" y="2002"/>
                    <a:pt x="1121" y="2041"/>
                  </a:cubicBezTo>
                  <a:cubicBezTo>
                    <a:pt x="1121" y="2041"/>
                    <a:pt x="1111" y="2032"/>
                    <a:pt x="1102" y="2032"/>
                  </a:cubicBezTo>
                  <a:cubicBezTo>
                    <a:pt x="925" y="1983"/>
                    <a:pt x="749" y="1943"/>
                    <a:pt x="573" y="1895"/>
                  </a:cubicBezTo>
                  <a:cubicBezTo>
                    <a:pt x="567" y="1893"/>
                    <a:pt x="561" y="1892"/>
                    <a:pt x="556" y="1892"/>
                  </a:cubicBezTo>
                  <a:cubicBezTo>
                    <a:pt x="499" y="1892"/>
                    <a:pt x="480" y="1984"/>
                    <a:pt x="543" y="2002"/>
                  </a:cubicBezTo>
                  <a:cubicBezTo>
                    <a:pt x="690" y="2041"/>
                    <a:pt x="837" y="2081"/>
                    <a:pt x="994" y="2120"/>
                  </a:cubicBezTo>
                  <a:cubicBezTo>
                    <a:pt x="876" y="2179"/>
                    <a:pt x="758" y="2248"/>
                    <a:pt x="641" y="2316"/>
                  </a:cubicBezTo>
                  <a:cubicBezTo>
                    <a:pt x="631" y="2316"/>
                    <a:pt x="631" y="2316"/>
                    <a:pt x="621" y="2306"/>
                  </a:cubicBezTo>
                  <a:cubicBezTo>
                    <a:pt x="445" y="2267"/>
                    <a:pt x="268" y="2218"/>
                    <a:pt x="92" y="2179"/>
                  </a:cubicBezTo>
                  <a:cubicBezTo>
                    <a:pt x="86" y="2177"/>
                    <a:pt x="80" y="2176"/>
                    <a:pt x="75" y="2176"/>
                  </a:cubicBezTo>
                  <a:cubicBezTo>
                    <a:pt x="19" y="2176"/>
                    <a:pt x="0" y="2259"/>
                    <a:pt x="63" y="2277"/>
                  </a:cubicBezTo>
                  <a:cubicBezTo>
                    <a:pt x="210" y="2316"/>
                    <a:pt x="357" y="2355"/>
                    <a:pt x="514" y="2394"/>
                  </a:cubicBezTo>
                  <a:cubicBezTo>
                    <a:pt x="484" y="2404"/>
                    <a:pt x="464" y="2414"/>
                    <a:pt x="445" y="2433"/>
                  </a:cubicBezTo>
                  <a:cubicBezTo>
                    <a:pt x="347" y="2483"/>
                    <a:pt x="249" y="2541"/>
                    <a:pt x="151" y="2600"/>
                  </a:cubicBezTo>
                  <a:cubicBezTo>
                    <a:pt x="102" y="2625"/>
                    <a:pt x="135" y="2697"/>
                    <a:pt x="181" y="2697"/>
                  </a:cubicBezTo>
                  <a:cubicBezTo>
                    <a:pt x="191" y="2697"/>
                    <a:pt x="200" y="2694"/>
                    <a:pt x="210" y="2688"/>
                  </a:cubicBezTo>
                  <a:cubicBezTo>
                    <a:pt x="327" y="2629"/>
                    <a:pt x="435" y="2561"/>
                    <a:pt x="553" y="2492"/>
                  </a:cubicBezTo>
                  <a:lnTo>
                    <a:pt x="553" y="2492"/>
                  </a:lnTo>
                  <a:cubicBezTo>
                    <a:pt x="514" y="2639"/>
                    <a:pt x="475" y="2777"/>
                    <a:pt x="435" y="2923"/>
                  </a:cubicBezTo>
                  <a:cubicBezTo>
                    <a:pt x="424" y="2964"/>
                    <a:pt x="457" y="2988"/>
                    <a:pt x="488" y="2988"/>
                  </a:cubicBezTo>
                  <a:cubicBezTo>
                    <a:pt x="509" y="2988"/>
                    <a:pt x="529" y="2977"/>
                    <a:pt x="533" y="2953"/>
                  </a:cubicBezTo>
                  <a:cubicBezTo>
                    <a:pt x="592" y="2777"/>
                    <a:pt x="641" y="2600"/>
                    <a:pt x="690" y="2414"/>
                  </a:cubicBezTo>
                  <a:cubicBezTo>
                    <a:pt x="798" y="2346"/>
                    <a:pt x="915" y="2287"/>
                    <a:pt x="1033" y="2218"/>
                  </a:cubicBezTo>
                  <a:lnTo>
                    <a:pt x="1033" y="2218"/>
                  </a:lnTo>
                  <a:cubicBezTo>
                    <a:pt x="994" y="2355"/>
                    <a:pt x="954" y="2502"/>
                    <a:pt x="915" y="2639"/>
                  </a:cubicBezTo>
                  <a:cubicBezTo>
                    <a:pt x="903" y="2681"/>
                    <a:pt x="938" y="2708"/>
                    <a:pt x="972" y="2708"/>
                  </a:cubicBezTo>
                  <a:cubicBezTo>
                    <a:pt x="994" y="2708"/>
                    <a:pt x="1016" y="2696"/>
                    <a:pt x="1023" y="2668"/>
                  </a:cubicBezTo>
                  <a:lnTo>
                    <a:pt x="1170" y="2139"/>
                  </a:lnTo>
                  <a:cubicBezTo>
                    <a:pt x="1239" y="2100"/>
                    <a:pt x="1317" y="2052"/>
                    <a:pt x="1396" y="2012"/>
                  </a:cubicBezTo>
                  <a:cubicBezTo>
                    <a:pt x="1455" y="2081"/>
                    <a:pt x="1533" y="2120"/>
                    <a:pt x="1621" y="2139"/>
                  </a:cubicBezTo>
                  <a:lnTo>
                    <a:pt x="1621" y="2394"/>
                  </a:lnTo>
                  <a:cubicBezTo>
                    <a:pt x="1621" y="2394"/>
                    <a:pt x="1611" y="2394"/>
                    <a:pt x="1611" y="2404"/>
                  </a:cubicBezTo>
                  <a:cubicBezTo>
                    <a:pt x="1484" y="2531"/>
                    <a:pt x="1357" y="2668"/>
                    <a:pt x="1219" y="2796"/>
                  </a:cubicBezTo>
                  <a:cubicBezTo>
                    <a:pt x="1181" y="2834"/>
                    <a:pt x="1220" y="2890"/>
                    <a:pt x="1262" y="2890"/>
                  </a:cubicBezTo>
                  <a:cubicBezTo>
                    <a:pt x="1274" y="2890"/>
                    <a:pt x="1287" y="2885"/>
                    <a:pt x="1298" y="2875"/>
                  </a:cubicBezTo>
                  <a:cubicBezTo>
                    <a:pt x="1405" y="2766"/>
                    <a:pt x="1513" y="2649"/>
                    <a:pt x="1621" y="2541"/>
                  </a:cubicBezTo>
                  <a:lnTo>
                    <a:pt x="1621" y="2943"/>
                  </a:lnTo>
                  <a:cubicBezTo>
                    <a:pt x="1621" y="2953"/>
                    <a:pt x="1611" y="2953"/>
                    <a:pt x="1611" y="2962"/>
                  </a:cubicBezTo>
                  <a:lnTo>
                    <a:pt x="1219" y="3354"/>
                  </a:lnTo>
                  <a:cubicBezTo>
                    <a:pt x="1181" y="3393"/>
                    <a:pt x="1220" y="3449"/>
                    <a:pt x="1262" y="3449"/>
                  </a:cubicBezTo>
                  <a:cubicBezTo>
                    <a:pt x="1274" y="3449"/>
                    <a:pt x="1287" y="3444"/>
                    <a:pt x="1298" y="3433"/>
                  </a:cubicBezTo>
                  <a:cubicBezTo>
                    <a:pt x="1405" y="3315"/>
                    <a:pt x="1513" y="3208"/>
                    <a:pt x="1621" y="3100"/>
                  </a:cubicBezTo>
                  <a:lnTo>
                    <a:pt x="1621" y="3178"/>
                  </a:lnTo>
                  <a:lnTo>
                    <a:pt x="1621" y="3511"/>
                  </a:lnTo>
                  <a:cubicBezTo>
                    <a:pt x="1621" y="3546"/>
                    <a:pt x="1648" y="3563"/>
                    <a:pt x="1675" y="3563"/>
                  </a:cubicBezTo>
                  <a:cubicBezTo>
                    <a:pt x="1702" y="3563"/>
                    <a:pt x="1729" y="3546"/>
                    <a:pt x="1729" y="3511"/>
                  </a:cubicBezTo>
                  <a:lnTo>
                    <a:pt x="1729" y="3110"/>
                  </a:lnTo>
                  <a:cubicBezTo>
                    <a:pt x="1836" y="3217"/>
                    <a:pt x="1934" y="3325"/>
                    <a:pt x="2043" y="3433"/>
                  </a:cubicBezTo>
                  <a:cubicBezTo>
                    <a:pt x="2053" y="3444"/>
                    <a:pt x="2066" y="3449"/>
                    <a:pt x="2078" y="3449"/>
                  </a:cubicBezTo>
                  <a:cubicBezTo>
                    <a:pt x="2120" y="3449"/>
                    <a:pt x="2159" y="3393"/>
                    <a:pt x="2121" y="3354"/>
                  </a:cubicBezTo>
                  <a:cubicBezTo>
                    <a:pt x="1993" y="3217"/>
                    <a:pt x="1856" y="3090"/>
                    <a:pt x="1729" y="2962"/>
                  </a:cubicBezTo>
                  <a:lnTo>
                    <a:pt x="1729" y="2953"/>
                  </a:lnTo>
                  <a:lnTo>
                    <a:pt x="1729" y="2561"/>
                  </a:lnTo>
                  <a:cubicBezTo>
                    <a:pt x="1836" y="2659"/>
                    <a:pt x="1934" y="2766"/>
                    <a:pt x="2043" y="2875"/>
                  </a:cubicBezTo>
                  <a:cubicBezTo>
                    <a:pt x="2053" y="2885"/>
                    <a:pt x="2066" y="2890"/>
                    <a:pt x="2078" y="2890"/>
                  </a:cubicBezTo>
                  <a:cubicBezTo>
                    <a:pt x="2120" y="2890"/>
                    <a:pt x="2159" y="2834"/>
                    <a:pt x="2121" y="2796"/>
                  </a:cubicBezTo>
                  <a:lnTo>
                    <a:pt x="1729" y="2404"/>
                  </a:lnTo>
                  <a:lnTo>
                    <a:pt x="1729" y="2139"/>
                  </a:lnTo>
                  <a:cubicBezTo>
                    <a:pt x="1827" y="2120"/>
                    <a:pt x="1905" y="2081"/>
                    <a:pt x="1964" y="2012"/>
                  </a:cubicBezTo>
                  <a:cubicBezTo>
                    <a:pt x="2032" y="2052"/>
                    <a:pt x="2111" y="2091"/>
                    <a:pt x="2180" y="2130"/>
                  </a:cubicBezTo>
                  <a:lnTo>
                    <a:pt x="2180" y="2150"/>
                  </a:lnTo>
                  <a:lnTo>
                    <a:pt x="2326" y="2679"/>
                  </a:lnTo>
                  <a:cubicBezTo>
                    <a:pt x="2334" y="2706"/>
                    <a:pt x="2356" y="2718"/>
                    <a:pt x="2378" y="2718"/>
                  </a:cubicBezTo>
                  <a:cubicBezTo>
                    <a:pt x="2412" y="2718"/>
                    <a:pt x="2446" y="2690"/>
                    <a:pt x="2434" y="2649"/>
                  </a:cubicBezTo>
                  <a:cubicBezTo>
                    <a:pt x="2395" y="2502"/>
                    <a:pt x="2346" y="2355"/>
                    <a:pt x="2307" y="2208"/>
                  </a:cubicBezTo>
                  <a:lnTo>
                    <a:pt x="2307" y="2208"/>
                  </a:lnTo>
                  <a:lnTo>
                    <a:pt x="2659" y="2414"/>
                  </a:lnTo>
                  <a:lnTo>
                    <a:pt x="2659" y="2433"/>
                  </a:lnTo>
                  <a:lnTo>
                    <a:pt x="2807" y="2962"/>
                  </a:lnTo>
                  <a:cubicBezTo>
                    <a:pt x="2815" y="2990"/>
                    <a:pt x="2836" y="3002"/>
                    <a:pt x="2858" y="3002"/>
                  </a:cubicBezTo>
                  <a:cubicBezTo>
                    <a:pt x="2892" y="3002"/>
                    <a:pt x="2926" y="2975"/>
                    <a:pt x="2914" y="2933"/>
                  </a:cubicBezTo>
                  <a:cubicBezTo>
                    <a:pt x="2875" y="2786"/>
                    <a:pt x="2836" y="2639"/>
                    <a:pt x="2787" y="2492"/>
                  </a:cubicBezTo>
                  <a:lnTo>
                    <a:pt x="2787" y="2492"/>
                  </a:lnTo>
                  <a:cubicBezTo>
                    <a:pt x="2816" y="2502"/>
                    <a:pt x="2836" y="2512"/>
                    <a:pt x="2855" y="2522"/>
                  </a:cubicBezTo>
                  <a:cubicBezTo>
                    <a:pt x="2953" y="2581"/>
                    <a:pt x="3051" y="2639"/>
                    <a:pt x="3149" y="2688"/>
                  </a:cubicBezTo>
                  <a:cubicBezTo>
                    <a:pt x="3159" y="2694"/>
                    <a:pt x="3168" y="2697"/>
                    <a:pt x="3177" y="2697"/>
                  </a:cubicBezTo>
                  <a:cubicBezTo>
                    <a:pt x="3221" y="2697"/>
                    <a:pt x="3248" y="2625"/>
                    <a:pt x="3199" y="2600"/>
                  </a:cubicBezTo>
                  <a:cubicBezTo>
                    <a:pt x="3091" y="2531"/>
                    <a:pt x="2973" y="2463"/>
                    <a:pt x="2855" y="2404"/>
                  </a:cubicBezTo>
                  <a:cubicBezTo>
                    <a:pt x="3003" y="2365"/>
                    <a:pt x="3140" y="2326"/>
                    <a:pt x="3287" y="2287"/>
                  </a:cubicBezTo>
                  <a:cubicBezTo>
                    <a:pt x="3350" y="2277"/>
                    <a:pt x="3330" y="2186"/>
                    <a:pt x="3274" y="2186"/>
                  </a:cubicBezTo>
                  <a:cubicBezTo>
                    <a:pt x="3269" y="2186"/>
                    <a:pt x="3263" y="2187"/>
                    <a:pt x="3258" y="2189"/>
                  </a:cubicBezTo>
                  <a:cubicBezTo>
                    <a:pt x="3081" y="2228"/>
                    <a:pt x="2905" y="2277"/>
                    <a:pt x="2718" y="2326"/>
                  </a:cubicBezTo>
                  <a:cubicBezTo>
                    <a:pt x="2611" y="2257"/>
                    <a:pt x="2493" y="2189"/>
                    <a:pt x="2376" y="2120"/>
                  </a:cubicBezTo>
                  <a:cubicBezTo>
                    <a:pt x="2522" y="2091"/>
                    <a:pt x="2659" y="2052"/>
                    <a:pt x="2807" y="2012"/>
                  </a:cubicBezTo>
                  <a:cubicBezTo>
                    <a:pt x="2872" y="1994"/>
                    <a:pt x="2848" y="1904"/>
                    <a:pt x="2786" y="1904"/>
                  </a:cubicBezTo>
                  <a:cubicBezTo>
                    <a:pt x="2783" y="1904"/>
                    <a:pt x="2780" y="1904"/>
                    <a:pt x="2777" y="1904"/>
                  </a:cubicBezTo>
                  <a:cubicBezTo>
                    <a:pt x="2601" y="1954"/>
                    <a:pt x="2415" y="2002"/>
                    <a:pt x="2238" y="2041"/>
                  </a:cubicBezTo>
                  <a:cubicBezTo>
                    <a:pt x="2170" y="2002"/>
                    <a:pt x="2091" y="1963"/>
                    <a:pt x="2023" y="1914"/>
                  </a:cubicBezTo>
                  <a:cubicBezTo>
                    <a:pt x="2043" y="1875"/>
                    <a:pt x="2052" y="1816"/>
                    <a:pt x="2052" y="1767"/>
                  </a:cubicBezTo>
                  <a:cubicBezTo>
                    <a:pt x="2052" y="1718"/>
                    <a:pt x="2043" y="1679"/>
                    <a:pt x="2032" y="1640"/>
                  </a:cubicBezTo>
                  <a:cubicBezTo>
                    <a:pt x="2101" y="1601"/>
                    <a:pt x="2170" y="1562"/>
                    <a:pt x="2228" y="1522"/>
                  </a:cubicBezTo>
                  <a:cubicBezTo>
                    <a:pt x="2238" y="1532"/>
                    <a:pt x="2238" y="1532"/>
                    <a:pt x="2248" y="1532"/>
                  </a:cubicBezTo>
                  <a:cubicBezTo>
                    <a:pt x="2424" y="1581"/>
                    <a:pt x="2601" y="1620"/>
                    <a:pt x="2777" y="1669"/>
                  </a:cubicBezTo>
                  <a:cubicBezTo>
                    <a:pt x="2783" y="1671"/>
                    <a:pt x="2788" y="1671"/>
                    <a:pt x="2793" y="1671"/>
                  </a:cubicBezTo>
                  <a:cubicBezTo>
                    <a:pt x="2850" y="1671"/>
                    <a:pt x="2869" y="1580"/>
                    <a:pt x="2807" y="1562"/>
                  </a:cubicBezTo>
                  <a:lnTo>
                    <a:pt x="2365" y="1444"/>
                  </a:lnTo>
                  <a:cubicBezTo>
                    <a:pt x="2483" y="1385"/>
                    <a:pt x="2601" y="1316"/>
                    <a:pt x="2718" y="1248"/>
                  </a:cubicBezTo>
                  <a:cubicBezTo>
                    <a:pt x="2718" y="1248"/>
                    <a:pt x="2728" y="1248"/>
                    <a:pt x="2728" y="1257"/>
                  </a:cubicBezTo>
                  <a:cubicBezTo>
                    <a:pt x="2905" y="1297"/>
                    <a:pt x="3081" y="1346"/>
                    <a:pt x="3267" y="1395"/>
                  </a:cubicBezTo>
                  <a:cubicBezTo>
                    <a:pt x="3270" y="1395"/>
                    <a:pt x="3274" y="1395"/>
                    <a:pt x="3277" y="1395"/>
                  </a:cubicBezTo>
                  <a:cubicBezTo>
                    <a:pt x="3338" y="1395"/>
                    <a:pt x="3353" y="1306"/>
                    <a:pt x="3297" y="1287"/>
                  </a:cubicBezTo>
                  <a:cubicBezTo>
                    <a:pt x="3140" y="1248"/>
                    <a:pt x="2993" y="1209"/>
                    <a:pt x="2846" y="1170"/>
                  </a:cubicBezTo>
                  <a:cubicBezTo>
                    <a:pt x="2866" y="1159"/>
                    <a:pt x="2885" y="1150"/>
                    <a:pt x="2914" y="1130"/>
                  </a:cubicBezTo>
                  <a:cubicBezTo>
                    <a:pt x="3003" y="1081"/>
                    <a:pt x="3101" y="1022"/>
                    <a:pt x="3199" y="963"/>
                  </a:cubicBezTo>
                  <a:cubicBezTo>
                    <a:pt x="3248" y="939"/>
                    <a:pt x="3221" y="866"/>
                    <a:pt x="3177" y="866"/>
                  </a:cubicBezTo>
                  <a:cubicBezTo>
                    <a:pt x="3168" y="866"/>
                    <a:pt x="3159" y="869"/>
                    <a:pt x="3149" y="876"/>
                  </a:cubicBezTo>
                  <a:cubicBezTo>
                    <a:pt x="3032" y="934"/>
                    <a:pt x="2914" y="1003"/>
                    <a:pt x="2807" y="1072"/>
                  </a:cubicBezTo>
                  <a:cubicBezTo>
                    <a:pt x="2846" y="924"/>
                    <a:pt x="2885" y="787"/>
                    <a:pt x="2924" y="640"/>
                  </a:cubicBezTo>
                  <a:cubicBezTo>
                    <a:pt x="2937" y="604"/>
                    <a:pt x="2900" y="579"/>
                    <a:pt x="2865" y="579"/>
                  </a:cubicBezTo>
                  <a:cubicBezTo>
                    <a:pt x="2844" y="579"/>
                    <a:pt x="2824" y="588"/>
                    <a:pt x="2816" y="611"/>
                  </a:cubicBezTo>
                  <a:cubicBezTo>
                    <a:pt x="2768" y="787"/>
                    <a:pt x="2718" y="974"/>
                    <a:pt x="2670" y="1150"/>
                  </a:cubicBezTo>
                  <a:cubicBezTo>
                    <a:pt x="2552" y="1218"/>
                    <a:pt x="2434" y="1277"/>
                    <a:pt x="2317" y="1346"/>
                  </a:cubicBezTo>
                  <a:cubicBezTo>
                    <a:pt x="2356" y="1209"/>
                    <a:pt x="2405" y="1061"/>
                    <a:pt x="2444" y="924"/>
                  </a:cubicBezTo>
                  <a:cubicBezTo>
                    <a:pt x="2450" y="883"/>
                    <a:pt x="2417" y="856"/>
                    <a:pt x="2385" y="856"/>
                  </a:cubicBezTo>
                  <a:cubicBezTo>
                    <a:pt x="2364" y="856"/>
                    <a:pt x="2344" y="868"/>
                    <a:pt x="2336" y="895"/>
                  </a:cubicBezTo>
                  <a:lnTo>
                    <a:pt x="2189" y="1424"/>
                  </a:lnTo>
                  <a:lnTo>
                    <a:pt x="1984" y="1542"/>
                  </a:lnTo>
                  <a:cubicBezTo>
                    <a:pt x="1925" y="1464"/>
                    <a:pt x="1836" y="1405"/>
                    <a:pt x="1729" y="1395"/>
                  </a:cubicBezTo>
                  <a:lnTo>
                    <a:pt x="1729" y="1170"/>
                  </a:lnTo>
                  <a:cubicBezTo>
                    <a:pt x="1738" y="1170"/>
                    <a:pt x="1738" y="1170"/>
                    <a:pt x="1749" y="1159"/>
                  </a:cubicBezTo>
                  <a:cubicBezTo>
                    <a:pt x="1876" y="1032"/>
                    <a:pt x="2003" y="895"/>
                    <a:pt x="2130" y="767"/>
                  </a:cubicBezTo>
                  <a:cubicBezTo>
                    <a:pt x="2169" y="730"/>
                    <a:pt x="2130" y="674"/>
                    <a:pt x="2087" y="674"/>
                  </a:cubicBezTo>
                  <a:cubicBezTo>
                    <a:pt x="2075" y="674"/>
                    <a:pt x="2063" y="678"/>
                    <a:pt x="2052" y="689"/>
                  </a:cubicBezTo>
                  <a:cubicBezTo>
                    <a:pt x="1945" y="797"/>
                    <a:pt x="1836" y="915"/>
                    <a:pt x="1729" y="1022"/>
                  </a:cubicBezTo>
                  <a:lnTo>
                    <a:pt x="1729" y="621"/>
                  </a:lnTo>
                  <a:lnTo>
                    <a:pt x="1749" y="601"/>
                  </a:lnTo>
                  <a:cubicBezTo>
                    <a:pt x="1876" y="473"/>
                    <a:pt x="2003" y="346"/>
                    <a:pt x="2130" y="209"/>
                  </a:cubicBezTo>
                  <a:cubicBezTo>
                    <a:pt x="2169" y="171"/>
                    <a:pt x="2130" y="115"/>
                    <a:pt x="2088" y="115"/>
                  </a:cubicBezTo>
                  <a:cubicBezTo>
                    <a:pt x="2076" y="115"/>
                    <a:pt x="2063" y="120"/>
                    <a:pt x="2052" y="131"/>
                  </a:cubicBezTo>
                  <a:cubicBezTo>
                    <a:pt x="1945" y="248"/>
                    <a:pt x="1836" y="356"/>
                    <a:pt x="1729" y="464"/>
                  </a:cubicBezTo>
                  <a:lnTo>
                    <a:pt x="1729" y="386"/>
                  </a:lnTo>
                  <a:lnTo>
                    <a:pt x="1729" y="52"/>
                  </a:lnTo>
                  <a:cubicBezTo>
                    <a:pt x="1729" y="18"/>
                    <a:pt x="1702" y="1"/>
                    <a:pt x="167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24"/>
            <p:cNvSpPr/>
            <p:nvPr/>
          </p:nvSpPr>
          <p:spPr>
            <a:xfrm>
              <a:off x="349923" y="483083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24"/>
            <p:cNvSpPr/>
            <p:nvPr/>
          </p:nvSpPr>
          <p:spPr>
            <a:xfrm>
              <a:off x="349923" y="487229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24"/>
            <p:cNvSpPr/>
            <p:nvPr/>
          </p:nvSpPr>
          <p:spPr>
            <a:xfrm>
              <a:off x="349923" y="491239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24"/>
            <p:cNvSpPr/>
            <p:nvPr/>
          </p:nvSpPr>
          <p:spPr>
            <a:xfrm>
              <a:off x="349923" y="495402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24"/>
            <p:cNvSpPr/>
            <p:nvPr/>
          </p:nvSpPr>
          <p:spPr>
            <a:xfrm>
              <a:off x="349923" y="499564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24"/>
            <p:cNvSpPr/>
            <p:nvPr/>
          </p:nvSpPr>
          <p:spPr>
            <a:xfrm>
              <a:off x="349923" y="503727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24"/>
            <p:cNvSpPr/>
            <p:nvPr/>
          </p:nvSpPr>
          <p:spPr>
            <a:xfrm>
              <a:off x="349923" y="507720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24"/>
            <p:cNvSpPr/>
            <p:nvPr/>
          </p:nvSpPr>
          <p:spPr>
            <a:xfrm>
              <a:off x="349923" y="516045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24"/>
            <p:cNvSpPr/>
            <p:nvPr/>
          </p:nvSpPr>
          <p:spPr>
            <a:xfrm>
              <a:off x="349923" y="520208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24"/>
            <p:cNvSpPr/>
            <p:nvPr/>
          </p:nvSpPr>
          <p:spPr>
            <a:xfrm>
              <a:off x="349923" y="524201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24"/>
            <p:cNvSpPr/>
            <p:nvPr/>
          </p:nvSpPr>
          <p:spPr>
            <a:xfrm>
              <a:off x="349923" y="528364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24"/>
            <p:cNvSpPr/>
            <p:nvPr/>
          </p:nvSpPr>
          <p:spPr>
            <a:xfrm>
              <a:off x="349923" y="532526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24"/>
            <p:cNvSpPr/>
            <p:nvPr/>
          </p:nvSpPr>
          <p:spPr>
            <a:xfrm>
              <a:off x="349923" y="536689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24"/>
            <p:cNvSpPr/>
            <p:nvPr/>
          </p:nvSpPr>
          <p:spPr>
            <a:xfrm>
              <a:off x="349923" y="544845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24"/>
            <p:cNvSpPr/>
            <p:nvPr/>
          </p:nvSpPr>
          <p:spPr>
            <a:xfrm>
              <a:off x="349923" y="549007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24"/>
            <p:cNvSpPr/>
            <p:nvPr/>
          </p:nvSpPr>
          <p:spPr>
            <a:xfrm>
              <a:off x="349923" y="553170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24"/>
            <p:cNvSpPr/>
            <p:nvPr/>
          </p:nvSpPr>
          <p:spPr>
            <a:xfrm>
              <a:off x="349923" y="557163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24"/>
            <p:cNvSpPr/>
            <p:nvPr/>
          </p:nvSpPr>
          <p:spPr>
            <a:xfrm>
              <a:off x="349923" y="561343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7"/>
                    <a:pt x="29" y="137"/>
                    <a:pt x="69" y="137"/>
                  </a:cubicBezTo>
                  <a:cubicBezTo>
                    <a:pt x="98" y="137"/>
                    <a:pt x="127" y="107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24"/>
            <p:cNvSpPr/>
            <p:nvPr/>
          </p:nvSpPr>
          <p:spPr>
            <a:xfrm>
              <a:off x="349923" y="565488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24"/>
            <p:cNvSpPr/>
            <p:nvPr/>
          </p:nvSpPr>
          <p:spPr>
            <a:xfrm>
              <a:off x="349923" y="573661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24"/>
            <p:cNvSpPr/>
            <p:nvPr/>
          </p:nvSpPr>
          <p:spPr>
            <a:xfrm>
              <a:off x="349923" y="577807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24"/>
            <p:cNvSpPr/>
            <p:nvPr/>
          </p:nvSpPr>
          <p:spPr>
            <a:xfrm>
              <a:off x="349923" y="5819869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24"/>
            <p:cNvSpPr/>
            <p:nvPr/>
          </p:nvSpPr>
          <p:spPr>
            <a:xfrm>
              <a:off x="349923" y="586132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24"/>
            <p:cNvSpPr/>
            <p:nvPr/>
          </p:nvSpPr>
          <p:spPr>
            <a:xfrm>
              <a:off x="349923" y="5901255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24"/>
            <p:cNvSpPr/>
            <p:nvPr/>
          </p:nvSpPr>
          <p:spPr>
            <a:xfrm>
              <a:off x="349923" y="363027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4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4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24"/>
            <p:cNvSpPr/>
            <p:nvPr/>
          </p:nvSpPr>
          <p:spPr>
            <a:xfrm>
              <a:off x="349923" y="367207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24"/>
            <p:cNvSpPr/>
            <p:nvPr/>
          </p:nvSpPr>
          <p:spPr>
            <a:xfrm>
              <a:off x="349923" y="3713529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24"/>
            <p:cNvSpPr/>
            <p:nvPr/>
          </p:nvSpPr>
          <p:spPr>
            <a:xfrm>
              <a:off x="349923" y="375532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24"/>
            <p:cNvSpPr/>
            <p:nvPr/>
          </p:nvSpPr>
          <p:spPr>
            <a:xfrm>
              <a:off x="349923" y="379525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3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24"/>
            <p:cNvSpPr/>
            <p:nvPr/>
          </p:nvSpPr>
          <p:spPr>
            <a:xfrm>
              <a:off x="349923" y="3836712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24"/>
            <p:cNvSpPr/>
            <p:nvPr/>
          </p:nvSpPr>
          <p:spPr>
            <a:xfrm>
              <a:off x="349923" y="387850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37"/>
                    <a:pt x="69" y="137"/>
                  </a:cubicBezTo>
                  <a:cubicBezTo>
                    <a:pt x="98" y="137"/>
                    <a:pt x="127" y="9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24"/>
            <p:cNvSpPr/>
            <p:nvPr/>
          </p:nvSpPr>
          <p:spPr>
            <a:xfrm>
              <a:off x="349923" y="391996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24"/>
            <p:cNvSpPr/>
            <p:nvPr/>
          </p:nvSpPr>
          <p:spPr>
            <a:xfrm>
              <a:off x="349923" y="396176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24"/>
            <p:cNvSpPr/>
            <p:nvPr/>
          </p:nvSpPr>
          <p:spPr>
            <a:xfrm>
              <a:off x="349923" y="400169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24"/>
            <p:cNvSpPr/>
            <p:nvPr/>
          </p:nvSpPr>
          <p:spPr>
            <a:xfrm>
              <a:off x="349923" y="4043149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24"/>
            <p:cNvSpPr/>
            <p:nvPr/>
          </p:nvSpPr>
          <p:spPr>
            <a:xfrm>
              <a:off x="349923" y="408494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24"/>
            <p:cNvSpPr/>
            <p:nvPr/>
          </p:nvSpPr>
          <p:spPr>
            <a:xfrm>
              <a:off x="349923" y="416650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24"/>
            <p:cNvSpPr/>
            <p:nvPr/>
          </p:nvSpPr>
          <p:spPr>
            <a:xfrm>
              <a:off x="349923" y="420812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24"/>
            <p:cNvSpPr/>
            <p:nvPr/>
          </p:nvSpPr>
          <p:spPr>
            <a:xfrm>
              <a:off x="349923" y="424975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24"/>
            <p:cNvSpPr/>
            <p:nvPr/>
          </p:nvSpPr>
          <p:spPr>
            <a:xfrm>
              <a:off x="349923" y="429138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24"/>
            <p:cNvSpPr/>
            <p:nvPr/>
          </p:nvSpPr>
          <p:spPr>
            <a:xfrm>
              <a:off x="349923" y="433131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24"/>
            <p:cNvSpPr/>
            <p:nvPr/>
          </p:nvSpPr>
          <p:spPr>
            <a:xfrm>
              <a:off x="349923" y="437293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24"/>
            <p:cNvSpPr/>
            <p:nvPr/>
          </p:nvSpPr>
          <p:spPr>
            <a:xfrm>
              <a:off x="349923" y="441456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24"/>
            <p:cNvSpPr/>
            <p:nvPr/>
          </p:nvSpPr>
          <p:spPr>
            <a:xfrm>
              <a:off x="338199" y="4777488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1"/>
                  </a:moveTo>
                  <a:cubicBezTo>
                    <a:pt x="59" y="1"/>
                    <a:pt x="0" y="60"/>
                    <a:pt x="0" y="13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3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24"/>
            <p:cNvSpPr/>
            <p:nvPr/>
          </p:nvSpPr>
          <p:spPr>
            <a:xfrm>
              <a:off x="338199" y="5107278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0"/>
                  </a:moveTo>
                  <a:cubicBezTo>
                    <a:pt x="59" y="0"/>
                    <a:pt x="0" y="59"/>
                    <a:pt x="0" y="137"/>
                  </a:cubicBezTo>
                  <a:cubicBezTo>
                    <a:pt x="0" y="205"/>
                    <a:pt x="59" y="264"/>
                    <a:pt x="138" y="264"/>
                  </a:cubicBezTo>
                  <a:cubicBezTo>
                    <a:pt x="207" y="264"/>
                    <a:pt x="265" y="205"/>
                    <a:pt x="265" y="137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24"/>
            <p:cNvSpPr/>
            <p:nvPr/>
          </p:nvSpPr>
          <p:spPr>
            <a:xfrm>
              <a:off x="338199" y="5396970"/>
              <a:ext cx="45195" cy="43327"/>
            </a:xfrm>
            <a:custGeom>
              <a:avLst/>
              <a:gdLst/>
              <a:ahLst/>
              <a:cxnLst/>
              <a:rect l="l" t="t" r="r" b="b"/>
              <a:pathLst>
                <a:path w="266" h="255" extrusionOk="0">
                  <a:moveTo>
                    <a:pt x="138" y="0"/>
                  </a:moveTo>
                  <a:cubicBezTo>
                    <a:pt x="59" y="0"/>
                    <a:pt x="0" y="59"/>
                    <a:pt x="0" y="127"/>
                  </a:cubicBezTo>
                  <a:cubicBezTo>
                    <a:pt x="0" y="196"/>
                    <a:pt x="59" y="255"/>
                    <a:pt x="138" y="255"/>
                  </a:cubicBezTo>
                  <a:cubicBezTo>
                    <a:pt x="207" y="255"/>
                    <a:pt x="265" y="196"/>
                    <a:pt x="265" y="127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24"/>
            <p:cNvSpPr/>
            <p:nvPr/>
          </p:nvSpPr>
          <p:spPr>
            <a:xfrm>
              <a:off x="338199" y="5684793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207"/>
                    <a:pt x="59" y="266"/>
                    <a:pt x="138" y="266"/>
                  </a:cubicBezTo>
                  <a:cubicBezTo>
                    <a:pt x="207" y="266"/>
                    <a:pt x="265" y="207"/>
                    <a:pt x="265" y="129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24"/>
            <p:cNvSpPr/>
            <p:nvPr/>
          </p:nvSpPr>
          <p:spPr>
            <a:xfrm>
              <a:off x="338199" y="4114850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1"/>
                  </a:moveTo>
                  <a:cubicBezTo>
                    <a:pt x="59" y="1"/>
                    <a:pt x="0" y="60"/>
                    <a:pt x="0" y="12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2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24"/>
            <p:cNvSpPr/>
            <p:nvPr/>
          </p:nvSpPr>
          <p:spPr>
            <a:xfrm>
              <a:off x="338199" y="4444470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1"/>
                  </a:moveTo>
                  <a:cubicBezTo>
                    <a:pt x="59" y="1"/>
                    <a:pt x="0" y="60"/>
                    <a:pt x="0" y="12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2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24"/>
            <p:cNvSpPr/>
            <p:nvPr/>
          </p:nvSpPr>
          <p:spPr>
            <a:xfrm>
              <a:off x="349923" y="449612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24"/>
            <p:cNvSpPr/>
            <p:nvPr/>
          </p:nvSpPr>
          <p:spPr>
            <a:xfrm>
              <a:off x="349923" y="453774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24"/>
            <p:cNvSpPr/>
            <p:nvPr/>
          </p:nvSpPr>
          <p:spPr>
            <a:xfrm>
              <a:off x="349923" y="457937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24"/>
            <p:cNvSpPr/>
            <p:nvPr/>
          </p:nvSpPr>
          <p:spPr>
            <a:xfrm>
              <a:off x="349923" y="462100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5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5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24"/>
            <p:cNvSpPr/>
            <p:nvPr/>
          </p:nvSpPr>
          <p:spPr>
            <a:xfrm>
              <a:off x="349923" y="4660932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24"/>
            <p:cNvSpPr/>
            <p:nvPr/>
          </p:nvSpPr>
          <p:spPr>
            <a:xfrm>
              <a:off x="349923" y="470255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24"/>
            <p:cNvSpPr/>
            <p:nvPr/>
          </p:nvSpPr>
          <p:spPr>
            <a:xfrm>
              <a:off x="349923" y="474418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24"/>
            <p:cNvSpPr/>
            <p:nvPr/>
          </p:nvSpPr>
          <p:spPr>
            <a:xfrm>
              <a:off x="349923" y="333735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24"/>
            <p:cNvSpPr/>
            <p:nvPr/>
          </p:nvSpPr>
          <p:spPr>
            <a:xfrm>
              <a:off x="349923" y="337728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24"/>
            <p:cNvSpPr/>
            <p:nvPr/>
          </p:nvSpPr>
          <p:spPr>
            <a:xfrm>
              <a:off x="349923" y="341891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24"/>
            <p:cNvSpPr/>
            <p:nvPr/>
          </p:nvSpPr>
          <p:spPr>
            <a:xfrm>
              <a:off x="349923" y="346053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24"/>
            <p:cNvSpPr/>
            <p:nvPr/>
          </p:nvSpPr>
          <p:spPr>
            <a:xfrm>
              <a:off x="349923" y="350216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5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5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24"/>
            <p:cNvSpPr/>
            <p:nvPr/>
          </p:nvSpPr>
          <p:spPr>
            <a:xfrm>
              <a:off x="349923" y="354209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24"/>
            <p:cNvSpPr/>
            <p:nvPr/>
          </p:nvSpPr>
          <p:spPr>
            <a:xfrm>
              <a:off x="349923" y="358372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24"/>
            <p:cNvSpPr/>
            <p:nvPr/>
          </p:nvSpPr>
          <p:spPr>
            <a:xfrm>
              <a:off x="349923" y="2261671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24"/>
            <p:cNvSpPr/>
            <p:nvPr/>
          </p:nvSpPr>
          <p:spPr>
            <a:xfrm>
              <a:off x="349923" y="2301599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24"/>
            <p:cNvSpPr/>
            <p:nvPr/>
          </p:nvSpPr>
          <p:spPr>
            <a:xfrm>
              <a:off x="349923" y="234339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24"/>
            <p:cNvSpPr/>
            <p:nvPr/>
          </p:nvSpPr>
          <p:spPr>
            <a:xfrm>
              <a:off x="349923" y="238485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24"/>
            <p:cNvSpPr/>
            <p:nvPr/>
          </p:nvSpPr>
          <p:spPr>
            <a:xfrm>
              <a:off x="349923" y="242665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24"/>
            <p:cNvSpPr/>
            <p:nvPr/>
          </p:nvSpPr>
          <p:spPr>
            <a:xfrm>
              <a:off x="349923" y="246657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24"/>
            <p:cNvSpPr/>
            <p:nvPr/>
          </p:nvSpPr>
          <p:spPr>
            <a:xfrm>
              <a:off x="349923" y="250820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24"/>
            <p:cNvSpPr/>
            <p:nvPr/>
          </p:nvSpPr>
          <p:spPr>
            <a:xfrm>
              <a:off x="349923" y="254983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24"/>
            <p:cNvSpPr/>
            <p:nvPr/>
          </p:nvSpPr>
          <p:spPr>
            <a:xfrm>
              <a:off x="349923" y="259146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24"/>
            <p:cNvSpPr/>
            <p:nvPr/>
          </p:nvSpPr>
          <p:spPr>
            <a:xfrm>
              <a:off x="349923" y="267301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24"/>
            <p:cNvSpPr/>
            <p:nvPr/>
          </p:nvSpPr>
          <p:spPr>
            <a:xfrm>
              <a:off x="349923" y="271464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24"/>
            <p:cNvSpPr/>
            <p:nvPr/>
          </p:nvSpPr>
          <p:spPr>
            <a:xfrm>
              <a:off x="349923" y="275627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5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5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24"/>
            <p:cNvSpPr/>
            <p:nvPr/>
          </p:nvSpPr>
          <p:spPr>
            <a:xfrm>
              <a:off x="349923" y="279619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24"/>
            <p:cNvSpPr/>
            <p:nvPr/>
          </p:nvSpPr>
          <p:spPr>
            <a:xfrm>
              <a:off x="349923" y="283782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24"/>
            <p:cNvSpPr/>
            <p:nvPr/>
          </p:nvSpPr>
          <p:spPr>
            <a:xfrm>
              <a:off x="349923" y="287945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24"/>
            <p:cNvSpPr/>
            <p:nvPr/>
          </p:nvSpPr>
          <p:spPr>
            <a:xfrm>
              <a:off x="349923" y="2921081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24"/>
            <p:cNvSpPr/>
            <p:nvPr/>
          </p:nvSpPr>
          <p:spPr>
            <a:xfrm>
              <a:off x="338199" y="3284003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0"/>
                  </a:moveTo>
                  <a:cubicBezTo>
                    <a:pt x="59" y="0"/>
                    <a:pt x="0" y="59"/>
                    <a:pt x="0" y="138"/>
                  </a:cubicBezTo>
                  <a:cubicBezTo>
                    <a:pt x="0" y="207"/>
                    <a:pt x="59" y="265"/>
                    <a:pt x="138" y="265"/>
                  </a:cubicBezTo>
                  <a:cubicBezTo>
                    <a:pt x="207" y="265"/>
                    <a:pt x="265" y="207"/>
                    <a:pt x="265" y="138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24"/>
            <p:cNvSpPr/>
            <p:nvPr/>
          </p:nvSpPr>
          <p:spPr>
            <a:xfrm>
              <a:off x="338199" y="3613623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1"/>
                  </a:moveTo>
                  <a:cubicBezTo>
                    <a:pt x="59" y="1"/>
                    <a:pt x="0" y="60"/>
                    <a:pt x="0" y="138"/>
                  </a:cubicBezTo>
                  <a:cubicBezTo>
                    <a:pt x="0" y="207"/>
                    <a:pt x="59" y="266"/>
                    <a:pt x="138" y="266"/>
                  </a:cubicBezTo>
                  <a:cubicBezTo>
                    <a:pt x="207" y="266"/>
                    <a:pt x="265" y="207"/>
                    <a:pt x="265" y="13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24"/>
            <p:cNvSpPr/>
            <p:nvPr/>
          </p:nvSpPr>
          <p:spPr>
            <a:xfrm>
              <a:off x="338199" y="2621365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38" y="0"/>
                  </a:moveTo>
                  <a:cubicBezTo>
                    <a:pt x="59" y="0"/>
                    <a:pt x="0" y="59"/>
                    <a:pt x="0" y="128"/>
                  </a:cubicBezTo>
                  <a:cubicBezTo>
                    <a:pt x="0" y="196"/>
                    <a:pt x="59" y="255"/>
                    <a:pt x="138" y="255"/>
                  </a:cubicBezTo>
                  <a:cubicBezTo>
                    <a:pt x="207" y="255"/>
                    <a:pt x="265" y="196"/>
                    <a:pt x="265" y="128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24"/>
            <p:cNvSpPr/>
            <p:nvPr/>
          </p:nvSpPr>
          <p:spPr>
            <a:xfrm>
              <a:off x="338199" y="2950985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1"/>
                  </a:moveTo>
                  <a:cubicBezTo>
                    <a:pt x="59" y="1"/>
                    <a:pt x="0" y="59"/>
                    <a:pt x="0" y="128"/>
                  </a:cubicBezTo>
                  <a:cubicBezTo>
                    <a:pt x="0" y="207"/>
                    <a:pt x="59" y="266"/>
                    <a:pt x="138" y="266"/>
                  </a:cubicBezTo>
                  <a:cubicBezTo>
                    <a:pt x="207" y="266"/>
                    <a:pt x="265" y="207"/>
                    <a:pt x="265" y="128"/>
                  </a:cubicBezTo>
                  <a:cubicBezTo>
                    <a:pt x="265" y="59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24"/>
            <p:cNvSpPr/>
            <p:nvPr/>
          </p:nvSpPr>
          <p:spPr>
            <a:xfrm>
              <a:off x="349923" y="3002637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24"/>
            <p:cNvSpPr/>
            <p:nvPr/>
          </p:nvSpPr>
          <p:spPr>
            <a:xfrm>
              <a:off x="349923" y="304426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24"/>
            <p:cNvSpPr/>
            <p:nvPr/>
          </p:nvSpPr>
          <p:spPr>
            <a:xfrm>
              <a:off x="349923" y="308589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24"/>
            <p:cNvSpPr/>
            <p:nvPr/>
          </p:nvSpPr>
          <p:spPr>
            <a:xfrm>
              <a:off x="349923" y="3125819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24"/>
            <p:cNvSpPr/>
            <p:nvPr/>
          </p:nvSpPr>
          <p:spPr>
            <a:xfrm>
              <a:off x="349923" y="316744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24"/>
            <p:cNvSpPr/>
            <p:nvPr/>
          </p:nvSpPr>
          <p:spPr>
            <a:xfrm>
              <a:off x="349923" y="320907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24"/>
            <p:cNvSpPr/>
            <p:nvPr/>
          </p:nvSpPr>
          <p:spPr>
            <a:xfrm>
              <a:off x="349923" y="3250701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0"/>
                    <a:pt x="0" y="5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5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24"/>
            <p:cNvSpPr/>
            <p:nvPr/>
          </p:nvSpPr>
          <p:spPr>
            <a:xfrm>
              <a:off x="349923" y="121283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24"/>
            <p:cNvSpPr/>
            <p:nvPr/>
          </p:nvSpPr>
          <p:spPr>
            <a:xfrm>
              <a:off x="349923" y="125276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24"/>
            <p:cNvSpPr/>
            <p:nvPr/>
          </p:nvSpPr>
          <p:spPr>
            <a:xfrm>
              <a:off x="349923" y="129438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24"/>
            <p:cNvSpPr/>
            <p:nvPr/>
          </p:nvSpPr>
          <p:spPr>
            <a:xfrm>
              <a:off x="349923" y="133601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24"/>
            <p:cNvSpPr/>
            <p:nvPr/>
          </p:nvSpPr>
          <p:spPr>
            <a:xfrm>
              <a:off x="349923" y="137764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24"/>
            <p:cNvSpPr/>
            <p:nvPr/>
          </p:nvSpPr>
          <p:spPr>
            <a:xfrm>
              <a:off x="349923" y="1417572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24"/>
            <p:cNvSpPr/>
            <p:nvPr/>
          </p:nvSpPr>
          <p:spPr>
            <a:xfrm>
              <a:off x="349923" y="145919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24"/>
            <p:cNvSpPr/>
            <p:nvPr/>
          </p:nvSpPr>
          <p:spPr>
            <a:xfrm>
              <a:off x="349923" y="150082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24"/>
            <p:cNvSpPr/>
            <p:nvPr/>
          </p:nvSpPr>
          <p:spPr>
            <a:xfrm>
              <a:off x="349923" y="154245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24"/>
            <p:cNvSpPr/>
            <p:nvPr/>
          </p:nvSpPr>
          <p:spPr>
            <a:xfrm>
              <a:off x="349923" y="162417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7"/>
                    <a:pt x="29" y="137"/>
                    <a:pt x="69" y="137"/>
                  </a:cubicBezTo>
                  <a:cubicBezTo>
                    <a:pt x="98" y="137"/>
                    <a:pt x="127" y="107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24"/>
            <p:cNvSpPr/>
            <p:nvPr/>
          </p:nvSpPr>
          <p:spPr>
            <a:xfrm>
              <a:off x="349923" y="166563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24"/>
            <p:cNvSpPr/>
            <p:nvPr/>
          </p:nvSpPr>
          <p:spPr>
            <a:xfrm>
              <a:off x="349923" y="170743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24"/>
            <p:cNvSpPr/>
            <p:nvPr/>
          </p:nvSpPr>
          <p:spPr>
            <a:xfrm>
              <a:off x="349923" y="174736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24"/>
            <p:cNvSpPr/>
            <p:nvPr/>
          </p:nvSpPr>
          <p:spPr>
            <a:xfrm>
              <a:off x="349923" y="178881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24"/>
            <p:cNvSpPr/>
            <p:nvPr/>
          </p:nvSpPr>
          <p:spPr>
            <a:xfrm>
              <a:off x="349923" y="183061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24"/>
            <p:cNvSpPr/>
            <p:nvPr/>
          </p:nvSpPr>
          <p:spPr>
            <a:xfrm>
              <a:off x="349923" y="187207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24"/>
            <p:cNvSpPr/>
            <p:nvPr/>
          </p:nvSpPr>
          <p:spPr>
            <a:xfrm>
              <a:off x="338199" y="2234996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1"/>
                  </a:moveTo>
                  <a:cubicBezTo>
                    <a:pt x="59" y="1"/>
                    <a:pt x="0" y="60"/>
                    <a:pt x="0" y="138"/>
                  </a:cubicBezTo>
                  <a:cubicBezTo>
                    <a:pt x="0" y="207"/>
                    <a:pt x="59" y="266"/>
                    <a:pt x="138" y="266"/>
                  </a:cubicBezTo>
                  <a:cubicBezTo>
                    <a:pt x="207" y="266"/>
                    <a:pt x="265" y="207"/>
                    <a:pt x="265" y="13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24"/>
            <p:cNvSpPr/>
            <p:nvPr/>
          </p:nvSpPr>
          <p:spPr>
            <a:xfrm>
              <a:off x="338199" y="1572357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38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197"/>
                    <a:pt x="59" y="256"/>
                    <a:pt x="138" y="256"/>
                  </a:cubicBezTo>
                  <a:cubicBezTo>
                    <a:pt x="207" y="256"/>
                    <a:pt x="265" y="197"/>
                    <a:pt x="265" y="129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24"/>
            <p:cNvSpPr/>
            <p:nvPr/>
          </p:nvSpPr>
          <p:spPr>
            <a:xfrm>
              <a:off x="338199" y="1902147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0"/>
                  </a:moveTo>
                  <a:cubicBezTo>
                    <a:pt x="59" y="0"/>
                    <a:pt x="0" y="59"/>
                    <a:pt x="0" y="12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28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24"/>
            <p:cNvSpPr/>
            <p:nvPr/>
          </p:nvSpPr>
          <p:spPr>
            <a:xfrm>
              <a:off x="349923" y="195379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24"/>
            <p:cNvSpPr/>
            <p:nvPr/>
          </p:nvSpPr>
          <p:spPr>
            <a:xfrm>
              <a:off x="349923" y="199525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24"/>
            <p:cNvSpPr/>
            <p:nvPr/>
          </p:nvSpPr>
          <p:spPr>
            <a:xfrm>
              <a:off x="349923" y="203705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24"/>
            <p:cNvSpPr/>
            <p:nvPr/>
          </p:nvSpPr>
          <p:spPr>
            <a:xfrm>
              <a:off x="349923" y="207698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24"/>
            <p:cNvSpPr/>
            <p:nvPr/>
          </p:nvSpPr>
          <p:spPr>
            <a:xfrm>
              <a:off x="349923" y="211860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24"/>
            <p:cNvSpPr/>
            <p:nvPr/>
          </p:nvSpPr>
          <p:spPr>
            <a:xfrm>
              <a:off x="349923" y="216023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24"/>
            <p:cNvSpPr/>
            <p:nvPr/>
          </p:nvSpPr>
          <p:spPr>
            <a:xfrm>
              <a:off x="349923" y="2201694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24"/>
            <p:cNvSpPr/>
            <p:nvPr/>
          </p:nvSpPr>
          <p:spPr>
            <a:xfrm>
              <a:off x="349923" y="13902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24"/>
            <p:cNvSpPr/>
            <p:nvPr/>
          </p:nvSpPr>
          <p:spPr>
            <a:xfrm>
              <a:off x="349923" y="18047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24"/>
            <p:cNvSpPr/>
            <p:nvPr/>
          </p:nvSpPr>
          <p:spPr>
            <a:xfrm>
              <a:off x="349923" y="220405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24"/>
            <p:cNvSpPr/>
            <p:nvPr/>
          </p:nvSpPr>
          <p:spPr>
            <a:xfrm>
              <a:off x="349923" y="26220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24"/>
            <p:cNvSpPr/>
            <p:nvPr/>
          </p:nvSpPr>
          <p:spPr>
            <a:xfrm>
              <a:off x="349923" y="303660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24"/>
            <p:cNvSpPr/>
            <p:nvPr/>
          </p:nvSpPr>
          <p:spPr>
            <a:xfrm>
              <a:off x="349923" y="34545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24"/>
            <p:cNvSpPr/>
            <p:nvPr/>
          </p:nvSpPr>
          <p:spPr>
            <a:xfrm>
              <a:off x="349923" y="38538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24"/>
            <p:cNvSpPr/>
            <p:nvPr/>
          </p:nvSpPr>
          <p:spPr>
            <a:xfrm>
              <a:off x="349923" y="46864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24"/>
            <p:cNvSpPr/>
            <p:nvPr/>
          </p:nvSpPr>
          <p:spPr>
            <a:xfrm>
              <a:off x="349923" y="51009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24"/>
            <p:cNvSpPr/>
            <p:nvPr/>
          </p:nvSpPr>
          <p:spPr>
            <a:xfrm>
              <a:off x="349923" y="55019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24"/>
            <p:cNvSpPr/>
            <p:nvPr/>
          </p:nvSpPr>
          <p:spPr>
            <a:xfrm>
              <a:off x="349923" y="59182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24"/>
            <p:cNvSpPr/>
            <p:nvPr/>
          </p:nvSpPr>
          <p:spPr>
            <a:xfrm>
              <a:off x="349923" y="63345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24"/>
            <p:cNvSpPr/>
            <p:nvPr/>
          </p:nvSpPr>
          <p:spPr>
            <a:xfrm>
              <a:off x="349923" y="67507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24"/>
            <p:cNvSpPr/>
            <p:nvPr/>
          </p:nvSpPr>
          <p:spPr>
            <a:xfrm>
              <a:off x="349923" y="75663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24"/>
            <p:cNvSpPr/>
            <p:nvPr/>
          </p:nvSpPr>
          <p:spPr>
            <a:xfrm>
              <a:off x="349923" y="79826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24"/>
            <p:cNvSpPr/>
            <p:nvPr/>
          </p:nvSpPr>
          <p:spPr>
            <a:xfrm>
              <a:off x="349923" y="83988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24"/>
            <p:cNvSpPr/>
            <p:nvPr/>
          </p:nvSpPr>
          <p:spPr>
            <a:xfrm>
              <a:off x="349923" y="87981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24"/>
            <p:cNvSpPr/>
            <p:nvPr/>
          </p:nvSpPr>
          <p:spPr>
            <a:xfrm>
              <a:off x="349923" y="92144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24"/>
            <p:cNvSpPr/>
            <p:nvPr/>
          </p:nvSpPr>
          <p:spPr>
            <a:xfrm>
              <a:off x="349923" y="963070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24"/>
            <p:cNvSpPr/>
            <p:nvPr/>
          </p:nvSpPr>
          <p:spPr>
            <a:xfrm>
              <a:off x="349923" y="1044625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24"/>
            <p:cNvSpPr/>
            <p:nvPr/>
          </p:nvSpPr>
          <p:spPr>
            <a:xfrm>
              <a:off x="349923" y="1086253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24"/>
            <p:cNvSpPr/>
            <p:nvPr/>
          </p:nvSpPr>
          <p:spPr>
            <a:xfrm>
              <a:off x="349923" y="112788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24"/>
            <p:cNvSpPr/>
            <p:nvPr/>
          </p:nvSpPr>
          <p:spPr>
            <a:xfrm>
              <a:off x="349923" y="116950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24"/>
            <p:cNvSpPr/>
            <p:nvPr/>
          </p:nvSpPr>
          <p:spPr>
            <a:xfrm>
              <a:off x="349923" y="120943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24"/>
            <p:cNvSpPr/>
            <p:nvPr/>
          </p:nvSpPr>
          <p:spPr>
            <a:xfrm>
              <a:off x="349923" y="-106154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24"/>
            <p:cNvSpPr/>
            <p:nvPr/>
          </p:nvSpPr>
          <p:spPr>
            <a:xfrm>
              <a:off x="349923" y="-1019918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24"/>
            <p:cNvSpPr/>
            <p:nvPr/>
          </p:nvSpPr>
          <p:spPr>
            <a:xfrm>
              <a:off x="349923" y="-978291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24"/>
            <p:cNvSpPr/>
            <p:nvPr/>
          </p:nvSpPr>
          <p:spPr>
            <a:xfrm>
              <a:off x="349923" y="-93666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24"/>
            <p:cNvSpPr/>
            <p:nvPr/>
          </p:nvSpPr>
          <p:spPr>
            <a:xfrm>
              <a:off x="349923" y="-89656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7"/>
                    <a:pt x="29" y="137"/>
                    <a:pt x="69" y="137"/>
                  </a:cubicBezTo>
                  <a:cubicBezTo>
                    <a:pt x="98" y="137"/>
                    <a:pt x="127" y="107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24"/>
            <p:cNvSpPr/>
            <p:nvPr/>
          </p:nvSpPr>
          <p:spPr>
            <a:xfrm>
              <a:off x="349923" y="-855108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24"/>
            <p:cNvSpPr/>
            <p:nvPr/>
          </p:nvSpPr>
          <p:spPr>
            <a:xfrm>
              <a:off x="349923" y="-81348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24"/>
            <p:cNvSpPr/>
            <p:nvPr/>
          </p:nvSpPr>
          <p:spPr>
            <a:xfrm>
              <a:off x="349923" y="-771853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0"/>
                    <a:pt x="0" y="5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5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24"/>
            <p:cNvSpPr/>
            <p:nvPr/>
          </p:nvSpPr>
          <p:spPr>
            <a:xfrm>
              <a:off x="349923" y="-731925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40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4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24"/>
            <p:cNvSpPr/>
            <p:nvPr/>
          </p:nvSpPr>
          <p:spPr>
            <a:xfrm>
              <a:off x="349923" y="-690128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24"/>
            <p:cNvSpPr/>
            <p:nvPr/>
          </p:nvSpPr>
          <p:spPr>
            <a:xfrm>
              <a:off x="349923" y="-64867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38"/>
                    <a:pt x="69" y="138"/>
                  </a:cubicBezTo>
                  <a:cubicBezTo>
                    <a:pt x="98" y="138"/>
                    <a:pt x="127" y="99"/>
                    <a:pt x="127" y="70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24"/>
            <p:cNvSpPr/>
            <p:nvPr/>
          </p:nvSpPr>
          <p:spPr>
            <a:xfrm>
              <a:off x="349923" y="-60687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24"/>
            <p:cNvSpPr/>
            <p:nvPr/>
          </p:nvSpPr>
          <p:spPr>
            <a:xfrm>
              <a:off x="349923" y="-525488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24"/>
            <p:cNvSpPr/>
            <p:nvPr/>
          </p:nvSpPr>
          <p:spPr>
            <a:xfrm>
              <a:off x="349923" y="-48369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24"/>
            <p:cNvSpPr/>
            <p:nvPr/>
          </p:nvSpPr>
          <p:spPr>
            <a:xfrm>
              <a:off x="349923" y="-442233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24"/>
            <p:cNvSpPr/>
            <p:nvPr/>
          </p:nvSpPr>
          <p:spPr>
            <a:xfrm>
              <a:off x="349923" y="-40043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24"/>
            <p:cNvSpPr/>
            <p:nvPr/>
          </p:nvSpPr>
          <p:spPr>
            <a:xfrm>
              <a:off x="349923" y="-360508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24"/>
            <p:cNvSpPr/>
            <p:nvPr/>
          </p:nvSpPr>
          <p:spPr>
            <a:xfrm>
              <a:off x="349923" y="-319050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6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24"/>
            <p:cNvSpPr/>
            <p:nvPr/>
          </p:nvSpPr>
          <p:spPr>
            <a:xfrm>
              <a:off x="349923" y="-27725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24"/>
            <p:cNvSpPr/>
            <p:nvPr/>
          </p:nvSpPr>
          <p:spPr>
            <a:xfrm>
              <a:off x="338199" y="85669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1"/>
                  </a:moveTo>
                  <a:cubicBezTo>
                    <a:pt x="59" y="1"/>
                    <a:pt x="0" y="59"/>
                    <a:pt x="0" y="13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38"/>
                  </a:cubicBezTo>
                  <a:cubicBezTo>
                    <a:pt x="265" y="59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24"/>
            <p:cNvSpPr/>
            <p:nvPr/>
          </p:nvSpPr>
          <p:spPr>
            <a:xfrm>
              <a:off x="338199" y="415289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1"/>
                  </a:moveTo>
                  <a:cubicBezTo>
                    <a:pt x="59" y="1"/>
                    <a:pt x="0" y="60"/>
                    <a:pt x="0" y="13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3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24"/>
            <p:cNvSpPr/>
            <p:nvPr/>
          </p:nvSpPr>
          <p:spPr>
            <a:xfrm>
              <a:off x="338199" y="704981"/>
              <a:ext cx="45195" cy="43497"/>
            </a:xfrm>
            <a:custGeom>
              <a:avLst/>
              <a:gdLst/>
              <a:ahLst/>
              <a:cxnLst/>
              <a:rect l="l" t="t" r="r" b="b"/>
              <a:pathLst>
                <a:path w="266" h="256" extrusionOk="0">
                  <a:moveTo>
                    <a:pt x="138" y="1"/>
                  </a:moveTo>
                  <a:cubicBezTo>
                    <a:pt x="59" y="1"/>
                    <a:pt x="0" y="60"/>
                    <a:pt x="0" y="128"/>
                  </a:cubicBezTo>
                  <a:cubicBezTo>
                    <a:pt x="0" y="197"/>
                    <a:pt x="59" y="256"/>
                    <a:pt x="138" y="256"/>
                  </a:cubicBezTo>
                  <a:cubicBezTo>
                    <a:pt x="207" y="256"/>
                    <a:pt x="265" y="197"/>
                    <a:pt x="265" y="12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24"/>
            <p:cNvSpPr/>
            <p:nvPr/>
          </p:nvSpPr>
          <p:spPr>
            <a:xfrm>
              <a:off x="338199" y="992974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1"/>
                  </a:moveTo>
                  <a:cubicBezTo>
                    <a:pt x="59" y="1"/>
                    <a:pt x="0" y="60"/>
                    <a:pt x="0" y="129"/>
                  </a:cubicBezTo>
                  <a:cubicBezTo>
                    <a:pt x="0" y="207"/>
                    <a:pt x="59" y="266"/>
                    <a:pt x="138" y="266"/>
                  </a:cubicBezTo>
                  <a:cubicBezTo>
                    <a:pt x="207" y="266"/>
                    <a:pt x="265" y="207"/>
                    <a:pt x="265" y="129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24"/>
            <p:cNvSpPr/>
            <p:nvPr/>
          </p:nvSpPr>
          <p:spPr>
            <a:xfrm>
              <a:off x="338199" y="-576970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0"/>
                  </a:moveTo>
                  <a:cubicBezTo>
                    <a:pt x="59" y="0"/>
                    <a:pt x="0" y="59"/>
                    <a:pt x="0" y="127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27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24"/>
            <p:cNvSpPr/>
            <p:nvPr/>
          </p:nvSpPr>
          <p:spPr>
            <a:xfrm>
              <a:off x="338199" y="-247350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8" y="1"/>
                  </a:moveTo>
                  <a:cubicBezTo>
                    <a:pt x="59" y="1"/>
                    <a:pt x="0" y="60"/>
                    <a:pt x="0" y="128"/>
                  </a:cubicBezTo>
                  <a:cubicBezTo>
                    <a:pt x="0" y="206"/>
                    <a:pt x="59" y="265"/>
                    <a:pt x="138" y="265"/>
                  </a:cubicBezTo>
                  <a:cubicBezTo>
                    <a:pt x="207" y="265"/>
                    <a:pt x="265" y="206"/>
                    <a:pt x="265" y="128"/>
                  </a:cubicBezTo>
                  <a:cubicBezTo>
                    <a:pt x="265" y="60"/>
                    <a:pt x="207" y="1"/>
                    <a:pt x="13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24"/>
            <p:cNvSpPr/>
            <p:nvPr/>
          </p:nvSpPr>
          <p:spPr>
            <a:xfrm>
              <a:off x="349923" y="-195698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24"/>
            <p:cNvSpPr/>
            <p:nvPr/>
          </p:nvSpPr>
          <p:spPr>
            <a:xfrm>
              <a:off x="349923" y="-15407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24"/>
            <p:cNvSpPr/>
            <p:nvPr/>
          </p:nvSpPr>
          <p:spPr>
            <a:xfrm>
              <a:off x="349923" y="-11244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6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24"/>
            <p:cNvSpPr/>
            <p:nvPr/>
          </p:nvSpPr>
          <p:spPr>
            <a:xfrm>
              <a:off x="349923" y="-70816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24"/>
            <p:cNvSpPr/>
            <p:nvPr/>
          </p:nvSpPr>
          <p:spPr>
            <a:xfrm>
              <a:off x="349923" y="-30888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24"/>
            <p:cNvSpPr/>
            <p:nvPr/>
          </p:nvSpPr>
          <p:spPr>
            <a:xfrm>
              <a:off x="349923" y="1074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24"/>
            <p:cNvSpPr/>
            <p:nvPr/>
          </p:nvSpPr>
          <p:spPr>
            <a:xfrm>
              <a:off x="349923" y="5236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6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24"/>
            <p:cNvSpPr/>
            <p:nvPr/>
          </p:nvSpPr>
          <p:spPr>
            <a:xfrm>
              <a:off x="349923" y="-1354635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24"/>
            <p:cNvSpPr/>
            <p:nvPr/>
          </p:nvSpPr>
          <p:spPr>
            <a:xfrm>
              <a:off x="349923" y="-131453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24"/>
            <p:cNvSpPr/>
            <p:nvPr/>
          </p:nvSpPr>
          <p:spPr>
            <a:xfrm>
              <a:off x="349923" y="-127291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24"/>
            <p:cNvSpPr/>
            <p:nvPr/>
          </p:nvSpPr>
          <p:spPr>
            <a:xfrm>
              <a:off x="349923" y="-1231452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6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6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24"/>
            <p:cNvSpPr/>
            <p:nvPr/>
          </p:nvSpPr>
          <p:spPr>
            <a:xfrm>
              <a:off x="349923" y="-1189655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6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6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24"/>
            <p:cNvSpPr/>
            <p:nvPr/>
          </p:nvSpPr>
          <p:spPr>
            <a:xfrm>
              <a:off x="349923" y="-114972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6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6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24"/>
            <p:cNvSpPr/>
            <p:nvPr/>
          </p:nvSpPr>
          <p:spPr>
            <a:xfrm>
              <a:off x="349923" y="-1108100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6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6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6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24"/>
            <p:cNvSpPr/>
            <p:nvPr/>
          </p:nvSpPr>
          <p:spPr>
            <a:xfrm>
              <a:off x="338199" y="-1078196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8" y="0"/>
                  </a:moveTo>
                  <a:cubicBezTo>
                    <a:pt x="59" y="0"/>
                    <a:pt x="0" y="59"/>
                    <a:pt x="0" y="138"/>
                  </a:cubicBezTo>
                  <a:cubicBezTo>
                    <a:pt x="0" y="207"/>
                    <a:pt x="59" y="265"/>
                    <a:pt x="138" y="265"/>
                  </a:cubicBezTo>
                  <a:cubicBezTo>
                    <a:pt x="207" y="265"/>
                    <a:pt x="265" y="207"/>
                    <a:pt x="265" y="138"/>
                  </a:cubicBezTo>
                  <a:cubicBezTo>
                    <a:pt x="265" y="59"/>
                    <a:pt x="207" y="0"/>
                    <a:pt x="13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24"/>
            <p:cNvSpPr/>
            <p:nvPr/>
          </p:nvSpPr>
          <p:spPr>
            <a:xfrm>
              <a:off x="1261474" y="961371"/>
              <a:ext cx="569352" cy="605050"/>
            </a:xfrm>
            <a:custGeom>
              <a:avLst/>
              <a:gdLst/>
              <a:ahLst/>
              <a:cxnLst/>
              <a:rect l="l" t="t" r="r" b="b"/>
              <a:pathLst>
                <a:path w="3351" h="3561" extrusionOk="0">
                  <a:moveTo>
                    <a:pt x="1676" y="1"/>
                  </a:moveTo>
                  <a:cubicBezTo>
                    <a:pt x="1649" y="1"/>
                    <a:pt x="1622" y="21"/>
                    <a:pt x="1622" y="60"/>
                  </a:cubicBezTo>
                  <a:lnTo>
                    <a:pt x="1622" y="452"/>
                  </a:lnTo>
                  <a:lnTo>
                    <a:pt x="1308" y="138"/>
                  </a:lnTo>
                  <a:cubicBezTo>
                    <a:pt x="1297" y="127"/>
                    <a:pt x="1285" y="122"/>
                    <a:pt x="1273" y="122"/>
                  </a:cubicBezTo>
                  <a:cubicBezTo>
                    <a:pt x="1231" y="122"/>
                    <a:pt x="1192" y="178"/>
                    <a:pt x="1230" y="217"/>
                  </a:cubicBezTo>
                  <a:lnTo>
                    <a:pt x="1622" y="609"/>
                  </a:lnTo>
                  <a:lnTo>
                    <a:pt x="1622" y="1010"/>
                  </a:lnTo>
                  <a:cubicBezTo>
                    <a:pt x="1514" y="902"/>
                    <a:pt x="1416" y="794"/>
                    <a:pt x="1308" y="696"/>
                  </a:cubicBezTo>
                  <a:cubicBezTo>
                    <a:pt x="1296" y="685"/>
                    <a:pt x="1283" y="680"/>
                    <a:pt x="1270" y="680"/>
                  </a:cubicBezTo>
                  <a:cubicBezTo>
                    <a:pt x="1229" y="680"/>
                    <a:pt x="1193" y="728"/>
                    <a:pt x="1230" y="765"/>
                  </a:cubicBezTo>
                  <a:cubicBezTo>
                    <a:pt x="1358" y="902"/>
                    <a:pt x="1495" y="1029"/>
                    <a:pt x="1622" y="1167"/>
                  </a:cubicBezTo>
                  <a:lnTo>
                    <a:pt x="1622" y="1392"/>
                  </a:lnTo>
                  <a:cubicBezTo>
                    <a:pt x="1514" y="1412"/>
                    <a:pt x="1426" y="1471"/>
                    <a:pt x="1367" y="1549"/>
                  </a:cubicBezTo>
                  <a:cubicBezTo>
                    <a:pt x="1308" y="1510"/>
                    <a:pt x="1240" y="1471"/>
                    <a:pt x="1171" y="1432"/>
                  </a:cubicBezTo>
                  <a:lnTo>
                    <a:pt x="1171" y="1412"/>
                  </a:lnTo>
                  <a:lnTo>
                    <a:pt x="1024" y="883"/>
                  </a:lnTo>
                  <a:cubicBezTo>
                    <a:pt x="1017" y="855"/>
                    <a:pt x="995" y="844"/>
                    <a:pt x="973" y="844"/>
                  </a:cubicBezTo>
                  <a:cubicBezTo>
                    <a:pt x="939" y="844"/>
                    <a:pt x="904" y="871"/>
                    <a:pt x="916" y="912"/>
                  </a:cubicBezTo>
                  <a:cubicBezTo>
                    <a:pt x="955" y="1059"/>
                    <a:pt x="1005" y="1206"/>
                    <a:pt x="1044" y="1353"/>
                  </a:cubicBezTo>
                  <a:cubicBezTo>
                    <a:pt x="926" y="1284"/>
                    <a:pt x="809" y="1225"/>
                    <a:pt x="691" y="1157"/>
                  </a:cubicBezTo>
                  <a:lnTo>
                    <a:pt x="691" y="1138"/>
                  </a:lnTo>
                  <a:lnTo>
                    <a:pt x="544" y="609"/>
                  </a:lnTo>
                  <a:cubicBezTo>
                    <a:pt x="536" y="581"/>
                    <a:pt x="514" y="569"/>
                    <a:pt x="492" y="569"/>
                  </a:cubicBezTo>
                  <a:cubicBezTo>
                    <a:pt x="459" y="569"/>
                    <a:pt x="425" y="596"/>
                    <a:pt x="436" y="638"/>
                  </a:cubicBezTo>
                  <a:cubicBezTo>
                    <a:pt x="476" y="785"/>
                    <a:pt x="515" y="931"/>
                    <a:pt x="563" y="1079"/>
                  </a:cubicBezTo>
                  <a:cubicBezTo>
                    <a:pt x="544" y="1069"/>
                    <a:pt x="515" y="1049"/>
                    <a:pt x="495" y="1040"/>
                  </a:cubicBezTo>
                  <a:cubicBezTo>
                    <a:pt x="397" y="981"/>
                    <a:pt x="299" y="931"/>
                    <a:pt x="201" y="873"/>
                  </a:cubicBezTo>
                  <a:cubicBezTo>
                    <a:pt x="192" y="866"/>
                    <a:pt x="183" y="864"/>
                    <a:pt x="174" y="864"/>
                  </a:cubicBezTo>
                  <a:cubicBezTo>
                    <a:pt x="129" y="864"/>
                    <a:pt x="103" y="938"/>
                    <a:pt x="152" y="971"/>
                  </a:cubicBezTo>
                  <a:cubicBezTo>
                    <a:pt x="269" y="1029"/>
                    <a:pt x="378" y="1098"/>
                    <a:pt x="495" y="1167"/>
                  </a:cubicBezTo>
                  <a:cubicBezTo>
                    <a:pt x="348" y="1206"/>
                    <a:pt x="211" y="1236"/>
                    <a:pt x="64" y="1275"/>
                  </a:cubicBezTo>
                  <a:cubicBezTo>
                    <a:pt x="1" y="1293"/>
                    <a:pt x="21" y="1385"/>
                    <a:pt x="77" y="1385"/>
                  </a:cubicBezTo>
                  <a:cubicBezTo>
                    <a:pt x="82" y="1385"/>
                    <a:pt x="87" y="1384"/>
                    <a:pt x="93" y="1382"/>
                  </a:cubicBezTo>
                  <a:cubicBezTo>
                    <a:pt x="269" y="1334"/>
                    <a:pt x="446" y="1284"/>
                    <a:pt x="632" y="1245"/>
                  </a:cubicBezTo>
                  <a:cubicBezTo>
                    <a:pt x="740" y="1314"/>
                    <a:pt x="857" y="1373"/>
                    <a:pt x="975" y="1441"/>
                  </a:cubicBezTo>
                  <a:cubicBezTo>
                    <a:pt x="838" y="1480"/>
                    <a:pt x="691" y="1519"/>
                    <a:pt x="544" y="1549"/>
                  </a:cubicBezTo>
                  <a:cubicBezTo>
                    <a:pt x="481" y="1567"/>
                    <a:pt x="501" y="1659"/>
                    <a:pt x="557" y="1659"/>
                  </a:cubicBezTo>
                  <a:cubicBezTo>
                    <a:pt x="562" y="1659"/>
                    <a:pt x="568" y="1658"/>
                    <a:pt x="574" y="1657"/>
                  </a:cubicBezTo>
                  <a:cubicBezTo>
                    <a:pt x="750" y="1608"/>
                    <a:pt x="936" y="1569"/>
                    <a:pt x="1112" y="1519"/>
                  </a:cubicBezTo>
                  <a:cubicBezTo>
                    <a:pt x="1181" y="1559"/>
                    <a:pt x="1249" y="1598"/>
                    <a:pt x="1318" y="1647"/>
                  </a:cubicBezTo>
                  <a:cubicBezTo>
                    <a:pt x="1308" y="1686"/>
                    <a:pt x="1299" y="1726"/>
                    <a:pt x="1299" y="1765"/>
                  </a:cubicBezTo>
                  <a:cubicBezTo>
                    <a:pt x="1299" y="1824"/>
                    <a:pt x="1308" y="1872"/>
                    <a:pt x="1328" y="1922"/>
                  </a:cubicBezTo>
                  <a:lnTo>
                    <a:pt x="1122" y="2039"/>
                  </a:lnTo>
                  <a:lnTo>
                    <a:pt x="1103" y="2039"/>
                  </a:lnTo>
                  <a:cubicBezTo>
                    <a:pt x="926" y="1990"/>
                    <a:pt x="750" y="1941"/>
                    <a:pt x="574" y="1902"/>
                  </a:cubicBezTo>
                  <a:cubicBezTo>
                    <a:pt x="568" y="1900"/>
                    <a:pt x="562" y="1900"/>
                    <a:pt x="557" y="1900"/>
                  </a:cubicBezTo>
                  <a:cubicBezTo>
                    <a:pt x="501" y="1900"/>
                    <a:pt x="481" y="1991"/>
                    <a:pt x="544" y="2000"/>
                  </a:cubicBezTo>
                  <a:lnTo>
                    <a:pt x="985" y="2118"/>
                  </a:lnTo>
                  <a:cubicBezTo>
                    <a:pt x="868" y="2186"/>
                    <a:pt x="750" y="2255"/>
                    <a:pt x="642" y="2323"/>
                  </a:cubicBezTo>
                  <a:cubicBezTo>
                    <a:pt x="632" y="2314"/>
                    <a:pt x="632" y="2314"/>
                    <a:pt x="622" y="2314"/>
                  </a:cubicBezTo>
                  <a:cubicBezTo>
                    <a:pt x="446" y="2264"/>
                    <a:pt x="269" y="2225"/>
                    <a:pt x="84" y="2176"/>
                  </a:cubicBezTo>
                  <a:cubicBezTo>
                    <a:pt x="79" y="2175"/>
                    <a:pt x="74" y="2174"/>
                    <a:pt x="70" y="2174"/>
                  </a:cubicBezTo>
                  <a:cubicBezTo>
                    <a:pt x="21" y="2174"/>
                    <a:pt x="1" y="2266"/>
                    <a:pt x="64" y="2284"/>
                  </a:cubicBezTo>
                  <a:cubicBezTo>
                    <a:pt x="211" y="2323"/>
                    <a:pt x="358" y="2353"/>
                    <a:pt x="505" y="2392"/>
                  </a:cubicBezTo>
                  <a:cubicBezTo>
                    <a:pt x="485" y="2412"/>
                    <a:pt x="465" y="2421"/>
                    <a:pt x="446" y="2431"/>
                  </a:cubicBezTo>
                  <a:cubicBezTo>
                    <a:pt x="348" y="2490"/>
                    <a:pt x="250" y="2549"/>
                    <a:pt x="152" y="2597"/>
                  </a:cubicBezTo>
                  <a:cubicBezTo>
                    <a:pt x="101" y="2631"/>
                    <a:pt x="131" y="2701"/>
                    <a:pt x="177" y="2701"/>
                  </a:cubicBezTo>
                  <a:cubicBezTo>
                    <a:pt x="185" y="2701"/>
                    <a:pt x="193" y="2700"/>
                    <a:pt x="201" y="2695"/>
                  </a:cubicBezTo>
                  <a:cubicBezTo>
                    <a:pt x="319" y="2627"/>
                    <a:pt x="436" y="2558"/>
                    <a:pt x="554" y="2499"/>
                  </a:cubicBezTo>
                  <a:lnTo>
                    <a:pt x="554" y="2499"/>
                  </a:lnTo>
                  <a:cubicBezTo>
                    <a:pt x="505" y="2637"/>
                    <a:pt x="465" y="2784"/>
                    <a:pt x="426" y="2921"/>
                  </a:cubicBezTo>
                  <a:cubicBezTo>
                    <a:pt x="414" y="2962"/>
                    <a:pt x="449" y="2989"/>
                    <a:pt x="483" y="2989"/>
                  </a:cubicBezTo>
                  <a:cubicBezTo>
                    <a:pt x="505" y="2989"/>
                    <a:pt x="527" y="2978"/>
                    <a:pt x="534" y="2950"/>
                  </a:cubicBezTo>
                  <a:lnTo>
                    <a:pt x="681" y="2421"/>
                  </a:lnTo>
                  <a:lnTo>
                    <a:pt x="1034" y="2216"/>
                  </a:lnTo>
                  <a:lnTo>
                    <a:pt x="1034" y="2216"/>
                  </a:lnTo>
                  <a:cubicBezTo>
                    <a:pt x="995" y="2362"/>
                    <a:pt x="955" y="2499"/>
                    <a:pt x="916" y="2647"/>
                  </a:cubicBezTo>
                  <a:cubicBezTo>
                    <a:pt x="904" y="2688"/>
                    <a:pt x="935" y="2715"/>
                    <a:pt x="966" y="2715"/>
                  </a:cubicBezTo>
                  <a:cubicBezTo>
                    <a:pt x="986" y="2715"/>
                    <a:pt x="1006" y="2703"/>
                    <a:pt x="1014" y="2676"/>
                  </a:cubicBezTo>
                  <a:lnTo>
                    <a:pt x="1162" y="2147"/>
                  </a:lnTo>
                  <a:lnTo>
                    <a:pt x="1162" y="2137"/>
                  </a:lnTo>
                  <a:cubicBezTo>
                    <a:pt x="1240" y="2098"/>
                    <a:pt x="1318" y="2059"/>
                    <a:pt x="1387" y="2009"/>
                  </a:cubicBezTo>
                  <a:cubicBezTo>
                    <a:pt x="1445" y="2078"/>
                    <a:pt x="1524" y="2127"/>
                    <a:pt x="1622" y="2137"/>
                  </a:cubicBezTo>
                  <a:lnTo>
                    <a:pt x="1622" y="2392"/>
                  </a:lnTo>
                  <a:cubicBezTo>
                    <a:pt x="1612" y="2392"/>
                    <a:pt x="1612" y="2401"/>
                    <a:pt x="1602" y="2401"/>
                  </a:cubicBezTo>
                  <a:cubicBezTo>
                    <a:pt x="1475" y="2539"/>
                    <a:pt x="1347" y="2666"/>
                    <a:pt x="1220" y="2793"/>
                  </a:cubicBezTo>
                  <a:cubicBezTo>
                    <a:pt x="1182" y="2832"/>
                    <a:pt x="1221" y="2887"/>
                    <a:pt x="1263" y="2887"/>
                  </a:cubicBezTo>
                  <a:cubicBezTo>
                    <a:pt x="1275" y="2887"/>
                    <a:pt x="1288" y="2883"/>
                    <a:pt x="1299" y="2872"/>
                  </a:cubicBezTo>
                  <a:lnTo>
                    <a:pt x="1622" y="2549"/>
                  </a:lnTo>
                  <a:lnTo>
                    <a:pt x="1622" y="2950"/>
                  </a:lnTo>
                  <a:cubicBezTo>
                    <a:pt x="1612" y="2950"/>
                    <a:pt x="1612" y="2950"/>
                    <a:pt x="1602" y="2960"/>
                  </a:cubicBezTo>
                  <a:cubicBezTo>
                    <a:pt x="1475" y="3087"/>
                    <a:pt x="1347" y="3225"/>
                    <a:pt x="1220" y="3352"/>
                  </a:cubicBezTo>
                  <a:cubicBezTo>
                    <a:pt x="1182" y="3390"/>
                    <a:pt x="1221" y="3446"/>
                    <a:pt x="1263" y="3446"/>
                  </a:cubicBezTo>
                  <a:cubicBezTo>
                    <a:pt x="1275" y="3446"/>
                    <a:pt x="1288" y="3441"/>
                    <a:pt x="1299" y="3431"/>
                  </a:cubicBezTo>
                  <a:cubicBezTo>
                    <a:pt x="1406" y="3323"/>
                    <a:pt x="1514" y="3215"/>
                    <a:pt x="1622" y="3098"/>
                  </a:cubicBezTo>
                  <a:lnTo>
                    <a:pt x="1622" y="3176"/>
                  </a:lnTo>
                  <a:lnTo>
                    <a:pt x="1622" y="3509"/>
                  </a:lnTo>
                  <a:cubicBezTo>
                    <a:pt x="1622" y="3543"/>
                    <a:pt x="1649" y="3560"/>
                    <a:pt x="1676" y="3560"/>
                  </a:cubicBezTo>
                  <a:cubicBezTo>
                    <a:pt x="1703" y="3560"/>
                    <a:pt x="1730" y="3543"/>
                    <a:pt x="1730" y="3509"/>
                  </a:cubicBezTo>
                  <a:lnTo>
                    <a:pt x="1730" y="3117"/>
                  </a:lnTo>
                  <a:cubicBezTo>
                    <a:pt x="1828" y="3215"/>
                    <a:pt x="1935" y="3323"/>
                    <a:pt x="2033" y="3431"/>
                  </a:cubicBezTo>
                  <a:cubicBezTo>
                    <a:pt x="2044" y="3441"/>
                    <a:pt x="2057" y="3446"/>
                    <a:pt x="2069" y="3446"/>
                  </a:cubicBezTo>
                  <a:cubicBezTo>
                    <a:pt x="2111" y="3446"/>
                    <a:pt x="2150" y="3390"/>
                    <a:pt x="2112" y="3352"/>
                  </a:cubicBezTo>
                  <a:cubicBezTo>
                    <a:pt x="1985" y="3225"/>
                    <a:pt x="1857" y="3087"/>
                    <a:pt x="1730" y="2960"/>
                  </a:cubicBezTo>
                  <a:lnTo>
                    <a:pt x="1730" y="2558"/>
                  </a:lnTo>
                  <a:cubicBezTo>
                    <a:pt x="1828" y="2666"/>
                    <a:pt x="1935" y="2764"/>
                    <a:pt x="2033" y="2872"/>
                  </a:cubicBezTo>
                  <a:cubicBezTo>
                    <a:pt x="2044" y="2883"/>
                    <a:pt x="2057" y="2887"/>
                    <a:pt x="2069" y="2887"/>
                  </a:cubicBezTo>
                  <a:cubicBezTo>
                    <a:pt x="2111" y="2887"/>
                    <a:pt x="2150" y="2832"/>
                    <a:pt x="2112" y="2793"/>
                  </a:cubicBezTo>
                  <a:cubicBezTo>
                    <a:pt x="1985" y="2666"/>
                    <a:pt x="1857" y="2539"/>
                    <a:pt x="1730" y="2401"/>
                  </a:cubicBezTo>
                  <a:lnTo>
                    <a:pt x="1730" y="2137"/>
                  </a:lnTo>
                  <a:cubicBezTo>
                    <a:pt x="1818" y="2127"/>
                    <a:pt x="1906" y="2078"/>
                    <a:pt x="1965" y="2009"/>
                  </a:cubicBezTo>
                  <a:cubicBezTo>
                    <a:pt x="2033" y="2049"/>
                    <a:pt x="2102" y="2098"/>
                    <a:pt x="2171" y="2137"/>
                  </a:cubicBezTo>
                  <a:cubicBezTo>
                    <a:pt x="2171" y="2137"/>
                    <a:pt x="2171" y="2147"/>
                    <a:pt x="2181" y="2157"/>
                  </a:cubicBezTo>
                  <a:lnTo>
                    <a:pt x="2327" y="2686"/>
                  </a:lnTo>
                  <a:cubicBezTo>
                    <a:pt x="2335" y="2713"/>
                    <a:pt x="2355" y="2725"/>
                    <a:pt x="2376" y="2725"/>
                  </a:cubicBezTo>
                  <a:cubicBezTo>
                    <a:pt x="2408" y="2725"/>
                    <a:pt x="2441" y="2698"/>
                    <a:pt x="2436" y="2656"/>
                  </a:cubicBezTo>
                  <a:cubicBezTo>
                    <a:pt x="2386" y="2510"/>
                    <a:pt x="2347" y="2362"/>
                    <a:pt x="2308" y="2216"/>
                  </a:cubicBezTo>
                  <a:lnTo>
                    <a:pt x="2308" y="2216"/>
                  </a:lnTo>
                  <a:cubicBezTo>
                    <a:pt x="2425" y="2274"/>
                    <a:pt x="2543" y="2343"/>
                    <a:pt x="2660" y="2412"/>
                  </a:cubicBezTo>
                  <a:lnTo>
                    <a:pt x="2660" y="2431"/>
                  </a:lnTo>
                  <a:lnTo>
                    <a:pt x="2808" y="2960"/>
                  </a:lnTo>
                  <a:cubicBezTo>
                    <a:pt x="2816" y="2987"/>
                    <a:pt x="2837" y="2999"/>
                    <a:pt x="2859" y="2999"/>
                  </a:cubicBezTo>
                  <a:cubicBezTo>
                    <a:pt x="2893" y="2999"/>
                    <a:pt x="2927" y="2972"/>
                    <a:pt x="2915" y="2931"/>
                  </a:cubicBezTo>
                  <a:cubicBezTo>
                    <a:pt x="2867" y="2784"/>
                    <a:pt x="2827" y="2637"/>
                    <a:pt x="2788" y="2490"/>
                  </a:cubicBezTo>
                  <a:lnTo>
                    <a:pt x="2788" y="2490"/>
                  </a:lnTo>
                  <a:cubicBezTo>
                    <a:pt x="2808" y="2499"/>
                    <a:pt x="2827" y="2510"/>
                    <a:pt x="2856" y="2529"/>
                  </a:cubicBezTo>
                  <a:cubicBezTo>
                    <a:pt x="2945" y="2578"/>
                    <a:pt x="3043" y="2637"/>
                    <a:pt x="3141" y="2695"/>
                  </a:cubicBezTo>
                  <a:cubicBezTo>
                    <a:pt x="3149" y="2700"/>
                    <a:pt x="3157" y="2701"/>
                    <a:pt x="3165" y="2701"/>
                  </a:cubicBezTo>
                  <a:cubicBezTo>
                    <a:pt x="3214" y="2701"/>
                    <a:pt x="3250" y="2631"/>
                    <a:pt x="3200" y="2597"/>
                  </a:cubicBezTo>
                  <a:cubicBezTo>
                    <a:pt x="3082" y="2539"/>
                    <a:pt x="2965" y="2470"/>
                    <a:pt x="2856" y="2401"/>
                  </a:cubicBezTo>
                  <a:cubicBezTo>
                    <a:pt x="2994" y="2362"/>
                    <a:pt x="3141" y="2333"/>
                    <a:pt x="3278" y="2294"/>
                  </a:cubicBezTo>
                  <a:cubicBezTo>
                    <a:pt x="3341" y="2276"/>
                    <a:pt x="3322" y="2183"/>
                    <a:pt x="3273" y="2183"/>
                  </a:cubicBezTo>
                  <a:cubicBezTo>
                    <a:pt x="3268" y="2183"/>
                    <a:pt x="3263" y="2184"/>
                    <a:pt x="3259" y="2186"/>
                  </a:cubicBezTo>
                  <a:cubicBezTo>
                    <a:pt x="3072" y="2235"/>
                    <a:pt x="2896" y="2274"/>
                    <a:pt x="2719" y="2323"/>
                  </a:cubicBezTo>
                  <a:cubicBezTo>
                    <a:pt x="2602" y="2255"/>
                    <a:pt x="2484" y="2186"/>
                    <a:pt x="2377" y="2127"/>
                  </a:cubicBezTo>
                  <a:cubicBezTo>
                    <a:pt x="2514" y="2088"/>
                    <a:pt x="2660" y="2049"/>
                    <a:pt x="2798" y="2009"/>
                  </a:cubicBezTo>
                  <a:cubicBezTo>
                    <a:pt x="2861" y="2001"/>
                    <a:pt x="2841" y="1909"/>
                    <a:pt x="2785" y="1909"/>
                  </a:cubicBezTo>
                  <a:cubicBezTo>
                    <a:pt x="2780" y="1909"/>
                    <a:pt x="2774" y="1910"/>
                    <a:pt x="2769" y="1911"/>
                  </a:cubicBezTo>
                  <a:cubicBezTo>
                    <a:pt x="2592" y="1951"/>
                    <a:pt x="2416" y="2000"/>
                    <a:pt x="2240" y="2049"/>
                  </a:cubicBezTo>
                  <a:cubicBezTo>
                    <a:pt x="2161" y="2000"/>
                    <a:pt x="2092" y="1961"/>
                    <a:pt x="2024" y="1922"/>
                  </a:cubicBezTo>
                  <a:cubicBezTo>
                    <a:pt x="2044" y="1872"/>
                    <a:pt x="2053" y="1824"/>
                    <a:pt x="2053" y="1765"/>
                  </a:cubicBezTo>
                  <a:cubicBezTo>
                    <a:pt x="2053" y="1726"/>
                    <a:pt x="2044" y="1676"/>
                    <a:pt x="2033" y="1637"/>
                  </a:cubicBezTo>
                  <a:cubicBezTo>
                    <a:pt x="2092" y="1598"/>
                    <a:pt x="2161" y="1569"/>
                    <a:pt x="2229" y="1530"/>
                  </a:cubicBezTo>
                  <a:lnTo>
                    <a:pt x="2249" y="1530"/>
                  </a:lnTo>
                  <a:cubicBezTo>
                    <a:pt x="2425" y="1578"/>
                    <a:pt x="2602" y="1628"/>
                    <a:pt x="2778" y="1667"/>
                  </a:cubicBezTo>
                  <a:cubicBezTo>
                    <a:pt x="2784" y="1668"/>
                    <a:pt x="2789" y="1669"/>
                    <a:pt x="2794" y="1669"/>
                  </a:cubicBezTo>
                  <a:cubicBezTo>
                    <a:pt x="2851" y="1669"/>
                    <a:pt x="2870" y="1577"/>
                    <a:pt x="2808" y="1569"/>
                  </a:cubicBezTo>
                  <a:cubicBezTo>
                    <a:pt x="2660" y="1530"/>
                    <a:pt x="2514" y="1490"/>
                    <a:pt x="2357" y="1451"/>
                  </a:cubicBezTo>
                  <a:lnTo>
                    <a:pt x="2710" y="1245"/>
                  </a:lnTo>
                  <a:cubicBezTo>
                    <a:pt x="2719" y="1255"/>
                    <a:pt x="2719" y="1255"/>
                    <a:pt x="2729" y="1255"/>
                  </a:cubicBezTo>
                  <a:cubicBezTo>
                    <a:pt x="2906" y="1304"/>
                    <a:pt x="3082" y="1343"/>
                    <a:pt x="3259" y="1392"/>
                  </a:cubicBezTo>
                  <a:cubicBezTo>
                    <a:pt x="3264" y="1394"/>
                    <a:pt x="3270" y="1395"/>
                    <a:pt x="3275" y="1395"/>
                  </a:cubicBezTo>
                  <a:cubicBezTo>
                    <a:pt x="3331" y="1395"/>
                    <a:pt x="3351" y="1302"/>
                    <a:pt x="3288" y="1284"/>
                  </a:cubicBezTo>
                  <a:cubicBezTo>
                    <a:pt x="3141" y="1245"/>
                    <a:pt x="2994" y="1206"/>
                    <a:pt x="2847" y="1177"/>
                  </a:cubicBezTo>
                  <a:cubicBezTo>
                    <a:pt x="2867" y="1157"/>
                    <a:pt x="2886" y="1147"/>
                    <a:pt x="2906" y="1138"/>
                  </a:cubicBezTo>
                  <a:cubicBezTo>
                    <a:pt x="3004" y="1079"/>
                    <a:pt x="3102" y="1020"/>
                    <a:pt x="3200" y="971"/>
                  </a:cubicBezTo>
                  <a:cubicBezTo>
                    <a:pt x="3249" y="938"/>
                    <a:pt x="3216" y="864"/>
                    <a:pt x="3169" y="864"/>
                  </a:cubicBezTo>
                  <a:cubicBezTo>
                    <a:pt x="3160" y="864"/>
                    <a:pt x="3151" y="866"/>
                    <a:pt x="3141" y="873"/>
                  </a:cubicBezTo>
                  <a:cubicBezTo>
                    <a:pt x="3033" y="942"/>
                    <a:pt x="2915" y="1000"/>
                    <a:pt x="2798" y="1069"/>
                  </a:cubicBezTo>
                  <a:cubicBezTo>
                    <a:pt x="2837" y="931"/>
                    <a:pt x="2876" y="785"/>
                    <a:pt x="2915" y="648"/>
                  </a:cubicBezTo>
                  <a:cubicBezTo>
                    <a:pt x="2927" y="606"/>
                    <a:pt x="2896" y="579"/>
                    <a:pt x="2865" y="579"/>
                  </a:cubicBezTo>
                  <a:cubicBezTo>
                    <a:pt x="2845" y="579"/>
                    <a:pt x="2825" y="591"/>
                    <a:pt x="2817" y="618"/>
                  </a:cubicBezTo>
                  <a:cubicBezTo>
                    <a:pt x="2769" y="794"/>
                    <a:pt x="2719" y="971"/>
                    <a:pt x="2660" y="1147"/>
                  </a:cubicBezTo>
                  <a:cubicBezTo>
                    <a:pt x="2553" y="1216"/>
                    <a:pt x="2436" y="1284"/>
                    <a:pt x="2318" y="1353"/>
                  </a:cubicBezTo>
                  <a:cubicBezTo>
                    <a:pt x="2357" y="1206"/>
                    <a:pt x="2396" y="1069"/>
                    <a:pt x="2436" y="922"/>
                  </a:cubicBezTo>
                  <a:cubicBezTo>
                    <a:pt x="2447" y="881"/>
                    <a:pt x="2413" y="853"/>
                    <a:pt x="2379" y="853"/>
                  </a:cubicBezTo>
                  <a:cubicBezTo>
                    <a:pt x="2357" y="853"/>
                    <a:pt x="2335" y="865"/>
                    <a:pt x="2327" y="892"/>
                  </a:cubicBezTo>
                  <a:lnTo>
                    <a:pt x="2181" y="1421"/>
                  </a:lnTo>
                  <a:lnTo>
                    <a:pt x="2181" y="1432"/>
                  </a:lnTo>
                  <a:lnTo>
                    <a:pt x="1975" y="1549"/>
                  </a:lnTo>
                  <a:cubicBezTo>
                    <a:pt x="1916" y="1461"/>
                    <a:pt x="1828" y="1412"/>
                    <a:pt x="1730" y="1392"/>
                  </a:cubicBezTo>
                  <a:lnTo>
                    <a:pt x="1730" y="1177"/>
                  </a:lnTo>
                  <a:cubicBezTo>
                    <a:pt x="1730" y="1167"/>
                    <a:pt x="1739" y="1167"/>
                    <a:pt x="1739" y="1167"/>
                  </a:cubicBezTo>
                  <a:cubicBezTo>
                    <a:pt x="1867" y="1029"/>
                    <a:pt x="2004" y="902"/>
                    <a:pt x="2131" y="765"/>
                  </a:cubicBezTo>
                  <a:cubicBezTo>
                    <a:pt x="2169" y="728"/>
                    <a:pt x="2133" y="680"/>
                    <a:pt x="2092" y="680"/>
                  </a:cubicBezTo>
                  <a:cubicBezTo>
                    <a:pt x="2079" y="680"/>
                    <a:pt x="2065" y="685"/>
                    <a:pt x="2053" y="696"/>
                  </a:cubicBezTo>
                  <a:lnTo>
                    <a:pt x="1730" y="1020"/>
                  </a:lnTo>
                  <a:lnTo>
                    <a:pt x="1730" y="618"/>
                  </a:lnTo>
                  <a:lnTo>
                    <a:pt x="1739" y="609"/>
                  </a:lnTo>
                  <a:lnTo>
                    <a:pt x="2131" y="217"/>
                  </a:lnTo>
                  <a:cubicBezTo>
                    <a:pt x="2170" y="178"/>
                    <a:pt x="2131" y="122"/>
                    <a:pt x="2089" y="122"/>
                  </a:cubicBezTo>
                  <a:cubicBezTo>
                    <a:pt x="2077" y="122"/>
                    <a:pt x="2064" y="127"/>
                    <a:pt x="2053" y="138"/>
                  </a:cubicBezTo>
                  <a:cubicBezTo>
                    <a:pt x="1946" y="246"/>
                    <a:pt x="1837" y="354"/>
                    <a:pt x="1730" y="471"/>
                  </a:cubicBezTo>
                  <a:lnTo>
                    <a:pt x="1730" y="393"/>
                  </a:lnTo>
                  <a:lnTo>
                    <a:pt x="1730" y="60"/>
                  </a:lnTo>
                  <a:cubicBezTo>
                    <a:pt x="1730" y="21"/>
                    <a:pt x="1703" y="1"/>
                    <a:pt x="167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24"/>
            <p:cNvSpPr/>
            <p:nvPr/>
          </p:nvSpPr>
          <p:spPr>
            <a:xfrm>
              <a:off x="1535364" y="-11584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24"/>
            <p:cNvSpPr/>
            <p:nvPr/>
          </p:nvSpPr>
          <p:spPr>
            <a:xfrm>
              <a:off x="1535364" y="-74214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24"/>
            <p:cNvSpPr/>
            <p:nvPr/>
          </p:nvSpPr>
          <p:spPr>
            <a:xfrm>
              <a:off x="1535364" y="-3258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24"/>
            <p:cNvSpPr/>
            <p:nvPr/>
          </p:nvSpPr>
          <p:spPr>
            <a:xfrm>
              <a:off x="1535364" y="734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24"/>
            <p:cNvSpPr/>
            <p:nvPr/>
          </p:nvSpPr>
          <p:spPr>
            <a:xfrm>
              <a:off x="1535364" y="48969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24"/>
            <p:cNvSpPr/>
            <p:nvPr/>
          </p:nvSpPr>
          <p:spPr>
            <a:xfrm>
              <a:off x="1535364" y="90596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24"/>
            <p:cNvSpPr/>
            <p:nvPr/>
          </p:nvSpPr>
          <p:spPr>
            <a:xfrm>
              <a:off x="1535364" y="13222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24"/>
            <p:cNvSpPr/>
            <p:nvPr/>
          </p:nvSpPr>
          <p:spPr>
            <a:xfrm>
              <a:off x="1535364" y="21377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24"/>
            <p:cNvSpPr/>
            <p:nvPr/>
          </p:nvSpPr>
          <p:spPr>
            <a:xfrm>
              <a:off x="1535364" y="25557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37"/>
                    <a:pt x="59" y="137"/>
                  </a:cubicBezTo>
                  <a:cubicBezTo>
                    <a:pt x="98" y="137"/>
                    <a:pt x="127" y="98"/>
                    <a:pt x="127" y="68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24"/>
            <p:cNvSpPr/>
            <p:nvPr/>
          </p:nvSpPr>
          <p:spPr>
            <a:xfrm>
              <a:off x="1535364" y="297033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24"/>
            <p:cNvSpPr/>
            <p:nvPr/>
          </p:nvSpPr>
          <p:spPr>
            <a:xfrm>
              <a:off x="1535364" y="33883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5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24"/>
            <p:cNvSpPr/>
            <p:nvPr/>
          </p:nvSpPr>
          <p:spPr>
            <a:xfrm>
              <a:off x="1535364" y="37875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5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24"/>
            <p:cNvSpPr/>
            <p:nvPr/>
          </p:nvSpPr>
          <p:spPr>
            <a:xfrm>
              <a:off x="1535364" y="42021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38"/>
                    <a:pt x="59" y="138"/>
                  </a:cubicBezTo>
                  <a:cubicBezTo>
                    <a:pt x="98" y="138"/>
                    <a:pt x="127" y="99"/>
                    <a:pt x="127" y="7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24"/>
            <p:cNvSpPr/>
            <p:nvPr/>
          </p:nvSpPr>
          <p:spPr>
            <a:xfrm>
              <a:off x="1535364" y="503471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9"/>
                    <a:pt x="59" y="129"/>
                  </a:cubicBezTo>
                  <a:cubicBezTo>
                    <a:pt x="98" y="129"/>
                    <a:pt x="127" y="99"/>
                    <a:pt x="127" y="6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24"/>
            <p:cNvSpPr/>
            <p:nvPr/>
          </p:nvSpPr>
          <p:spPr>
            <a:xfrm>
              <a:off x="1535364" y="543399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5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24"/>
            <p:cNvSpPr/>
            <p:nvPr/>
          </p:nvSpPr>
          <p:spPr>
            <a:xfrm>
              <a:off x="1535364" y="58519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24"/>
            <p:cNvSpPr/>
            <p:nvPr/>
          </p:nvSpPr>
          <p:spPr>
            <a:xfrm>
              <a:off x="1535364" y="626653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29"/>
                    <a:pt x="59" y="129"/>
                  </a:cubicBezTo>
                  <a:cubicBezTo>
                    <a:pt x="98" y="129"/>
                    <a:pt x="127" y="99"/>
                    <a:pt x="127" y="7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24"/>
            <p:cNvSpPr/>
            <p:nvPr/>
          </p:nvSpPr>
          <p:spPr>
            <a:xfrm>
              <a:off x="1535364" y="66845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29"/>
                    <a:pt x="0" y="59"/>
                  </a:cubicBezTo>
                  <a:cubicBezTo>
                    <a:pt x="0" y="98"/>
                    <a:pt x="29" y="127"/>
                    <a:pt x="59" y="127"/>
                  </a:cubicBezTo>
                  <a:cubicBezTo>
                    <a:pt x="98" y="127"/>
                    <a:pt x="127" y="98"/>
                    <a:pt x="127" y="59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24"/>
            <p:cNvSpPr/>
            <p:nvPr/>
          </p:nvSpPr>
          <p:spPr>
            <a:xfrm>
              <a:off x="1535364" y="70837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24"/>
            <p:cNvSpPr/>
            <p:nvPr/>
          </p:nvSpPr>
          <p:spPr>
            <a:xfrm>
              <a:off x="1535364" y="79163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29"/>
                    <a:pt x="0" y="69"/>
                  </a:cubicBezTo>
                  <a:cubicBezTo>
                    <a:pt x="0" y="98"/>
                    <a:pt x="29" y="127"/>
                    <a:pt x="59" y="127"/>
                  </a:cubicBezTo>
                  <a:cubicBezTo>
                    <a:pt x="98" y="127"/>
                    <a:pt x="127" y="98"/>
                    <a:pt x="127" y="69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24"/>
            <p:cNvSpPr/>
            <p:nvPr/>
          </p:nvSpPr>
          <p:spPr>
            <a:xfrm>
              <a:off x="1535364" y="833261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24"/>
            <p:cNvSpPr/>
            <p:nvPr/>
          </p:nvSpPr>
          <p:spPr>
            <a:xfrm>
              <a:off x="1535364" y="873189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5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24"/>
            <p:cNvSpPr/>
            <p:nvPr/>
          </p:nvSpPr>
          <p:spPr>
            <a:xfrm>
              <a:off x="1535364" y="914816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24"/>
            <p:cNvSpPr/>
            <p:nvPr/>
          </p:nvSpPr>
          <p:spPr>
            <a:xfrm>
              <a:off x="1535364" y="956443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24"/>
            <p:cNvSpPr/>
            <p:nvPr/>
          </p:nvSpPr>
          <p:spPr>
            <a:xfrm>
              <a:off x="1535364" y="-119135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5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24"/>
            <p:cNvSpPr/>
            <p:nvPr/>
          </p:nvSpPr>
          <p:spPr>
            <a:xfrm>
              <a:off x="1535364" y="-114972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24"/>
            <p:cNvSpPr/>
            <p:nvPr/>
          </p:nvSpPr>
          <p:spPr>
            <a:xfrm>
              <a:off x="1535364" y="-110810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24"/>
            <p:cNvSpPr/>
            <p:nvPr/>
          </p:nvSpPr>
          <p:spPr>
            <a:xfrm>
              <a:off x="1535364" y="-106817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8"/>
                    <a:pt x="29" y="137"/>
                    <a:pt x="59" y="137"/>
                  </a:cubicBezTo>
                  <a:cubicBezTo>
                    <a:pt x="98" y="137"/>
                    <a:pt x="127" y="108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24"/>
            <p:cNvSpPr/>
            <p:nvPr/>
          </p:nvSpPr>
          <p:spPr>
            <a:xfrm>
              <a:off x="1535364" y="-102654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24"/>
            <p:cNvSpPr/>
            <p:nvPr/>
          </p:nvSpPr>
          <p:spPr>
            <a:xfrm>
              <a:off x="1535364" y="-98491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24"/>
            <p:cNvSpPr/>
            <p:nvPr/>
          </p:nvSpPr>
          <p:spPr>
            <a:xfrm>
              <a:off x="1535364" y="-94329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59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5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24"/>
            <p:cNvSpPr/>
            <p:nvPr/>
          </p:nvSpPr>
          <p:spPr>
            <a:xfrm>
              <a:off x="1535364" y="-90336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24"/>
            <p:cNvSpPr/>
            <p:nvPr/>
          </p:nvSpPr>
          <p:spPr>
            <a:xfrm>
              <a:off x="1535364" y="-86173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24"/>
            <p:cNvSpPr/>
            <p:nvPr/>
          </p:nvSpPr>
          <p:spPr>
            <a:xfrm>
              <a:off x="1535364" y="-778480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24"/>
            <p:cNvSpPr/>
            <p:nvPr/>
          </p:nvSpPr>
          <p:spPr>
            <a:xfrm>
              <a:off x="1535364" y="-738551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24"/>
            <p:cNvSpPr/>
            <p:nvPr/>
          </p:nvSpPr>
          <p:spPr>
            <a:xfrm>
              <a:off x="1535364" y="-696924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108"/>
                    <a:pt x="29" y="138"/>
                    <a:pt x="59" y="138"/>
                  </a:cubicBezTo>
                  <a:cubicBezTo>
                    <a:pt x="98" y="138"/>
                    <a:pt x="127" y="108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24"/>
            <p:cNvSpPr/>
            <p:nvPr/>
          </p:nvSpPr>
          <p:spPr>
            <a:xfrm>
              <a:off x="1535364" y="-655297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24"/>
            <p:cNvSpPr/>
            <p:nvPr/>
          </p:nvSpPr>
          <p:spPr>
            <a:xfrm>
              <a:off x="1535364" y="-61367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24"/>
            <p:cNvSpPr/>
            <p:nvPr/>
          </p:nvSpPr>
          <p:spPr>
            <a:xfrm>
              <a:off x="1535364" y="-57357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9"/>
                    <a:pt x="0" y="68"/>
                  </a:cubicBezTo>
                  <a:cubicBezTo>
                    <a:pt x="0" y="107"/>
                    <a:pt x="29" y="137"/>
                    <a:pt x="59" y="137"/>
                  </a:cubicBezTo>
                  <a:cubicBezTo>
                    <a:pt x="98" y="137"/>
                    <a:pt x="127" y="107"/>
                    <a:pt x="127" y="68"/>
                  </a:cubicBezTo>
                  <a:cubicBezTo>
                    <a:pt x="127" y="3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24"/>
            <p:cNvSpPr/>
            <p:nvPr/>
          </p:nvSpPr>
          <p:spPr>
            <a:xfrm>
              <a:off x="1535364" y="-53211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24"/>
            <p:cNvSpPr/>
            <p:nvPr/>
          </p:nvSpPr>
          <p:spPr>
            <a:xfrm>
              <a:off x="1523641" y="-167323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8" y="0"/>
                  </a:moveTo>
                  <a:cubicBezTo>
                    <a:pt x="59" y="0"/>
                    <a:pt x="0" y="59"/>
                    <a:pt x="0" y="127"/>
                  </a:cubicBezTo>
                  <a:cubicBezTo>
                    <a:pt x="0" y="205"/>
                    <a:pt x="59" y="264"/>
                    <a:pt x="128" y="264"/>
                  </a:cubicBezTo>
                  <a:cubicBezTo>
                    <a:pt x="207" y="264"/>
                    <a:pt x="265" y="205"/>
                    <a:pt x="265" y="127"/>
                  </a:cubicBezTo>
                  <a:cubicBezTo>
                    <a:pt x="265" y="59"/>
                    <a:pt x="207" y="0"/>
                    <a:pt x="12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24"/>
            <p:cNvSpPr/>
            <p:nvPr/>
          </p:nvSpPr>
          <p:spPr>
            <a:xfrm>
              <a:off x="1523641" y="162297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8" y="0"/>
                  </a:moveTo>
                  <a:cubicBezTo>
                    <a:pt x="59" y="0"/>
                    <a:pt x="0" y="59"/>
                    <a:pt x="0" y="127"/>
                  </a:cubicBezTo>
                  <a:cubicBezTo>
                    <a:pt x="0" y="206"/>
                    <a:pt x="59" y="265"/>
                    <a:pt x="128" y="265"/>
                  </a:cubicBezTo>
                  <a:cubicBezTo>
                    <a:pt x="207" y="265"/>
                    <a:pt x="265" y="206"/>
                    <a:pt x="265" y="127"/>
                  </a:cubicBezTo>
                  <a:cubicBezTo>
                    <a:pt x="265" y="59"/>
                    <a:pt x="207" y="0"/>
                    <a:pt x="12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24"/>
            <p:cNvSpPr/>
            <p:nvPr/>
          </p:nvSpPr>
          <p:spPr>
            <a:xfrm>
              <a:off x="1523641" y="450290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8" y="0"/>
                  </a:moveTo>
                  <a:cubicBezTo>
                    <a:pt x="59" y="0"/>
                    <a:pt x="0" y="59"/>
                    <a:pt x="0" y="137"/>
                  </a:cubicBezTo>
                  <a:cubicBezTo>
                    <a:pt x="0" y="206"/>
                    <a:pt x="59" y="265"/>
                    <a:pt x="128" y="265"/>
                  </a:cubicBezTo>
                  <a:cubicBezTo>
                    <a:pt x="207" y="265"/>
                    <a:pt x="265" y="206"/>
                    <a:pt x="265" y="137"/>
                  </a:cubicBezTo>
                  <a:cubicBezTo>
                    <a:pt x="265" y="59"/>
                    <a:pt x="207" y="0"/>
                    <a:pt x="12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24"/>
            <p:cNvSpPr/>
            <p:nvPr/>
          </p:nvSpPr>
          <p:spPr>
            <a:xfrm>
              <a:off x="1523641" y="738283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8" y="1"/>
                  </a:moveTo>
                  <a:cubicBezTo>
                    <a:pt x="59" y="1"/>
                    <a:pt x="0" y="60"/>
                    <a:pt x="0" y="138"/>
                  </a:cubicBezTo>
                  <a:cubicBezTo>
                    <a:pt x="0" y="206"/>
                    <a:pt x="59" y="265"/>
                    <a:pt x="128" y="265"/>
                  </a:cubicBezTo>
                  <a:cubicBezTo>
                    <a:pt x="207" y="265"/>
                    <a:pt x="265" y="206"/>
                    <a:pt x="265" y="138"/>
                  </a:cubicBezTo>
                  <a:cubicBezTo>
                    <a:pt x="265" y="60"/>
                    <a:pt x="207" y="1"/>
                    <a:pt x="12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24"/>
            <p:cNvSpPr/>
            <p:nvPr/>
          </p:nvSpPr>
          <p:spPr>
            <a:xfrm>
              <a:off x="1523641" y="-831831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8" y="1"/>
                  </a:moveTo>
                  <a:cubicBezTo>
                    <a:pt x="59" y="1"/>
                    <a:pt x="0" y="60"/>
                    <a:pt x="0" y="138"/>
                  </a:cubicBezTo>
                  <a:cubicBezTo>
                    <a:pt x="0" y="207"/>
                    <a:pt x="59" y="266"/>
                    <a:pt x="128" y="266"/>
                  </a:cubicBezTo>
                  <a:cubicBezTo>
                    <a:pt x="207" y="266"/>
                    <a:pt x="265" y="207"/>
                    <a:pt x="265" y="138"/>
                  </a:cubicBezTo>
                  <a:cubicBezTo>
                    <a:pt x="265" y="60"/>
                    <a:pt x="207" y="1"/>
                    <a:pt x="12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24"/>
            <p:cNvSpPr/>
            <p:nvPr/>
          </p:nvSpPr>
          <p:spPr>
            <a:xfrm>
              <a:off x="1523641" y="-502041"/>
              <a:ext cx="45195" cy="45196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28" y="0"/>
                  </a:moveTo>
                  <a:cubicBezTo>
                    <a:pt x="59" y="0"/>
                    <a:pt x="0" y="59"/>
                    <a:pt x="0" y="137"/>
                  </a:cubicBezTo>
                  <a:cubicBezTo>
                    <a:pt x="0" y="206"/>
                    <a:pt x="59" y="265"/>
                    <a:pt x="128" y="265"/>
                  </a:cubicBezTo>
                  <a:cubicBezTo>
                    <a:pt x="207" y="265"/>
                    <a:pt x="265" y="206"/>
                    <a:pt x="265" y="137"/>
                  </a:cubicBezTo>
                  <a:cubicBezTo>
                    <a:pt x="265" y="59"/>
                    <a:pt x="207" y="0"/>
                    <a:pt x="12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24"/>
            <p:cNvSpPr/>
            <p:nvPr/>
          </p:nvSpPr>
          <p:spPr>
            <a:xfrm>
              <a:off x="1535364" y="-448860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0"/>
                    <a:pt x="0" y="7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7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24"/>
            <p:cNvSpPr/>
            <p:nvPr/>
          </p:nvSpPr>
          <p:spPr>
            <a:xfrm>
              <a:off x="1535364" y="-407232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6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24"/>
            <p:cNvSpPr/>
            <p:nvPr/>
          </p:nvSpPr>
          <p:spPr>
            <a:xfrm>
              <a:off x="1535364" y="-36713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108"/>
                    <a:pt x="29" y="137"/>
                    <a:pt x="59" y="137"/>
                  </a:cubicBezTo>
                  <a:cubicBezTo>
                    <a:pt x="98" y="137"/>
                    <a:pt x="127" y="108"/>
                    <a:pt x="127" y="68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24"/>
            <p:cNvSpPr/>
            <p:nvPr/>
          </p:nvSpPr>
          <p:spPr>
            <a:xfrm>
              <a:off x="1535364" y="-325677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99"/>
                    <a:pt x="29" y="138"/>
                    <a:pt x="59" y="138"/>
                  </a:cubicBezTo>
                  <a:cubicBezTo>
                    <a:pt x="98" y="138"/>
                    <a:pt x="127" y="99"/>
                    <a:pt x="127" y="7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24"/>
            <p:cNvSpPr/>
            <p:nvPr/>
          </p:nvSpPr>
          <p:spPr>
            <a:xfrm>
              <a:off x="1535364" y="-28388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29"/>
                    <a:pt x="0" y="68"/>
                  </a:cubicBezTo>
                  <a:cubicBezTo>
                    <a:pt x="0" y="98"/>
                    <a:pt x="29" y="127"/>
                    <a:pt x="59" y="127"/>
                  </a:cubicBezTo>
                  <a:cubicBezTo>
                    <a:pt x="98" y="127"/>
                    <a:pt x="127" y="98"/>
                    <a:pt x="127" y="68"/>
                  </a:cubicBezTo>
                  <a:cubicBezTo>
                    <a:pt x="127" y="29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24"/>
            <p:cNvSpPr/>
            <p:nvPr/>
          </p:nvSpPr>
          <p:spPr>
            <a:xfrm>
              <a:off x="1535364" y="-242422"/>
              <a:ext cx="21748" cy="21918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59" y="1"/>
                  </a:moveTo>
                  <a:cubicBezTo>
                    <a:pt x="29" y="1"/>
                    <a:pt x="0" y="31"/>
                    <a:pt x="0" y="60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24"/>
            <p:cNvSpPr/>
            <p:nvPr/>
          </p:nvSpPr>
          <p:spPr>
            <a:xfrm>
              <a:off x="1535364" y="-202494"/>
              <a:ext cx="21748" cy="23617"/>
            </a:xfrm>
            <a:custGeom>
              <a:avLst/>
              <a:gdLst/>
              <a:ahLst/>
              <a:cxnLst/>
              <a:rect l="l" t="t" r="r" b="b"/>
              <a:pathLst>
                <a:path w="128" h="139" extrusionOk="0">
                  <a:moveTo>
                    <a:pt x="59" y="1"/>
                  </a:moveTo>
                  <a:cubicBezTo>
                    <a:pt x="29" y="1"/>
                    <a:pt x="0" y="31"/>
                    <a:pt x="0" y="70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70"/>
                  </a:cubicBezTo>
                  <a:cubicBezTo>
                    <a:pt x="127" y="31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24"/>
            <p:cNvSpPr/>
            <p:nvPr/>
          </p:nvSpPr>
          <p:spPr>
            <a:xfrm>
              <a:off x="1523641" y="-1216331"/>
              <a:ext cx="45195" cy="45026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28" y="1"/>
                  </a:moveTo>
                  <a:cubicBezTo>
                    <a:pt x="59" y="1"/>
                    <a:pt x="0" y="59"/>
                    <a:pt x="0" y="128"/>
                  </a:cubicBezTo>
                  <a:cubicBezTo>
                    <a:pt x="0" y="206"/>
                    <a:pt x="59" y="265"/>
                    <a:pt x="128" y="265"/>
                  </a:cubicBezTo>
                  <a:cubicBezTo>
                    <a:pt x="207" y="265"/>
                    <a:pt x="265" y="206"/>
                    <a:pt x="265" y="128"/>
                  </a:cubicBezTo>
                  <a:cubicBezTo>
                    <a:pt x="265" y="59"/>
                    <a:pt x="207" y="1"/>
                    <a:pt x="12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24"/>
            <p:cNvSpPr/>
            <p:nvPr/>
          </p:nvSpPr>
          <p:spPr>
            <a:xfrm>
              <a:off x="1535364" y="-1374514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98"/>
                    <a:pt x="29" y="137"/>
                    <a:pt x="59" y="137"/>
                  </a:cubicBezTo>
                  <a:cubicBezTo>
                    <a:pt x="98" y="137"/>
                    <a:pt x="127" y="98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24"/>
            <p:cNvSpPr/>
            <p:nvPr/>
          </p:nvSpPr>
          <p:spPr>
            <a:xfrm>
              <a:off x="1535364" y="-1332887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1"/>
                  </a:moveTo>
                  <a:cubicBezTo>
                    <a:pt x="29" y="1"/>
                    <a:pt x="0" y="30"/>
                    <a:pt x="0" y="69"/>
                  </a:cubicBezTo>
                  <a:cubicBezTo>
                    <a:pt x="0" y="99"/>
                    <a:pt x="29" y="128"/>
                    <a:pt x="59" y="128"/>
                  </a:cubicBezTo>
                  <a:cubicBezTo>
                    <a:pt x="98" y="128"/>
                    <a:pt x="127" y="99"/>
                    <a:pt x="127" y="69"/>
                  </a:cubicBezTo>
                  <a:cubicBezTo>
                    <a:pt x="127" y="30"/>
                    <a:pt x="98" y="1"/>
                    <a:pt x="59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24"/>
            <p:cNvSpPr/>
            <p:nvPr/>
          </p:nvSpPr>
          <p:spPr>
            <a:xfrm>
              <a:off x="1535364" y="-1291260"/>
              <a:ext cx="21748" cy="21748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59" y="0"/>
                  </a:moveTo>
                  <a:cubicBezTo>
                    <a:pt x="29" y="0"/>
                    <a:pt x="0" y="30"/>
                    <a:pt x="0" y="59"/>
                  </a:cubicBezTo>
                  <a:cubicBezTo>
                    <a:pt x="0" y="98"/>
                    <a:pt x="29" y="128"/>
                    <a:pt x="59" y="128"/>
                  </a:cubicBezTo>
                  <a:cubicBezTo>
                    <a:pt x="98" y="128"/>
                    <a:pt x="127" y="98"/>
                    <a:pt x="127" y="5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24"/>
            <p:cNvSpPr/>
            <p:nvPr/>
          </p:nvSpPr>
          <p:spPr>
            <a:xfrm>
              <a:off x="1535364" y="-1251332"/>
              <a:ext cx="21748" cy="23448"/>
            </a:xfrm>
            <a:custGeom>
              <a:avLst/>
              <a:gdLst/>
              <a:ahLst/>
              <a:cxnLst/>
              <a:rect l="l" t="t" r="r" b="b"/>
              <a:pathLst>
                <a:path w="128" h="138" extrusionOk="0">
                  <a:moveTo>
                    <a:pt x="59" y="0"/>
                  </a:moveTo>
                  <a:cubicBezTo>
                    <a:pt x="29" y="0"/>
                    <a:pt x="0" y="30"/>
                    <a:pt x="0" y="69"/>
                  </a:cubicBezTo>
                  <a:cubicBezTo>
                    <a:pt x="0" y="109"/>
                    <a:pt x="29" y="138"/>
                    <a:pt x="59" y="138"/>
                  </a:cubicBezTo>
                  <a:cubicBezTo>
                    <a:pt x="98" y="138"/>
                    <a:pt x="127" y="109"/>
                    <a:pt x="127" y="69"/>
                  </a:cubicBezTo>
                  <a:cubicBezTo>
                    <a:pt x="127" y="30"/>
                    <a:pt x="98" y="0"/>
                    <a:pt x="59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70" name="Google Shape;8170;p24"/>
            <p:cNvGrpSpPr/>
            <p:nvPr/>
          </p:nvGrpSpPr>
          <p:grpSpPr>
            <a:xfrm>
              <a:off x="687818" y="4925004"/>
              <a:ext cx="912523" cy="489444"/>
              <a:chOff x="217756" y="5755129"/>
              <a:chExt cx="912523" cy="489444"/>
            </a:xfrm>
          </p:grpSpPr>
          <p:sp>
            <p:nvSpPr>
              <p:cNvPr id="8171" name="Google Shape;8171;p24"/>
              <p:cNvSpPr/>
              <p:nvPr/>
            </p:nvSpPr>
            <p:spPr>
              <a:xfrm>
                <a:off x="217756" y="5755129"/>
                <a:ext cx="912523" cy="7124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38" extrusionOk="0">
                    <a:moveTo>
                      <a:pt x="4371" y="0"/>
                    </a:moveTo>
                    <a:cubicBezTo>
                      <a:pt x="4341" y="0"/>
                      <a:pt x="4312" y="2"/>
                      <a:pt x="4281" y="5"/>
                    </a:cubicBezTo>
                    <a:cubicBezTo>
                      <a:pt x="4143" y="25"/>
                      <a:pt x="4004" y="75"/>
                      <a:pt x="3885" y="124"/>
                    </a:cubicBezTo>
                    <a:cubicBezTo>
                      <a:pt x="3766" y="164"/>
                      <a:pt x="3637" y="223"/>
                      <a:pt x="3518" y="234"/>
                    </a:cubicBezTo>
                    <a:cubicBezTo>
                      <a:pt x="3500" y="236"/>
                      <a:pt x="3483" y="238"/>
                      <a:pt x="3465" y="238"/>
                    </a:cubicBezTo>
                    <a:cubicBezTo>
                      <a:pt x="3355" y="238"/>
                      <a:pt x="3247" y="189"/>
                      <a:pt x="3161" y="154"/>
                    </a:cubicBezTo>
                    <a:cubicBezTo>
                      <a:pt x="3022" y="105"/>
                      <a:pt x="2894" y="45"/>
                      <a:pt x="2745" y="16"/>
                    </a:cubicBezTo>
                    <a:cubicBezTo>
                      <a:pt x="2692" y="6"/>
                      <a:pt x="2638" y="1"/>
                      <a:pt x="2586" y="1"/>
                    </a:cubicBezTo>
                    <a:cubicBezTo>
                      <a:pt x="2481" y="1"/>
                      <a:pt x="2378" y="19"/>
                      <a:pt x="2280" y="45"/>
                    </a:cubicBezTo>
                    <a:cubicBezTo>
                      <a:pt x="2085" y="105"/>
                      <a:pt x="1876" y="236"/>
                      <a:pt x="1658" y="236"/>
                    </a:cubicBezTo>
                    <a:cubicBezTo>
                      <a:pt x="1621" y="236"/>
                      <a:pt x="1584" y="232"/>
                      <a:pt x="1546" y="223"/>
                    </a:cubicBezTo>
                    <a:cubicBezTo>
                      <a:pt x="1276" y="166"/>
                      <a:pt x="1063" y="5"/>
                      <a:pt x="759" y="5"/>
                    </a:cubicBezTo>
                    <a:cubicBezTo>
                      <a:pt x="751" y="5"/>
                      <a:pt x="742" y="5"/>
                      <a:pt x="734" y="5"/>
                    </a:cubicBezTo>
                    <a:cubicBezTo>
                      <a:pt x="555" y="5"/>
                      <a:pt x="397" y="65"/>
                      <a:pt x="248" y="124"/>
                    </a:cubicBezTo>
                    <a:cubicBezTo>
                      <a:pt x="208" y="144"/>
                      <a:pt x="159" y="164"/>
                      <a:pt x="109" y="184"/>
                    </a:cubicBezTo>
                    <a:cubicBezTo>
                      <a:pt x="69" y="263"/>
                      <a:pt x="30" y="342"/>
                      <a:pt x="0" y="422"/>
                    </a:cubicBezTo>
                    <a:cubicBezTo>
                      <a:pt x="208" y="382"/>
                      <a:pt x="386" y="293"/>
                      <a:pt x="575" y="234"/>
                    </a:cubicBezTo>
                    <a:cubicBezTo>
                      <a:pt x="639" y="212"/>
                      <a:pt x="694" y="203"/>
                      <a:pt x="750" y="203"/>
                    </a:cubicBezTo>
                    <a:cubicBezTo>
                      <a:pt x="798" y="203"/>
                      <a:pt x="847" y="210"/>
                      <a:pt x="902" y="223"/>
                    </a:cubicBezTo>
                    <a:cubicBezTo>
                      <a:pt x="1040" y="263"/>
                      <a:pt x="1159" y="323"/>
                      <a:pt x="1289" y="362"/>
                    </a:cubicBezTo>
                    <a:cubicBezTo>
                      <a:pt x="1410" y="403"/>
                      <a:pt x="1539" y="437"/>
                      <a:pt x="1668" y="437"/>
                    </a:cubicBezTo>
                    <a:cubicBezTo>
                      <a:pt x="1697" y="437"/>
                      <a:pt x="1725" y="436"/>
                      <a:pt x="1754" y="432"/>
                    </a:cubicBezTo>
                    <a:cubicBezTo>
                      <a:pt x="1903" y="412"/>
                      <a:pt x="2042" y="362"/>
                      <a:pt x="2161" y="313"/>
                    </a:cubicBezTo>
                    <a:cubicBezTo>
                      <a:pt x="2269" y="273"/>
                      <a:pt x="2398" y="214"/>
                      <a:pt x="2527" y="204"/>
                    </a:cubicBezTo>
                    <a:cubicBezTo>
                      <a:pt x="2538" y="203"/>
                      <a:pt x="2549" y="202"/>
                      <a:pt x="2560" y="202"/>
                    </a:cubicBezTo>
                    <a:cubicBezTo>
                      <a:pt x="2678" y="202"/>
                      <a:pt x="2793" y="247"/>
                      <a:pt x="2884" y="283"/>
                    </a:cubicBezTo>
                    <a:cubicBezTo>
                      <a:pt x="3022" y="333"/>
                      <a:pt x="3152" y="392"/>
                      <a:pt x="3300" y="422"/>
                    </a:cubicBezTo>
                    <a:cubicBezTo>
                      <a:pt x="3353" y="432"/>
                      <a:pt x="3406" y="436"/>
                      <a:pt x="3459" y="436"/>
                    </a:cubicBezTo>
                    <a:cubicBezTo>
                      <a:pt x="3564" y="436"/>
                      <a:pt x="3667" y="419"/>
                      <a:pt x="3766" y="392"/>
                    </a:cubicBezTo>
                    <a:cubicBezTo>
                      <a:pt x="3960" y="333"/>
                      <a:pt x="4170" y="201"/>
                      <a:pt x="4387" y="201"/>
                    </a:cubicBezTo>
                    <a:cubicBezTo>
                      <a:pt x="4424" y="201"/>
                      <a:pt x="4462" y="205"/>
                      <a:pt x="4499" y="214"/>
                    </a:cubicBezTo>
                    <a:cubicBezTo>
                      <a:pt x="4769" y="272"/>
                      <a:pt x="4983" y="432"/>
                      <a:pt x="5286" y="432"/>
                    </a:cubicBezTo>
                    <a:cubicBezTo>
                      <a:pt x="5295" y="432"/>
                      <a:pt x="5303" y="432"/>
                      <a:pt x="5312" y="432"/>
                    </a:cubicBezTo>
                    <a:cubicBezTo>
                      <a:pt x="5411" y="432"/>
                      <a:pt x="5510" y="412"/>
                      <a:pt x="5609" y="382"/>
                    </a:cubicBezTo>
                    <a:cubicBezTo>
                      <a:pt x="5579" y="313"/>
                      <a:pt x="5550" y="254"/>
                      <a:pt x="5520" y="194"/>
                    </a:cubicBezTo>
                    <a:cubicBezTo>
                      <a:pt x="5500" y="194"/>
                      <a:pt x="5480" y="204"/>
                      <a:pt x="5470" y="204"/>
                    </a:cubicBezTo>
                    <a:cubicBezTo>
                      <a:pt x="5406" y="225"/>
                      <a:pt x="5348" y="235"/>
                      <a:pt x="5291" y="235"/>
                    </a:cubicBezTo>
                    <a:cubicBezTo>
                      <a:pt x="5242" y="235"/>
                      <a:pt x="5194" y="228"/>
                      <a:pt x="5143" y="214"/>
                    </a:cubicBezTo>
                    <a:cubicBezTo>
                      <a:pt x="5004" y="174"/>
                      <a:pt x="4885" y="115"/>
                      <a:pt x="4747" y="75"/>
                    </a:cubicBezTo>
                    <a:cubicBezTo>
                      <a:pt x="4633" y="34"/>
                      <a:pt x="4506" y="0"/>
                      <a:pt x="4371" y="0"/>
                    </a:cubicBezTo>
                    <a:close/>
                  </a:path>
                </a:pathLst>
              </a:custGeom>
              <a:solidFill>
                <a:srgbClr val="C644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2" name="Google Shape;8172;p24"/>
              <p:cNvSpPr/>
              <p:nvPr/>
            </p:nvSpPr>
            <p:spPr>
              <a:xfrm>
                <a:off x="235323" y="6173166"/>
                <a:ext cx="877063" cy="71408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439" extrusionOk="0">
                    <a:moveTo>
                      <a:pt x="4239" y="0"/>
                    </a:moveTo>
                    <a:cubicBezTo>
                      <a:pt x="4217" y="0"/>
                      <a:pt x="4195" y="1"/>
                      <a:pt x="4173" y="2"/>
                    </a:cubicBezTo>
                    <a:cubicBezTo>
                      <a:pt x="4035" y="22"/>
                      <a:pt x="3896" y="71"/>
                      <a:pt x="3777" y="121"/>
                    </a:cubicBezTo>
                    <a:cubicBezTo>
                      <a:pt x="3658" y="161"/>
                      <a:pt x="3529" y="230"/>
                      <a:pt x="3410" y="240"/>
                    </a:cubicBezTo>
                    <a:cubicBezTo>
                      <a:pt x="3399" y="241"/>
                      <a:pt x="3388" y="241"/>
                      <a:pt x="3377" y="241"/>
                    </a:cubicBezTo>
                    <a:cubicBezTo>
                      <a:pt x="3260" y="241"/>
                      <a:pt x="3144" y="196"/>
                      <a:pt x="3053" y="151"/>
                    </a:cubicBezTo>
                    <a:cubicBezTo>
                      <a:pt x="2914" y="102"/>
                      <a:pt x="2786" y="52"/>
                      <a:pt x="2637" y="22"/>
                    </a:cubicBezTo>
                    <a:cubicBezTo>
                      <a:pt x="2579" y="8"/>
                      <a:pt x="2520" y="1"/>
                      <a:pt x="2463" y="1"/>
                    </a:cubicBezTo>
                    <a:cubicBezTo>
                      <a:pt x="2363" y="1"/>
                      <a:pt x="2265" y="20"/>
                      <a:pt x="2172" y="52"/>
                    </a:cubicBezTo>
                    <a:cubicBezTo>
                      <a:pt x="1977" y="102"/>
                      <a:pt x="1768" y="233"/>
                      <a:pt x="1550" y="233"/>
                    </a:cubicBezTo>
                    <a:cubicBezTo>
                      <a:pt x="1513" y="233"/>
                      <a:pt x="1476" y="229"/>
                      <a:pt x="1438" y="220"/>
                    </a:cubicBezTo>
                    <a:cubicBezTo>
                      <a:pt x="1169" y="163"/>
                      <a:pt x="956" y="2"/>
                      <a:pt x="653" y="2"/>
                    </a:cubicBezTo>
                    <a:cubicBezTo>
                      <a:pt x="644" y="2"/>
                      <a:pt x="635" y="2"/>
                      <a:pt x="626" y="2"/>
                    </a:cubicBezTo>
                    <a:cubicBezTo>
                      <a:pt x="447" y="2"/>
                      <a:pt x="289" y="62"/>
                      <a:pt x="140" y="121"/>
                    </a:cubicBezTo>
                    <a:cubicBezTo>
                      <a:pt x="100" y="141"/>
                      <a:pt x="51" y="161"/>
                      <a:pt x="1" y="181"/>
                    </a:cubicBezTo>
                    <a:cubicBezTo>
                      <a:pt x="41" y="240"/>
                      <a:pt x="71" y="300"/>
                      <a:pt x="100" y="359"/>
                    </a:cubicBezTo>
                    <a:cubicBezTo>
                      <a:pt x="229" y="320"/>
                      <a:pt x="348" y="270"/>
                      <a:pt x="467" y="230"/>
                    </a:cubicBezTo>
                    <a:cubicBezTo>
                      <a:pt x="531" y="209"/>
                      <a:pt x="586" y="199"/>
                      <a:pt x="641" y="199"/>
                    </a:cubicBezTo>
                    <a:cubicBezTo>
                      <a:pt x="689" y="199"/>
                      <a:pt x="738" y="206"/>
                      <a:pt x="794" y="220"/>
                    </a:cubicBezTo>
                    <a:cubicBezTo>
                      <a:pt x="932" y="260"/>
                      <a:pt x="1051" y="320"/>
                      <a:pt x="1181" y="369"/>
                    </a:cubicBezTo>
                    <a:cubicBezTo>
                      <a:pt x="1297" y="408"/>
                      <a:pt x="1420" y="434"/>
                      <a:pt x="1544" y="434"/>
                    </a:cubicBezTo>
                    <a:cubicBezTo>
                      <a:pt x="1578" y="434"/>
                      <a:pt x="1612" y="432"/>
                      <a:pt x="1646" y="428"/>
                    </a:cubicBezTo>
                    <a:cubicBezTo>
                      <a:pt x="1795" y="419"/>
                      <a:pt x="1934" y="359"/>
                      <a:pt x="2053" y="320"/>
                    </a:cubicBezTo>
                    <a:cubicBezTo>
                      <a:pt x="2161" y="270"/>
                      <a:pt x="2290" y="210"/>
                      <a:pt x="2419" y="201"/>
                    </a:cubicBezTo>
                    <a:cubicBezTo>
                      <a:pt x="2431" y="200"/>
                      <a:pt x="2442" y="199"/>
                      <a:pt x="2454" y="199"/>
                    </a:cubicBezTo>
                    <a:cubicBezTo>
                      <a:pt x="2571" y="199"/>
                      <a:pt x="2685" y="244"/>
                      <a:pt x="2776" y="280"/>
                    </a:cubicBezTo>
                    <a:cubicBezTo>
                      <a:pt x="2914" y="329"/>
                      <a:pt x="3044" y="388"/>
                      <a:pt x="3192" y="419"/>
                    </a:cubicBezTo>
                    <a:cubicBezTo>
                      <a:pt x="3244" y="428"/>
                      <a:pt x="3297" y="433"/>
                      <a:pt x="3349" y="433"/>
                    </a:cubicBezTo>
                    <a:cubicBezTo>
                      <a:pt x="3454" y="433"/>
                      <a:pt x="3558" y="415"/>
                      <a:pt x="3658" y="388"/>
                    </a:cubicBezTo>
                    <a:cubicBezTo>
                      <a:pt x="3856" y="329"/>
                      <a:pt x="4069" y="201"/>
                      <a:pt x="4291" y="201"/>
                    </a:cubicBezTo>
                    <a:cubicBezTo>
                      <a:pt x="4324" y="201"/>
                      <a:pt x="4358" y="204"/>
                      <a:pt x="4391" y="210"/>
                    </a:cubicBezTo>
                    <a:cubicBezTo>
                      <a:pt x="4662" y="268"/>
                      <a:pt x="4875" y="439"/>
                      <a:pt x="5179" y="439"/>
                    </a:cubicBezTo>
                    <a:cubicBezTo>
                      <a:pt x="5188" y="439"/>
                      <a:pt x="5196" y="439"/>
                      <a:pt x="5204" y="438"/>
                    </a:cubicBezTo>
                    <a:cubicBezTo>
                      <a:pt x="5224" y="438"/>
                      <a:pt x="5243" y="428"/>
                      <a:pt x="5263" y="428"/>
                    </a:cubicBezTo>
                    <a:cubicBezTo>
                      <a:pt x="5312" y="359"/>
                      <a:pt x="5352" y="280"/>
                      <a:pt x="5392" y="201"/>
                    </a:cubicBezTo>
                    <a:cubicBezTo>
                      <a:pt x="5382" y="201"/>
                      <a:pt x="5372" y="201"/>
                      <a:pt x="5362" y="210"/>
                    </a:cubicBezTo>
                    <a:cubicBezTo>
                      <a:pt x="5299" y="226"/>
                      <a:pt x="5241" y="236"/>
                      <a:pt x="5184" y="236"/>
                    </a:cubicBezTo>
                    <a:cubicBezTo>
                      <a:pt x="5135" y="236"/>
                      <a:pt x="5086" y="229"/>
                      <a:pt x="5035" y="210"/>
                    </a:cubicBezTo>
                    <a:cubicBezTo>
                      <a:pt x="4896" y="181"/>
                      <a:pt x="4777" y="111"/>
                      <a:pt x="4639" y="71"/>
                    </a:cubicBezTo>
                    <a:cubicBezTo>
                      <a:pt x="4518" y="29"/>
                      <a:pt x="4383" y="0"/>
                      <a:pt x="4239" y="0"/>
                    </a:cubicBezTo>
                    <a:close/>
                  </a:path>
                </a:pathLst>
              </a:custGeom>
              <a:solidFill>
                <a:srgbClr val="C644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73" name="Google Shape;8173;p24"/>
            <p:cNvSpPr/>
            <p:nvPr/>
          </p:nvSpPr>
          <p:spPr>
            <a:xfrm>
              <a:off x="7475828" y="237209"/>
              <a:ext cx="213401" cy="203212"/>
            </a:xfrm>
            <a:custGeom>
              <a:avLst/>
              <a:gdLst/>
              <a:ahLst/>
              <a:cxnLst/>
              <a:rect l="l" t="t" r="r" b="b"/>
              <a:pathLst>
                <a:path w="1256" h="1196" extrusionOk="0">
                  <a:moveTo>
                    <a:pt x="540" y="0"/>
                  </a:moveTo>
                  <a:cubicBezTo>
                    <a:pt x="540" y="0"/>
                    <a:pt x="530" y="0"/>
                    <a:pt x="530" y="11"/>
                  </a:cubicBezTo>
                  <a:lnTo>
                    <a:pt x="471" y="157"/>
                  </a:lnTo>
                  <a:cubicBezTo>
                    <a:pt x="462" y="157"/>
                    <a:pt x="462" y="148"/>
                    <a:pt x="462" y="138"/>
                  </a:cubicBezTo>
                  <a:cubicBezTo>
                    <a:pt x="442" y="98"/>
                    <a:pt x="423" y="69"/>
                    <a:pt x="412" y="30"/>
                  </a:cubicBezTo>
                  <a:cubicBezTo>
                    <a:pt x="412" y="20"/>
                    <a:pt x="403" y="20"/>
                    <a:pt x="393" y="20"/>
                  </a:cubicBezTo>
                  <a:cubicBezTo>
                    <a:pt x="383" y="20"/>
                    <a:pt x="373" y="30"/>
                    <a:pt x="373" y="40"/>
                  </a:cubicBezTo>
                  <a:cubicBezTo>
                    <a:pt x="393" y="89"/>
                    <a:pt x="412" y="128"/>
                    <a:pt x="432" y="167"/>
                  </a:cubicBezTo>
                  <a:lnTo>
                    <a:pt x="285" y="109"/>
                  </a:lnTo>
                  <a:lnTo>
                    <a:pt x="275" y="109"/>
                  </a:lnTo>
                  <a:cubicBezTo>
                    <a:pt x="266" y="109"/>
                    <a:pt x="256" y="138"/>
                    <a:pt x="275" y="148"/>
                  </a:cubicBezTo>
                  <a:cubicBezTo>
                    <a:pt x="334" y="167"/>
                    <a:pt x="393" y="196"/>
                    <a:pt x="452" y="226"/>
                  </a:cubicBezTo>
                  <a:cubicBezTo>
                    <a:pt x="471" y="265"/>
                    <a:pt x="491" y="314"/>
                    <a:pt x="501" y="353"/>
                  </a:cubicBezTo>
                  <a:cubicBezTo>
                    <a:pt x="462" y="334"/>
                    <a:pt x="412" y="314"/>
                    <a:pt x="364" y="294"/>
                  </a:cubicBezTo>
                  <a:lnTo>
                    <a:pt x="354" y="294"/>
                  </a:lnTo>
                  <a:cubicBezTo>
                    <a:pt x="334" y="294"/>
                    <a:pt x="325" y="314"/>
                    <a:pt x="344" y="324"/>
                  </a:cubicBezTo>
                  <a:cubicBezTo>
                    <a:pt x="403" y="353"/>
                    <a:pt x="462" y="383"/>
                    <a:pt x="521" y="403"/>
                  </a:cubicBezTo>
                  <a:lnTo>
                    <a:pt x="530" y="403"/>
                  </a:lnTo>
                  <a:lnTo>
                    <a:pt x="560" y="490"/>
                  </a:lnTo>
                  <a:cubicBezTo>
                    <a:pt x="530" y="510"/>
                    <a:pt x="510" y="530"/>
                    <a:pt x="501" y="559"/>
                  </a:cubicBezTo>
                  <a:cubicBezTo>
                    <a:pt x="471" y="559"/>
                    <a:pt x="442" y="559"/>
                    <a:pt x="412" y="549"/>
                  </a:cubicBezTo>
                  <a:cubicBezTo>
                    <a:pt x="373" y="490"/>
                    <a:pt x="334" y="442"/>
                    <a:pt x="295" y="392"/>
                  </a:cubicBezTo>
                  <a:cubicBezTo>
                    <a:pt x="285" y="383"/>
                    <a:pt x="285" y="383"/>
                    <a:pt x="275" y="383"/>
                  </a:cubicBezTo>
                  <a:cubicBezTo>
                    <a:pt x="266" y="383"/>
                    <a:pt x="256" y="403"/>
                    <a:pt x="266" y="412"/>
                  </a:cubicBezTo>
                  <a:cubicBezTo>
                    <a:pt x="295" y="461"/>
                    <a:pt x="334" y="501"/>
                    <a:pt x="364" y="540"/>
                  </a:cubicBezTo>
                  <a:cubicBezTo>
                    <a:pt x="314" y="540"/>
                    <a:pt x="266" y="530"/>
                    <a:pt x="227" y="530"/>
                  </a:cubicBezTo>
                  <a:lnTo>
                    <a:pt x="216" y="520"/>
                  </a:lnTo>
                  <a:cubicBezTo>
                    <a:pt x="177" y="471"/>
                    <a:pt x="138" y="422"/>
                    <a:pt x="99" y="363"/>
                  </a:cubicBezTo>
                  <a:lnTo>
                    <a:pt x="89" y="363"/>
                  </a:lnTo>
                  <a:cubicBezTo>
                    <a:pt x="70" y="363"/>
                    <a:pt x="60" y="373"/>
                    <a:pt x="70" y="392"/>
                  </a:cubicBezTo>
                  <a:cubicBezTo>
                    <a:pt x="99" y="432"/>
                    <a:pt x="138" y="471"/>
                    <a:pt x="168" y="520"/>
                  </a:cubicBezTo>
                  <a:cubicBezTo>
                    <a:pt x="158" y="520"/>
                    <a:pt x="148" y="520"/>
                    <a:pt x="138" y="510"/>
                  </a:cubicBezTo>
                  <a:cubicBezTo>
                    <a:pt x="99" y="510"/>
                    <a:pt x="60" y="501"/>
                    <a:pt x="20" y="501"/>
                  </a:cubicBezTo>
                  <a:cubicBezTo>
                    <a:pt x="1" y="501"/>
                    <a:pt x="1" y="530"/>
                    <a:pt x="20" y="540"/>
                  </a:cubicBezTo>
                  <a:cubicBezTo>
                    <a:pt x="70" y="540"/>
                    <a:pt x="109" y="549"/>
                    <a:pt x="158" y="559"/>
                  </a:cubicBezTo>
                  <a:cubicBezTo>
                    <a:pt x="118" y="588"/>
                    <a:pt x="79" y="618"/>
                    <a:pt x="31" y="647"/>
                  </a:cubicBezTo>
                  <a:cubicBezTo>
                    <a:pt x="20" y="657"/>
                    <a:pt x="31" y="686"/>
                    <a:pt x="50" y="686"/>
                  </a:cubicBezTo>
                  <a:lnTo>
                    <a:pt x="60" y="677"/>
                  </a:lnTo>
                  <a:cubicBezTo>
                    <a:pt x="109" y="638"/>
                    <a:pt x="158" y="599"/>
                    <a:pt x="216" y="559"/>
                  </a:cubicBezTo>
                  <a:cubicBezTo>
                    <a:pt x="256" y="569"/>
                    <a:pt x="305" y="579"/>
                    <a:pt x="354" y="579"/>
                  </a:cubicBezTo>
                  <a:cubicBezTo>
                    <a:pt x="314" y="608"/>
                    <a:pt x="266" y="647"/>
                    <a:pt x="227" y="677"/>
                  </a:cubicBezTo>
                  <a:cubicBezTo>
                    <a:pt x="216" y="686"/>
                    <a:pt x="227" y="706"/>
                    <a:pt x="236" y="706"/>
                  </a:cubicBezTo>
                  <a:lnTo>
                    <a:pt x="256" y="706"/>
                  </a:lnTo>
                  <a:lnTo>
                    <a:pt x="403" y="588"/>
                  </a:lnTo>
                  <a:cubicBezTo>
                    <a:pt x="432" y="588"/>
                    <a:pt x="462" y="599"/>
                    <a:pt x="491" y="599"/>
                  </a:cubicBezTo>
                  <a:cubicBezTo>
                    <a:pt x="491" y="618"/>
                    <a:pt x="501" y="638"/>
                    <a:pt x="501" y="657"/>
                  </a:cubicBezTo>
                  <a:cubicBezTo>
                    <a:pt x="510" y="667"/>
                    <a:pt x="521" y="686"/>
                    <a:pt x="530" y="697"/>
                  </a:cubicBezTo>
                  <a:cubicBezTo>
                    <a:pt x="510" y="716"/>
                    <a:pt x="501" y="736"/>
                    <a:pt x="481" y="755"/>
                  </a:cubicBezTo>
                  <a:lnTo>
                    <a:pt x="471" y="755"/>
                  </a:lnTo>
                  <a:cubicBezTo>
                    <a:pt x="412" y="765"/>
                    <a:pt x="344" y="775"/>
                    <a:pt x="285" y="784"/>
                  </a:cubicBezTo>
                  <a:cubicBezTo>
                    <a:pt x="256" y="784"/>
                    <a:pt x="266" y="824"/>
                    <a:pt x="285" y="824"/>
                  </a:cubicBezTo>
                  <a:cubicBezTo>
                    <a:pt x="344" y="814"/>
                    <a:pt x="393" y="804"/>
                    <a:pt x="452" y="804"/>
                  </a:cubicBezTo>
                  <a:cubicBezTo>
                    <a:pt x="423" y="834"/>
                    <a:pt x="393" y="873"/>
                    <a:pt x="364" y="912"/>
                  </a:cubicBezTo>
                  <a:lnTo>
                    <a:pt x="354" y="912"/>
                  </a:lnTo>
                  <a:cubicBezTo>
                    <a:pt x="295" y="922"/>
                    <a:pt x="227" y="932"/>
                    <a:pt x="158" y="941"/>
                  </a:cubicBezTo>
                  <a:cubicBezTo>
                    <a:pt x="138" y="941"/>
                    <a:pt x="138" y="980"/>
                    <a:pt x="168" y="980"/>
                  </a:cubicBezTo>
                  <a:cubicBezTo>
                    <a:pt x="216" y="971"/>
                    <a:pt x="275" y="961"/>
                    <a:pt x="325" y="951"/>
                  </a:cubicBezTo>
                  <a:lnTo>
                    <a:pt x="325" y="951"/>
                  </a:lnTo>
                  <a:cubicBezTo>
                    <a:pt x="325" y="961"/>
                    <a:pt x="314" y="971"/>
                    <a:pt x="314" y="971"/>
                  </a:cubicBezTo>
                  <a:cubicBezTo>
                    <a:pt x="285" y="1010"/>
                    <a:pt x="266" y="1039"/>
                    <a:pt x="236" y="1069"/>
                  </a:cubicBezTo>
                  <a:cubicBezTo>
                    <a:pt x="227" y="1089"/>
                    <a:pt x="246" y="1098"/>
                    <a:pt x="256" y="1098"/>
                  </a:cubicBezTo>
                  <a:cubicBezTo>
                    <a:pt x="266" y="1098"/>
                    <a:pt x="266" y="1098"/>
                    <a:pt x="266" y="1089"/>
                  </a:cubicBezTo>
                  <a:cubicBezTo>
                    <a:pt x="295" y="1059"/>
                    <a:pt x="325" y="1020"/>
                    <a:pt x="354" y="980"/>
                  </a:cubicBezTo>
                  <a:cubicBezTo>
                    <a:pt x="364" y="1030"/>
                    <a:pt x="364" y="1089"/>
                    <a:pt x="373" y="1137"/>
                  </a:cubicBezTo>
                  <a:cubicBezTo>
                    <a:pt x="373" y="1147"/>
                    <a:pt x="383" y="1157"/>
                    <a:pt x="393" y="1157"/>
                  </a:cubicBezTo>
                  <a:cubicBezTo>
                    <a:pt x="403" y="1157"/>
                    <a:pt x="412" y="1147"/>
                    <a:pt x="412" y="1128"/>
                  </a:cubicBezTo>
                  <a:cubicBezTo>
                    <a:pt x="403" y="1069"/>
                    <a:pt x="393" y="1000"/>
                    <a:pt x="393" y="941"/>
                  </a:cubicBezTo>
                  <a:cubicBezTo>
                    <a:pt x="412" y="902"/>
                    <a:pt x="442" y="863"/>
                    <a:pt x="471" y="824"/>
                  </a:cubicBezTo>
                  <a:cubicBezTo>
                    <a:pt x="481" y="882"/>
                    <a:pt x="491" y="932"/>
                    <a:pt x="491" y="980"/>
                  </a:cubicBezTo>
                  <a:cubicBezTo>
                    <a:pt x="491" y="991"/>
                    <a:pt x="501" y="1000"/>
                    <a:pt x="510" y="1000"/>
                  </a:cubicBezTo>
                  <a:cubicBezTo>
                    <a:pt x="521" y="1000"/>
                    <a:pt x="530" y="991"/>
                    <a:pt x="530" y="980"/>
                  </a:cubicBezTo>
                  <a:cubicBezTo>
                    <a:pt x="521" y="912"/>
                    <a:pt x="521" y="843"/>
                    <a:pt x="510" y="784"/>
                  </a:cubicBezTo>
                  <a:cubicBezTo>
                    <a:pt x="521" y="765"/>
                    <a:pt x="540" y="736"/>
                    <a:pt x="560" y="716"/>
                  </a:cubicBezTo>
                  <a:cubicBezTo>
                    <a:pt x="579" y="726"/>
                    <a:pt x="599" y="736"/>
                    <a:pt x="628" y="736"/>
                  </a:cubicBezTo>
                  <a:lnTo>
                    <a:pt x="658" y="736"/>
                  </a:lnTo>
                  <a:cubicBezTo>
                    <a:pt x="667" y="755"/>
                    <a:pt x="677" y="784"/>
                    <a:pt x="687" y="804"/>
                  </a:cubicBezTo>
                  <a:lnTo>
                    <a:pt x="687" y="814"/>
                  </a:lnTo>
                  <a:cubicBezTo>
                    <a:pt x="667" y="873"/>
                    <a:pt x="638" y="932"/>
                    <a:pt x="619" y="991"/>
                  </a:cubicBezTo>
                  <a:cubicBezTo>
                    <a:pt x="608" y="1000"/>
                    <a:pt x="619" y="1020"/>
                    <a:pt x="638" y="1020"/>
                  </a:cubicBezTo>
                  <a:cubicBezTo>
                    <a:pt x="638" y="1020"/>
                    <a:pt x="648" y="1010"/>
                    <a:pt x="648" y="1000"/>
                  </a:cubicBezTo>
                  <a:lnTo>
                    <a:pt x="706" y="853"/>
                  </a:lnTo>
                  <a:cubicBezTo>
                    <a:pt x="726" y="902"/>
                    <a:pt x="746" y="941"/>
                    <a:pt x="765" y="991"/>
                  </a:cubicBezTo>
                  <a:cubicBezTo>
                    <a:pt x="736" y="1049"/>
                    <a:pt x="717" y="1108"/>
                    <a:pt x="687" y="1167"/>
                  </a:cubicBezTo>
                  <a:cubicBezTo>
                    <a:pt x="687" y="1187"/>
                    <a:pt x="697" y="1196"/>
                    <a:pt x="706" y="1196"/>
                  </a:cubicBezTo>
                  <a:cubicBezTo>
                    <a:pt x="717" y="1196"/>
                    <a:pt x="726" y="1196"/>
                    <a:pt x="726" y="1187"/>
                  </a:cubicBezTo>
                  <a:lnTo>
                    <a:pt x="785" y="1039"/>
                  </a:lnTo>
                  <a:cubicBezTo>
                    <a:pt x="785" y="1039"/>
                    <a:pt x="795" y="1049"/>
                    <a:pt x="795" y="1059"/>
                  </a:cubicBezTo>
                  <a:cubicBezTo>
                    <a:pt x="815" y="1098"/>
                    <a:pt x="824" y="1128"/>
                    <a:pt x="844" y="1167"/>
                  </a:cubicBezTo>
                  <a:cubicBezTo>
                    <a:pt x="844" y="1176"/>
                    <a:pt x="854" y="1176"/>
                    <a:pt x="854" y="1176"/>
                  </a:cubicBezTo>
                  <a:cubicBezTo>
                    <a:pt x="873" y="1176"/>
                    <a:pt x="883" y="1167"/>
                    <a:pt x="873" y="1157"/>
                  </a:cubicBezTo>
                  <a:cubicBezTo>
                    <a:pt x="854" y="1108"/>
                    <a:pt x="844" y="1069"/>
                    <a:pt x="824" y="1030"/>
                  </a:cubicBezTo>
                  <a:lnTo>
                    <a:pt x="824" y="1030"/>
                  </a:lnTo>
                  <a:cubicBezTo>
                    <a:pt x="873" y="1049"/>
                    <a:pt x="922" y="1069"/>
                    <a:pt x="961" y="1089"/>
                  </a:cubicBezTo>
                  <a:lnTo>
                    <a:pt x="971" y="1089"/>
                  </a:lnTo>
                  <a:cubicBezTo>
                    <a:pt x="991" y="1089"/>
                    <a:pt x="1000" y="1059"/>
                    <a:pt x="981" y="1049"/>
                  </a:cubicBezTo>
                  <a:cubicBezTo>
                    <a:pt x="922" y="1030"/>
                    <a:pt x="863" y="1000"/>
                    <a:pt x="804" y="971"/>
                  </a:cubicBezTo>
                  <a:cubicBezTo>
                    <a:pt x="785" y="932"/>
                    <a:pt x="765" y="882"/>
                    <a:pt x="746" y="843"/>
                  </a:cubicBezTo>
                  <a:lnTo>
                    <a:pt x="746" y="843"/>
                  </a:lnTo>
                  <a:lnTo>
                    <a:pt x="893" y="902"/>
                  </a:lnTo>
                  <a:lnTo>
                    <a:pt x="902" y="902"/>
                  </a:lnTo>
                  <a:cubicBezTo>
                    <a:pt x="913" y="902"/>
                    <a:pt x="922" y="882"/>
                    <a:pt x="902" y="873"/>
                  </a:cubicBezTo>
                  <a:cubicBezTo>
                    <a:pt x="844" y="843"/>
                    <a:pt x="785" y="814"/>
                    <a:pt x="726" y="795"/>
                  </a:cubicBezTo>
                  <a:cubicBezTo>
                    <a:pt x="717" y="765"/>
                    <a:pt x="706" y="745"/>
                    <a:pt x="697" y="716"/>
                  </a:cubicBezTo>
                  <a:cubicBezTo>
                    <a:pt x="726" y="697"/>
                    <a:pt x="746" y="667"/>
                    <a:pt x="756" y="638"/>
                  </a:cubicBezTo>
                  <a:cubicBezTo>
                    <a:pt x="785" y="638"/>
                    <a:pt x="815" y="638"/>
                    <a:pt x="834" y="647"/>
                  </a:cubicBezTo>
                  <a:lnTo>
                    <a:pt x="844" y="647"/>
                  </a:lnTo>
                  <a:cubicBezTo>
                    <a:pt x="883" y="706"/>
                    <a:pt x="922" y="755"/>
                    <a:pt x="961" y="804"/>
                  </a:cubicBezTo>
                  <a:cubicBezTo>
                    <a:pt x="961" y="814"/>
                    <a:pt x="971" y="814"/>
                    <a:pt x="971" y="814"/>
                  </a:cubicBezTo>
                  <a:cubicBezTo>
                    <a:pt x="991" y="814"/>
                    <a:pt x="1000" y="795"/>
                    <a:pt x="991" y="784"/>
                  </a:cubicBezTo>
                  <a:cubicBezTo>
                    <a:pt x="952" y="736"/>
                    <a:pt x="922" y="697"/>
                    <a:pt x="893" y="657"/>
                  </a:cubicBezTo>
                  <a:cubicBezTo>
                    <a:pt x="932" y="657"/>
                    <a:pt x="981" y="667"/>
                    <a:pt x="1030" y="667"/>
                  </a:cubicBezTo>
                  <a:lnTo>
                    <a:pt x="1030" y="677"/>
                  </a:lnTo>
                  <a:cubicBezTo>
                    <a:pt x="1069" y="726"/>
                    <a:pt x="1118" y="775"/>
                    <a:pt x="1157" y="834"/>
                  </a:cubicBezTo>
                  <a:lnTo>
                    <a:pt x="1167" y="834"/>
                  </a:lnTo>
                  <a:cubicBezTo>
                    <a:pt x="1177" y="834"/>
                    <a:pt x="1196" y="824"/>
                    <a:pt x="1187" y="804"/>
                  </a:cubicBezTo>
                  <a:cubicBezTo>
                    <a:pt x="1148" y="765"/>
                    <a:pt x="1118" y="726"/>
                    <a:pt x="1089" y="677"/>
                  </a:cubicBezTo>
                  <a:lnTo>
                    <a:pt x="1089" y="677"/>
                  </a:lnTo>
                  <a:cubicBezTo>
                    <a:pt x="1089" y="677"/>
                    <a:pt x="1098" y="677"/>
                    <a:pt x="1109" y="686"/>
                  </a:cubicBezTo>
                  <a:cubicBezTo>
                    <a:pt x="1148" y="686"/>
                    <a:pt x="1187" y="697"/>
                    <a:pt x="1226" y="697"/>
                  </a:cubicBezTo>
                  <a:cubicBezTo>
                    <a:pt x="1255" y="697"/>
                    <a:pt x="1255" y="667"/>
                    <a:pt x="1236" y="657"/>
                  </a:cubicBezTo>
                  <a:cubicBezTo>
                    <a:pt x="1187" y="657"/>
                    <a:pt x="1138" y="647"/>
                    <a:pt x="1098" y="638"/>
                  </a:cubicBezTo>
                  <a:lnTo>
                    <a:pt x="1216" y="549"/>
                  </a:lnTo>
                  <a:cubicBezTo>
                    <a:pt x="1236" y="540"/>
                    <a:pt x="1226" y="510"/>
                    <a:pt x="1207" y="510"/>
                  </a:cubicBezTo>
                  <a:cubicBezTo>
                    <a:pt x="1207" y="510"/>
                    <a:pt x="1196" y="510"/>
                    <a:pt x="1196" y="520"/>
                  </a:cubicBezTo>
                  <a:cubicBezTo>
                    <a:pt x="1148" y="559"/>
                    <a:pt x="1089" y="599"/>
                    <a:pt x="1040" y="638"/>
                  </a:cubicBezTo>
                  <a:cubicBezTo>
                    <a:pt x="991" y="628"/>
                    <a:pt x="942" y="618"/>
                    <a:pt x="902" y="618"/>
                  </a:cubicBezTo>
                  <a:cubicBezTo>
                    <a:pt x="942" y="588"/>
                    <a:pt x="981" y="549"/>
                    <a:pt x="1020" y="520"/>
                  </a:cubicBezTo>
                  <a:cubicBezTo>
                    <a:pt x="1040" y="510"/>
                    <a:pt x="1030" y="490"/>
                    <a:pt x="1011" y="490"/>
                  </a:cubicBezTo>
                  <a:lnTo>
                    <a:pt x="1000" y="490"/>
                  </a:lnTo>
                  <a:cubicBezTo>
                    <a:pt x="952" y="530"/>
                    <a:pt x="893" y="569"/>
                    <a:pt x="844" y="608"/>
                  </a:cubicBezTo>
                  <a:cubicBezTo>
                    <a:pt x="815" y="608"/>
                    <a:pt x="785" y="599"/>
                    <a:pt x="756" y="599"/>
                  </a:cubicBezTo>
                  <a:cubicBezTo>
                    <a:pt x="756" y="579"/>
                    <a:pt x="756" y="569"/>
                    <a:pt x="746" y="549"/>
                  </a:cubicBezTo>
                  <a:cubicBezTo>
                    <a:pt x="746" y="540"/>
                    <a:pt x="736" y="520"/>
                    <a:pt x="717" y="510"/>
                  </a:cubicBezTo>
                  <a:cubicBezTo>
                    <a:pt x="736" y="481"/>
                    <a:pt x="756" y="461"/>
                    <a:pt x="775" y="442"/>
                  </a:cubicBezTo>
                  <a:cubicBezTo>
                    <a:pt x="844" y="432"/>
                    <a:pt x="902" y="422"/>
                    <a:pt x="971" y="412"/>
                  </a:cubicBezTo>
                  <a:cubicBezTo>
                    <a:pt x="991" y="412"/>
                    <a:pt x="991" y="373"/>
                    <a:pt x="971" y="373"/>
                  </a:cubicBezTo>
                  <a:lnTo>
                    <a:pt x="961" y="373"/>
                  </a:lnTo>
                  <a:cubicBezTo>
                    <a:pt x="913" y="383"/>
                    <a:pt x="863" y="392"/>
                    <a:pt x="804" y="392"/>
                  </a:cubicBezTo>
                  <a:cubicBezTo>
                    <a:pt x="834" y="363"/>
                    <a:pt x="863" y="324"/>
                    <a:pt x="893" y="285"/>
                  </a:cubicBezTo>
                  <a:lnTo>
                    <a:pt x="902" y="285"/>
                  </a:lnTo>
                  <a:cubicBezTo>
                    <a:pt x="961" y="275"/>
                    <a:pt x="1030" y="265"/>
                    <a:pt x="1089" y="255"/>
                  </a:cubicBezTo>
                  <a:cubicBezTo>
                    <a:pt x="1118" y="255"/>
                    <a:pt x="1109" y="216"/>
                    <a:pt x="1089" y="216"/>
                  </a:cubicBezTo>
                  <a:cubicBezTo>
                    <a:pt x="1030" y="226"/>
                    <a:pt x="981" y="236"/>
                    <a:pt x="922" y="246"/>
                  </a:cubicBezTo>
                  <a:cubicBezTo>
                    <a:pt x="932" y="236"/>
                    <a:pt x="932" y="226"/>
                    <a:pt x="942" y="226"/>
                  </a:cubicBezTo>
                  <a:cubicBezTo>
                    <a:pt x="961" y="187"/>
                    <a:pt x="991" y="157"/>
                    <a:pt x="1011" y="128"/>
                  </a:cubicBezTo>
                  <a:cubicBezTo>
                    <a:pt x="1020" y="109"/>
                    <a:pt x="1011" y="98"/>
                    <a:pt x="1000" y="98"/>
                  </a:cubicBezTo>
                  <a:cubicBezTo>
                    <a:pt x="991" y="98"/>
                    <a:pt x="991" y="98"/>
                    <a:pt x="981" y="109"/>
                  </a:cubicBezTo>
                  <a:cubicBezTo>
                    <a:pt x="952" y="138"/>
                    <a:pt x="922" y="177"/>
                    <a:pt x="893" y="216"/>
                  </a:cubicBezTo>
                  <a:cubicBezTo>
                    <a:pt x="893" y="167"/>
                    <a:pt x="883" y="109"/>
                    <a:pt x="883" y="59"/>
                  </a:cubicBezTo>
                  <a:cubicBezTo>
                    <a:pt x="873" y="50"/>
                    <a:pt x="873" y="40"/>
                    <a:pt x="863" y="40"/>
                  </a:cubicBezTo>
                  <a:cubicBezTo>
                    <a:pt x="854" y="40"/>
                    <a:pt x="844" y="50"/>
                    <a:pt x="844" y="69"/>
                  </a:cubicBezTo>
                  <a:cubicBezTo>
                    <a:pt x="844" y="128"/>
                    <a:pt x="854" y="196"/>
                    <a:pt x="863" y="255"/>
                  </a:cubicBezTo>
                  <a:lnTo>
                    <a:pt x="775" y="373"/>
                  </a:lnTo>
                  <a:cubicBezTo>
                    <a:pt x="775" y="314"/>
                    <a:pt x="765" y="265"/>
                    <a:pt x="756" y="216"/>
                  </a:cubicBezTo>
                  <a:cubicBezTo>
                    <a:pt x="756" y="207"/>
                    <a:pt x="746" y="196"/>
                    <a:pt x="736" y="196"/>
                  </a:cubicBezTo>
                  <a:cubicBezTo>
                    <a:pt x="726" y="196"/>
                    <a:pt x="717" y="207"/>
                    <a:pt x="717" y="216"/>
                  </a:cubicBezTo>
                  <a:cubicBezTo>
                    <a:pt x="726" y="285"/>
                    <a:pt x="736" y="353"/>
                    <a:pt x="746" y="412"/>
                  </a:cubicBezTo>
                  <a:cubicBezTo>
                    <a:pt x="726" y="442"/>
                    <a:pt x="706" y="461"/>
                    <a:pt x="687" y="490"/>
                  </a:cubicBezTo>
                  <a:cubicBezTo>
                    <a:pt x="667" y="481"/>
                    <a:pt x="648" y="471"/>
                    <a:pt x="628" y="471"/>
                  </a:cubicBezTo>
                  <a:lnTo>
                    <a:pt x="599" y="471"/>
                  </a:lnTo>
                  <a:cubicBezTo>
                    <a:pt x="589" y="451"/>
                    <a:pt x="569" y="422"/>
                    <a:pt x="560" y="392"/>
                  </a:cubicBezTo>
                  <a:cubicBezTo>
                    <a:pt x="560" y="392"/>
                    <a:pt x="569" y="392"/>
                    <a:pt x="569" y="383"/>
                  </a:cubicBezTo>
                  <a:cubicBezTo>
                    <a:pt x="589" y="324"/>
                    <a:pt x="619" y="265"/>
                    <a:pt x="638" y="207"/>
                  </a:cubicBezTo>
                  <a:cubicBezTo>
                    <a:pt x="648" y="196"/>
                    <a:pt x="628" y="177"/>
                    <a:pt x="619" y="177"/>
                  </a:cubicBezTo>
                  <a:cubicBezTo>
                    <a:pt x="608" y="177"/>
                    <a:pt x="608" y="187"/>
                    <a:pt x="599" y="196"/>
                  </a:cubicBezTo>
                  <a:lnTo>
                    <a:pt x="540" y="344"/>
                  </a:lnTo>
                  <a:cubicBezTo>
                    <a:pt x="521" y="294"/>
                    <a:pt x="501" y="255"/>
                    <a:pt x="491" y="207"/>
                  </a:cubicBezTo>
                  <a:cubicBezTo>
                    <a:pt x="510" y="148"/>
                    <a:pt x="540" y="89"/>
                    <a:pt x="560" y="30"/>
                  </a:cubicBezTo>
                  <a:cubicBezTo>
                    <a:pt x="569" y="11"/>
                    <a:pt x="560" y="0"/>
                    <a:pt x="540" y="0"/>
                  </a:cubicBezTo>
                  <a:close/>
                </a:path>
              </a:pathLst>
            </a:custGeom>
            <a:solidFill>
              <a:srgbClr val="618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4" name="Google Shape;8174;p24"/>
          <p:cNvSpPr txBox="1">
            <a:spLocks noGrp="1"/>
          </p:cNvSpPr>
          <p:nvPr>
            <p:ph type="subTitle" idx="1"/>
          </p:nvPr>
        </p:nvSpPr>
        <p:spPr>
          <a:xfrm>
            <a:off x="3626220" y="4088738"/>
            <a:ext cx="48354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18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7F2ED"/>
              </a:buClr>
              <a:buSzPts val="1400"/>
              <a:buFont typeface="Pontano Sans"/>
              <a:buNone/>
              <a:defRPr>
                <a:solidFill>
                  <a:srgbClr val="F7F2ED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175" name="Google Shape;8175;p24"/>
          <p:cNvSpPr txBox="1">
            <a:spLocks noGrp="1"/>
          </p:cNvSpPr>
          <p:nvPr>
            <p:ph type="title"/>
          </p:nvPr>
        </p:nvSpPr>
        <p:spPr>
          <a:xfrm>
            <a:off x="3626225" y="2117663"/>
            <a:ext cx="4835400" cy="18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Vidaloka"/>
              <a:buNone/>
              <a:defRPr sz="7000">
                <a:solidFill>
                  <a:srgbClr val="F7F2ED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7F2ED"/>
              </a:buClr>
              <a:buSzPts val="2800"/>
              <a:buFont typeface="Berkshire Swash"/>
              <a:buNone/>
              <a:defRPr>
                <a:solidFill>
                  <a:srgbClr val="F7F2ED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4">
  <p:cSld name="CUSTOM_14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8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2" name="Google Shape;8582;p26"/>
          <p:cNvGrpSpPr/>
          <p:nvPr/>
        </p:nvGrpSpPr>
        <p:grpSpPr>
          <a:xfrm>
            <a:off x="0" y="-76200"/>
            <a:ext cx="9144002" cy="4393873"/>
            <a:chOff x="0" y="-76200"/>
            <a:chExt cx="9144002" cy="4393873"/>
          </a:xfrm>
        </p:grpSpPr>
        <p:sp>
          <p:nvSpPr>
            <p:cNvPr id="8583" name="Google Shape;8583;p26"/>
            <p:cNvSpPr/>
            <p:nvPr/>
          </p:nvSpPr>
          <p:spPr>
            <a:xfrm>
              <a:off x="3431042" y="95410"/>
              <a:ext cx="503115" cy="716308"/>
            </a:xfrm>
            <a:custGeom>
              <a:avLst/>
              <a:gdLst/>
              <a:ahLst/>
              <a:cxnLst/>
              <a:rect l="l" t="t" r="r" b="b"/>
              <a:pathLst>
                <a:path w="3049" h="4341" extrusionOk="0">
                  <a:moveTo>
                    <a:pt x="863" y="0"/>
                  </a:moveTo>
                  <a:cubicBezTo>
                    <a:pt x="821" y="0"/>
                    <a:pt x="778" y="7"/>
                    <a:pt x="736" y="19"/>
                  </a:cubicBezTo>
                  <a:cubicBezTo>
                    <a:pt x="717" y="19"/>
                    <a:pt x="706" y="29"/>
                    <a:pt x="687" y="29"/>
                  </a:cubicBezTo>
                  <a:cubicBezTo>
                    <a:pt x="667" y="38"/>
                    <a:pt x="658" y="49"/>
                    <a:pt x="648" y="58"/>
                  </a:cubicBezTo>
                  <a:cubicBezTo>
                    <a:pt x="491" y="136"/>
                    <a:pt x="403" y="303"/>
                    <a:pt x="413" y="480"/>
                  </a:cubicBezTo>
                  <a:cubicBezTo>
                    <a:pt x="442" y="735"/>
                    <a:pt x="384" y="1087"/>
                    <a:pt x="1" y="1312"/>
                  </a:cubicBezTo>
                  <a:cubicBezTo>
                    <a:pt x="1" y="1312"/>
                    <a:pt x="922" y="1852"/>
                    <a:pt x="491" y="2773"/>
                  </a:cubicBezTo>
                  <a:cubicBezTo>
                    <a:pt x="491" y="2773"/>
                    <a:pt x="581" y="2742"/>
                    <a:pt x="697" y="2742"/>
                  </a:cubicBezTo>
                  <a:cubicBezTo>
                    <a:pt x="952" y="2742"/>
                    <a:pt x="1336" y="2891"/>
                    <a:pt x="1167" y="3841"/>
                  </a:cubicBezTo>
                  <a:cubicBezTo>
                    <a:pt x="1167" y="3841"/>
                    <a:pt x="1342" y="3741"/>
                    <a:pt x="1585" y="3741"/>
                  </a:cubicBezTo>
                  <a:cubicBezTo>
                    <a:pt x="1847" y="3741"/>
                    <a:pt x="2190" y="3857"/>
                    <a:pt x="2481" y="4341"/>
                  </a:cubicBezTo>
                  <a:cubicBezTo>
                    <a:pt x="2206" y="3292"/>
                    <a:pt x="3049" y="3057"/>
                    <a:pt x="3049" y="3057"/>
                  </a:cubicBezTo>
                  <a:cubicBezTo>
                    <a:pt x="1893" y="2263"/>
                    <a:pt x="2764" y="1832"/>
                    <a:pt x="2764" y="1832"/>
                  </a:cubicBezTo>
                  <a:cubicBezTo>
                    <a:pt x="1804" y="1479"/>
                    <a:pt x="2078" y="450"/>
                    <a:pt x="2078" y="450"/>
                  </a:cubicBezTo>
                  <a:lnTo>
                    <a:pt x="2078" y="450"/>
                  </a:lnTo>
                  <a:cubicBezTo>
                    <a:pt x="1996" y="471"/>
                    <a:pt x="1919" y="480"/>
                    <a:pt x="1847" y="480"/>
                  </a:cubicBezTo>
                  <a:cubicBezTo>
                    <a:pt x="1543" y="480"/>
                    <a:pt x="1332" y="315"/>
                    <a:pt x="1196" y="156"/>
                  </a:cubicBezTo>
                  <a:cubicBezTo>
                    <a:pt x="1109" y="54"/>
                    <a:pt x="988" y="0"/>
                    <a:pt x="863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26"/>
            <p:cNvSpPr/>
            <p:nvPr/>
          </p:nvSpPr>
          <p:spPr>
            <a:xfrm>
              <a:off x="3463384" y="-76200"/>
              <a:ext cx="299493" cy="688092"/>
            </a:xfrm>
            <a:custGeom>
              <a:avLst/>
              <a:gdLst/>
              <a:ahLst/>
              <a:cxnLst/>
              <a:rect l="l" t="t" r="r" b="b"/>
              <a:pathLst>
                <a:path w="1815" h="4170" extrusionOk="0">
                  <a:moveTo>
                    <a:pt x="1" y="1"/>
                  </a:moveTo>
                  <a:lnTo>
                    <a:pt x="1706" y="4136"/>
                  </a:lnTo>
                  <a:cubicBezTo>
                    <a:pt x="1721" y="4158"/>
                    <a:pt x="1735" y="4169"/>
                    <a:pt x="1755" y="4169"/>
                  </a:cubicBezTo>
                  <a:cubicBezTo>
                    <a:pt x="1761" y="4169"/>
                    <a:pt x="1768" y="4168"/>
                    <a:pt x="1775" y="4166"/>
                  </a:cubicBezTo>
                  <a:cubicBezTo>
                    <a:pt x="1804" y="4155"/>
                    <a:pt x="1814" y="4126"/>
                    <a:pt x="1804" y="4097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26"/>
            <p:cNvSpPr/>
            <p:nvPr/>
          </p:nvSpPr>
          <p:spPr>
            <a:xfrm>
              <a:off x="3537803" y="198706"/>
              <a:ext cx="60064" cy="120457"/>
            </a:xfrm>
            <a:custGeom>
              <a:avLst/>
              <a:gdLst/>
              <a:ahLst/>
              <a:cxnLst/>
              <a:rect l="l" t="t" r="r" b="b"/>
              <a:pathLst>
                <a:path w="364" h="730" extrusionOk="0">
                  <a:moveTo>
                    <a:pt x="285" y="0"/>
                  </a:moveTo>
                  <a:cubicBezTo>
                    <a:pt x="275" y="11"/>
                    <a:pt x="266" y="20"/>
                    <a:pt x="266" y="30"/>
                  </a:cubicBezTo>
                  <a:lnTo>
                    <a:pt x="11" y="667"/>
                  </a:lnTo>
                  <a:cubicBezTo>
                    <a:pt x="1" y="686"/>
                    <a:pt x="11" y="716"/>
                    <a:pt x="40" y="726"/>
                  </a:cubicBezTo>
                  <a:cubicBezTo>
                    <a:pt x="45" y="728"/>
                    <a:pt x="50" y="729"/>
                    <a:pt x="56" y="729"/>
                  </a:cubicBezTo>
                  <a:cubicBezTo>
                    <a:pt x="73" y="729"/>
                    <a:pt x="92" y="718"/>
                    <a:pt x="99" y="697"/>
                  </a:cubicBezTo>
                  <a:lnTo>
                    <a:pt x="353" y="69"/>
                  </a:lnTo>
                  <a:cubicBezTo>
                    <a:pt x="364" y="40"/>
                    <a:pt x="353" y="11"/>
                    <a:pt x="32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26"/>
            <p:cNvSpPr/>
            <p:nvPr/>
          </p:nvSpPr>
          <p:spPr>
            <a:xfrm>
              <a:off x="3589616" y="323288"/>
              <a:ext cx="60064" cy="121777"/>
            </a:xfrm>
            <a:custGeom>
              <a:avLst/>
              <a:gdLst/>
              <a:ahLst/>
              <a:cxnLst/>
              <a:rect l="l" t="t" r="r" b="b"/>
              <a:pathLst>
                <a:path w="364" h="738" extrusionOk="0">
                  <a:moveTo>
                    <a:pt x="285" y="0"/>
                  </a:moveTo>
                  <a:cubicBezTo>
                    <a:pt x="275" y="10"/>
                    <a:pt x="265" y="20"/>
                    <a:pt x="265" y="29"/>
                  </a:cubicBezTo>
                  <a:lnTo>
                    <a:pt x="10" y="667"/>
                  </a:lnTo>
                  <a:cubicBezTo>
                    <a:pt x="0" y="696"/>
                    <a:pt x="10" y="725"/>
                    <a:pt x="39" y="735"/>
                  </a:cubicBezTo>
                  <a:cubicBezTo>
                    <a:pt x="43" y="737"/>
                    <a:pt x="47" y="738"/>
                    <a:pt x="51" y="738"/>
                  </a:cubicBezTo>
                  <a:cubicBezTo>
                    <a:pt x="70" y="738"/>
                    <a:pt x="91" y="722"/>
                    <a:pt x="98" y="706"/>
                  </a:cubicBezTo>
                  <a:lnTo>
                    <a:pt x="353" y="69"/>
                  </a:lnTo>
                  <a:cubicBezTo>
                    <a:pt x="363" y="40"/>
                    <a:pt x="353" y="10"/>
                    <a:pt x="32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26"/>
            <p:cNvSpPr/>
            <p:nvPr/>
          </p:nvSpPr>
          <p:spPr>
            <a:xfrm>
              <a:off x="3596051" y="239628"/>
              <a:ext cx="110062" cy="56103"/>
            </a:xfrm>
            <a:custGeom>
              <a:avLst/>
              <a:gdLst/>
              <a:ahLst/>
              <a:cxnLst/>
              <a:rect l="l" t="t" r="r" b="b"/>
              <a:pathLst>
                <a:path w="667" h="340" extrusionOk="0">
                  <a:moveTo>
                    <a:pt x="60" y="0"/>
                  </a:moveTo>
                  <a:cubicBezTo>
                    <a:pt x="52" y="0"/>
                    <a:pt x="45" y="2"/>
                    <a:pt x="40" y="7"/>
                  </a:cubicBezTo>
                  <a:cubicBezTo>
                    <a:pt x="30" y="7"/>
                    <a:pt x="20" y="17"/>
                    <a:pt x="11" y="37"/>
                  </a:cubicBezTo>
                  <a:cubicBezTo>
                    <a:pt x="0" y="57"/>
                    <a:pt x="11" y="86"/>
                    <a:pt x="40" y="96"/>
                  </a:cubicBezTo>
                  <a:lnTo>
                    <a:pt x="588" y="331"/>
                  </a:lnTo>
                  <a:cubicBezTo>
                    <a:pt x="597" y="337"/>
                    <a:pt x="606" y="339"/>
                    <a:pt x="614" y="339"/>
                  </a:cubicBezTo>
                  <a:cubicBezTo>
                    <a:pt x="634" y="339"/>
                    <a:pt x="650" y="325"/>
                    <a:pt x="657" y="311"/>
                  </a:cubicBezTo>
                  <a:cubicBezTo>
                    <a:pt x="667" y="282"/>
                    <a:pt x="657" y="253"/>
                    <a:pt x="628" y="242"/>
                  </a:cubicBezTo>
                  <a:lnTo>
                    <a:pt x="79" y="7"/>
                  </a:lnTo>
                  <a:cubicBezTo>
                    <a:pt x="74" y="2"/>
                    <a:pt x="67" y="0"/>
                    <a:pt x="60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26"/>
            <p:cNvSpPr/>
            <p:nvPr/>
          </p:nvSpPr>
          <p:spPr>
            <a:xfrm>
              <a:off x="3643079" y="436484"/>
              <a:ext cx="53463" cy="112207"/>
            </a:xfrm>
            <a:custGeom>
              <a:avLst/>
              <a:gdLst/>
              <a:ahLst/>
              <a:cxnLst/>
              <a:rect l="l" t="t" r="r" b="b"/>
              <a:pathLst>
                <a:path w="324" h="680" extrusionOk="0">
                  <a:moveTo>
                    <a:pt x="245" y="0"/>
                  </a:moveTo>
                  <a:cubicBezTo>
                    <a:pt x="235" y="10"/>
                    <a:pt x="225" y="20"/>
                    <a:pt x="225" y="29"/>
                  </a:cubicBezTo>
                  <a:lnTo>
                    <a:pt x="0" y="617"/>
                  </a:lnTo>
                  <a:cubicBezTo>
                    <a:pt x="0" y="637"/>
                    <a:pt x="9" y="667"/>
                    <a:pt x="29" y="676"/>
                  </a:cubicBezTo>
                  <a:cubicBezTo>
                    <a:pt x="37" y="679"/>
                    <a:pt x="44" y="680"/>
                    <a:pt x="51" y="680"/>
                  </a:cubicBezTo>
                  <a:cubicBezTo>
                    <a:pt x="72" y="680"/>
                    <a:pt x="90" y="669"/>
                    <a:pt x="98" y="647"/>
                  </a:cubicBezTo>
                  <a:lnTo>
                    <a:pt x="314" y="59"/>
                  </a:lnTo>
                  <a:cubicBezTo>
                    <a:pt x="323" y="39"/>
                    <a:pt x="314" y="10"/>
                    <a:pt x="28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26"/>
            <p:cNvSpPr/>
            <p:nvPr/>
          </p:nvSpPr>
          <p:spPr>
            <a:xfrm>
              <a:off x="3683341" y="534995"/>
              <a:ext cx="53628" cy="112372"/>
            </a:xfrm>
            <a:custGeom>
              <a:avLst/>
              <a:gdLst/>
              <a:ahLst/>
              <a:cxnLst/>
              <a:rect l="l" t="t" r="r" b="b"/>
              <a:pathLst>
                <a:path w="325" h="681" extrusionOk="0">
                  <a:moveTo>
                    <a:pt x="255" y="1"/>
                  </a:moveTo>
                  <a:cubicBezTo>
                    <a:pt x="236" y="11"/>
                    <a:pt x="226" y="20"/>
                    <a:pt x="226" y="30"/>
                  </a:cubicBezTo>
                  <a:lnTo>
                    <a:pt x="11" y="618"/>
                  </a:lnTo>
                  <a:cubicBezTo>
                    <a:pt x="1" y="638"/>
                    <a:pt x="11" y="667"/>
                    <a:pt x="40" y="677"/>
                  </a:cubicBezTo>
                  <a:cubicBezTo>
                    <a:pt x="45" y="679"/>
                    <a:pt x="50" y="681"/>
                    <a:pt x="56" y="681"/>
                  </a:cubicBezTo>
                  <a:cubicBezTo>
                    <a:pt x="73" y="681"/>
                    <a:pt x="92" y="670"/>
                    <a:pt x="99" y="647"/>
                  </a:cubicBezTo>
                  <a:lnTo>
                    <a:pt x="314" y="59"/>
                  </a:lnTo>
                  <a:cubicBezTo>
                    <a:pt x="324" y="40"/>
                    <a:pt x="314" y="11"/>
                    <a:pt x="285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26"/>
            <p:cNvSpPr/>
            <p:nvPr/>
          </p:nvSpPr>
          <p:spPr>
            <a:xfrm>
              <a:off x="3649515" y="368501"/>
              <a:ext cx="100326" cy="52473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39" y="1"/>
                  </a:moveTo>
                  <a:lnTo>
                    <a:pt x="10" y="30"/>
                  </a:lnTo>
                  <a:cubicBezTo>
                    <a:pt x="0" y="49"/>
                    <a:pt x="10" y="79"/>
                    <a:pt x="39" y="89"/>
                  </a:cubicBezTo>
                  <a:lnTo>
                    <a:pt x="529" y="314"/>
                  </a:lnTo>
                  <a:cubicBezTo>
                    <a:pt x="534" y="317"/>
                    <a:pt x="540" y="318"/>
                    <a:pt x="545" y="318"/>
                  </a:cubicBezTo>
                  <a:cubicBezTo>
                    <a:pt x="562" y="318"/>
                    <a:pt x="581" y="307"/>
                    <a:pt x="588" y="284"/>
                  </a:cubicBezTo>
                  <a:cubicBezTo>
                    <a:pt x="608" y="265"/>
                    <a:pt x="588" y="236"/>
                    <a:pt x="569" y="226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26"/>
            <p:cNvSpPr/>
            <p:nvPr/>
          </p:nvSpPr>
          <p:spPr>
            <a:xfrm>
              <a:off x="3699512" y="488627"/>
              <a:ext cx="98841" cy="52143"/>
            </a:xfrm>
            <a:custGeom>
              <a:avLst/>
              <a:gdLst/>
              <a:ahLst/>
              <a:cxnLst/>
              <a:rect l="l" t="t" r="r" b="b"/>
              <a:pathLst>
                <a:path w="599" h="316" extrusionOk="0">
                  <a:moveTo>
                    <a:pt x="56" y="0"/>
                  </a:moveTo>
                  <a:cubicBezTo>
                    <a:pt x="50" y="0"/>
                    <a:pt x="45" y="3"/>
                    <a:pt x="40" y="7"/>
                  </a:cubicBezTo>
                  <a:cubicBezTo>
                    <a:pt x="30" y="7"/>
                    <a:pt x="20" y="17"/>
                    <a:pt x="11" y="27"/>
                  </a:cubicBezTo>
                  <a:cubicBezTo>
                    <a:pt x="1" y="57"/>
                    <a:pt x="11" y="86"/>
                    <a:pt x="40" y="96"/>
                  </a:cubicBezTo>
                  <a:lnTo>
                    <a:pt x="530" y="311"/>
                  </a:lnTo>
                  <a:cubicBezTo>
                    <a:pt x="535" y="314"/>
                    <a:pt x="541" y="315"/>
                    <a:pt x="547" y="315"/>
                  </a:cubicBezTo>
                  <a:cubicBezTo>
                    <a:pt x="564" y="315"/>
                    <a:pt x="582" y="306"/>
                    <a:pt x="589" y="292"/>
                  </a:cubicBezTo>
                  <a:cubicBezTo>
                    <a:pt x="599" y="262"/>
                    <a:pt x="589" y="233"/>
                    <a:pt x="569" y="223"/>
                  </a:cubicBezTo>
                  <a:lnTo>
                    <a:pt x="79" y="7"/>
                  </a:lnTo>
                  <a:cubicBezTo>
                    <a:pt x="69" y="3"/>
                    <a:pt x="62" y="0"/>
                    <a:pt x="56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26"/>
            <p:cNvSpPr/>
            <p:nvPr/>
          </p:nvSpPr>
          <p:spPr>
            <a:xfrm>
              <a:off x="5222715" y="95410"/>
              <a:ext cx="503115" cy="716308"/>
            </a:xfrm>
            <a:custGeom>
              <a:avLst/>
              <a:gdLst/>
              <a:ahLst/>
              <a:cxnLst/>
              <a:rect l="l" t="t" r="r" b="b"/>
              <a:pathLst>
                <a:path w="3049" h="4341" extrusionOk="0">
                  <a:moveTo>
                    <a:pt x="2185" y="0"/>
                  </a:moveTo>
                  <a:cubicBezTo>
                    <a:pt x="2058" y="0"/>
                    <a:pt x="1933" y="54"/>
                    <a:pt x="1853" y="156"/>
                  </a:cubicBezTo>
                  <a:cubicBezTo>
                    <a:pt x="1718" y="315"/>
                    <a:pt x="1506" y="480"/>
                    <a:pt x="1202" y="480"/>
                  </a:cubicBezTo>
                  <a:cubicBezTo>
                    <a:pt x="1130" y="480"/>
                    <a:pt x="1053" y="471"/>
                    <a:pt x="971" y="450"/>
                  </a:cubicBezTo>
                  <a:lnTo>
                    <a:pt x="971" y="450"/>
                  </a:lnTo>
                  <a:cubicBezTo>
                    <a:pt x="971" y="450"/>
                    <a:pt x="1245" y="1479"/>
                    <a:pt x="285" y="1832"/>
                  </a:cubicBezTo>
                  <a:cubicBezTo>
                    <a:pt x="285" y="1832"/>
                    <a:pt x="1157" y="2263"/>
                    <a:pt x="0" y="3057"/>
                  </a:cubicBezTo>
                  <a:cubicBezTo>
                    <a:pt x="0" y="3057"/>
                    <a:pt x="843" y="3292"/>
                    <a:pt x="569" y="4341"/>
                  </a:cubicBezTo>
                  <a:cubicBezTo>
                    <a:pt x="859" y="3857"/>
                    <a:pt x="1202" y="3741"/>
                    <a:pt x="1464" y="3741"/>
                  </a:cubicBezTo>
                  <a:cubicBezTo>
                    <a:pt x="1708" y="3741"/>
                    <a:pt x="1882" y="3841"/>
                    <a:pt x="1882" y="3841"/>
                  </a:cubicBezTo>
                  <a:cubicBezTo>
                    <a:pt x="1714" y="2891"/>
                    <a:pt x="2097" y="2742"/>
                    <a:pt x="2353" y="2742"/>
                  </a:cubicBezTo>
                  <a:cubicBezTo>
                    <a:pt x="2469" y="2742"/>
                    <a:pt x="2558" y="2773"/>
                    <a:pt x="2558" y="2773"/>
                  </a:cubicBezTo>
                  <a:cubicBezTo>
                    <a:pt x="2127" y="1852"/>
                    <a:pt x="3048" y="1312"/>
                    <a:pt x="3048" y="1312"/>
                  </a:cubicBezTo>
                  <a:cubicBezTo>
                    <a:pt x="2666" y="1087"/>
                    <a:pt x="2607" y="735"/>
                    <a:pt x="2637" y="480"/>
                  </a:cubicBezTo>
                  <a:cubicBezTo>
                    <a:pt x="2646" y="303"/>
                    <a:pt x="2558" y="136"/>
                    <a:pt x="2402" y="58"/>
                  </a:cubicBezTo>
                  <a:cubicBezTo>
                    <a:pt x="2391" y="49"/>
                    <a:pt x="2372" y="38"/>
                    <a:pt x="2362" y="29"/>
                  </a:cubicBezTo>
                  <a:cubicBezTo>
                    <a:pt x="2343" y="29"/>
                    <a:pt x="2333" y="19"/>
                    <a:pt x="2313" y="19"/>
                  </a:cubicBezTo>
                  <a:cubicBezTo>
                    <a:pt x="2271" y="7"/>
                    <a:pt x="2228" y="0"/>
                    <a:pt x="2185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26"/>
            <p:cNvSpPr/>
            <p:nvPr/>
          </p:nvSpPr>
          <p:spPr>
            <a:xfrm>
              <a:off x="5394160" y="-76200"/>
              <a:ext cx="299328" cy="688092"/>
            </a:xfrm>
            <a:custGeom>
              <a:avLst/>
              <a:gdLst/>
              <a:ahLst/>
              <a:cxnLst/>
              <a:rect l="l" t="t" r="r" b="b"/>
              <a:pathLst>
                <a:path w="1814" h="4170" extrusionOk="0">
                  <a:moveTo>
                    <a:pt x="1715" y="1"/>
                  </a:moveTo>
                  <a:lnTo>
                    <a:pt x="10" y="4097"/>
                  </a:lnTo>
                  <a:cubicBezTo>
                    <a:pt x="0" y="4126"/>
                    <a:pt x="10" y="4155"/>
                    <a:pt x="39" y="4166"/>
                  </a:cubicBezTo>
                  <a:cubicBezTo>
                    <a:pt x="44" y="4168"/>
                    <a:pt x="50" y="4169"/>
                    <a:pt x="55" y="4169"/>
                  </a:cubicBezTo>
                  <a:cubicBezTo>
                    <a:pt x="72" y="4169"/>
                    <a:pt x="91" y="4158"/>
                    <a:pt x="98" y="4136"/>
                  </a:cubicBezTo>
                  <a:lnTo>
                    <a:pt x="1813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26"/>
            <p:cNvSpPr/>
            <p:nvPr/>
          </p:nvSpPr>
          <p:spPr>
            <a:xfrm>
              <a:off x="5559004" y="198706"/>
              <a:ext cx="60064" cy="120457"/>
            </a:xfrm>
            <a:custGeom>
              <a:avLst/>
              <a:gdLst/>
              <a:ahLst/>
              <a:cxnLst/>
              <a:rect l="l" t="t" r="r" b="b"/>
              <a:pathLst>
                <a:path w="364" h="730" extrusionOk="0">
                  <a:moveTo>
                    <a:pt x="40" y="0"/>
                  </a:moveTo>
                  <a:cubicBezTo>
                    <a:pt x="11" y="11"/>
                    <a:pt x="1" y="40"/>
                    <a:pt x="11" y="69"/>
                  </a:cubicBezTo>
                  <a:lnTo>
                    <a:pt x="266" y="697"/>
                  </a:lnTo>
                  <a:cubicBezTo>
                    <a:pt x="273" y="718"/>
                    <a:pt x="291" y="729"/>
                    <a:pt x="308" y="729"/>
                  </a:cubicBezTo>
                  <a:cubicBezTo>
                    <a:pt x="314" y="729"/>
                    <a:pt x="320" y="728"/>
                    <a:pt x="324" y="726"/>
                  </a:cubicBezTo>
                  <a:cubicBezTo>
                    <a:pt x="353" y="716"/>
                    <a:pt x="364" y="686"/>
                    <a:pt x="353" y="667"/>
                  </a:cubicBezTo>
                  <a:lnTo>
                    <a:pt x="99" y="30"/>
                  </a:lnTo>
                  <a:cubicBezTo>
                    <a:pt x="99" y="20"/>
                    <a:pt x="89" y="11"/>
                    <a:pt x="7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26"/>
            <p:cNvSpPr/>
            <p:nvPr/>
          </p:nvSpPr>
          <p:spPr>
            <a:xfrm>
              <a:off x="5507356" y="323288"/>
              <a:ext cx="60064" cy="121777"/>
            </a:xfrm>
            <a:custGeom>
              <a:avLst/>
              <a:gdLst/>
              <a:ahLst/>
              <a:cxnLst/>
              <a:rect l="l" t="t" r="r" b="b"/>
              <a:pathLst>
                <a:path w="364" h="738" extrusionOk="0">
                  <a:moveTo>
                    <a:pt x="39" y="0"/>
                  </a:moveTo>
                  <a:cubicBezTo>
                    <a:pt x="10" y="10"/>
                    <a:pt x="0" y="40"/>
                    <a:pt x="10" y="69"/>
                  </a:cubicBezTo>
                  <a:lnTo>
                    <a:pt x="265" y="706"/>
                  </a:lnTo>
                  <a:cubicBezTo>
                    <a:pt x="273" y="722"/>
                    <a:pt x="287" y="738"/>
                    <a:pt x="308" y="738"/>
                  </a:cubicBezTo>
                  <a:cubicBezTo>
                    <a:pt x="313" y="738"/>
                    <a:pt x="318" y="737"/>
                    <a:pt x="324" y="735"/>
                  </a:cubicBezTo>
                  <a:cubicBezTo>
                    <a:pt x="353" y="725"/>
                    <a:pt x="363" y="696"/>
                    <a:pt x="353" y="667"/>
                  </a:cubicBezTo>
                  <a:lnTo>
                    <a:pt x="98" y="29"/>
                  </a:lnTo>
                  <a:cubicBezTo>
                    <a:pt x="98" y="20"/>
                    <a:pt x="89" y="10"/>
                    <a:pt x="7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26"/>
            <p:cNvSpPr/>
            <p:nvPr/>
          </p:nvSpPr>
          <p:spPr>
            <a:xfrm>
              <a:off x="5450758" y="239628"/>
              <a:ext cx="110062" cy="56103"/>
            </a:xfrm>
            <a:custGeom>
              <a:avLst/>
              <a:gdLst/>
              <a:ahLst/>
              <a:cxnLst/>
              <a:rect l="l" t="t" r="r" b="b"/>
              <a:pathLst>
                <a:path w="667" h="340" extrusionOk="0">
                  <a:moveTo>
                    <a:pt x="608" y="0"/>
                  </a:moveTo>
                  <a:cubicBezTo>
                    <a:pt x="600" y="0"/>
                    <a:pt x="593" y="2"/>
                    <a:pt x="588" y="7"/>
                  </a:cubicBezTo>
                  <a:lnTo>
                    <a:pt x="40" y="242"/>
                  </a:lnTo>
                  <a:cubicBezTo>
                    <a:pt x="10" y="253"/>
                    <a:pt x="1" y="282"/>
                    <a:pt x="10" y="311"/>
                  </a:cubicBezTo>
                  <a:cubicBezTo>
                    <a:pt x="17" y="325"/>
                    <a:pt x="34" y="339"/>
                    <a:pt x="50" y="339"/>
                  </a:cubicBezTo>
                  <a:cubicBezTo>
                    <a:pt x="56" y="339"/>
                    <a:pt x="63" y="337"/>
                    <a:pt x="69" y="331"/>
                  </a:cubicBezTo>
                  <a:lnTo>
                    <a:pt x="628" y="96"/>
                  </a:lnTo>
                  <a:cubicBezTo>
                    <a:pt x="657" y="86"/>
                    <a:pt x="667" y="57"/>
                    <a:pt x="657" y="37"/>
                  </a:cubicBezTo>
                  <a:cubicBezTo>
                    <a:pt x="647" y="17"/>
                    <a:pt x="637" y="7"/>
                    <a:pt x="628" y="7"/>
                  </a:cubicBezTo>
                  <a:cubicBezTo>
                    <a:pt x="623" y="2"/>
                    <a:pt x="615" y="0"/>
                    <a:pt x="60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26"/>
            <p:cNvSpPr/>
            <p:nvPr/>
          </p:nvSpPr>
          <p:spPr>
            <a:xfrm>
              <a:off x="5460494" y="436484"/>
              <a:ext cx="53463" cy="112207"/>
            </a:xfrm>
            <a:custGeom>
              <a:avLst/>
              <a:gdLst/>
              <a:ahLst/>
              <a:cxnLst/>
              <a:rect l="l" t="t" r="r" b="b"/>
              <a:pathLst>
                <a:path w="324" h="680" extrusionOk="0">
                  <a:moveTo>
                    <a:pt x="40" y="0"/>
                  </a:moveTo>
                  <a:cubicBezTo>
                    <a:pt x="10" y="10"/>
                    <a:pt x="0" y="39"/>
                    <a:pt x="10" y="59"/>
                  </a:cubicBezTo>
                  <a:lnTo>
                    <a:pt x="225" y="647"/>
                  </a:lnTo>
                  <a:cubicBezTo>
                    <a:pt x="233" y="669"/>
                    <a:pt x="251" y="680"/>
                    <a:pt x="272" y="680"/>
                  </a:cubicBezTo>
                  <a:cubicBezTo>
                    <a:pt x="279" y="680"/>
                    <a:pt x="287" y="679"/>
                    <a:pt x="294" y="676"/>
                  </a:cubicBezTo>
                  <a:cubicBezTo>
                    <a:pt x="314" y="667"/>
                    <a:pt x="323" y="637"/>
                    <a:pt x="314" y="617"/>
                  </a:cubicBezTo>
                  <a:lnTo>
                    <a:pt x="98" y="29"/>
                  </a:lnTo>
                  <a:cubicBezTo>
                    <a:pt x="98" y="20"/>
                    <a:pt x="88" y="10"/>
                    <a:pt x="7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26"/>
            <p:cNvSpPr/>
            <p:nvPr/>
          </p:nvSpPr>
          <p:spPr>
            <a:xfrm>
              <a:off x="5419901" y="534995"/>
              <a:ext cx="53628" cy="112372"/>
            </a:xfrm>
            <a:custGeom>
              <a:avLst/>
              <a:gdLst/>
              <a:ahLst/>
              <a:cxnLst/>
              <a:rect l="l" t="t" r="r" b="b"/>
              <a:pathLst>
                <a:path w="325" h="681" extrusionOk="0">
                  <a:moveTo>
                    <a:pt x="40" y="1"/>
                  </a:moveTo>
                  <a:cubicBezTo>
                    <a:pt x="11" y="11"/>
                    <a:pt x="1" y="40"/>
                    <a:pt x="11" y="59"/>
                  </a:cubicBezTo>
                  <a:lnTo>
                    <a:pt x="227" y="647"/>
                  </a:lnTo>
                  <a:cubicBezTo>
                    <a:pt x="234" y="670"/>
                    <a:pt x="252" y="681"/>
                    <a:pt x="270" y="681"/>
                  </a:cubicBezTo>
                  <a:cubicBezTo>
                    <a:pt x="275" y="681"/>
                    <a:pt x="281" y="679"/>
                    <a:pt x="286" y="677"/>
                  </a:cubicBezTo>
                  <a:cubicBezTo>
                    <a:pt x="315" y="667"/>
                    <a:pt x="325" y="638"/>
                    <a:pt x="315" y="618"/>
                  </a:cubicBezTo>
                  <a:lnTo>
                    <a:pt x="99" y="30"/>
                  </a:lnTo>
                  <a:cubicBezTo>
                    <a:pt x="99" y="20"/>
                    <a:pt x="90" y="11"/>
                    <a:pt x="7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26"/>
            <p:cNvSpPr/>
            <p:nvPr/>
          </p:nvSpPr>
          <p:spPr>
            <a:xfrm>
              <a:off x="5407030" y="368501"/>
              <a:ext cx="100491" cy="52473"/>
            </a:xfrm>
            <a:custGeom>
              <a:avLst/>
              <a:gdLst/>
              <a:ahLst/>
              <a:cxnLst/>
              <a:rect l="l" t="t" r="r" b="b"/>
              <a:pathLst>
                <a:path w="609" h="318" extrusionOk="0">
                  <a:moveTo>
                    <a:pt x="530" y="1"/>
                  </a:moveTo>
                  <a:lnTo>
                    <a:pt x="40" y="226"/>
                  </a:lnTo>
                  <a:cubicBezTo>
                    <a:pt x="20" y="236"/>
                    <a:pt x="1" y="265"/>
                    <a:pt x="20" y="284"/>
                  </a:cubicBezTo>
                  <a:cubicBezTo>
                    <a:pt x="28" y="307"/>
                    <a:pt x="46" y="318"/>
                    <a:pt x="63" y="318"/>
                  </a:cubicBezTo>
                  <a:cubicBezTo>
                    <a:pt x="69" y="318"/>
                    <a:pt x="74" y="317"/>
                    <a:pt x="79" y="314"/>
                  </a:cubicBezTo>
                  <a:lnTo>
                    <a:pt x="569" y="89"/>
                  </a:lnTo>
                  <a:cubicBezTo>
                    <a:pt x="599" y="79"/>
                    <a:pt x="608" y="49"/>
                    <a:pt x="599" y="30"/>
                  </a:cubicBezTo>
                  <a:lnTo>
                    <a:pt x="569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26"/>
            <p:cNvSpPr/>
            <p:nvPr/>
          </p:nvSpPr>
          <p:spPr>
            <a:xfrm>
              <a:off x="5358518" y="488627"/>
              <a:ext cx="98841" cy="52143"/>
            </a:xfrm>
            <a:custGeom>
              <a:avLst/>
              <a:gdLst/>
              <a:ahLst/>
              <a:cxnLst/>
              <a:rect l="l" t="t" r="r" b="b"/>
              <a:pathLst>
                <a:path w="599" h="316" extrusionOk="0">
                  <a:moveTo>
                    <a:pt x="540" y="0"/>
                  </a:moveTo>
                  <a:cubicBezTo>
                    <a:pt x="532" y="0"/>
                    <a:pt x="525" y="3"/>
                    <a:pt x="520" y="7"/>
                  </a:cubicBezTo>
                  <a:lnTo>
                    <a:pt x="30" y="223"/>
                  </a:lnTo>
                  <a:cubicBezTo>
                    <a:pt x="11" y="233"/>
                    <a:pt x="1" y="262"/>
                    <a:pt x="11" y="292"/>
                  </a:cubicBezTo>
                  <a:cubicBezTo>
                    <a:pt x="18" y="306"/>
                    <a:pt x="36" y="315"/>
                    <a:pt x="52" y="315"/>
                  </a:cubicBezTo>
                  <a:cubicBezTo>
                    <a:pt x="58" y="315"/>
                    <a:pt x="64" y="314"/>
                    <a:pt x="70" y="311"/>
                  </a:cubicBezTo>
                  <a:lnTo>
                    <a:pt x="560" y="96"/>
                  </a:lnTo>
                  <a:cubicBezTo>
                    <a:pt x="589" y="86"/>
                    <a:pt x="599" y="57"/>
                    <a:pt x="589" y="27"/>
                  </a:cubicBezTo>
                  <a:cubicBezTo>
                    <a:pt x="579" y="17"/>
                    <a:pt x="569" y="7"/>
                    <a:pt x="560" y="7"/>
                  </a:cubicBezTo>
                  <a:cubicBezTo>
                    <a:pt x="554" y="3"/>
                    <a:pt x="547" y="0"/>
                    <a:pt x="540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26"/>
            <p:cNvSpPr/>
            <p:nvPr/>
          </p:nvSpPr>
          <p:spPr>
            <a:xfrm>
              <a:off x="142238" y="3214419"/>
              <a:ext cx="705088" cy="519121"/>
            </a:xfrm>
            <a:custGeom>
              <a:avLst/>
              <a:gdLst/>
              <a:ahLst/>
              <a:cxnLst/>
              <a:rect l="l" t="t" r="r" b="b"/>
              <a:pathLst>
                <a:path w="4273" h="3146" extrusionOk="0">
                  <a:moveTo>
                    <a:pt x="1411" y="0"/>
                  </a:moveTo>
                  <a:cubicBezTo>
                    <a:pt x="1209" y="297"/>
                    <a:pt x="944" y="376"/>
                    <a:pt x="715" y="376"/>
                  </a:cubicBezTo>
                  <a:cubicBezTo>
                    <a:pt x="657" y="376"/>
                    <a:pt x="601" y="371"/>
                    <a:pt x="549" y="363"/>
                  </a:cubicBezTo>
                  <a:cubicBezTo>
                    <a:pt x="525" y="359"/>
                    <a:pt x="500" y="357"/>
                    <a:pt x="477" y="357"/>
                  </a:cubicBezTo>
                  <a:cubicBezTo>
                    <a:pt x="328" y="357"/>
                    <a:pt x="193" y="432"/>
                    <a:pt x="109" y="559"/>
                  </a:cubicBezTo>
                  <a:cubicBezTo>
                    <a:pt x="98" y="578"/>
                    <a:pt x="89" y="588"/>
                    <a:pt x="79" y="608"/>
                  </a:cubicBezTo>
                  <a:cubicBezTo>
                    <a:pt x="79" y="617"/>
                    <a:pt x="69" y="637"/>
                    <a:pt x="69" y="647"/>
                  </a:cubicBezTo>
                  <a:cubicBezTo>
                    <a:pt x="0" y="813"/>
                    <a:pt x="50" y="1000"/>
                    <a:pt x="177" y="1117"/>
                  </a:cubicBezTo>
                  <a:cubicBezTo>
                    <a:pt x="363" y="1294"/>
                    <a:pt x="549" y="1597"/>
                    <a:pt x="422" y="2019"/>
                  </a:cubicBezTo>
                  <a:cubicBezTo>
                    <a:pt x="422" y="2019"/>
                    <a:pt x="513" y="2001"/>
                    <a:pt x="649" y="2001"/>
                  </a:cubicBezTo>
                  <a:cubicBezTo>
                    <a:pt x="971" y="2001"/>
                    <a:pt x="1545" y="2103"/>
                    <a:pt x="1745" y="2793"/>
                  </a:cubicBezTo>
                  <a:cubicBezTo>
                    <a:pt x="1745" y="2793"/>
                    <a:pt x="1912" y="2504"/>
                    <a:pt x="2197" y="2504"/>
                  </a:cubicBezTo>
                  <a:cubicBezTo>
                    <a:pt x="2398" y="2504"/>
                    <a:pt x="2659" y="2649"/>
                    <a:pt x="2960" y="3146"/>
                  </a:cubicBezTo>
                  <a:cubicBezTo>
                    <a:pt x="2960" y="3146"/>
                    <a:pt x="3158" y="2580"/>
                    <a:pt x="3821" y="2580"/>
                  </a:cubicBezTo>
                  <a:cubicBezTo>
                    <a:pt x="3952" y="2580"/>
                    <a:pt x="4102" y="2602"/>
                    <a:pt x="4273" y="2656"/>
                  </a:cubicBezTo>
                  <a:cubicBezTo>
                    <a:pt x="3382" y="2048"/>
                    <a:pt x="3852" y="1323"/>
                    <a:pt x="3852" y="1323"/>
                  </a:cubicBezTo>
                  <a:lnTo>
                    <a:pt x="3852" y="1323"/>
                  </a:lnTo>
                  <a:cubicBezTo>
                    <a:pt x="3741" y="1335"/>
                    <a:pt x="3641" y="1341"/>
                    <a:pt x="3551" y="1341"/>
                  </a:cubicBezTo>
                  <a:cubicBezTo>
                    <a:pt x="2518" y="1341"/>
                    <a:pt x="2833" y="578"/>
                    <a:pt x="2833" y="578"/>
                  </a:cubicBezTo>
                  <a:lnTo>
                    <a:pt x="2833" y="578"/>
                  </a:lnTo>
                  <a:cubicBezTo>
                    <a:pt x="2675" y="642"/>
                    <a:pt x="2530" y="668"/>
                    <a:pt x="2399" y="668"/>
                  </a:cubicBezTo>
                  <a:cubicBezTo>
                    <a:pt x="1739" y="668"/>
                    <a:pt x="1411" y="0"/>
                    <a:pt x="1411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26"/>
            <p:cNvSpPr/>
            <p:nvPr/>
          </p:nvSpPr>
          <p:spPr>
            <a:xfrm>
              <a:off x="3135" y="3232075"/>
              <a:ext cx="650139" cy="330185"/>
            </a:xfrm>
            <a:custGeom>
              <a:avLst/>
              <a:gdLst/>
              <a:ahLst/>
              <a:cxnLst/>
              <a:rect l="l" t="t" r="r" b="b"/>
              <a:pathLst>
                <a:path w="3940" h="2001" extrusionOk="0">
                  <a:moveTo>
                    <a:pt x="1" y="1"/>
                  </a:moveTo>
                  <a:lnTo>
                    <a:pt x="1" y="89"/>
                  </a:lnTo>
                  <a:lnTo>
                    <a:pt x="3862" y="1990"/>
                  </a:lnTo>
                  <a:cubicBezTo>
                    <a:pt x="3872" y="1997"/>
                    <a:pt x="3882" y="2000"/>
                    <a:pt x="3892" y="2000"/>
                  </a:cubicBezTo>
                  <a:cubicBezTo>
                    <a:pt x="3909" y="2000"/>
                    <a:pt x="3924" y="1990"/>
                    <a:pt x="3931" y="1971"/>
                  </a:cubicBezTo>
                  <a:cubicBezTo>
                    <a:pt x="3940" y="1951"/>
                    <a:pt x="3931" y="1921"/>
                    <a:pt x="3911" y="19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26"/>
            <p:cNvSpPr/>
            <p:nvPr/>
          </p:nvSpPr>
          <p:spPr>
            <a:xfrm>
              <a:off x="250649" y="3322170"/>
              <a:ext cx="124583" cy="50823"/>
            </a:xfrm>
            <a:custGeom>
              <a:avLst/>
              <a:gdLst/>
              <a:ahLst/>
              <a:cxnLst/>
              <a:rect l="l" t="t" r="r" b="b"/>
              <a:pathLst>
                <a:path w="755" h="308" extrusionOk="0">
                  <a:moveTo>
                    <a:pt x="702" y="0"/>
                  </a:moveTo>
                  <a:cubicBezTo>
                    <a:pt x="697" y="0"/>
                    <a:pt x="691" y="1"/>
                    <a:pt x="686" y="4"/>
                  </a:cubicBezTo>
                  <a:lnTo>
                    <a:pt x="40" y="210"/>
                  </a:lnTo>
                  <a:cubicBezTo>
                    <a:pt x="20" y="219"/>
                    <a:pt x="10" y="219"/>
                    <a:pt x="10" y="239"/>
                  </a:cubicBezTo>
                  <a:cubicBezTo>
                    <a:pt x="0" y="249"/>
                    <a:pt x="0" y="258"/>
                    <a:pt x="0" y="268"/>
                  </a:cubicBezTo>
                  <a:cubicBezTo>
                    <a:pt x="10" y="297"/>
                    <a:pt x="40" y="308"/>
                    <a:pt x="69" y="308"/>
                  </a:cubicBezTo>
                  <a:lnTo>
                    <a:pt x="715" y="92"/>
                  </a:lnTo>
                  <a:cubicBezTo>
                    <a:pt x="745" y="82"/>
                    <a:pt x="754" y="53"/>
                    <a:pt x="745" y="33"/>
                  </a:cubicBezTo>
                  <a:cubicBezTo>
                    <a:pt x="737" y="11"/>
                    <a:pt x="719" y="0"/>
                    <a:pt x="702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26"/>
            <p:cNvSpPr/>
            <p:nvPr/>
          </p:nvSpPr>
          <p:spPr>
            <a:xfrm>
              <a:off x="371766" y="3381904"/>
              <a:ext cx="124748" cy="50823"/>
            </a:xfrm>
            <a:custGeom>
              <a:avLst/>
              <a:gdLst/>
              <a:ahLst/>
              <a:cxnLst/>
              <a:rect l="l" t="t" r="r" b="b"/>
              <a:pathLst>
                <a:path w="756" h="308" extrusionOk="0">
                  <a:moveTo>
                    <a:pt x="707" y="1"/>
                  </a:moveTo>
                  <a:cubicBezTo>
                    <a:pt x="701" y="1"/>
                    <a:pt x="694" y="2"/>
                    <a:pt x="687" y="4"/>
                  </a:cubicBezTo>
                  <a:lnTo>
                    <a:pt x="40" y="210"/>
                  </a:lnTo>
                  <a:cubicBezTo>
                    <a:pt x="20" y="210"/>
                    <a:pt x="11" y="220"/>
                    <a:pt x="11" y="240"/>
                  </a:cubicBezTo>
                  <a:cubicBezTo>
                    <a:pt x="1" y="249"/>
                    <a:pt x="1" y="259"/>
                    <a:pt x="1" y="269"/>
                  </a:cubicBezTo>
                  <a:cubicBezTo>
                    <a:pt x="11" y="298"/>
                    <a:pt x="40" y="308"/>
                    <a:pt x="70" y="308"/>
                  </a:cubicBezTo>
                  <a:lnTo>
                    <a:pt x="717" y="92"/>
                  </a:lnTo>
                  <a:cubicBezTo>
                    <a:pt x="746" y="83"/>
                    <a:pt x="756" y="53"/>
                    <a:pt x="746" y="33"/>
                  </a:cubicBezTo>
                  <a:cubicBezTo>
                    <a:pt x="739" y="12"/>
                    <a:pt x="726" y="1"/>
                    <a:pt x="70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26"/>
            <p:cNvSpPr/>
            <p:nvPr/>
          </p:nvSpPr>
          <p:spPr>
            <a:xfrm>
              <a:off x="290912" y="3376128"/>
              <a:ext cx="51978" cy="110557"/>
            </a:xfrm>
            <a:custGeom>
              <a:avLst/>
              <a:gdLst/>
              <a:ahLst/>
              <a:cxnLst/>
              <a:rect l="l" t="t" r="r" b="b"/>
              <a:pathLst>
                <a:path w="315" h="670" extrusionOk="0">
                  <a:moveTo>
                    <a:pt x="31" y="0"/>
                  </a:moveTo>
                  <a:cubicBezTo>
                    <a:pt x="20" y="10"/>
                    <a:pt x="11" y="20"/>
                    <a:pt x="11" y="29"/>
                  </a:cubicBezTo>
                  <a:cubicBezTo>
                    <a:pt x="1" y="39"/>
                    <a:pt x="1" y="59"/>
                    <a:pt x="1" y="68"/>
                  </a:cubicBezTo>
                  <a:lnTo>
                    <a:pt x="207" y="637"/>
                  </a:lnTo>
                  <a:cubicBezTo>
                    <a:pt x="215" y="653"/>
                    <a:pt x="236" y="669"/>
                    <a:pt x="260" y="669"/>
                  </a:cubicBezTo>
                  <a:cubicBezTo>
                    <a:pt x="265" y="669"/>
                    <a:pt x="270" y="668"/>
                    <a:pt x="275" y="667"/>
                  </a:cubicBezTo>
                  <a:cubicBezTo>
                    <a:pt x="295" y="656"/>
                    <a:pt x="314" y="627"/>
                    <a:pt x="305" y="598"/>
                  </a:cubicBezTo>
                  <a:lnTo>
                    <a:pt x="99" y="29"/>
                  </a:lnTo>
                  <a:cubicBezTo>
                    <a:pt x="89" y="10"/>
                    <a:pt x="60" y="0"/>
                    <a:pt x="31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26"/>
            <p:cNvSpPr/>
            <p:nvPr/>
          </p:nvSpPr>
          <p:spPr>
            <a:xfrm>
              <a:off x="481828" y="3440317"/>
              <a:ext cx="116497" cy="46203"/>
            </a:xfrm>
            <a:custGeom>
              <a:avLst/>
              <a:gdLst/>
              <a:ahLst/>
              <a:cxnLst/>
              <a:rect l="l" t="t" r="r" b="b"/>
              <a:pathLst>
                <a:path w="706" h="280" extrusionOk="0">
                  <a:moveTo>
                    <a:pt x="649" y="0"/>
                  </a:moveTo>
                  <a:cubicBezTo>
                    <a:pt x="645" y="0"/>
                    <a:pt x="641" y="1"/>
                    <a:pt x="638" y="3"/>
                  </a:cubicBezTo>
                  <a:lnTo>
                    <a:pt x="39" y="180"/>
                  </a:lnTo>
                  <a:cubicBezTo>
                    <a:pt x="20" y="189"/>
                    <a:pt x="10" y="199"/>
                    <a:pt x="0" y="209"/>
                  </a:cubicBezTo>
                  <a:lnTo>
                    <a:pt x="0" y="238"/>
                  </a:lnTo>
                  <a:cubicBezTo>
                    <a:pt x="9" y="262"/>
                    <a:pt x="30" y="280"/>
                    <a:pt x="48" y="280"/>
                  </a:cubicBezTo>
                  <a:cubicBezTo>
                    <a:pt x="52" y="280"/>
                    <a:pt x="56" y="279"/>
                    <a:pt x="59" y="278"/>
                  </a:cubicBezTo>
                  <a:lnTo>
                    <a:pt x="667" y="101"/>
                  </a:lnTo>
                  <a:cubicBezTo>
                    <a:pt x="686" y="91"/>
                    <a:pt x="706" y="62"/>
                    <a:pt x="696" y="32"/>
                  </a:cubicBezTo>
                  <a:cubicBezTo>
                    <a:pt x="688" y="16"/>
                    <a:pt x="667" y="0"/>
                    <a:pt x="64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26"/>
            <p:cNvSpPr/>
            <p:nvPr/>
          </p:nvSpPr>
          <p:spPr>
            <a:xfrm>
              <a:off x="577203" y="3487180"/>
              <a:ext cx="116662" cy="46368"/>
            </a:xfrm>
            <a:custGeom>
              <a:avLst/>
              <a:gdLst/>
              <a:ahLst/>
              <a:cxnLst/>
              <a:rect l="l" t="t" r="r" b="b"/>
              <a:pathLst>
                <a:path w="707" h="281" extrusionOk="0">
                  <a:moveTo>
                    <a:pt x="652" y="1"/>
                  </a:moveTo>
                  <a:cubicBezTo>
                    <a:pt x="648" y="1"/>
                    <a:pt x="643" y="1"/>
                    <a:pt x="637" y="3"/>
                  </a:cubicBezTo>
                  <a:lnTo>
                    <a:pt x="40" y="179"/>
                  </a:lnTo>
                  <a:cubicBezTo>
                    <a:pt x="20" y="190"/>
                    <a:pt x="10" y="199"/>
                    <a:pt x="10" y="209"/>
                  </a:cubicBezTo>
                  <a:cubicBezTo>
                    <a:pt x="1" y="219"/>
                    <a:pt x="1" y="229"/>
                    <a:pt x="1" y="248"/>
                  </a:cubicBezTo>
                  <a:cubicBezTo>
                    <a:pt x="8" y="264"/>
                    <a:pt x="29" y="280"/>
                    <a:pt x="53" y="280"/>
                  </a:cubicBezTo>
                  <a:cubicBezTo>
                    <a:pt x="58" y="280"/>
                    <a:pt x="63" y="279"/>
                    <a:pt x="69" y="277"/>
                  </a:cubicBezTo>
                  <a:lnTo>
                    <a:pt x="667" y="101"/>
                  </a:lnTo>
                  <a:cubicBezTo>
                    <a:pt x="687" y="92"/>
                    <a:pt x="706" y="62"/>
                    <a:pt x="696" y="33"/>
                  </a:cubicBezTo>
                  <a:cubicBezTo>
                    <a:pt x="688" y="17"/>
                    <a:pt x="674" y="1"/>
                    <a:pt x="65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26"/>
            <p:cNvSpPr/>
            <p:nvPr/>
          </p:nvSpPr>
          <p:spPr>
            <a:xfrm>
              <a:off x="415494" y="3437017"/>
              <a:ext cx="48678" cy="99831"/>
            </a:xfrm>
            <a:custGeom>
              <a:avLst/>
              <a:gdLst/>
              <a:ahLst/>
              <a:cxnLst/>
              <a:rect l="l" t="t" r="r" b="b"/>
              <a:pathLst>
                <a:path w="295" h="605" extrusionOk="0">
                  <a:moveTo>
                    <a:pt x="52" y="1"/>
                  </a:moveTo>
                  <a:cubicBezTo>
                    <a:pt x="48" y="1"/>
                    <a:pt x="44" y="2"/>
                    <a:pt x="40" y="4"/>
                  </a:cubicBezTo>
                  <a:cubicBezTo>
                    <a:pt x="20" y="13"/>
                    <a:pt x="10" y="23"/>
                    <a:pt x="10" y="33"/>
                  </a:cubicBezTo>
                  <a:cubicBezTo>
                    <a:pt x="1" y="43"/>
                    <a:pt x="1" y="52"/>
                    <a:pt x="10" y="72"/>
                  </a:cubicBezTo>
                  <a:lnTo>
                    <a:pt x="197" y="572"/>
                  </a:lnTo>
                  <a:cubicBezTo>
                    <a:pt x="204" y="594"/>
                    <a:pt x="222" y="605"/>
                    <a:pt x="239" y="605"/>
                  </a:cubicBezTo>
                  <a:cubicBezTo>
                    <a:pt x="245" y="605"/>
                    <a:pt x="251" y="604"/>
                    <a:pt x="256" y="601"/>
                  </a:cubicBezTo>
                  <a:cubicBezTo>
                    <a:pt x="285" y="592"/>
                    <a:pt x="295" y="562"/>
                    <a:pt x="285" y="542"/>
                  </a:cubicBezTo>
                  <a:lnTo>
                    <a:pt x="99" y="33"/>
                  </a:lnTo>
                  <a:cubicBezTo>
                    <a:pt x="91" y="17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26"/>
            <p:cNvSpPr/>
            <p:nvPr/>
          </p:nvSpPr>
          <p:spPr>
            <a:xfrm>
              <a:off x="531991" y="3495100"/>
              <a:ext cx="48678" cy="98511"/>
            </a:xfrm>
            <a:custGeom>
              <a:avLst/>
              <a:gdLst/>
              <a:ahLst/>
              <a:cxnLst/>
              <a:rect l="l" t="t" r="r" b="b"/>
              <a:pathLst>
                <a:path w="295" h="597" extrusionOk="0">
                  <a:moveTo>
                    <a:pt x="56" y="1"/>
                  </a:moveTo>
                  <a:cubicBezTo>
                    <a:pt x="50" y="1"/>
                    <a:pt x="45" y="2"/>
                    <a:pt x="40" y="4"/>
                  </a:cubicBezTo>
                  <a:cubicBezTo>
                    <a:pt x="29" y="4"/>
                    <a:pt x="20" y="14"/>
                    <a:pt x="10" y="24"/>
                  </a:cubicBezTo>
                  <a:cubicBezTo>
                    <a:pt x="0" y="44"/>
                    <a:pt x="0" y="53"/>
                    <a:pt x="10" y="63"/>
                  </a:cubicBezTo>
                  <a:lnTo>
                    <a:pt x="196" y="573"/>
                  </a:lnTo>
                  <a:cubicBezTo>
                    <a:pt x="203" y="587"/>
                    <a:pt x="221" y="596"/>
                    <a:pt x="238" y="596"/>
                  </a:cubicBezTo>
                  <a:cubicBezTo>
                    <a:pt x="244" y="596"/>
                    <a:pt x="250" y="595"/>
                    <a:pt x="255" y="592"/>
                  </a:cubicBezTo>
                  <a:cubicBezTo>
                    <a:pt x="284" y="592"/>
                    <a:pt x="294" y="563"/>
                    <a:pt x="284" y="534"/>
                  </a:cubicBezTo>
                  <a:lnTo>
                    <a:pt x="98" y="33"/>
                  </a:lnTo>
                  <a:cubicBezTo>
                    <a:pt x="91" y="12"/>
                    <a:pt x="73" y="1"/>
                    <a:pt x="56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26"/>
            <p:cNvSpPr/>
            <p:nvPr/>
          </p:nvSpPr>
          <p:spPr>
            <a:xfrm>
              <a:off x="8299812" y="3214419"/>
              <a:ext cx="703438" cy="519121"/>
            </a:xfrm>
            <a:custGeom>
              <a:avLst/>
              <a:gdLst/>
              <a:ahLst/>
              <a:cxnLst/>
              <a:rect l="l" t="t" r="r" b="b"/>
              <a:pathLst>
                <a:path w="4263" h="3146" extrusionOk="0">
                  <a:moveTo>
                    <a:pt x="2862" y="0"/>
                  </a:moveTo>
                  <a:cubicBezTo>
                    <a:pt x="2862" y="0"/>
                    <a:pt x="2528" y="668"/>
                    <a:pt x="1866" y="668"/>
                  </a:cubicBezTo>
                  <a:cubicBezTo>
                    <a:pt x="1734" y="668"/>
                    <a:pt x="1589" y="642"/>
                    <a:pt x="1431" y="578"/>
                  </a:cubicBezTo>
                  <a:lnTo>
                    <a:pt x="1431" y="578"/>
                  </a:lnTo>
                  <a:cubicBezTo>
                    <a:pt x="1431" y="578"/>
                    <a:pt x="1747" y="1341"/>
                    <a:pt x="713" y="1341"/>
                  </a:cubicBezTo>
                  <a:cubicBezTo>
                    <a:pt x="624" y="1341"/>
                    <a:pt x="524" y="1335"/>
                    <a:pt x="412" y="1323"/>
                  </a:cubicBezTo>
                  <a:lnTo>
                    <a:pt x="412" y="1323"/>
                  </a:lnTo>
                  <a:cubicBezTo>
                    <a:pt x="412" y="1323"/>
                    <a:pt x="883" y="2048"/>
                    <a:pt x="1" y="2656"/>
                  </a:cubicBezTo>
                  <a:cubicBezTo>
                    <a:pt x="170" y="2602"/>
                    <a:pt x="319" y="2580"/>
                    <a:pt x="450" y="2580"/>
                  </a:cubicBezTo>
                  <a:cubicBezTo>
                    <a:pt x="1109" y="2580"/>
                    <a:pt x="1314" y="3146"/>
                    <a:pt x="1314" y="3146"/>
                  </a:cubicBezTo>
                  <a:cubicBezTo>
                    <a:pt x="1615" y="2649"/>
                    <a:pt x="1873" y="2504"/>
                    <a:pt x="2073" y="2504"/>
                  </a:cubicBezTo>
                  <a:cubicBezTo>
                    <a:pt x="2355" y="2504"/>
                    <a:pt x="2519" y="2793"/>
                    <a:pt x="2519" y="2793"/>
                  </a:cubicBezTo>
                  <a:cubicBezTo>
                    <a:pt x="2719" y="2103"/>
                    <a:pt x="3298" y="2001"/>
                    <a:pt x="3623" y="2001"/>
                  </a:cubicBezTo>
                  <a:cubicBezTo>
                    <a:pt x="3759" y="2001"/>
                    <a:pt x="3851" y="2019"/>
                    <a:pt x="3851" y="2019"/>
                  </a:cubicBezTo>
                  <a:cubicBezTo>
                    <a:pt x="3714" y="1597"/>
                    <a:pt x="3910" y="1294"/>
                    <a:pt x="4087" y="1117"/>
                  </a:cubicBezTo>
                  <a:cubicBezTo>
                    <a:pt x="4214" y="1000"/>
                    <a:pt x="4263" y="813"/>
                    <a:pt x="4204" y="647"/>
                  </a:cubicBezTo>
                  <a:cubicBezTo>
                    <a:pt x="4195" y="637"/>
                    <a:pt x="4195" y="617"/>
                    <a:pt x="4185" y="608"/>
                  </a:cubicBezTo>
                  <a:cubicBezTo>
                    <a:pt x="4175" y="588"/>
                    <a:pt x="4165" y="578"/>
                    <a:pt x="4156" y="559"/>
                  </a:cubicBezTo>
                  <a:cubicBezTo>
                    <a:pt x="4079" y="432"/>
                    <a:pt x="3938" y="357"/>
                    <a:pt x="3787" y="357"/>
                  </a:cubicBezTo>
                  <a:cubicBezTo>
                    <a:pt x="3763" y="357"/>
                    <a:pt x="3739" y="359"/>
                    <a:pt x="3714" y="363"/>
                  </a:cubicBezTo>
                  <a:cubicBezTo>
                    <a:pt x="3664" y="371"/>
                    <a:pt x="3610" y="376"/>
                    <a:pt x="3553" y="376"/>
                  </a:cubicBezTo>
                  <a:cubicBezTo>
                    <a:pt x="3330" y="376"/>
                    <a:pt x="3065" y="297"/>
                    <a:pt x="2862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26"/>
            <p:cNvSpPr/>
            <p:nvPr/>
          </p:nvSpPr>
          <p:spPr>
            <a:xfrm>
              <a:off x="8492213" y="3232075"/>
              <a:ext cx="651790" cy="330185"/>
            </a:xfrm>
            <a:custGeom>
              <a:avLst/>
              <a:gdLst/>
              <a:ahLst/>
              <a:cxnLst/>
              <a:rect l="l" t="t" r="r" b="b"/>
              <a:pathLst>
                <a:path w="3950" h="2001" extrusionOk="0">
                  <a:moveTo>
                    <a:pt x="3950" y="1"/>
                  </a:moveTo>
                  <a:lnTo>
                    <a:pt x="40" y="1902"/>
                  </a:lnTo>
                  <a:cubicBezTo>
                    <a:pt x="11" y="1921"/>
                    <a:pt x="0" y="1951"/>
                    <a:pt x="11" y="1971"/>
                  </a:cubicBezTo>
                  <a:cubicBezTo>
                    <a:pt x="23" y="1990"/>
                    <a:pt x="40" y="2000"/>
                    <a:pt x="55" y="2000"/>
                  </a:cubicBezTo>
                  <a:cubicBezTo>
                    <a:pt x="64" y="2000"/>
                    <a:pt x="72" y="1997"/>
                    <a:pt x="79" y="1990"/>
                  </a:cubicBezTo>
                  <a:lnTo>
                    <a:pt x="3950" y="89"/>
                  </a:lnTo>
                  <a:lnTo>
                    <a:pt x="3950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26"/>
            <p:cNvSpPr/>
            <p:nvPr/>
          </p:nvSpPr>
          <p:spPr>
            <a:xfrm>
              <a:off x="8770254" y="3322170"/>
              <a:ext cx="124748" cy="50823"/>
            </a:xfrm>
            <a:custGeom>
              <a:avLst/>
              <a:gdLst/>
              <a:ahLst/>
              <a:cxnLst/>
              <a:rect l="l" t="t" r="r" b="b"/>
              <a:pathLst>
                <a:path w="756" h="308" extrusionOk="0">
                  <a:moveTo>
                    <a:pt x="54" y="0"/>
                  </a:moveTo>
                  <a:cubicBezTo>
                    <a:pt x="37" y="0"/>
                    <a:pt x="18" y="11"/>
                    <a:pt x="11" y="33"/>
                  </a:cubicBezTo>
                  <a:cubicBezTo>
                    <a:pt x="1" y="53"/>
                    <a:pt x="21" y="82"/>
                    <a:pt x="40" y="92"/>
                  </a:cubicBezTo>
                  <a:lnTo>
                    <a:pt x="697" y="308"/>
                  </a:lnTo>
                  <a:cubicBezTo>
                    <a:pt x="717" y="308"/>
                    <a:pt x="746" y="297"/>
                    <a:pt x="756" y="268"/>
                  </a:cubicBezTo>
                  <a:lnTo>
                    <a:pt x="756" y="239"/>
                  </a:lnTo>
                  <a:cubicBezTo>
                    <a:pt x="746" y="219"/>
                    <a:pt x="736" y="219"/>
                    <a:pt x="726" y="210"/>
                  </a:cubicBezTo>
                  <a:lnTo>
                    <a:pt x="70" y="4"/>
                  </a:lnTo>
                  <a:cubicBezTo>
                    <a:pt x="65" y="1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26"/>
            <p:cNvSpPr/>
            <p:nvPr/>
          </p:nvSpPr>
          <p:spPr>
            <a:xfrm>
              <a:off x="8649137" y="3381904"/>
              <a:ext cx="124583" cy="50823"/>
            </a:xfrm>
            <a:custGeom>
              <a:avLst/>
              <a:gdLst/>
              <a:ahLst/>
              <a:cxnLst/>
              <a:rect l="l" t="t" r="r" b="b"/>
              <a:pathLst>
                <a:path w="755" h="308" extrusionOk="0">
                  <a:moveTo>
                    <a:pt x="52" y="1"/>
                  </a:moveTo>
                  <a:cubicBezTo>
                    <a:pt x="36" y="1"/>
                    <a:pt x="17" y="12"/>
                    <a:pt x="10" y="33"/>
                  </a:cubicBezTo>
                  <a:cubicBezTo>
                    <a:pt x="0" y="53"/>
                    <a:pt x="20" y="83"/>
                    <a:pt x="40" y="92"/>
                  </a:cubicBezTo>
                  <a:lnTo>
                    <a:pt x="696" y="308"/>
                  </a:lnTo>
                  <a:cubicBezTo>
                    <a:pt x="715" y="308"/>
                    <a:pt x="745" y="298"/>
                    <a:pt x="755" y="269"/>
                  </a:cubicBezTo>
                  <a:lnTo>
                    <a:pt x="755" y="240"/>
                  </a:lnTo>
                  <a:cubicBezTo>
                    <a:pt x="745" y="220"/>
                    <a:pt x="735" y="210"/>
                    <a:pt x="726" y="210"/>
                  </a:cubicBezTo>
                  <a:lnTo>
                    <a:pt x="69" y="4"/>
                  </a:ln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26"/>
            <p:cNvSpPr/>
            <p:nvPr/>
          </p:nvSpPr>
          <p:spPr>
            <a:xfrm>
              <a:off x="8804411" y="3376128"/>
              <a:ext cx="50163" cy="110557"/>
            </a:xfrm>
            <a:custGeom>
              <a:avLst/>
              <a:gdLst/>
              <a:ahLst/>
              <a:cxnLst/>
              <a:rect l="l" t="t" r="r" b="b"/>
              <a:pathLst>
                <a:path w="304" h="670" extrusionOk="0">
                  <a:moveTo>
                    <a:pt x="274" y="0"/>
                  </a:moveTo>
                  <a:cubicBezTo>
                    <a:pt x="245" y="0"/>
                    <a:pt x="216" y="10"/>
                    <a:pt x="205" y="29"/>
                  </a:cubicBezTo>
                  <a:lnTo>
                    <a:pt x="9" y="598"/>
                  </a:lnTo>
                  <a:cubicBezTo>
                    <a:pt x="0" y="627"/>
                    <a:pt x="9" y="656"/>
                    <a:pt x="39" y="667"/>
                  </a:cubicBezTo>
                  <a:cubicBezTo>
                    <a:pt x="43" y="668"/>
                    <a:pt x="47" y="669"/>
                    <a:pt x="50" y="669"/>
                  </a:cubicBezTo>
                  <a:cubicBezTo>
                    <a:pt x="69" y="669"/>
                    <a:pt x="90" y="653"/>
                    <a:pt x="98" y="637"/>
                  </a:cubicBezTo>
                  <a:lnTo>
                    <a:pt x="303" y="68"/>
                  </a:lnTo>
                  <a:lnTo>
                    <a:pt x="303" y="29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26"/>
            <p:cNvSpPr/>
            <p:nvPr/>
          </p:nvSpPr>
          <p:spPr>
            <a:xfrm>
              <a:off x="8548811" y="3440317"/>
              <a:ext cx="116662" cy="46203"/>
            </a:xfrm>
            <a:custGeom>
              <a:avLst/>
              <a:gdLst/>
              <a:ahLst/>
              <a:cxnLst/>
              <a:rect l="l" t="t" r="r" b="b"/>
              <a:pathLst>
                <a:path w="707" h="280" extrusionOk="0">
                  <a:moveTo>
                    <a:pt x="53" y="0"/>
                  </a:moveTo>
                  <a:cubicBezTo>
                    <a:pt x="29" y="0"/>
                    <a:pt x="8" y="16"/>
                    <a:pt x="1" y="32"/>
                  </a:cubicBezTo>
                  <a:cubicBezTo>
                    <a:pt x="1" y="62"/>
                    <a:pt x="10" y="91"/>
                    <a:pt x="40" y="101"/>
                  </a:cubicBezTo>
                  <a:lnTo>
                    <a:pt x="637" y="278"/>
                  </a:lnTo>
                  <a:cubicBezTo>
                    <a:pt x="642" y="279"/>
                    <a:pt x="647" y="280"/>
                    <a:pt x="652" y="280"/>
                  </a:cubicBezTo>
                  <a:cubicBezTo>
                    <a:pt x="674" y="280"/>
                    <a:pt x="688" y="262"/>
                    <a:pt x="696" y="238"/>
                  </a:cubicBezTo>
                  <a:cubicBezTo>
                    <a:pt x="706" y="228"/>
                    <a:pt x="696" y="219"/>
                    <a:pt x="696" y="209"/>
                  </a:cubicBezTo>
                  <a:lnTo>
                    <a:pt x="667" y="180"/>
                  </a:lnTo>
                  <a:lnTo>
                    <a:pt x="69" y="3"/>
                  </a:lnTo>
                  <a:cubicBezTo>
                    <a:pt x="64" y="1"/>
                    <a:pt x="58" y="0"/>
                    <a:pt x="5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26"/>
            <p:cNvSpPr/>
            <p:nvPr/>
          </p:nvSpPr>
          <p:spPr>
            <a:xfrm>
              <a:off x="8451785" y="3487180"/>
              <a:ext cx="116662" cy="46368"/>
            </a:xfrm>
            <a:custGeom>
              <a:avLst/>
              <a:gdLst/>
              <a:ahLst/>
              <a:cxnLst/>
              <a:rect l="l" t="t" r="r" b="b"/>
              <a:pathLst>
                <a:path w="707" h="281" extrusionOk="0">
                  <a:moveTo>
                    <a:pt x="58" y="1"/>
                  </a:moveTo>
                  <a:cubicBezTo>
                    <a:pt x="40" y="1"/>
                    <a:pt x="19" y="17"/>
                    <a:pt x="10" y="33"/>
                  </a:cubicBezTo>
                  <a:cubicBezTo>
                    <a:pt x="1" y="62"/>
                    <a:pt x="20" y="92"/>
                    <a:pt x="49" y="101"/>
                  </a:cubicBezTo>
                  <a:lnTo>
                    <a:pt x="648" y="277"/>
                  </a:lnTo>
                  <a:cubicBezTo>
                    <a:pt x="651" y="279"/>
                    <a:pt x="655" y="280"/>
                    <a:pt x="660" y="280"/>
                  </a:cubicBezTo>
                  <a:cubicBezTo>
                    <a:pt x="677" y="280"/>
                    <a:pt x="698" y="264"/>
                    <a:pt x="706" y="248"/>
                  </a:cubicBezTo>
                  <a:lnTo>
                    <a:pt x="706" y="209"/>
                  </a:lnTo>
                  <a:lnTo>
                    <a:pt x="677" y="179"/>
                  </a:lnTo>
                  <a:lnTo>
                    <a:pt x="69" y="3"/>
                  </a:lnTo>
                  <a:cubicBezTo>
                    <a:pt x="66" y="1"/>
                    <a:pt x="62" y="1"/>
                    <a:pt x="58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26"/>
            <p:cNvSpPr/>
            <p:nvPr/>
          </p:nvSpPr>
          <p:spPr>
            <a:xfrm>
              <a:off x="8681478" y="3437017"/>
              <a:ext cx="48678" cy="99831"/>
            </a:xfrm>
            <a:custGeom>
              <a:avLst/>
              <a:gdLst/>
              <a:ahLst/>
              <a:cxnLst/>
              <a:rect l="l" t="t" r="r" b="b"/>
              <a:pathLst>
                <a:path w="295" h="605" extrusionOk="0">
                  <a:moveTo>
                    <a:pt x="248" y="1"/>
                  </a:moveTo>
                  <a:cubicBezTo>
                    <a:pt x="225" y="1"/>
                    <a:pt x="204" y="17"/>
                    <a:pt x="196" y="33"/>
                  </a:cubicBezTo>
                  <a:lnTo>
                    <a:pt x="10" y="542"/>
                  </a:lnTo>
                  <a:cubicBezTo>
                    <a:pt x="0" y="562"/>
                    <a:pt x="20" y="592"/>
                    <a:pt x="40" y="601"/>
                  </a:cubicBezTo>
                  <a:cubicBezTo>
                    <a:pt x="47" y="604"/>
                    <a:pt x="54" y="605"/>
                    <a:pt x="61" y="605"/>
                  </a:cubicBezTo>
                  <a:cubicBezTo>
                    <a:pt x="82" y="605"/>
                    <a:pt x="101" y="594"/>
                    <a:pt x="108" y="572"/>
                  </a:cubicBezTo>
                  <a:lnTo>
                    <a:pt x="294" y="72"/>
                  </a:lnTo>
                  <a:lnTo>
                    <a:pt x="294" y="33"/>
                  </a:lnTo>
                  <a:lnTo>
                    <a:pt x="265" y="4"/>
                  </a:lnTo>
                  <a:cubicBezTo>
                    <a:pt x="259" y="2"/>
                    <a:pt x="254" y="1"/>
                    <a:pt x="248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26"/>
            <p:cNvSpPr/>
            <p:nvPr/>
          </p:nvSpPr>
          <p:spPr>
            <a:xfrm>
              <a:off x="8564982" y="3495100"/>
              <a:ext cx="48678" cy="98511"/>
            </a:xfrm>
            <a:custGeom>
              <a:avLst/>
              <a:gdLst/>
              <a:ahLst/>
              <a:cxnLst/>
              <a:rect l="l" t="t" r="r" b="b"/>
              <a:pathLst>
                <a:path w="295" h="597" extrusionOk="0">
                  <a:moveTo>
                    <a:pt x="243" y="1"/>
                  </a:moveTo>
                  <a:cubicBezTo>
                    <a:pt x="222" y="1"/>
                    <a:pt x="204" y="12"/>
                    <a:pt x="197" y="33"/>
                  </a:cubicBezTo>
                  <a:lnTo>
                    <a:pt x="10" y="534"/>
                  </a:lnTo>
                  <a:cubicBezTo>
                    <a:pt x="1" y="563"/>
                    <a:pt x="10" y="592"/>
                    <a:pt x="40" y="592"/>
                  </a:cubicBezTo>
                  <a:cubicBezTo>
                    <a:pt x="48" y="595"/>
                    <a:pt x="55" y="596"/>
                    <a:pt x="61" y="596"/>
                  </a:cubicBezTo>
                  <a:cubicBezTo>
                    <a:pt x="79" y="596"/>
                    <a:pt x="91" y="587"/>
                    <a:pt x="99" y="573"/>
                  </a:cubicBezTo>
                  <a:lnTo>
                    <a:pt x="285" y="63"/>
                  </a:lnTo>
                  <a:cubicBezTo>
                    <a:pt x="295" y="53"/>
                    <a:pt x="295" y="44"/>
                    <a:pt x="285" y="24"/>
                  </a:cubicBezTo>
                  <a:cubicBezTo>
                    <a:pt x="285" y="14"/>
                    <a:pt x="275" y="4"/>
                    <a:pt x="265" y="4"/>
                  </a:cubicBezTo>
                  <a:cubicBezTo>
                    <a:pt x="258" y="2"/>
                    <a:pt x="250" y="1"/>
                    <a:pt x="24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26"/>
            <p:cNvSpPr/>
            <p:nvPr/>
          </p:nvSpPr>
          <p:spPr>
            <a:xfrm>
              <a:off x="1468089" y="-76200"/>
              <a:ext cx="522587" cy="1390374"/>
            </a:xfrm>
            <a:custGeom>
              <a:avLst/>
              <a:gdLst/>
              <a:ahLst/>
              <a:cxnLst/>
              <a:rect l="l" t="t" r="r" b="b"/>
              <a:pathLst>
                <a:path w="3167" h="8426" extrusionOk="0">
                  <a:moveTo>
                    <a:pt x="1" y="1"/>
                  </a:moveTo>
                  <a:cubicBezTo>
                    <a:pt x="11" y="432"/>
                    <a:pt x="70" y="1255"/>
                    <a:pt x="275" y="2186"/>
                  </a:cubicBezTo>
                  <a:cubicBezTo>
                    <a:pt x="471" y="3097"/>
                    <a:pt x="765" y="4028"/>
                    <a:pt x="1157" y="4959"/>
                  </a:cubicBezTo>
                  <a:cubicBezTo>
                    <a:pt x="1638" y="6115"/>
                    <a:pt x="2265" y="7272"/>
                    <a:pt x="3019" y="8389"/>
                  </a:cubicBezTo>
                  <a:cubicBezTo>
                    <a:pt x="3031" y="8412"/>
                    <a:pt x="3054" y="8426"/>
                    <a:pt x="3076" y="8426"/>
                  </a:cubicBezTo>
                  <a:cubicBezTo>
                    <a:pt x="3091" y="8426"/>
                    <a:pt x="3105" y="8420"/>
                    <a:pt x="3117" y="8408"/>
                  </a:cubicBezTo>
                  <a:cubicBezTo>
                    <a:pt x="3156" y="8389"/>
                    <a:pt x="3166" y="8340"/>
                    <a:pt x="3136" y="8310"/>
                  </a:cubicBezTo>
                  <a:cubicBezTo>
                    <a:pt x="1451" y="5792"/>
                    <a:pt x="726" y="3578"/>
                    <a:pt x="422" y="2156"/>
                  </a:cubicBezTo>
                  <a:cubicBezTo>
                    <a:pt x="216" y="1196"/>
                    <a:pt x="158" y="412"/>
                    <a:pt x="148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26"/>
            <p:cNvSpPr/>
            <p:nvPr/>
          </p:nvSpPr>
          <p:spPr>
            <a:xfrm>
              <a:off x="1752731" y="1020453"/>
              <a:ext cx="81020" cy="352131"/>
            </a:xfrm>
            <a:custGeom>
              <a:avLst/>
              <a:gdLst/>
              <a:ahLst/>
              <a:cxnLst/>
              <a:rect l="l" t="t" r="r" b="b"/>
              <a:pathLst>
                <a:path w="491" h="2134" extrusionOk="0">
                  <a:moveTo>
                    <a:pt x="325" y="1"/>
                  </a:moveTo>
                  <a:cubicBezTo>
                    <a:pt x="316" y="1"/>
                    <a:pt x="309" y="4"/>
                    <a:pt x="305" y="9"/>
                  </a:cubicBezTo>
                  <a:cubicBezTo>
                    <a:pt x="285" y="18"/>
                    <a:pt x="265" y="28"/>
                    <a:pt x="255" y="48"/>
                  </a:cubicBezTo>
                  <a:cubicBezTo>
                    <a:pt x="246" y="57"/>
                    <a:pt x="148" y="303"/>
                    <a:pt x="109" y="675"/>
                  </a:cubicBezTo>
                  <a:cubicBezTo>
                    <a:pt x="69" y="1018"/>
                    <a:pt x="79" y="1547"/>
                    <a:pt x="334" y="2095"/>
                  </a:cubicBezTo>
                  <a:cubicBezTo>
                    <a:pt x="348" y="2117"/>
                    <a:pt x="372" y="2133"/>
                    <a:pt x="399" y="2133"/>
                  </a:cubicBezTo>
                  <a:cubicBezTo>
                    <a:pt x="410" y="2133"/>
                    <a:pt x="421" y="2131"/>
                    <a:pt x="432" y="2125"/>
                  </a:cubicBezTo>
                  <a:cubicBezTo>
                    <a:pt x="471" y="2106"/>
                    <a:pt x="490" y="2066"/>
                    <a:pt x="471" y="2027"/>
                  </a:cubicBezTo>
                  <a:cubicBezTo>
                    <a:pt x="0" y="1047"/>
                    <a:pt x="392" y="116"/>
                    <a:pt x="392" y="107"/>
                  </a:cubicBezTo>
                  <a:cubicBezTo>
                    <a:pt x="412" y="67"/>
                    <a:pt x="392" y="28"/>
                    <a:pt x="353" y="9"/>
                  </a:cubicBezTo>
                  <a:cubicBezTo>
                    <a:pt x="343" y="4"/>
                    <a:pt x="334" y="1"/>
                    <a:pt x="325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26"/>
            <p:cNvSpPr/>
            <p:nvPr/>
          </p:nvSpPr>
          <p:spPr>
            <a:xfrm>
              <a:off x="1679961" y="779704"/>
              <a:ext cx="307414" cy="228209"/>
            </a:xfrm>
            <a:custGeom>
              <a:avLst/>
              <a:gdLst/>
              <a:ahLst/>
              <a:cxnLst/>
              <a:rect l="l" t="t" r="r" b="b"/>
              <a:pathLst>
                <a:path w="1863" h="1383" extrusionOk="0">
                  <a:moveTo>
                    <a:pt x="79" y="0"/>
                  </a:moveTo>
                  <a:cubicBezTo>
                    <a:pt x="72" y="0"/>
                    <a:pt x="64" y="2"/>
                    <a:pt x="60" y="7"/>
                  </a:cubicBezTo>
                  <a:cubicBezTo>
                    <a:pt x="40" y="17"/>
                    <a:pt x="20" y="37"/>
                    <a:pt x="10" y="57"/>
                  </a:cubicBezTo>
                  <a:cubicBezTo>
                    <a:pt x="1" y="96"/>
                    <a:pt x="20" y="135"/>
                    <a:pt x="60" y="154"/>
                  </a:cubicBezTo>
                  <a:cubicBezTo>
                    <a:pt x="79" y="154"/>
                    <a:pt x="1010" y="419"/>
                    <a:pt x="1715" y="1350"/>
                  </a:cubicBezTo>
                  <a:cubicBezTo>
                    <a:pt x="1727" y="1373"/>
                    <a:pt x="1748" y="1382"/>
                    <a:pt x="1772" y="1382"/>
                  </a:cubicBezTo>
                  <a:cubicBezTo>
                    <a:pt x="1789" y="1382"/>
                    <a:pt x="1807" y="1378"/>
                    <a:pt x="1823" y="1370"/>
                  </a:cubicBezTo>
                  <a:cubicBezTo>
                    <a:pt x="1852" y="1340"/>
                    <a:pt x="1863" y="1291"/>
                    <a:pt x="1833" y="1261"/>
                  </a:cubicBezTo>
                  <a:cubicBezTo>
                    <a:pt x="1098" y="281"/>
                    <a:pt x="147" y="17"/>
                    <a:pt x="99" y="7"/>
                  </a:cubicBezTo>
                  <a:cubicBezTo>
                    <a:pt x="94" y="2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26"/>
            <p:cNvSpPr/>
            <p:nvPr/>
          </p:nvSpPr>
          <p:spPr>
            <a:xfrm>
              <a:off x="1485910" y="609909"/>
              <a:ext cx="152304" cy="383318"/>
            </a:xfrm>
            <a:custGeom>
              <a:avLst/>
              <a:gdLst/>
              <a:ahLst/>
              <a:cxnLst/>
              <a:rect l="l" t="t" r="r" b="b"/>
              <a:pathLst>
                <a:path w="923" h="2323" extrusionOk="0">
                  <a:moveTo>
                    <a:pt x="850" y="1"/>
                  </a:moveTo>
                  <a:cubicBezTo>
                    <a:pt x="839" y="1"/>
                    <a:pt x="826" y="3"/>
                    <a:pt x="814" y="8"/>
                  </a:cubicBezTo>
                  <a:cubicBezTo>
                    <a:pt x="804" y="8"/>
                    <a:pt x="794" y="17"/>
                    <a:pt x="785" y="27"/>
                  </a:cubicBezTo>
                  <a:cubicBezTo>
                    <a:pt x="775" y="37"/>
                    <a:pt x="539" y="302"/>
                    <a:pt x="334" y="703"/>
                  </a:cubicBezTo>
                  <a:cubicBezTo>
                    <a:pt x="69" y="1242"/>
                    <a:pt x="1" y="1781"/>
                    <a:pt x="147" y="2271"/>
                  </a:cubicBezTo>
                  <a:cubicBezTo>
                    <a:pt x="156" y="2303"/>
                    <a:pt x="185" y="2323"/>
                    <a:pt x="217" y="2323"/>
                  </a:cubicBezTo>
                  <a:cubicBezTo>
                    <a:pt x="223" y="2323"/>
                    <a:pt x="230" y="2322"/>
                    <a:pt x="236" y="2320"/>
                  </a:cubicBezTo>
                  <a:cubicBezTo>
                    <a:pt x="275" y="2310"/>
                    <a:pt x="304" y="2261"/>
                    <a:pt x="295" y="2222"/>
                  </a:cubicBezTo>
                  <a:cubicBezTo>
                    <a:pt x="118" y="1663"/>
                    <a:pt x="295" y="1125"/>
                    <a:pt x="471" y="772"/>
                  </a:cubicBezTo>
                  <a:cubicBezTo>
                    <a:pt x="657" y="389"/>
                    <a:pt x="892" y="135"/>
                    <a:pt x="902" y="125"/>
                  </a:cubicBezTo>
                  <a:cubicBezTo>
                    <a:pt x="922" y="95"/>
                    <a:pt x="922" y="47"/>
                    <a:pt x="892" y="17"/>
                  </a:cubicBezTo>
                  <a:cubicBezTo>
                    <a:pt x="881" y="6"/>
                    <a:pt x="866" y="1"/>
                    <a:pt x="85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26"/>
            <p:cNvSpPr/>
            <p:nvPr/>
          </p:nvSpPr>
          <p:spPr>
            <a:xfrm>
              <a:off x="1537723" y="370481"/>
              <a:ext cx="427046" cy="339426"/>
            </a:xfrm>
            <a:custGeom>
              <a:avLst/>
              <a:gdLst/>
              <a:ahLst/>
              <a:cxnLst/>
              <a:rect l="l" t="t" r="r" b="b"/>
              <a:pathLst>
                <a:path w="2588" h="2057" extrusionOk="0">
                  <a:moveTo>
                    <a:pt x="80" y="1"/>
                  </a:moveTo>
                  <a:cubicBezTo>
                    <a:pt x="71" y="1"/>
                    <a:pt x="64" y="3"/>
                    <a:pt x="59" y="8"/>
                  </a:cubicBezTo>
                  <a:cubicBezTo>
                    <a:pt x="40" y="18"/>
                    <a:pt x="20" y="37"/>
                    <a:pt x="10" y="57"/>
                  </a:cubicBezTo>
                  <a:cubicBezTo>
                    <a:pt x="0" y="96"/>
                    <a:pt x="20" y="135"/>
                    <a:pt x="59" y="155"/>
                  </a:cubicBezTo>
                  <a:cubicBezTo>
                    <a:pt x="69" y="155"/>
                    <a:pt x="441" y="263"/>
                    <a:pt x="911" y="547"/>
                  </a:cubicBezTo>
                  <a:cubicBezTo>
                    <a:pt x="1353" y="812"/>
                    <a:pt x="1970" y="1282"/>
                    <a:pt x="2440" y="2017"/>
                  </a:cubicBezTo>
                  <a:cubicBezTo>
                    <a:pt x="2453" y="2043"/>
                    <a:pt x="2480" y="2056"/>
                    <a:pt x="2504" y="2056"/>
                  </a:cubicBezTo>
                  <a:cubicBezTo>
                    <a:pt x="2517" y="2056"/>
                    <a:pt x="2528" y="2053"/>
                    <a:pt x="2538" y="2047"/>
                  </a:cubicBezTo>
                  <a:cubicBezTo>
                    <a:pt x="2577" y="2027"/>
                    <a:pt x="2587" y="1978"/>
                    <a:pt x="2568" y="1938"/>
                  </a:cubicBezTo>
                  <a:cubicBezTo>
                    <a:pt x="2087" y="1174"/>
                    <a:pt x="1441" y="684"/>
                    <a:pt x="990" y="420"/>
                  </a:cubicBezTo>
                  <a:cubicBezTo>
                    <a:pt x="490" y="126"/>
                    <a:pt x="118" y="8"/>
                    <a:pt x="108" y="8"/>
                  </a:cubicBezTo>
                  <a:cubicBezTo>
                    <a:pt x="98" y="3"/>
                    <a:pt x="88" y="1"/>
                    <a:pt x="8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26"/>
            <p:cNvSpPr/>
            <p:nvPr/>
          </p:nvSpPr>
          <p:spPr>
            <a:xfrm>
              <a:off x="1244996" y="148048"/>
              <a:ext cx="268636" cy="422756"/>
            </a:xfrm>
            <a:custGeom>
              <a:avLst/>
              <a:gdLst/>
              <a:ahLst/>
              <a:cxnLst/>
              <a:rect l="l" t="t" r="r" b="b"/>
              <a:pathLst>
                <a:path w="1628" h="2562" extrusionOk="0">
                  <a:moveTo>
                    <a:pt x="1537" y="0"/>
                  </a:moveTo>
                  <a:cubicBezTo>
                    <a:pt x="1529" y="0"/>
                    <a:pt x="1519" y="1"/>
                    <a:pt x="1510" y="4"/>
                  </a:cubicBezTo>
                  <a:cubicBezTo>
                    <a:pt x="1510" y="13"/>
                    <a:pt x="1500" y="13"/>
                    <a:pt x="1500" y="13"/>
                  </a:cubicBezTo>
                  <a:cubicBezTo>
                    <a:pt x="1480" y="24"/>
                    <a:pt x="1118" y="268"/>
                    <a:pt x="745" y="690"/>
                  </a:cubicBezTo>
                  <a:cubicBezTo>
                    <a:pt x="255" y="1258"/>
                    <a:pt x="0" y="1885"/>
                    <a:pt x="11" y="2483"/>
                  </a:cubicBezTo>
                  <a:cubicBezTo>
                    <a:pt x="11" y="2532"/>
                    <a:pt x="40" y="2561"/>
                    <a:pt x="89" y="2561"/>
                  </a:cubicBezTo>
                  <a:cubicBezTo>
                    <a:pt x="128" y="2561"/>
                    <a:pt x="157" y="2522"/>
                    <a:pt x="157" y="2483"/>
                  </a:cubicBezTo>
                  <a:cubicBezTo>
                    <a:pt x="148" y="1768"/>
                    <a:pt x="540" y="1170"/>
                    <a:pt x="863" y="797"/>
                  </a:cubicBezTo>
                  <a:cubicBezTo>
                    <a:pt x="1216" y="386"/>
                    <a:pt x="1578" y="141"/>
                    <a:pt x="1578" y="141"/>
                  </a:cubicBezTo>
                  <a:cubicBezTo>
                    <a:pt x="1618" y="122"/>
                    <a:pt x="1627" y="72"/>
                    <a:pt x="1598" y="33"/>
                  </a:cubicBezTo>
                  <a:cubicBezTo>
                    <a:pt x="1583" y="11"/>
                    <a:pt x="1563" y="0"/>
                    <a:pt x="1537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26"/>
            <p:cNvSpPr/>
            <p:nvPr/>
          </p:nvSpPr>
          <p:spPr>
            <a:xfrm>
              <a:off x="1473040" y="19340"/>
              <a:ext cx="405925" cy="294048"/>
            </a:xfrm>
            <a:custGeom>
              <a:avLst/>
              <a:gdLst/>
              <a:ahLst/>
              <a:cxnLst/>
              <a:rect l="l" t="t" r="r" b="b"/>
              <a:pathLst>
                <a:path w="2460" h="1782" extrusionOk="0">
                  <a:moveTo>
                    <a:pt x="49" y="0"/>
                  </a:moveTo>
                  <a:cubicBezTo>
                    <a:pt x="30" y="9"/>
                    <a:pt x="10" y="29"/>
                    <a:pt x="10" y="59"/>
                  </a:cubicBezTo>
                  <a:cubicBezTo>
                    <a:pt x="1" y="98"/>
                    <a:pt x="20" y="137"/>
                    <a:pt x="59" y="147"/>
                  </a:cubicBezTo>
                  <a:cubicBezTo>
                    <a:pt x="69" y="147"/>
                    <a:pt x="530" y="255"/>
                    <a:pt x="1039" y="499"/>
                  </a:cubicBezTo>
                  <a:cubicBezTo>
                    <a:pt x="1499" y="725"/>
                    <a:pt x="2087" y="1127"/>
                    <a:pt x="2303" y="1734"/>
                  </a:cubicBezTo>
                  <a:cubicBezTo>
                    <a:pt x="2310" y="1763"/>
                    <a:pt x="2338" y="1781"/>
                    <a:pt x="2368" y="1781"/>
                  </a:cubicBezTo>
                  <a:cubicBezTo>
                    <a:pt x="2379" y="1781"/>
                    <a:pt x="2390" y="1779"/>
                    <a:pt x="2401" y="1773"/>
                  </a:cubicBezTo>
                  <a:cubicBezTo>
                    <a:pt x="2440" y="1764"/>
                    <a:pt x="2460" y="1725"/>
                    <a:pt x="2440" y="1686"/>
                  </a:cubicBezTo>
                  <a:cubicBezTo>
                    <a:pt x="2264" y="1166"/>
                    <a:pt x="1804" y="706"/>
                    <a:pt x="1098" y="362"/>
                  </a:cubicBezTo>
                  <a:cubicBezTo>
                    <a:pt x="578" y="107"/>
                    <a:pt x="118" y="0"/>
                    <a:pt x="9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26"/>
            <p:cNvSpPr/>
            <p:nvPr/>
          </p:nvSpPr>
          <p:spPr>
            <a:xfrm>
              <a:off x="1772037" y="1335456"/>
              <a:ext cx="116662" cy="132833"/>
            </a:xfrm>
            <a:custGeom>
              <a:avLst/>
              <a:gdLst/>
              <a:ahLst/>
              <a:cxnLst/>
              <a:rect l="l" t="t" r="r" b="b"/>
              <a:pathLst>
                <a:path w="707" h="805" extrusionOk="0">
                  <a:moveTo>
                    <a:pt x="301" y="0"/>
                  </a:moveTo>
                  <a:cubicBezTo>
                    <a:pt x="279" y="0"/>
                    <a:pt x="257" y="3"/>
                    <a:pt x="236" y="10"/>
                  </a:cubicBezTo>
                  <a:cubicBezTo>
                    <a:pt x="79" y="59"/>
                    <a:pt x="1" y="275"/>
                    <a:pt x="70" y="491"/>
                  </a:cubicBezTo>
                  <a:cubicBezTo>
                    <a:pt x="121" y="676"/>
                    <a:pt x="266" y="804"/>
                    <a:pt x="405" y="804"/>
                  </a:cubicBezTo>
                  <a:cubicBezTo>
                    <a:pt x="428" y="804"/>
                    <a:pt x="450" y="801"/>
                    <a:pt x="471" y="794"/>
                  </a:cubicBezTo>
                  <a:cubicBezTo>
                    <a:pt x="638" y="745"/>
                    <a:pt x="707" y="530"/>
                    <a:pt x="648" y="314"/>
                  </a:cubicBezTo>
                  <a:cubicBezTo>
                    <a:pt x="589" y="128"/>
                    <a:pt x="442" y="0"/>
                    <a:pt x="30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26"/>
            <p:cNvSpPr/>
            <p:nvPr/>
          </p:nvSpPr>
          <p:spPr>
            <a:xfrm>
              <a:off x="1796458" y="1356742"/>
              <a:ext cx="92241" cy="104286"/>
            </a:xfrm>
            <a:custGeom>
              <a:avLst/>
              <a:gdLst/>
              <a:ahLst/>
              <a:cxnLst/>
              <a:rect l="l" t="t" r="r" b="b"/>
              <a:pathLst>
                <a:path w="559" h="632" extrusionOk="0">
                  <a:moveTo>
                    <a:pt x="240" y="1"/>
                  </a:moveTo>
                  <a:cubicBezTo>
                    <a:pt x="222" y="1"/>
                    <a:pt x="204" y="3"/>
                    <a:pt x="186" y="9"/>
                  </a:cubicBezTo>
                  <a:cubicBezTo>
                    <a:pt x="59" y="48"/>
                    <a:pt x="0" y="214"/>
                    <a:pt x="59" y="381"/>
                  </a:cubicBezTo>
                  <a:cubicBezTo>
                    <a:pt x="102" y="537"/>
                    <a:pt x="213" y="631"/>
                    <a:pt x="327" y="631"/>
                  </a:cubicBezTo>
                  <a:cubicBezTo>
                    <a:pt x="342" y="631"/>
                    <a:pt x="357" y="629"/>
                    <a:pt x="373" y="626"/>
                  </a:cubicBezTo>
                  <a:cubicBezTo>
                    <a:pt x="500" y="587"/>
                    <a:pt x="559" y="420"/>
                    <a:pt x="510" y="244"/>
                  </a:cubicBezTo>
                  <a:cubicBezTo>
                    <a:pt x="459" y="100"/>
                    <a:pt x="351" y="1"/>
                    <a:pt x="24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26"/>
            <p:cNvSpPr/>
            <p:nvPr/>
          </p:nvSpPr>
          <p:spPr>
            <a:xfrm>
              <a:off x="1943482" y="1287108"/>
              <a:ext cx="139268" cy="142074"/>
            </a:xfrm>
            <a:custGeom>
              <a:avLst/>
              <a:gdLst/>
              <a:ahLst/>
              <a:cxnLst/>
              <a:rect l="l" t="t" r="r" b="b"/>
              <a:pathLst>
                <a:path w="844" h="861" extrusionOk="0">
                  <a:moveTo>
                    <a:pt x="320" y="1"/>
                  </a:moveTo>
                  <a:cubicBezTo>
                    <a:pt x="270" y="1"/>
                    <a:pt x="221" y="13"/>
                    <a:pt x="177" y="39"/>
                  </a:cubicBezTo>
                  <a:cubicBezTo>
                    <a:pt x="20" y="137"/>
                    <a:pt x="1" y="392"/>
                    <a:pt x="138" y="607"/>
                  </a:cubicBezTo>
                  <a:cubicBezTo>
                    <a:pt x="239" y="766"/>
                    <a:pt x="393" y="861"/>
                    <a:pt x="530" y="861"/>
                  </a:cubicBezTo>
                  <a:cubicBezTo>
                    <a:pt x="579" y="861"/>
                    <a:pt x="626" y="849"/>
                    <a:pt x="667" y="823"/>
                  </a:cubicBezTo>
                  <a:cubicBezTo>
                    <a:pt x="824" y="725"/>
                    <a:pt x="843" y="470"/>
                    <a:pt x="716" y="254"/>
                  </a:cubicBezTo>
                  <a:cubicBezTo>
                    <a:pt x="615" y="96"/>
                    <a:pt x="461" y="1"/>
                    <a:pt x="32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26"/>
            <p:cNvSpPr/>
            <p:nvPr/>
          </p:nvSpPr>
          <p:spPr>
            <a:xfrm>
              <a:off x="1974338" y="1307569"/>
              <a:ext cx="108412" cy="110722"/>
            </a:xfrm>
            <a:custGeom>
              <a:avLst/>
              <a:gdLst/>
              <a:ahLst/>
              <a:cxnLst/>
              <a:rect l="l" t="t" r="r" b="b"/>
              <a:pathLst>
                <a:path w="657" h="671" extrusionOk="0">
                  <a:moveTo>
                    <a:pt x="255" y="0"/>
                  </a:moveTo>
                  <a:cubicBezTo>
                    <a:pt x="213" y="0"/>
                    <a:pt x="173" y="10"/>
                    <a:pt x="137" y="32"/>
                  </a:cubicBezTo>
                  <a:cubicBezTo>
                    <a:pt x="10" y="101"/>
                    <a:pt x="0" y="307"/>
                    <a:pt x="98" y="473"/>
                  </a:cubicBezTo>
                  <a:cubicBezTo>
                    <a:pt x="177" y="596"/>
                    <a:pt x="299" y="671"/>
                    <a:pt x="408" y="671"/>
                  </a:cubicBezTo>
                  <a:cubicBezTo>
                    <a:pt x="448" y="671"/>
                    <a:pt x="486" y="661"/>
                    <a:pt x="519" y="640"/>
                  </a:cubicBezTo>
                  <a:cubicBezTo>
                    <a:pt x="637" y="562"/>
                    <a:pt x="656" y="366"/>
                    <a:pt x="549" y="189"/>
                  </a:cubicBezTo>
                  <a:cubicBezTo>
                    <a:pt x="478" y="69"/>
                    <a:pt x="362" y="0"/>
                    <a:pt x="255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26"/>
            <p:cNvSpPr/>
            <p:nvPr/>
          </p:nvSpPr>
          <p:spPr>
            <a:xfrm>
              <a:off x="1940346" y="973920"/>
              <a:ext cx="127883" cy="125903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282" y="1"/>
                  </a:moveTo>
                  <a:cubicBezTo>
                    <a:pt x="229" y="1"/>
                    <a:pt x="179" y="15"/>
                    <a:pt x="137" y="45"/>
                  </a:cubicBezTo>
                  <a:cubicBezTo>
                    <a:pt x="0" y="153"/>
                    <a:pt x="0" y="378"/>
                    <a:pt x="137" y="565"/>
                  </a:cubicBezTo>
                  <a:cubicBezTo>
                    <a:pt x="230" y="691"/>
                    <a:pt x="364" y="763"/>
                    <a:pt x="483" y="763"/>
                  </a:cubicBezTo>
                  <a:cubicBezTo>
                    <a:pt x="540" y="763"/>
                    <a:pt x="593" y="747"/>
                    <a:pt x="637" y="712"/>
                  </a:cubicBezTo>
                  <a:cubicBezTo>
                    <a:pt x="775" y="614"/>
                    <a:pt x="764" y="378"/>
                    <a:pt x="627" y="202"/>
                  </a:cubicBezTo>
                  <a:cubicBezTo>
                    <a:pt x="532" y="73"/>
                    <a:pt x="400" y="1"/>
                    <a:pt x="282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26"/>
            <p:cNvSpPr/>
            <p:nvPr/>
          </p:nvSpPr>
          <p:spPr>
            <a:xfrm>
              <a:off x="1953217" y="1001312"/>
              <a:ext cx="98841" cy="98016"/>
            </a:xfrm>
            <a:custGeom>
              <a:avLst/>
              <a:gdLst/>
              <a:ahLst/>
              <a:cxnLst/>
              <a:rect l="l" t="t" r="r" b="b"/>
              <a:pathLst>
                <a:path w="599" h="594" extrusionOk="0">
                  <a:moveTo>
                    <a:pt x="220" y="1"/>
                  </a:moveTo>
                  <a:cubicBezTo>
                    <a:pt x="180" y="1"/>
                    <a:pt x="141" y="12"/>
                    <a:pt x="109" y="36"/>
                  </a:cubicBezTo>
                  <a:cubicBezTo>
                    <a:pt x="0" y="125"/>
                    <a:pt x="0" y="301"/>
                    <a:pt x="109" y="448"/>
                  </a:cubicBezTo>
                  <a:cubicBezTo>
                    <a:pt x="181" y="540"/>
                    <a:pt x="286" y="593"/>
                    <a:pt x="376" y="593"/>
                  </a:cubicBezTo>
                  <a:cubicBezTo>
                    <a:pt x="419" y="593"/>
                    <a:pt x="459" y="581"/>
                    <a:pt x="490" y="556"/>
                  </a:cubicBezTo>
                  <a:cubicBezTo>
                    <a:pt x="599" y="477"/>
                    <a:pt x="599" y="301"/>
                    <a:pt x="490" y="154"/>
                  </a:cubicBezTo>
                  <a:cubicBezTo>
                    <a:pt x="416" y="58"/>
                    <a:pt x="313" y="1"/>
                    <a:pt x="22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26"/>
            <p:cNvSpPr/>
            <p:nvPr/>
          </p:nvSpPr>
          <p:spPr>
            <a:xfrm>
              <a:off x="1906354" y="679543"/>
              <a:ext cx="127883" cy="134813"/>
            </a:xfrm>
            <a:custGeom>
              <a:avLst/>
              <a:gdLst/>
              <a:ahLst/>
              <a:cxnLst/>
              <a:rect l="l" t="t" r="r" b="b"/>
              <a:pathLst>
                <a:path w="775" h="817" extrusionOk="0">
                  <a:moveTo>
                    <a:pt x="303" y="1"/>
                  </a:moveTo>
                  <a:cubicBezTo>
                    <a:pt x="265" y="1"/>
                    <a:pt x="229" y="9"/>
                    <a:pt x="197" y="26"/>
                  </a:cubicBezTo>
                  <a:cubicBezTo>
                    <a:pt x="40" y="105"/>
                    <a:pt x="1" y="340"/>
                    <a:pt x="108" y="555"/>
                  </a:cubicBezTo>
                  <a:cubicBezTo>
                    <a:pt x="192" y="716"/>
                    <a:pt x="341" y="816"/>
                    <a:pt x="477" y="816"/>
                  </a:cubicBezTo>
                  <a:cubicBezTo>
                    <a:pt x="516" y="816"/>
                    <a:pt x="554" y="808"/>
                    <a:pt x="589" y="791"/>
                  </a:cubicBezTo>
                  <a:cubicBezTo>
                    <a:pt x="745" y="712"/>
                    <a:pt x="774" y="477"/>
                    <a:pt x="667" y="261"/>
                  </a:cubicBezTo>
                  <a:cubicBezTo>
                    <a:pt x="583" y="102"/>
                    <a:pt x="434" y="1"/>
                    <a:pt x="303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26"/>
            <p:cNvSpPr/>
            <p:nvPr/>
          </p:nvSpPr>
          <p:spPr>
            <a:xfrm>
              <a:off x="1917575" y="708090"/>
              <a:ext cx="99006" cy="105111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233" y="1"/>
                  </a:moveTo>
                  <a:cubicBezTo>
                    <a:pt x="203" y="1"/>
                    <a:pt x="175" y="7"/>
                    <a:pt x="148" y="20"/>
                  </a:cubicBezTo>
                  <a:cubicBezTo>
                    <a:pt x="31" y="88"/>
                    <a:pt x="1" y="265"/>
                    <a:pt x="79" y="432"/>
                  </a:cubicBezTo>
                  <a:cubicBezTo>
                    <a:pt x="148" y="561"/>
                    <a:pt x="264" y="637"/>
                    <a:pt x="367" y="637"/>
                  </a:cubicBezTo>
                  <a:cubicBezTo>
                    <a:pt x="397" y="637"/>
                    <a:pt x="425" y="631"/>
                    <a:pt x="452" y="618"/>
                  </a:cubicBezTo>
                  <a:cubicBezTo>
                    <a:pt x="569" y="549"/>
                    <a:pt x="599" y="373"/>
                    <a:pt x="521" y="206"/>
                  </a:cubicBezTo>
                  <a:cubicBezTo>
                    <a:pt x="452" y="77"/>
                    <a:pt x="336" y="1"/>
                    <a:pt x="23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26"/>
            <p:cNvSpPr/>
            <p:nvPr/>
          </p:nvSpPr>
          <p:spPr>
            <a:xfrm>
              <a:off x="1820550" y="276920"/>
              <a:ext cx="118312" cy="127388"/>
            </a:xfrm>
            <a:custGeom>
              <a:avLst/>
              <a:gdLst/>
              <a:ahLst/>
              <a:cxnLst/>
              <a:rect l="l" t="t" r="r" b="b"/>
              <a:pathLst>
                <a:path w="717" h="772" extrusionOk="0">
                  <a:moveTo>
                    <a:pt x="282" y="0"/>
                  </a:moveTo>
                  <a:cubicBezTo>
                    <a:pt x="253" y="0"/>
                    <a:pt x="224" y="6"/>
                    <a:pt x="197" y="16"/>
                  </a:cubicBezTo>
                  <a:cubicBezTo>
                    <a:pt x="50" y="85"/>
                    <a:pt x="1" y="301"/>
                    <a:pt x="90" y="506"/>
                  </a:cubicBezTo>
                  <a:cubicBezTo>
                    <a:pt x="160" y="664"/>
                    <a:pt x="301" y="771"/>
                    <a:pt x="430" y="771"/>
                  </a:cubicBezTo>
                  <a:cubicBezTo>
                    <a:pt x="462" y="771"/>
                    <a:pt x="492" y="765"/>
                    <a:pt x="521" y="752"/>
                  </a:cubicBezTo>
                  <a:cubicBezTo>
                    <a:pt x="667" y="683"/>
                    <a:pt x="717" y="467"/>
                    <a:pt x="628" y="262"/>
                  </a:cubicBezTo>
                  <a:cubicBezTo>
                    <a:pt x="556" y="102"/>
                    <a:pt x="413" y="0"/>
                    <a:pt x="282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26"/>
            <p:cNvSpPr/>
            <p:nvPr/>
          </p:nvSpPr>
          <p:spPr>
            <a:xfrm>
              <a:off x="1830285" y="303157"/>
              <a:ext cx="92406" cy="100161"/>
            </a:xfrm>
            <a:custGeom>
              <a:avLst/>
              <a:gdLst/>
              <a:ahLst/>
              <a:cxnLst/>
              <a:rect l="l" t="t" r="r" b="b"/>
              <a:pathLst>
                <a:path w="560" h="607" extrusionOk="0">
                  <a:moveTo>
                    <a:pt x="216" y="1"/>
                  </a:moveTo>
                  <a:cubicBezTo>
                    <a:pt x="193" y="1"/>
                    <a:pt x="170" y="5"/>
                    <a:pt x="148" y="14"/>
                  </a:cubicBezTo>
                  <a:cubicBezTo>
                    <a:pt x="31" y="73"/>
                    <a:pt x="1" y="240"/>
                    <a:pt x="70" y="397"/>
                  </a:cubicBezTo>
                  <a:cubicBezTo>
                    <a:pt x="125" y="524"/>
                    <a:pt x="233" y="606"/>
                    <a:pt x="335" y="606"/>
                  </a:cubicBezTo>
                  <a:cubicBezTo>
                    <a:pt x="358" y="606"/>
                    <a:pt x="381" y="602"/>
                    <a:pt x="403" y="593"/>
                  </a:cubicBezTo>
                  <a:cubicBezTo>
                    <a:pt x="520" y="534"/>
                    <a:pt x="560" y="367"/>
                    <a:pt x="491" y="210"/>
                  </a:cubicBezTo>
                  <a:cubicBezTo>
                    <a:pt x="427" y="83"/>
                    <a:pt x="318" y="1"/>
                    <a:pt x="216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26"/>
            <p:cNvSpPr/>
            <p:nvPr/>
          </p:nvSpPr>
          <p:spPr>
            <a:xfrm>
              <a:off x="1477825" y="962040"/>
              <a:ext cx="124748" cy="143889"/>
            </a:xfrm>
            <a:custGeom>
              <a:avLst/>
              <a:gdLst/>
              <a:ahLst/>
              <a:cxnLst/>
              <a:rect l="l" t="t" r="r" b="b"/>
              <a:pathLst>
                <a:path w="756" h="872" extrusionOk="0">
                  <a:moveTo>
                    <a:pt x="325" y="0"/>
                  </a:moveTo>
                  <a:cubicBezTo>
                    <a:pt x="302" y="0"/>
                    <a:pt x="278" y="3"/>
                    <a:pt x="255" y="10"/>
                  </a:cubicBezTo>
                  <a:cubicBezTo>
                    <a:pt x="79" y="58"/>
                    <a:pt x="1" y="294"/>
                    <a:pt x="59" y="529"/>
                  </a:cubicBezTo>
                  <a:cubicBezTo>
                    <a:pt x="120" y="726"/>
                    <a:pt x="277" y="871"/>
                    <a:pt x="434" y="871"/>
                  </a:cubicBezTo>
                  <a:cubicBezTo>
                    <a:pt x="456" y="871"/>
                    <a:pt x="479" y="868"/>
                    <a:pt x="501" y="862"/>
                  </a:cubicBezTo>
                  <a:cubicBezTo>
                    <a:pt x="677" y="813"/>
                    <a:pt x="755" y="578"/>
                    <a:pt x="686" y="343"/>
                  </a:cubicBezTo>
                  <a:cubicBezTo>
                    <a:pt x="635" y="138"/>
                    <a:pt x="480" y="0"/>
                    <a:pt x="325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26"/>
            <p:cNvSpPr/>
            <p:nvPr/>
          </p:nvSpPr>
          <p:spPr>
            <a:xfrm>
              <a:off x="1503731" y="984976"/>
              <a:ext cx="97191" cy="112537"/>
            </a:xfrm>
            <a:custGeom>
              <a:avLst/>
              <a:gdLst/>
              <a:ahLst/>
              <a:cxnLst/>
              <a:rect l="l" t="t" r="r" b="b"/>
              <a:pathLst>
                <a:path w="589" h="682" extrusionOk="0">
                  <a:moveTo>
                    <a:pt x="257" y="0"/>
                  </a:moveTo>
                  <a:cubicBezTo>
                    <a:pt x="240" y="0"/>
                    <a:pt x="223" y="3"/>
                    <a:pt x="206" y="8"/>
                  </a:cubicBezTo>
                  <a:cubicBezTo>
                    <a:pt x="69" y="47"/>
                    <a:pt x="0" y="233"/>
                    <a:pt x="50" y="409"/>
                  </a:cubicBezTo>
                  <a:cubicBezTo>
                    <a:pt x="101" y="572"/>
                    <a:pt x="219" y="682"/>
                    <a:pt x="339" y="682"/>
                  </a:cubicBezTo>
                  <a:cubicBezTo>
                    <a:pt x="357" y="682"/>
                    <a:pt x="374" y="679"/>
                    <a:pt x="392" y="674"/>
                  </a:cubicBezTo>
                  <a:cubicBezTo>
                    <a:pt x="529" y="635"/>
                    <a:pt x="588" y="459"/>
                    <a:pt x="540" y="272"/>
                  </a:cubicBezTo>
                  <a:cubicBezTo>
                    <a:pt x="497" y="111"/>
                    <a:pt x="372" y="0"/>
                    <a:pt x="257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26"/>
            <p:cNvSpPr/>
            <p:nvPr/>
          </p:nvSpPr>
          <p:spPr>
            <a:xfrm>
              <a:off x="1204569" y="526745"/>
              <a:ext cx="121447" cy="153954"/>
            </a:xfrm>
            <a:custGeom>
              <a:avLst/>
              <a:gdLst/>
              <a:ahLst/>
              <a:cxnLst/>
              <a:rect l="l" t="t" r="r" b="b"/>
              <a:pathLst>
                <a:path w="736" h="933" extrusionOk="0">
                  <a:moveTo>
                    <a:pt x="350" y="1"/>
                  </a:moveTo>
                  <a:cubicBezTo>
                    <a:pt x="341" y="1"/>
                    <a:pt x="332" y="1"/>
                    <a:pt x="324" y="2"/>
                  </a:cubicBezTo>
                  <a:cubicBezTo>
                    <a:pt x="138" y="22"/>
                    <a:pt x="1" y="237"/>
                    <a:pt x="30" y="492"/>
                  </a:cubicBezTo>
                  <a:cubicBezTo>
                    <a:pt x="49" y="749"/>
                    <a:pt x="217" y="933"/>
                    <a:pt x="398" y="933"/>
                  </a:cubicBezTo>
                  <a:cubicBezTo>
                    <a:pt x="403" y="933"/>
                    <a:pt x="408" y="933"/>
                    <a:pt x="412" y="933"/>
                  </a:cubicBezTo>
                  <a:cubicBezTo>
                    <a:pt x="598" y="913"/>
                    <a:pt x="735" y="688"/>
                    <a:pt x="706" y="433"/>
                  </a:cubicBezTo>
                  <a:cubicBezTo>
                    <a:pt x="688" y="190"/>
                    <a:pt x="526" y="1"/>
                    <a:pt x="35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26"/>
            <p:cNvSpPr/>
            <p:nvPr/>
          </p:nvSpPr>
          <p:spPr>
            <a:xfrm>
              <a:off x="1230476" y="554301"/>
              <a:ext cx="92241" cy="119962"/>
            </a:xfrm>
            <a:custGeom>
              <a:avLst/>
              <a:gdLst/>
              <a:ahLst/>
              <a:cxnLst/>
              <a:rect l="l" t="t" r="r" b="b"/>
              <a:pathLst>
                <a:path w="559" h="727" extrusionOk="0">
                  <a:moveTo>
                    <a:pt x="259" y="1"/>
                  </a:moveTo>
                  <a:cubicBezTo>
                    <a:pt x="254" y="1"/>
                    <a:pt x="250" y="1"/>
                    <a:pt x="245" y="1"/>
                  </a:cubicBezTo>
                  <a:cubicBezTo>
                    <a:pt x="99" y="11"/>
                    <a:pt x="1" y="188"/>
                    <a:pt x="20" y="384"/>
                  </a:cubicBezTo>
                  <a:cubicBezTo>
                    <a:pt x="29" y="582"/>
                    <a:pt x="158" y="727"/>
                    <a:pt x="300" y="727"/>
                  </a:cubicBezTo>
                  <a:cubicBezTo>
                    <a:pt x="305" y="727"/>
                    <a:pt x="309" y="727"/>
                    <a:pt x="314" y="726"/>
                  </a:cubicBezTo>
                  <a:cubicBezTo>
                    <a:pt x="461" y="707"/>
                    <a:pt x="559" y="541"/>
                    <a:pt x="549" y="334"/>
                  </a:cubicBezTo>
                  <a:cubicBezTo>
                    <a:pt x="530" y="144"/>
                    <a:pt x="401" y="1"/>
                    <a:pt x="25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26"/>
            <p:cNvSpPr/>
            <p:nvPr/>
          </p:nvSpPr>
          <p:spPr>
            <a:xfrm>
              <a:off x="7135670" y="-76200"/>
              <a:ext cx="524072" cy="1390374"/>
            </a:xfrm>
            <a:custGeom>
              <a:avLst/>
              <a:gdLst/>
              <a:ahLst/>
              <a:cxnLst/>
              <a:rect l="l" t="t" r="r" b="b"/>
              <a:pathLst>
                <a:path w="3176" h="8426" extrusionOk="0">
                  <a:moveTo>
                    <a:pt x="3018" y="1"/>
                  </a:moveTo>
                  <a:cubicBezTo>
                    <a:pt x="3008" y="412"/>
                    <a:pt x="2949" y="1196"/>
                    <a:pt x="2744" y="2156"/>
                  </a:cubicBezTo>
                  <a:cubicBezTo>
                    <a:pt x="2440" y="3578"/>
                    <a:pt x="1715" y="5792"/>
                    <a:pt x="20" y="8310"/>
                  </a:cubicBezTo>
                  <a:cubicBezTo>
                    <a:pt x="0" y="8340"/>
                    <a:pt x="10" y="8389"/>
                    <a:pt x="40" y="8408"/>
                  </a:cubicBezTo>
                  <a:cubicBezTo>
                    <a:pt x="55" y="8420"/>
                    <a:pt x="72" y="8426"/>
                    <a:pt x="88" y="8426"/>
                  </a:cubicBezTo>
                  <a:cubicBezTo>
                    <a:pt x="112" y="8426"/>
                    <a:pt x="135" y="8412"/>
                    <a:pt x="147" y="8389"/>
                  </a:cubicBezTo>
                  <a:cubicBezTo>
                    <a:pt x="902" y="7272"/>
                    <a:pt x="1529" y="6115"/>
                    <a:pt x="2009" y="4959"/>
                  </a:cubicBezTo>
                  <a:cubicBezTo>
                    <a:pt x="2401" y="4028"/>
                    <a:pt x="2695" y="3097"/>
                    <a:pt x="2891" y="2186"/>
                  </a:cubicBezTo>
                  <a:cubicBezTo>
                    <a:pt x="3097" y="1255"/>
                    <a:pt x="3165" y="432"/>
                    <a:pt x="3175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26"/>
            <p:cNvSpPr/>
            <p:nvPr/>
          </p:nvSpPr>
          <p:spPr>
            <a:xfrm>
              <a:off x="7292429" y="1020453"/>
              <a:ext cx="81020" cy="352131"/>
            </a:xfrm>
            <a:custGeom>
              <a:avLst/>
              <a:gdLst/>
              <a:ahLst/>
              <a:cxnLst/>
              <a:rect l="l" t="t" r="r" b="b"/>
              <a:pathLst>
                <a:path w="491" h="2134" extrusionOk="0">
                  <a:moveTo>
                    <a:pt x="166" y="1"/>
                  </a:moveTo>
                  <a:cubicBezTo>
                    <a:pt x="157" y="1"/>
                    <a:pt x="147" y="4"/>
                    <a:pt x="138" y="9"/>
                  </a:cubicBezTo>
                  <a:cubicBezTo>
                    <a:pt x="98" y="28"/>
                    <a:pt x="79" y="67"/>
                    <a:pt x="98" y="107"/>
                  </a:cubicBezTo>
                  <a:cubicBezTo>
                    <a:pt x="98" y="116"/>
                    <a:pt x="490" y="1047"/>
                    <a:pt x="20" y="2027"/>
                  </a:cubicBezTo>
                  <a:cubicBezTo>
                    <a:pt x="0" y="2066"/>
                    <a:pt x="20" y="2106"/>
                    <a:pt x="59" y="2125"/>
                  </a:cubicBezTo>
                  <a:cubicBezTo>
                    <a:pt x="68" y="2131"/>
                    <a:pt x="77" y="2133"/>
                    <a:pt x="87" y="2133"/>
                  </a:cubicBezTo>
                  <a:cubicBezTo>
                    <a:pt x="114" y="2133"/>
                    <a:pt x="143" y="2117"/>
                    <a:pt x="157" y="2095"/>
                  </a:cubicBezTo>
                  <a:cubicBezTo>
                    <a:pt x="412" y="1547"/>
                    <a:pt x="422" y="1018"/>
                    <a:pt x="383" y="675"/>
                  </a:cubicBezTo>
                  <a:cubicBezTo>
                    <a:pt x="344" y="303"/>
                    <a:pt x="236" y="57"/>
                    <a:pt x="236" y="48"/>
                  </a:cubicBezTo>
                  <a:cubicBezTo>
                    <a:pt x="226" y="28"/>
                    <a:pt x="207" y="18"/>
                    <a:pt x="187" y="9"/>
                  </a:cubicBezTo>
                  <a:cubicBezTo>
                    <a:pt x="182" y="4"/>
                    <a:pt x="174" y="1"/>
                    <a:pt x="166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26"/>
            <p:cNvSpPr/>
            <p:nvPr/>
          </p:nvSpPr>
          <p:spPr>
            <a:xfrm>
              <a:off x="7138805" y="779704"/>
              <a:ext cx="307414" cy="228209"/>
            </a:xfrm>
            <a:custGeom>
              <a:avLst/>
              <a:gdLst/>
              <a:ahLst/>
              <a:cxnLst/>
              <a:rect l="l" t="t" r="r" b="b"/>
              <a:pathLst>
                <a:path w="1863" h="1383" extrusionOk="0">
                  <a:moveTo>
                    <a:pt x="1783" y="0"/>
                  </a:moveTo>
                  <a:cubicBezTo>
                    <a:pt x="1774" y="0"/>
                    <a:pt x="1764" y="2"/>
                    <a:pt x="1755" y="7"/>
                  </a:cubicBezTo>
                  <a:cubicBezTo>
                    <a:pt x="1715" y="17"/>
                    <a:pt x="765" y="281"/>
                    <a:pt x="30" y="1261"/>
                  </a:cubicBezTo>
                  <a:cubicBezTo>
                    <a:pt x="1" y="1291"/>
                    <a:pt x="10" y="1340"/>
                    <a:pt x="40" y="1370"/>
                  </a:cubicBezTo>
                  <a:cubicBezTo>
                    <a:pt x="56" y="1378"/>
                    <a:pt x="73" y="1382"/>
                    <a:pt x="88" y="1382"/>
                  </a:cubicBezTo>
                  <a:cubicBezTo>
                    <a:pt x="110" y="1382"/>
                    <a:pt x="131" y="1373"/>
                    <a:pt x="148" y="1350"/>
                  </a:cubicBezTo>
                  <a:cubicBezTo>
                    <a:pt x="853" y="419"/>
                    <a:pt x="1784" y="154"/>
                    <a:pt x="1794" y="154"/>
                  </a:cubicBezTo>
                  <a:cubicBezTo>
                    <a:pt x="1833" y="135"/>
                    <a:pt x="1863" y="96"/>
                    <a:pt x="1853" y="57"/>
                  </a:cubicBezTo>
                  <a:cubicBezTo>
                    <a:pt x="1843" y="37"/>
                    <a:pt x="1824" y="17"/>
                    <a:pt x="1804" y="7"/>
                  </a:cubicBezTo>
                  <a:cubicBezTo>
                    <a:pt x="1799" y="2"/>
                    <a:pt x="1791" y="0"/>
                    <a:pt x="178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26"/>
            <p:cNvSpPr/>
            <p:nvPr/>
          </p:nvSpPr>
          <p:spPr>
            <a:xfrm>
              <a:off x="7486480" y="609909"/>
              <a:ext cx="153789" cy="383318"/>
            </a:xfrm>
            <a:custGeom>
              <a:avLst/>
              <a:gdLst/>
              <a:ahLst/>
              <a:cxnLst/>
              <a:rect l="l" t="t" r="r" b="b"/>
              <a:pathLst>
                <a:path w="932" h="2323" extrusionOk="0">
                  <a:moveTo>
                    <a:pt x="80" y="1"/>
                  </a:moveTo>
                  <a:cubicBezTo>
                    <a:pt x="66" y="1"/>
                    <a:pt x="51" y="6"/>
                    <a:pt x="40" y="17"/>
                  </a:cubicBezTo>
                  <a:cubicBezTo>
                    <a:pt x="0" y="47"/>
                    <a:pt x="0" y="95"/>
                    <a:pt x="30" y="125"/>
                  </a:cubicBezTo>
                  <a:cubicBezTo>
                    <a:pt x="30" y="135"/>
                    <a:pt x="275" y="389"/>
                    <a:pt x="461" y="772"/>
                  </a:cubicBezTo>
                  <a:cubicBezTo>
                    <a:pt x="638" y="1125"/>
                    <a:pt x="804" y="1663"/>
                    <a:pt x="638" y="2222"/>
                  </a:cubicBezTo>
                  <a:cubicBezTo>
                    <a:pt x="627" y="2261"/>
                    <a:pt x="647" y="2310"/>
                    <a:pt x="686" y="2320"/>
                  </a:cubicBezTo>
                  <a:cubicBezTo>
                    <a:pt x="693" y="2322"/>
                    <a:pt x="700" y="2323"/>
                    <a:pt x="707" y="2323"/>
                  </a:cubicBezTo>
                  <a:cubicBezTo>
                    <a:pt x="741" y="2323"/>
                    <a:pt x="776" y="2303"/>
                    <a:pt x="784" y="2271"/>
                  </a:cubicBezTo>
                  <a:cubicBezTo>
                    <a:pt x="932" y="1781"/>
                    <a:pt x="863" y="1242"/>
                    <a:pt x="598" y="703"/>
                  </a:cubicBezTo>
                  <a:cubicBezTo>
                    <a:pt x="392" y="302"/>
                    <a:pt x="148" y="37"/>
                    <a:pt x="138" y="27"/>
                  </a:cubicBezTo>
                  <a:cubicBezTo>
                    <a:pt x="138" y="17"/>
                    <a:pt x="128" y="8"/>
                    <a:pt x="109" y="8"/>
                  </a:cubicBezTo>
                  <a:cubicBezTo>
                    <a:pt x="100" y="3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26"/>
            <p:cNvSpPr/>
            <p:nvPr/>
          </p:nvSpPr>
          <p:spPr>
            <a:xfrm>
              <a:off x="7161576" y="370481"/>
              <a:ext cx="427046" cy="339426"/>
            </a:xfrm>
            <a:custGeom>
              <a:avLst/>
              <a:gdLst/>
              <a:ahLst/>
              <a:cxnLst/>
              <a:rect l="l" t="t" r="r" b="b"/>
              <a:pathLst>
                <a:path w="2588" h="2057" extrusionOk="0">
                  <a:moveTo>
                    <a:pt x="2507" y="1"/>
                  </a:moveTo>
                  <a:cubicBezTo>
                    <a:pt x="2498" y="1"/>
                    <a:pt x="2489" y="3"/>
                    <a:pt x="2479" y="8"/>
                  </a:cubicBezTo>
                  <a:cubicBezTo>
                    <a:pt x="2469" y="8"/>
                    <a:pt x="2087" y="126"/>
                    <a:pt x="1597" y="420"/>
                  </a:cubicBezTo>
                  <a:cubicBezTo>
                    <a:pt x="1146" y="684"/>
                    <a:pt x="499" y="1174"/>
                    <a:pt x="20" y="1938"/>
                  </a:cubicBezTo>
                  <a:cubicBezTo>
                    <a:pt x="0" y="1978"/>
                    <a:pt x="10" y="2027"/>
                    <a:pt x="49" y="2047"/>
                  </a:cubicBezTo>
                  <a:cubicBezTo>
                    <a:pt x="59" y="2053"/>
                    <a:pt x="70" y="2056"/>
                    <a:pt x="83" y="2056"/>
                  </a:cubicBezTo>
                  <a:cubicBezTo>
                    <a:pt x="107" y="2056"/>
                    <a:pt x="134" y="2043"/>
                    <a:pt x="147" y="2017"/>
                  </a:cubicBezTo>
                  <a:cubicBezTo>
                    <a:pt x="608" y="1282"/>
                    <a:pt x="1235" y="812"/>
                    <a:pt x="1666" y="547"/>
                  </a:cubicBezTo>
                  <a:cubicBezTo>
                    <a:pt x="2146" y="263"/>
                    <a:pt x="2518" y="155"/>
                    <a:pt x="2528" y="155"/>
                  </a:cubicBezTo>
                  <a:cubicBezTo>
                    <a:pt x="2567" y="135"/>
                    <a:pt x="2587" y="96"/>
                    <a:pt x="2577" y="57"/>
                  </a:cubicBezTo>
                  <a:cubicBezTo>
                    <a:pt x="2567" y="37"/>
                    <a:pt x="2548" y="18"/>
                    <a:pt x="2528" y="8"/>
                  </a:cubicBezTo>
                  <a:cubicBezTo>
                    <a:pt x="2523" y="3"/>
                    <a:pt x="2516" y="1"/>
                    <a:pt x="250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26"/>
            <p:cNvSpPr/>
            <p:nvPr/>
          </p:nvSpPr>
          <p:spPr>
            <a:xfrm>
              <a:off x="7612547" y="148048"/>
              <a:ext cx="268636" cy="422756"/>
            </a:xfrm>
            <a:custGeom>
              <a:avLst/>
              <a:gdLst/>
              <a:ahLst/>
              <a:cxnLst/>
              <a:rect l="l" t="t" r="r" b="b"/>
              <a:pathLst>
                <a:path w="1628" h="2562" extrusionOk="0">
                  <a:moveTo>
                    <a:pt x="89" y="0"/>
                  </a:moveTo>
                  <a:cubicBezTo>
                    <a:pt x="61" y="0"/>
                    <a:pt x="35" y="11"/>
                    <a:pt x="20" y="33"/>
                  </a:cubicBezTo>
                  <a:cubicBezTo>
                    <a:pt x="1" y="72"/>
                    <a:pt x="11" y="122"/>
                    <a:pt x="50" y="141"/>
                  </a:cubicBezTo>
                  <a:cubicBezTo>
                    <a:pt x="50" y="141"/>
                    <a:pt x="412" y="386"/>
                    <a:pt x="765" y="797"/>
                  </a:cubicBezTo>
                  <a:cubicBezTo>
                    <a:pt x="1089" y="1170"/>
                    <a:pt x="1471" y="1768"/>
                    <a:pt x="1471" y="2483"/>
                  </a:cubicBezTo>
                  <a:cubicBezTo>
                    <a:pt x="1461" y="2522"/>
                    <a:pt x="1500" y="2561"/>
                    <a:pt x="1540" y="2561"/>
                  </a:cubicBezTo>
                  <a:cubicBezTo>
                    <a:pt x="1579" y="2561"/>
                    <a:pt x="1618" y="2532"/>
                    <a:pt x="1618" y="2483"/>
                  </a:cubicBezTo>
                  <a:cubicBezTo>
                    <a:pt x="1627" y="1885"/>
                    <a:pt x="1373" y="1258"/>
                    <a:pt x="883" y="690"/>
                  </a:cubicBezTo>
                  <a:cubicBezTo>
                    <a:pt x="510" y="268"/>
                    <a:pt x="148" y="24"/>
                    <a:pt x="128" y="13"/>
                  </a:cubicBezTo>
                  <a:cubicBezTo>
                    <a:pt x="128" y="13"/>
                    <a:pt x="118" y="13"/>
                    <a:pt x="118" y="4"/>
                  </a:cubicBezTo>
                  <a:cubicBezTo>
                    <a:pt x="108" y="1"/>
                    <a:pt x="98" y="0"/>
                    <a:pt x="8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26"/>
            <p:cNvSpPr/>
            <p:nvPr/>
          </p:nvSpPr>
          <p:spPr>
            <a:xfrm>
              <a:off x="7247216" y="19340"/>
              <a:ext cx="406090" cy="294048"/>
            </a:xfrm>
            <a:custGeom>
              <a:avLst/>
              <a:gdLst/>
              <a:ahLst/>
              <a:cxnLst/>
              <a:rect l="l" t="t" r="r" b="b"/>
              <a:pathLst>
                <a:path w="2461" h="1782" extrusionOk="0">
                  <a:moveTo>
                    <a:pt x="2362" y="0"/>
                  </a:moveTo>
                  <a:cubicBezTo>
                    <a:pt x="2342" y="0"/>
                    <a:pt x="1882" y="107"/>
                    <a:pt x="1363" y="362"/>
                  </a:cubicBezTo>
                  <a:cubicBezTo>
                    <a:pt x="657" y="706"/>
                    <a:pt x="196" y="1166"/>
                    <a:pt x="10" y="1686"/>
                  </a:cubicBezTo>
                  <a:cubicBezTo>
                    <a:pt x="0" y="1725"/>
                    <a:pt x="20" y="1764"/>
                    <a:pt x="59" y="1773"/>
                  </a:cubicBezTo>
                  <a:cubicBezTo>
                    <a:pt x="69" y="1779"/>
                    <a:pt x="80" y="1781"/>
                    <a:pt x="90" y="1781"/>
                  </a:cubicBezTo>
                  <a:cubicBezTo>
                    <a:pt x="118" y="1781"/>
                    <a:pt x="143" y="1763"/>
                    <a:pt x="157" y="1734"/>
                  </a:cubicBezTo>
                  <a:cubicBezTo>
                    <a:pt x="363" y="1127"/>
                    <a:pt x="960" y="725"/>
                    <a:pt x="1421" y="499"/>
                  </a:cubicBezTo>
                  <a:cubicBezTo>
                    <a:pt x="1931" y="255"/>
                    <a:pt x="2391" y="147"/>
                    <a:pt x="2391" y="147"/>
                  </a:cubicBezTo>
                  <a:cubicBezTo>
                    <a:pt x="2440" y="137"/>
                    <a:pt x="2460" y="98"/>
                    <a:pt x="2450" y="59"/>
                  </a:cubicBezTo>
                  <a:cubicBezTo>
                    <a:pt x="2450" y="29"/>
                    <a:pt x="2430" y="9"/>
                    <a:pt x="2401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26"/>
            <p:cNvSpPr/>
            <p:nvPr/>
          </p:nvSpPr>
          <p:spPr>
            <a:xfrm>
              <a:off x="7235830" y="1335456"/>
              <a:ext cx="118147" cy="132833"/>
            </a:xfrm>
            <a:custGeom>
              <a:avLst/>
              <a:gdLst/>
              <a:ahLst/>
              <a:cxnLst/>
              <a:rect l="l" t="t" r="r" b="b"/>
              <a:pathLst>
                <a:path w="716" h="805" extrusionOk="0">
                  <a:moveTo>
                    <a:pt x="412" y="0"/>
                  </a:moveTo>
                  <a:cubicBezTo>
                    <a:pt x="268" y="0"/>
                    <a:pt x="129" y="128"/>
                    <a:pt x="69" y="314"/>
                  </a:cubicBezTo>
                  <a:cubicBezTo>
                    <a:pt x="1" y="530"/>
                    <a:pt x="79" y="745"/>
                    <a:pt x="236" y="794"/>
                  </a:cubicBezTo>
                  <a:cubicBezTo>
                    <a:pt x="259" y="801"/>
                    <a:pt x="282" y="804"/>
                    <a:pt x="305" y="804"/>
                  </a:cubicBezTo>
                  <a:cubicBezTo>
                    <a:pt x="449" y="804"/>
                    <a:pt x="588" y="676"/>
                    <a:pt x="648" y="491"/>
                  </a:cubicBezTo>
                  <a:cubicBezTo>
                    <a:pt x="716" y="275"/>
                    <a:pt x="637" y="59"/>
                    <a:pt x="481" y="10"/>
                  </a:cubicBezTo>
                  <a:cubicBezTo>
                    <a:pt x="458" y="3"/>
                    <a:pt x="435" y="0"/>
                    <a:pt x="412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26"/>
            <p:cNvSpPr/>
            <p:nvPr/>
          </p:nvSpPr>
          <p:spPr>
            <a:xfrm>
              <a:off x="7237481" y="1356742"/>
              <a:ext cx="90755" cy="104286"/>
            </a:xfrm>
            <a:custGeom>
              <a:avLst/>
              <a:gdLst/>
              <a:ahLst/>
              <a:cxnLst/>
              <a:rect l="l" t="t" r="r" b="b"/>
              <a:pathLst>
                <a:path w="550" h="632" extrusionOk="0">
                  <a:moveTo>
                    <a:pt x="319" y="1"/>
                  </a:moveTo>
                  <a:cubicBezTo>
                    <a:pt x="206" y="1"/>
                    <a:pt x="91" y="100"/>
                    <a:pt x="50" y="244"/>
                  </a:cubicBezTo>
                  <a:cubicBezTo>
                    <a:pt x="0" y="420"/>
                    <a:pt x="59" y="587"/>
                    <a:pt x="187" y="626"/>
                  </a:cubicBezTo>
                  <a:cubicBezTo>
                    <a:pt x="202" y="629"/>
                    <a:pt x="217" y="631"/>
                    <a:pt x="233" y="631"/>
                  </a:cubicBezTo>
                  <a:cubicBezTo>
                    <a:pt x="345" y="631"/>
                    <a:pt x="457" y="537"/>
                    <a:pt x="500" y="381"/>
                  </a:cubicBezTo>
                  <a:cubicBezTo>
                    <a:pt x="549" y="214"/>
                    <a:pt x="490" y="48"/>
                    <a:pt x="373" y="9"/>
                  </a:cubicBezTo>
                  <a:cubicBezTo>
                    <a:pt x="355" y="3"/>
                    <a:pt x="337" y="1"/>
                    <a:pt x="31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26"/>
            <p:cNvSpPr/>
            <p:nvPr/>
          </p:nvSpPr>
          <p:spPr>
            <a:xfrm>
              <a:off x="7043429" y="1287108"/>
              <a:ext cx="139268" cy="142074"/>
            </a:xfrm>
            <a:custGeom>
              <a:avLst/>
              <a:gdLst/>
              <a:ahLst/>
              <a:cxnLst/>
              <a:rect l="l" t="t" r="r" b="b"/>
              <a:pathLst>
                <a:path w="844" h="861" extrusionOk="0">
                  <a:moveTo>
                    <a:pt x="520" y="1"/>
                  </a:moveTo>
                  <a:cubicBezTo>
                    <a:pt x="383" y="1"/>
                    <a:pt x="229" y="96"/>
                    <a:pt x="128" y="254"/>
                  </a:cubicBezTo>
                  <a:cubicBezTo>
                    <a:pt x="0" y="470"/>
                    <a:pt x="20" y="725"/>
                    <a:pt x="177" y="823"/>
                  </a:cubicBezTo>
                  <a:cubicBezTo>
                    <a:pt x="218" y="849"/>
                    <a:pt x="265" y="861"/>
                    <a:pt x="314" y="861"/>
                  </a:cubicBezTo>
                  <a:cubicBezTo>
                    <a:pt x="451" y="861"/>
                    <a:pt x="605" y="766"/>
                    <a:pt x="706" y="607"/>
                  </a:cubicBezTo>
                  <a:cubicBezTo>
                    <a:pt x="843" y="392"/>
                    <a:pt x="823" y="137"/>
                    <a:pt x="657" y="39"/>
                  </a:cubicBezTo>
                  <a:cubicBezTo>
                    <a:pt x="616" y="13"/>
                    <a:pt x="569" y="1"/>
                    <a:pt x="52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26"/>
            <p:cNvSpPr/>
            <p:nvPr/>
          </p:nvSpPr>
          <p:spPr>
            <a:xfrm>
              <a:off x="7043429" y="1307569"/>
              <a:ext cx="108577" cy="110722"/>
            </a:xfrm>
            <a:custGeom>
              <a:avLst/>
              <a:gdLst/>
              <a:ahLst/>
              <a:cxnLst/>
              <a:rect l="l" t="t" r="r" b="b"/>
              <a:pathLst>
                <a:path w="658" h="671" extrusionOk="0">
                  <a:moveTo>
                    <a:pt x="402" y="0"/>
                  </a:moveTo>
                  <a:cubicBezTo>
                    <a:pt x="295" y="0"/>
                    <a:pt x="179" y="69"/>
                    <a:pt x="109" y="189"/>
                  </a:cubicBezTo>
                  <a:cubicBezTo>
                    <a:pt x="0" y="366"/>
                    <a:pt x="11" y="562"/>
                    <a:pt x="138" y="640"/>
                  </a:cubicBezTo>
                  <a:cubicBezTo>
                    <a:pt x="171" y="661"/>
                    <a:pt x="209" y="671"/>
                    <a:pt x="249" y="671"/>
                  </a:cubicBezTo>
                  <a:cubicBezTo>
                    <a:pt x="358" y="671"/>
                    <a:pt x="477" y="596"/>
                    <a:pt x="549" y="473"/>
                  </a:cubicBezTo>
                  <a:cubicBezTo>
                    <a:pt x="657" y="307"/>
                    <a:pt x="638" y="101"/>
                    <a:pt x="520" y="32"/>
                  </a:cubicBezTo>
                  <a:cubicBezTo>
                    <a:pt x="484" y="10"/>
                    <a:pt x="444" y="0"/>
                    <a:pt x="402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26"/>
            <p:cNvSpPr/>
            <p:nvPr/>
          </p:nvSpPr>
          <p:spPr>
            <a:xfrm>
              <a:off x="7057950" y="973920"/>
              <a:ext cx="127883" cy="125903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491" y="1"/>
                  </a:moveTo>
                  <a:cubicBezTo>
                    <a:pt x="370" y="1"/>
                    <a:pt x="233" y="73"/>
                    <a:pt x="138" y="202"/>
                  </a:cubicBezTo>
                  <a:cubicBezTo>
                    <a:pt x="1" y="378"/>
                    <a:pt x="1" y="614"/>
                    <a:pt x="138" y="712"/>
                  </a:cubicBezTo>
                  <a:cubicBezTo>
                    <a:pt x="182" y="747"/>
                    <a:pt x="235" y="763"/>
                    <a:pt x="290" y="763"/>
                  </a:cubicBezTo>
                  <a:cubicBezTo>
                    <a:pt x="406" y="763"/>
                    <a:pt x="535" y="691"/>
                    <a:pt x="628" y="565"/>
                  </a:cubicBezTo>
                  <a:cubicBezTo>
                    <a:pt x="765" y="378"/>
                    <a:pt x="775" y="153"/>
                    <a:pt x="638" y="45"/>
                  </a:cubicBezTo>
                  <a:cubicBezTo>
                    <a:pt x="595" y="15"/>
                    <a:pt x="545" y="1"/>
                    <a:pt x="49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26"/>
            <p:cNvSpPr/>
            <p:nvPr/>
          </p:nvSpPr>
          <p:spPr>
            <a:xfrm>
              <a:off x="7074121" y="1001312"/>
              <a:ext cx="98841" cy="98016"/>
            </a:xfrm>
            <a:custGeom>
              <a:avLst/>
              <a:gdLst/>
              <a:ahLst/>
              <a:cxnLst/>
              <a:rect l="l" t="t" r="r" b="b"/>
              <a:pathLst>
                <a:path w="599" h="594" extrusionOk="0">
                  <a:moveTo>
                    <a:pt x="379" y="1"/>
                  </a:moveTo>
                  <a:cubicBezTo>
                    <a:pt x="287" y="1"/>
                    <a:pt x="183" y="58"/>
                    <a:pt x="108" y="154"/>
                  </a:cubicBezTo>
                  <a:cubicBezTo>
                    <a:pt x="1" y="301"/>
                    <a:pt x="1" y="477"/>
                    <a:pt x="99" y="556"/>
                  </a:cubicBezTo>
                  <a:cubicBezTo>
                    <a:pt x="134" y="581"/>
                    <a:pt x="176" y="593"/>
                    <a:pt x="220" y="593"/>
                  </a:cubicBezTo>
                  <a:cubicBezTo>
                    <a:pt x="313" y="593"/>
                    <a:pt x="418" y="540"/>
                    <a:pt x="491" y="448"/>
                  </a:cubicBezTo>
                  <a:cubicBezTo>
                    <a:pt x="598" y="301"/>
                    <a:pt x="598" y="125"/>
                    <a:pt x="491" y="36"/>
                  </a:cubicBezTo>
                  <a:cubicBezTo>
                    <a:pt x="458" y="12"/>
                    <a:pt x="419" y="1"/>
                    <a:pt x="37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26"/>
            <p:cNvSpPr/>
            <p:nvPr/>
          </p:nvSpPr>
          <p:spPr>
            <a:xfrm>
              <a:off x="7090292" y="679543"/>
              <a:ext cx="129533" cy="134813"/>
            </a:xfrm>
            <a:custGeom>
              <a:avLst/>
              <a:gdLst/>
              <a:ahLst/>
              <a:cxnLst/>
              <a:rect l="l" t="t" r="r" b="b"/>
              <a:pathLst>
                <a:path w="785" h="817" extrusionOk="0">
                  <a:moveTo>
                    <a:pt x="479" y="1"/>
                  </a:moveTo>
                  <a:cubicBezTo>
                    <a:pt x="345" y="1"/>
                    <a:pt x="200" y="102"/>
                    <a:pt x="108" y="261"/>
                  </a:cubicBezTo>
                  <a:cubicBezTo>
                    <a:pt x="1" y="477"/>
                    <a:pt x="40" y="712"/>
                    <a:pt x="197" y="791"/>
                  </a:cubicBezTo>
                  <a:cubicBezTo>
                    <a:pt x="232" y="808"/>
                    <a:pt x="270" y="816"/>
                    <a:pt x="309" y="816"/>
                  </a:cubicBezTo>
                  <a:cubicBezTo>
                    <a:pt x="444" y="816"/>
                    <a:pt x="593" y="716"/>
                    <a:pt x="677" y="555"/>
                  </a:cubicBezTo>
                  <a:cubicBezTo>
                    <a:pt x="785" y="340"/>
                    <a:pt x="746" y="105"/>
                    <a:pt x="589" y="26"/>
                  </a:cubicBezTo>
                  <a:cubicBezTo>
                    <a:pt x="554" y="9"/>
                    <a:pt x="517" y="1"/>
                    <a:pt x="47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26"/>
            <p:cNvSpPr/>
            <p:nvPr/>
          </p:nvSpPr>
          <p:spPr>
            <a:xfrm>
              <a:off x="7108113" y="708090"/>
              <a:ext cx="100326" cy="105111"/>
            </a:xfrm>
            <a:custGeom>
              <a:avLst/>
              <a:gdLst/>
              <a:ahLst/>
              <a:cxnLst/>
              <a:rect l="l" t="t" r="r" b="b"/>
              <a:pathLst>
                <a:path w="608" h="637" extrusionOk="0">
                  <a:moveTo>
                    <a:pt x="377" y="1"/>
                  </a:moveTo>
                  <a:cubicBezTo>
                    <a:pt x="273" y="1"/>
                    <a:pt x="157" y="77"/>
                    <a:pt x="89" y="206"/>
                  </a:cubicBezTo>
                  <a:cubicBezTo>
                    <a:pt x="0" y="373"/>
                    <a:pt x="30" y="549"/>
                    <a:pt x="157" y="618"/>
                  </a:cubicBezTo>
                  <a:cubicBezTo>
                    <a:pt x="183" y="631"/>
                    <a:pt x="212" y="637"/>
                    <a:pt x="242" y="637"/>
                  </a:cubicBezTo>
                  <a:cubicBezTo>
                    <a:pt x="345" y="637"/>
                    <a:pt x="461" y="561"/>
                    <a:pt x="529" y="432"/>
                  </a:cubicBezTo>
                  <a:cubicBezTo>
                    <a:pt x="608" y="265"/>
                    <a:pt x="579" y="88"/>
                    <a:pt x="461" y="20"/>
                  </a:cubicBezTo>
                  <a:cubicBezTo>
                    <a:pt x="435" y="7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26"/>
            <p:cNvSpPr/>
            <p:nvPr/>
          </p:nvSpPr>
          <p:spPr>
            <a:xfrm>
              <a:off x="7185668" y="276920"/>
              <a:ext cx="119797" cy="127388"/>
            </a:xfrm>
            <a:custGeom>
              <a:avLst/>
              <a:gdLst/>
              <a:ahLst/>
              <a:cxnLst/>
              <a:rect l="l" t="t" r="r" b="b"/>
              <a:pathLst>
                <a:path w="726" h="772" extrusionOk="0">
                  <a:moveTo>
                    <a:pt x="441" y="0"/>
                  </a:moveTo>
                  <a:cubicBezTo>
                    <a:pt x="308" y="0"/>
                    <a:pt x="171" y="102"/>
                    <a:pt x="99" y="262"/>
                  </a:cubicBezTo>
                  <a:cubicBezTo>
                    <a:pt x="1" y="467"/>
                    <a:pt x="50" y="683"/>
                    <a:pt x="197" y="752"/>
                  </a:cubicBezTo>
                  <a:cubicBezTo>
                    <a:pt x="227" y="765"/>
                    <a:pt x="259" y="771"/>
                    <a:pt x="291" y="771"/>
                  </a:cubicBezTo>
                  <a:cubicBezTo>
                    <a:pt x="423" y="771"/>
                    <a:pt x="559" y="664"/>
                    <a:pt x="638" y="506"/>
                  </a:cubicBezTo>
                  <a:cubicBezTo>
                    <a:pt x="726" y="301"/>
                    <a:pt x="677" y="85"/>
                    <a:pt x="530" y="16"/>
                  </a:cubicBezTo>
                  <a:cubicBezTo>
                    <a:pt x="501" y="6"/>
                    <a:pt x="471" y="0"/>
                    <a:pt x="44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26"/>
            <p:cNvSpPr/>
            <p:nvPr/>
          </p:nvSpPr>
          <p:spPr>
            <a:xfrm>
              <a:off x="7203489" y="303157"/>
              <a:ext cx="92406" cy="100161"/>
            </a:xfrm>
            <a:custGeom>
              <a:avLst/>
              <a:gdLst/>
              <a:ahLst/>
              <a:cxnLst/>
              <a:rect l="l" t="t" r="r" b="b"/>
              <a:pathLst>
                <a:path w="560" h="607" extrusionOk="0">
                  <a:moveTo>
                    <a:pt x="343" y="1"/>
                  </a:moveTo>
                  <a:cubicBezTo>
                    <a:pt x="239" y="1"/>
                    <a:pt x="125" y="83"/>
                    <a:pt x="69" y="210"/>
                  </a:cubicBezTo>
                  <a:cubicBezTo>
                    <a:pt x="1" y="367"/>
                    <a:pt x="40" y="534"/>
                    <a:pt x="158" y="593"/>
                  </a:cubicBezTo>
                  <a:cubicBezTo>
                    <a:pt x="180" y="602"/>
                    <a:pt x="203" y="606"/>
                    <a:pt x="226" y="606"/>
                  </a:cubicBezTo>
                  <a:cubicBezTo>
                    <a:pt x="327" y="606"/>
                    <a:pt x="435" y="524"/>
                    <a:pt x="491" y="397"/>
                  </a:cubicBezTo>
                  <a:cubicBezTo>
                    <a:pt x="559" y="240"/>
                    <a:pt x="520" y="73"/>
                    <a:pt x="412" y="14"/>
                  </a:cubicBezTo>
                  <a:cubicBezTo>
                    <a:pt x="390" y="5"/>
                    <a:pt x="367" y="1"/>
                    <a:pt x="34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26"/>
            <p:cNvSpPr/>
            <p:nvPr/>
          </p:nvSpPr>
          <p:spPr>
            <a:xfrm>
              <a:off x="7523772" y="962040"/>
              <a:ext cx="124583" cy="143889"/>
            </a:xfrm>
            <a:custGeom>
              <a:avLst/>
              <a:gdLst/>
              <a:ahLst/>
              <a:cxnLst/>
              <a:rect l="l" t="t" r="r" b="b"/>
              <a:pathLst>
                <a:path w="755" h="872" extrusionOk="0">
                  <a:moveTo>
                    <a:pt x="430" y="0"/>
                  </a:moveTo>
                  <a:cubicBezTo>
                    <a:pt x="274" y="0"/>
                    <a:pt x="118" y="138"/>
                    <a:pt x="59" y="343"/>
                  </a:cubicBezTo>
                  <a:cubicBezTo>
                    <a:pt x="0" y="578"/>
                    <a:pt x="79" y="813"/>
                    <a:pt x="255" y="862"/>
                  </a:cubicBezTo>
                  <a:cubicBezTo>
                    <a:pt x="277" y="868"/>
                    <a:pt x="299" y="871"/>
                    <a:pt x="321" y="871"/>
                  </a:cubicBezTo>
                  <a:cubicBezTo>
                    <a:pt x="476" y="871"/>
                    <a:pt x="626" y="726"/>
                    <a:pt x="686" y="529"/>
                  </a:cubicBezTo>
                  <a:cubicBezTo>
                    <a:pt x="754" y="294"/>
                    <a:pt x="666" y="58"/>
                    <a:pt x="499" y="10"/>
                  </a:cubicBezTo>
                  <a:cubicBezTo>
                    <a:pt x="477" y="3"/>
                    <a:pt x="453" y="0"/>
                    <a:pt x="43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26"/>
            <p:cNvSpPr/>
            <p:nvPr/>
          </p:nvSpPr>
          <p:spPr>
            <a:xfrm>
              <a:off x="7523772" y="984976"/>
              <a:ext cx="98676" cy="112537"/>
            </a:xfrm>
            <a:custGeom>
              <a:avLst/>
              <a:gdLst/>
              <a:ahLst/>
              <a:cxnLst/>
              <a:rect l="l" t="t" r="r" b="b"/>
              <a:pathLst>
                <a:path w="598" h="682" extrusionOk="0">
                  <a:moveTo>
                    <a:pt x="341" y="0"/>
                  </a:moveTo>
                  <a:cubicBezTo>
                    <a:pt x="225" y="0"/>
                    <a:pt x="101" y="111"/>
                    <a:pt x="59" y="272"/>
                  </a:cubicBezTo>
                  <a:cubicBezTo>
                    <a:pt x="0" y="459"/>
                    <a:pt x="68" y="635"/>
                    <a:pt x="206" y="674"/>
                  </a:cubicBezTo>
                  <a:cubicBezTo>
                    <a:pt x="223" y="679"/>
                    <a:pt x="241" y="682"/>
                    <a:pt x="259" y="682"/>
                  </a:cubicBezTo>
                  <a:cubicBezTo>
                    <a:pt x="379" y="682"/>
                    <a:pt x="496" y="572"/>
                    <a:pt x="539" y="409"/>
                  </a:cubicBezTo>
                  <a:cubicBezTo>
                    <a:pt x="597" y="233"/>
                    <a:pt x="529" y="47"/>
                    <a:pt x="392" y="8"/>
                  </a:cubicBezTo>
                  <a:cubicBezTo>
                    <a:pt x="376" y="3"/>
                    <a:pt x="358" y="0"/>
                    <a:pt x="34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26"/>
            <p:cNvSpPr/>
            <p:nvPr/>
          </p:nvSpPr>
          <p:spPr>
            <a:xfrm>
              <a:off x="7800163" y="526745"/>
              <a:ext cx="119797" cy="153954"/>
            </a:xfrm>
            <a:custGeom>
              <a:avLst/>
              <a:gdLst/>
              <a:ahLst/>
              <a:cxnLst/>
              <a:rect l="l" t="t" r="r" b="b"/>
              <a:pathLst>
                <a:path w="726" h="933" extrusionOk="0">
                  <a:moveTo>
                    <a:pt x="385" y="1"/>
                  </a:moveTo>
                  <a:cubicBezTo>
                    <a:pt x="201" y="1"/>
                    <a:pt x="49" y="190"/>
                    <a:pt x="30" y="433"/>
                  </a:cubicBezTo>
                  <a:cubicBezTo>
                    <a:pt x="0" y="688"/>
                    <a:pt x="138" y="913"/>
                    <a:pt x="324" y="933"/>
                  </a:cubicBezTo>
                  <a:cubicBezTo>
                    <a:pt x="329" y="933"/>
                    <a:pt x="334" y="933"/>
                    <a:pt x="339" y="933"/>
                  </a:cubicBezTo>
                  <a:cubicBezTo>
                    <a:pt x="519" y="933"/>
                    <a:pt x="687" y="749"/>
                    <a:pt x="706" y="492"/>
                  </a:cubicBezTo>
                  <a:cubicBezTo>
                    <a:pt x="726" y="237"/>
                    <a:pt x="599" y="22"/>
                    <a:pt x="412" y="2"/>
                  </a:cubicBezTo>
                  <a:cubicBezTo>
                    <a:pt x="403" y="1"/>
                    <a:pt x="394" y="1"/>
                    <a:pt x="385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26"/>
            <p:cNvSpPr/>
            <p:nvPr/>
          </p:nvSpPr>
          <p:spPr>
            <a:xfrm>
              <a:off x="7801813" y="554301"/>
              <a:ext cx="93891" cy="119962"/>
            </a:xfrm>
            <a:custGeom>
              <a:avLst/>
              <a:gdLst/>
              <a:ahLst/>
              <a:cxnLst/>
              <a:rect l="l" t="t" r="r" b="b"/>
              <a:pathLst>
                <a:path w="569" h="727" extrusionOk="0">
                  <a:moveTo>
                    <a:pt x="310" y="1"/>
                  </a:moveTo>
                  <a:cubicBezTo>
                    <a:pt x="169" y="1"/>
                    <a:pt x="39" y="144"/>
                    <a:pt x="20" y="334"/>
                  </a:cubicBezTo>
                  <a:cubicBezTo>
                    <a:pt x="1" y="541"/>
                    <a:pt x="108" y="707"/>
                    <a:pt x="255" y="726"/>
                  </a:cubicBezTo>
                  <a:cubicBezTo>
                    <a:pt x="260" y="727"/>
                    <a:pt x="265" y="727"/>
                    <a:pt x="270" y="727"/>
                  </a:cubicBezTo>
                  <a:cubicBezTo>
                    <a:pt x="410" y="727"/>
                    <a:pt x="530" y="582"/>
                    <a:pt x="549" y="384"/>
                  </a:cubicBezTo>
                  <a:cubicBezTo>
                    <a:pt x="569" y="188"/>
                    <a:pt x="461" y="11"/>
                    <a:pt x="324" y="1"/>
                  </a:cubicBezTo>
                  <a:cubicBezTo>
                    <a:pt x="319" y="1"/>
                    <a:pt x="315" y="1"/>
                    <a:pt x="31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26"/>
            <p:cNvSpPr/>
            <p:nvPr/>
          </p:nvSpPr>
          <p:spPr>
            <a:xfrm>
              <a:off x="2682559" y="1662175"/>
              <a:ext cx="737430" cy="478694"/>
            </a:xfrm>
            <a:custGeom>
              <a:avLst/>
              <a:gdLst/>
              <a:ahLst/>
              <a:cxnLst/>
              <a:rect l="l" t="t" r="r" b="b"/>
              <a:pathLst>
                <a:path w="4469" h="2901" extrusionOk="0">
                  <a:moveTo>
                    <a:pt x="3234" y="0"/>
                  </a:moveTo>
                  <a:cubicBezTo>
                    <a:pt x="2902" y="409"/>
                    <a:pt x="2644" y="537"/>
                    <a:pt x="2451" y="537"/>
                  </a:cubicBezTo>
                  <a:cubicBezTo>
                    <a:pt x="2130" y="537"/>
                    <a:pt x="1989" y="186"/>
                    <a:pt x="1989" y="186"/>
                  </a:cubicBezTo>
                  <a:cubicBezTo>
                    <a:pt x="1752" y="722"/>
                    <a:pt x="1317" y="836"/>
                    <a:pt x="991" y="836"/>
                  </a:cubicBezTo>
                  <a:cubicBezTo>
                    <a:pt x="750" y="836"/>
                    <a:pt x="569" y="774"/>
                    <a:pt x="569" y="774"/>
                  </a:cubicBezTo>
                  <a:lnTo>
                    <a:pt x="569" y="774"/>
                  </a:lnTo>
                  <a:cubicBezTo>
                    <a:pt x="647" y="1205"/>
                    <a:pt x="412" y="1479"/>
                    <a:pt x="206" y="1627"/>
                  </a:cubicBezTo>
                  <a:cubicBezTo>
                    <a:pt x="59" y="1734"/>
                    <a:pt x="0" y="1911"/>
                    <a:pt x="29" y="2078"/>
                  </a:cubicBezTo>
                  <a:cubicBezTo>
                    <a:pt x="40" y="2097"/>
                    <a:pt x="40" y="2107"/>
                    <a:pt x="49" y="2126"/>
                  </a:cubicBezTo>
                  <a:cubicBezTo>
                    <a:pt x="49" y="2146"/>
                    <a:pt x="59" y="2156"/>
                    <a:pt x="59" y="2176"/>
                  </a:cubicBezTo>
                  <a:cubicBezTo>
                    <a:pt x="137" y="2332"/>
                    <a:pt x="294" y="2430"/>
                    <a:pt x="471" y="2430"/>
                  </a:cubicBezTo>
                  <a:cubicBezTo>
                    <a:pt x="725" y="2430"/>
                    <a:pt x="1068" y="2509"/>
                    <a:pt x="1274" y="2901"/>
                  </a:cubicBezTo>
                  <a:cubicBezTo>
                    <a:pt x="1274" y="2901"/>
                    <a:pt x="1637" y="2365"/>
                    <a:pt x="2219" y="2365"/>
                  </a:cubicBezTo>
                  <a:cubicBezTo>
                    <a:pt x="2384" y="2365"/>
                    <a:pt x="2567" y="2408"/>
                    <a:pt x="2764" y="2518"/>
                  </a:cubicBezTo>
                  <a:cubicBezTo>
                    <a:pt x="2764" y="2518"/>
                    <a:pt x="2590" y="1851"/>
                    <a:pt x="3348" y="1851"/>
                  </a:cubicBezTo>
                  <a:cubicBezTo>
                    <a:pt x="3491" y="1851"/>
                    <a:pt x="3666" y="1874"/>
                    <a:pt x="3881" y="1930"/>
                  </a:cubicBezTo>
                  <a:cubicBezTo>
                    <a:pt x="3881" y="1930"/>
                    <a:pt x="3508" y="1137"/>
                    <a:pt x="4469" y="656"/>
                  </a:cubicBezTo>
                  <a:lnTo>
                    <a:pt x="4469" y="656"/>
                  </a:lnTo>
                  <a:cubicBezTo>
                    <a:pt x="4360" y="676"/>
                    <a:pt x="4260" y="686"/>
                    <a:pt x="4169" y="686"/>
                  </a:cubicBezTo>
                  <a:cubicBezTo>
                    <a:pt x="3376" y="686"/>
                    <a:pt x="3234" y="0"/>
                    <a:pt x="323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26"/>
            <p:cNvSpPr/>
            <p:nvPr/>
          </p:nvSpPr>
          <p:spPr>
            <a:xfrm>
              <a:off x="2687344" y="1833455"/>
              <a:ext cx="529022" cy="187781"/>
            </a:xfrm>
            <a:custGeom>
              <a:avLst/>
              <a:gdLst/>
              <a:ahLst/>
              <a:cxnLst/>
              <a:rect l="l" t="t" r="r" b="b"/>
              <a:pathLst>
                <a:path w="3206" h="1138" extrusionOk="0">
                  <a:moveTo>
                    <a:pt x="3127" y="1"/>
                  </a:moveTo>
                  <a:lnTo>
                    <a:pt x="0" y="1040"/>
                  </a:lnTo>
                  <a:cubicBezTo>
                    <a:pt x="11" y="1059"/>
                    <a:pt x="11" y="1069"/>
                    <a:pt x="20" y="1088"/>
                  </a:cubicBezTo>
                  <a:cubicBezTo>
                    <a:pt x="20" y="1108"/>
                    <a:pt x="30" y="1118"/>
                    <a:pt x="30" y="1138"/>
                  </a:cubicBezTo>
                  <a:lnTo>
                    <a:pt x="3156" y="99"/>
                  </a:lnTo>
                  <a:cubicBezTo>
                    <a:pt x="3185" y="89"/>
                    <a:pt x="3205" y="60"/>
                    <a:pt x="3195" y="40"/>
                  </a:cubicBezTo>
                  <a:cubicBezTo>
                    <a:pt x="3185" y="10"/>
                    <a:pt x="3156" y="1"/>
                    <a:pt x="312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26"/>
            <p:cNvSpPr/>
            <p:nvPr/>
          </p:nvSpPr>
          <p:spPr>
            <a:xfrm>
              <a:off x="2790805" y="1968762"/>
              <a:ext cx="118312" cy="66004"/>
            </a:xfrm>
            <a:custGeom>
              <a:avLst/>
              <a:gdLst/>
              <a:ahLst/>
              <a:cxnLst/>
              <a:rect l="l" t="t" r="r" b="b"/>
              <a:pathLst>
                <a:path w="717" h="400" extrusionOk="0">
                  <a:moveTo>
                    <a:pt x="47" y="0"/>
                  </a:moveTo>
                  <a:cubicBezTo>
                    <a:pt x="26" y="0"/>
                    <a:pt x="8" y="11"/>
                    <a:pt x="0" y="33"/>
                  </a:cubicBezTo>
                  <a:lnTo>
                    <a:pt x="0" y="63"/>
                  </a:lnTo>
                  <a:cubicBezTo>
                    <a:pt x="0" y="82"/>
                    <a:pt x="11" y="92"/>
                    <a:pt x="30" y="92"/>
                  </a:cubicBezTo>
                  <a:lnTo>
                    <a:pt x="638" y="396"/>
                  </a:lnTo>
                  <a:cubicBezTo>
                    <a:pt x="645" y="398"/>
                    <a:pt x="652" y="399"/>
                    <a:pt x="659" y="399"/>
                  </a:cubicBezTo>
                  <a:cubicBezTo>
                    <a:pt x="680" y="399"/>
                    <a:pt x="699" y="389"/>
                    <a:pt x="706" y="366"/>
                  </a:cubicBezTo>
                  <a:cubicBezTo>
                    <a:pt x="716" y="347"/>
                    <a:pt x="706" y="318"/>
                    <a:pt x="686" y="307"/>
                  </a:cubicBezTo>
                  <a:lnTo>
                    <a:pt x="69" y="4"/>
                  </a:lnTo>
                  <a:cubicBezTo>
                    <a:pt x="62" y="1"/>
                    <a:pt x="54" y="0"/>
                    <a:pt x="47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26"/>
            <p:cNvSpPr/>
            <p:nvPr/>
          </p:nvSpPr>
          <p:spPr>
            <a:xfrm>
              <a:off x="2918523" y="1926685"/>
              <a:ext cx="119962" cy="64354"/>
            </a:xfrm>
            <a:custGeom>
              <a:avLst/>
              <a:gdLst/>
              <a:ahLst/>
              <a:cxnLst/>
              <a:rect l="l" t="t" r="r" b="b"/>
              <a:pathLst>
                <a:path w="727" h="390" extrusionOk="0">
                  <a:moveTo>
                    <a:pt x="52" y="0"/>
                  </a:moveTo>
                  <a:cubicBezTo>
                    <a:pt x="35" y="0"/>
                    <a:pt x="18" y="9"/>
                    <a:pt x="10" y="24"/>
                  </a:cubicBezTo>
                  <a:cubicBezTo>
                    <a:pt x="1" y="33"/>
                    <a:pt x="1" y="53"/>
                    <a:pt x="10" y="63"/>
                  </a:cubicBezTo>
                  <a:cubicBezTo>
                    <a:pt x="10" y="72"/>
                    <a:pt x="21" y="83"/>
                    <a:pt x="30" y="92"/>
                  </a:cubicBezTo>
                  <a:lnTo>
                    <a:pt x="648" y="386"/>
                  </a:lnTo>
                  <a:cubicBezTo>
                    <a:pt x="653" y="389"/>
                    <a:pt x="659" y="390"/>
                    <a:pt x="665" y="390"/>
                  </a:cubicBezTo>
                  <a:cubicBezTo>
                    <a:pt x="682" y="390"/>
                    <a:pt x="699" y="381"/>
                    <a:pt x="707" y="366"/>
                  </a:cubicBezTo>
                  <a:cubicBezTo>
                    <a:pt x="726" y="337"/>
                    <a:pt x="716" y="308"/>
                    <a:pt x="687" y="298"/>
                  </a:cubicBezTo>
                  <a:lnTo>
                    <a:pt x="69" y="4"/>
                  </a:lnTo>
                  <a:cubicBezTo>
                    <a:pt x="64" y="1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26"/>
            <p:cNvSpPr/>
            <p:nvPr/>
          </p:nvSpPr>
          <p:spPr>
            <a:xfrm>
              <a:off x="2832883" y="1866787"/>
              <a:ext cx="63199" cy="104451"/>
            </a:xfrm>
            <a:custGeom>
              <a:avLst/>
              <a:gdLst/>
              <a:ahLst/>
              <a:cxnLst/>
              <a:rect l="l" t="t" r="r" b="b"/>
              <a:pathLst>
                <a:path w="383" h="633" extrusionOk="0">
                  <a:moveTo>
                    <a:pt x="336" y="1"/>
                  </a:moveTo>
                  <a:cubicBezTo>
                    <a:pt x="319" y="1"/>
                    <a:pt x="299" y="9"/>
                    <a:pt x="285" y="24"/>
                  </a:cubicBezTo>
                  <a:lnTo>
                    <a:pt x="10" y="563"/>
                  </a:lnTo>
                  <a:cubicBezTo>
                    <a:pt x="0" y="573"/>
                    <a:pt x="0" y="583"/>
                    <a:pt x="10" y="602"/>
                  </a:cubicBezTo>
                  <a:cubicBezTo>
                    <a:pt x="10" y="612"/>
                    <a:pt x="20" y="622"/>
                    <a:pt x="30" y="622"/>
                  </a:cubicBezTo>
                  <a:cubicBezTo>
                    <a:pt x="37" y="629"/>
                    <a:pt x="45" y="632"/>
                    <a:pt x="53" y="632"/>
                  </a:cubicBezTo>
                  <a:cubicBezTo>
                    <a:pt x="69" y="632"/>
                    <a:pt x="86" y="621"/>
                    <a:pt x="98" y="602"/>
                  </a:cubicBezTo>
                  <a:lnTo>
                    <a:pt x="373" y="73"/>
                  </a:lnTo>
                  <a:cubicBezTo>
                    <a:pt x="383" y="43"/>
                    <a:pt x="373" y="14"/>
                    <a:pt x="353" y="4"/>
                  </a:cubicBezTo>
                  <a:cubicBezTo>
                    <a:pt x="348" y="2"/>
                    <a:pt x="342" y="1"/>
                    <a:pt x="336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26"/>
            <p:cNvSpPr/>
            <p:nvPr/>
          </p:nvSpPr>
          <p:spPr>
            <a:xfrm>
              <a:off x="3035019" y="1887908"/>
              <a:ext cx="111712" cy="59569"/>
            </a:xfrm>
            <a:custGeom>
              <a:avLst/>
              <a:gdLst/>
              <a:ahLst/>
              <a:cxnLst/>
              <a:rect l="l" t="t" r="r" b="b"/>
              <a:pathLst>
                <a:path w="677" h="361" extrusionOk="0">
                  <a:moveTo>
                    <a:pt x="47" y="0"/>
                  </a:moveTo>
                  <a:cubicBezTo>
                    <a:pt x="26" y="0"/>
                    <a:pt x="8" y="11"/>
                    <a:pt x="1" y="33"/>
                  </a:cubicBezTo>
                  <a:lnTo>
                    <a:pt x="1" y="63"/>
                  </a:lnTo>
                  <a:cubicBezTo>
                    <a:pt x="10" y="82"/>
                    <a:pt x="10" y="92"/>
                    <a:pt x="30" y="92"/>
                  </a:cubicBezTo>
                  <a:lnTo>
                    <a:pt x="598" y="357"/>
                  </a:lnTo>
                  <a:cubicBezTo>
                    <a:pt x="603" y="359"/>
                    <a:pt x="608" y="360"/>
                    <a:pt x="614" y="360"/>
                  </a:cubicBezTo>
                  <a:cubicBezTo>
                    <a:pt x="631" y="360"/>
                    <a:pt x="650" y="349"/>
                    <a:pt x="657" y="327"/>
                  </a:cubicBezTo>
                  <a:cubicBezTo>
                    <a:pt x="676" y="307"/>
                    <a:pt x="667" y="278"/>
                    <a:pt x="637" y="268"/>
                  </a:cubicBezTo>
                  <a:lnTo>
                    <a:pt x="69" y="4"/>
                  </a:lnTo>
                  <a:cubicBezTo>
                    <a:pt x="61" y="1"/>
                    <a:pt x="54" y="0"/>
                    <a:pt x="47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26"/>
            <p:cNvSpPr/>
            <p:nvPr/>
          </p:nvSpPr>
          <p:spPr>
            <a:xfrm>
              <a:off x="3135345" y="1853916"/>
              <a:ext cx="111547" cy="59569"/>
            </a:xfrm>
            <a:custGeom>
              <a:avLst/>
              <a:gdLst/>
              <a:ahLst/>
              <a:cxnLst/>
              <a:rect l="l" t="t" r="r" b="b"/>
              <a:pathLst>
                <a:path w="676" h="361" extrusionOk="0">
                  <a:moveTo>
                    <a:pt x="57" y="0"/>
                  </a:moveTo>
                  <a:cubicBezTo>
                    <a:pt x="35" y="0"/>
                    <a:pt x="17" y="11"/>
                    <a:pt x="9" y="34"/>
                  </a:cubicBezTo>
                  <a:cubicBezTo>
                    <a:pt x="0" y="43"/>
                    <a:pt x="0" y="53"/>
                    <a:pt x="9" y="63"/>
                  </a:cubicBezTo>
                  <a:cubicBezTo>
                    <a:pt x="9" y="82"/>
                    <a:pt x="20" y="92"/>
                    <a:pt x="29" y="92"/>
                  </a:cubicBezTo>
                  <a:lnTo>
                    <a:pt x="608" y="357"/>
                  </a:lnTo>
                  <a:cubicBezTo>
                    <a:pt x="613" y="359"/>
                    <a:pt x="618" y="360"/>
                    <a:pt x="624" y="360"/>
                  </a:cubicBezTo>
                  <a:cubicBezTo>
                    <a:pt x="641" y="360"/>
                    <a:pt x="659" y="349"/>
                    <a:pt x="666" y="328"/>
                  </a:cubicBezTo>
                  <a:cubicBezTo>
                    <a:pt x="676" y="308"/>
                    <a:pt x="666" y="278"/>
                    <a:pt x="647" y="269"/>
                  </a:cubicBezTo>
                  <a:lnTo>
                    <a:pt x="78" y="4"/>
                  </a:lnTo>
                  <a:cubicBezTo>
                    <a:pt x="71" y="1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26"/>
            <p:cNvSpPr/>
            <p:nvPr/>
          </p:nvSpPr>
          <p:spPr>
            <a:xfrm>
              <a:off x="2965385" y="1832795"/>
              <a:ext cx="58414" cy="94716"/>
            </a:xfrm>
            <a:custGeom>
              <a:avLst/>
              <a:gdLst/>
              <a:ahLst/>
              <a:cxnLst/>
              <a:rect l="l" t="t" r="r" b="b"/>
              <a:pathLst>
                <a:path w="354" h="574" extrusionOk="0">
                  <a:moveTo>
                    <a:pt x="307" y="1"/>
                  </a:moveTo>
                  <a:cubicBezTo>
                    <a:pt x="290" y="1"/>
                    <a:pt x="270" y="10"/>
                    <a:pt x="256" y="24"/>
                  </a:cubicBezTo>
                  <a:lnTo>
                    <a:pt x="1" y="504"/>
                  </a:lnTo>
                  <a:lnTo>
                    <a:pt x="1" y="543"/>
                  </a:lnTo>
                  <a:cubicBezTo>
                    <a:pt x="11" y="554"/>
                    <a:pt x="11" y="563"/>
                    <a:pt x="20" y="563"/>
                  </a:cubicBezTo>
                  <a:cubicBezTo>
                    <a:pt x="31" y="570"/>
                    <a:pt x="42" y="573"/>
                    <a:pt x="51" y="573"/>
                  </a:cubicBezTo>
                  <a:cubicBezTo>
                    <a:pt x="68" y="573"/>
                    <a:pt x="83" y="563"/>
                    <a:pt x="89" y="543"/>
                  </a:cubicBezTo>
                  <a:lnTo>
                    <a:pt x="344" y="73"/>
                  </a:lnTo>
                  <a:cubicBezTo>
                    <a:pt x="354" y="53"/>
                    <a:pt x="354" y="24"/>
                    <a:pt x="325" y="5"/>
                  </a:cubicBezTo>
                  <a:cubicBezTo>
                    <a:pt x="319" y="2"/>
                    <a:pt x="313" y="1"/>
                    <a:pt x="30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26"/>
            <p:cNvSpPr/>
            <p:nvPr/>
          </p:nvSpPr>
          <p:spPr>
            <a:xfrm>
              <a:off x="3088317" y="1792367"/>
              <a:ext cx="60064" cy="93726"/>
            </a:xfrm>
            <a:custGeom>
              <a:avLst/>
              <a:gdLst/>
              <a:ahLst/>
              <a:cxnLst/>
              <a:rect l="l" t="t" r="r" b="b"/>
              <a:pathLst>
                <a:path w="364" h="568" extrusionOk="0">
                  <a:moveTo>
                    <a:pt x="307" y="1"/>
                  </a:moveTo>
                  <a:cubicBezTo>
                    <a:pt x="290" y="1"/>
                    <a:pt x="272" y="10"/>
                    <a:pt x="265" y="24"/>
                  </a:cubicBezTo>
                  <a:lnTo>
                    <a:pt x="11" y="494"/>
                  </a:lnTo>
                  <a:cubicBezTo>
                    <a:pt x="1" y="514"/>
                    <a:pt x="1" y="524"/>
                    <a:pt x="1" y="534"/>
                  </a:cubicBezTo>
                  <a:lnTo>
                    <a:pt x="30" y="563"/>
                  </a:lnTo>
                  <a:cubicBezTo>
                    <a:pt x="36" y="566"/>
                    <a:pt x="41" y="567"/>
                    <a:pt x="48" y="567"/>
                  </a:cubicBezTo>
                  <a:cubicBezTo>
                    <a:pt x="65" y="567"/>
                    <a:pt x="84" y="558"/>
                    <a:pt x="99" y="544"/>
                  </a:cubicBezTo>
                  <a:lnTo>
                    <a:pt x="353" y="73"/>
                  </a:lnTo>
                  <a:cubicBezTo>
                    <a:pt x="363" y="44"/>
                    <a:pt x="353" y="15"/>
                    <a:pt x="324" y="4"/>
                  </a:cubicBezTo>
                  <a:cubicBezTo>
                    <a:pt x="319" y="2"/>
                    <a:pt x="313" y="1"/>
                    <a:pt x="30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26"/>
            <p:cNvSpPr/>
            <p:nvPr/>
          </p:nvSpPr>
          <p:spPr>
            <a:xfrm>
              <a:off x="2368876" y="1193218"/>
              <a:ext cx="412360" cy="764821"/>
            </a:xfrm>
            <a:custGeom>
              <a:avLst/>
              <a:gdLst/>
              <a:ahLst/>
              <a:cxnLst/>
              <a:rect l="l" t="t" r="r" b="b"/>
              <a:pathLst>
                <a:path w="2499" h="4635" extrusionOk="0">
                  <a:moveTo>
                    <a:pt x="980" y="0"/>
                  </a:moveTo>
                  <a:cubicBezTo>
                    <a:pt x="942" y="1058"/>
                    <a:pt x="110" y="1068"/>
                    <a:pt x="80" y="1068"/>
                  </a:cubicBezTo>
                  <a:cubicBezTo>
                    <a:pt x="79" y="1068"/>
                    <a:pt x="79" y="1068"/>
                    <a:pt x="79" y="1068"/>
                  </a:cubicBezTo>
                  <a:lnTo>
                    <a:pt x="79" y="1068"/>
                  </a:lnTo>
                  <a:cubicBezTo>
                    <a:pt x="950" y="2156"/>
                    <a:pt x="0" y="2322"/>
                    <a:pt x="0" y="2322"/>
                  </a:cubicBezTo>
                  <a:cubicBezTo>
                    <a:pt x="823" y="2930"/>
                    <a:pt x="264" y="3842"/>
                    <a:pt x="264" y="3842"/>
                  </a:cubicBezTo>
                  <a:cubicBezTo>
                    <a:pt x="715" y="3861"/>
                    <a:pt x="931" y="4145"/>
                    <a:pt x="1029" y="4371"/>
                  </a:cubicBezTo>
                  <a:cubicBezTo>
                    <a:pt x="1098" y="4537"/>
                    <a:pt x="1264" y="4635"/>
                    <a:pt x="1431" y="4635"/>
                  </a:cubicBezTo>
                  <a:lnTo>
                    <a:pt x="1480" y="4635"/>
                  </a:lnTo>
                  <a:cubicBezTo>
                    <a:pt x="1499" y="4635"/>
                    <a:pt x="1519" y="4635"/>
                    <a:pt x="1529" y="4626"/>
                  </a:cubicBezTo>
                  <a:cubicBezTo>
                    <a:pt x="1705" y="4596"/>
                    <a:pt x="1832" y="4459"/>
                    <a:pt x="1872" y="4282"/>
                  </a:cubicBezTo>
                  <a:cubicBezTo>
                    <a:pt x="1921" y="4038"/>
                    <a:pt x="2068" y="3714"/>
                    <a:pt x="2499" y="3596"/>
                  </a:cubicBezTo>
                  <a:cubicBezTo>
                    <a:pt x="2499" y="3596"/>
                    <a:pt x="1764" y="2822"/>
                    <a:pt x="2440" y="2058"/>
                  </a:cubicBezTo>
                  <a:lnTo>
                    <a:pt x="2440" y="2058"/>
                  </a:lnTo>
                  <a:cubicBezTo>
                    <a:pt x="2440" y="2058"/>
                    <a:pt x="2435" y="2058"/>
                    <a:pt x="2426" y="2058"/>
                  </a:cubicBezTo>
                  <a:cubicBezTo>
                    <a:pt x="2309" y="2058"/>
                    <a:pt x="1515" y="2016"/>
                    <a:pt x="2097" y="843"/>
                  </a:cubicBezTo>
                  <a:lnTo>
                    <a:pt x="2097" y="843"/>
                  </a:lnTo>
                  <a:cubicBezTo>
                    <a:pt x="2097" y="843"/>
                    <a:pt x="2034" y="858"/>
                    <a:pt x="1937" y="858"/>
                  </a:cubicBezTo>
                  <a:cubicBezTo>
                    <a:pt x="1678" y="858"/>
                    <a:pt x="1179" y="754"/>
                    <a:pt x="980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26"/>
            <p:cNvSpPr/>
            <p:nvPr/>
          </p:nvSpPr>
          <p:spPr>
            <a:xfrm>
              <a:off x="2546756" y="1409380"/>
              <a:ext cx="74420" cy="548658"/>
            </a:xfrm>
            <a:custGeom>
              <a:avLst/>
              <a:gdLst/>
              <a:ahLst/>
              <a:cxnLst/>
              <a:rect l="l" t="t" r="r" b="b"/>
              <a:pathLst>
                <a:path w="451" h="3325" extrusionOk="0">
                  <a:moveTo>
                    <a:pt x="60" y="1"/>
                  </a:moveTo>
                  <a:cubicBezTo>
                    <a:pt x="56" y="1"/>
                    <a:pt x="52" y="2"/>
                    <a:pt x="49" y="3"/>
                  </a:cubicBezTo>
                  <a:cubicBezTo>
                    <a:pt x="20" y="3"/>
                    <a:pt x="0" y="23"/>
                    <a:pt x="0" y="52"/>
                  </a:cubicBezTo>
                  <a:lnTo>
                    <a:pt x="353" y="3325"/>
                  </a:lnTo>
                  <a:lnTo>
                    <a:pt x="402" y="3325"/>
                  </a:lnTo>
                  <a:cubicBezTo>
                    <a:pt x="421" y="3325"/>
                    <a:pt x="441" y="3325"/>
                    <a:pt x="451" y="3316"/>
                  </a:cubicBezTo>
                  <a:lnTo>
                    <a:pt x="98" y="43"/>
                  </a:lnTo>
                  <a:cubicBezTo>
                    <a:pt x="98" y="18"/>
                    <a:pt x="78" y="1"/>
                    <a:pt x="60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26"/>
            <p:cNvSpPr/>
            <p:nvPr/>
          </p:nvSpPr>
          <p:spPr>
            <a:xfrm>
              <a:off x="2591969" y="1747650"/>
              <a:ext cx="87455" cy="105441"/>
            </a:xfrm>
            <a:custGeom>
              <a:avLst/>
              <a:gdLst/>
              <a:ahLst/>
              <a:cxnLst/>
              <a:rect l="l" t="t" r="r" b="b"/>
              <a:pathLst>
                <a:path w="530" h="639" extrusionOk="0">
                  <a:moveTo>
                    <a:pt x="477" y="0"/>
                  </a:moveTo>
                  <a:cubicBezTo>
                    <a:pt x="461" y="0"/>
                    <a:pt x="447" y="9"/>
                    <a:pt x="441" y="21"/>
                  </a:cubicBezTo>
                  <a:lnTo>
                    <a:pt x="20" y="560"/>
                  </a:lnTo>
                  <a:cubicBezTo>
                    <a:pt x="1" y="580"/>
                    <a:pt x="10" y="609"/>
                    <a:pt x="30" y="628"/>
                  </a:cubicBezTo>
                  <a:cubicBezTo>
                    <a:pt x="40" y="638"/>
                    <a:pt x="49" y="638"/>
                    <a:pt x="59" y="638"/>
                  </a:cubicBezTo>
                  <a:cubicBezTo>
                    <a:pt x="79" y="638"/>
                    <a:pt x="88" y="628"/>
                    <a:pt x="99" y="619"/>
                  </a:cubicBezTo>
                  <a:lnTo>
                    <a:pt x="520" y="79"/>
                  </a:lnTo>
                  <a:cubicBezTo>
                    <a:pt x="530" y="60"/>
                    <a:pt x="530" y="31"/>
                    <a:pt x="510" y="11"/>
                  </a:cubicBezTo>
                  <a:cubicBezTo>
                    <a:pt x="499" y="4"/>
                    <a:pt x="487" y="0"/>
                    <a:pt x="477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26"/>
            <p:cNvSpPr/>
            <p:nvPr/>
          </p:nvSpPr>
          <p:spPr>
            <a:xfrm>
              <a:off x="2577283" y="1612672"/>
              <a:ext cx="87620" cy="105276"/>
            </a:xfrm>
            <a:custGeom>
              <a:avLst/>
              <a:gdLst/>
              <a:ahLst/>
              <a:cxnLst/>
              <a:rect l="l" t="t" r="r" b="b"/>
              <a:pathLst>
                <a:path w="531" h="638" extrusionOk="0">
                  <a:moveTo>
                    <a:pt x="469" y="1"/>
                  </a:moveTo>
                  <a:cubicBezTo>
                    <a:pt x="457" y="1"/>
                    <a:pt x="447" y="6"/>
                    <a:pt x="442" y="16"/>
                  </a:cubicBezTo>
                  <a:lnTo>
                    <a:pt x="21" y="555"/>
                  </a:lnTo>
                  <a:cubicBezTo>
                    <a:pt x="1" y="584"/>
                    <a:pt x="11" y="614"/>
                    <a:pt x="31" y="623"/>
                  </a:cubicBezTo>
                  <a:cubicBezTo>
                    <a:pt x="37" y="630"/>
                    <a:pt x="45" y="637"/>
                    <a:pt x="51" y="637"/>
                  </a:cubicBezTo>
                  <a:cubicBezTo>
                    <a:pt x="54" y="637"/>
                    <a:pt x="57" y="636"/>
                    <a:pt x="60" y="633"/>
                  </a:cubicBezTo>
                  <a:cubicBezTo>
                    <a:pt x="79" y="633"/>
                    <a:pt x="90" y="633"/>
                    <a:pt x="99" y="623"/>
                  </a:cubicBezTo>
                  <a:lnTo>
                    <a:pt x="521" y="85"/>
                  </a:lnTo>
                  <a:cubicBezTo>
                    <a:pt x="530" y="55"/>
                    <a:pt x="530" y="26"/>
                    <a:pt x="511" y="16"/>
                  </a:cubicBezTo>
                  <a:cubicBezTo>
                    <a:pt x="496" y="6"/>
                    <a:pt x="481" y="1"/>
                    <a:pt x="469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26"/>
            <p:cNvSpPr/>
            <p:nvPr/>
          </p:nvSpPr>
          <p:spPr>
            <a:xfrm>
              <a:off x="2511114" y="1727519"/>
              <a:ext cx="93891" cy="80360"/>
            </a:xfrm>
            <a:custGeom>
              <a:avLst/>
              <a:gdLst/>
              <a:ahLst/>
              <a:cxnLst/>
              <a:rect l="l" t="t" r="r" b="b"/>
              <a:pathLst>
                <a:path w="569" h="487" extrusionOk="0">
                  <a:moveTo>
                    <a:pt x="47" y="1"/>
                  </a:moveTo>
                  <a:cubicBezTo>
                    <a:pt x="35" y="1"/>
                    <a:pt x="25" y="6"/>
                    <a:pt x="20" y="16"/>
                  </a:cubicBezTo>
                  <a:cubicBezTo>
                    <a:pt x="1" y="45"/>
                    <a:pt x="1" y="74"/>
                    <a:pt x="20" y="94"/>
                  </a:cubicBezTo>
                  <a:lnTo>
                    <a:pt x="491" y="476"/>
                  </a:lnTo>
                  <a:cubicBezTo>
                    <a:pt x="500" y="486"/>
                    <a:pt x="510" y="486"/>
                    <a:pt x="520" y="486"/>
                  </a:cubicBezTo>
                  <a:cubicBezTo>
                    <a:pt x="539" y="486"/>
                    <a:pt x="549" y="476"/>
                    <a:pt x="559" y="466"/>
                  </a:cubicBezTo>
                  <a:cubicBezTo>
                    <a:pt x="569" y="447"/>
                    <a:pt x="569" y="417"/>
                    <a:pt x="549" y="397"/>
                  </a:cubicBezTo>
                  <a:lnTo>
                    <a:pt x="88" y="16"/>
                  </a:lnTo>
                  <a:cubicBezTo>
                    <a:pt x="74" y="6"/>
                    <a:pt x="59" y="1"/>
                    <a:pt x="4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26"/>
            <p:cNvSpPr/>
            <p:nvPr/>
          </p:nvSpPr>
          <p:spPr>
            <a:xfrm>
              <a:off x="2564412" y="1497660"/>
              <a:ext cx="79535" cy="99006"/>
            </a:xfrm>
            <a:custGeom>
              <a:avLst/>
              <a:gdLst/>
              <a:ahLst/>
              <a:cxnLst/>
              <a:rect l="l" t="t" r="r" b="b"/>
              <a:pathLst>
                <a:path w="482" h="600" extrusionOk="0">
                  <a:moveTo>
                    <a:pt x="427" y="1"/>
                  </a:moveTo>
                  <a:cubicBezTo>
                    <a:pt x="411" y="1"/>
                    <a:pt x="399" y="6"/>
                    <a:pt x="393" y="17"/>
                  </a:cubicBezTo>
                  <a:lnTo>
                    <a:pt x="20" y="517"/>
                  </a:lnTo>
                  <a:cubicBezTo>
                    <a:pt x="1" y="546"/>
                    <a:pt x="1" y="575"/>
                    <a:pt x="30" y="586"/>
                  </a:cubicBezTo>
                  <a:cubicBezTo>
                    <a:pt x="37" y="592"/>
                    <a:pt x="44" y="599"/>
                    <a:pt x="51" y="599"/>
                  </a:cubicBezTo>
                  <a:cubicBezTo>
                    <a:pt x="54" y="599"/>
                    <a:pt x="57" y="598"/>
                    <a:pt x="59" y="595"/>
                  </a:cubicBezTo>
                  <a:cubicBezTo>
                    <a:pt x="79" y="595"/>
                    <a:pt x="89" y="595"/>
                    <a:pt x="99" y="575"/>
                  </a:cubicBezTo>
                  <a:lnTo>
                    <a:pt x="471" y="76"/>
                  </a:lnTo>
                  <a:cubicBezTo>
                    <a:pt x="481" y="56"/>
                    <a:pt x="481" y="27"/>
                    <a:pt x="462" y="7"/>
                  </a:cubicBezTo>
                  <a:cubicBezTo>
                    <a:pt x="449" y="3"/>
                    <a:pt x="437" y="1"/>
                    <a:pt x="42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26"/>
            <p:cNvSpPr/>
            <p:nvPr/>
          </p:nvSpPr>
          <p:spPr>
            <a:xfrm>
              <a:off x="2553192" y="1391394"/>
              <a:ext cx="79370" cy="99501"/>
            </a:xfrm>
            <a:custGeom>
              <a:avLst/>
              <a:gdLst/>
              <a:ahLst/>
              <a:cxnLst/>
              <a:rect l="l" t="t" r="r" b="b"/>
              <a:pathLst>
                <a:path w="481" h="603" extrusionOk="0">
                  <a:moveTo>
                    <a:pt x="423" y="1"/>
                  </a:moveTo>
                  <a:cubicBezTo>
                    <a:pt x="409" y="1"/>
                    <a:pt x="398" y="8"/>
                    <a:pt x="392" y="24"/>
                  </a:cubicBezTo>
                  <a:lnTo>
                    <a:pt x="20" y="524"/>
                  </a:lnTo>
                  <a:cubicBezTo>
                    <a:pt x="0" y="544"/>
                    <a:pt x="0" y="573"/>
                    <a:pt x="29" y="592"/>
                  </a:cubicBezTo>
                  <a:cubicBezTo>
                    <a:pt x="40" y="602"/>
                    <a:pt x="49" y="602"/>
                    <a:pt x="59" y="602"/>
                  </a:cubicBezTo>
                  <a:cubicBezTo>
                    <a:pt x="69" y="602"/>
                    <a:pt x="88" y="592"/>
                    <a:pt x="98" y="583"/>
                  </a:cubicBezTo>
                  <a:lnTo>
                    <a:pt x="471" y="83"/>
                  </a:lnTo>
                  <a:cubicBezTo>
                    <a:pt x="480" y="54"/>
                    <a:pt x="480" y="24"/>
                    <a:pt x="461" y="14"/>
                  </a:cubicBezTo>
                  <a:cubicBezTo>
                    <a:pt x="447" y="6"/>
                    <a:pt x="434" y="1"/>
                    <a:pt x="423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26"/>
            <p:cNvSpPr/>
            <p:nvPr/>
          </p:nvSpPr>
          <p:spPr>
            <a:xfrm>
              <a:off x="2504679" y="1595676"/>
              <a:ext cx="85805" cy="74585"/>
            </a:xfrm>
            <a:custGeom>
              <a:avLst/>
              <a:gdLst/>
              <a:ahLst/>
              <a:cxnLst/>
              <a:rect l="l" t="t" r="r" b="b"/>
              <a:pathLst>
                <a:path w="520" h="452" extrusionOk="0">
                  <a:moveTo>
                    <a:pt x="62" y="0"/>
                  </a:moveTo>
                  <a:cubicBezTo>
                    <a:pt x="48" y="0"/>
                    <a:pt x="32" y="9"/>
                    <a:pt x="20" y="21"/>
                  </a:cubicBezTo>
                  <a:cubicBezTo>
                    <a:pt x="0" y="40"/>
                    <a:pt x="10" y="70"/>
                    <a:pt x="29" y="90"/>
                  </a:cubicBezTo>
                  <a:lnTo>
                    <a:pt x="432" y="432"/>
                  </a:lnTo>
                  <a:cubicBezTo>
                    <a:pt x="441" y="442"/>
                    <a:pt x="461" y="452"/>
                    <a:pt x="471" y="452"/>
                  </a:cubicBezTo>
                  <a:cubicBezTo>
                    <a:pt x="480" y="442"/>
                    <a:pt x="490" y="442"/>
                    <a:pt x="500" y="432"/>
                  </a:cubicBezTo>
                  <a:cubicBezTo>
                    <a:pt x="519" y="413"/>
                    <a:pt x="519" y="383"/>
                    <a:pt x="500" y="364"/>
                  </a:cubicBezTo>
                  <a:lnTo>
                    <a:pt x="88" y="11"/>
                  </a:lnTo>
                  <a:cubicBezTo>
                    <a:pt x="81" y="4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26"/>
            <p:cNvSpPr/>
            <p:nvPr/>
          </p:nvSpPr>
          <p:spPr>
            <a:xfrm>
              <a:off x="2491808" y="1466309"/>
              <a:ext cx="84155" cy="74585"/>
            </a:xfrm>
            <a:custGeom>
              <a:avLst/>
              <a:gdLst/>
              <a:ahLst/>
              <a:cxnLst/>
              <a:rect l="l" t="t" r="r" b="b"/>
              <a:pathLst>
                <a:path w="510" h="452" extrusionOk="0">
                  <a:moveTo>
                    <a:pt x="52" y="0"/>
                  </a:moveTo>
                  <a:cubicBezTo>
                    <a:pt x="37" y="0"/>
                    <a:pt x="21" y="9"/>
                    <a:pt x="9" y="21"/>
                  </a:cubicBezTo>
                  <a:cubicBezTo>
                    <a:pt x="0" y="40"/>
                    <a:pt x="0" y="70"/>
                    <a:pt x="20" y="90"/>
                  </a:cubicBezTo>
                  <a:lnTo>
                    <a:pt x="431" y="432"/>
                  </a:lnTo>
                  <a:cubicBezTo>
                    <a:pt x="441" y="442"/>
                    <a:pt x="451" y="452"/>
                    <a:pt x="460" y="452"/>
                  </a:cubicBezTo>
                  <a:cubicBezTo>
                    <a:pt x="480" y="442"/>
                    <a:pt x="490" y="442"/>
                    <a:pt x="499" y="432"/>
                  </a:cubicBezTo>
                  <a:cubicBezTo>
                    <a:pt x="510" y="413"/>
                    <a:pt x="510" y="384"/>
                    <a:pt x="490" y="364"/>
                  </a:cubicBezTo>
                  <a:lnTo>
                    <a:pt x="78" y="11"/>
                  </a:lnTo>
                  <a:cubicBezTo>
                    <a:pt x="71" y="4"/>
                    <a:pt x="62" y="0"/>
                    <a:pt x="52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26"/>
            <p:cNvSpPr/>
            <p:nvPr/>
          </p:nvSpPr>
          <p:spPr>
            <a:xfrm>
              <a:off x="2648567" y="1883122"/>
              <a:ext cx="224909" cy="198672"/>
            </a:xfrm>
            <a:custGeom>
              <a:avLst/>
              <a:gdLst/>
              <a:ahLst/>
              <a:cxnLst/>
              <a:rect l="l" t="t" r="r" b="b"/>
              <a:pathLst>
                <a:path w="1363" h="1204" extrusionOk="0">
                  <a:moveTo>
                    <a:pt x="660" y="1"/>
                  </a:moveTo>
                  <a:cubicBezTo>
                    <a:pt x="643" y="1"/>
                    <a:pt x="625" y="2"/>
                    <a:pt x="608" y="3"/>
                  </a:cubicBezTo>
                  <a:cubicBezTo>
                    <a:pt x="412" y="33"/>
                    <a:pt x="226" y="160"/>
                    <a:pt x="137" y="356"/>
                  </a:cubicBezTo>
                  <a:cubicBezTo>
                    <a:pt x="0" y="650"/>
                    <a:pt x="128" y="1013"/>
                    <a:pt x="431" y="1150"/>
                  </a:cubicBezTo>
                  <a:cubicBezTo>
                    <a:pt x="512" y="1186"/>
                    <a:pt x="596" y="1204"/>
                    <a:pt x="678" y="1204"/>
                  </a:cubicBezTo>
                  <a:cubicBezTo>
                    <a:pt x="907" y="1204"/>
                    <a:pt x="1125" y="1072"/>
                    <a:pt x="1225" y="856"/>
                  </a:cubicBezTo>
                  <a:cubicBezTo>
                    <a:pt x="1363" y="552"/>
                    <a:pt x="1225" y="199"/>
                    <a:pt x="931" y="62"/>
                  </a:cubicBezTo>
                  <a:cubicBezTo>
                    <a:pt x="841" y="21"/>
                    <a:pt x="751" y="1"/>
                    <a:pt x="660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26"/>
            <p:cNvSpPr/>
            <p:nvPr/>
          </p:nvSpPr>
          <p:spPr>
            <a:xfrm>
              <a:off x="2750378" y="1937741"/>
              <a:ext cx="63199" cy="55278"/>
            </a:xfrm>
            <a:custGeom>
              <a:avLst/>
              <a:gdLst/>
              <a:ahLst/>
              <a:cxnLst/>
              <a:rect l="l" t="t" r="r" b="b"/>
              <a:pathLst>
                <a:path w="383" h="335" extrusionOk="0">
                  <a:moveTo>
                    <a:pt x="195" y="0"/>
                  </a:moveTo>
                  <a:cubicBezTo>
                    <a:pt x="130" y="0"/>
                    <a:pt x="69" y="39"/>
                    <a:pt x="40" y="103"/>
                  </a:cubicBezTo>
                  <a:cubicBezTo>
                    <a:pt x="1" y="182"/>
                    <a:pt x="40" y="280"/>
                    <a:pt x="128" y="319"/>
                  </a:cubicBezTo>
                  <a:cubicBezTo>
                    <a:pt x="149" y="329"/>
                    <a:pt x="171" y="334"/>
                    <a:pt x="194" y="334"/>
                  </a:cubicBezTo>
                  <a:cubicBezTo>
                    <a:pt x="255" y="334"/>
                    <a:pt x="315" y="298"/>
                    <a:pt x="343" y="241"/>
                  </a:cubicBezTo>
                  <a:cubicBezTo>
                    <a:pt x="383" y="153"/>
                    <a:pt x="343" y="55"/>
                    <a:pt x="265" y="16"/>
                  </a:cubicBezTo>
                  <a:cubicBezTo>
                    <a:pt x="242" y="5"/>
                    <a:pt x="218" y="0"/>
                    <a:pt x="195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26"/>
            <p:cNvSpPr/>
            <p:nvPr/>
          </p:nvSpPr>
          <p:spPr>
            <a:xfrm>
              <a:off x="2648567" y="1883618"/>
              <a:ext cx="202302" cy="198177"/>
            </a:xfrm>
            <a:custGeom>
              <a:avLst/>
              <a:gdLst/>
              <a:ahLst/>
              <a:cxnLst/>
              <a:rect l="l" t="t" r="r" b="b"/>
              <a:pathLst>
                <a:path w="1226" h="1201" extrusionOk="0">
                  <a:moveTo>
                    <a:pt x="608" y="0"/>
                  </a:moveTo>
                  <a:lnTo>
                    <a:pt x="608" y="0"/>
                  </a:lnTo>
                  <a:cubicBezTo>
                    <a:pt x="412" y="30"/>
                    <a:pt x="226" y="157"/>
                    <a:pt x="137" y="353"/>
                  </a:cubicBezTo>
                  <a:cubicBezTo>
                    <a:pt x="0" y="647"/>
                    <a:pt x="128" y="1010"/>
                    <a:pt x="431" y="1147"/>
                  </a:cubicBezTo>
                  <a:cubicBezTo>
                    <a:pt x="512" y="1183"/>
                    <a:pt x="596" y="1201"/>
                    <a:pt x="678" y="1201"/>
                  </a:cubicBezTo>
                  <a:cubicBezTo>
                    <a:pt x="907" y="1201"/>
                    <a:pt x="1125" y="1069"/>
                    <a:pt x="1225" y="853"/>
                  </a:cubicBezTo>
                  <a:lnTo>
                    <a:pt x="1225" y="853"/>
                  </a:lnTo>
                  <a:cubicBezTo>
                    <a:pt x="1147" y="982"/>
                    <a:pt x="1017" y="1036"/>
                    <a:pt x="882" y="1036"/>
                  </a:cubicBezTo>
                  <a:cubicBezTo>
                    <a:pt x="645" y="1036"/>
                    <a:pt x="390" y="871"/>
                    <a:pt x="353" y="647"/>
                  </a:cubicBezTo>
                  <a:cubicBezTo>
                    <a:pt x="304" y="304"/>
                    <a:pt x="608" y="0"/>
                    <a:pt x="608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26"/>
            <p:cNvSpPr/>
            <p:nvPr/>
          </p:nvSpPr>
          <p:spPr>
            <a:xfrm>
              <a:off x="2523985" y="1776691"/>
              <a:ext cx="212038" cy="197517"/>
            </a:xfrm>
            <a:custGeom>
              <a:avLst/>
              <a:gdLst/>
              <a:ahLst/>
              <a:cxnLst/>
              <a:rect l="l" t="t" r="r" b="b"/>
              <a:pathLst>
                <a:path w="1285" h="1197" extrusionOk="0">
                  <a:moveTo>
                    <a:pt x="608" y="0"/>
                  </a:moveTo>
                  <a:cubicBezTo>
                    <a:pt x="369" y="0"/>
                    <a:pt x="140" y="143"/>
                    <a:pt x="50" y="384"/>
                  </a:cubicBezTo>
                  <a:cubicBezTo>
                    <a:pt x="10" y="491"/>
                    <a:pt x="1" y="600"/>
                    <a:pt x="21" y="707"/>
                  </a:cubicBezTo>
                  <a:cubicBezTo>
                    <a:pt x="60" y="903"/>
                    <a:pt x="197" y="1079"/>
                    <a:pt x="393" y="1158"/>
                  </a:cubicBezTo>
                  <a:cubicBezTo>
                    <a:pt x="464" y="1184"/>
                    <a:pt x="536" y="1197"/>
                    <a:pt x="607" y="1197"/>
                  </a:cubicBezTo>
                  <a:cubicBezTo>
                    <a:pt x="850" y="1197"/>
                    <a:pt x="1076" y="1050"/>
                    <a:pt x="1167" y="815"/>
                  </a:cubicBezTo>
                  <a:cubicBezTo>
                    <a:pt x="1284" y="502"/>
                    <a:pt x="1138" y="158"/>
                    <a:pt x="824" y="41"/>
                  </a:cubicBezTo>
                  <a:cubicBezTo>
                    <a:pt x="754" y="13"/>
                    <a:pt x="680" y="0"/>
                    <a:pt x="60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26"/>
            <p:cNvSpPr/>
            <p:nvPr/>
          </p:nvSpPr>
          <p:spPr>
            <a:xfrm>
              <a:off x="2575798" y="1827019"/>
              <a:ext cx="61549" cy="55113"/>
            </a:xfrm>
            <a:custGeom>
              <a:avLst/>
              <a:gdLst/>
              <a:ahLst/>
              <a:cxnLst/>
              <a:rect l="l" t="t" r="r" b="b"/>
              <a:pathLst>
                <a:path w="373" h="334" extrusionOk="0">
                  <a:moveTo>
                    <a:pt x="187" y="1"/>
                  </a:moveTo>
                  <a:cubicBezTo>
                    <a:pt x="118" y="1"/>
                    <a:pt x="53" y="39"/>
                    <a:pt x="30" y="108"/>
                  </a:cubicBezTo>
                  <a:cubicBezTo>
                    <a:pt x="1" y="197"/>
                    <a:pt x="40" y="284"/>
                    <a:pt x="128" y="324"/>
                  </a:cubicBezTo>
                  <a:cubicBezTo>
                    <a:pt x="145" y="330"/>
                    <a:pt x="163" y="333"/>
                    <a:pt x="182" y="333"/>
                  </a:cubicBezTo>
                  <a:cubicBezTo>
                    <a:pt x="247" y="333"/>
                    <a:pt x="313" y="294"/>
                    <a:pt x="343" y="226"/>
                  </a:cubicBezTo>
                  <a:cubicBezTo>
                    <a:pt x="373" y="147"/>
                    <a:pt x="334" y="49"/>
                    <a:pt x="245" y="10"/>
                  </a:cubicBezTo>
                  <a:cubicBezTo>
                    <a:pt x="226" y="4"/>
                    <a:pt x="206" y="1"/>
                    <a:pt x="187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26"/>
            <p:cNvSpPr/>
            <p:nvPr/>
          </p:nvSpPr>
          <p:spPr>
            <a:xfrm>
              <a:off x="2527285" y="1783292"/>
              <a:ext cx="208738" cy="190917"/>
            </a:xfrm>
            <a:custGeom>
              <a:avLst/>
              <a:gdLst/>
              <a:ahLst/>
              <a:cxnLst/>
              <a:rect l="l" t="t" r="r" b="b"/>
              <a:pathLst>
                <a:path w="1265" h="1157" extrusionOk="0">
                  <a:moveTo>
                    <a:pt x="804" y="1"/>
                  </a:moveTo>
                  <a:lnTo>
                    <a:pt x="804" y="1"/>
                  </a:lnTo>
                  <a:cubicBezTo>
                    <a:pt x="1176" y="187"/>
                    <a:pt x="1010" y="795"/>
                    <a:pt x="657" y="873"/>
                  </a:cubicBezTo>
                  <a:cubicBezTo>
                    <a:pt x="616" y="883"/>
                    <a:pt x="576" y="887"/>
                    <a:pt x="537" y="887"/>
                  </a:cubicBezTo>
                  <a:cubicBezTo>
                    <a:pt x="250" y="887"/>
                    <a:pt x="1" y="667"/>
                    <a:pt x="1" y="667"/>
                  </a:cubicBezTo>
                  <a:lnTo>
                    <a:pt x="1" y="667"/>
                  </a:lnTo>
                  <a:cubicBezTo>
                    <a:pt x="40" y="863"/>
                    <a:pt x="177" y="1039"/>
                    <a:pt x="373" y="1118"/>
                  </a:cubicBezTo>
                  <a:cubicBezTo>
                    <a:pt x="444" y="1144"/>
                    <a:pt x="516" y="1157"/>
                    <a:pt x="587" y="1157"/>
                  </a:cubicBezTo>
                  <a:cubicBezTo>
                    <a:pt x="830" y="1157"/>
                    <a:pt x="1056" y="1010"/>
                    <a:pt x="1147" y="775"/>
                  </a:cubicBezTo>
                  <a:cubicBezTo>
                    <a:pt x="1264" y="462"/>
                    <a:pt x="1118" y="118"/>
                    <a:pt x="804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26"/>
            <p:cNvSpPr/>
            <p:nvPr/>
          </p:nvSpPr>
          <p:spPr>
            <a:xfrm>
              <a:off x="2541806" y="1953417"/>
              <a:ext cx="174746" cy="154779"/>
            </a:xfrm>
            <a:custGeom>
              <a:avLst/>
              <a:gdLst/>
              <a:ahLst/>
              <a:cxnLst/>
              <a:rect l="l" t="t" r="r" b="b"/>
              <a:pathLst>
                <a:path w="1059" h="938" extrusionOk="0">
                  <a:moveTo>
                    <a:pt x="531" y="0"/>
                  </a:moveTo>
                  <a:cubicBezTo>
                    <a:pt x="479" y="0"/>
                    <a:pt x="425" y="9"/>
                    <a:pt x="373" y="28"/>
                  </a:cubicBezTo>
                  <a:cubicBezTo>
                    <a:pt x="128" y="106"/>
                    <a:pt x="0" y="381"/>
                    <a:pt x="89" y="626"/>
                  </a:cubicBezTo>
                  <a:cubicBezTo>
                    <a:pt x="118" y="705"/>
                    <a:pt x="167" y="783"/>
                    <a:pt x="226" y="831"/>
                  </a:cubicBezTo>
                  <a:cubicBezTo>
                    <a:pt x="312" y="898"/>
                    <a:pt x="417" y="938"/>
                    <a:pt x="528" y="938"/>
                  </a:cubicBezTo>
                  <a:cubicBezTo>
                    <a:pt x="580" y="938"/>
                    <a:pt x="633" y="929"/>
                    <a:pt x="686" y="910"/>
                  </a:cubicBezTo>
                  <a:cubicBezTo>
                    <a:pt x="932" y="822"/>
                    <a:pt x="1059" y="557"/>
                    <a:pt x="971" y="313"/>
                  </a:cubicBezTo>
                  <a:cubicBezTo>
                    <a:pt x="901" y="120"/>
                    <a:pt x="723" y="0"/>
                    <a:pt x="53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26"/>
            <p:cNvSpPr/>
            <p:nvPr/>
          </p:nvSpPr>
          <p:spPr>
            <a:xfrm>
              <a:off x="2583883" y="2006550"/>
              <a:ext cx="48678" cy="43068"/>
            </a:xfrm>
            <a:custGeom>
              <a:avLst/>
              <a:gdLst/>
              <a:ahLst/>
              <a:cxnLst/>
              <a:rect l="l" t="t" r="r" b="b"/>
              <a:pathLst>
                <a:path w="295" h="261" extrusionOk="0">
                  <a:moveTo>
                    <a:pt x="147" y="0"/>
                  </a:moveTo>
                  <a:cubicBezTo>
                    <a:pt x="131" y="0"/>
                    <a:pt x="114" y="3"/>
                    <a:pt x="98" y="10"/>
                  </a:cubicBezTo>
                  <a:cubicBezTo>
                    <a:pt x="30" y="30"/>
                    <a:pt x="0" y="108"/>
                    <a:pt x="20" y="176"/>
                  </a:cubicBezTo>
                  <a:cubicBezTo>
                    <a:pt x="43" y="231"/>
                    <a:pt x="91" y="261"/>
                    <a:pt x="145" y="261"/>
                  </a:cubicBezTo>
                  <a:cubicBezTo>
                    <a:pt x="158" y="261"/>
                    <a:pt x="173" y="259"/>
                    <a:pt x="187" y="255"/>
                  </a:cubicBezTo>
                  <a:cubicBezTo>
                    <a:pt x="255" y="226"/>
                    <a:pt x="294" y="157"/>
                    <a:pt x="265" y="89"/>
                  </a:cubicBezTo>
                  <a:cubicBezTo>
                    <a:pt x="250" y="35"/>
                    <a:pt x="200" y="0"/>
                    <a:pt x="14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26"/>
            <p:cNvSpPr/>
            <p:nvPr/>
          </p:nvSpPr>
          <p:spPr>
            <a:xfrm>
              <a:off x="2579098" y="1953417"/>
              <a:ext cx="137453" cy="154779"/>
            </a:xfrm>
            <a:custGeom>
              <a:avLst/>
              <a:gdLst/>
              <a:ahLst/>
              <a:cxnLst/>
              <a:rect l="l" t="t" r="r" b="b"/>
              <a:pathLst>
                <a:path w="833" h="938" extrusionOk="0">
                  <a:moveTo>
                    <a:pt x="305" y="0"/>
                  </a:moveTo>
                  <a:cubicBezTo>
                    <a:pt x="253" y="0"/>
                    <a:pt x="199" y="9"/>
                    <a:pt x="147" y="28"/>
                  </a:cubicBezTo>
                  <a:cubicBezTo>
                    <a:pt x="172" y="22"/>
                    <a:pt x="197" y="19"/>
                    <a:pt x="221" y="19"/>
                  </a:cubicBezTo>
                  <a:cubicBezTo>
                    <a:pt x="500" y="19"/>
                    <a:pt x="662" y="418"/>
                    <a:pt x="500" y="626"/>
                  </a:cubicBezTo>
                  <a:cubicBezTo>
                    <a:pt x="356" y="823"/>
                    <a:pt x="58" y="832"/>
                    <a:pt x="7" y="832"/>
                  </a:cubicBezTo>
                  <a:cubicBezTo>
                    <a:pt x="3" y="832"/>
                    <a:pt x="0" y="831"/>
                    <a:pt x="0" y="831"/>
                  </a:cubicBezTo>
                  <a:lnTo>
                    <a:pt x="0" y="831"/>
                  </a:lnTo>
                  <a:cubicBezTo>
                    <a:pt x="86" y="898"/>
                    <a:pt x="191" y="938"/>
                    <a:pt x="302" y="938"/>
                  </a:cubicBezTo>
                  <a:cubicBezTo>
                    <a:pt x="354" y="938"/>
                    <a:pt x="407" y="929"/>
                    <a:pt x="460" y="910"/>
                  </a:cubicBezTo>
                  <a:cubicBezTo>
                    <a:pt x="706" y="822"/>
                    <a:pt x="833" y="557"/>
                    <a:pt x="745" y="313"/>
                  </a:cubicBezTo>
                  <a:cubicBezTo>
                    <a:pt x="675" y="120"/>
                    <a:pt x="497" y="0"/>
                    <a:pt x="305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26"/>
            <p:cNvSpPr/>
            <p:nvPr/>
          </p:nvSpPr>
          <p:spPr>
            <a:xfrm>
              <a:off x="1081802" y="2504548"/>
              <a:ext cx="562849" cy="617797"/>
            </a:xfrm>
            <a:custGeom>
              <a:avLst/>
              <a:gdLst/>
              <a:ahLst/>
              <a:cxnLst/>
              <a:rect l="l" t="t" r="r" b="b"/>
              <a:pathLst>
                <a:path w="3411" h="3744" extrusionOk="0">
                  <a:moveTo>
                    <a:pt x="3214" y="0"/>
                  </a:moveTo>
                  <a:lnTo>
                    <a:pt x="3214" y="0"/>
                  </a:lnTo>
                  <a:cubicBezTo>
                    <a:pt x="2922" y="274"/>
                    <a:pt x="2654" y="360"/>
                    <a:pt x="2433" y="360"/>
                  </a:cubicBezTo>
                  <a:cubicBezTo>
                    <a:pt x="2062" y="360"/>
                    <a:pt x="1823" y="118"/>
                    <a:pt x="1823" y="118"/>
                  </a:cubicBezTo>
                  <a:cubicBezTo>
                    <a:pt x="1741" y="897"/>
                    <a:pt x="1456" y="1070"/>
                    <a:pt x="1219" y="1070"/>
                  </a:cubicBezTo>
                  <a:cubicBezTo>
                    <a:pt x="1030" y="1070"/>
                    <a:pt x="872" y="960"/>
                    <a:pt x="872" y="960"/>
                  </a:cubicBezTo>
                  <a:lnTo>
                    <a:pt x="872" y="960"/>
                  </a:lnTo>
                  <a:cubicBezTo>
                    <a:pt x="1039" y="1970"/>
                    <a:pt x="0" y="2225"/>
                    <a:pt x="0" y="2225"/>
                  </a:cubicBezTo>
                  <a:cubicBezTo>
                    <a:pt x="303" y="2548"/>
                    <a:pt x="264" y="2901"/>
                    <a:pt x="166" y="3136"/>
                  </a:cubicBezTo>
                  <a:cubicBezTo>
                    <a:pt x="108" y="3303"/>
                    <a:pt x="147" y="3489"/>
                    <a:pt x="274" y="3616"/>
                  </a:cubicBezTo>
                  <a:lnTo>
                    <a:pt x="303" y="3645"/>
                  </a:lnTo>
                  <a:cubicBezTo>
                    <a:pt x="323" y="3656"/>
                    <a:pt x="333" y="3665"/>
                    <a:pt x="343" y="3675"/>
                  </a:cubicBezTo>
                  <a:cubicBezTo>
                    <a:pt x="413" y="3722"/>
                    <a:pt x="493" y="3744"/>
                    <a:pt x="575" y="3744"/>
                  </a:cubicBezTo>
                  <a:cubicBezTo>
                    <a:pt x="665" y="3744"/>
                    <a:pt x="756" y="3717"/>
                    <a:pt x="833" y="3665"/>
                  </a:cubicBezTo>
                  <a:cubicBezTo>
                    <a:pt x="957" y="3582"/>
                    <a:pt x="1128" y="3503"/>
                    <a:pt x="1331" y="3503"/>
                  </a:cubicBezTo>
                  <a:cubicBezTo>
                    <a:pt x="1463" y="3503"/>
                    <a:pt x="1609" y="3537"/>
                    <a:pt x="1764" y="3626"/>
                  </a:cubicBezTo>
                  <a:cubicBezTo>
                    <a:pt x="1764" y="3626"/>
                    <a:pt x="1784" y="2558"/>
                    <a:pt x="2803" y="2489"/>
                  </a:cubicBezTo>
                  <a:cubicBezTo>
                    <a:pt x="2803" y="2489"/>
                    <a:pt x="2078" y="1842"/>
                    <a:pt x="3410" y="1392"/>
                  </a:cubicBezTo>
                  <a:cubicBezTo>
                    <a:pt x="3410" y="1392"/>
                    <a:pt x="2665" y="931"/>
                    <a:pt x="321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26"/>
            <p:cNvSpPr/>
            <p:nvPr/>
          </p:nvSpPr>
          <p:spPr>
            <a:xfrm>
              <a:off x="1127015" y="2672528"/>
              <a:ext cx="354276" cy="438597"/>
            </a:xfrm>
            <a:custGeom>
              <a:avLst/>
              <a:gdLst/>
              <a:ahLst/>
              <a:cxnLst/>
              <a:rect l="l" t="t" r="r" b="b"/>
              <a:pathLst>
                <a:path w="2147" h="2658" extrusionOk="0">
                  <a:moveTo>
                    <a:pt x="2091" y="1"/>
                  </a:moveTo>
                  <a:cubicBezTo>
                    <a:pt x="2076" y="1"/>
                    <a:pt x="2060" y="9"/>
                    <a:pt x="2048" y="21"/>
                  </a:cubicBezTo>
                  <a:lnTo>
                    <a:pt x="0" y="2598"/>
                  </a:lnTo>
                  <a:lnTo>
                    <a:pt x="29" y="2627"/>
                  </a:lnTo>
                  <a:cubicBezTo>
                    <a:pt x="49" y="2638"/>
                    <a:pt x="59" y="2647"/>
                    <a:pt x="69" y="2657"/>
                  </a:cubicBezTo>
                  <a:lnTo>
                    <a:pt x="2127" y="80"/>
                  </a:lnTo>
                  <a:cubicBezTo>
                    <a:pt x="2146" y="60"/>
                    <a:pt x="2137" y="31"/>
                    <a:pt x="2117" y="11"/>
                  </a:cubicBezTo>
                  <a:cubicBezTo>
                    <a:pt x="2110" y="4"/>
                    <a:pt x="2100" y="1"/>
                    <a:pt x="2091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26"/>
            <p:cNvSpPr/>
            <p:nvPr/>
          </p:nvSpPr>
          <p:spPr>
            <a:xfrm>
              <a:off x="1194999" y="2994461"/>
              <a:ext cx="129368" cy="30857"/>
            </a:xfrm>
            <a:custGeom>
              <a:avLst/>
              <a:gdLst/>
              <a:ahLst/>
              <a:cxnLst/>
              <a:rect l="l" t="t" r="r" b="b"/>
              <a:pathLst>
                <a:path w="784" h="187" extrusionOk="0">
                  <a:moveTo>
                    <a:pt x="725" y="1"/>
                  </a:moveTo>
                  <a:lnTo>
                    <a:pt x="49" y="88"/>
                  </a:lnTo>
                  <a:cubicBezTo>
                    <a:pt x="20" y="88"/>
                    <a:pt x="0" y="118"/>
                    <a:pt x="0" y="138"/>
                  </a:cubicBezTo>
                  <a:cubicBezTo>
                    <a:pt x="9" y="157"/>
                    <a:pt x="9" y="167"/>
                    <a:pt x="20" y="177"/>
                  </a:cubicBezTo>
                  <a:cubicBezTo>
                    <a:pt x="29" y="177"/>
                    <a:pt x="49" y="186"/>
                    <a:pt x="59" y="186"/>
                  </a:cubicBezTo>
                  <a:lnTo>
                    <a:pt x="735" y="99"/>
                  </a:lnTo>
                  <a:cubicBezTo>
                    <a:pt x="764" y="88"/>
                    <a:pt x="784" y="69"/>
                    <a:pt x="784" y="40"/>
                  </a:cubicBezTo>
                  <a:cubicBezTo>
                    <a:pt x="774" y="10"/>
                    <a:pt x="754" y="1"/>
                    <a:pt x="725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26"/>
            <p:cNvSpPr/>
            <p:nvPr/>
          </p:nvSpPr>
          <p:spPr>
            <a:xfrm>
              <a:off x="1278988" y="2887700"/>
              <a:ext cx="129533" cy="30857"/>
            </a:xfrm>
            <a:custGeom>
              <a:avLst/>
              <a:gdLst/>
              <a:ahLst/>
              <a:cxnLst/>
              <a:rect l="l" t="t" r="r" b="b"/>
              <a:pathLst>
                <a:path w="785" h="187" extrusionOk="0">
                  <a:moveTo>
                    <a:pt x="726" y="1"/>
                  </a:moveTo>
                  <a:lnTo>
                    <a:pt x="49" y="89"/>
                  </a:lnTo>
                  <a:cubicBezTo>
                    <a:pt x="20" y="99"/>
                    <a:pt x="1" y="119"/>
                    <a:pt x="10" y="148"/>
                  </a:cubicBezTo>
                  <a:cubicBezTo>
                    <a:pt x="10" y="158"/>
                    <a:pt x="20" y="167"/>
                    <a:pt x="30" y="177"/>
                  </a:cubicBezTo>
                  <a:cubicBezTo>
                    <a:pt x="40" y="187"/>
                    <a:pt x="49" y="187"/>
                    <a:pt x="59" y="187"/>
                  </a:cubicBezTo>
                  <a:lnTo>
                    <a:pt x="735" y="99"/>
                  </a:lnTo>
                  <a:cubicBezTo>
                    <a:pt x="765" y="99"/>
                    <a:pt x="785" y="79"/>
                    <a:pt x="785" y="50"/>
                  </a:cubicBezTo>
                  <a:cubicBezTo>
                    <a:pt x="774" y="21"/>
                    <a:pt x="755" y="1"/>
                    <a:pt x="726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26"/>
            <p:cNvSpPr/>
            <p:nvPr/>
          </p:nvSpPr>
          <p:spPr>
            <a:xfrm>
              <a:off x="1214305" y="2874334"/>
              <a:ext cx="26072" cy="115342"/>
            </a:xfrm>
            <a:custGeom>
              <a:avLst/>
              <a:gdLst/>
              <a:ahLst/>
              <a:cxnLst/>
              <a:rect l="l" t="t" r="r" b="b"/>
              <a:pathLst>
                <a:path w="158" h="699" extrusionOk="0">
                  <a:moveTo>
                    <a:pt x="56" y="1"/>
                  </a:moveTo>
                  <a:cubicBezTo>
                    <a:pt x="50" y="1"/>
                    <a:pt x="45" y="2"/>
                    <a:pt x="40" y="4"/>
                  </a:cubicBezTo>
                  <a:cubicBezTo>
                    <a:pt x="20" y="4"/>
                    <a:pt x="1" y="23"/>
                    <a:pt x="1" y="52"/>
                  </a:cubicBezTo>
                  <a:lnTo>
                    <a:pt x="59" y="650"/>
                  </a:lnTo>
                  <a:cubicBezTo>
                    <a:pt x="59" y="670"/>
                    <a:pt x="69" y="679"/>
                    <a:pt x="79" y="689"/>
                  </a:cubicBezTo>
                  <a:cubicBezTo>
                    <a:pt x="88" y="699"/>
                    <a:pt x="99" y="699"/>
                    <a:pt x="108" y="699"/>
                  </a:cubicBezTo>
                  <a:cubicBezTo>
                    <a:pt x="138" y="699"/>
                    <a:pt x="157" y="670"/>
                    <a:pt x="157" y="640"/>
                  </a:cubicBezTo>
                  <a:lnTo>
                    <a:pt x="99" y="43"/>
                  </a:lnTo>
                  <a:cubicBezTo>
                    <a:pt x="99" y="18"/>
                    <a:pt x="79" y="1"/>
                    <a:pt x="56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26"/>
            <p:cNvSpPr/>
            <p:nvPr/>
          </p:nvSpPr>
          <p:spPr>
            <a:xfrm>
              <a:off x="1354893" y="2791830"/>
              <a:ext cx="119797" cy="31352"/>
            </a:xfrm>
            <a:custGeom>
              <a:avLst/>
              <a:gdLst/>
              <a:ahLst/>
              <a:cxnLst/>
              <a:rect l="l" t="t" r="r" b="b"/>
              <a:pathLst>
                <a:path w="726" h="190" extrusionOk="0">
                  <a:moveTo>
                    <a:pt x="682" y="1"/>
                  </a:moveTo>
                  <a:cubicBezTo>
                    <a:pt x="677" y="1"/>
                    <a:pt x="672" y="2"/>
                    <a:pt x="667" y="3"/>
                  </a:cubicBezTo>
                  <a:lnTo>
                    <a:pt x="50" y="92"/>
                  </a:lnTo>
                  <a:cubicBezTo>
                    <a:pt x="20" y="101"/>
                    <a:pt x="1" y="121"/>
                    <a:pt x="11" y="151"/>
                  </a:cubicBezTo>
                  <a:cubicBezTo>
                    <a:pt x="11" y="160"/>
                    <a:pt x="20" y="170"/>
                    <a:pt x="31" y="180"/>
                  </a:cubicBezTo>
                  <a:cubicBezTo>
                    <a:pt x="40" y="190"/>
                    <a:pt x="50" y="190"/>
                    <a:pt x="60" y="190"/>
                  </a:cubicBezTo>
                  <a:lnTo>
                    <a:pt x="687" y="101"/>
                  </a:lnTo>
                  <a:cubicBezTo>
                    <a:pt x="706" y="92"/>
                    <a:pt x="726" y="72"/>
                    <a:pt x="726" y="43"/>
                  </a:cubicBezTo>
                  <a:cubicBezTo>
                    <a:pt x="718" y="19"/>
                    <a:pt x="703" y="1"/>
                    <a:pt x="682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26"/>
            <p:cNvSpPr/>
            <p:nvPr/>
          </p:nvSpPr>
          <p:spPr>
            <a:xfrm>
              <a:off x="1422877" y="2708170"/>
              <a:ext cx="118312" cy="32507"/>
            </a:xfrm>
            <a:custGeom>
              <a:avLst/>
              <a:gdLst/>
              <a:ahLst/>
              <a:cxnLst/>
              <a:rect l="l" t="t" r="r" b="b"/>
              <a:pathLst>
                <a:path w="717" h="197" extrusionOk="0">
                  <a:moveTo>
                    <a:pt x="657" y="1"/>
                  </a:moveTo>
                  <a:lnTo>
                    <a:pt x="40" y="99"/>
                  </a:lnTo>
                  <a:cubicBezTo>
                    <a:pt x="11" y="99"/>
                    <a:pt x="0" y="129"/>
                    <a:pt x="0" y="148"/>
                  </a:cubicBezTo>
                  <a:cubicBezTo>
                    <a:pt x="0" y="168"/>
                    <a:pt x="11" y="177"/>
                    <a:pt x="20" y="187"/>
                  </a:cubicBezTo>
                  <a:cubicBezTo>
                    <a:pt x="30" y="187"/>
                    <a:pt x="40" y="197"/>
                    <a:pt x="59" y="197"/>
                  </a:cubicBezTo>
                  <a:lnTo>
                    <a:pt x="677" y="99"/>
                  </a:lnTo>
                  <a:cubicBezTo>
                    <a:pt x="696" y="99"/>
                    <a:pt x="716" y="70"/>
                    <a:pt x="716" y="40"/>
                  </a:cubicBezTo>
                  <a:cubicBezTo>
                    <a:pt x="706" y="20"/>
                    <a:pt x="686" y="1"/>
                    <a:pt x="65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26"/>
            <p:cNvSpPr/>
            <p:nvPr/>
          </p:nvSpPr>
          <p:spPr>
            <a:xfrm>
              <a:off x="1303245" y="2776154"/>
              <a:ext cx="24421" cy="105276"/>
            </a:xfrm>
            <a:custGeom>
              <a:avLst/>
              <a:gdLst/>
              <a:ahLst/>
              <a:cxnLst/>
              <a:rect l="l" t="t" r="r" b="b"/>
              <a:pathLst>
                <a:path w="148" h="638" extrusionOk="0">
                  <a:moveTo>
                    <a:pt x="39" y="0"/>
                  </a:moveTo>
                  <a:cubicBezTo>
                    <a:pt x="20" y="0"/>
                    <a:pt x="0" y="30"/>
                    <a:pt x="0" y="59"/>
                  </a:cubicBezTo>
                  <a:lnTo>
                    <a:pt x="39" y="588"/>
                  </a:lnTo>
                  <a:cubicBezTo>
                    <a:pt x="50" y="608"/>
                    <a:pt x="50" y="618"/>
                    <a:pt x="59" y="628"/>
                  </a:cubicBezTo>
                  <a:cubicBezTo>
                    <a:pt x="69" y="628"/>
                    <a:pt x="89" y="638"/>
                    <a:pt x="98" y="638"/>
                  </a:cubicBezTo>
                  <a:cubicBezTo>
                    <a:pt x="128" y="628"/>
                    <a:pt x="148" y="608"/>
                    <a:pt x="137" y="579"/>
                  </a:cubicBezTo>
                  <a:lnTo>
                    <a:pt x="98" y="50"/>
                  </a:lnTo>
                  <a:cubicBezTo>
                    <a:pt x="98" y="20"/>
                    <a:pt x="69" y="0"/>
                    <a:pt x="39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26"/>
            <p:cNvSpPr/>
            <p:nvPr/>
          </p:nvSpPr>
          <p:spPr>
            <a:xfrm>
              <a:off x="1384099" y="2674343"/>
              <a:ext cx="24421" cy="105111"/>
            </a:xfrm>
            <a:custGeom>
              <a:avLst/>
              <a:gdLst/>
              <a:ahLst/>
              <a:cxnLst/>
              <a:rect l="l" t="t" r="r" b="b"/>
              <a:pathLst>
                <a:path w="148" h="637" extrusionOk="0">
                  <a:moveTo>
                    <a:pt x="50" y="0"/>
                  </a:moveTo>
                  <a:cubicBezTo>
                    <a:pt x="20" y="10"/>
                    <a:pt x="0" y="29"/>
                    <a:pt x="0" y="59"/>
                  </a:cubicBezTo>
                  <a:lnTo>
                    <a:pt x="50" y="588"/>
                  </a:lnTo>
                  <a:cubicBezTo>
                    <a:pt x="50" y="608"/>
                    <a:pt x="50" y="617"/>
                    <a:pt x="69" y="628"/>
                  </a:cubicBezTo>
                  <a:cubicBezTo>
                    <a:pt x="69" y="628"/>
                    <a:pt x="89" y="637"/>
                    <a:pt x="98" y="637"/>
                  </a:cubicBezTo>
                  <a:cubicBezTo>
                    <a:pt x="128" y="637"/>
                    <a:pt x="148" y="608"/>
                    <a:pt x="148" y="578"/>
                  </a:cubicBezTo>
                  <a:lnTo>
                    <a:pt x="98" y="49"/>
                  </a:lnTo>
                  <a:cubicBezTo>
                    <a:pt x="98" y="20"/>
                    <a:pt x="69" y="0"/>
                    <a:pt x="50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26"/>
            <p:cNvSpPr/>
            <p:nvPr/>
          </p:nvSpPr>
          <p:spPr>
            <a:xfrm>
              <a:off x="522255" y="2506198"/>
              <a:ext cx="562849" cy="612022"/>
            </a:xfrm>
            <a:custGeom>
              <a:avLst/>
              <a:gdLst/>
              <a:ahLst/>
              <a:cxnLst/>
              <a:rect l="l" t="t" r="r" b="b"/>
              <a:pathLst>
                <a:path w="3411" h="3709" extrusionOk="0">
                  <a:moveTo>
                    <a:pt x="177" y="0"/>
                  </a:moveTo>
                  <a:lnTo>
                    <a:pt x="177" y="0"/>
                  </a:lnTo>
                  <a:cubicBezTo>
                    <a:pt x="735" y="921"/>
                    <a:pt x="1" y="1392"/>
                    <a:pt x="1" y="1392"/>
                  </a:cubicBezTo>
                  <a:cubicBezTo>
                    <a:pt x="1333" y="1823"/>
                    <a:pt x="618" y="2489"/>
                    <a:pt x="618" y="2489"/>
                  </a:cubicBezTo>
                  <a:cubicBezTo>
                    <a:pt x="1637" y="2538"/>
                    <a:pt x="1676" y="3606"/>
                    <a:pt x="1676" y="3606"/>
                  </a:cubicBezTo>
                  <a:cubicBezTo>
                    <a:pt x="1831" y="3515"/>
                    <a:pt x="1979" y="3480"/>
                    <a:pt x="2114" y="3480"/>
                  </a:cubicBezTo>
                  <a:cubicBezTo>
                    <a:pt x="2310" y="3480"/>
                    <a:pt x="2479" y="3554"/>
                    <a:pt x="2607" y="3635"/>
                  </a:cubicBezTo>
                  <a:cubicBezTo>
                    <a:pt x="2680" y="3684"/>
                    <a:pt x="2764" y="3709"/>
                    <a:pt x="2847" y="3709"/>
                  </a:cubicBezTo>
                  <a:cubicBezTo>
                    <a:pt x="2930" y="3709"/>
                    <a:pt x="3014" y="3684"/>
                    <a:pt x="3087" y="3635"/>
                  </a:cubicBezTo>
                  <a:cubicBezTo>
                    <a:pt x="3107" y="3635"/>
                    <a:pt x="3117" y="3626"/>
                    <a:pt x="3126" y="3606"/>
                  </a:cubicBezTo>
                  <a:cubicBezTo>
                    <a:pt x="3146" y="3596"/>
                    <a:pt x="3156" y="3587"/>
                    <a:pt x="3165" y="3577"/>
                  </a:cubicBezTo>
                  <a:cubicBezTo>
                    <a:pt x="3283" y="3450"/>
                    <a:pt x="3322" y="3263"/>
                    <a:pt x="3263" y="3097"/>
                  </a:cubicBezTo>
                  <a:cubicBezTo>
                    <a:pt x="3165" y="2871"/>
                    <a:pt x="3117" y="2518"/>
                    <a:pt x="3411" y="2185"/>
                  </a:cubicBezTo>
                  <a:cubicBezTo>
                    <a:pt x="3411" y="2185"/>
                    <a:pt x="2381" y="1941"/>
                    <a:pt x="2529" y="931"/>
                  </a:cubicBezTo>
                  <a:lnTo>
                    <a:pt x="2529" y="931"/>
                  </a:lnTo>
                  <a:cubicBezTo>
                    <a:pt x="2529" y="931"/>
                    <a:pt x="2369" y="1045"/>
                    <a:pt x="2179" y="1045"/>
                  </a:cubicBezTo>
                  <a:cubicBezTo>
                    <a:pt x="1945" y="1045"/>
                    <a:pt x="1664" y="872"/>
                    <a:pt x="1578" y="98"/>
                  </a:cubicBezTo>
                  <a:cubicBezTo>
                    <a:pt x="1578" y="98"/>
                    <a:pt x="1334" y="350"/>
                    <a:pt x="953" y="350"/>
                  </a:cubicBezTo>
                  <a:cubicBezTo>
                    <a:pt x="733" y="350"/>
                    <a:pt x="468" y="266"/>
                    <a:pt x="177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26"/>
            <p:cNvSpPr/>
            <p:nvPr/>
          </p:nvSpPr>
          <p:spPr>
            <a:xfrm>
              <a:off x="685449" y="2672528"/>
              <a:ext cx="359227" cy="433646"/>
            </a:xfrm>
            <a:custGeom>
              <a:avLst/>
              <a:gdLst/>
              <a:ahLst/>
              <a:cxnLst/>
              <a:rect l="l" t="t" r="r" b="b"/>
              <a:pathLst>
                <a:path w="2177" h="2628" extrusionOk="0">
                  <a:moveTo>
                    <a:pt x="47" y="1"/>
                  </a:moveTo>
                  <a:cubicBezTo>
                    <a:pt x="37" y="1"/>
                    <a:pt x="28" y="4"/>
                    <a:pt x="21" y="11"/>
                  </a:cubicBezTo>
                  <a:cubicBezTo>
                    <a:pt x="1" y="31"/>
                    <a:pt x="1" y="60"/>
                    <a:pt x="11" y="80"/>
                  </a:cubicBezTo>
                  <a:lnTo>
                    <a:pt x="2098" y="2627"/>
                  </a:lnTo>
                  <a:cubicBezTo>
                    <a:pt x="2118" y="2627"/>
                    <a:pt x="2128" y="2618"/>
                    <a:pt x="2137" y="2598"/>
                  </a:cubicBezTo>
                  <a:cubicBezTo>
                    <a:pt x="2157" y="2588"/>
                    <a:pt x="2167" y="2579"/>
                    <a:pt x="2176" y="2569"/>
                  </a:cubicBezTo>
                  <a:lnTo>
                    <a:pt x="89" y="21"/>
                  </a:lnTo>
                  <a:cubicBezTo>
                    <a:pt x="77" y="9"/>
                    <a:pt x="62" y="1"/>
                    <a:pt x="4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26"/>
            <p:cNvSpPr/>
            <p:nvPr/>
          </p:nvSpPr>
          <p:spPr>
            <a:xfrm>
              <a:off x="957220" y="2892485"/>
              <a:ext cx="27722" cy="129533"/>
            </a:xfrm>
            <a:custGeom>
              <a:avLst/>
              <a:gdLst/>
              <a:ahLst/>
              <a:cxnLst/>
              <a:rect l="l" t="t" r="r" b="b"/>
              <a:pathLst>
                <a:path w="168" h="785" extrusionOk="0">
                  <a:moveTo>
                    <a:pt x="118" y="1"/>
                  </a:moveTo>
                  <a:cubicBezTo>
                    <a:pt x="89" y="1"/>
                    <a:pt x="69" y="21"/>
                    <a:pt x="59" y="50"/>
                  </a:cubicBezTo>
                  <a:lnTo>
                    <a:pt x="0" y="726"/>
                  </a:lnTo>
                  <a:cubicBezTo>
                    <a:pt x="0" y="756"/>
                    <a:pt x="20" y="775"/>
                    <a:pt x="50" y="785"/>
                  </a:cubicBezTo>
                  <a:cubicBezTo>
                    <a:pt x="59" y="785"/>
                    <a:pt x="79" y="775"/>
                    <a:pt x="89" y="765"/>
                  </a:cubicBezTo>
                  <a:cubicBezTo>
                    <a:pt x="98" y="765"/>
                    <a:pt x="98" y="746"/>
                    <a:pt x="98" y="736"/>
                  </a:cubicBezTo>
                  <a:lnTo>
                    <a:pt x="157" y="60"/>
                  </a:lnTo>
                  <a:cubicBezTo>
                    <a:pt x="167" y="31"/>
                    <a:pt x="137" y="1"/>
                    <a:pt x="118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26"/>
            <p:cNvSpPr/>
            <p:nvPr/>
          </p:nvSpPr>
          <p:spPr>
            <a:xfrm>
              <a:off x="871580" y="2787539"/>
              <a:ext cx="27557" cy="129533"/>
            </a:xfrm>
            <a:custGeom>
              <a:avLst/>
              <a:gdLst/>
              <a:ahLst/>
              <a:cxnLst/>
              <a:rect l="l" t="t" r="r" b="b"/>
              <a:pathLst>
                <a:path w="167" h="785" extrusionOk="0">
                  <a:moveTo>
                    <a:pt x="118" y="0"/>
                  </a:moveTo>
                  <a:cubicBezTo>
                    <a:pt x="88" y="0"/>
                    <a:pt x="68" y="20"/>
                    <a:pt x="59" y="49"/>
                  </a:cubicBezTo>
                  <a:lnTo>
                    <a:pt x="0" y="726"/>
                  </a:lnTo>
                  <a:cubicBezTo>
                    <a:pt x="0" y="755"/>
                    <a:pt x="20" y="784"/>
                    <a:pt x="49" y="784"/>
                  </a:cubicBezTo>
                  <a:cubicBezTo>
                    <a:pt x="59" y="784"/>
                    <a:pt x="79" y="774"/>
                    <a:pt x="88" y="774"/>
                  </a:cubicBezTo>
                  <a:cubicBezTo>
                    <a:pt x="98" y="765"/>
                    <a:pt x="98" y="755"/>
                    <a:pt x="98" y="735"/>
                  </a:cubicBezTo>
                  <a:lnTo>
                    <a:pt x="157" y="59"/>
                  </a:lnTo>
                  <a:cubicBezTo>
                    <a:pt x="166" y="29"/>
                    <a:pt x="147" y="10"/>
                    <a:pt x="118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26"/>
            <p:cNvSpPr/>
            <p:nvPr/>
          </p:nvSpPr>
          <p:spPr>
            <a:xfrm>
              <a:off x="829503" y="2958984"/>
              <a:ext cx="116497" cy="27557"/>
            </a:xfrm>
            <a:custGeom>
              <a:avLst/>
              <a:gdLst/>
              <a:ahLst/>
              <a:cxnLst/>
              <a:rect l="l" t="t" r="r" b="b"/>
              <a:pathLst>
                <a:path w="706" h="167" extrusionOk="0">
                  <a:moveTo>
                    <a:pt x="59" y="0"/>
                  </a:moveTo>
                  <a:cubicBezTo>
                    <a:pt x="29" y="0"/>
                    <a:pt x="10" y="20"/>
                    <a:pt x="10" y="39"/>
                  </a:cubicBezTo>
                  <a:cubicBezTo>
                    <a:pt x="0" y="68"/>
                    <a:pt x="20" y="98"/>
                    <a:pt x="49" y="98"/>
                  </a:cubicBezTo>
                  <a:lnTo>
                    <a:pt x="647" y="166"/>
                  </a:lnTo>
                  <a:cubicBezTo>
                    <a:pt x="667" y="166"/>
                    <a:pt x="676" y="166"/>
                    <a:pt x="686" y="157"/>
                  </a:cubicBezTo>
                  <a:cubicBezTo>
                    <a:pt x="696" y="147"/>
                    <a:pt x="706" y="137"/>
                    <a:pt x="706" y="127"/>
                  </a:cubicBezTo>
                  <a:cubicBezTo>
                    <a:pt x="706" y="98"/>
                    <a:pt x="686" y="68"/>
                    <a:pt x="657" y="68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26"/>
            <p:cNvSpPr/>
            <p:nvPr/>
          </p:nvSpPr>
          <p:spPr>
            <a:xfrm>
              <a:off x="795511" y="2703385"/>
              <a:ext cx="22771" cy="118147"/>
            </a:xfrm>
            <a:custGeom>
              <a:avLst/>
              <a:gdLst/>
              <a:ahLst/>
              <a:cxnLst/>
              <a:rect l="l" t="t" r="r" b="b"/>
              <a:pathLst>
                <a:path w="138" h="716" extrusionOk="0">
                  <a:moveTo>
                    <a:pt x="89" y="1"/>
                  </a:moveTo>
                  <a:cubicBezTo>
                    <a:pt x="59" y="1"/>
                    <a:pt x="39" y="20"/>
                    <a:pt x="39" y="40"/>
                  </a:cubicBezTo>
                  <a:lnTo>
                    <a:pt x="0" y="667"/>
                  </a:lnTo>
                  <a:cubicBezTo>
                    <a:pt x="0" y="696"/>
                    <a:pt x="20" y="716"/>
                    <a:pt x="39" y="716"/>
                  </a:cubicBezTo>
                  <a:cubicBezTo>
                    <a:pt x="59" y="716"/>
                    <a:pt x="69" y="716"/>
                    <a:pt x="79" y="706"/>
                  </a:cubicBezTo>
                  <a:cubicBezTo>
                    <a:pt x="89" y="696"/>
                    <a:pt x="98" y="687"/>
                    <a:pt x="98" y="677"/>
                  </a:cubicBezTo>
                  <a:lnTo>
                    <a:pt x="137" y="49"/>
                  </a:lnTo>
                  <a:cubicBezTo>
                    <a:pt x="137" y="20"/>
                    <a:pt x="118" y="1"/>
                    <a:pt x="89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26"/>
            <p:cNvSpPr/>
            <p:nvPr/>
          </p:nvSpPr>
          <p:spPr>
            <a:xfrm>
              <a:off x="727527" y="2620550"/>
              <a:ext cx="22771" cy="118642"/>
            </a:xfrm>
            <a:custGeom>
              <a:avLst/>
              <a:gdLst/>
              <a:ahLst/>
              <a:cxnLst/>
              <a:rect l="l" t="t" r="r" b="b"/>
              <a:pathLst>
                <a:path w="138" h="719" extrusionOk="0">
                  <a:moveTo>
                    <a:pt x="75" y="0"/>
                  </a:moveTo>
                  <a:cubicBezTo>
                    <a:pt x="53" y="0"/>
                    <a:pt x="40" y="18"/>
                    <a:pt x="40" y="42"/>
                  </a:cubicBezTo>
                  <a:lnTo>
                    <a:pt x="1" y="669"/>
                  </a:lnTo>
                  <a:cubicBezTo>
                    <a:pt x="1" y="699"/>
                    <a:pt x="20" y="718"/>
                    <a:pt x="50" y="718"/>
                  </a:cubicBezTo>
                  <a:cubicBezTo>
                    <a:pt x="59" y="718"/>
                    <a:pt x="70" y="718"/>
                    <a:pt x="79" y="708"/>
                  </a:cubicBezTo>
                  <a:cubicBezTo>
                    <a:pt x="89" y="699"/>
                    <a:pt x="99" y="689"/>
                    <a:pt x="99" y="679"/>
                  </a:cubicBezTo>
                  <a:lnTo>
                    <a:pt x="138" y="52"/>
                  </a:lnTo>
                  <a:cubicBezTo>
                    <a:pt x="138" y="22"/>
                    <a:pt x="118" y="3"/>
                    <a:pt x="89" y="3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26"/>
            <p:cNvSpPr/>
            <p:nvPr/>
          </p:nvSpPr>
          <p:spPr>
            <a:xfrm>
              <a:off x="753433" y="2851728"/>
              <a:ext cx="105276" cy="27062"/>
            </a:xfrm>
            <a:custGeom>
              <a:avLst/>
              <a:gdLst/>
              <a:ahLst/>
              <a:cxnLst/>
              <a:rect l="l" t="t" r="r" b="b"/>
              <a:pathLst>
                <a:path w="638" h="164" extrusionOk="0">
                  <a:moveTo>
                    <a:pt x="44" y="1"/>
                  </a:moveTo>
                  <a:cubicBezTo>
                    <a:pt x="23" y="1"/>
                    <a:pt x="9" y="18"/>
                    <a:pt x="0" y="43"/>
                  </a:cubicBezTo>
                  <a:cubicBezTo>
                    <a:pt x="0" y="72"/>
                    <a:pt x="20" y="91"/>
                    <a:pt x="40" y="91"/>
                  </a:cubicBezTo>
                  <a:lnTo>
                    <a:pt x="579" y="160"/>
                  </a:lnTo>
                  <a:cubicBezTo>
                    <a:pt x="582" y="163"/>
                    <a:pt x="585" y="164"/>
                    <a:pt x="589" y="164"/>
                  </a:cubicBezTo>
                  <a:cubicBezTo>
                    <a:pt x="599" y="164"/>
                    <a:pt x="611" y="157"/>
                    <a:pt x="618" y="150"/>
                  </a:cubicBezTo>
                  <a:cubicBezTo>
                    <a:pt x="618" y="150"/>
                    <a:pt x="628" y="130"/>
                    <a:pt x="628" y="121"/>
                  </a:cubicBezTo>
                  <a:cubicBezTo>
                    <a:pt x="638" y="91"/>
                    <a:pt x="618" y="72"/>
                    <a:pt x="588" y="62"/>
                  </a:cubicBezTo>
                  <a:lnTo>
                    <a:pt x="59" y="3"/>
                  </a:lnTo>
                  <a:cubicBezTo>
                    <a:pt x="54" y="1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26"/>
            <p:cNvSpPr/>
            <p:nvPr/>
          </p:nvSpPr>
          <p:spPr>
            <a:xfrm>
              <a:off x="671094" y="2750247"/>
              <a:ext cx="105111" cy="27722"/>
            </a:xfrm>
            <a:custGeom>
              <a:avLst/>
              <a:gdLst/>
              <a:ahLst/>
              <a:cxnLst/>
              <a:rect l="l" t="t" r="r" b="b"/>
              <a:pathLst>
                <a:path w="637" h="168" extrusionOk="0">
                  <a:moveTo>
                    <a:pt x="59" y="1"/>
                  </a:moveTo>
                  <a:cubicBezTo>
                    <a:pt x="29" y="1"/>
                    <a:pt x="10" y="20"/>
                    <a:pt x="0" y="50"/>
                  </a:cubicBezTo>
                  <a:cubicBezTo>
                    <a:pt x="0" y="70"/>
                    <a:pt x="20" y="99"/>
                    <a:pt x="49" y="99"/>
                  </a:cubicBezTo>
                  <a:lnTo>
                    <a:pt x="578" y="168"/>
                  </a:lnTo>
                  <a:cubicBezTo>
                    <a:pt x="588" y="168"/>
                    <a:pt x="608" y="168"/>
                    <a:pt x="617" y="157"/>
                  </a:cubicBezTo>
                  <a:cubicBezTo>
                    <a:pt x="627" y="148"/>
                    <a:pt x="627" y="138"/>
                    <a:pt x="627" y="128"/>
                  </a:cubicBezTo>
                  <a:cubicBezTo>
                    <a:pt x="637" y="99"/>
                    <a:pt x="617" y="79"/>
                    <a:pt x="588" y="70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26"/>
            <p:cNvSpPr/>
            <p:nvPr/>
          </p:nvSpPr>
          <p:spPr>
            <a:xfrm>
              <a:off x="1072067" y="2943143"/>
              <a:ext cx="208573" cy="198177"/>
            </a:xfrm>
            <a:custGeom>
              <a:avLst/>
              <a:gdLst/>
              <a:ahLst/>
              <a:cxnLst/>
              <a:rect l="l" t="t" r="r" b="b"/>
              <a:pathLst>
                <a:path w="1264" h="1201" extrusionOk="0">
                  <a:moveTo>
                    <a:pt x="627" y="1"/>
                  </a:moveTo>
                  <a:cubicBezTo>
                    <a:pt x="598" y="1"/>
                    <a:pt x="568" y="3"/>
                    <a:pt x="539" y="7"/>
                  </a:cubicBezTo>
                  <a:cubicBezTo>
                    <a:pt x="421" y="27"/>
                    <a:pt x="323" y="66"/>
                    <a:pt x="245" y="135"/>
                  </a:cubicBezTo>
                  <a:cubicBezTo>
                    <a:pt x="88" y="272"/>
                    <a:pt x="0" y="468"/>
                    <a:pt x="29" y="684"/>
                  </a:cubicBezTo>
                  <a:cubicBezTo>
                    <a:pt x="74" y="987"/>
                    <a:pt x="329" y="1200"/>
                    <a:pt x="625" y="1200"/>
                  </a:cubicBezTo>
                  <a:cubicBezTo>
                    <a:pt x="655" y="1200"/>
                    <a:pt x="685" y="1198"/>
                    <a:pt x="715" y="1194"/>
                  </a:cubicBezTo>
                  <a:cubicBezTo>
                    <a:pt x="1039" y="1144"/>
                    <a:pt x="1264" y="841"/>
                    <a:pt x="1215" y="508"/>
                  </a:cubicBezTo>
                  <a:cubicBezTo>
                    <a:pt x="1171" y="214"/>
                    <a:pt x="916" y="1"/>
                    <a:pt x="627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26"/>
            <p:cNvSpPr/>
            <p:nvPr/>
          </p:nvSpPr>
          <p:spPr>
            <a:xfrm>
              <a:off x="1154406" y="2989016"/>
              <a:ext cx="58414" cy="54288"/>
            </a:xfrm>
            <a:custGeom>
              <a:avLst/>
              <a:gdLst/>
              <a:ahLst/>
              <a:cxnLst/>
              <a:rect l="l" t="t" r="r" b="b"/>
              <a:pathLst>
                <a:path w="354" h="329" extrusionOk="0">
                  <a:moveTo>
                    <a:pt x="181" y="1"/>
                  </a:moveTo>
                  <a:cubicBezTo>
                    <a:pt x="171" y="1"/>
                    <a:pt x="159" y="2"/>
                    <a:pt x="148" y="4"/>
                  </a:cubicBezTo>
                  <a:cubicBezTo>
                    <a:pt x="59" y="14"/>
                    <a:pt x="1" y="102"/>
                    <a:pt x="11" y="190"/>
                  </a:cubicBezTo>
                  <a:cubicBezTo>
                    <a:pt x="29" y="272"/>
                    <a:pt x="98" y="329"/>
                    <a:pt x="178" y="329"/>
                  </a:cubicBezTo>
                  <a:cubicBezTo>
                    <a:pt x="184" y="329"/>
                    <a:pt x="190" y="328"/>
                    <a:pt x="197" y="328"/>
                  </a:cubicBezTo>
                  <a:cubicBezTo>
                    <a:pt x="295" y="317"/>
                    <a:pt x="353" y="230"/>
                    <a:pt x="344" y="141"/>
                  </a:cubicBezTo>
                  <a:cubicBezTo>
                    <a:pt x="327" y="63"/>
                    <a:pt x="263" y="1"/>
                    <a:pt x="18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26"/>
            <p:cNvSpPr/>
            <p:nvPr/>
          </p:nvSpPr>
          <p:spPr>
            <a:xfrm>
              <a:off x="1072067" y="2965420"/>
              <a:ext cx="208573" cy="175901"/>
            </a:xfrm>
            <a:custGeom>
              <a:avLst/>
              <a:gdLst/>
              <a:ahLst/>
              <a:cxnLst/>
              <a:rect l="l" t="t" r="r" b="b"/>
              <a:pathLst>
                <a:path w="1264" h="1066" extrusionOk="0">
                  <a:moveTo>
                    <a:pt x="245" y="0"/>
                  </a:moveTo>
                  <a:cubicBezTo>
                    <a:pt x="88" y="137"/>
                    <a:pt x="0" y="333"/>
                    <a:pt x="29" y="549"/>
                  </a:cubicBezTo>
                  <a:cubicBezTo>
                    <a:pt x="74" y="852"/>
                    <a:pt x="329" y="1065"/>
                    <a:pt x="625" y="1065"/>
                  </a:cubicBezTo>
                  <a:cubicBezTo>
                    <a:pt x="655" y="1065"/>
                    <a:pt x="685" y="1063"/>
                    <a:pt x="715" y="1059"/>
                  </a:cubicBezTo>
                  <a:cubicBezTo>
                    <a:pt x="1039" y="1009"/>
                    <a:pt x="1264" y="706"/>
                    <a:pt x="1215" y="373"/>
                  </a:cubicBezTo>
                  <a:lnTo>
                    <a:pt x="1215" y="373"/>
                  </a:lnTo>
                  <a:cubicBezTo>
                    <a:pt x="1228" y="650"/>
                    <a:pt x="964" y="809"/>
                    <a:pt x="713" y="809"/>
                  </a:cubicBezTo>
                  <a:cubicBezTo>
                    <a:pt x="583" y="809"/>
                    <a:pt x="456" y="766"/>
                    <a:pt x="373" y="676"/>
                  </a:cubicBezTo>
                  <a:cubicBezTo>
                    <a:pt x="147" y="421"/>
                    <a:pt x="245" y="0"/>
                    <a:pt x="245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26"/>
            <p:cNvSpPr/>
            <p:nvPr/>
          </p:nvSpPr>
          <p:spPr>
            <a:xfrm>
              <a:off x="894186" y="2927632"/>
              <a:ext cx="216823" cy="197352"/>
            </a:xfrm>
            <a:custGeom>
              <a:avLst/>
              <a:gdLst/>
              <a:ahLst/>
              <a:cxnLst/>
              <a:rect l="l" t="t" r="r" b="b"/>
              <a:pathLst>
                <a:path w="1314" h="1196" extrusionOk="0">
                  <a:moveTo>
                    <a:pt x="655" y="0"/>
                  </a:moveTo>
                  <a:cubicBezTo>
                    <a:pt x="614" y="0"/>
                    <a:pt x="572" y="5"/>
                    <a:pt x="530" y="14"/>
                  </a:cubicBezTo>
                  <a:cubicBezTo>
                    <a:pt x="206" y="82"/>
                    <a:pt x="0" y="395"/>
                    <a:pt x="69" y="719"/>
                  </a:cubicBezTo>
                  <a:cubicBezTo>
                    <a:pt x="98" y="837"/>
                    <a:pt x="147" y="935"/>
                    <a:pt x="216" y="1013"/>
                  </a:cubicBezTo>
                  <a:cubicBezTo>
                    <a:pt x="331" y="1128"/>
                    <a:pt x="482" y="1195"/>
                    <a:pt x="646" y="1195"/>
                  </a:cubicBezTo>
                  <a:cubicBezTo>
                    <a:pt x="691" y="1195"/>
                    <a:pt x="738" y="1190"/>
                    <a:pt x="784" y="1179"/>
                  </a:cubicBezTo>
                  <a:cubicBezTo>
                    <a:pt x="1107" y="1111"/>
                    <a:pt x="1313" y="798"/>
                    <a:pt x="1245" y="474"/>
                  </a:cubicBezTo>
                  <a:cubicBezTo>
                    <a:pt x="1185" y="193"/>
                    <a:pt x="933" y="0"/>
                    <a:pt x="655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26"/>
            <p:cNvSpPr/>
            <p:nvPr/>
          </p:nvSpPr>
          <p:spPr>
            <a:xfrm>
              <a:off x="945834" y="2992151"/>
              <a:ext cx="60064" cy="54948"/>
            </a:xfrm>
            <a:custGeom>
              <a:avLst/>
              <a:gdLst/>
              <a:ahLst/>
              <a:cxnLst/>
              <a:rect l="l" t="t" r="r" b="b"/>
              <a:pathLst>
                <a:path w="364" h="333" extrusionOk="0">
                  <a:moveTo>
                    <a:pt x="182" y="1"/>
                  </a:moveTo>
                  <a:cubicBezTo>
                    <a:pt x="171" y="1"/>
                    <a:pt x="159" y="2"/>
                    <a:pt x="148" y="4"/>
                  </a:cubicBezTo>
                  <a:cubicBezTo>
                    <a:pt x="60" y="24"/>
                    <a:pt x="1" y="113"/>
                    <a:pt x="21" y="200"/>
                  </a:cubicBezTo>
                  <a:cubicBezTo>
                    <a:pt x="38" y="278"/>
                    <a:pt x="106" y="332"/>
                    <a:pt x="182" y="332"/>
                  </a:cubicBezTo>
                  <a:cubicBezTo>
                    <a:pt x="193" y="332"/>
                    <a:pt x="205" y="331"/>
                    <a:pt x="217" y="328"/>
                  </a:cubicBezTo>
                  <a:cubicBezTo>
                    <a:pt x="304" y="309"/>
                    <a:pt x="363" y="220"/>
                    <a:pt x="344" y="132"/>
                  </a:cubicBezTo>
                  <a:cubicBezTo>
                    <a:pt x="327" y="55"/>
                    <a:pt x="258" y="1"/>
                    <a:pt x="182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26"/>
            <p:cNvSpPr/>
            <p:nvPr/>
          </p:nvSpPr>
          <p:spPr>
            <a:xfrm>
              <a:off x="929663" y="2927632"/>
              <a:ext cx="181346" cy="197352"/>
            </a:xfrm>
            <a:custGeom>
              <a:avLst/>
              <a:gdLst/>
              <a:ahLst/>
              <a:cxnLst/>
              <a:rect l="l" t="t" r="r" b="b"/>
              <a:pathLst>
                <a:path w="1099" h="1196" extrusionOk="0">
                  <a:moveTo>
                    <a:pt x="440" y="0"/>
                  </a:moveTo>
                  <a:cubicBezTo>
                    <a:pt x="399" y="0"/>
                    <a:pt x="357" y="5"/>
                    <a:pt x="315" y="14"/>
                  </a:cubicBezTo>
                  <a:cubicBezTo>
                    <a:pt x="328" y="12"/>
                    <a:pt x="341" y="12"/>
                    <a:pt x="354" y="12"/>
                  </a:cubicBezTo>
                  <a:cubicBezTo>
                    <a:pt x="747" y="12"/>
                    <a:pt x="914" y="580"/>
                    <a:pt x="667" y="827"/>
                  </a:cubicBezTo>
                  <a:cubicBezTo>
                    <a:pt x="508" y="993"/>
                    <a:pt x="260" y="1019"/>
                    <a:pt x="115" y="1019"/>
                  </a:cubicBezTo>
                  <a:cubicBezTo>
                    <a:pt x="46" y="1019"/>
                    <a:pt x="1" y="1013"/>
                    <a:pt x="1" y="1013"/>
                  </a:cubicBezTo>
                  <a:lnTo>
                    <a:pt x="1" y="1013"/>
                  </a:lnTo>
                  <a:cubicBezTo>
                    <a:pt x="116" y="1128"/>
                    <a:pt x="267" y="1195"/>
                    <a:pt x="431" y="1195"/>
                  </a:cubicBezTo>
                  <a:cubicBezTo>
                    <a:pt x="476" y="1195"/>
                    <a:pt x="523" y="1190"/>
                    <a:pt x="569" y="1179"/>
                  </a:cubicBezTo>
                  <a:cubicBezTo>
                    <a:pt x="892" y="1111"/>
                    <a:pt x="1098" y="798"/>
                    <a:pt x="1030" y="474"/>
                  </a:cubicBezTo>
                  <a:cubicBezTo>
                    <a:pt x="970" y="193"/>
                    <a:pt x="718" y="0"/>
                    <a:pt x="44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26"/>
            <p:cNvSpPr/>
            <p:nvPr/>
          </p:nvSpPr>
          <p:spPr>
            <a:xfrm>
              <a:off x="1002433" y="3077296"/>
              <a:ext cx="176561" cy="155109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540" y="0"/>
                  </a:moveTo>
                  <a:cubicBezTo>
                    <a:pt x="399" y="0"/>
                    <a:pt x="260" y="64"/>
                    <a:pt x="168" y="185"/>
                  </a:cubicBezTo>
                  <a:cubicBezTo>
                    <a:pt x="1" y="390"/>
                    <a:pt x="40" y="684"/>
                    <a:pt x="246" y="841"/>
                  </a:cubicBezTo>
                  <a:cubicBezTo>
                    <a:pt x="324" y="890"/>
                    <a:pt x="403" y="929"/>
                    <a:pt x="481" y="939"/>
                  </a:cubicBezTo>
                  <a:cubicBezTo>
                    <a:pt x="493" y="940"/>
                    <a:pt x="504" y="940"/>
                    <a:pt x="516" y="940"/>
                  </a:cubicBezTo>
                  <a:cubicBezTo>
                    <a:pt x="662" y="940"/>
                    <a:pt x="812" y="880"/>
                    <a:pt x="912" y="753"/>
                  </a:cubicBezTo>
                  <a:cubicBezTo>
                    <a:pt x="1069" y="547"/>
                    <a:pt x="1030" y="253"/>
                    <a:pt x="824" y="96"/>
                  </a:cubicBezTo>
                  <a:cubicBezTo>
                    <a:pt x="739" y="31"/>
                    <a:pt x="639" y="0"/>
                    <a:pt x="540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26"/>
            <p:cNvSpPr/>
            <p:nvPr/>
          </p:nvSpPr>
          <p:spPr>
            <a:xfrm>
              <a:off x="1047645" y="3142640"/>
              <a:ext cx="48678" cy="42573"/>
            </a:xfrm>
            <a:custGeom>
              <a:avLst/>
              <a:gdLst/>
              <a:ahLst/>
              <a:cxnLst/>
              <a:rect l="l" t="t" r="r" b="b"/>
              <a:pathLst>
                <a:path w="295" h="258" extrusionOk="0">
                  <a:moveTo>
                    <a:pt x="149" y="0"/>
                  </a:moveTo>
                  <a:cubicBezTo>
                    <a:pt x="110" y="0"/>
                    <a:pt x="70" y="18"/>
                    <a:pt x="40" y="53"/>
                  </a:cubicBezTo>
                  <a:cubicBezTo>
                    <a:pt x="1" y="102"/>
                    <a:pt x="11" y="190"/>
                    <a:pt x="70" y="229"/>
                  </a:cubicBezTo>
                  <a:cubicBezTo>
                    <a:pt x="90" y="249"/>
                    <a:pt x="116" y="258"/>
                    <a:pt x="143" y="258"/>
                  </a:cubicBezTo>
                  <a:cubicBezTo>
                    <a:pt x="182" y="258"/>
                    <a:pt x="223" y="239"/>
                    <a:pt x="246" y="210"/>
                  </a:cubicBezTo>
                  <a:cubicBezTo>
                    <a:pt x="295" y="151"/>
                    <a:pt x="275" y="72"/>
                    <a:pt x="227" y="24"/>
                  </a:cubicBezTo>
                  <a:cubicBezTo>
                    <a:pt x="203" y="8"/>
                    <a:pt x="176" y="0"/>
                    <a:pt x="14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26"/>
            <p:cNvSpPr/>
            <p:nvPr/>
          </p:nvSpPr>
          <p:spPr>
            <a:xfrm>
              <a:off x="1029989" y="3077296"/>
              <a:ext cx="149004" cy="155109"/>
            </a:xfrm>
            <a:custGeom>
              <a:avLst/>
              <a:gdLst/>
              <a:ahLst/>
              <a:cxnLst/>
              <a:rect l="l" t="t" r="r" b="b"/>
              <a:pathLst>
                <a:path w="903" h="940" extrusionOk="0">
                  <a:moveTo>
                    <a:pt x="373" y="0"/>
                  </a:moveTo>
                  <a:cubicBezTo>
                    <a:pt x="232" y="0"/>
                    <a:pt x="93" y="64"/>
                    <a:pt x="1" y="185"/>
                  </a:cubicBezTo>
                  <a:cubicBezTo>
                    <a:pt x="63" y="117"/>
                    <a:pt x="141" y="88"/>
                    <a:pt x="220" y="88"/>
                  </a:cubicBezTo>
                  <a:cubicBezTo>
                    <a:pt x="426" y="88"/>
                    <a:pt x="642" y="283"/>
                    <a:pt x="628" y="488"/>
                  </a:cubicBezTo>
                  <a:cubicBezTo>
                    <a:pt x="608" y="753"/>
                    <a:pt x="314" y="939"/>
                    <a:pt x="314" y="939"/>
                  </a:cubicBezTo>
                  <a:cubicBezTo>
                    <a:pt x="326" y="940"/>
                    <a:pt x="337" y="940"/>
                    <a:pt x="349" y="940"/>
                  </a:cubicBezTo>
                  <a:cubicBezTo>
                    <a:pt x="495" y="940"/>
                    <a:pt x="645" y="880"/>
                    <a:pt x="745" y="753"/>
                  </a:cubicBezTo>
                  <a:cubicBezTo>
                    <a:pt x="902" y="547"/>
                    <a:pt x="863" y="253"/>
                    <a:pt x="657" y="96"/>
                  </a:cubicBezTo>
                  <a:cubicBezTo>
                    <a:pt x="572" y="31"/>
                    <a:pt x="472" y="0"/>
                    <a:pt x="373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26"/>
            <p:cNvSpPr/>
            <p:nvPr/>
          </p:nvSpPr>
          <p:spPr>
            <a:xfrm>
              <a:off x="5704543" y="1662175"/>
              <a:ext cx="739245" cy="478694"/>
            </a:xfrm>
            <a:custGeom>
              <a:avLst/>
              <a:gdLst/>
              <a:ahLst/>
              <a:cxnLst/>
              <a:rect l="l" t="t" r="r" b="b"/>
              <a:pathLst>
                <a:path w="4480" h="2901" extrusionOk="0">
                  <a:moveTo>
                    <a:pt x="1235" y="0"/>
                  </a:moveTo>
                  <a:cubicBezTo>
                    <a:pt x="1235" y="0"/>
                    <a:pt x="1102" y="686"/>
                    <a:pt x="303" y="686"/>
                  </a:cubicBezTo>
                  <a:cubicBezTo>
                    <a:pt x="211" y="686"/>
                    <a:pt x="111" y="676"/>
                    <a:pt x="1" y="656"/>
                  </a:cubicBezTo>
                  <a:lnTo>
                    <a:pt x="1" y="656"/>
                  </a:lnTo>
                  <a:cubicBezTo>
                    <a:pt x="971" y="1137"/>
                    <a:pt x="599" y="1930"/>
                    <a:pt x="599" y="1930"/>
                  </a:cubicBezTo>
                  <a:cubicBezTo>
                    <a:pt x="814" y="1874"/>
                    <a:pt x="989" y="1851"/>
                    <a:pt x="1131" y="1851"/>
                  </a:cubicBezTo>
                  <a:cubicBezTo>
                    <a:pt x="1889" y="1851"/>
                    <a:pt x="1716" y="2518"/>
                    <a:pt x="1716" y="2518"/>
                  </a:cubicBezTo>
                  <a:cubicBezTo>
                    <a:pt x="1913" y="2408"/>
                    <a:pt x="2095" y="2365"/>
                    <a:pt x="2260" y="2365"/>
                  </a:cubicBezTo>
                  <a:cubicBezTo>
                    <a:pt x="2842" y="2365"/>
                    <a:pt x="3205" y="2901"/>
                    <a:pt x="3205" y="2901"/>
                  </a:cubicBezTo>
                  <a:cubicBezTo>
                    <a:pt x="3401" y="2509"/>
                    <a:pt x="3754" y="2430"/>
                    <a:pt x="3999" y="2430"/>
                  </a:cubicBezTo>
                  <a:cubicBezTo>
                    <a:pt x="4185" y="2430"/>
                    <a:pt x="4342" y="2332"/>
                    <a:pt x="4410" y="2176"/>
                  </a:cubicBezTo>
                  <a:cubicBezTo>
                    <a:pt x="4420" y="2156"/>
                    <a:pt x="4430" y="2146"/>
                    <a:pt x="4430" y="2126"/>
                  </a:cubicBezTo>
                  <a:cubicBezTo>
                    <a:pt x="4440" y="2107"/>
                    <a:pt x="4440" y="2097"/>
                    <a:pt x="4449" y="2078"/>
                  </a:cubicBezTo>
                  <a:cubicBezTo>
                    <a:pt x="4479" y="1911"/>
                    <a:pt x="4410" y="1734"/>
                    <a:pt x="4273" y="1627"/>
                  </a:cubicBezTo>
                  <a:cubicBezTo>
                    <a:pt x="4068" y="1479"/>
                    <a:pt x="3833" y="1205"/>
                    <a:pt x="3911" y="774"/>
                  </a:cubicBezTo>
                  <a:lnTo>
                    <a:pt x="3911" y="774"/>
                  </a:lnTo>
                  <a:cubicBezTo>
                    <a:pt x="3911" y="774"/>
                    <a:pt x="3729" y="836"/>
                    <a:pt x="3488" y="836"/>
                  </a:cubicBezTo>
                  <a:cubicBezTo>
                    <a:pt x="3162" y="836"/>
                    <a:pt x="2727" y="722"/>
                    <a:pt x="2490" y="186"/>
                  </a:cubicBezTo>
                  <a:cubicBezTo>
                    <a:pt x="2490" y="186"/>
                    <a:pt x="2349" y="537"/>
                    <a:pt x="2026" y="537"/>
                  </a:cubicBezTo>
                  <a:cubicBezTo>
                    <a:pt x="1832" y="537"/>
                    <a:pt x="1571" y="409"/>
                    <a:pt x="1235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26"/>
            <p:cNvSpPr/>
            <p:nvPr/>
          </p:nvSpPr>
          <p:spPr>
            <a:xfrm>
              <a:off x="5909979" y="1833455"/>
              <a:ext cx="528857" cy="187781"/>
            </a:xfrm>
            <a:custGeom>
              <a:avLst/>
              <a:gdLst/>
              <a:ahLst/>
              <a:cxnLst/>
              <a:rect l="l" t="t" r="r" b="b"/>
              <a:pathLst>
                <a:path w="3205" h="1138" extrusionOk="0">
                  <a:moveTo>
                    <a:pt x="69" y="1"/>
                  </a:moveTo>
                  <a:cubicBezTo>
                    <a:pt x="49" y="1"/>
                    <a:pt x="20" y="10"/>
                    <a:pt x="10" y="40"/>
                  </a:cubicBezTo>
                  <a:cubicBezTo>
                    <a:pt x="1" y="60"/>
                    <a:pt x="20" y="89"/>
                    <a:pt x="40" y="99"/>
                  </a:cubicBezTo>
                  <a:lnTo>
                    <a:pt x="3165" y="1138"/>
                  </a:lnTo>
                  <a:cubicBezTo>
                    <a:pt x="3175" y="1118"/>
                    <a:pt x="3185" y="1108"/>
                    <a:pt x="3185" y="1088"/>
                  </a:cubicBezTo>
                  <a:cubicBezTo>
                    <a:pt x="3195" y="1069"/>
                    <a:pt x="3195" y="1059"/>
                    <a:pt x="3204" y="1040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26"/>
            <p:cNvSpPr/>
            <p:nvPr/>
          </p:nvSpPr>
          <p:spPr>
            <a:xfrm>
              <a:off x="6217227" y="1968762"/>
              <a:ext cx="118147" cy="66004"/>
            </a:xfrm>
            <a:custGeom>
              <a:avLst/>
              <a:gdLst/>
              <a:ahLst/>
              <a:cxnLst/>
              <a:rect l="l" t="t" r="r" b="b"/>
              <a:pathLst>
                <a:path w="716" h="400" extrusionOk="0">
                  <a:moveTo>
                    <a:pt x="663" y="0"/>
                  </a:moveTo>
                  <a:cubicBezTo>
                    <a:pt x="658" y="0"/>
                    <a:pt x="652" y="1"/>
                    <a:pt x="647" y="4"/>
                  </a:cubicBezTo>
                  <a:lnTo>
                    <a:pt x="29" y="307"/>
                  </a:lnTo>
                  <a:cubicBezTo>
                    <a:pt x="10" y="318"/>
                    <a:pt x="0" y="347"/>
                    <a:pt x="10" y="366"/>
                  </a:cubicBezTo>
                  <a:cubicBezTo>
                    <a:pt x="17" y="389"/>
                    <a:pt x="36" y="399"/>
                    <a:pt x="53" y="399"/>
                  </a:cubicBezTo>
                  <a:cubicBezTo>
                    <a:pt x="58" y="399"/>
                    <a:pt x="64" y="398"/>
                    <a:pt x="69" y="396"/>
                  </a:cubicBezTo>
                  <a:lnTo>
                    <a:pt x="686" y="92"/>
                  </a:lnTo>
                  <a:cubicBezTo>
                    <a:pt x="696" y="92"/>
                    <a:pt x="706" y="82"/>
                    <a:pt x="715" y="63"/>
                  </a:cubicBezTo>
                  <a:lnTo>
                    <a:pt x="715" y="33"/>
                  </a:lnTo>
                  <a:cubicBezTo>
                    <a:pt x="701" y="11"/>
                    <a:pt x="681" y="0"/>
                    <a:pt x="663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26"/>
            <p:cNvSpPr/>
            <p:nvPr/>
          </p:nvSpPr>
          <p:spPr>
            <a:xfrm>
              <a:off x="6087860" y="1926685"/>
              <a:ext cx="119797" cy="64354"/>
            </a:xfrm>
            <a:custGeom>
              <a:avLst/>
              <a:gdLst/>
              <a:ahLst/>
              <a:cxnLst/>
              <a:rect l="l" t="t" r="r" b="b"/>
              <a:pathLst>
                <a:path w="726" h="390" extrusionOk="0">
                  <a:moveTo>
                    <a:pt x="670" y="0"/>
                  </a:moveTo>
                  <a:cubicBezTo>
                    <a:pt x="663" y="0"/>
                    <a:pt x="655" y="1"/>
                    <a:pt x="647" y="4"/>
                  </a:cubicBezTo>
                  <a:lnTo>
                    <a:pt x="40" y="298"/>
                  </a:lnTo>
                  <a:cubicBezTo>
                    <a:pt x="10" y="308"/>
                    <a:pt x="0" y="337"/>
                    <a:pt x="10" y="366"/>
                  </a:cubicBezTo>
                  <a:cubicBezTo>
                    <a:pt x="24" y="381"/>
                    <a:pt x="44" y="390"/>
                    <a:pt x="61" y="390"/>
                  </a:cubicBezTo>
                  <a:cubicBezTo>
                    <a:pt x="68" y="390"/>
                    <a:pt x="74" y="389"/>
                    <a:pt x="79" y="386"/>
                  </a:cubicBezTo>
                  <a:lnTo>
                    <a:pt x="696" y="92"/>
                  </a:lnTo>
                  <a:cubicBezTo>
                    <a:pt x="706" y="83"/>
                    <a:pt x="715" y="72"/>
                    <a:pt x="715" y="63"/>
                  </a:cubicBezTo>
                  <a:cubicBezTo>
                    <a:pt x="726" y="53"/>
                    <a:pt x="726" y="33"/>
                    <a:pt x="715" y="24"/>
                  </a:cubicBezTo>
                  <a:cubicBezTo>
                    <a:pt x="709" y="9"/>
                    <a:pt x="691" y="0"/>
                    <a:pt x="670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26"/>
            <p:cNvSpPr/>
            <p:nvPr/>
          </p:nvSpPr>
          <p:spPr>
            <a:xfrm>
              <a:off x="6228448" y="1866787"/>
              <a:ext cx="64849" cy="104451"/>
            </a:xfrm>
            <a:custGeom>
              <a:avLst/>
              <a:gdLst/>
              <a:ahLst/>
              <a:cxnLst/>
              <a:rect l="l" t="t" r="r" b="b"/>
              <a:pathLst>
                <a:path w="393" h="633" extrusionOk="0">
                  <a:moveTo>
                    <a:pt x="57" y="1"/>
                  </a:moveTo>
                  <a:cubicBezTo>
                    <a:pt x="51" y="1"/>
                    <a:pt x="45" y="2"/>
                    <a:pt x="40" y="4"/>
                  </a:cubicBezTo>
                  <a:cubicBezTo>
                    <a:pt x="11" y="14"/>
                    <a:pt x="1" y="43"/>
                    <a:pt x="20" y="73"/>
                  </a:cubicBezTo>
                  <a:lnTo>
                    <a:pt x="295" y="602"/>
                  </a:lnTo>
                  <a:cubicBezTo>
                    <a:pt x="301" y="621"/>
                    <a:pt x="316" y="632"/>
                    <a:pt x="333" y="632"/>
                  </a:cubicBezTo>
                  <a:cubicBezTo>
                    <a:pt x="343" y="632"/>
                    <a:pt x="353" y="629"/>
                    <a:pt x="364" y="622"/>
                  </a:cubicBezTo>
                  <a:cubicBezTo>
                    <a:pt x="373" y="622"/>
                    <a:pt x="383" y="612"/>
                    <a:pt x="383" y="602"/>
                  </a:cubicBezTo>
                  <a:cubicBezTo>
                    <a:pt x="393" y="583"/>
                    <a:pt x="393" y="573"/>
                    <a:pt x="383" y="563"/>
                  </a:cubicBezTo>
                  <a:lnTo>
                    <a:pt x="109" y="24"/>
                  </a:lnTo>
                  <a:cubicBezTo>
                    <a:pt x="94" y="9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26"/>
            <p:cNvSpPr/>
            <p:nvPr/>
          </p:nvSpPr>
          <p:spPr>
            <a:xfrm>
              <a:off x="5979448" y="1887908"/>
              <a:ext cx="111877" cy="59569"/>
            </a:xfrm>
            <a:custGeom>
              <a:avLst/>
              <a:gdLst/>
              <a:ahLst/>
              <a:cxnLst/>
              <a:rect l="l" t="t" r="r" b="b"/>
              <a:pathLst>
                <a:path w="678" h="361" extrusionOk="0">
                  <a:moveTo>
                    <a:pt x="624" y="0"/>
                  </a:moveTo>
                  <a:cubicBezTo>
                    <a:pt x="619" y="0"/>
                    <a:pt x="613" y="1"/>
                    <a:pt x="608" y="4"/>
                  </a:cubicBezTo>
                  <a:lnTo>
                    <a:pt x="40" y="268"/>
                  </a:lnTo>
                  <a:cubicBezTo>
                    <a:pt x="11" y="278"/>
                    <a:pt x="0" y="307"/>
                    <a:pt x="11" y="327"/>
                  </a:cubicBezTo>
                  <a:cubicBezTo>
                    <a:pt x="18" y="349"/>
                    <a:pt x="36" y="360"/>
                    <a:pt x="58" y="360"/>
                  </a:cubicBezTo>
                  <a:cubicBezTo>
                    <a:pt x="64" y="360"/>
                    <a:pt x="72" y="359"/>
                    <a:pt x="79" y="357"/>
                  </a:cubicBezTo>
                  <a:lnTo>
                    <a:pt x="647" y="92"/>
                  </a:lnTo>
                  <a:cubicBezTo>
                    <a:pt x="657" y="92"/>
                    <a:pt x="667" y="82"/>
                    <a:pt x="677" y="63"/>
                  </a:cubicBezTo>
                  <a:cubicBezTo>
                    <a:pt x="677" y="53"/>
                    <a:pt x="677" y="43"/>
                    <a:pt x="667" y="33"/>
                  </a:cubicBezTo>
                  <a:cubicBezTo>
                    <a:pt x="660" y="11"/>
                    <a:pt x="641" y="0"/>
                    <a:pt x="624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26"/>
            <p:cNvSpPr/>
            <p:nvPr/>
          </p:nvSpPr>
          <p:spPr>
            <a:xfrm>
              <a:off x="5879123" y="1853916"/>
              <a:ext cx="110227" cy="59569"/>
            </a:xfrm>
            <a:custGeom>
              <a:avLst/>
              <a:gdLst/>
              <a:ahLst/>
              <a:cxnLst/>
              <a:rect l="l" t="t" r="r" b="b"/>
              <a:pathLst>
                <a:path w="668" h="361" extrusionOk="0">
                  <a:moveTo>
                    <a:pt x="620" y="0"/>
                  </a:moveTo>
                  <a:cubicBezTo>
                    <a:pt x="613" y="0"/>
                    <a:pt x="606" y="1"/>
                    <a:pt x="599" y="4"/>
                  </a:cubicBezTo>
                  <a:lnTo>
                    <a:pt x="31" y="269"/>
                  </a:lnTo>
                  <a:cubicBezTo>
                    <a:pt x="11" y="278"/>
                    <a:pt x="1" y="308"/>
                    <a:pt x="11" y="328"/>
                  </a:cubicBezTo>
                  <a:cubicBezTo>
                    <a:pt x="18" y="349"/>
                    <a:pt x="37" y="360"/>
                    <a:pt x="54" y="360"/>
                  </a:cubicBezTo>
                  <a:cubicBezTo>
                    <a:pt x="59" y="360"/>
                    <a:pt x="65" y="359"/>
                    <a:pt x="70" y="357"/>
                  </a:cubicBezTo>
                  <a:lnTo>
                    <a:pt x="638" y="92"/>
                  </a:lnTo>
                  <a:cubicBezTo>
                    <a:pt x="658" y="92"/>
                    <a:pt x="667" y="82"/>
                    <a:pt x="667" y="63"/>
                  </a:cubicBezTo>
                  <a:lnTo>
                    <a:pt x="667" y="34"/>
                  </a:lnTo>
                  <a:cubicBezTo>
                    <a:pt x="660" y="11"/>
                    <a:pt x="642" y="0"/>
                    <a:pt x="620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26"/>
            <p:cNvSpPr/>
            <p:nvPr/>
          </p:nvSpPr>
          <p:spPr>
            <a:xfrm>
              <a:off x="6100730" y="1832795"/>
              <a:ext cx="59899" cy="94716"/>
            </a:xfrm>
            <a:custGeom>
              <a:avLst/>
              <a:gdLst/>
              <a:ahLst/>
              <a:cxnLst/>
              <a:rect l="l" t="t" r="r" b="b"/>
              <a:pathLst>
                <a:path w="363" h="574" extrusionOk="0">
                  <a:moveTo>
                    <a:pt x="57" y="1"/>
                  </a:moveTo>
                  <a:cubicBezTo>
                    <a:pt x="51" y="1"/>
                    <a:pt x="45" y="2"/>
                    <a:pt x="40" y="5"/>
                  </a:cubicBezTo>
                  <a:cubicBezTo>
                    <a:pt x="10" y="24"/>
                    <a:pt x="1" y="53"/>
                    <a:pt x="20" y="73"/>
                  </a:cubicBezTo>
                  <a:lnTo>
                    <a:pt x="275" y="543"/>
                  </a:lnTo>
                  <a:cubicBezTo>
                    <a:pt x="281" y="563"/>
                    <a:pt x="296" y="573"/>
                    <a:pt x="311" y="573"/>
                  </a:cubicBezTo>
                  <a:cubicBezTo>
                    <a:pt x="319" y="573"/>
                    <a:pt x="327" y="570"/>
                    <a:pt x="334" y="563"/>
                  </a:cubicBezTo>
                  <a:cubicBezTo>
                    <a:pt x="343" y="563"/>
                    <a:pt x="354" y="554"/>
                    <a:pt x="363" y="543"/>
                  </a:cubicBezTo>
                  <a:cubicBezTo>
                    <a:pt x="363" y="524"/>
                    <a:pt x="363" y="514"/>
                    <a:pt x="354" y="504"/>
                  </a:cubicBezTo>
                  <a:lnTo>
                    <a:pt x="99" y="24"/>
                  </a:lnTo>
                  <a:cubicBezTo>
                    <a:pt x="91" y="10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26"/>
            <p:cNvSpPr/>
            <p:nvPr/>
          </p:nvSpPr>
          <p:spPr>
            <a:xfrm>
              <a:off x="5977963" y="1792367"/>
              <a:ext cx="59899" cy="93726"/>
            </a:xfrm>
            <a:custGeom>
              <a:avLst/>
              <a:gdLst/>
              <a:ahLst/>
              <a:cxnLst/>
              <a:rect l="l" t="t" r="r" b="b"/>
              <a:pathLst>
                <a:path w="363" h="568" extrusionOk="0">
                  <a:moveTo>
                    <a:pt x="52" y="1"/>
                  </a:moveTo>
                  <a:cubicBezTo>
                    <a:pt x="45" y="1"/>
                    <a:pt x="37" y="2"/>
                    <a:pt x="29" y="4"/>
                  </a:cubicBezTo>
                  <a:cubicBezTo>
                    <a:pt x="9" y="15"/>
                    <a:pt x="0" y="44"/>
                    <a:pt x="9" y="73"/>
                  </a:cubicBezTo>
                  <a:lnTo>
                    <a:pt x="264" y="544"/>
                  </a:lnTo>
                  <a:cubicBezTo>
                    <a:pt x="272" y="558"/>
                    <a:pt x="289" y="567"/>
                    <a:pt x="310" y="567"/>
                  </a:cubicBezTo>
                  <a:cubicBezTo>
                    <a:pt x="317" y="567"/>
                    <a:pt x="325" y="566"/>
                    <a:pt x="333" y="563"/>
                  </a:cubicBezTo>
                  <a:cubicBezTo>
                    <a:pt x="343" y="553"/>
                    <a:pt x="353" y="544"/>
                    <a:pt x="353" y="534"/>
                  </a:cubicBezTo>
                  <a:cubicBezTo>
                    <a:pt x="362" y="524"/>
                    <a:pt x="362" y="514"/>
                    <a:pt x="353" y="494"/>
                  </a:cubicBezTo>
                  <a:lnTo>
                    <a:pt x="98" y="24"/>
                  </a:lnTo>
                  <a:cubicBezTo>
                    <a:pt x="91" y="10"/>
                    <a:pt x="73" y="1"/>
                    <a:pt x="52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26"/>
            <p:cNvSpPr/>
            <p:nvPr/>
          </p:nvSpPr>
          <p:spPr>
            <a:xfrm>
              <a:off x="6344944" y="1193218"/>
              <a:ext cx="412525" cy="764821"/>
            </a:xfrm>
            <a:custGeom>
              <a:avLst/>
              <a:gdLst/>
              <a:ahLst/>
              <a:cxnLst/>
              <a:rect l="l" t="t" r="r" b="b"/>
              <a:pathLst>
                <a:path w="2500" h="4635" extrusionOk="0">
                  <a:moveTo>
                    <a:pt x="1519" y="0"/>
                  </a:moveTo>
                  <a:cubicBezTo>
                    <a:pt x="1320" y="754"/>
                    <a:pt x="821" y="858"/>
                    <a:pt x="563" y="858"/>
                  </a:cubicBezTo>
                  <a:cubicBezTo>
                    <a:pt x="466" y="858"/>
                    <a:pt x="402" y="843"/>
                    <a:pt x="402" y="843"/>
                  </a:cubicBezTo>
                  <a:lnTo>
                    <a:pt x="402" y="843"/>
                  </a:lnTo>
                  <a:cubicBezTo>
                    <a:pt x="985" y="2016"/>
                    <a:pt x="189" y="2058"/>
                    <a:pt x="73" y="2058"/>
                  </a:cubicBezTo>
                  <a:cubicBezTo>
                    <a:pt x="64" y="2058"/>
                    <a:pt x="59" y="2058"/>
                    <a:pt x="59" y="2058"/>
                  </a:cubicBezTo>
                  <a:lnTo>
                    <a:pt x="59" y="2058"/>
                  </a:lnTo>
                  <a:cubicBezTo>
                    <a:pt x="735" y="2822"/>
                    <a:pt x="0" y="3596"/>
                    <a:pt x="0" y="3596"/>
                  </a:cubicBezTo>
                  <a:cubicBezTo>
                    <a:pt x="431" y="3714"/>
                    <a:pt x="579" y="4038"/>
                    <a:pt x="627" y="4282"/>
                  </a:cubicBezTo>
                  <a:cubicBezTo>
                    <a:pt x="657" y="4459"/>
                    <a:pt x="794" y="4596"/>
                    <a:pt x="960" y="4626"/>
                  </a:cubicBezTo>
                  <a:cubicBezTo>
                    <a:pt x="980" y="4635"/>
                    <a:pt x="1000" y="4635"/>
                    <a:pt x="1010" y="4635"/>
                  </a:cubicBezTo>
                  <a:lnTo>
                    <a:pt x="1058" y="4635"/>
                  </a:lnTo>
                  <a:cubicBezTo>
                    <a:pt x="1235" y="4635"/>
                    <a:pt x="1402" y="4537"/>
                    <a:pt x="1470" y="4371"/>
                  </a:cubicBezTo>
                  <a:cubicBezTo>
                    <a:pt x="1568" y="4145"/>
                    <a:pt x="1784" y="3861"/>
                    <a:pt x="2234" y="3842"/>
                  </a:cubicBezTo>
                  <a:cubicBezTo>
                    <a:pt x="2234" y="3842"/>
                    <a:pt x="1676" y="2930"/>
                    <a:pt x="2499" y="2322"/>
                  </a:cubicBezTo>
                  <a:cubicBezTo>
                    <a:pt x="2499" y="2322"/>
                    <a:pt x="1548" y="2156"/>
                    <a:pt x="2421" y="1068"/>
                  </a:cubicBezTo>
                  <a:lnTo>
                    <a:pt x="2421" y="1068"/>
                  </a:lnTo>
                  <a:cubicBezTo>
                    <a:pt x="2421" y="1068"/>
                    <a:pt x="2421" y="1068"/>
                    <a:pt x="2420" y="1068"/>
                  </a:cubicBezTo>
                  <a:cubicBezTo>
                    <a:pt x="2389" y="1068"/>
                    <a:pt x="1558" y="1058"/>
                    <a:pt x="151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26"/>
            <p:cNvSpPr/>
            <p:nvPr/>
          </p:nvSpPr>
          <p:spPr>
            <a:xfrm>
              <a:off x="6503353" y="1409380"/>
              <a:ext cx="76235" cy="548658"/>
            </a:xfrm>
            <a:custGeom>
              <a:avLst/>
              <a:gdLst/>
              <a:ahLst/>
              <a:cxnLst/>
              <a:rect l="l" t="t" r="r" b="b"/>
              <a:pathLst>
                <a:path w="462" h="3325" extrusionOk="0">
                  <a:moveTo>
                    <a:pt x="397" y="1"/>
                  </a:moveTo>
                  <a:cubicBezTo>
                    <a:pt x="377" y="1"/>
                    <a:pt x="363" y="18"/>
                    <a:pt x="363" y="43"/>
                  </a:cubicBezTo>
                  <a:lnTo>
                    <a:pt x="0" y="3316"/>
                  </a:lnTo>
                  <a:cubicBezTo>
                    <a:pt x="20" y="3325"/>
                    <a:pt x="40" y="3325"/>
                    <a:pt x="50" y="3325"/>
                  </a:cubicBezTo>
                  <a:lnTo>
                    <a:pt x="98" y="3325"/>
                  </a:lnTo>
                  <a:lnTo>
                    <a:pt x="461" y="52"/>
                  </a:lnTo>
                  <a:cubicBezTo>
                    <a:pt x="461" y="23"/>
                    <a:pt x="442" y="3"/>
                    <a:pt x="412" y="3"/>
                  </a:cubicBezTo>
                  <a:cubicBezTo>
                    <a:pt x="407" y="2"/>
                    <a:pt x="402" y="1"/>
                    <a:pt x="397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26"/>
            <p:cNvSpPr/>
            <p:nvPr/>
          </p:nvSpPr>
          <p:spPr>
            <a:xfrm>
              <a:off x="6446755" y="1747650"/>
              <a:ext cx="87455" cy="105441"/>
            </a:xfrm>
            <a:custGeom>
              <a:avLst/>
              <a:gdLst/>
              <a:ahLst/>
              <a:cxnLst/>
              <a:rect l="l" t="t" r="r" b="b"/>
              <a:pathLst>
                <a:path w="530" h="639" extrusionOk="0">
                  <a:moveTo>
                    <a:pt x="46" y="0"/>
                  </a:moveTo>
                  <a:cubicBezTo>
                    <a:pt x="37" y="0"/>
                    <a:pt x="28" y="4"/>
                    <a:pt x="20" y="11"/>
                  </a:cubicBezTo>
                  <a:cubicBezTo>
                    <a:pt x="1" y="31"/>
                    <a:pt x="1" y="60"/>
                    <a:pt x="10" y="79"/>
                  </a:cubicBezTo>
                  <a:lnTo>
                    <a:pt x="432" y="619"/>
                  </a:lnTo>
                  <a:cubicBezTo>
                    <a:pt x="441" y="628"/>
                    <a:pt x="452" y="638"/>
                    <a:pt x="471" y="638"/>
                  </a:cubicBezTo>
                  <a:cubicBezTo>
                    <a:pt x="481" y="638"/>
                    <a:pt x="491" y="638"/>
                    <a:pt x="500" y="628"/>
                  </a:cubicBezTo>
                  <a:cubicBezTo>
                    <a:pt x="520" y="609"/>
                    <a:pt x="530" y="580"/>
                    <a:pt x="510" y="560"/>
                  </a:cubicBezTo>
                  <a:lnTo>
                    <a:pt x="89" y="21"/>
                  </a:lnTo>
                  <a:cubicBezTo>
                    <a:pt x="77" y="9"/>
                    <a:pt x="61" y="0"/>
                    <a:pt x="46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26"/>
            <p:cNvSpPr/>
            <p:nvPr/>
          </p:nvSpPr>
          <p:spPr>
            <a:xfrm>
              <a:off x="6461276" y="1612672"/>
              <a:ext cx="87455" cy="105276"/>
            </a:xfrm>
            <a:custGeom>
              <a:avLst/>
              <a:gdLst/>
              <a:ahLst/>
              <a:cxnLst/>
              <a:rect l="l" t="t" r="r" b="b"/>
              <a:pathLst>
                <a:path w="530" h="638" extrusionOk="0">
                  <a:moveTo>
                    <a:pt x="55" y="1"/>
                  </a:moveTo>
                  <a:cubicBezTo>
                    <a:pt x="42" y="1"/>
                    <a:pt x="30" y="6"/>
                    <a:pt x="20" y="16"/>
                  </a:cubicBezTo>
                  <a:cubicBezTo>
                    <a:pt x="1" y="26"/>
                    <a:pt x="1" y="55"/>
                    <a:pt x="11" y="85"/>
                  </a:cubicBezTo>
                  <a:lnTo>
                    <a:pt x="432" y="623"/>
                  </a:lnTo>
                  <a:cubicBezTo>
                    <a:pt x="442" y="633"/>
                    <a:pt x="451" y="633"/>
                    <a:pt x="471" y="633"/>
                  </a:cubicBezTo>
                  <a:cubicBezTo>
                    <a:pt x="474" y="636"/>
                    <a:pt x="477" y="637"/>
                    <a:pt x="480" y="637"/>
                  </a:cubicBezTo>
                  <a:cubicBezTo>
                    <a:pt x="487" y="637"/>
                    <a:pt x="494" y="630"/>
                    <a:pt x="501" y="623"/>
                  </a:cubicBezTo>
                  <a:cubicBezTo>
                    <a:pt x="520" y="614"/>
                    <a:pt x="530" y="584"/>
                    <a:pt x="510" y="555"/>
                  </a:cubicBezTo>
                  <a:lnTo>
                    <a:pt x="89" y="16"/>
                  </a:lnTo>
                  <a:cubicBezTo>
                    <a:pt x="79" y="6"/>
                    <a:pt x="67" y="1"/>
                    <a:pt x="55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26"/>
            <p:cNvSpPr/>
            <p:nvPr/>
          </p:nvSpPr>
          <p:spPr>
            <a:xfrm>
              <a:off x="6519524" y="1727519"/>
              <a:ext cx="95541" cy="80360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528" y="1"/>
                  </a:moveTo>
                  <a:cubicBezTo>
                    <a:pt x="515" y="1"/>
                    <a:pt x="500" y="6"/>
                    <a:pt x="490" y="16"/>
                  </a:cubicBezTo>
                  <a:lnTo>
                    <a:pt x="30" y="397"/>
                  </a:lnTo>
                  <a:cubicBezTo>
                    <a:pt x="11" y="417"/>
                    <a:pt x="0" y="447"/>
                    <a:pt x="20" y="466"/>
                  </a:cubicBezTo>
                  <a:cubicBezTo>
                    <a:pt x="30" y="476"/>
                    <a:pt x="40" y="486"/>
                    <a:pt x="59" y="486"/>
                  </a:cubicBezTo>
                  <a:cubicBezTo>
                    <a:pt x="69" y="486"/>
                    <a:pt x="79" y="486"/>
                    <a:pt x="89" y="476"/>
                  </a:cubicBezTo>
                  <a:lnTo>
                    <a:pt x="559" y="94"/>
                  </a:lnTo>
                  <a:cubicBezTo>
                    <a:pt x="579" y="74"/>
                    <a:pt x="579" y="45"/>
                    <a:pt x="559" y="16"/>
                  </a:cubicBezTo>
                  <a:cubicBezTo>
                    <a:pt x="554" y="6"/>
                    <a:pt x="542" y="1"/>
                    <a:pt x="528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26"/>
            <p:cNvSpPr/>
            <p:nvPr/>
          </p:nvSpPr>
          <p:spPr>
            <a:xfrm>
              <a:off x="6480747" y="1497660"/>
              <a:ext cx="81020" cy="99006"/>
            </a:xfrm>
            <a:custGeom>
              <a:avLst/>
              <a:gdLst/>
              <a:ahLst/>
              <a:cxnLst/>
              <a:rect l="l" t="t" r="r" b="b"/>
              <a:pathLst>
                <a:path w="491" h="600" extrusionOk="0">
                  <a:moveTo>
                    <a:pt x="58" y="1"/>
                  </a:moveTo>
                  <a:cubicBezTo>
                    <a:pt x="48" y="1"/>
                    <a:pt x="38" y="3"/>
                    <a:pt x="30" y="7"/>
                  </a:cubicBezTo>
                  <a:cubicBezTo>
                    <a:pt x="10" y="27"/>
                    <a:pt x="0" y="56"/>
                    <a:pt x="20" y="76"/>
                  </a:cubicBezTo>
                  <a:lnTo>
                    <a:pt x="392" y="575"/>
                  </a:lnTo>
                  <a:cubicBezTo>
                    <a:pt x="402" y="595"/>
                    <a:pt x="412" y="595"/>
                    <a:pt x="431" y="595"/>
                  </a:cubicBezTo>
                  <a:cubicBezTo>
                    <a:pt x="434" y="598"/>
                    <a:pt x="437" y="599"/>
                    <a:pt x="440" y="599"/>
                  </a:cubicBezTo>
                  <a:cubicBezTo>
                    <a:pt x="447" y="599"/>
                    <a:pt x="454" y="592"/>
                    <a:pt x="461" y="586"/>
                  </a:cubicBezTo>
                  <a:cubicBezTo>
                    <a:pt x="481" y="575"/>
                    <a:pt x="490" y="546"/>
                    <a:pt x="471" y="517"/>
                  </a:cubicBezTo>
                  <a:lnTo>
                    <a:pt x="98" y="17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26"/>
            <p:cNvSpPr/>
            <p:nvPr/>
          </p:nvSpPr>
          <p:spPr>
            <a:xfrm>
              <a:off x="6493618" y="1391394"/>
              <a:ext cx="79535" cy="99501"/>
            </a:xfrm>
            <a:custGeom>
              <a:avLst/>
              <a:gdLst/>
              <a:ahLst/>
              <a:cxnLst/>
              <a:rect l="l" t="t" r="r" b="b"/>
              <a:pathLst>
                <a:path w="482" h="603" extrusionOk="0">
                  <a:moveTo>
                    <a:pt x="54" y="1"/>
                  </a:moveTo>
                  <a:cubicBezTo>
                    <a:pt x="42" y="1"/>
                    <a:pt x="29" y="6"/>
                    <a:pt x="20" y="14"/>
                  </a:cubicBezTo>
                  <a:cubicBezTo>
                    <a:pt x="1" y="24"/>
                    <a:pt x="1" y="54"/>
                    <a:pt x="11" y="83"/>
                  </a:cubicBezTo>
                  <a:lnTo>
                    <a:pt x="383" y="583"/>
                  </a:lnTo>
                  <a:cubicBezTo>
                    <a:pt x="393" y="592"/>
                    <a:pt x="403" y="602"/>
                    <a:pt x="422" y="602"/>
                  </a:cubicBezTo>
                  <a:cubicBezTo>
                    <a:pt x="432" y="602"/>
                    <a:pt x="442" y="602"/>
                    <a:pt x="451" y="592"/>
                  </a:cubicBezTo>
                  <a:cubicBezTo>
                    <a:pt x="471" y="573"/>
                    <a:pt x="481" y="544"/>
                    <a:pt x="462" y="524"/>
                  </a:cubicBezTo>
                  <a:lnTo>
                    <a:pt x="89" y="24"/>
                  </a:lnTo>
                  <a:cubicBezTo>
                    <a:pt x="84" y="8"/>
                    <a:pt x="69" y="1"/>
                    <a:pt x="54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26"/>
            <p:cNvSpPr/>
            <p:nvPr/>
          </p:nvSpPr>
          <p:spPr>
            <a:xfrm>
              <a:off x="6535695" y="1595676"/>
              <a:ext cx="85970" cy="74585"/>
            </a:xfrm>
            <a:custGeom>
              <a:avLst/>
              <a:gdLst/>
              <a:ahLst/>
              <a:cxnLst/>
              <a:rect l="l" t="t" r="r" b="b"/>
              <a:pathLst>
                <a:path w="521" h="452" extrusionOk="0">
                  <a:moveTo>
                    <a:pt x="458" y="0"/>
                  </a:moveTo>
                  <a:cubicBezTo>
                    <a:pt x="448" y="0"/>
                    <a:pt x="439" y="4"/>
                    <a:pt x="432" y="11"/>
                  </a:cubicBezTo>
                  <a:lnTo>
                    <a:pt x="20" y="364"/>
                  </a:lnTo>
                  <a:cubicBezTo>
                    <a:pt x="0" y="383"/>
                    <a:pt x="0" y="413"/>
                    <a:pt x="11" y="432"/>
                  </a:cubicBezTo>
                  <a:cubicBezTo>
                    <a:pt x="20" y="442"/>
                    <a:pt x="40" y="442"/>
                    <a:pt x="50" y="452"/>
                  </a:cubicBezTo>
                  <a:cubicBezTo>
                    <a:pt x="59" y="452"/>
                    <a:pt x="69" y="442"/>
                    <a:pt x="89" y="432"/>
                  </a:cubicBezTo>
                  <a:lnTo>
                    <a:pt x="490" y="90"/>
                  </a:lnTo>
                  <a:cubicBezTo>
                    <a:pt x="510" y="70"/>
                    <a:pt x="520" y="40"/>
                    <a:pt x="501" y="21"/>
                  </a:cubicBezTo>
                  <a:cubicBezTo>
                    <a:pt x="489" y="9"/>
                    <a:pt x="473" y="0"/>
                    <a:pt x="458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26"/>
            <p:cNvSpPr/>
            <p:nvPr/>
          </p:nvSpPr>
          <p:spPr>
            <a:xfrm>
              <a:off x="6548566" y="1466309"/>
              <a:ext cx="85970" cy="74585"/>
            </a:xfrm>
            <a:custGeom>
              <a:avLst/>
              <a:gdLst/>
              <a:ahLst/>
              <a:cxnLst/>
              <a:rect l="l" t="t" r="r" b="b"/>
              <a:pathLst>
                <a:path w="521" h="452" extrusionOk="0">
                  <a:moveTo>
                    <a:pt x="461" y="0"/>
                  </a:moveTo>
                  <a:cubicBezTo>
                    <a:pt x="450" y="0"/>
                    <a:pt x="440" y="4"/>
                    <a:pt x="432" y="11"/>
                  </a:cubicBezTo>
                  <a:lnTo>
                    <a:pt x="31" y="364"/>
                  </a:lnTo>
                  <a:cubicBezTo>
                    <a:pt x="11" y="384"/>
                    <a:pt x="1" y="413"/>
                    <a:pt x="20" y="432"/>
                  </a:cubicBezTo>
                  <a:cubicBezTo>
                    <a:pt x="31" y="442"/>
                    <a:pt x="40" y="442"/>
                    <a:pt x="50" y="452"/>
                  </a:cubicBezTo>
                  <a:cubicBezTo>
                    <a:pt x="70" y="452"/>
                    <a:pt x="79" y="442"/>
                    <a:pt x="89" y="432"/>
                  </a:cubicBezTo>
                  <a:lnTo>
                    <a:pt x="501" y="90"/>
                  </a:lnTo>
                  <a:cubicBezTo>
                    <a:pt x="521" y="70"/>
                    <a:pt x="521" y="40"/>
                    <a:pt x="501" y="21"/>
                  </a:cubicBezTo>
                  <a:cubicBezTo>
                    <a:pt x="495" y="9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26"/>
            <p:cNvSpPr/>
            <p:nvPr/>
          </p:nvSpPr>
          <p:spPr>
            <a:xfrm>
              <a:off x="6252704" y="1883122"/>
              <a:ext cx="224909" cy="198672"/>
            </a:xfrm>
            <a:custGeom>
              <a:avLst/>
              <a:gdLst/>
              <a:ahLst/>
              <a:cxnLst/>
              <a:rect l="l" t="t" r="r" b="b"/>
              <a:pathLst>
                <a:path w="1363" h="1204" extrusionOk="0">
                  <a:moveTo>
                    <a:pt x="703" y="1"/>
                  </a:moveTo>
                  <a:cubicBezTo>
                    <a:pt x="613" y="1"/>
                    <a:pt x="522" y="21"/>
                    <a:pt x="432" y="62"/>
                  </a:cubicBezTo>
                  <a:cubicBezTo>
                    <a:pt x="128" y="199"/>
                    <a:pt x="1" y="552"/>
                    <a:pt x="138" y="856"/>
                  </a:cubicBezTo>
                  <a:cubicBezTo>
                    <a:pt x="239" y="1072"/>
                    <a:pt x="456" y="1204"/>
                    <a:pt x="685" y="1204"/>
                  </a:cubicBezTo>
                  <a:cubicBezTo>
                    <a:pt x="767" y="1204"/>
                    <a:pt x="851" y="1186"/>
                    <a:pt x="931" y="1150"/>
                  </a:cubicBezTo>
                  <a:cubicBezTo>
                    <a:pt x="1236" y="1013"/>
                    <a:pt x="1363" y="650"/>
                    <a:pt x="1225" y="356"/>
                  </a:cubicBezTo>
                  <a:cubicBezTo>
                    <a:pt x="1138" y="160"/>
                    <a:pt x="951" y="33"/>
                    <a:pt x="755" y="3"/>
                  </a:cubicBezTo>
                  <a:cubicBezTo>
                    <a:pt x="738" y="2"/>
                    <a:pt x="720" y="1"/>
                    <a:pt x="70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26"/>
            <p:cNvSpPr/>
            <p:nvPr/>
          </p:nvSpPr>
          <p:spPr>
            <a:xfrm>
              <a:off x="6312602" y="1937741"/>
              <a:ext cx="61549" cy="55278"/>
            </a:xfrm>
            <a:custGeom>
              <a:avLst/>
              <a:gdLst/>
              <a:ahLst/>
              <a:cxnLst/>
              <a:rect l="l" t="t" r="r" b="b"/>
              <a:pathLst>
                <a:path w="373" h="335" extrusionOk="0">
                  <a:moveTo>
                    <a:pt x="188" y="0"/>
                  </a:moveTo>
                  <a:cubicBezTo>
                    <a:pt x="165" y="0"/>
                    <a:pt x="141" y="5"/>
                    <a:pt x="118" y="16"/>
                  </a:cubicBezTo>
                  <a:cubicBezTo>
                    <a:pt x="39" y="55"/>
                    <a:pt x="0" y="153"/>
                    <a:pt x="39" y="241"/>
                  </a:cubicBezTo>
                  <a:cubicBezTo>
                    <a:pt x="68" y="298"/>
                    <a:pt x="128" y="334"/>
                    <a:pt x="189" y="334"/>
                  </a:cubicBezTo>
                  <a:cubicBezTo>
                    <a:pt x="211" y="334"/>
                    <a:pt x="234" y="329"/>
                    <a:pt x="255" y="319"/>
                  </a:cubicBezTo>
                  <a:cubicBezTo>
                    <a:pt x="343" y="280"/>
                    <a:pt x="372" y="182"/>
                    <a:pt x="343" y="103"/>
                  </a:cubicBezTo>
                  <a:cubicBezTo>
                    <a:pt x="315" y="39"/>
                    <a:pt x="254" y="0"/>
                    <a:pt x="188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26"/>
            <p:cNvSpPr/>
            <p:nvPr/>
          </p:nvSpPr>
          <p:spPr>
            <a:xfrm>
              <a:off x="6275475" y="1883618"/>
              <a:ext cx="202137" cy="198177"/>
            </a:xfrm>
            <a:custGeom>
              <a:avLst/>
              <a:gdLst/>
              <a:ahLst/>
              <a:cxnLst/>
              <a:rect l="l" t="t" r="r" b="b"/>
              <a:pathLst>
                <a:path w="1225" h="1201" extrusionOk="0">
                  <a:moveTo>
                    <a:pt x="617" y="0"/>
                  </a:moveTo>
                  <a:cubicBezTo>
                    <a:pt x="617" y="0"/>
                    <a:pt x="921" y="304"/>
                    <a:pt x="862" y="647"/>
                  </a:cubicBezTo>
                  <a:cubicBezTo>
                    <a:pt x="825" y="871"/>
                    <a:pt x="574" y="1036"/>
                    <a:pt x="341" y="1036"/>
                  </a:cubicBezTo>
                  <a:cubicBezTo>
                    <a:pt x="207" y="1036"/>
                    <a:pt x="79" y="982"/>
                    <a:pt x="0" y="853"/>
                  </a:cubicBezTo>
                  <a:lnTo>
                    <a:pt x="0" y="853"/>
                  </a:lnTo>
                  <a:cubicBezTo>
                    <a:pt x="101" y="1069"/>
                    <a:pt x="318" y="1201"/>
                    <a:pt x="547" y="1201"/>
                  </a:cubicBezTo>
                  <a:cubicBezTo>
                    <a:pt x="629" y="1201"/>
                    <a:pt x="713" y="1183"/>
                    <a:pt x="793" y="1147"/>
                  </a:cubicBezTo>
                  <a:cubicBezTo>
                    <a:pt x="1098" y="1010"/>
                    <a:pt x="1225" y="647"/>
                    <a:pt x="1087" y="353"/>
                  </a:cubicBezTo>
                  <a:cubicBezTo>
                    <a:pt x="1000" y="157"/>
                    <a:pt x="813" y="30"/>
                    <a:pt x="61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26"/>
            <p:cNvSpPr/>
            <p:nvPr/>
          </p:nvSpPr>
          <p:spPr>
            <a:xfrm>
              <a:off x="6388672" y="1776691"/>
              <a:ext cx="213523" cy="197517"/>
            </a:xfrm>
            <a:custGeom>
              <a:avLst/>
              <a:gdLst/>
              <a:ahLst/>
              <a:cxnLst/>
              <a:rect l="l" t="t" r="r" b="b"/>
              <a:pathLst>
                <a:path w="1294" h="1197" extrusionOk="0">
                  <a:moveTo>
                    <a:pt x="686" y="0"/>
                  </a:moveTo>
                  <a:cubicBezTo>
                    <a:pt x="614" y="0"/>
                    <a:pt x="541" y="13"/>
                    <a:pt x="470" y="41"/>
                  </a:cubicBezTo>
                  <a:cubicBezTo>
                    <a:pt x="157" y="158"/>
                    <a:pt x="0" y="502"/>
                    <a:pt x="127" y="815"/>
                  </a:cubicBezTo>
                  <a:cubicBezTo>
                    <a:pt x="218" y="1050"/>
                    <a:pt x="444" y="1197"/>
                    <a:pt x="687" y="1197"/>
                  </a:cubicBezTo>
                  <a:cubicBezTo>
                    <a:pt x="758" y="1197"/>
                    <a:pt x="831" y="1184"/>
                    <a:pt x="902" y="1158"/>
                  </a:cubicBezTo>
                  <a:cubicBezTo>
                    <a:pt x="1098" y="1079"/>
                    <a:pt x="1235" y="903"/>
                    <a:pt x="1274" y="707"/>
                  </a:cubicBezTo>
                  <a:cubicBezTo>
                    <a:pt x="1294" y="600"/>
                    <a:pt x="1283" y="491"/>
                    <a:pt x="1244" y="384"/>
                  </a:cubicBezTo>
                  <a:cubicBezTo>
                    <a:pt x="1154" y="143"/>
                    <a:pt x="925" y="0"/>
                    <a:pt x="686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26"/>
            <p:cNvSpPr/>
            <p:nvPr/>
          </p:nvSpPr>
          <p:spPr>
            <a:xfrm>
              <a:off x="6488833" y="1827019"/>
              <a:ext cx="61549" cy="55113"/>
            </a:xfrm>
            <a:custGeom>
              <a:avLst/>
              <a:gdLst/>
              <a:ahLst/>
              <a:cxnLst/>
              <a:rect l="l" t="t" r="r" b="b"/>
              <a:pathLst>
                <a:path w="373" h="334" extrusionOk="0">
                  <a:moveTo>
                    <a:pt x="185" y="1"/>
                  </a:moveTo>
                  <a:cubicBezTo>
                    <a:pt x="166" y="1"/>
                    <a:pt x="147" y="4"/>
                    <a:pt x="128" y="10"/>
                  </a:cubicBezTo>
                  <a:cubicBezTo>
                    <a:pt x="40" y="49"/>
                    <a:pt x="1" y="147"/>
                    <a:pt x="30" y="226"/>
                  </a:cubicBezTo>
                  <a:cubicBezTo>
                    <a:pt x="60" y="294"/>
                    <a:pt x="120" y="333"/>
                    <a:pt x="187" y="333"/>
                  </a:cubicBezTo>
                  <a:cubicBezTo>
                    <a:pt x="206" y="333"/>
                    <a:pt x="226" y="330"/>
                    <a:pt x="245" y="324"/>
                  </a:cubicBezTo>
                  <a:cubicBezTo>
                    <a:pt x="334" y="284"/>
                    <a:pt x="373" y="197"/>
                    <a:pt x="343" y="108"/>
                  </a:cubicBezTo>
                  <a:cubicBezTo>
                    <a:pt x="313" y="39"/>
                    <a:pt x="252" y="1"/>
                    <a:pt x="185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26"/>
            <p:cNvSpPr/>
            <p:nvPr/>
          </p:nvSpPr>
          <p:spPr>
            <a:xfrm>
              <a:off x="6388672" y="1783292"/>
              <a:ext cx="210223" cy="190917"/>
            </a:xfrm>
            <a:custGeom>
              <a:avLst/>
              <a:gdLst/>
              <a:ahLst/>
              <a:cxnLst/>
              <a:rect l="l" t="t" r="r" b="b"/>
              <a:pathLst>
                <a:path w="1274" h="1157" extrusionOk="0">
                  <a:moveTo>
                    <a:pt x="470" y="1"/>
                  </a:moveTo>
                  <a:lnTo>
                    <a:pt x="470" y="1"/>
                  </a:lnTo>
                  <a:cubicBezTo>
                    <a:pt x="157" y="118"/>
                    <a:pt x="0" y="462"/>
                    <a:pt x="127" y="775"/>
                  </a:cubicBezTo>
                  <a:cubicBezTo>
                    <a:pt x="218" y="1010"/>
                    <a:pt x="444" y="1157"/>
                    <a:pt x="687" y="1157"/>
                  </a:cubicBezTo>
                  <a:cubicBezTo>
                    <a:pt x="758" y="1157"/>
                    <a:pt x="831" y="1144"/>
                    <a:pt x="902" y="1118"/>
                  </a:cubicBezTo>
                  <a:cubicBezTo>
                    <a:pt x="1098" y="1039"/>
                    <a:pt x="1235" y="863"/>
                    <a:pt x="1274" y="667"/>
                  </a:cubicBezTo>
                  <a:lnTo>
                    <a:pt x="1274" y="667"/>
                  </a:lnTo>
                  <a:cubicBezTo>
                    <a:pt x="1274" y="667"/>
                    <a:pt x="1024" y="887"/>
                    <a:pt x="737" y="887"/>
                  </a:cubicBezTo>
                  <a:cubicBezTo>
                    <a:pt x="698" y="887"/>
                    <a:pt x="657" y="883"/>
                    <a:pt x="617" y="873"/>
                  </a:cubicBezTo>
                  <a:cubicBezTo>
                    <a:pt x="264" y="795"/>
                    <a:pt x="98" y="187"/>
                    <a:pt x="47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26"/>
            <p:cNvSpPr/>
            <p:nvPr/>
          </p:nvSpPr>
          <p:spPr>
            <a:xfrm>
              <a:off x="6409628" y="1953417"/>
              <a:ext cx="174746" cy="154779"/>
            </a:xfrm>
            <a:custGeom>
              <a:avLst/>
              <a:gdLst/>
              <a:ahLst/>
              <a:cxnLst/>
              <a:rect l="l" t="t" r="r" b="b"/>
              <a:pathLst>
                <a:path w="1059" h="938" extrusionOk="0">
                  <a:moveTo>
                    <a:pt x="527" y="0"/>
                  </a:moveTo>
                  <a:cubicBezTo>
                    <a:pt x="333" y="0"/>
                    <a:pt x="150" y="120"/>
                    <a:pt x="89" y="313"/>
                  </a:cubicBezTo>
                  <a:cubicBezTo>
                    <a:pt x="0" y="557"/>
                    <a:pt x="128" y="822"/>
                    <a:pt x="372" y="910"/>
                  </a:cubicBezTo>
                  <a:cubicBezTo>
                    <a:pt x="423" y="929"/>
                    <a:pt x="475" y="938"/>
                    <a:pt x="527" y="938"/>
                  </a:cubicBezTo>
                  <a:cubicBezTo>
                    <a:pt x="636" y="938"/>
                    <a:pt x="743" y="898"/>
                    <a:pt x="823" y="831"/>
                  </a:cubicBezTo>
                  <a:cubicBezTo>
                    <a:pt x="892" y="783"/>
                    <a:pt x="941" y="705"/>
                    <a:pt x="971" y="626"/>
                  </a:cubicBezTo>
                  <a:cubicBezTo>
                    <a:pt x="1058" y="381"/>
                    <a:pt x="931" y="106"/>
                    <a:pt x="686" y="28"/>
                  </a:cubicBezTo>
                  <a:cubicBezTo>
                    <a:pt x="633" y="9"/>
                    <a:pt x="580" y="0"/>
                    <a:pt x="527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26"/>
            <p:cNvSpPr/>
            <p:nvPr/>
          </p:nvSpPr>
          <p:spPr>
            <a:xfrm>
              <a:off x="6493618" y="2006550"/>
              <a:ext cx="48678" cy="43068"/>
            </a:xfrm>
            <a:custGeom>
              <a:avLst/>
              <a:gdLst/>
              <a:ahLst/>
              <a:cxnLst/>
              <a:rect l="l" t="t" r="r" b="b"/>
              <a:pathLst>
                <a:path w="295" h="261" extrusionOk="0">
                  <a:moveTo>
                    <a:pt x="149" y="0"/>
                  </a:moveTo>
                  <a:cubicBezTo>
                    <a:pt x="95" y="0"/>
                    <a:pt x="45" y="35"/>
                    <a:pt x="30" y="89"/>
                  </a:cubicBezTo>
                  <a:cubicBezTo>
                    <a:pt x="1" y="157"/>
                    <a:pt x="40" y="226"/>
                    <a:pt x="109" y="255"/>
                  </a:cubicBezTo>
                  <a:cubicBezTo>
                    <a:pt x="123" y="259"/>
                    <a:pt x="137" y="261"/>
                    <a:pt x="151" y="261"/>
                  </a:cubicBezTo>
                  <a:cubicBezTo>
                    <a:pt x="204" y="261"/>
                    <a:pt x="252" y="231"/>
                    <a:pt x="275" y="176"/>
                  </a:cubicBezTo>
                  <a:cubicBezTo>
                    <a:pt x="295" y="108"/>
                    <a:pt x="255" y="30"/>
                    <a:pt x="197" y="10"/>
                  </a:cubicBezTo>
                  <a:cubicBezTo>
                    <a:pt x="181" y="3"/>
                    <a:pt x="165" y="0"/>
                    <a:pt x="14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26"/>
            <p:cNvSpPr/>
            <p:nvPr/>
          </p:nvSpPr>
          <p:spPr>
            <a:xfrm>
              <a:off x="6409628" y="1953417"/>
              <a:ext cx="135968" cy="154779"/>
            </a:xfrm>
            <a:custGeom>
              <a:avLst/>
              <a:gdLst/>
              <a:ahLst/>
              <a:cxnLst/>
              <a:rect l="l" t="t" r="r" b="b"/>
              <a:pathLst>
                <a:path w="824" h="938" extrusionOk="0">
                  <a:moveTo>
                    <a:pt x="527" y="0"/>
                  </a:moveTo>
                  <a:cubicBezTo>
                    <a:pt x="333" y="0"/>
                    <a:pt x="150" y="120"/>
                    <a:pt x="89" y="313"/>
                  </a:cubicBezTo>
                  <a:cubicBezTo>
                    <a:pt x="0" y="557"/>
                    <a:pt x="128" y="822"/>
                    <a:pt x="372" y="910"/>
                  </a:cubicBezTo>
                  <a:cubicBezTo>
                    <a:pt x="423" y="929"/>
                    <a:pt x="475" y="938"/>
                    <a:pt x="527" y="938"/>
                  </a:cubicBezTo>
                  <a:cubicBezTo>
                    <a:pt x="636" y="938"/>
                    <a:pt x="743" y="898"/>
                    <a:pt x="823" y="831"/>
                  </a:cubicBezTo>
                  <a:lnTo>
                    <a:pt x="823" y="831"/>
                  </a:lnTo>
                  <a:cubicBezTo>
                    <a:pt x="823" y="831"/>
                    <a:pt x="821" y="832"/>
                    <a:pt x="816" y="832"/>
                  </a:cubicBezTo>
                  <a:cubicBezTo>
                    <a:pt x="767" y="832"/>
                    <a:pt x="476" y="823"/>
                    <a:pt x="324" y="626"/>
                  </a:cubicBezTo>
                  <a:cubicBezTo>
                    <a:pt x="170" y="418"/>
                    <a:pt x="333" y="19"/>
                    <a:pt x="612" y="19"/>
                  </a:cubicBezTo>
                  <a:cubicBezTo>
                    <a:pt x="636" y="19"/>
                    <a:pt x="661" y="22"/>
                    <a:pt x="686" y="28"/>
                  </a:cubicBezTo>
                  <a:cubicBezTo>
                    <a:pt x="633" y="9"/>
                    <a:pt x="580" y="0"/>
                    <a:pt x="52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26"/>
            <p:cNvSpPr/>
            <p:nvPr/>
          </p:nvSpPr>
          <p:spPr>
            <a:xfrm>
              <a:off x="7481695" y="2504548"/>
              <a:ext cx="561199" cy="617797"/>
            </a:xfrm>
            <a:custGeom>
              <a:avLst/>
              <a:gdLst/>
              <a:ahLst/>
              <a:cxnLst/>
              <a:rect l="l" t="t" r="r" b="b"/>
              <a:pathLst>
                <a:path w="3401" h="3744" extrusionOk="0">
                  <a:moveTo>
                    <a:pt x="196" y="0"/>
                  </a:moveTo>
                  <a:lnTo>
                    <a:pt x="196" y="0"/>
                  </a:lnTo>
                  <a:cubicBezTo>
                    <a:pt x="735" y="931"/>
                    <a:pt x="0" y="1392"/>
                    <a:pt x="0" y="1392"/>
                  </a:cubicBezTo>
                  <a:cubicBezTo>
                    <a:pt x="1323" y="1842"/>
                    <a:pt x="608" y="2489"/>
                    <a:pt x="608" y="2489"/>
                  </a:cubicBezTo>
                  <a:cubicBezTo>
                    <a:pt x="1627" y="2558"/>
                    <a:pt x="1647" y="3626"/>
                    <a:pt x="1647" y="3626"/>
                  </a:cubicBezTo>
                  <a:cubicBezTo>
                    <a:pt x="1802" y="3537"/>
                    <a:pt x="1946" y="3503"/>
                    <a:pt x="2077" y="3503"/>
                  </a:cubicBezTo>
                  <a:cubicBezTo>
                    <a:pt x="2277" y="3503"/>
                    <a:pt x="2447" y="3582"/>
                    <a:pt x="2577" y="3665"/>
                  </a:cubicBezTo>
                  <a:cubicBezTo>
                    <a:pt x="2655" y="3717"/>
                    <a:pt x="2743" y="3744"/>
                    <a:pt x="2830" y="3744"/>
                  </a:cubicBezTo>
                  <a:cubicBezTo>
                    <a:pt x="2909" y="3744"/>
                    <a:pt x="2988" y="3722"/>
                    <a:pt x="3058" y="3675"/>
                  </a:cubicBezTo>
                  <a:cubicBezTo>
                    <a:pt x="3077" y="3665"/>
                    <a:pt x="3087" y="3656"/>
                    <a:pt x="3106" y="3645"/>
                  </a:cubicBezTo>
                  <a:lnTo>
                    <a:pt x="3136" y="3616"/>
                  </a:lnTo>
                  <a:cubicBezTo>
                    <a:pt x="3263" y="3489"/>
                    <a:pt x="3302" y="3303"/>
                    <a:pt x="3234" y="3136"/>
                  </a:cubicBezTo>
                  <a:cubicBezTo>
                    <a:pt x="3145" y="2901"/>
                    <a:pt x="3097" y="2548"/>
                    <a:pt x="3400" y="2225"/>
                  </a:cubicBezTo>
                  <a:cubicBezTo>
                    <a:pt x="3400" y="2225"/>
                    <a:pt x="2372" y="1970"/>
                    <a:pt x="2529" y="960"/>
                  </a:cubicBezTo>
                  <a:lnTo>
                    <a:pt x="2529" y="960"/>
                  </a:lnTo>
                  <a:cubicBezTo>
                    <a:pt x="2528" y="960"/>
                    <a:pt x="2372" y="1070"/>
                    <a:pt x="2185" y="1070"/>
                  </a:cubicBezTo>
                  <a:cubicBezTo>
                    <a:pt x="1951" y="1070"/>
                    <a:pt x="1669" y="897"/>
                    <a:pt x="1588" y="118"/>
                  </a:cubicBezTo>
                  <a:cubicBezTo>
                    <a:pt x="1588" y="118"/>
                    <a:pt x="1349" y="360"/>
                    <a:pt x="978" y="360"/>
                  </a:cubicBezTo>
                  <a:cubicBezTo>
                    <a:pt x="757" y="360"/>
                    <a:pt x="489" y="274"/>
                    <a:pt x="196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26"/>
            <p:cNvSpPr/>
            <p:nvPr/>
          </p:nvSpPr>
          <p:spPr>
            <a:xfrm>
              <a:off x="7644889" y="2672528"/>
              <a:ext cx="354441" cy="438597"/>
            </a:xfrm>
            <a:custGeom>
              <a:avLst/>
              <a:gdLst/>
              <a:ahLst/>
              <a:cxnLst/>
              <a:rect l="l" t="t" r="r" b="b"/>
              <a:pathLst>
                <a:path w="2148" h="2658" extrusionOk="0">
                  <a:moveTo>
                    <a:pt x="56" y="1"/>
                  </a:moveTo>
                  <a:cubicBezTo>
                    <a:pt x="47" y="1"/>
                    <a:pt x="38" y="4"/>
                    <a:pt x="30" y="11"/>
                  </a:cubicBezTo>
                  <a:cubicBezTo>
                    <a:pt x="1" y="31"/>
                    <a:pt x="1" y="60"/>
                    <a:pt x="20" y="80"/>
                  </a:cubicBezTo>
                  <a:lnTo>
                    <a:pt x="2069" y="2657"/>
                  </a:lnTo>
                  <a:cubicBezTo>
                    <a:pt x="2088" y="2647"/>
                    <a:pt x="2098" y="2638"/>
                    <a:pt x="2117" y="2627"/>
                  </a:cubicBezTo>
                  <a:lnTo>
                    <a:pt x="2147" y="2598"/>
                  </a:lnTo>
                  <a:lnTo>
                    <a:pt x="99" y="21"/>
                  </a:lnTo>
                  <a:cubicBezTo>
                    <a:pt x="87" y="9"/>
                    <a:pt x="71" y="1"/>
                    <a:pt x="56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26"/>
            <p:cNvSpPr/>
            <p:nvPr/>
          </p:nvSpPr>
          <p:spPr>
            <a:xfrm>
              <a:off x="7801813" y="2994461"/>
              <a:ext cx="129533" cy="30857"/>
            </a:xfrm>
            <a:custGeom>
              <a:avLst/>
              <a:gdLst/>
              <a:ahLst/>
              <a:cxnLst/>
              <a:rect l="l" t="t" r="r" b="b"/>
              <a:pathLst>
                <a:path w="785" h="187" extrusionOk="0">
                  <a:moveTo>
                    <a:pt x="59" y="1"/>
                  </a:moveTo>
                  <a:cubicBezTo>
                    <a:pt x="30" y="1"/>
                    <a:pt x="10" y="10"/>
                    <a:pt x="1" y="40"/>
                  </a:cubicBezTo>
                  <a:cubicBezTo>
                    <a:pt x="1" y="69"/>
                    <a:pt x="20" y="88"/>
                    <a:pt x="49" y="99"/>
                  </a:cubicBezTo>
                  <a:lnTo>
                    <a:pt x="726" y="186"/>
                  </a:lnTo>
                  <a:cubicBezTo>
                    <a:pt x="735" y="186"/>
                    <a:pt x="745" y="177"/>
                    <a:pt x="755" y="177"/>
                  </a:cubicBezTo>
                  <a:cubicBezTo>
                    <a:pt x="765" y="167"/>
                    <a:pt x="774" y="157"/>
                    <a:pt x="774" y="138"/>
                  </a:cubicBezTo>
                  <a:cubicBezTo>
                    <a:pt x="785" y="118"/>
                    <a:pt x="765" y="88"/>
                    <a:pt x="735" y="88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26"/>
            <p:cNvSpPr/>
            <p:nvPr/>
          </p:nvSpPr>
          <p:spPr>
            <a:xfrm>
              <a:off x="7717823" y="2887700"/>
              <a:ext cx="127718" cy="30857"/>
            </a:xfrm>
            <a:custGeom>
              <a:avLst/>
              <a:gdLst/>
              <a:ahLst/>
              <a:cxnLst/>
              <a:rect l="l" t="t" r="r" b="b"/>
              <a:pathLst>
                <a:path w="774" h="187" extrusionOk="0">
                  <a:moveTo>
                    <a:pt x="59" y="1"/>
                  </a:moveTo>
                  <a:cubicBezTo>
                    <a:pt x="29" y="1"/>
                    <a:pt x="0" y="21"/>
                    <a:pt x="0" y="50"/>
                  </a:cubicBezTo>
                  <a:cubicBezTo>
                    <a:pt x="0" y="79"/>
                    <a:pt x="20" y="99"/>
                    <a:pt x="39" y="99"/>
                  </a:cubicBezTo>
                  <a:lnTo>
                    <a:pt x="725" y="187"/>
                  </a:lnTo>
                  <a:cubicBezTo>
                    <a:pt x="735" y="187"/>
                    <a:pt x="745" y="187"/>
                    <a:pt x="754" y="177"/>
                  </a:cubicBezTo>
                  <a:cubicBezTo>
                    <a:pt x="764" y="167"/>
                    <a:pt x="774" y="158"/>
                    <a:pt x="774" y="148"/>
                  </a:cubicBezTo>
                  <a:cubicBezTo>
                    <a:pt x="774" y="119"/>
                    <a:pt x="764" y="99"/>
                    <a:pt x="735" y="8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26"/>
            <p:cNvSpPr/>
            <p:nvPr/>
          </p:nvSpPr>
          <p:spPr>
            <a:xfrm>
              <a:off x="7885968" y="2874334"/>
              <a:ext cx="25907" cy="115342"/>
            </a:xfrm>
            <a:custGeom>
              <a:avLst/>
              <a:gdLst/>
              <a:ahLst/>
              <a:cxnLst/>
              <a:rect l="l" t="t" r="r" b="b"/>
              <a:pathLst>
                <a:path w="157" h="699" extrusionOk="0">
                  <a:moveTo>
                    <a:pt x="96" y="1"/>
                  </a:moveTo>
                  <a:cubicBezTo>
                    <a:pt x="78" y="1"/>
                    <a:pt x="59" y="18"/>
                    <a:pt x="59" y="43"/>
                  </a:cubicBezTo>
                  <a:lnTo>
                    <a:pt x="0" y="640"/>
                  </a:lnTo>
                  <a:cubicBezTo>
                    <a:pt x="0" y="670"/>
                    <a:pt x="20" y="699"/>
                    <a:pt x="39" y="699"/>
                  </a:cubicBezTo>
                  <a:cubicBezTo>
                    <a:pt x="59" y="699"/>
                    <a:pt x="68" y="699"/>
                    <a:pt x="79" y="689"/>
                  </a:cubicBezTo>
                  <a:cubicBezTo>
                    <a:pt x="88" y="679"/>
                    <a:pt x="98" y="670"/>
                    <a:pt x="98" y="650"/>
                  </a:cubicBezTo>
                  <a:lnTo>
                    <a:pt x="157" y="52"/>
                  </a:lnTo>
                  <a:cubicBezTo>
                    <a:pt x="157" y="23"/>
                    <a:pt x="137" y="4"/>
                    <a:pt x="108" y="4"/>
                  </a:cubicBezTo>
                  <a:cubicBezTo>
                    <a:pt x="104" y="2"/>
                    <a:pt x="100" y="1"/>
                    <a:pt x="96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26"/>
            <p:cNvSpPr/>
            <p:nvPr/>
          </p:nvSpPr>
          <p:spPr>
            <a:xfrm>
              <a:off x="7651324" y="2791830"/>
              <a:ext cx="118312" cy="31352"/>
            </a:xfrm>
            <a:custGeom>
              <a:avLst/>
              <a:gdLst/>
              <a:ahLst/>
              <a:cxnLst/>
              <a:rect l="l" t="t" r="r" b="b"/>
              <a:pathLst>
                <a:path w="717" h="190" extrusionOk="0">
                  <a:moveTo>
                    <a:pt x="45" y="1"/>
                  </a:moveTo>
                  <a:cubicBezTo>
                    <a:pt x="21" y="1"/>
                    <a:pt x="1" y="19"/>
                    <a:pt x="1" y="43"/>
                  </a:cubicBezTo>
                  <a:cubicBezTo>
                    <a:pt x="1" y="72"/>
                    <a:pt x="20" y="92"/>
                    <a:pt x="40" y="101"/>
                  </a:cubicBezTo>
                  <a:lnTo>
                    <a:pt x="658" y="190"/>
                  </a:lnTo>
                  <a:cubicBezTo>
                    <a:pt x="677" y="190"/>
                    <a:pt x="687" y="190"/>
                    <a:pt x="697" y="180"/>
                  </a:cubicBezTo>
                  <a:cubicBezTo>
                    <a:pt x="706" y="170"/>
                    <a:pt x="717" y="160"/>
                    <a:pt x="717" y="151"/>
                  </a:cubicBezTo>
                  <a:cubicBezTo>
                    <a:pt x="717" y="121"/>
                    <a:pt x="706" y="101"/>
                    <a:pt x="677" y="92"/>
                  </a:cubicBezTo>
                  <a:lnTo>
                    <a:pt x="60" y="3"/>
                  </a:lnTo>
                  <a:cubicBezTo>
                    <a:pt x="55" y="2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26"/>
            <p:cNvSpPr/>
            <p:nvPr/>
          </p:nvSpPr>
          <p:spPr>
            <a:xfrm>
              <a:off x="7583505" y="2708170"/>
              <a:ext cx="119797" cy="32507"/>
            </a:xfrm>
            <a:custGeom>
              <a:avLst/>
              <a:gdLst/>
              <a:ahLst/>
              <a:cxnLst/>
              <a:rect l="l" t="t" r="r" b="b"/>
              <a:pathLst>
                <a:path w="726" h="197" extrusionOk="0">
                  <a:moveTo>
                    <a:pt x="69" y="1"/>
                  </a:moveTo>
                  <a:cubicBezTo>
                    <a:pt x="39" y="1"/>
                    <a:pt x="10" y="20"/>
                    <a:pt x="10" y="40"/>
                  </a:cubicBezTo>
                  <a:cubicBezTo>
                    <a:pt x="0" y="70"/>
                    <a:pt x="20" y="99"/>
                    <a:pt x="50" y="99"/>
                  </a:cubicBezTo>
                  <a:lnTo>
                    <a:pt x="667" y="197"/>
                  </a:lnTo>
                  <a:cubicBezTo>
                    <a:pt x="686" y="197"/>
                    <a:pt x="696" y="187"/>
                    <a:pt x="706" y="187"/>
                  </a:cubicBezTo>
                  <a:cubicBezTo>
                    <a:pt x="716" y="177"/>
                    <a:pt x="725" y="168"/>
                    <a:pt x="725" y="148"/>
                  </a:cubicBezTo>
                  <a:cubicBezTo>
                    <a:pt x="725" y="129"/>
                    <a:pt x="706" y="99"/>
                    <a:pt x="686" y="9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26"/>
            <p:cNvSpPr/>
            <p:nvPr/>
          </p:nvSpPr>
          <p:spPr>
            <a:xfrm>
              <a:off x="7798513" y="2776154"/>
              <a:ext cx="24421" cy="105276"/>
            </a:xfrm>
            <a:custGeom>
              <a:avLst/>
              <a:gdLst/>
              <a:ahLst/>
              <a:cxnLst/>
              <a:rect l="l" t="t" r="r" b="b"/>
              <a:pathLst>
                <a:path w="148" h="638" extrusionOk="0">
                  <a:moveTo>
                    <a:pt x="99" y="0"/>
                  </a:moveTo>
                  <a:cubicBezTo>
                    <a:pt x="79" y="0"/>
                    <a:pt x="50" y="20"/>
                    <a:pt x="50" y="50"/>
                  </a:cubicBezTo>
                  <a:lnTo>
                    <a:pt x="1" y="579"/>
                  </a:lnTo>
                  <a:cubicBezTo>
                    <a:pt x="1" y="608"/>
                    <a:pt x="21" y="628"/>
                    <a:pt x="50" y="638"/>
                  </a:cubicBezTo>
                  <a:cubicBezTo>
                    <a:pt x="60" y="638"/>
                    <a:pt x="79" y="628"/>
                    <a:pt x="79" y="628"/>
                  </a:cubicBezTo>
                  <a:cubicBezTo>
                    <a:pt x="99" y="618"/>
                    <a:pt x="99" y="608"/>
                    <a:pt x="99" y="588"/>
                  </a:cubicBezTo>
                  <a:lnTo>
                    <a:pt x="148" y="59"/>
                  </a:lnTo>
                  <a:cubicBezTo>
                    <a:pt x="148" y="30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26"/>
            <p:cNvSpPr/>
            <p:nvPr/>
          </p:nvSpPr>
          <p:spPr>
            <a:xfrm>
              <a:off x="7717823" y="2674343"/>
              <a:ext cx="24256" cy="105111"/>
            </a:xfrm>
            <a:custGeom>
              <a:avLst/>
              <a:gdLst/>
              <a:ahLst/>
              <a:cxnLst/>
              <a:rect l="l" t="t" r="r" b="b"/>
              <a:pathLst>
                <a:path w="147" h="637" extrusionOk="0">
                  <a:moveTo>
                    <a:pt x="98" y="0"/>
                  </a:moveTo>
                  <a:cubicBezTo>
                    <a:pt x="68" y="0"/>
                    <a:pt x="49" y="20"/>
                    <a:pt x="49" y="49"/>
                  </a:cubicBezTo>
                  <a:lnTo>
                    <a:pt x="0" y="578"/>
                  </a:lnTo>
                  <a:cubicBezTo>
                    <a:pt x="0" y="608"/>
                    <a:pt x="20" y="637"/>
                    <a:pt x="49" y="637"/>
                  </a:cubicBezTo>
                  <a:cubicBezTo>
                    <a:pt x="59" y="637"/>
                    <a:pt x="68" y="628"/>
                    <a:pt x="78" y="628"/>
                  </a:cubicBezTo>
                  <a:cubicBezTo>
                    <a:pt x="88" y="617"/>
                    <a:pt x="98" y="608"/>
                    <a:pt x="98" y="588"/>
                  </a:cubicBezTo>
                  <a:lnTo>
                    <a:pt x="147" y="59"/>
                  </a:lnTo>
                  <a:cubicBezTo>
                    <a:pt x="147" y="29"/>
                    <a:pt x="127" y="10"/>
                    <a:pt x="98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26"/>
            <p:cNvSpPr/>
            <p:nvPr/>
          </p:nvSpPr>
          <p:spPr>
            <a:xfrm>
              <a:off x="8039427" y="2506198"/>
              <a:ext cx="564499" cy="612022"/>
            </a:xfrm>
            <a:custGeom>
              <a:avLst/>
              <a:gdLst/>
              <a:ahLst/>
              <a:cxnLst/>
              <a:rect l="l" t="t" r="r" b="b"/>
              <a:pathLst>
                <a:path w="3421" h="3709" extrusionOk="0">
                  <a:moveTo>
                    <a:pt x="3245" y="0"/>
                  </a:moveTo>
                  <a:cubicBezTo>
                    <a:pt x="2954" y="266"/>
                    <a:pt x="2688" y="350"/>
                    <a:pt x="2468" y="350"/>
                  </a:cubicBezTo>
                  <a:cubicBezTo>
                    <a:pt x="2087" y="350"/>
                    <a:pt x="1843" y="98"/>
                    <a:pt x="1843" y="98"/>
                  </a:cubicBezTo>
                  <a:cubicBezTo>
                    <a:pt x="1756" y="872"/>
                    <a:pt x="1476" y="1045"/>
                    <a:pt x="1242" y="1045"/>
                  </a:cubicBezTo>
                  <a:cubicBezTo>
                    <a:pt x="1052" y="1045"/>
                    <a:pt x="893" y="931"/>
                    <a:pt x="893" y="931"/>
                  </a:cubicBezTo>
                  <a:lnTo>
                    <a:pt x="893" y="931"/>
                  </a:lnTo>
                  <a:cubicBezTo>
                    <a:pt x="1039" y="1941"/>
                    <a:pt x="1" y="2185"/>
                    <a:pt x="1" y="2185"/>
                  </a:cubicBezTo>
                  <a:cubicBezTo>
                    <a:pt x="305" y="2518"/>
                    <a:pt x="255" y="2871"/>
                    <a:pt x="157" y="3097"/>
                  </a:cubicBezTo>
                  <a:cubicBezTo>
                    <a:pt x="89" y="3263"/>
                    <a:pt x="128" y="3450"/>
                    <a:pt x="255" y="3577"/>
                  </a:cubicBezTo>
                  <a:cubicBezTo>
                    <a:pt x="266" y="3587"/>
                    <a:pt x="275" y="3596"/>
                    <a:pt x="295" y="3606"/>
                  </a:cubicBezTo>
                  <a:cubicBezTo>
                    <a:pt x="305" y="3626"/>
                    <a:pt x="314" y="3635"/>
                    <a:pt x="334" y="3635"/>
                  </a:cubicBezTo>
                  <a:cubicBezTo>
                    <a:pt x="408" y="3684"/>
                    <a:pt x="491" y="3709"/>
                    <a:pt x="574" y="3709"/>
                  </a:cubicBezTo>
                  <a:cubicBezTo>
                    <a:pt x="657" y="3709"/>
                    <a:pt x="741" y="3684"/>
                    <a:pt x="814" y="3635"/>
                  </a:cubicBezTo>
                  <a:cubicBezTo>
                    <a:pt x="942" y="3554"/>
                    <a:pt x="1112" y="3480"/>
                    <a:pt x="1308" y="3480"/>
                  </a:cubicBezTo>
                  <a:cubicBezTo>
                    <a:pt x="1442" y="3480"/>
                    <a:pt x="1590" y="3515"/>
                    <a:pt x="1745" y="3606"/>
                  </a:cubicBezTo>
                  <a:cubicBezTo>
                    <a:pt x="1745" y="3606"/>
                    <a:pt x="1775" y="2538"/>
                    <a:pt x="2794" y="2489"/>
                  </a:cubicBezTo>
                  <a:cubicBezTo>
                    <a:pt x="2794" y="2489"/>
                    <a:pt x="2088" y="1823"/>
                    <a:pt x="3421" y="1392"/>
                  </a:cubicBezTo>
                  <a:cubicBezTo>
                    <a:pt x="3421" y="1392"/>
                    <a:pt x="2686" y="921"/>
                    <a:pt x="3245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26"/>
            <p:cNvSpPr/>
            <p:nvPr/>
          </p:nvSpPr>
          <p:spPr>
            <a:xfrm>
              <a:off x="8081504" y="2672528"/>
              <a:ext cx="359062" cy="433646"/>
            </a:xfrm>
            <a:custGeom>
              <a:avLst/>
              <a:gdLst/>
              <a:ahLst/>
              <a:cxnLst/>
              <a:rect l="l" t="t" r="r" b="b"/>
              <a:pathLst>
                <a:path w="2176" h="2628" extrusionOk="0">
                  <a:moveTo>
                    <a:pt x="2124" y="1"/>
                  </a:moveTo>
                  <a:cubicBezTo>
                    <a:pt x="2107" y="1"/>
                    <a:pt x="2094" y="9"/>
                    <a:pt x="2088" y="21"/>
                  </a:cubicBezTo>
                  <a:lnTo>
                    <a:pt x="0" y="2569"/>
                  </a:lnTo>
                  <a:cubicBezTo>
                    <a:pt x="11" y="2579"/>
                    <a:pt x="20" y="2588"/>
                    <a:pt x="40" y="2598"/>
                  </a:cubicBezTo>
                  <a:cubicBezTo>
                    <a:pt x="50" y="2618"/>
                    <a:pt x="59" y="2627"/>
                    <a:pt x="79" y="2627"/>
                  </a:cubicBezTo>
                  <a:lnTo>
                    <a:pt x="2156" y="80"/>
                  </a:lnTo>
                  <a:cubicBezTo>
                    <a:pt x="2176" y="60"/>
                    <a:pt x="2176" y="31"/>
                    <a:pt x="2156" y="11"/>
                  </a:cubicBezTo>
                  <a:cubicBezTo>
                    <a:pt x="2145" y="4"/>
                    <a:pt x="2134" y="1"/>
                    <a:pt x="2124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26"/>
            <p:cNvSpPr/>
            <p:nvPr/>
          </p:nvSpPr>
          <p:spPr>
            <a:xfrm>
              <a:off x="8141402" y="2892485"/>
              <a:ext cx="27557" cy="129533"/>
            </a:xfrm>
            <a:custGeom>
              <a:avLst/>
              <a:gdLst/>
              <a:ahLst/>
              <a:cxnLst/>
              <a:rect l="l" t="t" r="r" b="b"/>
              <a:pathLst>
                <a:path w="167" h="785" extrusionOk="0">
                  <a:moveTo>
                    <a:pt x="49" y="1"/>
                  </a:moveTo>
                  <a:cubicBezTo>
                    <a:pt x="20" y="1"/>
                    <a:pt x="0" y="31"/>
                    <a:pt x="0" y="60"/>
                  </a:cubicBezTo>
                  <a:lnTo>
                    <a:pt x="59" y="736"/>
                  </a:lnTo>
                  <a:cubicBezTo>
                    <a:pt x="69" y="746"/>
                    <a:pt x="69" y="765"/>
                    <a:pt x="79" y="765"/>
                  </a:cubicBezTo>
                  <a:cubicBezTo>
                    <a:pt x="88" y="775"/>
                    <a:pt x="98" y="785"/>
                    <a:pt x="118" y="785"/>
                  </a:cubicBezTo>
                  <a:cubicBezTo>
                    <a:pt x="147" y="775"/>
                    <a:pt x="167" y="756"/>
                    <a:pt x="157" y="726"/>
                  </a:cubicBezTo>
                  <a:lnTo>
                    <a:pt x="98" y="50"/>
                  </a:lnTo>
                  <a:cubicBezTo>
                    <a:pt x="98" y="21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26"/>
            <p:cNvSpPr/>
            <p:nvPr/>
          </p:nvSpPr>
          <p:spPr>
            <a:xfrm>
              <a:off x="8227042" y="2787539"/>
              <a:ext cx="27722" cy="129533"/>
            </a:xfrm>
            <a:custGeom>
              <a:avLst/>
              <a:gdLst/>
              <a:ahLst/>
              <a:cxnLst/>
              <a:rect l="l" t="t" r="r" b="b"/>
              <a:pathLst>
                <a:path w="168" h="785" extrusionOk="0">
                  <a:moveTo>
                    <a:pt x="50" y="0"/>
                  </a:moveTo>
                  <a:cubicBezTo>
                    <a:pt x="20" y="10"/>
                    <a:pt x="0" y="29"/>
                    <a:pt x="0" y="59"/>
                  </a:cubicBezTo>
                  <a:lnTo>
                    <a:pt x="59" y="735"/>
                  </a:lnTo>
                  <a:cubicBezTo>
                    <a:pt x="59" y="755"/>
                    <a:pt x="69" y="765"/>
                    <a:pt x="79" y="774"/>
                  </a:cubicBezTo>
                  <a:cubicBezTo>
                    <a:pt x="89" y="774"/>
                    <a:pt x="98" y="784"/>
                    <a:pt x="118" y="784"/>
                  </a:cubicBezTo>
                  <a:cubicBezTo>
                    <a:pt x="148" y="784"/>
                    <a:pt x="167" y="755"/>
                    <a:pt x="157" y="726"/>
                  </a:cubicBezTo>
                  <a:lnTo>
                    <a:pt x="98" y="49"/>
                  </a:lnTo>
                  <a:cubicBezTo>
                    <a:pt x="98" y="20"/>
                    <a:pt x="79" y="0"/>
                    <a:pt x="50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26"/>
            <p:cNvSpPr/>
            <p:nvPr/>
          </p:nvSpPr>
          <p:spPr>
            <a:xfrm>
              <a:off x="8180180" y="2958984"/>
              <a:ext cx="114847" cy="27557"/>
            </a:xfrm>
            <a:custGeom>
              <a:avLst/>
              <a:gdLst/>
              <a:ahLst/>
              <a:cxnLst/>
              <a:rect l="l" t="t" r="r" b="b"/>
              <a:pathLst>
                <a:path w="696" h="167" extrusionOk="0">
                  <a:moveTo>
                    <a:pt x="647" y="0"/>
                  </a:moveTo>
                  <a:lnTo>
                    <a:pt x="40" y="68"/>
                  </a:lnTo>
                  <a:cubicBezTo>
                    <a:pt x="20" y="68"/>
                    <a:pt x="1" y="98"/>
                    <a:pt x="1" y="127"/>
                  </a:cubicBezTo>
                  <a:cubicBezTo>
                    <a:pt x="1" y="137"/>
                    <a:pt x="10" y="147"/>
                    <a:pt x="20" y="157"/>
                  </a:cubicBezTo>
                  <a:cubicBezTo>
                    <a:pt x="30" y="166"/>
                    <a:pt x="40" y="166"/>
                    <a:pt x="59" y="166"/>
                  </a:cubicBezTo>
                  <a:lnTo>
                    <a:pt x="657" y="98"/>
                  </a:lnTo>
                  <a:cubicBezTo>
                    <a:pt x="687" y="98"/>
                    <a:pt x="696" y="68"/>
                    <a:pt x="696" y="39"/>
                  </a:cubicBezTo>
                  <a:cubicBezTo>
                    <a:pt x="696" y="20"/>
                    <a:pt x="667" y="0"/>
                    <a:pt x="647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26"/>
            <p:cNvSpPr/>
            <p:nvPr/>
          </p:nvSpPr>
          <p:spPr>
            <a:xfrm>
              <a:off x="8307897" y="2703385"/>
              <a:ext cx="22771" cy="118147"/>
            </a:xfrm>
            <a:custGeom>
              <a:avLst/>
              <a:gdLst/>
              <a:ahLst/>
              <a:cxnLst/>
              <a:rect l="l" t="t" r="r" b="b"/>
              <a:pathLst>
                <a:path w="138" h="716" extrusionOk="0">
                  <a:moveTo>
                    <a:pt x="50" y="1"/>
                  </a:moveTo>
                  <a:cubicBezTo>
                    <a:pt x="20" y="1"/>
                    <a:pt x="0" y="20"/>
                    <a:pt x="0" y="49"/>
                  </a:cubicBezTo>
                  <a:lnTo>
                    <a:pt x="40" y="677"/>
                  </a:lnTo>
                  <a:cubicBezTo>
                    <a:pt x="40" y="687"/>
                    <a:pt x="50" y="696"/>
                    <a:pt x="59" y="706"/>
                  </a:cubicBezTo>
                  <a:cubicBezTo>
                    <a:pt x="69" y="716"/>
                    <a:pt x="79" y="716"/>
                    <a:pt x="89" y="716"/>
                  </a:cubicBezTo>
                  <a:cubicBezTo>
                    <a:pt x="118" y="716"/>
                    <a:pt x="138" y="696"/>
                    <a:pt x="138" y="667"/>
                  </a:cubicBezTo>
                  <a:lnTo>
                    <a:pt x="98" y="40"/>
                  </a:lnTo>
                  <a:cubicBezTo>
                    <a:pt x="98" y="20"/>
                    <a:pt x="79" y="1"/>
                    <a:pt x="50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26"/>
            <p:cNvSpPr/>
            <p:nvPr/>
          </p:nvSpPr>
          <p:spPr>
            <a:xfrm>
              <a:off x="8375716" y="2620550"/>
              <a:ext cx="22936" cy="118642"/>
            </a:xfrm>
            <a:custGeom>
              <a:avLst/>
              <a:gdLst/>
              <a:ahLst/>
              <a:cxnLst/>
              <a:rect l="l" t="t" r="r" b="b"/>
              <a:pathLst>
                <a:path w="139" h="719" extrusionOk="0">
                  <a:moveTo>
                    <a:pt x="61" y="0"/>
                  </a:moveTo>
                  <a:cubicBezTo>
                    <a:pt x="57" y="0"/>
                    <a:pt x="54" y="1"/>
                    <a:pt x="50" y="3"/>
                  </a:cubicBezTo>
                  <a:cubicBezTo>
                    <a:pt x="21" y="3"/>
                    <a:pt x="1" y="22"/>
                    <a:pt x="1" y="52"/>
                  </a:cubicBezTo>
                  <a:lnTo>
                    <a:pt x="40" y="679"/>
                  </a:lnTo>
                  <a:cubicBezTo>
                    <a:pt x="40" y="689"/>
                    <a:pt x="50" y="699"/>
                    <a:pt x="60" y="708"/>
                  </a:cubicBezTo>
                  <a:cubicBezTo>
                    <a:pt x="70" y="718"/>
                    <a:pt x="79" y="718"/>
                    <a:pt x="89" y="718"/>
                  </a:cubicBezTo>
                  <a:cubicBezTo>
                    <a:pt x="118" y="718"/>
                    <a:pt x="138" y="699"/>
                    <a:pt x="138" y="669"/>
                  </a:cubicBezTo>
                  <a:lnTo>
                    <a:pt x="99" y="42"/>
                  </a:lnTo>
                  <a:cubicBezTo>
                    <a:pt x="99" y="18"/>
                    <a:pt x="79" y="0"/>
                    <a:pt x="61" y="0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26"/>
            <p:cNvSpPr/>
            <p:nvPr/>
          </p:nvSpPr>
          <p:spPr>
            <a:xfrm>
              <a:off x="8267470" y="2851728"/>
              <a:ext cx="105276" cy="27062"/>
            </a:xfrm>
            <a:custGeom>
              <a:avLst/>
              <a:gdLst/>
              <a:ahLst/>
              <a:cxnLst/>
              <a:rect l="l" t="t" r="r" b="b"/>
              <a:pathLst>
                <a:path w="638" h="164" extrusionOk="0">
                  <a:moveTo>
                    <a:pt x="594" y="1"/>
                  </a:moveTo>
                  <a:cubicBezTo>
                    <a:pt x="589" y="1"/>
                    <a:pt x="584" y="1"/>
                    <a:pt x="579" y="3"/>
                  </a:cubicBezTo>
                  <a:lnTo>
                    <a:pt x="49" y="62"/>
                  </a:lnTo>
                  <a:cubicBezTo>
                    <a:pt x="20" y="72"/>
                    <a:pt x="1" y="91"/>
                    <a:pt x="1" y="121"/>
                  </a:cubicBezTo>
                  <a:cubicBezTo>
                    <a:pt x="10" y="130"/>
                    <a:pt x="10" y="150"/>
                    <a:pt x="20" y="150"/>
                  </a:cubicBezTo>
                  <a:cubicBezTo>
                    <a:pt x="27" y="157"/>
                    <a:pt x="39" y="164"/>
                    <a:pt x="49" y="164"/>
                  </a:cubicBezTo>
                  <a:cubicBezTo>
                    <a:pt x="53" y="164"/>
                    <a:pt x="57" y="163"/>
                    <a:pt x="60" y="160"/>
                  </a:cubicBezTo>
                  <a:lnTo>
                    <a:pt x="589" y="91"/>
                  </a:lnTo>
                  <a:cubicBezTo>
                    <a:pt x="618" y="91"/>
                    <a:pt x="637" y="72"/>
                    <a:pt x="637" y="43"/>
                  </a:cubicBezTo>
                  <a:cubicBezTo>
                    <a:pt x="630" y="18"/>
                    <a:pt x="615" y="1"/>
                    <a:pt x="594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26"/>
            <p:cNvSpPr/>
            <p:nvPr/>
          </p:nvSpPr>
          <p:spPr>
            <a:xfrm>
              <a:off x="8349974" y="2750247"/>
              <a:ext cx="105276" cy="27722"/>
            </a:xfrm>
            <a:custGeom>
              <a:avLst/>
              <a:gdLst/>
              <a:ahLst/>
              <a:cxnLst/>
              <a:rect l="l" t="t" r="r" b="b"/>
              <a:pathLst>
                <a:path w="638" h="168" extrusionOk="0">
                  <a:moveTo>
                    <a:pt x="579" y="1"/>
                  </a:moveTo>
                  <a:lnTo>
                    <a:pt x="50" y="70"/>
                  </a:lnTo>
                  <a:cubicBezTo>
                    <a:pt x="20" y="79"/>
                    <a:pt x="0" y="99"/>
                    <a:pt x="0" y="128"/>
                  </a:cubicBezTo>
                  <a:cubicBezTo>
                    <a:pt x="10" y="138"/>
                    <a:pt x="10" y="148"/>
                    <a:pt x="20" y="157"/>
                  </a:cubicBezTo>
                  <a:cubicBezTo>
                    <a:pt x="30" y="168"/>
                    <a:pt x="50" y="168"/>
                    <a:pt x="59" y="168"/>
                  </a:cubicBezTo>
                  <a:lnTo>
                    <a:pt x="588" y="99"/>
                  </a:lnTo>
                  <a:cubicBezTo>
                    <a:pt x="618" y="99"/>
                    <a:pt x="637" y="70"/>
                    <a:pt x="637" y="50"/>
                  </a:cubicBezTo>
                  <a:cubicBezTo>
                    <a:pt x="627" y="20"/>
                    <a:pt x="608" y="1"/>
                    <a:pt x="579" y="1"/>
                  </a:cubicBezTo>
                  <a:close/>
                </a:path>
              </a:pathLst>
            </a:custGeom>
            <a:solidFill>
              <a:srgbClr val="6D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26"/>
            <p:cNvSpPr/>
            <p:nvPr/>
          </p:nvSpPr>
          <p:spPr>
            <a:xfrm>
              <a:off x="7845375" y="2943143"/>
              <a:ext cx="208903" cy="198177"/>
            </a:xfrm>
            <a:custGeom>
              <a:avLst/>
              <a:gdLst/>
              <a:ahLst/>
              <a:cxnLst/>
              <a:rect l="l" t="t" r="r" b="b"/>
              <a:pathLst>
                <a:path w="1266" h="1201" extrusionOk="0">
                  <a:moveTo>
                    <a:pt x="638" y="1"/>
                  </a:moveTo>
                  <a:cubicBezTo>
                    <a:pt x="349" y="1"/>
                    <a:pt x="94" y="214"/>
                    <a:pt x="50" y="508"/>
                  </a:cubicBezTo>
                  <a:cubicBezTo>
                    <a:pt x="1" y="841"/>
                    <a:pt x="227" y="1144"/>
                    <a:pt x="550" y="1194"/>
                  </a:cubicBezTo>
                  <a:cubicBezTo>
                    <a:pt x="580" y="1198"/>
                    <a:pt x="610" y="1200"/>
                    <a:pt x="640" y="1200"/>
                  </a:cubicBezTo>
                  <a:cubicBezTo>
                    <a:pt x="936" y="1200"/>
                    <a:pt x="1191" y="987"/>
                    <a:pt x="1235" y="684"/>
                  </a:cubicBezTo>
                  <a:cubicBezTo>
                    <a:pt x="1265" y="468"/>
                    <a:pt x="1177" y="272"/>
                    <a:pt x="1020" y="135"/>
                  </a:cubicBezTo>
                  <a:cubicBezTo>
                    <a:pt x="941" y="66"/>
                    <a:pt x="843" y="27"/>
                    <a:pt x="726" y="7"/>
                  </a:cubicBezTo>
                  <a:cubicBezTo>
                    <a:pt x="696" y="3"/>
                    <a:pt x="667" y="1"/>
                    <a:pt x="63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26"/>
            <p:cNvSpPr/>
            <p:nvPr/>
          </p:nvSpPr>
          <p:spPr>
            <a:xfrm>
              <a:off x="7913359" y="2989016"/>
              <a:ext cx="58414" cy="54288"/>
            </a:xfrm>
            <a:custGeom>
              <a:avLst/>
              <a:gdLst/>
              <a:ahLst/>
              <a:cxnLst/>
              <a:rect l="l" t="t" r="r" b="b"/>
              <a:pathLst>
                <a:path w="354" h="329" extrusionOk="0">
                  <a:moveTo>
                    <a:pt x="166" y="1"/>
                  </a:moveTo>
                  <a:cubicBezTo>
                    <a:pt x="91" y="1"/>
                    <a:pt x="28" y="63"/>
                    <a:pt x="11" y="141"/>
                  </a:cubicBezTo>
                  <a:cubicBezTo>
                    <a:pt x="0" y="230"/>
                    <a:pt x="59" y="317"/>
                    <a:pt x="148" y="328"/>
                  </a:cubicBezTo>
                  <a:cubicBezTo>
                    <a:pt x="155" y="328"/>
                    <a:pt x="161" y="329"/>
                    <a:pt x="168" y="329"/>
                  </a:cubicBezTo>
                  <a:cubicBezTo>
                    <a:pt x="256" y="329"/>
                    <a:pt x="325" y="272"/>
                    <a:pt x="334" y="190"/>
                  </a:cubicBezTo>
                  <a:cubicBezTo>
                    <a:pt x="353" y="102"/>
                    <a:pt x="294" y="14"/>
                    <a:pt x="196" y="4"/>
                  </a:cubicBezTo>
                  <a:cubicBezTo>
                    <a:pt x="186" y="2"/>
                    <a:pt x="176" y="1"/>
                    <a:pt x="166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26"/>
            <p:cNvSpPr/>
            <p:nvPr/>
          </p:nvSpPr>
          <p:spPr>
            <a:xfrm>
              <a:off x="7845375" y="2965420"/>
              <a:ext cx="208903" cy="175901"/>
            </a:xfrm>
            <a:custGeom>
              <a:avLst/>
              <a:gdLst/>
              <a:ahLst/>
              <a:cxnLst/>
              <a:rect l="l" t="t" r="r" b="b"/>
              <a:pathLst>
                <a:path w="1266" h="1066" extrusionOk="0">
                  <a:moveTo>
                    <a:pt x="1020" y="0"/>
                  </a:moveTo>
                  <a:cubicBezTo>
                    <a:pt x="1020" y="0"/>
                    <a:pt x="1118" y="421"/>
                    <a:pt x="883" y="676"/>
                  </a:cubicBezTo>
                  <a:cubicBezTo>
                    <a:pt x="799" y="766"/>
                    <a:pt x="674" y="809"/>
                    <a:pt x="545" y="809"/>
                  </a:cubicBezTo>
                  <a:cubicBezTo>
                    <a:pt x="297" y="809"/>
                    <a:pt x="37" y="650"/>
                    <a:pt x="50" y="373"/>
                  </a:cubicBezTo>
                  <a:lnTo>
                    <a:pt x="50" y="373"/>
                  </a:lnTo>
                  <a:cubicBezTo>
                    <a:pt x="1" y="706"/>
                    <a:pt x="227" y="1009"/>
                    <a:pt x="550" y="1059"/>
                  </a:cubicBezTo>
                  <a:cubicBezTo>
                    <a:pt x="580" y="1063"/>
                    <a:pt x="610" y="1065"/>
                    <a:pt x="640" y="1065"/>
                  </a:cubicBezTo>
                  <a:cubicBezTo>
                    <a:pt x="936" y="1065"/>
                    <a:pt x="1191" y="852"/>
                    <a:pt x="1235" y="549"/>
                  </a:cubicBezTo>
                  <a:cubicBezTo>
                    <a:pt x="1265" y="333"/>
                    <a:pt x="1177" y="137"/>
                    <a:pt x="102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26"/>
            <p:cNvSpPr/>
            <p:nvPr/>
          </p:nvSpPr>
          <p:spPr>
            <a:xfrm>
              <a:off x="8015335" y="2927632"/>
              <a:ext cx="216823" cy="197352"/>
            </a:xfrm>
            <a:custGeom>
              <a:avLst/>
              <a:gdLst/>
              <a:ahLst/>
              <a:cxnLst/>
              <a:rect l="l" t="t" r="r" b="b"/>
              <a:pathLst>
                <a:path w="1314" h="1196" extrusionOk="0">
                  <a:moveTo>
                    <a:pt x="658" y="0"/>
                  </a:moveTo>
                  <a:cubicBezTo>
                    <a:pt x="380" y="0"/>
                    <a:pt x="128" y="193"/>
                    <a:pt x="68" y="474"/>
                  </a:cubicBezTo>
                  <a:cubicBezTo>
                    <a:pt x="0" y="798"/>
                    <a:pt x="205" y="1111"/>
                    <a:pt x="529" y="1179"/>
                  </a:cubicBezTo>
                  <a:cubicBezTo>
                    <a:pt x="576" y="1190"/>
                    <a:pt x="622" y="1195"/>
                    <a:pt x="667" y="1195"/>
                  </a:cubicBezTo>
                  <a:cubicBezTo>
                    <a:pt x="831" y="1195"/>
                    <a:pt x="980" y="1128"/>
                    <a:pt x="1087" y="1013"/>
                  </a:cubicBezTo>
                  <a:cubicBezTo>
                    <a:pt x="1166" y="935"/>
                    <a:pt x="1215" y="837"/>
                    <a:pt x="1244" y="719"/>
                  </a:cubicBezTo>
                  <a:cubicBezTo>
                    <a:pt x="1313" y="395"/>
                    <a:pt x="1107" y="82"/>
                    <a:pt x="784" y="14"/>
                  </a:cubicBezTo>
                  <a:cubicBezTo>
                    <a:pt x="742" y="5"/>
                    <a:pt x="700" y="0"/>
                    <a:pt x="658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26"/>
            <p:cNvSpPr/>
            <p:nvPr/>
          </p:nvSpPr>
          <p:spPr>
            <a:xfrm>
              <a:off x="8120281" y="2992151"/>
              <a:ext cx="60064" cy="54948"/>
            </a:xfrm>
            <a:custGeom>
              <a:avLst/>
              <a:gdLst/>
              <a:ahLst/>
              <a:cxnLst/>
              <a:rect l="l" t="t" r="r" b="b"/>
              <a:pathLst>
                <a:path w="364" h="333" extrusionOk="0">
                  <a:moveTo>
                    <a:pt x="182" y="1"/>
                  </a:moveTo>
                  <a:cubicBezTo>
                    <a:pt x="107" y="1"/>
                    <a:pt x="37" y="55"/>
                    <a:pt x="20" y="132"/>
                  </a:cubicBezTo>
                  <a:cubicBezTo>
                    <a:pt x="1" y="220"/>
                    <a:pt x="59" y="309"/>
                    <a:pt x="148" y="328"/>
                  </a:cubicBezTo>
                  <a:cubicBezTo>
                    <a:pt x="159" y="331"/>
                    <a:pt x="171" y="332"/>
                    <a:pt x="182" y="332"/>
                  </a:cubicBezTo>
                  <a:cubicBezTo>
                    <a:pt x="258" y="332"/>
                    <a:pt x="327" y="278"/>
                    <a:pt x="344" y="200"/>
                  </a:cubicBezTo>
                  <a:cubicBezTo>
                    <a:pt x="364" y="113"/>
                    <a:pt x="305" y="24"/>
                    <a:pt x="216" y="4"/>
                  </a:cubicBezTo>
                  <a:cubicBezTo>
                    <a:pt x="205" y="2"/>
                    <a:pt x="193" y="1"/>
                    <a:pt x="182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26"/>
            <p:cNvSpPr/>
            <p:nvPr/>
          </p:nvSpPr>
          <p:spPr>
            <a:xfrm>
              <a:off x="8015335" y="2927632"/>
              <a:ext cx="179531" cy="197352"/>
            </a:xfrm>
            <a:custGeom>
              <a:avLst/>
              <a:gdLst/>
              <a:ahLst/>
              <a:cxnLst/>
              <a:rect l="l" t="t" r="r" b="b"/>
              <a:pathLst>
                <a:path w="1088" h="1196" extrusionOk="0">
                  <a:moveTo>
                    <a:pt x="658" y="0"/>
                  </a:moveTo>
                  <a:cubicBezTo>
                    <a:pt x="380" y="0"/>
                    <a:pt x="128" y="193"/>
                    <a:pt x="68" y="474"/>
                  </a:cubicBezTo>
                  <a:cubicBezTo>
                    <a:pt x="0" y="798"/>
                    <a:pt x="205" y="1111"/>
                    <a:pt x="529" y="1179"/>
                  </a:cubicBezTo>
                  <a:cubicBezTo>
                    <a:pt x="576" y="1190"/>
                    <a:pt x="622" y="1195"/>
                    <a:pt x="667" y="1195"/>
                  </a:cubicBezTo>
                  <a:cubicBezTo>
                    <a:pt x="831" y="1195"/>
                    <a:pt x="980" y="1128"/>
                    <a:pt x="1087" y="1013"/>
                  </a:cubicBezTo>
                  <a:lnTo>
                    <a:pt x="1087" y="1013"/>
                  </a:lnTo>
                  <a:cubicBezTo>
                    <a:pt x="1087" y="1013"/>
                    <a:pt x="1043" y="1019"/>
                    <a:pt x="975" y="1019"/>
                  </a:cubicBezTo>
                  <a:cubicBezTo>
                    <a:pt x="834" y="1019"/>
                    <a:pt x="590" y="993"/>
                    <a:pt x="431" y="827"/>
                  </a:cubicBezTo>
                  <a:cubicBezTo>
                    <a:pt x="184" y="580"/>
                    <a:pt x="351" y="12"/>
                    <a:pt x="745" y="12"/>
                  </a:cubicBezTo>
                  <a:cubicBezTo>
                    <a:pt x="758" y="12"/>
                    <a:pt x="771" y="12"/>
                    <a:pt x="784" y="14"/>
                  </a:cubicBezTo>
                  <a:cubicBezTo>
                    <a:pt x="742" y="5"/>
                    <a:pt x="700" y="0"/>
                    <a:pt x="658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26"/>
            <p:cNvSpPr/>
            <p:nvPr/>
          </p:nvSpPr>
          <p:spPr>
            <a:xfrm>
              <a:off x="7947351" y="3077296"/>
              <a:ext cx="174746" cy="155109"/>
            </a:xfrm>
            <a:custGeom>
              <a:avLst/>
              <a:gdLst/>
              <a:ahLst/>
              <a:cxnLst/>
              <a:rect l="l" t="t" r="r" b="b"/>
              <a:pathLst>
                <a:path w="1059" h="940" extrusionOk="0">
                  <a:moveTo>
                    <a:pt x="529" y="0"/>
                  </a:moveTo>
                  <a:cubicBezTo>
                    <a:pt x="430" y="0"/>
                    <a:pt x="330" y="31"/>
                    <a:pt x="245" y="96"/>
                  </a:cubicBezTo>
                  <a:cubicBezTo>
                    <a:pt x="40" y="253"/>
                    <a:pt x="1" y="547"/>
                    <a:pt x="157" y="753"/>
                  </a:cubicBezTo>
                  <a:cubicBezTo>
                    <a:pt x="257" y="880"/>
                    <a:pt x="399" y="940"/>
                    <a:pt x="544" y="940"/>
                  </a:cubicBezTo>
                  <a:cubicBezTo>
                    <a:pt x="555" y="940"/>
                    <a:pt x="567" y="940"/>
                    <a:pt x="578" y="939"/>
                  </a:cubicBezTo>
                  <a:cubicBezTo>
                    <a:pt x="667" y="929"/>
                    <a:pt x="745" y="890"/>
                    <a:pt x="813" y="841"/>
                  </a:cubicBezTo>
                  <a:cubicBezTo>
                    <a:pt x="1020" y="684"/>
                    <a:pt x="1059" y="390"/>
                    <a:pt x="902" y="185"/>
                  </a:cubicBezTo>
                  <a:cubicBezTo>
                    <a:pt x="810" y="64"/>
                    <a:pt x="671" y="0"/>
                    <a:pt x="52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26"/>
            <p:cNvSpPr/>
            <p:nvPr/>
          </p:nvSpPr>
          <p:spPr>
            <a:xfrm>
              <a:off x="8029691" y="3142640"/>
              <a:ext cx="48678" cy="42573"/>
            </a:xfrm>
            <a:custGeom>
              <a:avLst/>
              <a:gdLst/>
              <a:ahLst/>
              <a:cxnLst/>
              <a:rect l="l" t="t" r="r" b="b"/>
              <a:pathLst>
                <a:path w="295" h="258" extrusionOk="0">
                  <a:moveTo>
                    <a:pt x="147" y="0"/>
                  </a:moveTo>
                  <a:cubicBezTo>
                    <a:pt x="120" y="0"/>
                    <a:pt x="93" y="8"/>
                    <a:pt x="70" y="24"/>
                  </a:cubicBezTo>
                  <a:cubicBezTo>
                    <a:pt x="11" y="72"/>
                    <a:pt x="1" y="151"/>
                    <a:pt x="50" y="210"/>
                  </a:cubicBezTo>
                  <a:cubicBezTo>
                    <a:pt x="74" y="239"/>
                    <a:pt x="111" y="258"/>
                    <a:pt x="150" y="258"/>
                  </a:cubicBezTo>
                  <a:cubicBezTo>
                    <a:pt x="176" y="258"/>
                    <a:pt x="203" y="249"/>
                    <a:pt x="227" y="229"/>
                  </a:cubicBezTo>
                  <a:cubicBezTo>
                    <a:pt x="285" y="190"/>
                    <a:pt x="295" y="102"/>
                    <a:pt x="256" y="53"/>
                  </a:cubicBezTo>
                  <a:cubicBezTo>
                    <a:pt x="227" y="18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26"/>
            <p:cNvSpPr/>
            <p:nvPr/>
          </p:nvSpPr>
          <p:spPr>
            <a:xfrm>
              <a:off x="7947351" y="3077296"/>
              <a:ext cx="149004" cy="155109"/>
            </a:xfrm>
            <a:custGeom>
              <a:avLst/>
              <a:gdLst/>
              <a:ahLst/>
              <a:cxnLst/>
              <a:rect l="l" t="t" r="r" b="b"/>
              <a:pathLst>
                <a:path w="903" h="940" extrusionOk="0">
                  <a:moveTo>
                    <a:pt x="529" y="0"/>
                  </a:moveTo>
                  <a:cubicBezTo>
                    <a:pt x="430" y="0"/>
                    <a:pt x="330" y="31"/>
                    <a:pt x="245" y="96"/>
                  </a:cubicBezTo>
                  <a:cubicBezTo>
                    <a:pt x="40" y="253"/>
                    <a:pt x="1" y="547"/>
                    <a:pt x="157" y="753"/>
                  </a:cubicBezTo>
                  <a:cubicBezTo>
                    <a:pt x="257" y="880"/>
                    <a:pt x="399" y="940"/>
                    <a:pt x="544" y="940"/>
                  </a:cubicBezTo>
                  <a:cubicBezTo>
                    <a:pt x="555" y="940"/>
                    <a:pt x="567" y="940"/>
                    <a:pt x="578" y="939"/>
                  </a:cubicBezTo>
                  <a:cubicBezTo>
                    <a:pt x="578" y="939"/>
                    <a:pt x="294" y="753"/>
                    <a:pt x="275" y="488"/>
                  </a:cubicBezTo>
                  <a:cubicBezTo>
                    <a:pt x="261" y="283"/>
                    <a:pt x="477" y="88"/>
                    <a:pt x="683" y="88"/>
                  </a:cubicBezTo>
                  <a:cubicBezTo>
                    <a:pt x="762" y="88"/>
                    <a:pt x="839" y="117"/>
                    <a:pt x="902" y="185"/>
                  </a:cubicBezTo>
                  <a:cubicBezTo>
                    <a:pt x="810" y="64"/>
                    <a:pt x="671" y="0"/>
                    <a:pt x="52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26"/>
            <p:cNvSpPr/>
            <p:nvPr/>
          </p:nvSpPr>
          <p:spPr>
            <a:xfrm>
              <a:off x="243389" y="217352"/>
              <a:ext cx="450477" cy="128708"/>
            </a:xfrm>
            <a:custGeom>
              <a:avLst/>
              <a:gdLst/>
              <a:ahLst/>
              <a:cxnLst/>
              <a:rect l="l" t="t" r="r" b="b"/>
              <a:pathLst>
                <a:path w="2730" h="780" extrusionOk="0">
                  <a:moveTo>
                    <a:pt x="1535" y="1"/>
                  </a:moveTo>
                  <a:cubicBezTo>
                    <a:pt x="740" y="1"/>
                    <a:pt x="1" y="197"/>
                    <a:pt x="250" y="632"/>
                  </a:cubicBezTo>
                  <a:cubicBezTo>
                    <a:pt x="309" y="737"/>
                    <a:pt x="456" y="779"/>
                    <a:pt x="649" y="779"/>
                  </a:cubicBezTo>
                  <a:cubicBezTo>
                    <a:pt x="1285" y="779"/>
                    <a:pt x="2432" y="331"/>
                    <a:pt x="2710" y="211"/>
                  </a:cubicBezTo>
                  <a:cubicBezTo>
                    <a:pt x="2729" y="201"/>
                    <a:pt x="2729" y="172"/>
                    <a:pt x="2710" y="162"/>
                  </a:cubicBezTo>
                  <a:cubicBezTo>
                    <a:pt x="2396" y="56"/>
                    <a:pt x="1958" y="1"/>
                    <a:pt x="1535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26"/>
            <p:cNvSpPr/>
            <p:nvPr/>
          </p:nvSpPr>
          <p:spPr>
            <a:xfrm>
              <a:off x="119137" y="685319"/>
              <a:ext cx="404770" cy="126728"/>
            </a:xfrm>
            <a:custGeom>
              <a:avLst/>
              <a:gdLst/>
              <a:ahLst/>
              <a:cxnLst/>
              <a:rect l="l" t="t" r="r" b="b"/>
              <a:pathLst>
                <a:path w="2453" h="768" extrusionOk="0">
                  <a:moveTo>
                    <a:pt x="1708" y="1"/>
                  </a:moveTo>
                  <a:cubicBezTo>
                    <a:pt x="899" y="1"/>
                    <a:pt x="0" y="238"/>
                    <a:pt x="288" y="658"/>
                  </a:cubicBezTo>
                  <a:cubicBezTo>
                    <a:pt x="340" y="735"/>
                    <a:pt x="444" y="767"/>
                    <a:pt x="579" y="767"/>
                  </a:cubicBezTo>
                  <a:cubicBezTo>
                    <a:pt x="1127" y="767"/>
                    <a:pt x="2190" y="245"/>
                    <a:pt x="2433" y="119"/>
                  </a:cubicBezTo>
                  <a:cubicBezTo>
                    <a:pt x="2453" y="109"/>
                    <a:pt x="2453" y="80"/>
                    <a:pt x="2433" y="80"/>
                  </a:cubicBezTo>
                  <a:cubicBezTo>
                    <a:pt x="2232" y="26"/>
                    <a:pt x="1975" y="1"/>
                    <a:pt x="1708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26"/>
            <p:cNvSpPr/>
            <p:nvPr/>
          </p:nvSpPr>
          <p:spPr>
            <a:xfrm>
              <a:off x="510869" y="711060"/>
              <a:ext cx="181016" cy="365002"/>
            </a:xfrm>
            <a:custGeom>
              <a:avLst/>
              <a:gdLst/>
              <a:ahLst/>
              <a:cxnLst/>
              <a:rect l="l" t="t" r="r" b="b"/>
              <a:pathLst>
                <a:path w="1097" h="2212" extrusionOk="0">
                  <a:moveTo>
                    <a:pt x="72" y="1"/>
                  </a:moveTo>
                  <a:cubicBezTo>
                    <a:pt x="61" y="1"/>
                    <a:pt x="50" y="10"/>
                    <a:pt x="50" y="22"/>
                  </a:cubicBezTo>
                  <a:cubicBezTo>
                    <a:pt x="40" y="375"/>
                    <a:pt x="1" y="2128"/>
                    <a:pt x="462" y="2207"/>
                  </a:cubicBezTo>
                  <a:cubicBezTo>
                    <a:pt x="482" y="2210"/>
                    <a:pt x="502" y="2212"/>
                    <a:pt x="521" y="2212"/>
                  </a:cubicBezTo>
                  <a:cubicBezTo>
                    <a:pt x="1096" y="2212"/>
                    <a:pt x="611" y="638"/>
                    <a:pt x="89" y="12"/>
                  </a:cubicBezTo>
                  <a:cubicBezTo>
                    <a:pt x="85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26"/>
            <p:cNvSpPr/>
            <p:nvPr/>
          </p:nvSpPr>
          <p:spPr>
            <a:xfrm>
              <a:off x="615980" y="516844"/>
              <a:ext cx="305764" cy="377378"/>
            </a:xfrm>
            <a:custGeom>
              <a:avLst/>
              <a:gdLst/>
              <a:ahLst/>
              <a:cxnLst/>
              <a:rect l="l" t="t" r="r" b="b"/>
              <a:pathLst>
                <a:path w="1853" h="2287" extrusionOk="0">
                  <a:moveTo>
                    <a:pt x="29" y="0"/>
                  </a:moveTo>
                  <a:cubicBezTo>
                    <a:pt x="14" y="0"/>
                    <a:pt x="1" y="16"/>
                    <a:pt x="1" y="32"/>
                  </a:cubicBezTo>
                  <a:cubicBezTo>
                    <a:pt x="88" y="410"/>
                    <a:pt x="557" y="2287"/>
                    <a:pt x="1069" y="2287"/>
                  </a:cubicBezTo>
                  <a:cubicBezTo>
                    <a:pt x="1075" y="2287"/>
                    <a:pt x="1082" y="2287"/>
                    <a:pt x="1088" y="2286"/>
                  </a:cubicBezTo>
                  <a:cubicBezTo>
                    <a:pt x="1853" y="2208"/>
                    <a:pt x="814" y="561"/>
                    <a:pt x="40" y="3"/>
                  </a:cubicBezTo>
                  <a:cubicBezTo>
                    <a:pt x="36" y="1"/>
                    <a:pt x="33" y="0"/>
                    <a:pt x="29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26"/>
            <p:cNvSpPr/>
            <p:nvPr/>
          </p:nvSpPr>
          <p:spPr>
            <a:xfrm>
              <a:off x="691060" y="248374"/>
              <a:ext cx="397344" cy="312034"/>
            </a:xfrm>
            <a:custGeom>
              <a:avLst/>
              <a:gdLst/>
              <a:ahLst/>
              <a:cxnLst/>
              <a:rect l="l" t="t" r="r" b="b"/>
              <a:pathLst>
                <a:path w="2408" h="1891" extrusionOk="0">
                  <a:moveTo>
                    <a:pt x="34" y="1"/>
                  </a:moveTo>
                  <a:cubicBezTo>
                    <a:pt x="17" y="1"/>
                    <a:pt x="0" y="18"/>
                    <a:pt x="16" y="43"/>
                  </a:cubicBezTo>
                  <a:cubicBezTo>
                    <a:pt x="202" y="358"/>
                    <a:pt x="1114" y="1891"/>
                    <a:pt x="1627" y="1891"/>
                  </a:cubicBezTo>
                  <a:cubicBezTo>
                    <a:pt x="1656" y="1891"/>
                    <a:pt x="1685" y="1885"/>
                    <a:pt x="1711" y="1875"/>
                  </a:cubicBezTo>
                  <a:cubicBezTo>
                    <a:pt x="2407" y="1581"/>
                    <a:pt x="947" y="298"/>
                    <a:pt x="45" y="4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26"/>
            <p:cNvSpPr/>
            <p:nvPr/>
          </p:nvSpPr>
          <p:spPr>
            <a:xfrm>
              <a:off x="166000" y="467836"/>
              <a:ext cx="447012" cy="121942"/>
            </a:xfrm>
            <a:custGeom>
              <a:avLst/>
              <a:gdLst/>
              <a:ahLst/>
              <a:cxnLst/>
              <a:rect l="l" t="t" r="r" b="b"/>
              <a:pathLst>
                <a:path w="2709" h="739" extrusionOk="0">
                  <a:moveTo>
                    <a:pt x="1255" y="0"/>
                  </a:moveTo>
                  <a:cubicBezTo>
                    <a:pt x="571" y="0"/>
                    <a:pt x="1" y="167"/>
                    <a:pt x="200" y="564"/>
                  </a:cubicBezTo>
                  <a:cubicBezTo>
                    <a:pt x="263" y="691"/>
                    <a:pt x="444" y="739"/>
                    <a:pt x="683" y="739"/>
                  </a:cubicBezTo>
                  <a:cubicBezTo>
                    <a:pt x="1332" y="739"/>
                    <a:pt x="2406" y="384"/>
                    <a:pt x="2679" y="290"/>
                  </a:cubicBezTo>
                  <a:cubicBezTo>
                    <a:pt x="2698" y="281"/>
                    <a:pt x="2708" y="251"/>
                    <a:pt x="2679" y="241"/>
                  </a:cubicBezTo>
                  <a:cubicBezTo>
                    <a:pt x="2311" y="89"/>
                    <a:pt x="1753" y="0"/>
                    <a:pt x="1255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26"/>
            <p:cNvSpPr/>
            <p:nvPr/>
          </p:nvSpPr>
          <p:spPr>
            <a:xfrm>
              <a:off x="268305" y="-76200"/>
              <a:ext cx="465823" cy="1129493"/>
            </a:xfrm>
            <a:custGeom>
              <a:avLst/>
              <a:gdLst/>
              <a:ahLst/>
              <a:cxnLst/>
              <a:rect l="l" t="t" r="r" b="b"/>
              <a:pathLst>
                <a:path w="2823" h="6845" extrusionOk="0">
                  <a:moveTo>
                    <a:pt x="2657" y="1"/>
                  </a:moveTo>
                  <a:cubicBezTo>
                    <a:pt x="2676" y="344"/>
                    <a:pt x="2666" y="991"/>
                    <a:pt x="2490" y="1902"/>
                  </a:cubicBezTo>
                  <a:cubicBezTo>
                    <a:pt x="2245" y="3097"/>
                    <a:pt x="1618" y="4910"/>
                    <a:pt x="31" y="6723"/>
                  </a:cubicBezTo>
                  <a:cubicBezTo>
                    <a:pt x="1" y="6753"/>
                    <a:pt x="1" y="6801"/>
                    <a:pt x="31" y="6831"/>
                  </a:cubicBezTo>
                  <a:cubicBezTo>
                    <a:pt x="48" y="6840"/>
                    <a:pt x="67" y="6845"/>
                    <a:pt x="85" y="6845"/>
                  </a:cubicBezTo>
                  <a:cubicBezTo>
                    <a:pt x="107" y="6845"/>
                    <a:pt x="127" y="6837"/>
                    <a:pt x="138" y="6821"/>
                  </a:cubicBezTo>
                  <a:cubicBezTo>
                    <a:pt x="854" y="6008"/>
                    <a:pt x="1442" y="5126"/>
                    <a:pt x="1873" y="4205"/>
                  </a:cubicBezTo>
                  <a:cubicBezTo>
                    <a:pt x="2226" y="3469"/>
                    <a:pt x="2480" y="2696"/>
                    <a:pt x="2637" y="1921"/>
                  </a:cubicBezTo>
                  <a:cubicBezTo>
                    <a:pt x="2794" y="1157"/>
                    <a:pt x="2823" y="392"/>
                    <a:pt x="281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26"/>
            <p:cNvSpPr/>
            <p:nvPr/>
          </p:nvSpPr>
          <p:spPr>
            <a:xfrm>
              <a:off x="0" y="895211"/>
              <a:ext cx="399159" cy="367477"/>
            </a:xfrm>
            <a:custGeom>
              <a:avLst/>
              <a:gdLst/>
              <a:ahLst/>
              <a:cxnLst/>
              <a:rect l="l" t="t" r="r" b="b"/>
              <a:pathLst>
                <a:path w="2419" h="2227" extrusionOk="0">
                  <a:moveTo>
                    <a:pt x="2383" y="1"/>
                  </a:moveTo>
                  <a:cubicBezTo>
                    <a:pt x="2379" y="1"/>
                    <a:pt x="2375" y="1"/>
                    <a:pt x="2371" y="3"/>
                  </a:cubicBezTo>
                  <a:cubicBezTo>
                    <a:pt x="1970" y="238"/>
                    <a:pt x="0" y="1443"/>
                    <a:pt x="245" y="2012"/>
                  </a:cubicBezTo>
                  <a:cubicBezTo>
                    <a:pt x="310" y="2161"/>
                    <a:pt x="411" y="2227"/>
                    <a:pt x="535" y="2227"/>
                  </a:cubicBezTo>
                  <a:cubicBezTo>
                    <a:pt x="1095" y="2227"/>
                    <a:pt x="2130" y="908"/>
                    <a:pt x="2411" y="42"/>
                  </a:cubicBezTo>
                  <a:cubicBezTo>
                    <a:pt x="2419" y="18"/>
                    <a:pt x="2401" y="1"/>
                    <a:pt x="2383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26"/>
            <p:cNvSpPr/>
            <p:nvPr/>
          </p:nvSpPr>
          <p:spPr>
            <a:xfrm>
              <a:off x="303947" y="510904"/>
              <a:ext cx="452952" cy="249165"/>
            </a:xfrm>
            <a:custGeom>
              <a:avLst/>
              <a:gdLst/>
              <a:ahLst/>
              <a:cxnLst/>
              <a:rect l="l" t="t" r="r" b="b"/>
              <a:pathLst>
                <a:path w="2745" h="1510" extrusionOk="0">
                  <a:moveTo>
                    <a:pt x="1892" y="0"/>
                  </a:moveTo>
                  <a:lnTo>
                    <a:pt x="20" y="78"/>
                  </a:lnTo>
                  <a:cubicBezTo>
                    <a:pt x="10" y="88"/>
                    <a:pt x="0" y="98"/>
                    <a:pt x="0" y="107"/>
                  </a:cubicBezTo>
                  <a:cubicBezTo>
                    <a:pt x="0" y="127"/>
                    <a:pt x="10" y="137"/>
                    <a:pt x="30" y="137"/>
                  </a:cubicBezTo>
                  <a:lnTo>
                    <a:pt x="1882" y="59"/>
                  </a:lnTo>
                  <a:lnTo>
                    <a:pt x="2685" y="1499"/>
                  </a:lnTo>
                  <a:cubicBezTo>
                    <a:pt x="2695" y="1499"/>
                    <a:pt x="2695" y="1509"/>
                    <a:pt x="2705" y="1509"/>
                  </a:cubicBezTo>
                  <a:lnTo>
                    <a:pt x="2724" y="1509"/>
                  </a:lnTo>
                  <a:cubicBezTo>
                    <a:pt x="2735" y="1499"/>
                    <a:pt x="2744" y="1479"/>
                    <a:pt x="2735" y="1470"/>
                  </a:cubicBezTo>
                  <a:lnTo>
                    <a:pt x="1921" y="9"/>
                  </a:lnTo>
                  <a:cubicBezTo>
                    <a:pt x="1912" y="0"/>
                    <a:pt x="1901" y="0"/>
                    <a:pt x="1892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26"/>
            <p:cNvSpPr/>
            <p:nvPr/>
          </p:nvSpPr>
          <p:spPr>
            <a:xfrm>
              <a:off x="384802" y="248869"/>
              <a:ext cx="525722" cy="211873"/>
            </a:xfrm>
            <a:custGeom>
              <a:avLst/>
              <a:gdLst/>
              <a:ahLst/>
              <a:cxnLst/>
              <a:rect l="l" t="t" r="r" b="b"/>
              <a:pathLst>
                <a:path w="3186" h="1284" extrusionOk="0">
                  <a:moveTo>
                    <a:pt x="1843" y="1"/>
                  </a:moveTo>
                  <a:lnTo>
                    <a:pt x="30" y="167"/>
                  </a:lnTo>
                  <a:cubicBezTo>
                    <a:pt x="10" y="177"/>
                    <a:pt x="0" y="186"/>
                    <a:pt x="0" y="197"/>
                  </a:cubicBezTo>
                  <a:cubicBezTo>
                    <a:pt x="0" y="216"/>
                    <a:pt x="20" y="226"/>
                    <a:pt x="30" y="226"/>
                  </a:cubicBezTo>
                  <a:lnTo>
                    <a:pt x="1843" y="49"/>
                  </a:lnTo>
                  <a:lnTo>
                    <a:pt x="3136" y="1274"/>
                  </a:lnTo>
                  <a:cubicBezTo>
                    <a:pt x="3136" y="1284"/>
                    <a:pt x="3146" y="1284"/>
                    <a:pt x="3156" y="1284"/>
                  </a:cubicBezTo>
                  <a:cubicBezTo>
                    <a:pt x="3156" y="1284"/>
                    <a:pt x="3166" y="1284"/>
                    <a:pt x="3175" y="1274"/>
                  </a:cubicBezTo>
                  <a:cubicBezTo>
                    <a:pt x="3185" y="1264"/>
                    <a:pt x="3185" y="1245"/>
                    <a:pt x="3175" y="1235"/>
                  </a:cubicBezTo>
                  <a:lnTo>
                    <a:pt x="1872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26"/>
            <p:cNvSpPr/>
            <p:nvPr/>
          </p:nvSpPr>
          <p:spPr>
            <a:xfrm>
              <a:off x="206922" y="883330"/>
              <a:ext cx="205602" cy="213028"/>
            </a:xfrm>
            <a:custGeom>
              <a:avLst/>
              <a:gdLst/>
              <a:ahLst/>
              <a:cxnLst/>
              <a:rect l="l" t="t" r="r" b="b"/>
              <a:pathLst>
                <a:path w="1246" h="1291" extrusionOk="0">
                  <a:moveTo>
                    <a:pt x="1213" y="0"/>
                  </a:moveTo>
                  <a:cubicBezTo>
                    <a:pt x="1208" y="0"/>
                    <a:pt x="1202" y="5"/>
                    <a:pt x="1196" y="16"/>
                  </a:cubicBezTo>
                  <a:lnTo>
                    <a:pt x="20" y="1241"/>
                  </a:lnTo>
                  <a:cubicBezTo>
                    <a:pt x="0" y="1251"/>
                    <a:pt x="0" y="1271"/>
                    <a:pt x="20" y="1280"/>
                  </a:cubicBezTo>
                  <a:cubicBezTo>
                    <a:pt x="20" y="1290"/>
                    <a:pt x="30" y="1290"/>
                    <a:pt x="40" y="1290"/>
                  </a:cubicBezTo>
                  <a:cubicBezTo>
                    <a:pt x="40" y="1290"/>
                    <a:pt x="50" y="1290"/>
                    <a:pt x="59" y="1280"/>
                  </a:cubicBezTo>
                  <a:lnTo>
                    <a:pt x="1235" y="45"/>
                  </a:lnTo>
                  <a:cubicBezTo>
                    <a:pt x="1245" y="36"/>
                    <a:pt x="1245" y="26"/>
                    <a:pt x="1226" y="6"/>
                  </a:cubicBezTo>
                  <a:cubicBezTo>
                    <a:pt x="1221" y="2"/>
                    <a:pt x="1217" y="0"/>
                    <a:pt x="121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26"/>
            <p:cNvSpPr/>
            <p:nvPr/>
          </p:nvSpPr>
          <p:spPr>
            <a:xfrm>
              <a:off x="281341" y="700005"/>
              <a:ext cx="296028" cy="232994"/>
            </a:xfrm>
            <a:custGeom>
              <a:avLst/>
              <a:gdLst/>
              <a:ahLst/>
              <a:cxnLst/>
              <a:rect l="l" t="t" r="r" b="b"/>
              <a:pathLst>
                <a:path w="1794" h="1412" extrusionOk="0">
                  <a:moveTo>
                    <a:pt x="1450" y="0"/>
                  </a:moveTo>
                  <a:lnTo>
                    <a:pt x="30" y="246"/>
                  </a:lnTo>
                  <a:cubicBezTo>
                    <a:pt x="10" y="246"/>
                    <a:pt x="0" y="255"/>
                    <a:pt x="10" y="275"/>
                  </a:cubicBezTo>
                  <a:cubicBezTo>
                    <a:pt x="10" y="285"/>
                    <a:pt x="20" y="294"/>
                    <a:pt x="39" y="294"/>
                  </a:cubicBezTo>
                  <a:lnTo>
                    <a:pt x="1431" y="59"/>
                  </a:lnTo>
                  <a:lnTo>
                    <a:pt x="1744" y="1392"/>
                  </a:lnTo>
                  <a:cubicBezTo>
                    <a:pt x="1744" y="1402"/>
                    <a:pt x="1755" y="1411"/>
                    <a:pt x="1764" y="1411"/>
                  </a:cubicBezTo>
                  <a:lnTo>
                    <a:pt x="1774" y="1411"/>
                  </a:lnTo>
                  <a:cubicBezTo>
                    <a:pt x="1784" y="1411"/>
                    <a:pt x="1794" y="1392"/>
                    <a:pt x="1794" y="1382"/>
                  </a:cubicBezTo>
                  <a:lnTo>
                    <a:pt x="1480" y="20"/>
                  </a:lnTo>
                  <a:cubicBezTo>
                    <a:pt x="1480" y="10"/>
                    <a:pt x="1461" y="0"/>
                    <a:pt x="1450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26"/>
            <p:cNvSpPr/>
            <p:nvPr/>
          </p:nvSpPr>
          <p:spPr>
            <a:xfrm>
              <a:off x="8427529" y="217352"/>
              <a:ext cx="450972" cy="128708"/>
            </a:xfrm>
            <a:custGeom>
              <a:avLst/>
              <a:gdLst/>
              <a:ahLst/>
              <a:cxnLst/>
              <a:rect l="l" t="t" r="r" b="b"/>
              <a:pathLst>
                <a:path w="2733" h="780" extrusionOk="0">
                  <a:moveTo>
                    <a:pt x="1198" y="1"/>
                  </a:moveTo>
                  <a:cubicBezTo>
                    <a:pt x="776" y="1"/>
                    <a:pt x="340" y="56"/>
                    <a:pt x="30" y="162"/>
                  </a:cubicBezTo>
                  <a:cubicBezTo>
                    <a:pt x="0" y="172"/>
                    <a:pt x="0" y="201"/>
                    <a:pt x="20" y="211"/>
                  </a:cubicBezTo>
                  <a:cubicBezTo>
                    <a:pt x="305" y="331"/>
                    <a:pt x="1448" y="779"/>
                    <a:pt x="2086" y="779"/>
                  </a:cubicBezTo>
                  <a:cubicBezTo>
                    <a:pt x="2280" y="779"/>
                    <a:pt x="2428" y="737"/>
                    <a:pt x="2489" y="632"/>
                  </a:cubicBezTo>
                  <a:cubicBezTo>
                    <a:pt x="2732" y="197"/>
                    <a:pt x="1991" y="1"/>
                    <a:pt x="1198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26"/>
            <p:cNvSpPr/>
            <p:nvPr/>
          </p:nvSpPr>
          <p:spPr>
            <a:xfrm>
              <a:off x="8597324" y="685319"/>
              <a:ext cx="404935" cy="126728"/>
            </a:xfrm>
            <a:custGeom>
              <a:avLst/>
              <a:gdLst/>
              <a:ahLst/>
              <a:cxnLst/>
              <a:rect l="l" t="t" r="r" b="b"/>
              <a:pathLst>
                <a:path w="2454" h="768" extrusionOk="0">
                  <a:moveTo>
                    <a:pt x="750" y="1"/>
                  </a:moveTo>
                  <a:cubicBezTo>
                    <a:pt x="483" y="1"/>
                    <a:pt x="224" y="26"/>
                    <a:pt x="20" y="80"/>
                  </a:cubicBezTo>
                  <a:cubicBezTo>
                    <a:pt x="1" y="80"/>
                    <a:pt x="1" y="109"/>
                    <a:pt x="20" y="119"/>
                  </a:cubicBezTo>
                  <a:cubicBezTo>
                    <a:pt x="272" y="245"/>
                    <a:pt x="1330" y="767"/>
                    <a:pt x="1875" y="767"/>
                  </a:cubicBezTo>
                  <a:cubicBezTo>
                    <a:pt x="2010" y="767"/>
                    <a:pt x="2114" y="735"/>
                    <a:pt x="2166" y="658"/>
                  </a:cubicBezTo>
                  <a:cubicBezTo>
                    <a:pt x="2454" y="238"/>
                    <a:pt x="1560" y="1"/>
                    <a:pt x="75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26"/>
            <p:cNvSpPr/>
            <p:nvPr/>
          </p:nvSpPr>
          <p:spPr>
            <a:xfrm>
              <a:off x="8429509" y="711060"/>
              <a:ext cx="182501" cy="365002"/>
            </a:xfrm>
            <a:custGeom>
              <a:avLst/>
              <a:gdLst/>
              <a:ahLst/>
              <a:cxnLst/>
              <a:rect l="l" t="t" r="r" b="b"/>
              <a:pathLst>
                <a:path w="1106" h="2212" extrusionOk="0">
                  <a:moveTo>
                    <a:pt x="1029" y="1"/>
                  </a:moveTo>
                  <a:cubicBezTo>
                    <a:pt x="1022" y="1"/>
                    <a:pt x="1015" y="4"/>
                    <a:pt x="1008" y="12"/>
                  </a:cubicBezTo>
                  <a:cubicBezTo>
                    <a:pt x="495" y="638"/>
                    <a:pt x="1" y="2212"/>
                    <a:pt x="585" y="2212"/>
                  </a:cubicBezTo>
                  <a:cubicBezTo>
                    <a:pt x="604" y="2212"/>
                    <a:pt x="624" y="2210"/>
                    <a:pt x="645" y="2207"/>
                  </a:cubicBezTo>
                  <a:cubicBezTo>
                    <a:pt x="1106" y="2128"/>
                    <a:pt x="1066" y="375"/>
                    <a:pt x="1047" y="22"/>
                  </a:cubicBezTo>
                  <a:cubicBezTo>
                    <a:pt x="1047" y="10"/>
                    <a:pt x="1039" y="1"/>
                    <a:pt x="102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26"/>
            <p:cNvSpPr/>
            <p:nvPr/>
          </p:nvSpPr>
          <p:spPr>
            <a:xfrm>
              <a:off x="8201136" y="516844"/>
              <a:ext cx="305599" cy="377378"/>
            </a:xfrm>
            <a:custGeom>
              <a:avLst/>
              <a:gdLst/>
              <a:ahLst/>
              <a:cxnLst/>
              <a:rect l="l" t="t" r="r" b="b"/>
              <a:pathLst>
                <a:path w="1852" h="2287" extrusionOk="0">
                  <a:moveTo>
                    <a:pt x="1816" y="0"/>
                  </a:moveTo>
                  <a:cubicBezTo>
                    <a:pt x="1811" y="0"/>
                    <a:pt x="1807" y="1"/>
                    <a:pt x="1804" y="3"/>
                  </a:cubicBezTo>
                  <a:cubicBezTo>
                    <a:pt x="1030" y="561"/>
                    <a:pt x="1" y="2208"/>
                    <a:pt x="756" y="2286"/>
                  </a:cubicBezTo>
                  <a:cubicBezTo>
                    <a:pt x="762" y="2287"/>
                    <a:pt x="769" y="2287"/>
                    <a:pt x="775" y="2287"/>
                  </a:cubicBezTo>
                  <a:cubicBezTo>
                    <a:pt x="1287" y="2287"/>
                    <a:pt x="1756" y="410"/>
                    <a:pt x="1843" y="32"/>
                  </a:cubicBezTo>
                  <a:cubicBezTo>
                    <a:pt x="1851" y="16"/>
                    <a:pt x="1833" y="0"/>
                    <a:pt x="1816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26"/>
            <p:cNvSpPr/>
            <p:nvPr/>
          </p:nvSpPr>
          <p:spPr>
            <a:xfrm>
              <a:off x="8032991" y="248374"/>
              <a:ext cx="397674" cy="312034"/>
            </a:xfrm>
            <a:custGeom>
              <a:avLst/>
              <a:gdLst/>
              <a:ahLst/>
              <a:cxnLst/>
              <a:rect l="l" t="t" r="r" b="b"/>
              <a:pathLst>
                <a:path w="2410" h="1891" extrusionOk="0">
                  <a:moveTo>
                    <a:pt x="2377" y="1"/>
                  </a:moveTo>
                  <a:cubicBezTo>
                    <a:pt x="2373" y="1"/>
                    <a:pt x="2368" y="2"/>
                    <a:pt x="2362" y="4"/>
                  </a:cubicBezTo>
                  <a:cubicBezTo>
                    <a:pt x="1470" y="298"/>
                    <a:pt x="0" y="1581"/>
                    <a:pt x="706" y="1875"/>
                  </a:cubicBezTo>
                  <a:cubicBezTo>
                    <a:pt x="732" y="1885"/>
                    <a:pt x="760" y="1891"/>
                    <a:pt x="789" y="1891"/>
                  </a:cubicBezTo>
                  <a:cubicBezTo>
                    <a:pt x="1294" y="1891"/>
                    <a:pt x="2207" y="358"/>
                    <a:pt x="2402" y="43"/>
                  </a:cubicBezTo>
                  <a:cubicBezTo>
                    <a:pt x="2409" y="18"/>
                    <a:pt x="2398" y="1"/>
                    <a:pt x="2377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26"/>
            <p:cNvSpPr/>
            <p:nvPr/>
          </p:nvSpPr>
          <p:spPr>
            <a:xfrm>
              <a:off x="8510034" y="467836"/>
              <a:ext cx="445197" cy="121942"/>
            </a:xfrm>
            <a:custGeom>
              <a:avLst/>
              <a:gdLst/>
              <a:ahLst/>
              <a:cxnLst/>
              <a:rect l="l" t="t" r="r" b="b"/>
              <a:pathLst>
                <a:path w="2698" h="739" extrusionOk="0">
                  <a:moveTo>
                    <a:pt x="1448" y="0"/>
                  </a:moveTo>
                  <a:cubicBezTo>
                    <a:pt x="951" y="0"/>
                    <a:pt x="392" y="89"/>
                    <a:pt x="20" y="241"/>
                  </a:cubicBezTo>
                  <a:cubicBezTo>
                    <a:pt x="1" y="251"/>
                    <a:pt x="1" y="281"/>
                    <a:pt x="20" y="290"/>
                  </a:cubicBezTo>
                  <a:cubicBezTo>
                    <a:pt x="293" y="384"/>
                    <a:pt x="1367" y="739"/>
                    <a:pt x="2016" y="739"/>
                  </a:cubicBezTo>
                  <a:cubicBezTo>
                    <a:pt x="2255" y="739"/>
                    <a:pt x="2436" y="691"/>
                    <a:pt x="2499" y="564"/>
                  </a:cubicBezTo>
                  <a:cubicBezTo>
                    <a:pt x="2698" y="167"/>
                    <a:pt x="2131" y="0"/>
                    <a:pt x="1448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26"/>
            <p:cNvSpPr/>
            <p:nvPr/>
          </p:nvSpPr>
          <p:spPr>
            <a:xfrm>
              <a:off x="8388752" y="-76200"/>
              <a:ext cx="464338" cy="1129493"/>
            </a:xfrm>
            <a:custGeom>
              <a:avLst/>
              <a:gdLst/>
              <a:ahLst/>
              <a:cxnLst/>
              <a:rect l="l" t="t" r="r" b="b"/>
              <a:pathLst>
                <a:path w="2814" h="6845" extrusionOk="0">
                  <a:moveTo>
                    <a:pt x="0" y="1"/>
                  </a:moveTo>
                  <a:cubicBezTo>
                    <a:pt x="0" y="392"/>
                    <a:pt x="20" y="1157"/>
                    <a:pt x="177" y="1921"/>
                  </a:cubicBezTo>
                  <a:cubicBezTo>
                    <a:pt x="333" y="2696"/>
                    <a:pt x="588" y="3469"/>
                    <a:pt x="941" y="4205"/>
                  </a:cubicBezTo>
                  <a:cubicBezTo>
                    <a:pt x="1372" y="5126"/>
                    <a:pt x="1960" y="6008"/>
                    <a:pt x="2676" y="6821"/>
                  </a:cubicBezTo>
                  <a:cubicBezTo>
                    <a:pt x="2692" y="6837"/>
                    <a:pt x="2714" y="6845"/>
                    <a:pt x="2736" y="6845"/>
                  </a:cubicBezTo>
                  <a:cubicBezTo>
                    <a:pt x="2753" y="6845"/>
                    <a:pt x="2770" y="6840"/>
                    <a:pt x="2783" y="6831"/>
                  </a:cubicBezTo>
                  <a:cubicBezTo>
                    <a:pt x="2813" y="6801"/>
                    <a:pt x="2813" y="6753"/>
                    <a:pt x="2793" y="6723"/>
                  </a:cubicBezTo>
                  <a:cubicBezTo>
                    <a:pt x="1196" y="4910"/>
                    <a:pt x="569" y="3097"/>
                    <a:pt x="333" y="1902"/>
                  </a:cubicBezTo>
                  <a:cubicBezTo>
                    <a:pt x="148" y="991"/>
                    <a:pt x="148" y="344"/>
                    <a:pt x="16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26"/>
            <p:cNvSpPr/>
            <p:nvPr/>
          </p:nvSpPr>
          <p:spPr>
            <a:xfrm>
              <a:off x="8722071" y="895211"/>
              <a:ext cx="399324" cy="367477"/>
            </a:xfrm>
            <a:custGeom>
              <a:avLst/>
              <a:gdLst/>
              <a:ahLst/>
              <a:cxnLst/>
              <a:rect l="l" t="t" r="r" b="b"/>
              <a:pathLst>
                <a:path w="2420" h="2227" extrusionOk="0">
                  <a:moveTo>
                    <a:pt x="42" y="1"/>
                  </a:moveTo>
                  <a:cubicBezTo>
                    <a:pt x="19" y="1"/>
                    <a:pt x="1" y="18"/>
                    <a:pt x="9" y="42"/>
                  </a:cubicBezTo>
                  <a:cubicBezTo>
                    <a:pt x="289" y="908"/>
                    <a:pt x="1324" y="2227"/>
                    <a:pt x="1885" y="2227"/>
                  </a:cubicBezTo>
                  <a:cubicBezTo>
                    <a:pt x="2009" y="2227"/>
                    <a:pt x="2110" y="2161"/>
                    <a:pt x="2174" y="2012"/>
                  </a:cubicBezTo>
                  <a:cubicBezTo>
                    <a:pt x="2420" y="1443"/>
                    <a:pt x="450" y="238"/>
                    <a:pt x="58" y="3"/>
                  </a:cubicBezTo>
                  <a:cubicBezTo>
                    <a:pt x="52" y="1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26"/>
            <p:cNvSpPr/>
            <p:nvPr/>
          </p:nvSpPr>
          <p:spPr>
            <a:xfrm>
              <a:off x="8366145" y="510904"/>
              <a:ext cx="451302" cy="249165"/>
            </a:xfrm>
            <a:custGeom>
              <a:avLst/>
              <a:gdLst/>
              <a:ahLst/>
              <a:cxnLst/>
              <a:rect l="l" t="t" r="r" b="b"/>
              <a:pathLst>
                <a:path w="2735" h="1510" extrusionOk="0">
                  <a:moveTo>
                    <a:pt x="843" y="0"/>
                  </a:moveTo>
                  <a:cubicBezTo>
                    <a:pt x="833" y="0"/>
                    <a:pt x="823" y="0"/>
                    <a:pt x="823" y="9"/>
                  </a:cubicBezTo>
                  <a:lnTo>
                    <a:pt x="0" y="1470"/>
                  </a:lnTo>
                  <a:cubicBezTo>
                    <a:pt x="0" y="1479"/>
                    <a:pt x="0" y="1499"/>
                    <a:pt x="10" y="1509"/>
                  </a:cubicBezTo>
                  <a:lnTo>
                    <a:pt x="30" y="1509"/>
                  </a:lnTo>
                  <a:cubicBezTo>
                    <a:pt x="39" y="1509"/>
                    <a:pt x="49" y="1499"/>
                    <a:pt x="49" y="1499"/>
                  </a:cubicBezTo>
                  <a:lnTo>
                    <a:pt x="862" y="59"/>
                  </a:lnTo>
                  <a:lnTo>
                    <a:pt x="2705" y="137"/>
                  </a:lnTo>
                  <a:cubicBezTo>
                    <a:pt x="2724" y="137"/>
                    <a:pt x="2734" y="127"/>
                    <a:pt x="2734" y="107"/>
                  </a:cubicBezTo>
                  <a:cubicBezTo>
                    <a:pt x="2734" y="98"/>
                    <a:pt x="2724" y="88"/>
                    <a:pt x="2715" y="78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26"/>
            <p:cNvSpPr/>
            <p:nvPr/>
          </p:nvSpPr>
          <p:spPr>
            <a:xfrm>
              <a:off x="8210871" y="248869"/>
              <a:ext cx="525722" cy="211873"/>
            </a:xfrm>
            <a:custGeom>
              <a:avLst/>
              <a:gdLst/>
              <a:ahLst/>
              <a:cxnLst/>
              <a:rect l="l" t="t" r="r" b="b"/>
              <a:pathLst>
                <a:path w="3186" h="1284" extrusionOk="0">
                  <a:moveTo>
                    <a:pt x="1324" y="1"/>
                  </a:moveTo>
                  <a:lnTo>
                    <a:pt x="20" y="1235"/>
                  </a:lnTo>
                  <a:cubicBezTo>
                    <a:pt x="0" y="1245"/>
                    <a:pt x="0" y="1264"/>
                    <a:pt x="11" y="1274"/>
                  </a:cubicBezTo>
                  <a:cubicBezTo>
                    <a:pt x="20" y="1284"/>
                    <a:pt x="30" y="1284"/>
                    <a:pt x="30" y="1284"/>
                  </a:cubicBezTo>
                  <a:cubicBezTo>
                    <a:pt x="40" y="1284"/>
                    <a:pt x="50" y="1284"/>
                    <a:pt x="50" y="1274"/>
                  </a:cubicBezTo>
                  <a:lnTo>
                    <a:pt x="1343" y="49"/>
                  </a:lnTo>
                  <a:lnTo>
                    <a:pt x="3156" y="226"/>
                  </a:lnTo>
                  <a:cubicBezTo>
                    <a:pt x="3166" y="226"/>
                    <a:pt x="3186" y="216"/>
                    <a:pt x="3186" y="197"/>
                  </a:cubicBezTo>
                  <a:cubicBezTo>
                    <a:pt x="3186" y="186"/>
                    <a:pt x="3175" y="177"/>
                    <a:pt x="3156" y="167"/>
                  </a:cubicBezTo>
                  <a:lnTo>
                    <a:pt x="1343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26"/>
            <p:cNvSpPr/>
            <p:nvPr/>
          </p:nvSpPr>
          <p:spPr>
            <a:xfrm>
              <a:off x="8710520" y="883330"/>
              <a:ext cx="203952" cy="213028"/>
            </a:xfrm>
            <a:custGeom>
              <a:avLst/>
              <a:gdLst/>
              <a:ahLst/>
              <a:cxnLst/>
              <a:rect l="l" t="t" r="r" b="b"/>
              <a:pathLst>
                <a:path w="1236" h="1291" extrusionOk="0">
                  <a:moveTo>
                    <a:pt x="26" y="0"/>
                  </a:moveTo>
                  <a:cubicBezTo>
                    <a:pt x="20" y="0"/>
                    <a:pt x="14" y="2"/>
                    <a:pt x="10" y="6"/>
                  </a:cubicBezTo>
                  <a:cubicBezTo>
                    <a:pt x="1" y="26"/>
                    <a:pt x="1" y="36"/>
                    <a:pt x="10" y="45"/>
                  </a:cubicBezTo>
                  <a:lnTo>
                    <a:pt x="1186" y="1280"/>
                  </a:lnTo>
                  <a:cubicBezTo>
                    <a:pt x="1186" y="1290"/>
                    <a:pt x="1196" y="1290"/>
                    <a:pt x="1206" y="1290"/>
                  </a:cubicBezTo>
                  <a:cubicBezTo>
                    <a:pt x="1206" y="1290"/>
                    <a:pt x="1216" y="1290"/>
                    <a:pt x="1225" y="1280"/>
                  </a:cubicBezTo>
                  <a:cubicBezTo>
                    <a:pt x="1235" y="1271"/>
                    <a:pt x="1235" y="1251"/>
                    <a:pt x="1225" y="1241"/>
                  </a:cubicBezTo>
                  <a:lnTo>
                    <a:pt x="49" y="16"/>
                  </a:lnTo>
                  <a:cubicBezTo>
                    <a:pt x="44" y="5"/>
                    <a:pt x="35" y="0"/>
                    <a:pt x="26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26"/>
            <p:cNvSpPr/>
            <p:nvPr/>
          </p:nvSpPr>
          <p:spPr>
            <a:xfrm>
              <a:off x="8544026" y="700005"/>
              <a:ext cx="296028" cy="232994"/>
            </a:xfrm>
            <a:custGeom>
              <a:avLst/>
              <a:gdLst/>
              <a:ahLst/>
              <a:cxnLst/>
              <a:rect l="l" t="t" r="r" b="b"/>
              <a:pathLst>
                <a:path w="1794" h="1412" extrusionOk="0">
                  <a:moveTo>
                    <a:pt x="343" y="0"/>
                  </a:moveTo>
                  <a:cubicBezTo>
                    <a:pt x="333" y="0"/>
                    <a:pt x="314" y="10"/>
                    <a:pt x="314" y="20"/>
                  </a:cubicBezTo>
                  <a:lnTo>
                    <a:pt x="0" y="1382"/>
                  </a:lnTo>
                  <a:cubicBezTo>
                    <a:pt x="0" y="1392"/>
                    <a:pt x="10" y="1411"/>
                    <a:pt x="20" y="1411"/>
                  </a:cubicBezTo>
                  <a:lnTo>
                    <a:pt x="30" y="1411"/>
                  </a:lnTo>
                  <a:cubicBezTo>
                    <a:pt x="39" y="1411"/>
                    <a:pt x="49" y="1402"/>
                    <a:pt x="59" y="1392"/>
                  </a:cubicBezTo>
                  <a:lnTo>
                    <a:pt x="363" y="59"/>
                  </a:lnTo>
                  <a:lnTo>
                    <a:pt x="1754" y="294"/>
                  </a:lnTo>
                  <a:cubicBezTo>
                    <a:pt x="1774" y="294"/>
                    <a:pt x="1783" y="285"/>
                    <a:pt x="1794" y="275"/>
                  </a:cubicBezTo>
                  <a:cubicBezTo>
                    <a:pt x="1794" y="255"/>
                    <a:pt x="1783" y="246"/>
                    <a:pt x="1764" y="246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26"/>
            <p:cNvSpPr/>
            <p:nvPr/>
          </p:nvSpPr>
          <p:spPr>
            <a:xfrm>
              <a:off x="2802191" y="283026"/>
              <a:ext cx="547503" cy="156429"/>
            </a:xfrm>
            <a:custGeom>
              <a:avLst/>
              <a:gdLst/>
              <a:ahLst/>
              <a:cxnLst/>
              <a:rect l="l" t="t" r="r" b="b"/>
              <a:pathLst>
                <a:path w="3318" h="948" extrusionOk="0">
                  <a:moveTo>
                    <a:pt x="1467" y="1"/>
                  </a:moveTo>
                  <a:cubicBezTo>
                    <a:pt x="949" y="1"/>
                    <a:pt x="411" y="71"/>
                    <a:pt x="29" y="205"/>
                  </a:cubicBezTo>
                  <a:cubicBezTo>
                    <a:pt x="0" y="215"/>
                    <a:pt x="0" y="254"/>
                    <a:pt x="29" y="264"/>
                  </a:cubicBezTo>
                  <a:cubicBezTo>
                    <a:pt x="366" y="406"/>
                    <a:pt x="1748" y="948"/>
                    <a:pt x="2522" y="948"/>
                  </a:cubicBezTo>
                  <a:cubicBezTo>
                    <a:pt x="2763" y="948"/>
                    <a:pt x="2944" y="896"/>
                    <a:pt x="3019" y="763"/>
                  </a:cubicBezTo>
                  <a:cubicBezTo>
                    <a:pt x="3317" y="242"/>
                    <a:pt x="2427" y="1"/>
                    <a:pt x="1467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26"/>
            <p:cNvSpPr/>
            <p:nvPr/>
          </p:nvSpPr>
          <p:spPr>
            <a:xfrm>
              <a:off x="3007463" y="852308"/>
              <a:ext cx="494205" cy="155604"/>
            </a:xfrm>
            <a:custGeom>
              <a:avLst/>
              <a:gdLst/>
              <a:ahLst/>
              <a:cxnLst/>
              <a:rect l="l" t="t" r="r" b="b"/>
              <a:pathLst>
                <a:path w="2995" h="943" extrusionOk="0">
                  <a:moveTo>
                    <a:pt x="908" y="0"/>
                  </a:moveTo>
                  <a:cubicBezTo>
                    <a:pt x="586" y="0"/>
                    <a:pt x="276" y="31"/>
                    <a:pt x="30" y="96"/>
                  </a:cubicBezTo>
                  <a:cubicBezTo>
                    <a:pt x="11" y="96"/>
                    <a:pt x="1" y="135"/>
                    <a:pt x="30" y="146"/>
                  </a:cubicBezTo>
                  <a:cubicBezTo>
                    <a:pt x="330" y="303"/>
                    <a:pt x="1630" y="942"/>
                    <a:pt x="2296" y="942"/>
                  </a:cubicBezTo>
                  <a:cubicBezTo>
                    <a:pt x="2458" y="942"/>
                    <a:pt x="2583" y="904"/>
                    <a:pt x="2646" y="812"/>
                  </a:cubicBezTo>
                  <a:cubicBezTo>
                    <a:pt x="2994" y="295"/>
                    <a:pt x="1897" y="0"/>
                    <a:pt x="908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26"/>
            <p:cNvSpPr/>
            <p:nvPr/>
          </p:nvSpPr>
          <p:spPr>
            <a:xfrm>
              <a:off x="2805161" y="884320"/>
              <a:ext cx="220288" cy="444207"/>
            </a:xfrm>
            <a:custGeom>
              <a:avLst/>
              <a:gdLst/>
              <a:ahLst/>
              <a:cxnLst/>
              <a:rect l="l" t="t" r="r" b="b"/>
              <a:pathLst>
                <a:path w="1335" h="2692" extrusionOk="0">
                  <a:moveTo>
                    <a:pt x="1245" y="0"/>
                  </a:moveTo>
                  <a:cubicBezTo>
                    <a:pt x="1238" y="0"/>
                    <a:pt x="1230" y="3"/>
                    <a:pt x="1227" y="10"/>
                  </a:cubicBezTo>
                  <a:cubicBezTo>
                    <a:pt x="591" y="780"/>
                    <a:pt x="0" y="2691"/>
                    <a:pt x="705" y="2691"/>
                  </a:cubicBezTo>
                  <a:cubicBezTo>
                    <a:pt x="727" y="2691"/>
                    <a:pt x="751" y="2689"/>
                    <a:pt x="776" y="2685"/>
                  </a:cubicBezTo>
                  <a:cubicBezTo>
                    <a:pt x="1335" y="2587"/>
                    <a:pt x="1285" y="451"/>
                    <a:pt x="1276" y="30"/>
                  </a:cubicBezTo>
                  <a:cubicBezTo>
                    <a:pt x="1276" y="11"/>
                    <a:pt x="1260" y="0"/>
                    <a:pt x="1245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26"/>
            <p:cNvSpPr/>
            <p:nvPr/>
          </p:nvSpPr>
          <p:spPr>
            <a:xfrm>
              <a:off x="2525635" y="648522"/>
              <a:ext cx="371603" cy="457738"/>
            </a:xfrm>
            <a:custGeom>
              <a:avLst/>
              <a:gdLst/>
              <a:ahLst/>
              <a:cxnLst/>
              <a:rect l="l" t="t" r="r" b="b"/>
              <a:pathLst>
                <a:path w="2252" h="2774" extrusionOk="0">
                  <a:moveTo>
                    <a:pt x="2219" y="1"/>
                  </a:moveTo>
                  <a:cubicBezTo>
                    <a:pt x="2212" y="1"/>
                    <a:pt x="2204" y="3"/>
                    <a:pt x="2195" y="9"/>
                  </a:cubicBezTo>
                  <a:cubicBezTo>
                    <a:pt x="1255" y="675"/>
                    <a:pt x="0" y="2674"/>
                    <a:pt x="922" y="2772"/>
                  </a:cubicBezTo>
                  <a:cubicBezTo>
                    <a:pt x="931" y="2773"/>
                    <a:pt x="940" y="2774"/>
                    <a:pt x="949" y="2774"/>
                  </a:cubicBezTo>
                  <a:cubicBezTo>
                    <a:pt x="1575" y="2774"/>
                    <a:pt x="2138" y="501"/>
                    <a:pt x="2245" y="38"/>
                  </a:cubicBezTo>
                  <a:cubicBezTo>
                    <a:pt x="2252" y="17"/>
                    <a:pt x="2238" y="1"/>
                    <a:pt x="2219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26"/>
            <p:cNvSpPr/>
            <p:nvPr/>
          </p:nvSpPr>
          <p:spPr>
            <a:xfrm>
              <a:off x="2321848" y="321308"/>
              <a:ext cx="483479" cy="378863"/>
            </a:xfrm>
            <a:custGeom>
              <a:avLst/>
              <a:gdLst/>
              <a:ahLst/>
              <a:cxnLst/>
              <a:rect l="l" t="t" r="r" b="b"/>
              <a:pathLst>
                <a:path w="2930" h="2296" extrusionOk="0">
                  <a:moveTo>
                    <a:pt x="2893" y="0"/>
                  </a:moveTo>
                  <a:cubicBezTo>
                    <a:pt x="2889" y="0"/>
                    <a:pt x="2886" y="1"/>
                    <a:pt x="2882" y="2"/>
                  </a:cubicBezTo>
                  <a:cubicBezTo>
                    <a:pt x="1784" y="365"/>
                    <a:pt x="1" y="1923"/>
                    <a:pt x="854" y="2276"/>
                  </a:cubicBezTo>
                  <a:cubicBezTo>
                    <a:pt x="887" y="2289"/>
                    <a:pt x="921" y="2296"/>
                    <a:pt x="958" y="2296"/>
                  </a:cubicBezTo>
                  <a:cubicBezTo>
                    <a:pt x="1577" y="2296"/>
                    <a:pt x="2690" y="440"/>
                    <a:pt x="2921" y="52"/>
                  </a:cubicBezTo>
                  <a:cubicBezTo>
                    <a:pt x="2930" y="26"/>
                    <a:pt x="2916" y="0"/>
                    <a:pt x="2893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26"/>
            <p:cNvSpPr/>
            <p:nvPr/>
          </p:nvSpPr>
          <p:spPr>
            <a:xfrm>
              <a:off x="2902517" y="588458"/>
              <a:ext cx="540573" cy="148839"/>
            </a:xfrm>
            <a:custGeom>
              <a:avLst/>
              <a:gdLst/>
              <a:ahLst/>
              <a:cxnLst/>
              <a:rect l="l" t="t" r="r" b="b"/>
              <a:pathLst>
                <a:path w="3276" h="902" extrusionOk="0">
                  <a:moveTo>
                    <a:pt x="1754" y="1"/>
                  </a:moveTo>
                  <a:cubicBezTo>
                    <a:pt x="1149" y="1"/>
                    <a:pt x="469" y="108"/>
                    <a:pt x="20" y="294"/>
                  </a:cubicBezTo>
                  <a:cubicBezTo>
                    <a:pt x="0" y="304"/>
                    <a:pt x="0" y="343"/>
                    <a:pt x="29" y="353"/>
                  </a:cubicBezTo>
                  <a:cubicBezTo>
                    <a:pt x="358" y="468"/>
                    <a:pt x="1666" y="901"/>
                    <a:pt x="2453" y="901"/>
                  </a:cubicBezTo>
                  <a:cubicBezTo>
                    <a:pt x="2744" y="901"/>
                    <a:pt x="2964" y="842"/>
                    <a:pt x="3038" y="686"/>
                  </a:cubicBezTo>
                  <a:cubicBezTo>
                    <a:pt x="3276" y="204"/>
                    <a:pt x="2585" y="1"/>
                    <a:pt x="1754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26"/>
            <p:cNvSpPr/>
            <p:nvPr/>
          </p:nvSpPr>
          <p:spPr>
            <a:xfrm>
              <a:off x="2753678" y="-74550"/>
              <a:ext cx="566149" cy="1374863"/>
            </a:xfrm>
            <a:custGeom>
              <a:avLst/>
              <a:gdLst/>
              <a:ahLst/>
              <a:cxnLst/>
              <a:rect l="l" t="t" r="r" b="b"/>
              <a:pathLst>
                <a:path w="3431" h="8332" extrusionOk="0">
                  <a:moveTo>
                    <a:pt x="10" y="1"/>
                  </a:moveTo>
                  <a:cubicBezTo>
                    <a:pt x="0" y="480"/>
                    <a:pt x="40" y="1421"/>
                    <a:pt x="225" y="2342"/>
                  </a:cubicBezTo>
                  <a:cubicBezTo>
                    <a:pt x="412" y="3293"/>
                    <a:pt x="726" y="4224"/>
                    <a:pt x="1147" y="5116"/>
                  </a:cubicBezTo>
                  <a:cubicBezTo>
                    <a:pt x="1676" y="6242"/>
                    <a:pt x="2391" y="7311"/>
                    <a:pt x="3263" y="8300"/>
                  </a:cubicBezTo>
                  <a:cubicBezTo>
                    <a:pt x="3279" y="8321"/>
                    <a:pt x="3304" y="8331"/>
                    <a:pt x="3329" y="8331"/>
                  </a:cubicBezTo>
                  <a:cubicBezTo>
                    <a:pt x="3351" y="8331"/>
                    <a:pt x="3373" y="8324"/>
                    <a:pt x="3391" y="8310"/>
                  </a:cubicBezTo>
                  <a:cubicBezTo>
                    <a:pt x="3430" y="8281"/>
                    <a:pt x="3430" y="8222"/>
                    <a:pt x="3400" y="8183"/>
                  </a:cubicBezTo>
                  <a:cubicBezTo>
                    <a:pt x="1460" y="5968"/>
                    <a:pt x="696" y="3773"/>
                    <a:pt x="402" y="2323"/>
                  </a:cubicBezTo>
                  <a:cubicBezTo>
                    <a:pt x="186" y="1216"/>
                    <a:pt x="186" y="422"/>
                    <a:pt x="206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26"/>
            <p:cNvSpPr/>
            <p:nvPr/>
          </p:nvSpPr>
          <p:spPr>
            <a:xfrm>
              <a:off x="3159766" y="1108073"/>
              <a:ext cx="486614" cy="446847"/>
            </a:xfrm>
            <a:custGeom>
              <a:avLst/>
              <a:gdLst/>
              <a:ahLst/>
              <a:cxnLst/>
              <a:rect l="l" t="t" r="r" b="b"/>
              <a:pathLst>
                <a:path w="2949" h="2708" extrusionOk="0">
                  <a:moveTo>
                    <a:pt x="47" y="0"/>
                  </a:moveTo>
                  <a:cubicBezTo>
                    <a:pt x="23" y="0"/>
                    <a:pt x="1" y="25"/>
                    <a:pt x="9" y="55"/>
                  </a:cubicBezTo>
                  <a:cubicBezTo>
                    <a:pt x="353" y="1106"/>
                    <a:pt x="1617" y="2707"/>
                    <a:pt x="2301" y="2707"/>
                  </a:cubicBezTo>
                  <a:cubicBezTo>
                    <a:pt x="2453" y="2707"/>
                    <a:pt x="2576" y="2628"/>
                    <a:pt x="2655" y="2446"/>
                  </a:cubicBezTo>
                  <a:cubicBezTo>
                    <a:pt x="2949" y="1760"/>
                    <a:pt x="547" y="291"/>
                    <a:pt x="68" y="7"/>
                  </a:cubicBezTo>
                  <a:cubicBezTo>
                    <a:pt x="61" y="2"/>
                    <a:pt x="54" y="0"/>
                    <a:pt x="47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26"/>
            <p:cNvSpPr/>
            <p:nvPr/>
          </p:nvSpPr>
          <p:spPr>
            <a:xfrm>
              <a:off x="2726122" y="640106"/>
              <a:ext cx="551628" cy="302628"/>
            </a:xfrm>
            <a:custGeom>
              <a:avLst/>
              <a:gdLst/>
              <a:ahLst/>
              <a:cxnLst/>
              <a:rect l="l" t="t" r="r" b="b"/>
              <a:pathLst>
                <a:path w="3343" h="1834" extrusionOk="0">
                  <a:moveTo>
                    <a:pt x="1030" y="1"/>
                  </a:moveTo>
                  <a:cubicBezTo>
                    <a:pt x="1020" y="1"/>
                    <a:pt x="1010" y="10"/>
                    <a:pt x="1000" y="21"/>
                  </a:cubicBezTo>
                  <a:lnTo>
                    <a:pt x="11" y="1784"/>
                  </a:lnTo>
                  <a:cubicBezTo>
                    <a:pt x="0" y="1804"/>
                    <a:pt x="11" y="1824"/>
                    <a:pt x="20" y="1833"/>
                  </a:cubicBezTo>
                  <a:lnTo>
                    <a:pt x="40" y="1833"/>
                  </a:lnTo>
                  <a:cubicBezTo>
                    <a:pt x="50" y="1833"/>
                    <a:pt x="59" y="1833"/>
                    <a:pt x="69" y="1824"/>
                  </a:cubicBezTo>
                  <a:lnTo>
                    <a:pt x="1049" y="69"/>
                  </a:lnTo>
                  <a:lnTo>
                    <a:pt x="3303" y="167"/>
                  </a:lnTo>
                  <a:cubicBezTo>
                    <a:pt x="3323" y="167"/>
                    <a:pt x="3332" y="158"/>
                    <a:pt x="3342" y="138"/>
                  </a:cubicBezTo>
                  <a:cubicBezTo>
                    <a:pt x="3342" y="119"/>
                    <a:pt x="3323" y="108"/>
                    <a:pt x="3303" y="99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26"/>
            <p:cNvSpPr/>
            <p:nvPr/>
          </p:nvSpPr>
          <p:spPr>
            <a:xfrm>
              <a:off x="2538506" y="321638"/>
              <a:ext cx="638919" cy="257251"/>
            </a:xfrm>
            <a:custGeom>
              <a:avLst/>
              <a:gdLst/>
              <a:ahLst/>
              <a:cxnLst/>
              <a:rect l="l" t="t" r="r" b="b"/>
              <a:pathLst>
                <a:path w="3872" h="1559" extrusionOk="0">
                  <a:moveTo>
                    <a:pt x="1627" y="0"/>
                  </a:moveTo>
                  <a:cubicBezTo>
                    <a:pt x="1618" y="0"/>
                    <a:pt x="1608" y="0"/>
                    <a:pt x="1608" y="10"/>
                  </a:cubicBezTo>
                  <a:lnTo>
                    <a:pt x="20" y="1509"/>
                  </a:lnTo>
                  <a:cubicBezTo>
                    <a:pt x="1" y="1519"/>
                    <a:pt x="1" y="1539"/>
                    <a:pt x="20" y="1548"/>
                  </a:cubicBezTo>
                  <a:cubicBezTo>
                    <a:pt x="20" y="1559"/>
                    <a:pt x="31" y="1559"/>
                    <a:pt x="40" y="1559"/>
                  </a:cubicBezTo>
                  <a:cubicBezTo>
                    <a:pt x="50" y="1559"/>
                    <a:pt x="60" y="1559"/>
                    <a:pt x="60" y="1548"/>
                  </a:cubicBezTo>
                  <a:lnTo>
                    <a:pt x="1638" y="69"/>
                  </a:lnTo>
                  <a:lnTo>
                    <a:pt x="3833" y="275"/>
                  </a:lnTo>
                  <a:cubicBezTo>
                    <a:pt x="3852" y="275"/>
                    <a:pt x="3872" y="265"/>
                    <a:pt x="3872" y="246"/>
                  </a:cubicBezTo>
                  <a:cubicBezTo>
                    <a:pt x="3872" y="226"/>
                    <a:pt x="3862" y="206"/>
                    <a:pt x="3842" y="206"/>
                  </a:cubicBezTo>
                  <a:lnTo>
                    <a:pt x="1627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26"/>
            <p:cNvSpPr/>
            <p:nvPr/>
          </p:nvSpPr>
          <p:spPr>
            <a:xfrm>
              <a:off x="3144916" y="1094212"/>
              <a:ext cx="249165" cy="257581"/>
            </a:xfrm>
            <a:custGeom>
              <a:avLst/>
              <a:gdLst/>
              <a:ahLst/>
              <a:cxnLst/>
              <a:rect l="l" t="t" r="r" b="b"/>
              <a:pathLst>
                <a:path w="1510" h="1561" extrusionOk="0">
                  <a:moveTo>
                    <a:pt x="37" y="1"/>
                  </a:moveTo>
                  <a:cubicBezTo>
                    <a:pt x="30" y="1"/>
                    <a:pt x="24" y="4"/>
                    <a:pt x="20" y="12"/>
                  </a:cubicBezTo>
                  <a:cubicBezTo>
                    <a:pt x="1" y="22"/>
                    <a:pt x="1" y="41"/>
                    <a:pt x="20" y="61"/>
                  </a:cubicBezTo>
                  <a:lnTo>
                    <a:pt x="1451" y="1550"/>
                  </a:lnTo>
                  <a:cubicBezTo>
                    <a:pt x="1451" y="1561"/>
                    <a:pt x="1461" y="1561"/>
                    <a:pt x="1471" y="1561"/>
                  </a:cubicBezTo>
                  <a:lnTo>
                    <a:pt x="1490" y="1561"/>
                  </a:lnTo>
                  <a:cubicBezTo>
                    <a:pt x="1510" y="1541"/>
                    <a:pt x="1510" y="1521"/>
                    <a:pt x="1490" y="1511"/>
                  </a:cubicBezTo>
                  <a:lnTo>
                    <a:pt x="60" y="12"/>
                  </a:lnTo>
                  <a:cubicBezTo>
                    <a:pt x="54" y="7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26"/>
            <p:cNvSpPr/>
            <p:nvPr/>
          </p:nvSpPr>
          <p:spPr>
            <a:xfrm>
              <a:off x="2942779" y="871284"/>
              <a:ext cx="360877" cy="283322"/>
            </a:xfrm>
            <a:custGeom>
              <a:avLst/>
              <a:gdLst/>
              <a:ahLst/>
              <a:cxnLst/>
              <a:rect l="l" t="t" r="r" b="b"/>
              <a:pathLst>
                <a:path w="2187" h="1717" extrusionOk="0">
                  <a:moveTo>
                    <a:pt x="422" y="1"/>
                  </a:moveTo>
                  <a:cubicBezTo>
                    <a:pt x="403" y="1"/>
                    <a:pt x="393" y="11"/>
                    <a:pt x="383" y="20"/>
                  </a:cubicBezTo>
                  <a:lnTo>
                    <a:pt x="11" y="1677"/>
                  </a:lnTo>
                  <a:cubicBezTo>
                    <a:pt x="1" y="1686"/>
                    <a:pt x="11" y="1706"/>
                    <a:pt x="30" y="1716"/>
                  </a:cubicBezTo>
                  <a:lnTo>
                    <a:pt x="40" y="1716"/>
                  </a:lnTo>
                  <a:cubicBezTo>
                    <a:pt x="59" y="1716"/>
                    <a:pt x="70" y="1706"/>
                    <a:pt x="70" y="1686"/>
                  </a:cubicBezTo>
                  <a:lnTo>
                    <a:pt x="442" y="70"/>
                  </a:lnTo>
                  <a:lnTo>
                    <a:pt x="2147" y="354"/>
                  </a:lnTo>
                  <a:cubicBezTo>
                    <a:pt x="2167" y="354"/>
                    <a:pt x="2176" y="344"/>
                    <a:pt x="2186" y="325"/>
                  </a:cubicBezTo>
                  <a:cubicBezTo>
                    <a:pt x="2186" y="314"/>
                    <a:pt x="2176" y="295"/>
                    <a:pt x="2156" y="285"/>
                  </a:cubicBezTo>
                  <a:lnTo>
                    <a:pt x="422" y="1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26"/>
            <p:cNvSpPr/>
            <p:nvPr/>
          </p:nvSpPr>
          <p:spPr>
            <a:xfrm>
              <a:off x="5775992" y="283026"/>
              <a:ext cx="548163" cy="156429"/>
            </a:xfrm>
            <a:custGeom>
              <a:avLst/>
              <a:gdLst/>
              <a:ahLst/>
              <a:cxnLst/>
              <a:rect l="l" t="t" r="r" b="b"/>
              <a:pathLst>
                <a:path w="3322" h="948" extrusionOk="0">
                  <a:moveTo>
                    <a:pt x="1853" y="1"/>
                  </a:moveTo>
                  <a:cubicBezTo>
                    <a:pt x="893" y="1"/>
                    <a:pt x="0" y="242"/>
                    <a:pt x="293" y="763"/>
                  </a:cubicBezTo>
                  <a:cubicBezTo>
                    <a:pt x="369" y="896"/>
                    <a:pt x="553" y="948"/>
                    <a:pt x="795" y="948"/>
                  </a:cubicBezTo>
                  <a:cubicBezTo>
                    <a:pt x="1574" y="948"/>
                    <a:pt x="2955" y="406"/>
                    <a:pt x="3291" y="264"/>
                  </a:cubicBezTo>
                  <a:cubicBezTo>
                    <a:pt x="3321" y="254"/>
                    <a:pt x="3321" y="215"/>
                    <a:pt x="3291" y="205"/>
                  </a:cubicBezTo>
                  <a:cubicBezTo>
                    <a:pt x="2910" y="71"/>
                    <a:pt x="2372" y="1"/>
                    <a:pt x="1853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26"/>
            <p:cNvSpPr/>
            <p:nvPr/>
          </p:nvSpPr>
          <p:spPr>
            <a:xfrm>
              <a:off x="5624678" y="852308"/>
              <a:ext cx="494040" cy="155604"/>
            </a:xfrm>
            <a:custGeom>
              <a:avLst/>
              <a:gdLst/>
              <a:ahLst/>
              <a:cxnLst/>
              <a:rect l="l" t="t" r="r" b="b"/>
              <a:pathLst>
                <a:path w="2994" h="943" extrusionOk="0">
                  <a:moveTo>
                    <a:pt x="2082" y="0"/>
                  </a:moveTo>
                  <a:cubicBezTo>
                    <a:pt x="1097" y="0"/>
                    <a:pt x="0" y="295"/>
                    <a:pt x="347" y="812"/>
                  </a:cubicBezTo>
                  <a:cubicBezTo>
                    <a:pt x="411" y="904"/>
                    <a:pt x="535" y="942"/>
                    <a:pt x="697" y="942"/>
                  </a:cubicBezTo>
                  <a:cubicBezTo>
                    <a:pt x="1361" y="942"/>
                    <a:pt x="2657" y="303"/>
                    <a:pt x="2964" y="146"/>
                  </a:cubicBezTo>
                  <a:cubicBezTo>
                    <a:pt x="2993" y="135"/>
                    <a:pt x="2984" y="96"/>
                    <a:pt x="2954" y="96"/>
                  </a:cubicBezTo>
                  <a:cubicBezTo>
                    <a:pt x="2711" y="31"/>
                    <a:pt x="2402" y="0"/>
                    <a:pt x="2082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26"/>
            <p:cNvSpPr/>
            <p:nvPr/>
          </p:nvSpPr>
          <p:spPr>
            <a:xfrm>
              <a:off x="6100730" y="884320"/>
              <a:ext cx="220453" cy="444207"/>
            </a:xfrm>
            <a:custGeom>
              <a:avLst/>
              <a:gdLst/>
              <a:ahLst/>
              <a:cxnLst/>
              <a:rect l="l" t="t" r="r" b="b"/>
              <a:pathLst>
                <a:path w="1336" h="2692" extrusionOk="0">
                  <a:moveTo>
                    <a:pt x="85" y="0"/>
                  </a:moveTo>
                  <a:cubicBezTo>
                    <a:pt x="72" y="0"/>
                    <a:pt x="60" y="11"/>
                    <a:pt x="60" y="30"/>
                  </a:cubicBezTo>
                  <a:cubicBezTo>
                    <a:pt x="40" y="451"/>
                    <a:pt x="1" y="2587"/>
                    <a:pt x="559" y="2685"/>
                  </a:cubicBezTo>
                  <a:cubicBezTo>
                    <a:pt x="584" y="2689"/>
                    <a:pt x="608" y="2691"/>
                    <a:pt x="630" y="2691"/>
                  </a:cubicBezTo>
                  <a:cubicBezTo>
                    <a:pt x="1335" y="2691"/>
                    <a:pt x="745" y="780"/>
                    <a:pt x="108" y="10"/>
                  </a:cubicBezTo>
                  <a:cubicBezTo>
                    <a:pt x="101" y="3"/>
                    <a:pt x="93" y="0"/>
                    <a:pt x="85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26"/>
            <p:cNvSpPr/>
            <p:nvPr/>
          </p:nvSpPr>
          <p:spPr>
            <a:xfrm>
              <a:off x="6228943" y="648522"/>
              <a:ext cx="371603" cy="457738"/>
            </a:xfrm>
            <a:custGeom>
              <a:avLst/>
              <a:gdLst/>
              <a:ahLst/>
              <a:cxnLst/>
              <a:rect l="l" t="t" r="r" b="b"/>
              <a:pathLst>
                <a:path w="2252" h="2774" extrusionOk="0">
                  <a:moveTo>
                    <a:pt x="33" y="1"/>
                  </a:moveTo>
                  <a:cubicBezTo>
                    <a:pt x="14" y="1"/>
                    <a:pt x="0" y="17"/>
                    <a:pt x="8" y="38"/>
                  </a:cubicBezTo>
                  <a:cubicBezTo>
                    <a:pt x="114" y="501"/>
                    <a:pt x="677" y="2774"/>
                    <a:pt x="1303" y="2774"/>
                  </a:cubicBezTo>
                  <a:cubicBezTo>
                    <a:pt x="1312" y="2774"/>
                    <a:pt x="1321" y="2773"/>
                    <a:pt x="1330" y="2772"/>
                  </a:cubicBezTo>
                  <a:cubicBezTo>
                    <a:pt x="2251" y="2674"/>
                    <a:pt x="997" y="675"/>
                    <a:pt x="56" y="9"/>
                  </a:cubicBezTo>
                  <a:cubicBezTo>
                    <a:pt x="48" y="3"/>
                    <a:pt x="40" y="1"/>
                    <a:pt x="33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26"/>
            <p:cNvSpPr/>
            <p:nvPr/>
          </p:nvSpPr>
          <p:spPr>
            <a:xfrm>
              <a:off x="6320853" y="321308"/>
              <a:ext cx="483479" cy="378863"/>
            </a:xfrm>
            <a:custGeom>
              <a:avLst/>
              <a:gdLst/>
              <a:ahLst/>
              <a:cxnLst/>
              <a:rect l="l" t="t" r="r" b="b"/>
              <a:pathLst>
                <a:path w="2930" h="2296" extrusionOk="0">
                  <a:moveTo>
                    <a:pt x="37" y="0"/>
                  </a:moveTo>
                  <a:cubicBezTo>
                    <a:pt x="14" y="0"/>
                    <a:pt x="1" y="26"/>
                    <a:pt x="9" y="52"/>
                  </a:cubicBezTo>
                  <a:cubicBezTo>
                    <a:pt x="241" y="440"/>
                    <a:pt x="1345" y="2296"/>
                    <a:pt x="1971" y="2296"/>
                  </a:cubicBezTo>
                  <a:cubicBezTo>
                    <a:pt x="2008" y="2296"/>
                    <a:pt x="2043" y="2289"/>
                    <a:pt x="2077" y="2276"/>
                  </a:cubicBezTo>
                  <a:cubicBezTo>
                    <a:pt x="2929" y="1923"/>
                    <a:pt x="1146" y="365"/>
                    <a:pt x="48" y="2"/>
                  </a:cubicBezTo>
                  <a:cubicBezTo>
                    <a:pt x="44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26"/>
            <p:cNvSpPr/>
            <p:nvPr/>
          </p:nvSpPr>
          <p:spPr>
            <a:xfrm>
              <a:off x="5681441" y="588458"/>
              <a:ext cx="542388" cy="148839"/>
            </a:xfrm>
            <a:custGeom>
              <a:avLst/>
              <a:gdLst/>
              <a:ahLst/>
              <a:cxnLst/>
              <a:rect l="l" t="t" r="r" b="b"/>
              <a:pathLst>
                <a:path w="3287" h="902" extrusionOk="0">
                  <a:moveTo>
                    <a:pt x="1527" y="1"/>
                  </a:moveTo>
                  <a:cubicBezTo>
                    <a:pt x="694" y="1"/>
                    <a:pt x="0" y="204"/>
                    <a:pt x="239" y="686"/>
                  </a:cubicBezTo>
                  <a:cubicBezTo>
                    <a:pt x="315" y="842"/>
                    <a:pt x="537" y="901"/>
                    <a:pt x="829" y="901"/>
                  </a:cubicBezTo>
                  <a:cubicBezTo>
                    <a:pt x="1621" y="901"/>
                    <a:pt x="2927" y="468"/>
                    <a:pt x="3257" y="353"/>
                  </a:cubicBezTo>
                  <a:cubicBezTo>
                    <a:pt x="3287" y="343"/>
                    <a:pt x="3287" y="304"/>
                    <a:pt x="3257" y="294"/>
                  </a:cubicBezTo>
                  <a:cubicBezTo>
                    <a:pt x="2811" y="108"/>
                    <a:pt x="2132" y="1"/>
                    <a:pt x="1527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26"/>
            <p:cNvSpPr/>
            <p:nvPr/>
          </p:nvSpPr>
          <p:spPr>
            <a:xfrm>
              <a:off x="5806518" y="-74550"/>
              <a:ext cx="566149" cy="1374863"/>
            </a:xfrm>
            <a:custGeom>
              <a:avLst/>
              <a:gdLst/>
              <a:ahLst/>
              <a:cxnLst/>
              <a:rect l="l" t="t" r="r" b="b"/>
              <a:pathLst>
                <a:path w="3431" h="8332" extrusionOk="0">
                  <a:moveTo>
                    <a:pt x="3224" y="1"/>
                  </a:moveTo>
                  <a:cubicBezTo>
                    <a:pt x="3244" y="422"/>
                    <a:pt x="3244" y="1216"/>
                    <a:pt x="3019" y="2323"/>
                  </a:cubicBezTo>
                  <a:cubicBezTo>
                    <a:pt x="2725" y="3773"/>
                    <a:pt x="1970" y="5968"/>
                    <a:pt x="29" y="8183"/>
                  </a:cubicBezTo>
                  <a:cubicBezTo>
                    <a:pt x="0" y="8222"/>
                    <a:pt x="0" y="8281"/>
                    <a:pt x="40" y="8310"/>
                  </a:cubicBezTo>
                  <a:cubicBezTo>
                    <a:pt x="58" y="8324"/>
                    <a:pt x="80" y="8331"/>
                    <a:pt x="102" y="8331"/>
                  </a:cubicBezTo>
                  <a:cubicBezTo>
                    <a:pt x="127" y="8331"/>
                    <a:pt x="151" y="8321"/>
                    <a:pt x="167" y="8300"/>
                  </a:cubicBezTo>
                  <a:cubicBezTo>
                    <a:pt x="1039" y="7311"/>
                    <a:pt x="1745" y="6242"/>
                    <a:pt x="2283" y="5116"/>
                  </a:cubicBezTo>
                  <a:cubicBezTo>
                    <a:pt x="2705" y="4224"/>
                    <a:pt x="3019" y="3293"/>
                    <a:pt x="3204" y="2342"/>
                  </a:cubicBezTo>
                  <a:cubicBezTo>
                    <a:pt x="3391" y="1421"/>
                    <a:pt x="3430" y="480"/>
                    <a:pt x="342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26"/>
            <p:cNvSpPr/>
            <p:nvPr/>
          </p:nvSpPr>
          <p:spPr>
            <a:xfrm>
              <a:off x="5479800" y="1108073"/>
              <a:ext cx="486119" cy="446847"/>
            </a:xfrm>
            <a:custGeom>
              <a:avLst/>
              <a:gdLst/>
              <a:ahLst/>
              <a:cxnLst/>
              <a:rect l="l" t="t" r="r" b="b"/>
              <a:pathLst>
                <a:path w="2946" h="2708" extrusionOk="0">
                  <a:moveTo>
                    <a:pt x="2902" y="0"/>
                  </a:moveTo>
                  <a:cubicBezTo>
                    <a:pt x="2895" y="0"/>
                    <a:pt x="2888" y="2"/>
                    <a:pt x="2882" y="7"/>
                  </a:cubicBezTo>
                  <a:cubicBezTo>
                    <a:pt x="2401" y="291"/>
                    <a:pt x="1" y="1760"/>
                    <a:pt x="295" y="2446"/>
                  </a:cubicBezTo>
                  <a:cubicBezTo>
                    <a:pt x="373" y="2628"/>
                    <a:pt x="497" y="2707"/>
                    <a:pt x="649" y="2707"/>
                  </a:cubicBezTo>
                  <a:cubicBezTo>
                    <a:pt x="1332" y="2707"/>
                    <a:pt x="2594" y="1106"/>
                    <a:pt x="2930" y="55"/>
                  </a:cubicBezTo>
                  <a:cubicBezTo>
                    <a:pt x="2946" y="25"/>
                    <a:pt x="2925" y="0"/>
                    <a:pt x="2902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26"/>
            <p:cNvSpPr/>
            <p:nvPr/>
          </p:nvSpPr>
          <p:spPr>
            <a:xfrm>
              <a:off x="5848596" y="640106"/>
              <a:ext cx="551463" cy="302628"/>
            </a:xfrm>
            <a:custGeom>
              <a:avLst/>
              <a:gdLst/>
              <a:ahLst/>
              <a:cxnLst/>
              <a:rect l="l" t="t" r="r" b="b"/>
              <a:pathLst>
                <a:path w="3342" h="1834" extrusionOk="0">
                  <a:moveTo>
                    <a:pt x="2303" y="1"/>
                  </a:moveTo>
                  <a:lnTo>
                    <a:pt x="39" y="99"/>
                  </a:lnTo>
                  <a:cubicBezTo>
                    <a:pt x="20" y="108"/>
                    <a:pt x="0" y="119"/>
                    <a:pt x="0" y="138"/>
                  </a:cubicBezTo>
                  <a:cubicBezTo>
                    <a:pt x="0" y="158"/>
                    <a:pt x="20" y="167"/>
                    <a:pt x="39" y="167"/>
                  </a:cubicBezTo>
                  <a:lnTo>
                    <a:pt x="2293" y="69"/>
                  </a:lnTo>
                  <a:lnTo>
                    <a:pt x="3273" y="1824"/>
                  </a:lnTo>
                  <a:cubicBezTo>
                    <a:pt x="3273" y="1833"/>
                    <a:pt x="3293" y="1833"/>
                    <a:pt x="3302" y="1833"/>
                  </a:cubicBezTo>
                  <a:lnTo>
                    <a:pt x="3312" y="1833"/>
                  </a:lnTo>
                  <a:cubicBezTo>
                    <a:pt x="3332" y="1824"/>
                    <a:pt x="3341" y="1804"/>
                    <a:pt x="3332" y="1784"/>
                  </a:cubicBezTo>
                  <a:lnTo>
                    <a:pt x="2332" y="21"/>
                  </a:lnTo>
                  <a:cubicBezTo>
                    <a:pt x="2332" y="10"/>
                    <a:pt x="2322" y="1"/>
                    <a:pt x="230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26"/>
            <p:cNvSpPr/>
            <p:nvPr/>
          </p:nvSpPr>
          <p:spPr>
            <a:xfrm>
              <a:off x="5947106" y="321638"/>
              <a:ext cx="638919" cy="257251"/>
            </a:xfrm>
            <a:custGeom>
              <a:avLst/>
              <a:gdLst/>
              <a:ahLst/>
              <a:cxnLst/>
              <a:rect l="l" t="t" r="r" b="b"/>
              <a:pathLst>
                <a:path w="3872" h="1559" extrusionOk="0">
                  <a:moveTo>
                    <a:pt x="2254" y="0"/>
                  </a:moveTo>
                  <a:lnTo>
                    <a:pt x="40" y="206"/>
                  </a:lnTo>
                  <a:cubicBezTo>
                    <a:pt x="20" y="206"/>
                    <a:pt x="1" y="226"/>
                    <a:pt x="11" y="246"/>
                  </a:cubicBezTo>
                  <a:cubicBezTo>
                    <a:pt x="11" y="265"/>
                    <a:pt x="20" y="275"/>
                    <a:pt x="40" y="275"/>
                  </a:cubicBezTo>
                  <a:lnTo>
                    <a:pt x="2245" y="69"/>
                  </a:lnTo>
                  <a:lnTo>
                    <a:pt x="3813" y="1548"/>
                  </a:lnTo>
                  <a:cubicBezTo>
                    <a:pt x="3822" y="1559"/>
                    <a:pt x="3832" y="1559"/>
                    <a:pt x="3842" y="1559"/>
                  </a:cubicBezTo>
                  <a:cubicBezTo>
                    <a:pt x="3852" y="1559"/>
                    <a:pt x="3861" y="1559"/>
                    <a:pt x="3861" y="1548"/>
                  </a:cubicBezTo>
                  <a:cubicBezTo>
                    <a:pt x="3872" y="1539"/>
                    <a:pt x="3872" y="1519"/>
                    <a:pt x="3861" y="1509"/>
                  </a:cubicBezTo>
                  <a:lnTo>
                    <a:pt x="2274" y="10"/>
                  </a:lnTo>
                  <a:cubicBezTo>
                    <a:pt x="2274" y="0"/>
                    <a:pt x="2265" y="0"/>
                    <a:pt x="2254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26"/>
            <p:cNvSpPr/>
            <p:nvPr/>
          </p:nvSpPr>
          <p:spPr>
            <a:xfrm>
              <a:off x="5732099" y="1094212"/>
              <a:ext cx="249165" cy="257581"/>
            </a:xfrm>
            <a:custGeom>
              <a:avLst/>
              <a:gdLst/>
              <a:ahLst/>
              <a:cxnLst/>
              <a:rect l="l" t="t" r="r" b="b"/>
              <a:pathLst>
                <a:path w="1510" h="1561" extrusionOk="0">
                  <a:moveTo>
                    <a:pt x="1473" y="1"/>
                  </a:moveTo>
                  <a:cubicBezTo>
                    <a:pt x="1463" y="1"/>
                    <a:pt x="1452" y="7"/>
                    <a:pt x="1441" y="12"/>
                  </a:cubicBezTo>
                  <a:lnTo>
                    <a:pt x="10" y="1511"/>
                  </a:lnTo>
                  <a:cubicBezTo>
                    <a:pt x="1" y="1521"/>
                    <a:pt x="1" y="1541"/>
                    <a:pt x="10" y="1561"/>
                  </a:cubicBezTo>
                  <a:lnTo>
                    <a:pt x="40" y="1561"/>
                  </a:lnTo>
                  <a:cubicBezTo>
                    <a:pt x="49" y="1561"/>
                    <a:pt x="59" y="1561"/>
                    <a:pt x="59" y="1550"/>
                  </a:cubicBezTo>
                  <a:lnTo>
                    <a:pt x="1490" y="61"/>
                  </a:lnTo>
                  <a:cubicBezTo>
                    <a:pt x="1510" y="41"/>
                    <a:pt x="1510" y="22"/>
                    <a:pt x="1490" y="12"/>
                  </a:cubicBezTo>
                  <a:cubicBezTo>
                    <a:pt x="1486" y="4"/>
                    <a:pt x="1480" y="1"/>
                    <a:pt x="1473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26"/>
            <p:cNvSpPr/>
            <p:nvPr/>
          </p:nvSpPr>
          <p:spPr>
            <a:xfrm>
              <a:off x="5822689" y="871284"/>
              <a:ext cx="360712" cy="283322"/>
            </a:xfrm>
            <a:custGeom>
              <a:avLst/>
              <a:gdLst/>
              <a:ahLst/>
              <a:cxnLst/>
              <a:rect l="l" t="t" r="r" b="b"/>
              <a:pathLst>
                <a:path w="2186" h="1717" extrusionOk="0">
                  <a:moveTo>
                    <a:pt x="1764" y="1"/>
                  </a:moveTo>
                  <a:lnTo>
                    <a:pt x="29" y="285"/>
                  </a:lnTo>
                  <a:cubicBezTo>
                    <a:pt x="10" y="295"/>
                    <a:pt x="0" y="314"/>
                    <a:pt x="0" y="325"/>
                  </a:cubicBezTo>
                  <a:cubicBezTo>
                    <a:pt x="0" y="344"/>
                    <a:pt x="20" y="354"/>
                    <a:pt x="40" y="354"/>
                  </a:cubicBezTo>
                  <a:lnTo>
                    <a:pt x="1745" y="70"/>
                  </a:lnTo>
                  <a:lnTo>
                    <a:pt x="2107" y="1686"/>
                  </a:lnTo>
                  <a:cubicBezTo>
                    <a:pt x="2117" y="1706"/>
                    <a:pt x="2126" y="1716"/>
                    <a:pt x="2146" y="1716"/>
                  </a:cubicBezTo>
                  <a:lnTo>
                    <a:pt x="2156" y="1716"/>
                  </a:lnTo>
                  <a:cubicBezTo>
                    <a:pt x="2166" y="1706"/>
                    <a:pt x="2185" y="1686"/>
                    <a:pt x="2176" y="1677"/>
                  </a:cubicBezTo>
                  <a:lnTo>
                    <a:pt x="1793" y="20"/>
                  </a:lnTo>
                  <a:cubicBezTo>
                    <a:pt x="1793" y="11"/>
                    <a:pt x="1774" y="1"/>
                    <a:pt x="1764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26"/>
            <p:cNvSpPr/>
            <p:nvPr/>
          </p:nvSpPr>
          <p:spPr>
            <a:xfrm>
              <a:off x="439750" y="1656895"/>
              <a:ext cx="223259" cy="516976"/>
            </a:xfrm>
            <a:custGeom>
              <a:avLst/>
              <a:gdLst/>
              <a:ahLst/>
              <a:cxnLst/>
              <a:rect l="l" t="t" r="r" b="b"/>
              <a:pathLst>
                <a:path w="1353" h="3133" extrusionOk="0">
                  <a:moveTo>
                    <a:pt x="202" y="1"/>
                  </a:moveTo>
                  <a:cubicBezTo>
                    <a:pt x="160" y="1"/>
                    <a:pt x="128" y="37"/>
                    <a:pt x="128" y="81"/>
                  </a:cubicBezTo>
                  <a:cubicBezTo>
                    <a:pt x="0" y="2217"/>
                    <a:pt x="1157" y="3079"/>
                    <a:pt x="1206" y="3118"/>
                  </a:cubicBezTo>
                  <a:cubicBezTo>
                    <a:pt x="1220" y="3126"/>
                    <a:pt x="1239" y="3133"/>
                    <a:pt x="1255" y="3133"/>
                  </a:cubicBezTo>
                  <a:cubicBezTo>
                    <a:pt x="1262" y="3133"/>
                    <a:pt x="1269" y="3131"/>
                    <a:pt x="1274" y="3129"/>
                  </a:cubicBezTo>
                  <a:cubicBezTo>
                    <a:pt x="1294" y="3129"/>
                    <a:pt x="1314" y="3118"/>
                    <a:pt x="1324" y="3099"/>
                  </a:cubicBezTo>
                  <a:cubicBezTo>
                    <a:pt x="1353" y="3060"/>
                    <a:pt x="1343" y="3011"/>
                    <a:pt x="1304" y="2981"/>
                  </a:cubicBezTo>
                  <a:cubicBezTo>
                    <a:pt x="1294" y="2981"/>
                    <a:pt x="167" y="2139"/>
                    <a:pt x="294" y="91"/>
                  </a:cubicBezTo>
                  <a:cubicBezTo>
                    <a:pt x="294" y="42"/>
                    <a:pt x="265" y="2"/>
                    <a:pt x="216" y="2"/>
                  </a:cubicBezTo>
                  <a:cubicBezTo>
                    <a:pt x="211" y="1"/>
                    <a:pt x="206" y="1"/>
                    <a:pt x="202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26"/>
            <p:cNvSpPr/>
            <p:nvPr/>
          </p:nvSpPr>
          <p:spPr>
            <a:xfrm>
              <a:off x="294212" y="1807878"/>
              <a:ext cx="247680" cy="216658"/>
            </a:xfrm>
            <a:custGeom>
              <a:avLst/>
              <a:gdLst/>
              <a:ahLst/>
              <a:cxnLst/>
              <a:rect l="l" t="t" r="r" b="b"/>
              <a:pathLst>
                <a:path w="1501" h="1313" extrusionOk="0">
                  <a:moveTo>
                    <a:pt x="91" y="1"/>
                  </a:moveTo>
                  <a:cubicBezTo>
                    <a:pt x="80" y="1"/>
                    <a:pt x="69" y="3"/>
                    <a:pt x="59" y="8"/>
                  </a:cubicBezTo>
                  <a:cubicBezTo>
                    <a:pt x="20" y="28"/>
                    <a:pt x="0" y="77"/>
                    <a:pt x="20" y="117"/>
                  </a:cubicBezTo>
                  <a:cubicBezTo>
                    <a:pt x="422" y="1057"/>
                    <a:pt x="1353" y="1293"/>
                    <a:pt x="1392" y="1302"/>
                  </a:cubicBezTo>
                  <a:cubicBezTo>
                    <a:pt x="1402" y="1312"/>
                    <a:pt x="1422" y="1312"/>
                    <a:pt x="1431" y="1312"/>
                  </a:cubicBezTo>
                  <a:cubicBezTo>
                    <a:pt x="1461" y="1302"/>
                    <a:pt x="1481" y="1282"/>
                    <a:pt x="1490" y="1243"/>
                  </a:cubicBezTo>
                  <a:cubicBezTo>
                    <a:pt x="1500" y="1204"/>
                    <a:pt x="1470" y="1155"/>
                    <a:pt x="1431" y="1145"/>
                  </a:cubicBezTo>
                  <a:cubicBezTo>
                    <a:pt x="1422" y="1145"/>
                    <a:pt x="540" y="920"/>
                    <a:pt x="167" y="58"/>
                  </a:cubicBezTo>
                  <a:cubicBezTo>
                    <a:pt x="153" y="21"/>
                    <a:pt x="122" y="1"/>
                    <a:pt x="91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26"/>
            <p:cNvSpPr/>
            <p:nvPr/>
          </p:nvSpPr>
          <p:spPr>
            <a:xfrm>
              <a:off x="477042" y="1588911"/>
              <a:ext cx="190917" cy="319789"/>
            </a:xfrm>
            <a:custGeom>
              <a:avLst/>
              <a:gdLst/>
              <a:ahLst/>
              <a:cxnLst/>
              <a:rect l="l" t="t" r="r" b="b"/>
              <a:pathLst>
                <a:path w="1157" h="1938" extrusionOk="0">
                  <a:moveTo>
                    <a:pt x="920" y="1"/>
                  </a:moveTo>
                  <a:cubicBezTo>
                    <a:pt x="914" y="1"/>
                    <a:pt x="908" y="2"/>
                    <a:pt x="902" y="3"/>
                  </a:cubicBezTo>
                  <a:cubicBezTo>
                    <a:pt x="863" y="13"/>
                    <a:pt x="833" y="52"/>
                    <a:pt x="833" y="101"/>
                  </a:cubicBezTo>
                  <a:cubicBezTo>
                    <a:pt x="980" y="983"/>
                    <a:pt x="49" y="1786"/>
                    <a:pt x="39" y="1796"/>
                  </a:cubicBezTo>
                  <a:cubicBezTo>
                    <a:pt x="10" y="1825"/>
                    <a:pt x="0" y="1875"/>
                    <a:pt x="29" y="1914"/>
                  </a:cubicBezTo>
                  <a:cubicBezTo>
                    <a:pt x="44" y="1928"/>
                    <a:pt x="69" y="1937"/>
                    <a:pt x="89" y="1937"/>
                  </a:cubicBezTo>
                  <a:cubicBezTo>
                    <a:pt x="96" y="1937"/>
                    <a:pt x="102" y="1936"/>
                    <a:pt x="108" y="1934"/>
                  </a:cubicBezTo>
                  <a:cubicBezTo>
                    <a:pt x="127" y="1934"/>
                    <a:pt x="137" y="1923"/>
                    <a:pt x="147" y="1914"/>
                  </a:cubicBezTo>
                  <a:cubicBezTo>
                    <a:pt x="186" y="1884"/>
                    <a:pt x="1157" y="1041"/>
                    <a:pt x="1000" y="72"/>
                  </a:cubicBezTo>
                  <a:cubicBezTo>
                    <a:pt x="991" y="29"/>
                    <a:pt x="960" y="1"/>
                    <a:pt x="92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26"/>
            <p:cNvSpPr/>
            <p:nvPr/>
          </p:nvSpPr>
          <p:spPr>
            <a:xfrm>
              <a:off x="245699" y="1764316"/>
              <a:ext cx="128048" cy="115837"/>
            </a:xfrm>
            <a:custGeom>
              <a:avLst/>
              <a:gdLst/>
              <a:ahLst/>
              <a:cxnLst/>
              <a:rect l="l" t="t" r="r" b="b"/>
              <a:pathLst>
                <a:path w="776" h="702" extrusionOk="0">
                  <a:moveTo>
                    <a:pt x="386" y="1"/>
                  </a:moveTo>
                  <a:cubicBezTo>
                    <a:pt x="363" y="1"/>
                    <a:pt x="338" y="3"/>
                    <a:pt x="314" y="8"/>
                  </a:cubicBezTo>
                  <a:cubicBezTo>
                    <a:pt x="118" y="47"/>
                    <a:pt x="1" y="233"/>
                    <a:pt x="40" y="420"/>
                  </a:cubicBezTo>
                  <a:cubicBezTo>
                    <a:pt x="74" y="590"/>
                    <a:pt x="220" y="702"/>
                    <a:pt x="386" y="702"/>
                  </a:cubicBezTo>
                  <a:cubicBezTo>
                    <a:pt x="411" y="702"/>
                    <a:pt x="436" y="699"/>
                    <a:pt x="461" y="694"/>
                  </a:cubicBezTo>
                  <a:cubicBezTo>
                    <a:pt x="647" y="655"/>
                    <a:pt x="775" y="468"/>
                    <a:pt x="726" y="272"/>
                  </a:cubicBezTo>
                  <a:cubicBezTo>
                    <a:pt x="692" y="111"/>
                    <a:pt x="546" y="1"/>
                    <a:pt x="386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26"/>
            <p:cNvSpPr/>
            <p:nvPr/>
          </p:nvSpPr>
          <p:spPr>
            <a:xfrm>
              <a:off x="250649" y="1773556"/>
              <a:ext cx="123097" cy="106596"/>
            </a:xfrm>
            <a:custGeom>
              <a:avLst/>
              <a:gdLst/>
              <a:ahLst/>
              <a:cxnLst/>
              <a:rect l="l" t="t" r="r" b="b"/>
              <a:pathLst>
                <a:path w="746" h="646" extrusionOk="0">
                  <a:moveTo>
                    <a:pt x="549" y="1"/>
                  </a:moveTo>
                  <a:lnTo>
                    <a:pt x="549" y="1"/>
                  </a:lnTo>
                  <a:cubicBezTo>
                    <a:pt x="578" y="40"/>
                    <a:pt x="598" y="79"/>
                    <a:pt x="617" y="129"/>
                  </a:cubicBezTo>
                  <a:cubicBezTo>
                    <a:pt x="647" y="305"/>
                    <a:pt x="539" y="471"/>
                    <a:pt x="362" y="510"/>
                  </a:cubicBezTo>
                  <a:cubicBezTo>
                    <a:pt x="340" y="515"/>
                    <a:pt x="318" y="517"/>
                    <a:pt x="297" y="517"/>
                  </a:cubicBezTo>
                  <a:cubicBezTo>
                    <a:pt x="166" y="517"/>
                    <a:pt x="51" y="441"/>
                    <a:pt x="0" y="314"/>
                  </a:cubicBezTo>
                  <a:lnTo>
                    <a:pt x="0" y="314"/>
                  </a:lnTo>
                  <a:cubicBezTo>
                    <a:pt x="0" y="334"/>
                    <a:pt x="10" y="344"/>
                    <a:pt x="10" y="364"/>
                  </a:cubicBezTo>
                  <a:cubicBezTo>
                    <a:pt x="44" y="534"/>
                    <a:pt x="190" y="646"/>
                    <a:pt x="356" y="646"/>
                  </a:cubicBezTo>
                  <a:cubicBezTo>
                    <a:pt x="381" y="646"/>
                    <a:pt x="406" y="643"/>
                    <a:pt x="431" y="638"/>
                  </a:cubicBezTo>
                  <a:cubicBezTo>
                    <a:pt x="617" y="599"/>
                    <a:pt x="745" y="412"/>
                    <a:pt x="696" y="216"/>
                  </a:cubicBezTo>
                  <a:cubicBezTo>
                    <a:pt x="676" y="129"/>
                    <a:pt x="627" y="50"/>
                    <a:pt x="54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26"/>
            <p:cNvSpPr/>
            <p:nvPr/>
          </p:nvSpPr>
          <p:spPr>
            <a:xfrm>
              <a:off x="412359" y="1597161"/>
              <a:ext cx="122932" cy="117157"/>
            </a:xfrm>
            <a:custGeom>
              <a:avLst/>
              <a:gdLst/>
              <a:ahLst/>
              <a:cxnLst/>
              <a:rect l="l" t="t" r="r" b="b"/>
              <a:pathLst>
                <a:path w="745" h="710" extrusionOk="0">
                  <a:moveTo>
                    <a:pt x="384" y="0"/>
                  </a:moveTo>
                  <a:cubicBezTo>
                    <a:pt x="203" y="0"/>
                    <a:pt x="47" y="132"/>
                    <a:pt x="20" y="316"/>
                  </a:cubicBezTo>
                  <a:cubicBezTo>
                    <a:pt x="0" y="501"/>
                    <a:pt x="137" y="678"/>
                    <a:pt x="333" y="708"/>
                  </a:cubicBezTo>
                  <a:cubicBezTo>
                    <a:pt x="346" y="709"/>
                    <a:pt x="358" y="710"/>
                    <a:pt x="371" y="710"/>
                  </a:cubicBezTo>
                  <a:cubicBezTo>
                    <a:pt x="551" y="710"/>
                    <a:pt x="707" y="578"/>
                    <a:pt x="725" y="394"/>
                  </a:cubicBezTo>
                  <a:cubicBezTo>
                    <a:pt x="745" y="208"/>
                    <a:pt x="608" y="31"/>
                    <a:pt x="421" y="2"/>
                  </a:cubicBezTo>
                  <a:cubicBezTo>
                    <a:pt x="409" y="1"/>
                    <a:pt x="396" y="0"/>
                    <a:pt x="38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26"/>
            <p:cNvSpPr/>
            <p:nvPr/>
          </p:nvSpPr>
          <p:spPr>
            <a:xfrm>
              <a:off x="412359" y="1620097"/>
              <a:ext cx="121282" cy="94221"/>
            </a:xfrm>
            <a:custGeom>
              <a:avLst/>
              <a:gdLst/>
              <a:ahLst/>
              <a:cxnLst/>
              <a:rect l="l" t="t" r="r" b="b"/>
              <a:pathLst>
                <a:path w="735" h="571" extrusionOk="0">
                  <a:moveTo>
                    <a:pt x="656" y="0"/>
                  </a:moveTo>
                  <a:cubicBezTo>
                    <a:pt x="676" y="49"/>
                    <a:pt x="676" y="98"/>
                    <a:pt x="676" y="147"/>
                  </a:cubicBezTo>
                  <a:cubicBezTo>
                    <a:pt x="649" y="310"/>
                    <a:pt x="512" y="423"/>
                    <a:pt x="352" y="423"/>
                  </a:cubicBezTo>
                  <a:cubicBezTo>
                    <a:pt x="339" y="423"/>
                    <a:pt x="327" y="423"/>
                    <a:pt x="314" y="421"/>
                  </a:cubicBezTo>
                  <a:cubicBezTo>
                    <a:pt x="157" y="402"/>
                    <a:pt x="39" y="275"/>
                    <a:pt x="39" y="118"/>
                  </a:cubicBezTo>
                  <a:cubicBezTo>
                    <a:pt x="29" y="138"/>
                    <a:pt x="29" y="157"/>
                    <a:pt x="20" y="177"/>
                  </a:cubicBezTo>
                  <a:cubicBezTo>
                    <a:pt x="0" y="362"/>
                    <a:pt x="137" y="539"/>
                    <a:pt x="333" y="569"/>
                  </a:cubicBezTo>
                  <a:cubicBezTo>
                    <a:pt x="346" y="570"/>
                    <a:pt x="358" y="571"/>
                    <a:pt x="371" y="571"/>
                  </a:cubicBezTo>
                  <a:cubicBezTo>
                    <a:pt x="551" y="571"/>
                    <a:pt x="707" y="439"/>
                    <a:pt x="725" y="255"/>
                  </a:cubicBezTo>
                  <a:cubicBezTo>
                    <a:pt x="735" y="167"/>
                    <a:pt x="706" y="69"/>
                    <a:pt x="656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26"/>
            <p:cNvSpPr/>
            <p:nvPr/>
          </p:nvSpPr>
          <p:spPr>
            <a:xfrm>
              <a:off x="569118" y="1532477"/>
              <a:ext cx="124748" cy="115837"/>
            </a:xfrm>
            <a:custGeom>
              <a:avLst/>
              <a:gdLst/>
              <a:ahLst/>
              <a:cxnLst/>
              <a:rect l="l" t="t" r="r" b="b"/>
              <a:pathLst>
                <a:path w="756" h="702" extrusionOk="0">
                  <a:moveTo>
                    <a:pt x="385" y="0"/>
                  </a:moveTo>
                  <a:cubicBezTo>
                    <a:pt x="204" y="0"/>
                    <a:pt x="48" y="132"/>
                    <a:pt x="30" y="306"/>
                  </a:cubicBezTo>
                  <a:cubicBezTo>
                    <a:pt x="0" y="502"/>
                    <a:pt x="138" y="678"/>
                    <a:pt x="334" y="698"/>
                  </a:cubicBezTo>
                  <a:cubicBezTo>
                    <a:pt x="352" y="700"/>
                    <a:pt x="369" y="702"/>
                    <a:pt x="387" y="702"/>
                  </a:cubicBezTo>
                  <a:cubicBezTo>
                    <a:pt x="561" y="702"/>
                    <a:pt x="708" y="572"/>
                    <a:pt x="726" y="394"/>
                  </a:cubicBezTo>
                  <a:cubicBezTo>
                    <a:pt x="755" y="198"/>
                    <a:pt x="618" y="22"/>
                    <a:pt x="422" y="2"/>
                  </a:cubicBezTo>
                  <a:cubicBezTo>
                    <a:pt x="410" y="1"/>
                    <a:pt x="397" y="0"/>
                    <a:pt x="385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26"/>
            <p:cNvSpPr/>
            <p:nvPr/>
          </p:nvSpPr>
          <p:spPr>
            <a:xfrm>
              <a:off x="569118" y="1555414"/>
              <a:ext cx="121447" cy="94221"/>
            </a:xfrm>
            <a:custGeom>
              <a:avLst/>
              <a:gdLst/>
              <a:ahLst/>
              <a:cxnLst/>
              <a:rect l="l" t="t" r="r" b="b"/>
              <a:pathLst>
                <a:path w="736" h="571" extrusionOk="0">
                  <a:moveTo>
                    <a:pt x="657" y="0"/>
                  </a:moveTo>
                  <a:lnTo>
                    <a:pt x="657" y="0"/>
                  </a:lnTo>
                  <a:cubicBezTo>
                    <a:pt x="677" y="40"/>
                    <a:pt x="677" y="88"/>
                    <a:pt x="677" y="147"/>
                  </a:cubicBezTo>
                  <a:cubicBezTo>
                    <a:pt x="659" y="302"/>
                    <a:pt x="513" y="423"/>
                    <a:pt x="350" y="423"/>
                  </a:cubicBezTo>
                  <a:cubicBezTo>
                    <a:pt x="338" y="423"/>
                    <a:pt x="326" y="423"/>
                    <a:pt x="314" y="421"/>
                  </a:cubicBezTo>
                  <a:cubicBezTo>
                    <a:pt x="157" y="402"/>
                    <a:pt x="40" y="275"/>
                    <a:pt x="40" y="118"/>
                  </a:cubicBezTo>
                  <a:cubicBezTo>
                    <a:pt x="30" y="138"/>
                    <a:pt x="30" y="157"/>
                    <a:pt x="30" y="167"/>
                  </a:cubicBezTo>
                  <a:cubicBezTo>
                    <a:pt x="0" y="363"/>
                    <a:pt x="138" y="539"/>
                    <a:pt x="334" y="569"/>
                  </a:cubicBezTo>
                  <a:cubicBezTo>
                    <a:pt x="346" y="570"/>
                    <a:pt x="358" y="571"/>
                    <a:pt x="371" y="571"/>
                  </a:cubicBezTo>
                  <a:cubicBezTo>
                    <a:pt x="551" y="571"/>
                    <a:pt x="707" y="439"/>
                    <a:pt x="726" y="255"/>
                  </a:cubicBezTo>
                  <a:cubicBezTo>
                    <a:pt x="736" y="157"/>
                    <a:pt x="716" y="69"/>
                    <a:pt x="65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26"/>
            <p:cNvSpPr/>
            <p:nvPr/>
          </p:nvSpPr>
          <p:spPr>
            <a:xfrm>
              <a:off x="3646214" y="1219124"/>
              <a:ext cx="242730" cy="500805"/>
            </a:xfrm>
            <a:custGeom>
              <a:avLst/>
              <a:gdLst/>
              <a:ahLst/>
              <a:cxnLst/>
              <a:rect l="l" t="t" r="r" b="b"/>
              <a:pathLst>
                <a:path w="1471" h="3035" extrusionOk="0">
                  <a:moveTo>
                    <a:pt x="1392" y="0"/>
                  </a:moveTo>
                  <a:cubicBezTo>
                    <a:pt x="1353" y="0"/>
                    <a:pt x="1314" y="39"/>
                    <a:pt x="1314" y="78"/>
                  </a:cubicBezTo>
                  <a:cubicBezTo>
                    <a:pt x="1264" y="2136"/>
                    <a:pt x="69" y="2871"/>
                    <a:pt x="59" y="2881"/>
                  </a:cubicBezTo>
                  <a:cubicBezTo>
                    <a:pt x="20" y="2910"/>
                    <a:pt x="1" y="2959"/>
                    <a:pt x="30" y="2999"/>
                  </a:cubicBezTo>
                  <a:cubicBezTo>
                    <a:pt x="40" y="3008"/>
                    <a:pt x="59" y="3028"/>
                    <a:pt x="79" y="3028"/>
                  </a:cubicBezTo>
                  <a:cubicBezTo>
                    <a:pt x="87" y="3032"/>
                    <a:pt x="95" y="3034"/>
                    <a:pt x="104" y="3034"/>
                  </a:cubicBezTo>
                  <a:cubicBezTo>
                    <a:pt x="115" y="3034"/>
                    <a:pt x="126" y="3030"/>
                    <a:pt x="138" y="3018"/>
                  </a:cubicBezTo>
                  <a:cubicBezTo>
                    <a:pt x="197" y="2988"/>
                    <a:pt x="1421" y="2234"/>
                    <a:pt x="1471" y="88"/>
                  </a:cubicBezTo>
                  <a:cubicBezTo>
                    <a:pt x="1471" y="39"/>
                    <a:pt x="1441" y="0"/>
                    <a:pt x="1392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26"/>
            <p:cNvSpPr/>
            <p:nvPr/>
          </p:nvSpPr>
          <p:spPr>
            <a:xfrm>
              <a:off x="3780367" y="1384299"/>
              <a:ext cx="262201" cy="196692"/>
            </a:xfrm>
            <a:custGeom>
              <a:avLst/>
              <a:gdLst/>
              <a:ahLst/>
              <a:cxnLst/>
              <a:rect l="l" t="t" r="r" b="b"/>
              <a:pathLst>
                <a:path w="1589" h="1192" extrusionOk="0">
                  <a:moveTo>
                    <a:pt x="1507" y="0"/>
                  </a:moveTo>
                  <a:cubicBezTo>
                    <a:pt x="1476" y="0"/>
                    <a:pt x="1446" y="19"/>
                    <a:pt x="1431" y="47"/>
                  </a:cubicBezTo>
                  <a:cubicBezTo>
                    <a:pt x="980" y="870"/>
                    <a:pt x="79" y="1027"/>
                    <a:pt x="70" y="1027"/>
                  </a:cubicBezTo>
                  <a:cubicBezTo>
                    <a:pt x="30" y="1037"/>
                    <a:pt x="1" y="1077"/>
                    <a:pt x="1" y="1125"/>
                  </a:cubicBezTo>
                  <a:cubicBezTo>
                    <a:pt x="11" y="1155"/>
                    <a:pt x="30" y="1175"/>
                    <a:pt x="59" y="1184"/>
                  </a:cubicBezTo>
                  <a:cubicBezTo>
                    <a:pt x="64" y="1189"/>
                    <a:pt x="72" y="1192"/>
                    <a:pt x="79" y="1192"/>
                  </a:cubicBezTo>
                  <a:cubicBezTo>
                    <a:pt x="87" y="1192"/>
                    <a:pt x="94" y="1189"/>
                    <a:pt x="99" y="1184"/>
                  </a:cubicBezTo>
                  <a:cubicBezTo>
                    <a:pt x="138" y="1184"/>
                    <a:pt x="1089" y="1018"/>
                    <a:pt x="1568" y="116"/>
                  </a:cubicBezTo>
                  <a:cubicBezTo>
                    <a:pt x="1588" y="77"/>
                    <a:pt x="1579" y="28"/>
                    <a:pt x="1539" y="8"/>
                  </a:cubicBezTo>
                  <a:cubicBezTo>
                    <a:pt x="1529" y="3"/>
                    <a:pt x="1518" y="0"/>
                    <a:pt x="1507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26"/>
            <p:cNvSpPr/>
            <p:nvPr/>
          </p:nvSpPr>
          <p:spPr>
            <a:xfrm>
              <a:off x="3675421" y="1138765"/>
              <a:ext cx="177881" cy="330020"/>
            </a:xfrm>
            <a:custGeom>
              <a:avLst/>
              <a:gdLst/>
              <a:ahLst/>
              <a:cxnLst/>
              <a:rect l="l" t="t" r="r" b="b"/>
              <a:pathLst>
                <a:path w="1078" h="2000" extrusionOk="0">
                  <a:moveTo>
                    <a:pt x="313" y="0"/>
                  </a:moveTo>
                  <a:cubicBezTo>
                    <a:pt x="279" y="0"/>
                    <a:pt x="253" y="27"/>
                    <a:pt x="245" y="65"/>
                  </a:cubicBezTo>
                  <a:cubicBezTo>
                    <a:pt x="0" y="1016"/>
                    <a:pt x="891" y="1937"/>
                    <a:pt x="931" y="1977"/>
                  </a:cubicBezTo>
                  <a:cubicBezTo>
                    <a:pt x="941" y="1986"/>
                    <a:pt x="950" y="1996"/>
                    <a:pt x="970" y="1996"/>
                  </a:cubicBezTo>
                  <a:cubicBezTo>
                    <a:pt x="975" y="1999"/>
                    <a:pt x="982" y="2000"/>
                    <a:pt x="989" y="2000"/>
                  </a:cubicBezTo>
                  <a:cubicBezTo>
                    <a:pt x="1009" y="2000"/>
                    <a:pt x="1034" y="1991"/>
                    <a:pt x="1048" y="1977"/>
                  </a:cubicBezTo>
                  <a:cubicBezTo>
                    <a:pt x="1078" y="1947"/>
                    <a:pt x="1078" y="1898"/>
                    <a:pt x="1048" y="1859"/>
                  </a:cubicBezTo>
                  <a:cubicBezTo>
                    <a:pt x="1039" y="1849"/>
                    <a:pt x="176" y="967"/>
                    <a:pt x="401" y="105"/>
                  </a:cubicBezTo>
                  <a:cubicBezTo>
                    <a:pt x="412" y="56"/>
                    <a:pt x="382" y="17"/>
                    <a:pt x="343" y="7"/>
                  </a:cubicBezTo>
                  <a:cubicBezTo>
                    <a:pt x="332" y="2"/>
                    <a:pt x="322" y="0"/>
                    <a:pt x="313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26"/>
            <p:cNvSpPr/>
            <p:nvPr/>
          </p:nvSpPr>
          <p:spPr>
            <a:xfrm>
              <a:off x="3963198" y="1339251"/>
              <a:ext cx="129533" cy="116992"/>
            </a:xfrm>
            <a:custGeom>
              <a:avLst/>
              <a:gdLst/>
              <a:ahLst/>
              <a:cxnLst/>
              <a:rect l="l" t="t" r="r" b="b"/>
              <a:pathLst>
                <a:path w="785" h="709" extrusionOk="0">
                  <a:moveTo>
                    <a:pt x="386" y="1"/>
                  </a:moveTo>
                  <a:cubicBezTo>
                    <a:pt x="236" y="1"/>
                    <a:pt x="97" y="100"/>
                    <a:pt x="49" y="252"/>
                  </a:cubicBezTo>
                  <a:cubicBezTo>
                    <a:pt x="0" y="438"/>
                    <a:pt x="98" y="634"/>
                    <a:pt x="294" y="693"/>
                  </a:cubicBezTo>
                  <a:cubicBezTo>
                    <a:pt x="329" y="704"/>
                    <a:pt x="364" y="709"/>
                    <a:pt x="398" y="709"/>
                  </a:cubicBezTo>
                  <a:cubicBezTo>
                    <a:pt x="548" y="709"/>
                    <a:pt x="685" y="609"/>
                    <a:pt x="725" y="457"/>
                  </a:cubicBezTo>
                  <a:cubicBezTo>
                    <a:pt x="784" y="272"/>
                    <a:pt x="676" y="76"/>
                    <a:pt x="490" y="17"/>
                  </a:cubicBezTo>
                  <a:cubicBezTo>
                    <a:pt x="456" y="6"/>
                    <a:pt x="421" y="1"/>
                    <a:pt x="386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26"/>
            <p:cNvSpPr/>
            <p:nvPr/>
          </p:nvSpPr>
          <p:spPr>
            <a:xfrm>
              <a:off x="3963198" y="1346677"/>
              <a:ext cx="123097" cy="109567"/>
            </a:xfrm>
            <a:custGeom>
              <a:avLst/>
              <a:gdLst/>
              <a:ahLst/>
              <a:cxnLst/>
              <a:rect l="l" t="t" r="r" b="b"/>
              <a:pathLst>
                <a:path w="746" h="664" extrusionOk="0">
                  <a:moveTo>
                    <a:pt x="745" y="364"/>
                  </a:moveTo>
                  <a:cubicBezTo>
                    <a:pt x="741" y="368"/>
                    <a:pt x="738" y="373"/>
                    <a:pt x="736" y="380"/>
                  </a:cubicBezTo>
                  <a:lnTo>
                    <a:pt x="736" y="380"/>
                  </a:lnTo>
                  <a:cubicBezTo>
                    <a:pt x="739" y="375"/>
                    <a:pt x="742" y="369"/>
                    <a:pt x="745" y="364"/>
                  </a:cubicBezTo>
                  <a:close/>
                  <a:moveTo>
                    <a:pt x="216" y="1"/>
                  </a:moveTo>
                  <a:cubicBezTo>
                    <a:pt x="147" y="40"/>
                    <a:pt x="79" y="118"/>
                    <a:pt x="49" y="207"/>
                  </a:cubicBezTo>
                  <a:cubicBezTo>
                    <a:pt x="0" y="393"/>
                    <a:pt x="108" y="589"/>
                    <a:pt x="294" y="648"/>
                  </a:cubicBezTo>
                  <a:cubicBezTo>
                    <a:pt x="329" y="659"/>
                    <a:pt x="364" y="664"/>
                    <a:pt x="398" y="664"/>
                  </a:cubicBezTo>
                  <a:cubicBezTo>
                    <a:pt x="548" y="664"/>
                    <a:pt x="685" y="564"/>
                    <a:pt x="725" y="412"/>
                  </a:cubicBezTo>
                  <a:cubicBezTo>
                    <a:pt x="731" y="401"/>
                    <a:pt x="733" y="390"/>
                    <a:pt x="736" y="380"/>
                  </a:cubicBezTo>
                  <a:lnTo>
                    <a:pt x="736" y="380"/>
                  </a:lnTo>
                  <a:cubicBezTo>
                    <a:pt x="677" y="482"/>
                    <a:pt x="563" y="541"/>
                    <a:pt x="447" y="541"/>
                  </a:cubicBezTo>
                  <a:cubicBezTo>
                    <a:pt x="419" y="541"/>
                    <a:pt x="390" y="537"/>
                    <a:pt x="362" y="530"/>
                  </a:cubicBezTo>
                  <a:cubicBezTo>
                    <a:pt x="196" y="471"/>
                    <a:pt x="98" y="295"/>
                    <a:pt x="147" y="129"/>
                  </a:cubicBezTo>
                  <a:cubicBezTo>
                    <a:pt x="166" y="79"/>
                    <a:pt x="186" y="40"/>
                    <a:pt x="216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26"/>
            <p:cNvSpPr/>
            <p:nvPr/>
          </p:nvSpPr>
          <p:spPr>
            <a:xfrm>
              <a:off x="3817659" y="1159226"/>
              <a:ext cx="119797" cy="116662"/>
            </a:xfrm>
            <a:custGeom>
              <a:avLst/>
              <a:gdLst/>
              <a:ahLst/>
              <a:cxnLst/>
              <a:rect l="l" t="t" r="r" b="b"/>
              <a:pathLst>
                <a:path w="726" h="707" extrusionOk="0">
                  <a:moveTo>
                    <a:pt x="353" y="0"/>
                  </a:moveTo>
                  <a:cubicBezTo>
                    <a:pt x="157" y="10"/>
                    <a:pt x="0" y="177"/>
                    <a:pt x="10" y="373"/>
                  </a:cubicBezTo>
                  <a:cubicBezTo>
                    <a:pt x="20" y="562"/>
                    <a:pt x="167" y="706"/>
                    <a:pt x="354" y="706"/>
                  </a:cubicBezTo>
                  <a:cubicBezTo>
                    <a:pt x="360" y="706"/>
                    <a:pt x="366" y="706"/>
                    <a:pt x="373" y="706"/>
                  </a:cubicBezTo>
                  <a:cubicBezTo>
                    <a:pt x="569" y="706"/>
                    <a:pt x="725" y="539"/>
                    <a:pt x="715" y="344"/>
                  </a:cubicBezTo>
                  <a:cubicBezTo>
                    <a:pt x="706" y="148"/>
                    <a:pt x="549" y="0"/>
                    <a:pt x="353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26"/>
            <p:cNvSpPr/>
            <p:nvPr/>
          </p:nvSpPr>
          <p:spPr>
            <a:xfrm>
              <a:off x="3819144" y="1178532"/>
              <a:ext cx="118312" cy="97356"/>
            </a:xfrm>
            <a:custGeom>
              <a:avLst/>
              <a:gdLst/>
              <a:ahLst/>
              <a:cxnLst/>
              <a:rect l="l" t="t" r="r" b="b"/>
              <a:pathLst>
                <a:path w="717" h="590" extrusionOk="0">
                  <a:moveTo>
                    <a:pt x="89" y="1"/>
                  </a:moveTo>
                  <a:cubicBezTo>
                    <a:pt x="31" y="70"/>
                    <a:pt x="1" y="158"/>
                    <a:pt x="1" y="256"/>
                  </a:cubicBezTo>
                  <a:cubicBezTo>
                    <a:pt x="11" y="445"/>
                    <a:pt x="158" y="589"/>
                    <a:pt x="345" y="589"/>
                  </a:cubicBezTo>
                  <a:cubicBezTo>
                    <a:pt x="351" y="589"/>
                    <a:pt x="357" y="589"/>
                    <a:pt x="364" y="589"/>
                  </a:cubicBezTo>
                  <a:cubicBezTo>
                    <a:pt x="560" y="589"/>
                    <a:pt x="716" y="422"/>
                    <a:pt x="706" y="227"/>
                  </a:cubicBezTo>
                  <a:cubicBezTo>
                    <a:pt x="706" y="207"/>
                    <a:pt x="706" y="187"/>
                    <a:pt x="697" y="177"/>
                  </a:cubicBezTo>
                  <a:cubicBezTo>
                    <a:pt x="677" y="324"/>
                    <a:pt x="550" y="451"/>
                    <a:pt x="393" y="451"/>
                  </a:cubicBezTo>
                  <a:cubicBezTo>
                    <a:pt x="387" y="452"/>
                    <a:pt x="380" y="452"/>
                    <a:pt x="374" y="452"/>
                  </a:cubicBezTo>
                  <a:cubicBezTo>
                    <a:pt x="206" y="452"/>
                    <a:pt x="69" y="318"/>
                    <a:pt x="60" y="148"/>
                  </a:cubicBezTo>
                  <a:cubicBezTo>
                    <a:pt x="60" y="99"/>
                    <a:pt x="70" y="50"/>
                    <a:pt x="89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26"/>
            <p:cNvSpPr/>
            <p:nvPr/>
          </p:nvSpPr>
          <p:spPr>
            <a:xfrm>
              <a:off x="3667171" y="1081506"/>
              <a:ext cx="118312" cy="116662"/>
            </a:xfrm>
            <a:custGeom>
              <a:avLst/>
              <a:gdLst/>
              <a:ahLst/>
              <a:cxnLst/>
              <a:rect l="l" t="t" r="r" b="b"/>
              <a:pathLst>
                <a:path w="717" h="707" extrusionOk="0">
                  <a:moveTo>
                    <a:pt x="361" y="0"/>
                  </a:moveTo>
                  <a:cubicBezTo>
                    <a:pt x="355" y="0"/>
                    <a:pt x="350" y="1"/>
                    <a:pt x="344" y="1"/>
                  </a:cubicBezTo>
                  <a:cubicBezTo>
                    <a:pt x="148" y="11"/>
                    <a:pt x="1" y="168"/>
                    <a:pt x="11" y="364"/>
                  </a:cubicBezTo>
                  <a:cubicBezTo>
                    <a:pt x="11" y="554"/>
                    <a:pt x="167" y="707"/>
                    <a:pt x="355" y="707"/>
                  </a:cubicBezTo>
                  <a:cubicBezTo>
                    <a:pt x="361" y="707"/>
                    <a:pt x="367" y="707"/>
                    <a:pt x="373" y="706"/>
                  </a:cubicBezTo>
                  <a:cubicBezTo>
                    <a:pt x="569" y="697"/>
                    <a:pt x="716" y="540"/>
                    <a:pt x="716" y="344"/>
                  </a:cubicBezTo>
                  <a:cubicBezTo>
                    <a:pt x="706" y="154"/>
                    <a:pt x="549" y="0"/>
                    <a:pt x="36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26"/>
            <p:cNvSpPr/>
            <p:nvPr/>
          </p:nvSpPr>
          <p:spPr>
            <a:xfrm>
              <a:off x="3667171" y="1100978"/>
              <a:ext cx="118312" cy="97191"/>
            </a:xfrm>
            <a:custGeom>
              <a:avLst/>
              <a:gdLst/>
              <a:ahLst/>
              <a:cxnLst/>
              <a:rect l="l" t="t" r="r" b="b"/>
              <a:pathLst>
                <a:path w="717" h="589" extrusionOk="0">
                  <a:moveTo>
                    <a:pt x="99" y="0"/>
                  </a:moveTo>
                  <a:lnTo>
                    <a:pt x="99" y="0"/>
                  </a:lnTo>
                  <a:cubicBezTo>
                    <a:pt x="40" y="69"/>
                    <a:pt x="1" y="157"/>
                    <a:pt x="11" y="246"/>
                  </a:cubicBezTo>
                  <a:cubicBezTo>
                    <a:pt x="11" y="436"/>
                    <a:pt x="167" y="589"/>
                    <a:pt x="355" y="589"/>
                  </a:cubicBezTo>
                  <a:cubicBezTo>
                    <a:pt x="361" y="589"/>
                    <a:pt x="367" y="589"/>
                    <a:pt x="373" y="588"/>
                  </a:cubicBezTo>
                  <a:cubicBezTo>
                    <a:pt x="569" y="579"/>
                    <a:pt x="716" y="422"/>
                    <a:pt x="716" y="226"/>
                  </a:cubicBezTo>
                  <a:cubicBezTo>
                    <a:pt x="706" y="207"/>
                    <a:pt x="706" y="187"/>
                    <a:pt x="706" y="167"/>
                  </a:cubicBezTo>
                  <a:cubicBezTo>
                    <a:pt x="687" y="324"/>
                    <a:pt x="560" y="442"/>
                    <a:pt x="403" y="451"/>
                  </a:cubicBezTo>
                  <a:cubicBezTo>
                    <a:pt x="226" y="451"/>
                    <a:pt x="79" y="314"/>
                    <a:pt x="70" y="138"/>
                  </a:cubicBezTo>
                  <a:cubicBezTo>
                    <a:pt x="70" y="89"/>
                    <a:pt x="79" y="40"/>
                    <a:pt x="9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26"/>
            <p:cNvSpPr/>
            <p:nvPr/>
          </p:nvSpPr>
          <p:spPr>
            <a:xfrm>
              <a:off x="5269743" y="1219124"/>
              <a:ext cx="242565" cy="500805"/>
            </a:xfrm>
            <a:custGeom>
              <a:avLst/>
              <a:gdLst/>
              <a:ahLst/>
              <a:cxnLst/>
              <a:rect l="l" t="t" r="r" b="b"/>
              <a:pathLst>
                <a:path w="1470" h="3035" extrusionOk="0">
                  <a:moveTo>
                    <a:pt x="7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49" y="2234"/>
                    <a:pt x="1283" y="2988"/>
                    <a:pt x="1333" y="3018"/>
                  </a:cubicBezTo>
                  <a:cubicBezTo>
                    <a:pt x="1344" y="3030"/>
                    <a:pt x="1359" y="3034"/>
                    <a:pt x="1373" y="3034"/>
                  </a:cubicBezTo>
                  <a:cubicBezTo>
                    <a:pt x="1383" y="3034"/>
                    <a:pt x="1393" y="3032"/>
                    <a:pt x="1401" y="3028"/>
                  </a:cubicBezTo>
                  <a:cubicBezTo>
                    <a:pt x="1421" y="3028"/>
                    <a:pt x="1431" y="3008"/>
                    <a:pt x="1450" y="2999"/>
                  </a:cubicBezTo>
                  <a:cubicBezTo>
                    <a:pt x="1470" y="2959"/>
                    <a:pt x="1460" y="2910"/>
                    <a:pt x="1421" y="2881"/>
                  </a:cubicBezTo>
                  <a:cubicBezTo>
                    <a:pt x="1401" y="2871"/>
                    <a:pt x="216" y="2136"/>
                    <a:pt x="166" y="78"/>
                  </a:cubicBezTo>
                  <a:cubicBezTo>
                    <a:pt x="166" y="39"/>
                    <a:pt x="127" y="0"/>
                    <a:pt x="7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26"/>
            <p:cNvSpPr/>
            <p:nvPr/>
          </p:nvSpPr>
          <p:spPr>
            <a:xfrm>
              <a:off x="5115954" y="1384299"/>
              <a:ext cx="263851" cy="196692"/>
            </a:xfrm>
            <a:custGeom>
              <a:avLst/>
              <a:gdLst/>
              <a:ahLst/>
              <a:cxnLst/>
              <a:rect l="l" t="t" r="r" b="b"/>
              <a:pathLst>
                <a:path w="1599" h="1192" extrusionOk="0">
                  <a:moveTo>
                    <a:pt x="89" y="0"/>
                  </a:moveTo>
                  <a:cubicBezTo>
                    <a:pt x="76" y="0"/>
                    <a:pt x="63" y="3"/>
                    <a:pt x="50" y="8"/>
                  </a:cubicBezTo>
                  <a:cubicBezTo>
                    <a:pt x="11" y="28"/>
                    <a:pt x="1" y="77"/>
                    <a:pt x="20" y="116"/>
                  </a:cubicBezTo>
                  <a:cubicBezTo>
                    <a:pt x="501" y="1018"/>
                    <a:pt x="1451" y="1184"/>
                    <a:pt x="1490" y="1184"/>
                  </a:cubicBezTo>
                  <a:cubicBezTo>
                    <a:pt x="1500" y="1189"/>
                    <a:pt x="1507" y="1192"/>
                    <a:pt x="1514" y="1192"/>
                  </a:cubicBezTo>
                  <a:cubicBezTo>
                    <a:pt x="1520" y="1192"/>
                    <a:pt x="1525" y="1189"/>
                    <a:pt x="1529" y="1184"/>
                  </a:cubicBezTo>
                  <a:cubicBezTo>
                    <a:pt x="1559" y="1175"/>
                    <a:pt x="1579" y="1155"/>
                    <a:pt x="1588" y="1125"/>
                  </a:cubicBezTo>
                  <a:cubicBezTo>
                    <a:pt x="1598" y="1077"/>
                    <a:pt x="1569" y="1037"/>
                    <a:pt x="1520" y="1027"/>
                  </a:cubicBezTo>
                  <a:cubicBezTo>
                    <a:pt x="1510" y="1027"/>
                    <a:pt x="608" y="870"/>
                    <a:pt x="168" y="47"/>
                  </a:cubicBezTo>
                  <a:cubicBezTo>
                    <a:pt x="153" y="19"/>
                    <a:pt x="123" y="0"/>
                    <a:pt x="8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26"/>
            <p:cNvSpPr/>
            <p:nvPr/>
          </p:nvSpPr>
          <p:spPr>
            <a:xfrm>
              <a:off x="5305220" y="1138765"/>
              <a:ext cx="178046" cy="330020"/>
            </a:xfrm>
            <a:custGeom>
              <a:avLst/>
              <a:gdLst/>
              <a:ahLst/>
              <a:cxnLst/>
              <a:rect l="l" t="t" r="r" b="b"/>
              <a:pathLst>
                <a:path w="1079" h="2000" extrusionOk="0">
                  <a:moveTo>
                    <a:pt x="771" y="0"/>
                  </a:moveTo>
                  <a:cubicBezTo>
                    <a:pt x="762" y="0"/>
                    <a:pt x="754" y="2"/>
                    <a:pt x="745" y="7"/>
                  </a:cubicBezTo>
                  <a:cubicBezTo>
                    <a:pt x="696" y="17"/>
                    <a:pt x="667" y="56"/>
                    <a:pt x="687" y="105"/>
                  </a:cubicBezTo>
                  <a:cubicBezTo>
                    <a:pt x="902" y="967"/>
                    <a:pt x="40" y="1849"/>
                    <a:pt x="30" y="1859"/>
                  </a:cubicBezTo>
                  <a:cubicBezTo>
                    <a:pt x="1" y="1898"/>
                    <a:pt x="1" y="1947"/>
                    <a:pt x="40" y="1977"/>
                  </a:cubicBezTo>
                  <a:cubicBezTo>
                    <a:pt x="54" y="1991"/>
                    <a:pt x="74" y="2000"/>
                    <a:pt x="95" y="2000"/>
                  </a:cubicBezTo>
                  <a:cubicBezTo>
                    <a:pt x="102" y="2000"/>
                    <a:pt x="110" y="1999"/>
                    <a:pt x="118" y="1996"/>
                  </a:cubicBezTo>
                  <a:cubicBezTo>
                    <a:pt x="128" y="1996"/>
                    <a:pt x="138" y="1986"/>
                    <a:pt x="147" y="1977"/>
                  </a:cubicBezTo>
                  <a:cubicBezTo>
                    <a:pt x="186" y="1937"/>
                    <a:pt x="1079" y="1016"/>
                    <a:pt x="843" y="65"/>
                  </a:cubicBezTo>
                  <a:cubicBezTo>
                    <a:pt x="835" y="27"/>
                    <a:pt x="803" y="0"/>
                    <a:pt x="771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26"/>
            <p:cNvSpPr/>
            <p:nvPr/>
          </p:nvSpPr>
          <p:spPr>
            <a:xfrm>
              <a:off x="5065956" y="1339251"/>
              <a:ext cx="131018" cy="116992"/>
            </a:xfrm>
            <a:custGeom>
              <a:avLst/>
              <a:gdLst/>
              <a:ahLst/>
              <a:cxnLst/>
              <a:rect l="l" t="t" r="r" b="b"/>
              <a:pathLst>
                <a:path w="794" h="709" extrusionOk="0">
                  <a:moveTo>
                    <a:pt x="398" y="1"/>
                  </a:moveTo>
                  <a:cubicBezTo>
                    <a:pt x="364" y="1"/>
                    <a:pt x="329" y="6"/>
                    <a:pt x="294" y="17"/>
                  </a:cubicBezTo>
                  <a:cubicBezTo>
                    <a:pt x="108" y="76"/>
                    <a:pt x="0" y="272"/>
                    <a:pt x="59" y="457"/>
                  </a:cubicBezTo>
                  <a:cubicBezTo>
                    <a:pt x="107" y="609"/>
                    <a:pt x="246" y="709"/>
                    <a:pt x="396" y="709"/>
                  </a:cubicBezTo>
                  <a:cubicBezTo>
                    <a:pt x="430" y="709"/>
                    <a:pt x="465" y="704"/>
                    <a:pt x="500" y="693"/>
                  </a:cubicBezTo>
                  <a:cubicBezTo>
                    <a:pt x="686" y="634"/>
                    <a:pt x="794" y="438"/>
                    <a:pt x="735" y="252"/>
                  </a:cubicBezTo>
                  <a:cubicBezTo>
                    <a:pt x="687" y="100"/>
                    <a:pt x="548" y="1"/>
                    <a:pt x="39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26"/>
            <p:cNvSpPr/>
            <p:nvPr/>
          </p:nvSpPr>
          <p:spPr>
            <a:xfrm>
              <a:off x="5073876" y="1346677"/>
              <a:ext cx="123097" cy="109567"/>
            </a:xfrm>
            <a:custGeom>
              <a:avLst/>
              <a:gdLst/>
              <a:ahLst/>
              <a:cxnLst/>
              <a:rect l="l" t="t" r="r" b="b"/>
              <a:pathLst>
                <a:path w="746" h="664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50" y="40"/>
                    <a:pt x="579" y="79"/>
                    <a:pt x="589" y="129"/>
                  </a:cubicBezTo>
                  <a:cubicBezTo>
                    <a:pt x="638" y="295"/>
                    <a:pt x="550" y="471"/>
                    <a:pt x="373" y="530"/>
                  </a:cubicBezTo>
                  <a:cubicBezTo>
                    <a:pt x="346" y="537"/>
                    <a:pt x="318" y="541"/>
                    <a:pt x="290" y="541"/>
                  </a:cubicBezTo>
                  <a:cubicBezTo>
                    <a:pt x="171" y="541"/>
                    <a:pt x="57" y="475"/>
                    <a:pt x="1" y="364"/>
                  </a:cubicBezTo>
                  <a:lnTo>
                    <a:pt x="1" y="364"/>
                  </a:lnTo>
                  <a:cubicBezTo>
                    <a:pt x="1" y="373"/>
                    <a:pt x="1" y="393"/>
                    <a:pt x="11" y="412"/>
                  </a:cubicBezTo>
                  <a:cubicBezTo>
                    <a:pt x="59" y="564"/>
                    <a:pt x="198" y="664"/>
                    <a:pt x="348" y="664"/>
                  </a:cubicBezTo>
                  <a:cubicBezTo>
                    <a:pt x="382" y="664"/>
                    <a:pt x="417" y="659"/>
                    <a:pt x="452" y="648"/>
                  </a:cubicBezTo>
                  <a:cubicBezTo>
                    <a:pt x="638" y="589"/>
                    <a:pt x="746" y="393"/>
                    <a:pt x="687" y="207"/>
                  </a:cubicBezTo>
                  <a:cubicBezTo>
                    <a:pt x="658" y="118"/>
                    <a:pt x="599" y="40"/>
                    <a:pt x="52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26"/>
            <p:cNvSpPr/>
            <p:nvPr/>
          </p:nvSpPr>
          <p:spPr>
            <a:xfrm>
              <a:off x="5222715" y="1159226"/>
              <a:ext cx="118312" cy="116662"/>
            </a:xfrm>
            <a:custGeom>
              <a:avLst/>
              <a:gdLst/>
              <a:ahLst/>
              <a:cxnLst/>
              <a:rect l="l" t="t" r="r" b="b"/>
              <a:pathLst>
                <a:path w="717" h="707" extrusionOk="0">
                  <a:moveTo>
                    <a:pt x="373" y="0"/>
                  </a:moveTo>
                  <a:cubicBezTo>
                    <a:pt x="177" y="0"/>
                    <a:pt x="11" y="148"/>
                    <a:pt x="0" y="344"/>
                  </a:cubicBezTo>
                  <a:cubicBezTo>
                    <a:pt x="0" y="539"/>
                    <a:pt x="148" y="706"/>
                    <a:pt x="344" y="706"/>
                  </a:cubicBezTo>
                  <a:cubicBezTo>
                    <a:pt x="350" y="706"/>
                    <a:pt x="357" y="706"/>
                    <a:pt x="363" y="706"/>
                  </a:cubicBezTo>
                  <a:cubicBezTo>
                    <a:pt x="551" y="706"/>
                    <a:pt x="706" y="562"/>
                    <a:pt x="706" y="373"/>
                  </a:cubicBezTo>
                  <a:cubicBezTo>
                    <a:pt x="716" y="177"/>
                    <a:pt x="569" y="10"/>
                    <a:pt x="373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26"/>
            <p:cNvSpPr/>
            <p:nvPr/>
          </p:nvSpPr>
          <p:spPr>
            <a:xfrm>
              <a:off x="5222715" y="1178532"/>
              <a:ext cx="118312" cy="97356"/>
            </a:xfrm>
            <a:custGeom>
              <a:avLst/>
              <a:gdLst/>
              <a:ahLst/>
              <a:cxnLst/>
              <a:rect l="l" t="t" r="r" b="b"/>
              <a:pathLst>
                <a:path w="717" h="590" extrusionOk="0">
                  <a:moveTo>
                    <a:pt x="618" y="1"/>
                  </a:moveTo>
                  <a:lnTo>
                    <a:pt x="618" y="1"/>
                  </a:lnTo>
                  <a:cubicBezTo>
                    <a:pt x="638" y="50"/>
                    <a:pt x="647" y="99"/>
                    <a:pt x="647" y="148"/>
                  </a:cubicBezTo>
                  <a:cubicBezTo>
                    <a:pt x="638" y="318"/>
                    <a:pt x="501" y="452"/>
                    <a:pt x="332" y="452"/>
                  </a:cubicBezTo>
                  <a:cubicBezTo>
                    <a:pt x="326" y="452"/>
                    <a:pt x="320" y="452"/>
                    <a:pt x="314" y="451"/>
                  </a:cubicBezTo>
                  <a:cubicBezTo>
                    <a:pt x="157" y="451"/>
                    <a:pt x="30" y="324"/>
                    <a:pt x="11" y="177"/>
                  </a:cubicBezTo>
                  <a:cubicBezTo>
                    <a:pt x="11" y="187"/>
                    <a:pt x="0" y="207"/>
                    <a:pt x="0" y="227"/>
                  </a:cubicBezTo>
                  <a:cubicBezTo>
                    <a:pt x="0" y="422"/>
                    <a:pt x="148" y="589"/>
                    <a:pt x="344" y="589"/>
                  </a:cubicBezTo>
                  <a:cubicBezTo>
                    <a:pt x="350" y="589"/>
                    <a:pt x="357" y="589"/>
                    <a:pt x="363" y="589"/>
                  </a:cubicBezTo>
                  <a:cubicBezTo>
                    <a:pt x="551" y="589"/>
                    <a:pt x="706" y="445"/>
                    <a:pt x="706" y="256"/>
                  </a:cubicBezTo>
                  <a:cubicBezTo>
                    <a:pt x="716" y="158"/>
                    <a:pt x="677" y="70"/>
                    <a:pt x="618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26"/>
            <p:cNvSpPr/>
            <p:nvPr/>
          </p:nvSpPr>
          <p:spPr>
            <a:xfrm>
              <a:off x="5373204" y="1081506"/>
              <a:ext cx="118147" cy="116662"/>
            </a:xfrm>
            <a:custGeom>
              <a:avLst/>
              <a:gdLst/>
              <a:ahLst/>
              <a:cxnLst/>
              <a:rect l="l" t="t" r="r" b="b"/>
              <a:pathLst>
                <a:path w="716" h="707" extrusionOk="0">
                  <a:moveTo>
                    <a:pt x="356" y="0"/>
                  </a:moveTo>
                  <a:cubicBezTo>
                    <a:pt x="167" y="0"/>
                    <a:pt x="10" y="154"/>
                    <a:pt x="10" y="344"/>
                  </a:cubicBezTo>
                  <a:cubicBezTo>
                    <a:pt x="0" y="540"/>
                    <a:pt x="157" y="697"/>
                    <a:pt x="353" y="706"/>
                  </a:cubicBezTo>
                  <a:cubicBezTo>
                    <a:pt x="359" y="707"/>
                    <a:pt x="364" y="707"/>
                    <a:pt x="370" y="707"/>
                  </a:cubicBezTo>
                  <a:cubicBezTo>
                    <a:pt x="549" y="707"/>
                    <a:pt x="706" y="554"/>
                    <a:pt x="715" y="364"/>
                  </a:cubicBezTo>
                  <a:cubicBezTo>
                    <a:pt x="715" y="168"/>
                    <a:pt x="569" y="11"/>
                    <a:pt x="373" y="1"/>
                  </a:cubicBezTo>
                  <a:cubicBezTo>
                    <a:pt x="367" y="1"/>
                    <a:pt x="361" y="0"/>
                    <a:pt x="356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26"/>
            <p:cNvSpPr/>
            <p:nvPr/>
          </p:nvSpPr>
          <p:spPr>
            <a:xfrm>
              <a:off x="5373204" y="1100978"/>
              <a:ext cx="118147" cy="97191"/>
            </a:xfrm>
            <a:custGeom>
              <a:avLst/>
              <a:gdLst/>
              <a:ahLst/>
              <a:cxnLst/>
              <a:rect l="l" t="t" r="r" b="b"/>
              <a:pathLst>
                <a:path w="716" h="589" extrusionOk="0">
                  <a:moveTo>
                    <a:pt x="617" y="0"/>
                  </a:moveTo>
                  <a:lnTo>
                    <a:pt x="617" y="0"/>
                  </a:lnTo>
                  <a:cubicBezTo>
                    <a:pt x="637" y="40"/>
                    <a:pt x="656" y="89"/>
                    <a:pt x="647" y="138"/>
                  </a:cubicBezTo>
                  <a:cubicBezTo>
                    <a:pt x="647" y="314"/>
                    <a:pt x="500" y="451"/>
                    <a:pt x="323" y="451"/>
                  </a:cubicBezTo>
                  <a:cubicBezTo>
                    <a:pt x="157" y="442"/>
                    <a:pt x="29" y="324"/>
                    <a:pt x="10" y="167"/>
                  </a:cubicBezTo>
                  <a:lnTo>
                    <a:pt x="10" y="226"/>
                  </a:lnTo>
                  <a:cubicBezTo>
                    <a:pt x="0" y="422"/>
                    <a:pt x="157" y="579"/>
                    <a:pt x="353" y="588"/>
                  </a:cubicBezTo>
                  <a:cubicBezTo>
                    <a:pt x="359" y="589"/>
                    <a:pt x="364" y="589"/>
                    <a:pt x="370" y="589"/>
                  </a:cubicBezTo>
                  <a:cubicBezTo>
                    <a:pt x="549" y="589"/>
                    <a:pt x="706" y="436"/>
                    <a:pt x="715" y="246"/>
                  </a:cubicBezTo>
                  <a:cubicBezTo>
                    <a:pt x="715" y="157"/>
                    <a:pt x="686" y="69"/>
                    <a:pt x="61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26"/>
            <p:cNvSpPr/>
            <p:nvPr/>
          </p:nvSpPr>
          <p:spPr>
            <a:xfrm>
              <a:off x="8463171" y="1656895"/>
              <a:ext cx="223259" cy="516976"/>
            </a:xfrm>
            <a:custGeom>
              <a:avLst/>
              <a:gdLst/>
              <a:ahLst/>
              <a:cxnLst/>
              <a:rect l="l" t="t" r="r" b="b"/>
              <a:pathLst>
                <a:path w="1353" h="3133" extrusionOk="0">
                  <a:moveTo>
                    <a:pt x="1149" y="1"/>
                  </a:moveTo>
                  <a:cubicBezTo>
                    <a:pt x="1145" y="1"/>
                    <a:pt x="1141" y="1"/>
                    <a:pt x="1137" y="2"/>
                  </a:cubicBezTo>
                  <a:cubicBezTo>
                    <a:pt x="1088" y="2"/>
                    <a:pt x="1058" y="42"/>
                    <a:pt x="1058" y="91"/>
                  </a:cubicBezTo>
                  <a:cubicBezTo>
                    <a:pt x="1186" y="2139"/>
                    <a:pt x="59" y="2981"/>
                    <a:pt x="49" y="2981"/>
                  </a:cubicBezTo>
                  <a:cubicBezTo>
                    <a:pt x="10" y="3011"/>
                    <a:pt x="0" y="3060"/>
                    <a:pt x="30" y="3099"/>
                  </a:cubicBezTo>
                  <a:cubicBezTo>
                    <a:pt x="39" y="3118"/>
                    <a:pt x="59" y="3129"/>
                    <a:pt x="78" y="3129"/>
                  </a:cubicBezTo>
                  <a:cubicBezTo>
                    <a:pt x="84" y="3131"/>
                    <a:pt x="90" y="3133"/>
                    <a:pt x="96" y="3133"/>
                  </a:cubicBezTo>
                  <a:cubicBezTo>
                    <a:pt x="109" y="3133"/>
                    <a:pt x="123" y="3126"/>
                    <a:pt x="137" y="3118"/>
                  </a:cubicBezTo>
                  <a:cubicBezTo>
                    <a:pt x="196" y="3079"/>
                    <a:pt x="1352" y="2217"/>
                    <a:pt x="1225" y="81"/>
                  </a:cubicBezTo>
                  <a:cubicBezTo>
                    <a:pt x="1216" y="37"/>
                    <a:pt x="1184" y="1"/>
                    <a:pt x="1149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26"/>
            <p:cNvSpPr/>
            <p:nvPr/>
          </p:nvSpPr>
          <p:spPr>
            <a:xfrm>
              <a:off x="8584453" y="1807878"/>
              <a:ext cx="247515" cy="216658"/>
            </a:xfrm>
            <a:custGeom>
              <a:avLst/>
              <a:gdLst/>
              <a:ahLst/>
              <a:cxnLst/>
              <a:rect l="l" t="t" r="r" b="b"/>
              <a:pathLst>
                <a:path w="1500" h="1313" extrusionOk="0">
                  <a:moveTo>
                    <a:pt x="1409" y="1"/>
                  </a:moveTo>
                  <a:cubicBezTo>
                    <a:pt x="1378" y="1"/>
                    <a:pt x="1348" y="21"/>
                    <a:pt x="1333" y="58"/>
                  </a:cubicBezTo>
                  <a:cubicBezTo>
                    <a:pt x="961" y="920"/>
                    <a:pt x="79" y="1145"/>
                    <a:pt x="69" y="1145"/>
                  </a:cubicBezTo>
                  <a:cubicBezTo>
                    <a:pt x="20" y="1155"/>
                    <a:pt x="0" y="1204"/>
                    <a:pt x="10" y="1243"/>
                  </a:cubicBezTo>
                  <a:cubicBezTo>
                    <a:pt x="10" y="1282"/>
                    <a:pt x="40" y="1302"/>
                    <a:pt x="69" y="1312"/>
                  </a:cubicBezTo>
                  <a:cubicBezTo>
                    <a:pt x="79" y="1312"/>
                    <a:pt x="88" y="1312"/>
                    <a:pt x="108" y="1302"/>
                  </a:cubicBezTo>
                  <a:cubicBezTo>
                    <a:pt x="147" y="1293"/>
                    <a:pt x="1078" y="1057"/>
                    <a:pt x="1480" y="117"/>
                  </a:cubicBezTo>
                  <a:cubicBezTo>
                    <a:pt x="1499" y="77"/>
                    <a:pt x="1480" y="28"/>
                    <a:pt x="1440" y="8"/>
                  </a:cubicBezTo>
                  <a:cubicBezTo>
                    <a:pt x="1430" y="3"/>
                    <a:pt x="1420" y="1"/>
                    <a:pt x="1409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26"/>
            <p:cNvSpPr/>
            <p:nvPr/>
          </p:nvSpPr>
          <p:spPr>
            <a:xfrm>
              <a:off x="8458386" y="1588911"/>
              <a:ext cx="189266" cy="319789"/>
            </a:xfrm>
            <a:custGeom>
              <a:avLst/>
              <a:gdLst/>
              <a:ahLst/>
              <a:cxnLst/>
              <a:rect l="l" t="t" r="r" b="b"/>
              <a:pathLst>
                <a:path w="1147" h="1938" extrusionOk="0">
                  <a:moveTo>
                    <a:pt x="230" y="1"/>
                  </a:moveTo>
                  <a:cubicBezTo>
                    <a:pt x="196" y="1"/>
                    <a:pt x="165" y="29"/>
                    <a:pt x="157" y="72"/>
                  </a:cubicBezTo>
                  <a:cubicBezTo>
                    <a:pt x="0" y="1041"/>
                    <a:pt x="970" y="1884"/>
                    <a:pt x="1009" y="1914"/>
                  </a:cubicBezTo>
                  <a:cubicBezTo>
                    <a:pt x="1019" y="1923"/>
                    <a:pt x="1029" y="1934"/>
                    <a:pt x="1039" y="1934"/>
                  </a:cubicBezTo>
                  <a:cubicBezTo>
                    <a:pt x="1046" y="1936"/>
                    <a:pt x="1054" y="1937"/>
                    <a:pt x="1062" y="1937"/>
                  </a:cubicBezTo>
                  <a:cubicBezTo>
                    <a:pt x="1083" y="1937"/>
                    <a:pt x="1103" y="1928"/>
                    <a:pt x="1117" y="1914"/>
                  </a:cubicBezTo>
                  <a:cubicBezTo>
                    <a:pt x="1146" y="1875"/>
                    <a:pt x="1146" y="1825"/>
                    <a:pt x="1117" y="1796"/>
                  </a:cubicBezTo>
                  <a:cubicBezTo>
                    <a:pt x="1107" y="1786"/>
                    <a:pt x="176" y="983"/>
                    <a:pt x="314" y="101"/>
                  </a:cubicBezTo>
                  <a:cubicBezTo>
                    <a:pt x="323" y="52"/>
                    <a:pt x="294" y="13"/>
                    <a:pt x="245" y="3"/>
                  </a:cubicBezTo>
                  <a:cubicBezTo>
                    <a:pt x="240" y="2"/>
                    <a:pt x="235" y="1"/>
                    <a:pt x="230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26"/>
            <p:cNvSpPr/>
            <p:nvPr/>
          </p:nvSpPr>
          <p:spPr>
            <a:xfrm>
              <a:off x="8752598" y="1764316"/>
              <a:ext cx="127883" cy="115837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88" y="1"/>
                  </a:moveTo>
                  <a:cubicBezTo>
                    <a:pt x="227" y="1"/>
                    <a:pt x="74" y="111"/>
                    <a:pt x="40" y="272"/>
                  </a:cubicBezTo>
                  <a:cubicBezTo>
                    <a:pt x="1" y="468"/>
                    <a:pt x="128" y="655"/>
                    <a:pt x="314" y="694"/>
                  </a:cubicBezTo>
                  <a:cubicBezTo>
                    <a:pt x="339" y="699"/>
                    <a:pt x="365" y="702"/>
                    <a:pt x="389" y="702"/>
                  </a:cubicBezTo>
                  <a:cubicBezTo>
                    <a:pt x="556" y="702"/>
                    <a:pt x="701" y="590"/>
                    <a:pt x="735" y="420"/>
                  </a:cubicBezTo>
                  <a:cubicBezTo>
                    <a:pt x="774" y="233"/>
                    <a:pt x="657" y="47"/>
                    <a:pt x="461" y="8"/>
                  </a:cubicBezTo>
                  <a:cubicBezTo>
                    <a:pt x="437" y="3"/>
                    <a:pt x="412" y="1"/>
                    <a:pt x="388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26"/>
            <p:cNvSpPr/>
            <p:nvPr/>
          </p:nvSpPr>
          <p:spPr>
            <a:xfrm>
              <a:off x="8752598" y="1773556"/>
              <a:ext cx="123097" cy="106596"/>
            </a:xfrm>
            <a:custGeom>
              <a:avLst/>
              <a:gdLst/>
              <a:ahLst/>
              <a:cxnLst/>
              <a:rect l="l" t="t" r="r" b="b"/>
              <a:pathLst>
                <a:path w="746" h="646" extrusionOk="0">
                  <a:moveTo>
                    <a:pt x="196" y="1"/>
                  </a:moveTo>
                  <a:lnTo>
                    <a:pt x="196" y="1"/>
                  </a:lnTo>
                  <a:cubicBezTo>
                    <a:pt x="118" y="50"/>
                    <a:pt x="59" y="129"/>
                    <a:pt x="40" y="216"/>
                  </a:cubicBezTo>
                  <a:cubicBezTo>
                    <a:pt x="1" y="412"/>
                    <a:pt x="128" y="599"/>
                    <a:pt x="314" y="638"/>
                  </a:cubicBezTo>
                  <a:cubicBezTo>
                    <a:pt x="339" y="643"/>
                    <a:pt x="365" y="646"/>
                    <a:pt x="389" y="646"/>
                  </a:cubicBezTo>
                  <a:cubicBezTo>
                    <a:pt x="556" y="646"/>
                    <a:pt x="701" y="534"/>
                    <a:pt x="735" y="364"/>
                  </a:cubicBezTo>
                  <a:cubicBezTo>
                    <a:pt x="735" y="344"/>
                    <a:pt x="745" y="334"/>
                    <a:pt x="745" y="314"/>
                  </a:cubicBezTo>
                  <a:lnTo>
                    <a:pt x="745" y="314"/>
                  </a:lnTo>
                  <a:cubicBezTo>
                    <a:pt x="695" y="441"/>
                    <a:pt x="572" y="517"/>
                    <a:pt x="439" y="517"/>
                  </a:cubicBezTo>
                  <a:cubicBezTo>
                    <a:pt x="417" y="517"/>
                    <a:pt x="395" y="515"/>
                    <a:pt x="373" y="510"/>
                  </a:cubicBezTo>
                  <a:cubicBezTo>
                    <a:pt x="206" y="471"/>
                    <a:pt x="99" y="305"/>
                    <a:pt x="128" y="129"/>
                  </a:cubicBezTo>
                  <a:cubicBezTo>
                    <a:pt x="138" y="79"/>
                    <a:pt x="167" y="40"/>
                    <a:pt x="196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26"/>
            <p:cNvSpPr/>
            <p:nvPr/>
          </p:nvSpPr>
          <p:spPr>
            <a:xfrm>
              <a:off x="8589238" y="1597161"/>
              <a:ext cx="124748" cy="117157"/>
            </a:xfrm>
            <a:custGeom>
              <a:avLst/>
              <a:gdLst/>
              <a:ahLst/>
              <a:cxnLst/>
              <a:rect l="l" t="t" r="r" b="b"/>
              <a:pathLst>
                <a:path w="756" h="710" extrusionOk="0">
                  <a:moveTo>
                    <a:pt x="371" y="0"/>
                  </a:moveTo>
                  <a:cubicBezTo>
                    <a:pt x="358" y="0"/>
                    <a:pt x="346" y="1"/>
                    <a:pt x="334" y="2"/>
                  </a:cubicBezTo>
                  <a:cubicBezTo>
                    <a:pt x="138" y="31"/>
                    <a:pt x="0" y="208"/>
                    <a:pt x="30" y="394"/>
                  </a:cubicBezTo>
                  <a:cubicBezTo>
                    <a:pt x="49" y="578"/>
                    <a:pt x="204" y="710"/>
                    <a:pt x="385" y="710"/>
                  </a:cubicBezTo>
                  <a:cubicBezTo>
                    <a:pt x="397" y="710"/>
                    <a:pt x="410" y="709"/>
                    <a:pt x="422" y="708"/>
                  </a:cubicBezTo>
                  <a:cubicBezTo>
                    <a:pt x="618" y="678"/>
                    <a:pt x="755" y="501"/>
                    <a:pt x="726" y="316"/>
                  </a:cubicBezTo>
                  <a:cubicBezTo>
                    <a:pt x="707" y="132"/>
                    <a:pt x="551" y="0"/>
                    <a:pt x="37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26"/>
            <p:cNvSpPr/>
            <p:nvPr/>
          </p:nvSpPr>
          <p:spPr>
            <a:xfrm>
              <a:off x="8592373" y="1620097"/>
              <a:ext cx="121612" cy="94221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79" y="0"/>
                  </a:moveTo>
                  <a:cubicBezTo>
                    <a:pt x="21" y="69"/>
                    <a:pt x="1" y="167"/>
                    <a:pt x="11" y="255"/>
                  </a:cubicBezTo>
                  <a:cubicBezTo>
                    <a:pt x="30" y="439"/>
                    <a:pt x="185" y="571"/>
                    <a:pt x="366" y="571"/>
                  </a:cubicBezTo>
                  <a:cubicBezTo>
                    <a:pt x="378" y="571"/>
                    <a:pt x="391" y="570"/>
                    <a:pt x="403" y="569"/>
                  </a:cubicBezTo>
                  <a:cubicBezTo>
                    <a:pt x="599" y="539"/>
                    <a:pt x="736" y="362"/>
                    <a:pt x="707" y="177"/>
                  </a:cubicBezTo>
                  <a:cubicBezTo>
                    <a:pt x="707" y="157"/>
                    <a:pt x="707" y="138"/>
                    <a:pt x="697" y="118"/>
                  </a:cubicBezTo>
                  <a:cubicBezTo>
                    <a:pt x="697" y="275"/>
                    <a:pt x="580" y="402"/>
                    <a:pt x="423" y="421"/>
                  </a:cubicBezTo>
                  <a:cubicBezTo>
                    <a:pt x="410" y="423"/>
                    <a:pt x="397" y="423"/>
                    <a:pt x="384" y="423"/>
                  </a:cubicBezTo>
                  <a:cubicBezTo>
                    <a:pt x="223" y="423"/>
                    <a:pt x="78" y="310"/>
                    <a:pt x="60" y="147"/>
                  </a:cubicBezTo>
                  <a:cubicBezTo>
                    <a:pt x="60" y="98"/>
                    <a:pt x="60" y="49"/>
                    <a:pt x="7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26"/>
            <p:cNvSpPr/>
            <p:nvPr/>
          </p:nvSpPr>
          <p:spPr>
            <a:xfrm>
              <a:off x="8432479" y="1532477"/>
              <a:ext cx="124583" cy="115837"/>
            </a:xfrm>
            <a:custGeom>
              <a:avLst/>
              <a:gdLst/>
              <a:ahLst/>
              <a:cxnLst/>
              <a:rect l="l" t="t" r="r" b="b"/>
              <a:pathLst>
                <a:path w="755" h="702" extrusionOk="0">
                  <a:moveTo>
                    <a:pt x="371" y="0"/>
                  </a:moveTo>
                  <a:cubicBezTo>
                    <a:pt x="358" y="0"/>
                    <a:pt x="346" y="1"/>
                    <a:pt x="333" y="2"/>
                  </a:cubicBezTo>
                  <a:cubicBezTo>
                    <a:pt x="137" y="22"/>
                    <a:pt x="0" y="198"/>
                    <a:pt x="29" y="394"/>
                  </a:cubicBezTo>
                  <a:cubicBezTo>
                    <a:pt x="47" y="572"/>
                    <a:pt x="194" y="702"/>
                    <a:pt x="368" y="702"/>
                  </a:cubicBezTo>
                  <a:cubicBezTo>
                    <a:pt x="385" y="702"/>
                    <a:pt x="403" y="700"/>
                    <a:pt x="421" y="698"/>
                  </a:cubicBezTo>
                  <a:cubicBezTo>
                    <a:pt x="608" y="678"/>
                    <a:pt x="754" y="502"/>
                    <a:pt x="725" y="306"/>
                  </a:cubicBezTo>
                  <a:cubicBezTo>
                    <a:pt x="707" y="132"/>
                    <a:pt x="551" y="0"/>
                    <a:pt x="371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26"/>
            <p:cNvSpPr/>
            <p:nvPr/>
          </p:nvSpPr>
          <p:spPr>
            <a:xfrm>
              <a:off x="8433964" y="1555414"/>
              <a:ext cx="123097" cy="94221"/>
            </a:xfrm>
            <a:custGeom>
              <a:avLst/>
              <a:gdLst/>
              <a:ahLst/>
              <a:cxnLst/>
              <a:rect l="l" t="t" r="r" b="b"/>
              <a:pathLst>
                <a:path w="746" h="571" extrusionOk="0">
                  <a:moveTo>
                    <a:pt x="89" y="0"/>
                  </a:moveTo>
                  <a:lnTo>
                    <a:pt x="89" y="0"/>
                  </a:lnTo>
                  <a:cubicBezTo>
                    <a:pt x="30" y="69"/>
                    <a:pt x="1" y="157"/>
                    <a:pt x="20" y="255"/>
                  </a:cubicBezTo>
                  <a:cubicBezTo>
                    <a:pt x="39" y="439"/>
                    <a:pt x="194" y="571"/>
                    <a:pt x="375" y="571"/>
                  </a:cubicBezTo>
                  <a:cubicBezTo>
                    <a:pt x="387" y="571"/>
                    <a:pt x="400" y="570"/>
                    <a:pt x="412" y="569"/>
                  </a:cubicBezTo>
                  <a:cubicBezTo>
                    <a:pt x="599" y="539"/>
                    <a:pt x="745" y="363"/>
                    <a:pt x="716" y="167"/>
                  </a:cubicBezTo>
                  <a:cubicBezTo>
                    <a:pt x="716" y="157"/>
                    <a:pt x="716" y="138"/>
                    <a:pt x="706" y="118"/>
                  </a:cubicBezTo>
                  <a:cubicBezTo>
                    <a:pt x="697" y="275"/>
                    <a:pt x="589" y="402"/>
                    <a:pt x="422" y="421"/>
                  </a:cubicBezTo>
                  <a:cubicBezTo>
                    <a:pt x="410" y="423"/>
                    <a:pt x="398" y="423"/>
                    <a:pt x="386" y="423"/>
                  </a:cubicBezTo>
                  <a:cubicBezTo>
                    <a:pt x="225" y="423"/>
                    <a:pt x="88" y="302"/>
                    <a:pt x="70" y="147"/>
                  </a:cubicBezTo>
                  <a:cubicBezTo>
                    <a:pt x="59" y="88"/>
                    <a:pt x="70" y="40"/>
                    <a:pt x="89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26"/>
            <p:cNvSpPr/>
            <p:nvPr/>
          </p:nvSpPr>
          <p:spPr>
            <a:xfrm>
              <a:off x="1521552" y="1555744"/>
              <a:ext cx="242730" cy="238274"/>
            </a:xfrm>
            <a:custGeom>
              <a:avLst/>
              <a:gdLst/>
              <a:ahLst/>
              <a:cxnLst/>
              <a:rect l="l" t="t" r="r" b="b"/>
              <a:pathLst>
                <a:path w="1471" h="1444" extrusionOk="0">
                  <a:moveTo>
                    <a:pt x="736" y="1"/>
                  </a:moveTo>
                  <a:cubicBezTo>
                    <a:pt x="715" y="1"/>
                    <a:pt x="696" y="13"/>
                    <a:pt x="696" y="38"/>
                  </a:cubicBezTo>
                  <a:cubicBezTo>
                    <a:pt x="628" y="478"/>
                    <a:pt x="500" y="615"/>
                    <a:pt x="59" y="674"/>
                  </a:cubicBezTo>
                  <a:cubicBezTo>
                    <a:pt x="0" y="684"/>
                    <a:pt x="0" y="763"/>
                    <a:pt x="59" y="763"/>
                  </a:cubicBezTo>
                  <a:cubicBezTo>
                    <a:pt x="500" y="831"/>
                    <a:pt x="628" y="959"/>
                    <a:pt x="696" y="1399"/>
                  </a:cubicBezTo>
                  <a:cubicBezTo>
                    <a:pt x="696" y="1429"/>
                    <a:pt x="715" y="1443"/>
                    <a:pt x="736" y="1443"/>
                  </a:cubicBezTo>
                  <a:cubicBezTo>
                    <a:pt x="757" y="1443"/>
                    <a:pt x="779" y="1429"/>
                    <a:pt x="784" y="1399"/>
                  </a:cubicBezTo>
                  <a:cubicBezTo>
                    <a:pt x="843" y="959"/>
                    <a:pt x="980" y="831"/>
                    <a:pt x="1421" y="763"/>
                  </a:cubicBezTo>
                  <a:cubicBezTo>
                    <a:pt x="1470" y="763"/>
                    <a:pt x="1470" y="684"/>
                    <a:pt x="1421" y="674"/>
                  </a:cubicBezTo>
                  <a:cubicBezTo>
                    <a:pt x="980" y="615"/>
                    <a:pt x="843" y="478"/>
                    <a:pt x="784" y="38"/>
                  </a:cubicBezTo>
                  <a:cubicBezTo>
                    <a:pt x="779" y="13"/>
                    <a:pt x="757" y="1"/>
                    <a:pt x="73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26"/>
            <p:cNvSpPr/>
            <p:nvPr/>
          </p:nvSpPr>
          <p:spPr>
            <a:xfrm>
              <a:off x="1684747" y="1839560"/>
              <a:ext cx="155439" cy="152469"/>
            </a:xfrm>
            <a:custGeom>
              <a:avLst/>
              <a:gdLst/>
              <a:ahLst/>
              <a:cxnLst/>
              <a:rect l="l" t="t" r="r" b="b"/>
              <a:pathLst>
                <a:path w="942" h="924" extrusionOk="0">
                  <a:moveTo>
                    <a:pt x="468" y="0"/>
                  </a:moveTo>
                  <a:cubicBezTo>
                    <a:pt x="454" y="0"/>
                    <a:pt x="442" y="8"/>
                    <a:pt x="442" y="23"/>
                  </a:cubicBezTo>
                  <a:cubicBezTo>
                    <a:pt x="403" y="306"/>
                    <a:pt x="314" y="395"/>
                    <a:pt x="31" y="434"/>
                  </a:cubicBezTo>
                  <a:cubicBezTo>
                    <a:pt x="1" y="434"/>
                    <a:pt x="1" y="483"/>
                    <a:pt x="31" y="493"/>
                  </a:cubicBezTo>
                  <a:cubicBezTo>
                    <a:pt x="314" y="532"/>
                    <a:pt x="403" y="620"/>
                    <a:pt x="442" y="894"/>
                  </a:cubicBezTo>
                  <a:cubicBezTo>
                    <a:pt x="442" y="914"/>
                    <a:pt x="454" y="924"/>
                    <a:pt x="468" y="924"/>
                  </a:cubicBezTo>
                  <a:cubicBezTo>
                    <a:pt x="481" y="924"/>
                    <a:pt x="496" y="914"/>
                    <a:pt x="501" y="894"/>
                  </a:cubicBezTo>
                  <a:cubicBezTo>
                    <a:pt x="540" y="620"/>
                    <a:pt x="628" y="532"/>
                    <a:pt x="902" y="493"/>
                  </a:cubicBezTo>
                  <a:cubicBezTo>
                    <a:pt x="942" y="483"/>
                    <a:pt x="942" y="434"/>
                    <a:pt x="902" y="434"/>
                  </a:cubicBezTo>
                  <a:cubicBezTo>
                    <a:pt x="628" y="395"/>
                    <a:pt x="540" y="306"/>
                    <a:pt x="501" y="23"/>
                  </a:cubicBezTo>
                  <a:cubicBezTo>
                    <a:pt x="496" y="8"/>
                    <a:pt x="481" y="0"/>
                    <a:pt x="46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26"/>
            <p:cNvSpPr/>
            <p:nvPr/>
          </p:nvSpPr>
          <p:spPr>
            <a:xfrm>
              <a:off x="181015" y="3882542"/>
              <a:ext cx="242730" cy="237119"/>
            </a:xfrm>
            <a:custGeom>
              <a:avLst/>
              <a:gdLst/>
              <a:ahLst/>
              <a:cxnLst/>
              <a:rect l="l" t="t" r="r" b="b"/>
              <a:pathLst>
                <a:path w="1471" h="1437" extrusionOk="0">
                  <a:moveTo>
                    <a:pt x="736" y="1"/>
                  </a:moveTo>
                  <a:cubicBezTo>
                    <a:pt x="714" y="1"/>
                    <a:pt x="692" y="13"/>
                    <a:pt x="686" y="37"/>
                  </a:cubicBezTo>
                  <a:cubicBezTo>
                    <a:pt x="628" y="479"/>
                    <a:pt x="491" y="606"/>
                    <a:pt x="59" y="675"/>
                  </a:cubicBezTo>
                  <a:cubicBezTo>
                    <a:pt x="1" y="684"/>
                    <a:pt x="1" y="753"/>
                    <a:pt x="59" y="762"/>
                  </a:cubicBezTo>
                  <a:cubicBezTo>
                    <a:pt x="491" y="821"/>
                    <a:pt x="628" y="958"/>
                    <a:pt x="686" y="1400"/>
                  </a:cubicBezTo>
                  <a:cubicBezTo>
                    <a:pt x="692" y="1424"/>
                    <a:pt x="714" y="1436"/>
                    <a:pt x="736" y="1436"/>
                  </a:cubicBezTo>
                  <a:cubicBezTo>
                    <a:pt x="758" y="1436"/>
                    <a:pt x="780" y="1424"/>
                    <a:pt x="784" y="1400"/>
                  </a:cubicBezTo>
                  <a:cubicBezTo>
                    <a:pt x="843" y="958"/>
                    <a:pt x="980" y="821"/>
                    <a:pt x="1422" y="762"/>
                  </a:cubicBezTo>
                  <a:cubicBezTo>
                    <a:pt x="1470" y="753"/>
                    <a:pt x="1470" y="684"/>
                    <a:pt x="1422" y="675"/>
                  </a:cubicBezTo>
                  <a:cubicBezTo>
                    <a:pt x="980" y="606"/>
                    <a:pt x="843" y="479"/>
                    <a:pt x="784" y="37"/>
                  </a:cubicBezTo>
                  <a:cubicBezTo>
                    <a:pt x="780" y="13"/>
                    <a:pt x="758" y="1"/>
                    <a:pt x="73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26"/>
            <p:cNvSpPr/>
            <p:nvPr/>
          </p:nvSpPr>
          <p:spPr>
            <a:xfrm>
              <a:off x="344375" y="4166359"/>
              <a:ext cx="155439" cy="151314"/>
            </a:xfrm>
            <a:custGeom>
              <a:avLst/>
              <a:gdLst/>
              <a:ahLst/>
              <a:cxnLst/>
              <a:rect l="l" t="t" r="r" b="b"/>
              <a:pathLst>
                <a:path w="942" h="917" extrusionOk="0">
                  <a:moveTo>
                    <a:pt x="467" y="1"/>
                  </a:moveTo>
                  <a:cubicBezTo>
                    <a:pt x="454" y="1"/>
                    <a:pt x="441" y="8"/>
                    <a:pt x="441" y="22"/>
                  </a:cubicBezTo>
                  <a:cubicBezTo>
                    <a:pt x="402" y="307"/>
                    <a:pt x="314" y="395"/>
                    <a:pt x="30" y="434"/>
                  </a:cubicBezTo>
                  <a:cubicBezTo>
                    <a:pt x="1" y="434"/>
                    <a:pt x="1" y="483"/>
                    <a:pt x="30" y="493"/>
                  </a:cubicBezTo>
                  <a:cubicBezTo>
                    <a:pt x="314" y="532"/>
                    <a:pt x="402" y="610"/>
                    <a:pt x="441" y="895"/>
                  </a:cubicBezTo>
                  <a:cubicBezTo>
                    <a:pt x="441" y="909"/>
                    <a:pt x="454" y="917"/>
                    <a:pt x="467" y="917"/>
                  </a:cubicBezTo>
                  <a:cubicBezTo>
                    <a:pt x="481" y="917"/>
                    <a:pt x="495" y="909"/>
                    <a:pt x="500" y="895"/>
                  </a:cubicBezTo>
                  <a:cubicBezTo>
                    <a:pt x="539" y="610"/>
                    <a:pt x="618" y="532"/>
                    <a:pt x="902" y="493"/>
                  </a:cubicBezTo>
                  <a:cubicBezTo>
                    <a:pt x="941" y="483"/>
                    <a:pt x="941" y="434"/>
                    <a:pt x="902" y="434"/>
                  </a:cubicBezTo>
                  <a:cubicBezTo>
                    <a:pt x="618" y="395"/>
                    <a:pt x="539" y="307"/>
                    <a:pt x="500" y="22"/>
                  </a:cubicBezTo>
                  <a:cubicBezTo>
                    <a:pt x="495" y="8"/>
                    <a:pt x="481" y="1"/>
                    <a:pt x="4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26"/>
            <p:cNvSpPr/>
            <p:nvPr/>
          </p:nvSpPr>
          <p:spPr>
            <a:xfrm>
              <a:off x="8721741" y="3882542"/>
              <a:ext cx="242730" cy="237119"/>
            </a:xfrm>
            <a:custGeom>
              <a:avLst/>
              <a:gdLst/>
              <a:ahLst/>
              <a:cxnLst/>
              <a:rect l="l" t="t" r="r" b="b"/>
              <a:pathLst>
                <a:path w="1471" h="1437" extrusionOk="0">
                  <a:moveTo>
                    <a:pt x="736" y="1"/>
                  </a:moveTo>
                  <a:cubicBezTo>
                    <a:pt x="714" y="1"/>
                    <a:pt x="692" y="13"/>
                    <a:pt x="687" y="37"/>
                  </a:cubicBezTo>
                  <a:cubicBezTo>
                    <a:pt x="628" y="479"/>
                    <a:pt x="491" y="606"/>
                    <a:pt x="60" y="675"/>
                  </a:cubicBezTo>
                  <a:cubicBezTo>
                    <a:pt x="1" y="684"/>
                    <a:pt x="1" y="753"/>
                    <a:pt x="60" y="762"/>
                  </a:cubicBezTo>
                  <a:cubicBezTo>
                    <a:pt x="491" y="821"/>
                    <a:pt x="628" y="958"/>
                    <a:pt x="687" y="1400"/>
                  </a:cubicBezTo>
                  <a:cubicBezTo>
                    <a:pt x="692" y="1424"/>
                    <a:pt x="714" y="1436"/>
                    <a:pt x="736" y="1436"/>
                  </a:cubicBezTo>
                  <a:cubicBezTo>
                    <a:pt x="758" y="1436"/>
                    <a:pt x="780" y="1424"/>
                    <a:pt x="785" y="1400"/>
                  </a:cubicBezTo>
                  <a:cubicBezTo>
                    <a:pt x="844" y="958"/>
                    <a:pt x="981" y="821"/>
                    <a:pt x="1422" y="762"/>
                  </a:cubicBezTo>
                  <a:cubicBezTo>
                    <a:pt x="1471" y="753"/>
                    <a:pt x="1471" y="684"/>
                    <a:pt x="1422" y="675"/>
                  </a:cubicBezTo>
                  <a:cubicBezTo>
                    <a:pt x="981" y="606"/>
                    <a:pt x="844" y="479"/>
                    <a:pt x="785" y="37"/>
                  </a:cubicBezTo>
                  <a:cubicBezTo>
                    <a:pt x="780" y="13"/>
                    <a:pt x="758" y="1"/>
                    <a:pt x="73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26"/>
            <p:cNvSpPr/>
            <p:nvPr/>
          </p:nvSpPr>
          <p:spPr>
            <a:xfrm>
              <a:off x="8647486" y="4166359"/>
              <a:ext cx="155274" cy="151314"/>
            </a:xfrm>
            <a:custGeom>
              <a:avLst/>
              <a:gdLst/>
              <a:ahLst/>
              <a:cxnLst/>
              <a:rect l="l" t="t" r="r" b="b"/>
              <a:pathLst>
                <a:path w="941" h="917" extrusionOk="0">
                  <a:moveTo>
                    <a:pt x="467" y="1"/>
                  </a:moveTo>
                  <a:cubicBezTo>
                    <a:pt x="454" y="1"/>
                    <a:pt x="442" y="8"/>
                    <a:pt x="442" y="22"/>
                  </a:cubicBezTo>
                  <a:cubicBezTo>
                    <a:pt x="402" y="307"/>
                    <a:pt x="314" y="395"/>
                    <a:pt x="30" y="434"/>
                  </a:cubicBezTo>
                  <a:cubicBezTo>
                    <a:pt x="0" y="434"/>
                    <a:pt x="0" y="483"/>
                    <a:pt x="30" y="493"/>
                  </a:cubicBezTo>
                  <a:cubicBezTo>
                    <a:pt x="314" y="532"/>
                    <a:pt x="402" y="610"/>
                    <a:pt x="442" y="895"/>
                  </a:cubicBezTo>
                  <a:cubicBezTo>
                    <a:pt x="442" y="909"/>
                    <a:pt x="454" y="917"/>
                    <a:pt x="467" y="917"/>
                  </a:cubicBezTo>
                  <a:cubicBezTo>
                    <a:pt x="481" y="917"/>
                    <a:pt x="495" y="909"/>
                    <a:pt x="500" y="895"/>
                  </a:cubicBezTo>
                  <a:cubicBezTo>
                    <a:pt x="540" y="610"/>
                    <a:pt x="618" y="532"/>
                    <a:pt x="902" y="493"/>
                  </a:cubicBezTo>
                  <a:cubicBezTo>
                    <a:pt x="941" y="483"/>
                    <a:pt x="941" y="434"/>
                    <a:pt x="902" y="434"/>
                  </a:cubicBezTo>
                  <a:cubicBezTo>
                    <a:pt x="618" y="395"/>
                    <a:pt x="540" y="307"/>
                    <a:pt x="500" y="22"/>
                  </a:cubicBezTo>
                  <a:cubicBezTo>
                    <a:pt x="495" y="8"/>
                    <a:pt x="481" y="1"/>
                    <a:pt x="4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26"/>
            <p:cNvSpPr/>
            <p:nvPr/>
          </p:nvSpPr>
          <p:spPr>
            <a:xfrm>
              <a:off x="730827" y="1221765"/>
              <a:ext cx="155274" cy="152634"/>
            </a:xfrm>
            <a:custGeom>
              <a:avLst/>
              <a:gdLst/>
              <a:ahLst/>
              <a:cxnLst/>
              <a:rect l="l" t="t" r="r" b="b"/>
              <a:pathLst>
                <a:path w="941" h="925" extrusionOk="0">
                  <a:moveTo>
                    <a:pt x="467" y="1"/>
                  </a:moveTo>
                  <a:cubicBezTo>
                    <a:pt x="454" y="1"/>
                    <a:pt x="442" y="8"/>
                    <a:pt x="442" y="23"/>
                  </a:cubicBezTo>
                  <a:cubicBezTo>
                    <a:pt x="402" y="307"/>
                    <a:pt x="314" y="396"/>
                    <a:pt x="30" y="435"/>
                  </a:cubicBezTo>
                  <a:cubicBezTo>
                    <a:pt x="0" y="435"/>
                    <a:pt x="0" y="483"/>
                    <a:pt x="30" y="494"/>
                  </a:cubicBezTo>
                  <a:cubicBezTo>
                    <a:pt x="314" y="533"/>
                    <a:pt x="402" y="621"/>
                    <a:pt x="442" y="895"/>
                  </a:cubicBezTo>
                  <a:cubicBezTo>
                    <a:pt x="442" y="915"/>
                    <a:pt x="454" y="924"/>
                    <a:pt x="467" y="924"/>
                  </a:cubicBezTo>
                  <a:cubicBezTo>
                    <a:pt x="481" y="924"/>
                    <a:pt x="495" y="915"/>
                    <a:pt x="500" y="895"/>
                  </a:cubicBezTo>
                  <a:cubicBezTo>
                    <a:pt x="540" y="621"/>
                    <a:pt x="627" y="533"/>
                    <a:pt x="902" y="494"/>
                  </a:cubicBezTo>
                  <a:cubicBezTo>
                    <a:pt x="941" y="483"/>
                    <a:pt x="941" y="435"/>
                    <a:pt x="902" y="435"/>
                  </a:cubicBezTo>
                  <a:cubicBezTo>
                    <a:pt x="627" y="396"/>
                    <a:pt x="540" y="307"/>
                    <a:pt x="500" y="23"/>
                  </a:cubicBezTo>
                  <a:cubicBezTo>
                    <a:pt x="495" y="8"/>
                    <a:pt x="481" y="1"/>
                    <a:pt x="46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26"/>
            <p:cNvSpPr/>
            <p:nvPr/>
          </p:nvSpPr>
          <p:spPr>
            <a:xfrm>
              <a:off x="7366848" y="1564324"/>
              <a:ext cx="242730" cy="238274"/>
            </a:xfrm>
            <a:custGeom>
              <a:avLst/>
              <a:gdLst/>
              <a:ahLst/>
              <a:cxnLst/>
              <a:rect l="l" t="t" r="r" b="b"/>
              <a:pathLst>
                <a:path w="1471" h="1444" extrusionOk="0">
                  <a:moveTo>
                    <a:pt x="737" y="0"/>
                  </a:moveTo>
                  <a:cubicBezTo>
                    <a:pt x="716" y="0"/>
                    <a:pt x="696" y="15"/>
                    <a:pt x="696" y="44"/>
                  </a:cubicBezTo>
                  <a:cubicBezTo>
                    <a:pt x="627" y="485"/>
                    <a:pt x="490" y="613"/>
                    <a:pt x="59" y="681"/>
                  </a:cubicBezTo>
                  <a:cubicBezTo>
                    <a:pt x="0" y="681"/>
                    <a:pt x="0" y="759"/>
                    <a:pt x="59" y="769"/>
                  </a:cubicBezTo>
                  <a:cubicBezTo>
                    <a:pt x="490" y="828"/>
                    <a:pt x="627" y="965"/>
                    <a:pt x="696" y="1406"/>
                  </a:cubicBezTo>
                  <a:cubicBezTo>
                    <a:pt x="696" y="1431"/>
                    <a:pt x="716" y="1443"/>
                    <a:pt x="737" y="1443"/>
                  </a:cubicBezTo>
                  <a:cubicBezTo>
                    <a:pt x="757" y="1443"/>
                    <a:pt x="779" y="1431"/>
                    <a:pt x="784" y="1406"/>
                  </a:cubicBezTo>
                  <a:cubicBezTo>
                    <a:pt x="843" y="965"/>
                    <a:pt x="980" y="828"/>
                    <a:pt x="1421" y="769"/>
                  </a:cubicBezTo>
                  <a:cubicBezTo>
                    <a:pt x="1470" y="759"/>
                    <a:pt x="1470" y="681"/>
                    <a:pt x="1421" y="681"/>
                  </a:cubicBezTo>
                  <a:cubicBezTo>
                    <a:pt x="980" y="613"/>
                    <a:pt x="843" y="485"/>
                    <a:pt x="784" y="44"/>
                  </a:cubicBezTo>
                  <a:cubicBezTo>
                    <a:pt x="779" y="15"/>
                    <a:pt x="757" y="0"/>
                    <a:pt x="73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26"/>
            <p:cNvSpPr/>
            <p:nvPr/>
          </p:nvSpPr>
          <p:spPr>
            <a:xfrm>
              <a:off x="7292429" y="1849296"/>
              <a:ext cx="155439" cy="151314"/>
            </a:xfrm>
            <a:custGeom>
              <a:avLst/>
              <a:gdLst/>
              <a:ahLst/>
              <a:cxnLst/>
              <a:rect l="l" t="t" r="r" b="b"/>
              <a:pathLst>
                <a:path w="942" h="917" extrusionOk="0">
                  <a:moveTo>
                    <a:pt x="467" y="0"/>
                  </a:moveTo>
                  <a:cubicBezTo>
                    <a:pt x="454" y="0"/>
                    <a:pt x="442" y="8"/>
                    <a:pt x="442" y="22"/>
                  </a:cubicBezTo>
                  <a:cubicBezTo>
                    <a:pt x="403" y="306"/>
                    <a:pt x="314" y="385"/>
                    <a:pt x="30" y="424"/>
                  </a:cubicBezTo>
                  <a:cubicBezTo>
                    <a:pt x="0" y="434"/>
                    <a:pt x="0" y="483"/>
                    <a:pt x="30" y="483"/>
                  </a:cubicBezTo>
                  <a:cubicBezTo>
                    <a:pt x="314" y="522"/>
                    <a:pt x="403" y="610"/>
                    <a:pt x="442" y="894"/>
                  </a:cubicBezTo>
                  <a:cubicBezTo>
                    <a:pt x="442" y="909"/>
                    <a:pt x="454" y="916"/>
                    <a:pt x="467" y="916"/>
                  </a:cubicBezTo>
                  <a:cubicBezTo>
                    <a:pt x="481" y="916"/>
                    <a:pt x="495" y="909"/>
                    <a:pt x="501" y="894"/>
                  </a:cubicBezTo>
                  <a:cubicBezTo>
                    <a:pt x="540" y="610"/>
                    <a:pt x="628" y="522"/>
                    <a:pt x="902" y="483"/>
                  </a:cubicBezTo>
                  <a:cubicBezTo>
                    <a:pt x="941" y="483"/>
                    <a:pt x="941" y="434"/>
                    <a:pt x="902" y="424"/>
                  </a:cubicBezTo>
                  <a:cubicBezTo>
                    <a:pt x="628" y="385"/>
                    <a:pt x="540" y="306"/>
                    <a:pt x="501" y="22"/>
                  </a:cubicBezTo>
                  <a:cubicBezTo>
                    <a:pt x="495" y="8"/>
                    <a:pt x="481" y="0"/>
                    <a:pt x="46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26"/>
            <p:cNvSpPr/>
            <p:nvPr/>
          </p:nvSpPr>
          <p:spPr>
            <a:xfrm>
              <a:off x="4889561" y="309097"/>
              <a:ext cx="241245" cy="238274"/>
            </a:xfrm>
            <a:custGeom>
              <a:avLst/>
              <a:gdLst/>
              <a:ahLst/>
              <a:cxnLst/>
              <a:rect l="l" t="t" r="r" b="b"/>
              <a:pathLst>
                <a:path w="1462" h="1444" extrusionOk="0">
                  <a:moveTo>
                    <a:pt x="731" y="0"/>
                  </a:moveTo>
                  <a:cubicBezTo>
                    <a:pt x="711" y="0"/>
                    <a:pt x="692" y="13"/>
                    <a:pt x="687" y="37"/>
                  </a:cubicBezTo>
                  <a:cubicBezTo>
                    <a:pt x="628" y="478"/>
                    <a:pt x="491" y="615"/>
                    <a:pt x="50" y="674"/>
                  </a:cubicBezTo>
                  <a:cubicBezTo>
                    <a:pt x="1" y="684"/>
                    <a:pt x="1" y="762"/>
                    <a:pt x="50" y="762"/>
                  </a:cubicBezTo>
                  <a:cubicBezTo>
                    <a:pt x="491" y="831"/>
                    <a:pt x="628" y="958"/>
                    <a:pt x="687" y="1399"/>
                  </a:cubicBezTo>
                  <a:cubicBezTo>
                    <a:pt x="692" y="1429"/>
                    <a:pt x="711" y="1444"/>
                    <a:pt x="731" y="1444"/>
                  </a:cubicBezTo>
                  <a:cubicBezTo>
                    <a:pt x="751" y="1444"/>
                    <a:pt x="770" y="1429"/>
                    <a:pt x="775" y="1399"/>
                  </a:cubicBezTo>
                  <a:cubicBezTo>
                    <a:pt x="834" y="958"/>
                    <a:pt x="971" y="831"/>
                    <a:pt x="1412" y="762"/>
                  </a:cubicBezTo>
                  <a:cubicBezTo>
                    <a:pt x="1461" y="762"/>
                    <a:pt x="1461" y="684"/>
                    <a:pt x="1412" y="674"/>
                  </a:cubicBezTo>
                  <a:cubicBezTo>
                    <a:pt x="971" y="615"/>
                    <a:pt x="834" y="478"/>
                    <a:pt x="775" y="37"/>
                  </a:cubicBezTo>
                  <a:cubicBezTo>
                    <a:pt x="770" y="13"/>
                    <a:pt x="751" y="0"/>
                    <a:pt x="731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26"/>
            <p:cNvSpPr/>
            <p:nvPr/>
          </p:nvSpPr>
          <p:spPr>
            <a:xfrm>
              <a:off x="4813656" y="592913"/>
              <a:ext cx="155439" cy="152469"/>
            </a:xfrm>
            <a:custGeom>
              <a:avLst/>
              <a:gdLst/>
              <a:ahLst/>
              <a:cxnLst/>
              <a:rect l="l" t="t" r="r" b="b"/>
              <a:pathLst>
                <a:path w="942" h="924" extrusionOk="0">
                  <a:moveTo>
                    <a:pt x="467" y="0"/>
                  </a:moveTo>
                  <a:cubicBezTo>
                    <a:pt x="454" y="0"/>
                    <a:pt x="441" y="7"/>
                    <a:pt x="441" y="22"/>
                  </a:cubicBezTo>
                  <a:cubicBezTo>
                    <a:pt x="402" y="307"/>
                    <a:pt x="314" y="394"/>
                    <a:pt x="40" y="434"/>
                  </a:cubicBezTo>
                  <a:cubicBezTo>
                    <a:pt x="1" y="434"/>
                    <a:pt x="1" y="483"/>
                    <a:pt x="40" y="492"/>
                  </a:cubicBezTo>
                  <a:cubicBezTo>
                    <a:pt x="314" y="532"/>
                    <a:pt x="402" y="620"/>
                    <a:pt x="441" y="895"/>
                  </a:cubicBezTo>
                  <a:cubicBezTo>
                    <a:pt x="441" y="914"/>
                    <a:pt x="454" y="924"/>
                    <a:pt x="467" y="924"/>
                  </a:cubicBezTo>
                  <a:cubicBezTo>
                    <a:pt x="481" y="924"/>
                    <a:pt x="495" y="914"/>
                    <a:pt x="500" y="895"/>
                  </a:cubicBezTo>
                  <a:cubicBezTo>
                    <a:pt x="539" y="620"/>
                    <a:pt x="628" y="532"/>
                    <a:pt x="902" y="492"/>
                  </a:cubicBezTo>
                  <a:cubicBezTo>
                    <a:pt x="941" y="483"/>
                    <a:pt x="941" y="434"/>
                    <a:pt x="902" y="434"/>
                  </a:cubicBezTo>
                  <a:cubicBezTo>
                    <a:pt x="628" y="394"/>
                    <a:pt x="539" y="307"/>
                    <a:pt x="500" y="22"/>
                  </a:cubicBezTo>
                  <a:cubicBezTo>
                    <a:pt x="495" y="7"/>
                    <a:pt x="481" y="0"/>
                    <a:pt x="467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26"/>
            <p:cNvSpPr/>
            <p:nvPr/>
          </p:nvSpPr>
          <p:spPr>
            <a:xfrm>
              <a:off x="4040752" y="139302"/>
              <a:ext cx="242730" cy="238274"/>
            </a:xfrm>
            <a:custGeom>
              <a:avLst/>
              <a:gdLst/>
              <a:ahLst/>
              <a:cxnLst/>
              <a:rect l="l" t="t" r="r" b="b"/>
              <a:pathLst>
                <a:path w="1471" h="1444" extrusionOk="0">
                  <a:moveTo>
                    <a:pt x="736" y="0"/>
                  </a:moveTo>
                  <a:cubicBezTo>
                    <a:pt x="716" y="0"/>
                    <a:pt x="696" y="13"/>
                    <a:pt x="696" y="37"/>
                  </a:cubicBezTo>
                  <a:cubicBezTo>
                    <a:pt x="628" y="478"/>
                    <a:pt x="500" y="615"/>
                    <a:pt x="59" y="674"/>
                  </a:cubicBezTo>
                  <a:cubicBezTo>
                    <a:pt x="1" y="684"/>
                    <a:pt x="1" y="763"/>
                    <a:pt x="59" y="772"/>
                  </a:cubicBezTo>
                  <a:cubicBezTo>
                    <a:pt x="500" y="831"/>
                    <a:pt x="628" y="968"/>
                    <a:pt x="696" y="1399"/>
                  </a:cubicBezTo>
                  <a:cubicBezTo>
                    <a:pt x="696" y="1429"/>
                    <a:pt x="716" y="1443"/>
                    <a:pt x="736" y="1443"/>
                  </a:cubicBezTo>
                  <a:cubicBezTo>
                    <a:pt x="757" y="1443"/>
                    <a:pt x="779" y="1429"/>
                    <a:pt x="785" y="1399"/>
                  </a:cubicBezTo>
                  <a:cubicBezTo>
                    <a:pt x="843" y="968"/>
                    <a:pt x="981" y="831"/>
                    <a:pt x="1421" y="772"/>
                  </a:cubicBezTo>
                  <a:cubicBezTo>
                    <a:pt x="1471" y="763"/>
                    <a:pt x="1471" y="684"/>
                    <a:pt x="1421" y="674"/>
                  </a:cubicBezTo>
                  <a:cubicBezTo>
                    <a:pt x="981" y="615"/>
                    <a:pt x="843" y="478"/>
                    <a:pt x="785" y="37"/>
                  </a:cubicBezTo>
                  <a:cubicBezTo>
                    <a:pt x="779" y="13"/>
                    <a:pt x="757" y="0"/>
                    <a:pt x="73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26"/>
            <p:cNvSpPr/>
            <p:nvPr/>
          </p:nvSpPr>
          <p:spPr>
            <a:xfrm>
              <a:off x="4203946" y="423119"/>
              <a:ext cx="155439" cy="152469"/>
            </a:xfrm>
            <a:custGeom>
              <a:avLst/>
              <a:gdLst/>
              <a:ahLst/>
              <a:cxnLst/>
              <a:rect l="l" t="t" r="r" b="b"/>
              <a:pathLst>
                <a:path w="942" h="924" extrusionOk="0">
                  <a:moveTo>
                    <a:pt x="468" y="0"/>
                  </a:moveTo>
                  <a:cubicBezTo>
                    <a:pt x="454" y="0"/>
                    <a:pt x="442" y="8"/>
                    <a:pt x="442" y="22"/>
                  </a:cubicBezTo>
                  <a:cubicBezTo>
                    <a:pt x="403" y="306"/>
                    <a:pt x="315" y="395"/>
                    <a:pt x="31" y="434"/>
                  </a:cubicBezTo>
                  <a:cubicBezTo>
                    <a:pt x="1" y="434"/>
                    <a:pt x="1" y="483"/>
                    <a:pt x="31" y="493"/>
                  </a:cubicBezTo>
                  <a:cubicBezTo>
                    <a:pt x="315" y="532"/>
                    <a:pt x="403" y="620"/>
                    <a:pt x="442" y="894"/>
                  </a:cubicBezTo>
                  <a:cubicBezTo>
                    <a:pt x="442" y="914"/>
                    <a:pt x="454" y="924"/>
                    <a:pt x="468" y="924"/>
                  </a:cubicBezTo>
                  <a:cubicBezTo>
                    <a:pt x="481" y="924"/>
                    <a:pt x="496" y="914"/>
                    <a:pt x="501" y="894"/>
                  </a:cubicBezTo>
                  <a:cubicBezTo>
                    <a:pt x="540" y="620"/>
                    <a:pt x="628" y="532"/>
                    <a:pt x="902" y="493"/>
                  </a:cubicBezTo>
                  <a:cubicBezTo>
                    <a:pt x="942" y="483"/>
                    <a:pt x="942" y="434"/>
                    <a:pt x="902" y="434"/>
                  </a:cubicBezTo>
                  <a:cubicBezTo>
                    <a:pt x="628" y="395"/>
                    <a:pt x="540" y="306"/>
                    <a:pt x="501" y="22"/>
                  </a:cubicBezTo>
                  <a:cubicBezTo>
                    <a:pt x="496" y="8"/>
                    <a:pt x="481" y="0"/>
                    <a:pt x="468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26"/>
            <p:cNvSpPr/>
            <p:nvPr/>
          </p:nvSpPr>
          <p:spPr>
            <a:xfrm>
              <a:off x="8239913" y="1221765"/>
              <a:ext cx="155439" cy="152634"/>
            </a:xfrm>
            <a:custGeom>
              <a:avLst/>
              <a:gdLst/>
              <a:ahLst/>
              <a:cxnLst/>
              <a:rect l="l" t="t" r="r" b="b"/>
              <a:pathLst>
                <a:path w="942" h="925" extrusionOk="0">
                  <a:moveTo>
                    <a:pt x="468" y="1"/>
                  </a:moveTo>
                  <a:cubicBezTo>
                    <a:pt x="454" y="1"/>
                    <a:pt x="442" y="8"/>
                    <a:pt x="442" y="23"/>
                  </a:cubicBezTo>
                  <a:cubicBezTo>
                    <a:pt x="403" y="307"/>
                    <a:pt x="314" y="396"/>
                    <a:pt x="40" y="435"/>
                  </a:cubicBezTo>
                  <a:cubicBezTo>
                    <a:pt x="1" y="435"/>
                    <a:pt x="1" y="483"/>
                    <a:pt x="40" y="494"/>
                  </a:cubicBezTo>
                  <a:cubicBezTo>
                    <a:pt x="314" y="533"/>
                    <a:pt x="403" y="621"/>
                    <a:pt x="442" y="895"/>
                  </a:cubicBezTo>
                  <a:cubicBezTo>
                    <a:pt x="442" y="915"/>
                    <a:pt x="454" y="924"/>
                    <a:pt x="468" y="924"/>
                  </a:cubicBezTo>
                  <a:cubicBezTo>
                    <a:pt x="481" y="924"/>
                    <a:pt x="496" y="915"/>
                    <a:pt x="501" y="895"/>
                  </a:cubicBezTo>
                  <a:cubicBezTo>
                    <a:pt x="540" y="621"/>
                    <a:pt x="628" y="533"/>
                    <a:pt x="902" y="494"/>
                  </a:cubicBezTo>
                  <a:cubicBezTo>
                    <a:pt x="941" y="483"/>
                    <a:pt x="941" y="435"/>
                    <a:pt x="902" y="435"/>
                  </a:cubicBezTo>
                  <a:cubicBezTo>
                    <a:pt x="628" y="396"/>
                    <a:pt x="540" y="307"/>
                    <a:pt x="501" y="23"/>
                  </a:cubicBezTo>
                  <a:cubicBezTo>
                    <a:pt x="496" y="8"/>
                    <a:pt x="481" y="1"/>
                    <a:pt x="46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26"/>
            <p:cNvSpPr/>
            <p:nvPr/>
          </p:nvSpPr>
          <p:spPr>
            <a:xfrm>
              <a:off x="763169" y="1616797"/>
              <a:ext cx="653440" cy="829670"/>
            </a:xfrm>
            <a:custGeom>
              <a:avLst/>
              <a:gdLst/>
              <a:ahLst/>
              <a:cxnLst/>
              <a:rect l="l" t="t" r="r" b="b"/>
              <a:pathLst>
                <a:path w="3960" h="5028" extrusionOk="0">
                  <a:moveTo>
                    <a:pt x="1705" y="1"/>
                  </a:moveTo>
                  <a:cubicBezTo>
                    <a:pt x="1705" y="1"/>
                    <a:pt x="1755" y="530"/>
                    <a:pt x="1265" y="853"/>
                  </a:cubicBezTo>
                  <a:cubicBezTo>
                    <a:pt x="1245" y="872"/>
                    <a:pt x="1215" y="883"/>
                    <a:pt x="1186" y="902"/>
                  </a:cubicBezTo>
                  <a:cubicBezTo>
                    <a:pt x="1157" y="922"/>
                    <a:pt x="1117" y="941"/>
                    <a:pt x="1088" y="961"/>
                  </a:cubicBezTo>
                  <a:cubicBezTo>
                    <a:pt x="932" y="1049"/>
                    <a:pt x="775" y="1137"/>
                    <a:pt x="627" y="1245"/>
                  </a:cubicBezTo>
                  <a:cubicBezTo>
                    <a:pt x="588" y="1275"/>
                    <a:pt x="540" y="1314"/>
                    <a:pt x="500" y="1343"/>
                  </a:cubicBezTo>
                  <a:cubicBezTo>
                    <a:pt x="206" y="1608"/>
                    <a:pt x="0" y="1950"/>
                    <a:pt x="108" y="2480"/>
                  </a:cubicBezTo>
                  <a:cubicBezTo>
                    <a:pt x="108" y="2519"/>
                    <a:pt x="118" y="2558"/>
                    <a:pt x="128" y="2597"/>
                  </a:cubicBezTo>
                  <a:cubicBezTo>
                    <a:pt x="137" y="2636"/>
                    <a:pt x="157" y="2676"/>
                    <a:pt x="167" y="2715"/>
                  </a:cubicBezTo>
                  <a:cubicBezTo>
                    <a:pt x="196" y="2803"/>
                    <a:pt x="226" y="2882"/>
                    <a:pt x="275" y="2969"/>
                  </a:cubicBezTo>
                  <a:cubicBezTo>
                    <a:pt x="363" y="3146"/>
                    <a:pt x="481" y="3322"/>
                    <a:pt x="618" y="3479"/>
                  </a:cubicBezTo>
                  <a:cubicBezTo>
                    <a:pt x="677" y="3557"/>
                    <a:pt x="745" y="3636"/>
                    <a:pt x="814" y="3705"/>
                  </a:cubicBezTo>
                  <a:cubicBezTo>
                    <a:pt x="853" y="3753"/>
                    <a:pt x="892" y="3793"/>
                    <a:pt x="932" y="3832"/>
                  </a:cubicBezTo>
                  <a:cubicBezTo>
                    <a:pt x="1039" y="3940"/>
                    <a:pt x="1147" y="4047"/>
                    <a:pt x="1245" y="4156"/>
                  </a:cubicBezTo>
                  <a:cubicBezTo>
                    <a:pt x="1284" y="4195"/>
                    <a:pt x="1333" y="4234"/>
                    <a:pt x="1372" y="4273"/>
                  </a:cubicBezTo>
                  <a:cubicBezTo>
                    <a:pt x="1382" y="4283"/>
                    <a:pt x="1392" y="4293"/>
                    <a:pt x="1402" y="4312"/>
                  </a:cubicBezTo>
                  <a:cubicBezTo>
                    <a:pt x="1618" y="4528"/>
                    <a:pt x="1784" y="4733"/>
                    <a:pt x="1843" y="4920"/>
                  </a:cubicBezTo>
                  <a:cubicBezTo>
                    <a:pt x="1862" y="4988"/>
                    <a:pt x="1921" y="5027"/>
                    <a:pt x="1990" y="5027"/>
                  </a:cubicBezTo>
                  <a:lnTo>
                    <a:pt x="1999" y="5027"/>
                  </a:lnTo>
                  <a:cubicBezTo>
                    <a:pt x="2058" y="5027"/>
                    <a:pt x="2117" y="4988"/>
                    <a:pt x="2136" y="4920"/>
                  </a:cubicBezTo>
                  <a:cubicBezTo>
                    <a:pt x="2195" y="4724"/>
                    <a:pt x="2382" y="4508"/>
                    <a:pt x="2617" y="4273"/>
                  </a:cubicBezTo>
                  <a:lnTo>
                    <a:pt x="2735" y="4156"/>
                  </a:lnTo>
                  <a:cubicBezTo>
                    <a:pt x="2842" y="4047"/>
                    <a:pt x="2950" y="3940"/>
                    <a:pt x="3058" y="3822"/>
                  </a:cubicBezTo>
                  <a:cubicBezTo>
                    <a:pt x="3097" y="3783"/>
                    <a:pt x="3136" y="3734"/>
                    <a:pt x="3175" y="3695"/>
                  </a:cubicBezTo>
                  <a:cubicBezTo>
                    <a:pt x="3234" y="3636"/>
                    <a:pt x="3293" y="3568"/>
                    <a:pt x="3342" y="3509"/>
                  </a:cubicBezTo>
                  <a:cubicBezTo>
                    <a:pt x="3469" y="3352"/>
                    <a:pt x="3587" y="3185"/>
                    <a:pt x="3685" y="3019"/>
                  </a:cubicBezTo>
                  <a:cubicBezTo>
                    <a:pt x="3734" y="2921"/>
                    <a:pt x="3783" y="2823"/>
                    <a:pt x="3813" y="2715"/>
                  </a:cubicBezTo>
                  <a:cubicBezTo>
                    <a:pt x="3832" y="2656"/>
                    <a:pt x="3852" y="2607"/>
                    <a:pt x="3861" y="2558"/>
                  </a:cubicBezTo>
                  <a:cubicBezTo>
                    <a:pt x="3871" y="2519"/>
                    <a:pt x="3881" y="2470"/>
                    <a:pt x="3881" y="2431"/>
                  </a:cubicBezTo>
                  <a:cubicBezTo>
                    <a:pt x="3959" y="1950"/>
                    <a:pt x="3783" y="1627"/>
                    <a:pt x="3508" y="1373"/>
                  </a:cubicBezTo>
                  <a:cubicBezTo>
                    <a:pt x="3469" y="1333"/>
                    <a:pt x="3430" y="1304"/>
                    <a:pt x="3381" y="1264"/>
                  </a:cubicBezTo>
                  <a:cubicBezTo>
                    <a:pt x="3234" y="1157"/>
                    <a:pt x="3077" y="1059"/>
                    <a:pt x="2920" y="970"/>
                  </a:cubicBezTo>
                  <a:cubicBezTo>
                    <a:pt x="2881" y="951"/>
                    <a:pt x="2833" y="922"/>
                    <a:pt x="2793" y="902"/>
                  </a:cubicBezTo>
                  <a:cubicBezTo>
                    <a:pt x="2774" y="883"/>
                    <a:pt x="2754" y="872"/>
                    <a:pt x="2735" y="863"/>
                  </a:cubicBezTo>
                  <a:cubicBezTo>
                    <a:pt x="2225" y="539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26"/>
            <p:cNvSpPr/>
            <p:nvPr/>
          </p:nvSpPr>
          <p:spPr>
            <a:xfrm>
              <a:off x="1034774" y="1578020"/>
              <a:ext cx="111877" cy="21121"/>
            </a:xfrm>
            <a:custGeom>
              <a:avLst/>
              <a:gdLst/>
              <a:ahLst/>
              <a:cxnLst/>
              <a:rect l="l" t="t" r="r" b="b"/>
              <a:pathLst>
                <a:path w="678" h="128" extrusionOk="0">
                  <a:moveTo>
                    <a:pt x="344" y="1"/>
                  </a:moveTo>
                  <a:cubicBezTo>
                    <a:pt x="138" y="1"/>
                    <a:pt x="1" y="49"/>
                    <a:pt x="1" y="49"/>
                  </a:cubicBezTo>
                  <a:cubicBezTo>
                    <a:pt x="1" y="49"/>
                    <a:pt x="138" y="128"/>
                    <a:pt x="344" y="128"/>
                  </a:cubicBezTo>
                  <a:cubicBezTo>
                    <a:pt x="549" y="128"/>
                    <a:pt x="677" y="49"/>
                    <a:pt x="677" y="49"/>
                  </a:cubicBezTo>
                  <a:cubicBezTo>
                    <a:pt x="677" y="49"/>
                    <a:pt x="549" y="1"/>
                    <a:pt x="344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26"/>
            <p:cNvSpPr/>
            <p:nvPr/>
          </p:nvSpPr>
          <p:spPr>
            <a:xfrm>
              <a:off x="1034774" y="1586105"/>
              <a:ext cx="111877" cy="59569"/>
            </a:xfrm>
            <a:custGeom>
              <a:avLst/>
              <a:gdLst/>
              <a:ahLst/>
              <a:cxnLst/>
              <a:rect l="l" t="t" r="r" b="b"/>
              <a:pathLst>
                <a:path w="678" h="361" extrusionOk="0">
                  <a:moveTo>
                    <a:pt x="1" y="0"/>
                  </a:moveTo>
                  <a:lnTo>
                    <a:pt x="1" y="324"/>
                  </a:lnTo>
                  <a:cubicBezTo>
                    <a:pt x="113" y="348"/>
                    <a:pt x="226" y="360"/>
                    <a:pt x="339" y="360"/>
                  </a:cubicBezTo>
                  <a:cubicBezTo>
                    <a:pt x="451" y="360"/>
                    <a:pt x="564" y="348"/>
                    <a:pt x="677" y="324"/>
                  </a:cubicBezTo>
                  <a:lnTo>
                    <a:pt x="677" y="0"/>
                  </a:lnTo>
                  <a:cubicBezTo>
                    <a:pt x="564" y="39"/>
                    <a:pt x="451" y="59"/>
                    <a:pt x="339" y="59"/>
                  </a:cubicBezTo>
                  <a:cubicBezTo>
                    <a:pt x="226" y="59"/>
                    <a:pt x="113" y="39"/>
                    <a:pt x="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26"/>
            <p:cNvSpPr/>
            <p:nvPr/>
          </p:nvSpPr>
          <p:spPr>
            <a:xfrm>
              <a:off x="1052595" y="1485780"/>
              <a:ext cx="79370" cy="102141"/>
            </a:xfrm>
            <a:custGeom>
              <a:avLst/>
              <a:gdLst/>
              <a:ahLst/>
              <a:cxnLst/>
              <a:rect l="l" t="t" r="r" b="b"/>
              <a:pathLst>
                <a:path w="481" h="619" extrusionOk="0">
                  <a:moveTo>
                    <a:pt x="245" y="1"/>
                  </a:moveTo>
                  <a:cubicBezTo>
                    <a:pt x="197" y="1"/>
                    <a:pt x="167" y="11"/>
                    <a:pt x="128" y="50"/>
                  </a:cubicBezTo>
                  <a:cubicBezTo>
                    <a:pt x="1" y="187"/>
                    <a:pt x="20" y="608"/>
                    <a:pt x="20" y="618"/>
                  </a:cubicBezTo>
                  <a:lnTo>
                    <a:pt x="69" y="618"/>
                  </a:lnTo>
                  <a:cubicBezTo>
                    <a:pt x="69" y="618"/>
                    <a:pt x="49" y="207"/>
                    <a:pt x="167" y="79"/>
                  </a:cubicBezTo>
                  <a:cubicBezTo>
                    <a:pt x="187" y="50"/>
                    <a:pt x="216" y="40"/>
                    <a:pt x="245" y="40"/>
                  </a:cubicBezTo>
                  <a:cubicBezTo>
                    <a:pt x="275" y="40"/>
                    <a:pt x="295" y="50"/>
                    <a:pt x="314" y="79"/>
                  </a:cubicBezTo>
                  <a:cubicBezTo>
                    <a:pt x="432" y="207"/>
                    <a:pt x="393" y="618"/>
                    <a:pt x="393" y="618"/>
                  </a:cubicBezTo>
                  <a:lnTo>
                    <a:pt x="441" y="618"/>
                  </a:lnTo>
                  <a:cubicBezTo>
                    <a:pt x="441" y="608"/>
                    <a:pt x="480" y="187"/>
                    <a:pt x="353" y="50"/>
                  </a:cubicBezTo>
                  <a:cubicBezTo>
                    <a:pt x="324" y="11"/>
                    <a:pt x="285" y="1"/>
                    <a:pt x="245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26"/>
            <p:cNvSpPr/>
            <p:nvPr/>
          </p:nvSpPr>
          <p:spPr>
            <a:xfrm>
              <a:off x="942699" y="1757385"/>
              <a:ext cx="302463" cy="22936"/>
            </a:xfrm>
            <a:custGeom>
              <a:avLst/>
              <a:gdLst/>
              <a:ahLst/>
              <a:cxnLst/>
              <a:rect l="l" t="t" r="r" b="b"/>
              <a:pathLst>
                <a:path w="1833" h="139" extrusionOk="0">
                  <a:moveTo>
                    <a:pt x="177" y="1"/>
                  </a:moveTo>
                  <a:cubicBezTo>
                    <a:pt x="157" y="20"/>
                    <a:pt x="127" y="31"/>
                    <a:pt x="98" y="50"/>
                  </a:cubicBezTo>
                  <a:cubicBezTo>
                    <a:pt x="69" y="70"/>
                    <a:pt x="29" y="89"/>
                    <a:pt x="0" y="109"/>
                  </a:cubicBezTo>
                  <a:cubicBezTo>
                    <a:pt x="304" y="129"/>
                    <a:pt x="647" y="138"/>
                    <a:pt x="1029" y="138"/>
                  </a:cubicBezTo>
                  <a:cubicBezTo>
                    <a:pt x="1313" y="138"/>
                    <a:pt x="1588" y="129"/>
                    <a:pt x="1832" y="118"/>
                  </a:cubicBezTo>
                  <a:cubicBezTo>
                    <a:pt x="1793" y="99"/>
                    <a:pt x="1745" y="70"/>
                    <a:pt x="1705" y="50"/>
                  </a:cubicBezTo>
                  <a:cubicBezTo>
                    <a:pt x="1686" y="31"/>
                    <a:pt x="1666" y="20"/>
                    <a:pt x="1647" y="11"/>
                  </a:cubicBezTo>
                  <a:cubicBezTo>
                    <a:pt x="1451" y="20"/>
                    <a:pt x="1244" y="20"/>
                    <a:pt x="1029" y="20"/>
                  </a:cubicBezTo>
                  <a:cubicBezTo>
                    <a:pt x="715" y="20"/>
                    <a:pt x="432" y="11"/>
                    <a:pt x="17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26"/>
            <p:cNvSpPr/>
            <p:nvPr/>
          </p:nvSpPr>
          <p:spPr>
            <a:xfrm>
              <a:off x="845674" y="1822069"/>
              <a:ext cx="496515" cy="31022"/>
            </a:xfrm>
            <a:custGeom>
              <a:avLst/>
              <a:gdLst/>
              <a:ahLst/>
              <a:cxnLst/>
              <a:rect l="l" t="t" r="r" b="b"/>
              <a:pathLst>
                <a:path w="3009" h="188" extrusionOk="0">
                  <a:moveTo>
                    <a:pt x="127" y="1"/>
                  </a:moveTo>
                  <a:cubicBezTo>
                    <a:pt x="88" y="31"/>
                    <a:pt x="40" y="70"/>
                    <a:pt x="0" y="99"/>
                  </a:cubicBezTo>
                  <a:cubicBezTo>
                    <a:pt x="421" y="148"/>
                    <a:pt x="961" y="187"/>
                    <a:pt x="1617" y="187"/>
                  </a:cubicBezTo>
                  <a:cubicBezTo>
                    <a:pt x="2146" y="187"/>
                    <a:pt x="2616" y="168"/>
                    <a:pt x="3008" y="129"/>
                  </a:cubicBezTo>
                  <a:cubicBezTo>
                    <a:pt x="2969" y="89"/>
                    <a:pt x="2930" y="60"/>
                    <a:pt x="2881" y="20"/>
                  </a:cubicBezTo>
                  <a:cubicBezTo>
                    <a:pt x="2518" y="50"/>
                    <a:pt x="2097" y="70"/>
                    <a:pt x="1617" y="70"/>
                  </a:cubicBezTo>
                  <a:cubicBezTo>
                    <a:pt x="1020" y="70"/>
                    <a:pt x="530" y="40"/>
                    <a:pt x="12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26"/>
            <p:cNvSpPr/>
            <p:nvPr/>
          </p:nvSpPr>
          <p:spPr>
            <a:xfrm>
              <a:off x="780990" y="1909524"/>
              <a:ext cx="147189" cy="95541"/>
            </a:xfrm>
            <a:custGeom>
              <a:avLst/>
              <a:gdLst/>
              <a:ahLst/>
              <a:cxnLst/>
              <a:rect l="l" t="t" r="r" b="b"/>
              <a:pathLst>
                <a:path w="892" h="579" extrusionOk="0">
                  <a:moveTo>
                    <a:pt x="230" y="1"/>
                  </a:moveTo>
                  <a:cubicBezTo>
                    <a:pt x="192" y="1"/>
                    <a:pt x="156" y="19"/>
                    <a:pt x="127" y="69"/>
                  </a:cubicBezTo>
                  <a:cubicBezTo>
                    <a:pt x="0" y="314"/>
                    <a:pt x="441" y="579"/>
                    <a:pt x="441" y="579"/>
                  </a:cubicBezTo>
                  <a:cubicBezTo>
                    <a:pt x="441" y="579"/>
                    <a:pt x="892" y="314"/>
                    <a:pt x="755" y="69"/>
                  </a:cubicBezTo>
                  <a:cubicBezTo>
                    <a:pt x="728" y="19"/>
                    <a:pt x="694" y="1"/>
                    <a:pt x="657" y="1"/>
                  </a:cubicBezTo>
                  <a:cubicBezTo>
                    <a:pt x="557" y="1"/>
                    <a:pt x="441" y="137"/>
                    <a:pt x="441" y="137"/>
                  </a:cubicBezTo>
                  <a:cubicBezTo>
                    <a:pt x="441" y="137"/>
                    <a:pt x="331" y="1"/>
                    <a:pt x="23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26"/>
            <p:cNvSpPr/>
            <p:nvPr/>
          </p:nvSpPr>
          <p:spPr>
            <a:xfrm>
              <a:off x="1244996" y="1909524"/>
              <a:ext cx="147354" cy="95541"/>
            </a:xfrm>
            <a:custGeom>
              <a:avLst/>
              <a:gdLst/>
              <a:ahLst/>
              <a:cxnLst/>
              <a:rect l="l" t="t" r="r" b="b"/>
              <a:pathLst>
                <a:path w="893" h="579" extrusionOk="0">
                  <a:moveTo>
                    <a:pt x="230" y="1"/>
                  </a:moveTo>
                  <a:cubicBezTo>
                    <a:pt x="193" y="1"/>
                    <a:pt x="157" y="19"/>
                    <a:pt x="128" y="69"/>
                  </a:cubicBezTo>
                  <a:cubicBezTo>
                    <a:pt x="0" y="314"/>
                    <a:pt x="442" y="579"/>
                    <a:pt x="442" y="579"/>
                  </a:cubicBezTo>
                  <a:cubicBezTo>
                    <a:pt x="442" y="579"/>
                    <a:pt x="893" y="314"/>
                    <a:pt x="755" y="69"/>
                  </a:cubicBezTo>
                  <a:cubicBezTo>
                    <a:pt x="729" y="19"/>
                    <a:pt x="694" y="1"/>
                    <a:pt x="658" y="1"/>
                  </a:cubicBezTo>
                  <a:cubicBezTo>
                    <a:pt x="557" y="1"/>
                    <a:pt x="442" y="137"/>
                    <a:pt x="442" y="137"/>
                  </a:cubicBezTo>
                  <a:cubicBezTo>
                    <a:pt x="442" y="137"/>
                    <a:pt x="331" y="1"/>
                    <a:pt x="23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26"/>
            <p:cNvSpPr/>
            <p:nvPr/>
          </p:nvSpPr>
          <p:spPr>
            <a:xfrm>
              <a:off x="1086587" y="1909524"/>
              <a:ext cx="147354" cy="95541"/>
            </a:xfrm>
            <a:custGeom>
              <a:avLst/>
              <a:gdLst/>
              <a:ahLst/>
              <a:cxnLst/>
              <a:rect l="l" t="t" r="r" b="b"/>
              <a:pathLst>
                <a:path w="893" h="579" extrusionOk="0">
                  <a:moveTo>
                    <a:pt x="230" y="1"/>
                  </a:moveTo>
                  <a:cubicBezTo>
                    <a:pt x="193" y="1"/>
                    <a:pt x="157" y="19"/>
                    <a:pt x="128" y="69"/>
                  </a:cubicBezTo>
                  <a:cubicBezTo>
                    <a:pt x="0" y="314"/>
                    <a:pt x="441" y="579"/>
                    <a:pt x="441" y="579"/>
                  </a:cubicBezTo>
                  <a:cubicBezTo>
                    <a:pt x="441" y="579"/>
                    <a:pt x="892" y="314"/>
                    <a:pt x="755" y="69"/>
                  </a:cubicBezTo>
                  <a:cubicBezTo>
                    <a:pt x="729" y="19"/>
                    <a:pt x="694" y="1"/>
                    <a:pt x="657" y="1"/>
                  </a:cubicBezTo>
                  <a:cubicBezTo>
                    <a:pt x="557" y="1"/>
                    <a:pt x="441" y="137"/>
                    <a:pt x="441" y="137"/>
                  </a:cubicBezTo>
                  <a:cubicBezTo>
                    <a:pt x="441" y="137"/>
                    <a:pt x="331" y="1"/>
                    <a:pt x="23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26"/>
            <p:cNvSpPr/>
            <p:nvPr/>
          </p:nvSpPr>
          <p:spPr>
            <a:xfrm>
              <a:off x="936264" y="1909524"/>
              <a:ext cx="147189" cy="95541"/>
            </a:xfrm>
            <a:custGeom>
              <a:avLst/>
              <a:gdLst/>
              <a:ahLst/>
              <a:cxnLst/>
              <a:rect l="l" t="t" r="r" b="b"/>
              <a:pathLst>
                <a:path w="892" h="579" extrusionOk="0">
                  <a:moveTo>
                    <a:pt x="225" y="1"/>
                  </a:moveTo>
                  <a:cubicBezTo>
                    <a:pt x="188" y="1"/>
                    <a:pt x="153" y="19"/>
                    <a:pt x="127" y="69"/>
                  </a:cubicBezTo>
                  <a:cubicBezTo>
                    <a:pt x="0" y="314"/>
                    <a:pt x="441" y="579"/>
                    <a:pt x="441" y="579"/>
                  </a:cubicBezTo>
                  <a:cubicBezTo>
                    <a:pt x="441" y="579"/>
                    <a:pt x="892" y="314"/>
                    <a:pt x="754" y="69"/>
                  </a:cubicBezTo>
                  <a:cubicBezTo>
                    <a:pt x="728" y="19"/>
                    <a:pt x="693" y="1"/>
                    <a:pt x="657" y="1"/>
                  </a:cubicBezTo>
                  <a:cubicBezTo>
                    <a:pt x="556" y="1"/>
                    <a:pt x="441" y="137"/>
                    <a:pt x="441" y="137"/>
                  </a:cubicBezTo>
                  <a:cubicBezTo>
                    <a:pt x="441" y="137"/>
                    <a:pt x="325" y="1"/>
                    <a:pt x="22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26"/>
            <p:cNvSpPr/>
            <p:nvPr/>
          </p:nvSpPr>
          <p:spPr>
            <a:xfrm>
              <a:off x="808381" y="2102585"/>
              <a:ext cx="115012" cy="88445"/>
            </a:xfrm>
            <a:custGeom>
              <a:avLst/>
              <a:gdLst/>
              <a:ahLst/>
              <a:cxnLst/>
              <a:rect l="l" t="t" r="r" b="b"/>
              <a:pathLst>
                <a:path w="697" h="536" extrusionOk="0">
                  <a:moveTo>
                    <a:pt x="492" y="1"/>
                  </a:moveTo>
                  <a:cubicBezTo>
                    <a:pt x="392" y="1"/>
                    <a:pt x="275" y="134"/>
                    <a:pt x="275" y="134"/>
                  </a:cubicBezTo>
                  <a:cubicBezTo>
                    <a:pt x="275" y="134"/>
                    <a:pt x="164" y="3"/>
                    <a:pt x="64" y="3"/>
                  </a:cubicBezTo>
                  <a:cubicBezTo>
                    <a:pt x="42" y="3"/>
                    <a:pt x="20" y="9"/>
                    <a:pt x="1" y="25"/>
                  </a:cubicBezTo>
                  <a:cubicBezTo>
                    <a:pt x="89" y="202"/>
                    <a:pt x="207" y="378"/>
                    <a:pt x="344" y="535"/>
                  </a:cubicBezTo>
                  <a:cubicBezTo>
                    <a:pt x="462" y="447"/>
                    <a:pt x="697" y="251"/>
                    <a:pt x="589" y="65"/>
                  </a:cubicBezTo>
                  <a:cubicBezTo>
                    <a:pt x="563" y="18"/>
                    <a:pt x="529" y="1"/>
                    <a:pt x="492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26"/>
            <p:cNvSpPr/>
            <p:nvPr/>
          </p:nvSpPr>
          <p:spPr>
            <a:xfrm>
              <a:off x="1248297" y="2102585"/>
              <a:ext cx="122932" cy="93231"/>
            </a:xfrm>
            <a:custGeom>
              <a:avLst/>
              <a:gdLst/>
              <a:ahLst/>
              <a:cxnLst/>
              <a:rect l="l" t="t" r="r" b="b"/>
              <a:pathLst>
                <a:path w="745" h="565" extrusionOk="0">
                  <a:moveTo>
                    <a:pt x="208" y="1"/>
                  </a:moveTo>
                  <a:cubicBezTo>
                    <a:pt x="172" y="1"/>
                    <a:pt x="137" y="18"/>
                    <a:pt x="108" y="65"/>
                  </a:cubicBezTo>
                  <a:cubicBezTo>
                    <a:pt x="0" y="271"/>
                    <a:pt x="314" y="506"/>
                    <a:pt x="402" y="565"/>
                  </a:cubicBezTo>
                  <a:cubicBezTo>
                    <a:pt x="529" y="408"/>
                    <a:pt x="647" y="241"/>
                    <a:pt x="745" y="75"/>
                  </a:cubicBezTo>
                  <a:lnTo>
                    <a:pt x="735" y="65"/>
                  </a:lnTo>
                  <a:cubicBezTo>
                    <a:pt x="709" y="18"/>
                    <a:pt x="675" y="1"/>
                    <a:pt x="639" y="1"/>
                  </a:cubicBezTo>
                  <a:cubicBezTo>
                    <a:pt x="538" y="1"/>
                    <a:pt x="422" y="134"/>
                    <a:pt x="422" y="134"/>
                  </a:cubicBezTo>
                  <a:cubicBezTo>
                    <a:pt x="422" y="134"/>
                    <a:pt x="310" y="1"/>
                    <a:pt x="20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26"/>
            <p:cNvSpPr/>
            <p:nvPr/>
          </p:nvSpPr>
          <p:spPr>
            <a:xfrm>
              <a:off x="1086587" y="2102585"/>
              <a:ext cx="147354" cy="94881"/>
            </a:xfrm>
            <a:custGeom>
              <a:avLst/>
              <a:gdLst/>
              <a:ahLst/>
              <a:cxnLst/>
              <a:rect l="l" t="t" r="r" b="b"/>
              <a:pathLst>
                <a:path w="893" h="575" extrusionOk="0">
                  <a:moveTo>
                    <a:pt x="228" y="1"/>
                  </a:moveTo>
                  <a:cubicBezTo>
                    <a:pt x="192" y="1"/>
                    <a:pt x="156" y="18"/>
                    <a:pt x="128" y="65"/>
                  </a:cubicBezTo>
                  <a:cubicBezTo>
                    <a:pt x="0" y="310"/>
                    <a:pt x="441" y="574"/>
                    <a:pt x="441" y="574"/>
                  </a:cubicBezTo>
                  <a:cubicBezTo>
                    <a:pt x="441" y="574"/>
                    <a:pt x="892" y="310"/>
                    <a:pt x="755" y="65"/>
                  </a:cubicBezTo>
                  <a:cubicBezTo>
                    <a:pt x="729" y="18"/>
                    <a:pt x="695" y="1"/>
                    <a:pt x="659" y="1"/>
                  </a:cubicBezTo>
                  <a:cubicBezTo>
                    <a:pt x="558" y="1"/>
                    <a:pt x="441" y="134"/>
                    <a:pt x="441" y="134"/>
                  </a:cubicBezTo>
                  <a:cubicBezTo>
                    <a:pt x="441" y="134"/>
                    <a:pt x="330" y="1"/>
                    <a:pt x="22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26"/>
            <p:cNvSpPr/>
            <p:nvPr/>
          </p:nvSpPr>
          <p:spPr>
            <a:xfrm>
              <a:off x="936264" y="2102585"/>
              <a:ext cx="147189" cy="94881"/>
            </a:xfrm>
            <a:custGeom>
              <a:avLst/>
              <a:gdLst/>
              <a:ahLst/>
              <a:cxnLst/>
              <a:rect l="l" t="t" r="r" b="b"/>
              <a:pathLst>
                <a:path w="892" h="575" extrusionOk="0">
                  <a:moveTo>
                    <a:pt x="223" y="1"/>
                  </a:moveTo>
                  <a:cubicBezTo>
                    <a:pt x="187" y="1"/>
                    <a:pt x="153" y="18"/>
                    <a:pt x="127" y="65"/>
                  </a:cubicBezTo>
                  <a:cubicBezTo>
                    <a:pt x="0" y="310"/>
                    <a:pt x="441" y="574"/>
                    <a:pt x="441" y="574"/>
                  </a:cubicBezTo>
                  <a:cubicBezTo>
                    <a:pt x="441" y="574"/>
                    <a:pt x="892" y="310"/>
                    <a:pt x="754" y="65"/>
                  </a:cubicBezTo>
                  <a:cubicBezTo>
                    <a:pt x="728" y="18"/>
                    <a:pt x="694" y="1"/>
                    <a:pt x="658" y="1"/>
                  </a:cubicBezTo>
                  <a:cubicBezTo>
                    <a:pt x="557" y="1"/>
                    <a:pt x="441" y="134"/>
                    <a:pt x="441" y="134"/>
                  </a:cubicBezTo>
                  <a:cubicBezTo>
                    <a:pt x="441" y="134"/>
                    <a:pt x="324" y="1"/>
                    <a:pt x="22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26"/>
            <p:cNvSpPr/>
            <p:nvPr/>
          </p:nvSpPr>
          <p:spPr>
            <a:xfrm>
              <a:off x="780990" y="2017770"/>
              <a:ext cx="622583" cy="47028"/>
            </a:xfrm>
            <a:custGeom>
              <a:avLst/>
              <a:gdLst/>
              <a:ahLst/>
              <a:cxnLst/>
              <a:rect l="l" t="t" r="r" b="b"/>
              <a:pathLst>
                <a:path w="3773" h="285" extrusionOk="0">
                  <a:moveTo>
                    <a:pt x="3773" y="1"/>
                  </a:moveTo>
                  <a:lnTo>
                    <a:pt x="3773" y="1"/>
                  </a:lnTo>
                  <a:cubicBezTo>
                    <a:pt x="3254" y="89"/>
                    <a:pt x="2587" y="167"/>
                    <a:pt x="1950" y="167"/>
                  </a:cubicBezTo>
                  <a:cubicBezTo>
                    <a:pt x="1235" y="167"/>
                    <a:pt x="510" y="108"/>
                    <a:pt x="0" y="50"/>
                  </a:cubicBezTo>
                  <a:lnTo>
                    <a:pt x="0" y="50"/>
                  </a:lnTo>
                  <a:cubicBezTo>
                    <a:pt x="0" y="89"/>
                    <a:pt x="10" y="128"/>
                    <a:pt x="20" y="167"/>
                  </a:cubicBezTo>
                  <a:cubicBezTo>
                    <a:pt x="539" y="226"/>
                    <a:pt x="1245" y="285"/>
                    <a:pt x="1950" y="285"/>
                  </a:cubicBezTo>
                  <a:cubicBezTo>
                    <a:pt x="2577" y="285"/>
                    <a:pt x="3234" y="206"/>
                    <a:pt x="3753" y="128"/>
                  </a:cubicBezTo>
                  <a:cubicBezTo>
                    <a:pt x="3763" y="89"/>
                    <a:pt x="3773" y="40"/>
                    <a:pt x="377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26"/>
            <p:cNvSpPr/>
            <p:nvPr/>
          </p:nvSpPr>
          <p:spPr>
            <a:xfrm>
              <a:off x="897322" y="2226342"/>
              <a:ext cx="389919" cy="29372"/>
            </a:xfrm>
            <a:custGeom>
              <a:avLst/>
              <a:gdLst/>
              <a:ahLst/>
              <a:cxnLst/>
              <a:rect l="l" t="t" r="r" b="b"/>
              <a:pathLst>
                <a:path w="2363" h="178" extrusionOk="0">
                  <a:moveTo>
                    <a:pt x="2362" y="1"/>
                  </a:moveTo>
                  <a:lnTo>
                    <a:pt x="2362" y="1"/>
                  </a:lnTo>
                  <a:cubicBezTo>
                    <a:pt x="2009" y="40"/>
                    <a:pt x="1617" y="59"/>
                    <a:pt x="1245" y="59"/>
                  </a:cubicBezTo>
                  <a:cubicBezTo>
                    <a:pt x="814" y="59"/>
                    <a:pt x="383" y="40"/>
                    <a:pt x="1" y="11"/>
                  </a:cubicBezTo>
                  <a:lnTo>
                    <a:pt x="1" y="11"/>
                  </a:lnTo>
                  <a:cubicBezTo>
                    <a:pt x="40" y="59"/>
                    <a:pt x="79" y="99"/>
                    <a:pt x="119" y="138"/>
                  </a:cubicBezTo>
                  <a:cubicBezTo>
                    <a:pt x="471" y="157"/>
                    <a:pt x="853" y="177"/>
                    <a:pt x="1245" y="177"/>
                  </a:cubicBezTo>
                  <a:cubicBezTo>
                    <a:pt x="1578" y="177"/>
                    <a:pt x="1922" y="157"/>
                    <a:pt x="2245" y="128"/>
                  </a:cubicBezTo>
                  <a:cubicBezTo>
                    <a:pt x="2284" y="89"/>
                    <a:pt x="2323" y="40"/>
                    <a:pt x="2362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26"/>
            <p:cNvSpPr/>
            <p:nvPr/>
          </p:nvSpPr>
          <p:spPr>
            <a:xfrm>
              <a:off x="968606" y="2302412"/>
              <a:ext cx="245865" cy="22771"/>
            </a:xfrm>
            <a:custGeom>
              <a:avLst/>
              <a:gdLst/>
              <a:ahLst/>
              <a:cxnLst/>
              <a:rect l="l" t="t" r="r" b="b"/>
              <a:pathLst>
                <a:path w="1490" h="138" extrusionOk="0">
                  <a:moveTo>
                    <a:pt x="0" y="1"/>
                  </a:moveTo>
                  <a:cubicBezTo>
                    <a:pt x="39" y="40"/>
                    <a:pt x="88" y="79"/>
                    <a:pt x="127" y="118"/>
                  </a:cubicBezTo>
                  <a:cubicBezTo>
                    <a:pt x="343" y="128"/>
                    <a:pt x="578" y="138"/>
                    <a:pt x="813" y="138"/>
                  </a:cubicBezTo>
                  <a:cubicBezTo>
                    <a:pt x="1000" y="138"/>
                    <a:pt x="1185" y="128"/>
                    <a:pt x="1372" y="118"/>
                  </a:cubicBezTo>
                  <a:lnTo>
                    <a:pt x="1490" y="1"/>
                  </a:lnTo>
                  <a:lnTo>
                    <a:pt x="1490" y="1"/>
                  </a:lnTo>
                  <a:cubicBezTo>
                    <a:pt x="1264" y="10"/>
                    <a:pt x="1039" y="20"/>
                    <a:pt x="813" y="20"/>
                  </a:cubicBezTo>
                  <a:cubicBezTo>
                    <a:pt x="539" y="20"/>
                    <a:pt x="264" y="10"/>
                    <a:pt x="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26"/>
            <p:cNvSpPr/>
            <p:nvPr/>
          </p:nvSpPr>
          <p:spPr>
            <a:xfrm>
              <a:off x="1084937" y="-76200"/>
              <a:ext cx="11386" cy="1571885"/>
            </a:xfrm>
            <a:custGeom>
              <a:avLst/>
              <a:gdLst/>
              <a:ahLst/>
              <a:cxnLst/>
              <a:rect l="l" t="t" r="r" b="b"/>
              <a:pathLst>
                <a:path w="69" h="9526" extrusionOk="0">
                  <a:moveTo>
                    <a:pt x="1" y="1"/>
                  </a:moveTo>
                  <a:lnTo>
                    <a:pt x="1" y="9496"/>
                  </a:lnTo>
                  <a:cubicBezTo>
                    <a:pt x="1" y="9516"/>
                    <a:pt x="20" y="9525"/>
                    <a:pt x="40" y="9525"/>
                  </a:cubicBezTo>
                  <a:cubicBezTo>
                    <a:pt x="59" y="9525"/>
                    <a:pt x="69" y="9516"/>
                    <a:pt x="69" y="949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26"/>
            <p:cNvSpPr/>
            <p:nvPr/>
          </p:nvSpPr>
          <p:spPr>
            <a:xfrm>
              <a:off x="1878798" y="2184265"/>
              <a:ext cx="642219" cy="663175"/>
            </a:xfrm>
            <a:custGeom>
              <a:avLst/>
              <a:gdLst/>
              <a:ahLst/>
              <a:cxnLst/>
              <a:rect l="l" t="t" r="r" b="b"/>
              <a:pathLst>
                <a:path w="3892" h="4019" extrusionOk="0">
                  <a:moveTo>
                    <a:pt x="1863" y="1"/>
                  </a:moveTo>
                  <a:cubicBezTo>
                    <a:pt x="1265" y="31"/>
                    <a:pt x="726" y="334"/>
                    <a:pt x="393" y="795"/>
                  </a:cubicBezTo>
                  <a:cubicBezTo>
                    <a:pt x="383" y="804"/>
                    <a:pt x="383" y="804"/>
                    <a:pt x="383" y="815"/>
                  </a:cubicBezTo>
                  <a:cubicBezTo>
                    <a:pt x="364" y="834"/>
                    <a:pt x="344" y="863"/>
                    <a:pt x="324" y="893"/>
                  </a:cubicBezTo>
                  <a:lnTo>
                    <a:pt x="236" y="1040"/>
                  </a:lnTo>
                  <a:cubicBezTo>
                    <a:pt x="216" y="1069"/>
                    <a:pt x="197" y="1109"/>
                    <a:pt x="187" y="1148"/>
                  </a:cubicBezTo>
                  <a:cubicBezTo>
                    <a:pt x="158" y="1207"/>
                    <a:pt x="128" y="1265"/>
                    <a:pt x="109" y="1334"/>
                  </a:cubicBezTo>
                  <a:cubicBezTo>
                    <a:pt x="89" y="1392"/>
                    <a:pt x="70" y="1451"/>
                    <a:pt x="60" y="1510"/>
                  </a:cubicBezTo>
                  <a:cubicBezTo>
                    <a:pt x="31" y="1618"/>
                    <a:pt x="11" y="1726"/>
                    <a:pt x="1" y="1843"/>
                  </a:cubicBezTo>
                  <a:lnTo>
                    <a:pt x="1" y="2010"/>
                  </a:lnTo>
                  <a:lnTo>
                    <a:pt x="1" y="2069"/>
                  </a:lnTo>
                  <a:cubicBezTo>
                    <a:pt x="1" y="2117"/>
                    <a:pt x="1" y="2176"/>
                    <a:pt x="11" y="2226"/>
                  </a:cubicBezTo>
                  <a:lnTo>
                    <a:pt x="11" y="2235"/>
                  </a:lnTo>
                  <a:cubicBezTo>
                    <a:pt x="20" y="2304"/>
                    <a:pt x="31" y="2382"/>
                    <a:pt x="40" y="2451"/>
                  </a:cubicBezTo>
                  <a:cubicBezTo>
                    <a:pt x="50" y="2470"/>
                    <a:pt x="50" y="2490"/>
                    <a:pt x="60" y="2509"/>
                  </a:cubicBezTo>
                  <a:cubicBezTo>
                    <a:pt x="99" y="2657"/>
                    <a:pt x="148" y="2794"/>
                    <a:pt x="216" y="2931"/>
                  </a:cubicBezTo>
                  <a:cubicBezTo>
                    <a:pt x="255" y="3010"/>
                    <a:pt x="295" y="3078"/>
                    <a:pt x="344" y="3147"/>
                  </a:cubicBezTo>
                  <a:cubicBezTo>
                    <a:pt x="344" y="3156"/>
                    <a:pt x="353" y="3166"/>
                    <a:pt x="364" y="3176"/>
                  </a:cubicBezTo>
                  <a:cubicBezTo>
                    <a:pt x="716" y="3685"/>
                    <a:pt x="1285" y="4019"/>
                    <a:pt x="1941" y="4019"/>
                  </a:cubicBezTo>
                  <a:cubicBezTo>
                    <a:pt x="2598" y="4019"/>
                    <a:pt x="3186" y="3676"/>
                    <a:pt x="3528" y="3166"/>
                  </a:cubicBezTo>
                  <a:cubicBezTo>
                    <a:pt x="3558" y="3127"/>
                    <a:pt x="3578" y="3097"/>
                    <a:pt x="3597" y="3058"/>
                  </a:cubicBezTo>
                  <a:cubicBezTo>
                    <a:pt x="3724" y="2862"/>
                    <a:pt x="3813" y="2627"/>
                    <a:pt x="3852" y="2382"/>
                  </a:cubicBezTo>
                  <a:cubicBezTo>
                    <a:pt x="3862" y="2353"/>
                    <a:pt x="3862" y="2313"/>
                    <a:pt x="3872" y="2284"/>
                  </a:cubicBezTo>
                  <a:cubicBezTo>
                    <a:pt x="3872" y="2245"/>
                    <a:pt x="3881" y="2206"/>
                    <a:pt x="3881" y="2176"/>
                  </a:cubicBezTo>
                  <a:lnTo>
                    <a:pt x="3881" y="2128"/>
                  </a:lnTo>
                  <a:cubicBezTo>
                    <a:pt x="3891" y="2088"/>
                    <a:pt x="3891" y="2049"/>
                    <a:pt x="3891" y="2010"/>
                  </a:cubicBezTo>
                  <a:cubicBezTo>
                    <a:pt x="3891" y="1941"/>
                    <a:pt x="3881" y="1882"/>
                    <a:pt x="3881" y="1814"/>
                  </a:cubicBezTo>
                  <a:cubicBezTo>
                    <a:pt x="3872" y="1686"/>
                    <a:pt x="3842" y="1559"/>
                    <a:pt x="3813" y="1442"/>
                  </a:cubicBezTo>
                  <a:cubicBezTo>
                    <a:pt x="3793" y="1392"/>
                    <a:pt x="3783" y="1344"/>
                    <a:pt x="3764" y="1294"/>
                  </a:cubicBezTo>
                  <a:cubicBezTo>
                    <a:pt x="3754" y="1265"/>
                    <a:pt x="3735" y="1226"/>
                    <a:pt x="3724" y="1196"/>
                  </a:cubicBezTo>
                  <a:cubicBezTo>
                    <a:pt x="3705" y="1167"/>
                    <a:pt x="3695" y="1128"/>
                    <a:pt x="3676" y="1098"/>
                  </a:cubicBezTo>
                  <a:cubicBezTo>
                    <a:pt x="3646" y="1030"/>
                    <a:pt x="3607" y="961"/>
                    <a:pt x="3568" y="902"/>
                  </a:cubicBezTo>
                  <a:lnTo>
                    <a:pt x="3480" y="785"/>
                  </a:lnTo>
                  <a:cubicBezTo>
                    <a:pt x="3480" y="775"/>
                    <a:pt x="3470" y="756"/>
                    <a:pt x="3460" y="746"/>
                  </a:cubicBezTo>
                  <a:cubicBezTo>
                    <a:pt x="3097" y="295"/>
                    <a:pt x="2559" y="1"/>
                    <a:pt x="194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26"/>
            <p:cNvSpPr/>
            <p:nvPr/>
          </p:nvSpPr>
          <p:spPr>
            <a:xfrm>
              <a:off x="1888533" y="2601574"/>
              <a:ext cx="1815" cy="6600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1" y="0"/>
                  </a:moveTo>
                  <a:cubicBezTo>
                    <a:pt x="11" y="10"/>
                    <a:pt x="11" y="30"/>
                    <a:pt x="11" y="39"/>
                  </a:cubicBezTo>
                  <a:cubicBezTo>
                    <a:pt x="11" y="30"/>
                    <a:pt x="11" y="10"/>
                    <a:pt x="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26"/>
            <p:cNvSpPr/>
            <p:nvPr/>
          </p:nvSpPr>
          <p:spPr>
            <a:xfrm>
              <a:off x="1888533" y="2598274"/>
              <a:ext cx="165" cy="16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26"/>
            <p:cNvSpPr/>
            <p:nvPr/>
          </p:nvSpPr>
          <p:spPr>
            <a:xfrm>
              <a:off x="1891834" y="2611144"/>
              <a:ext cx="1815" cy="6765"/>
            </a:xfrm>
            <a:custGeom>
              <a:avLst/>
              <a:gdLst/>
              <a:ahLst/>
              <a:cxnLst/>
              <a:rect l="l" t="t" r="r" b="b"/>
              <a:pathLst>
                <a:path w="11" h="41" extrusionOk="0">
                  <a:moveTo>
                    <a:pt x="0" y="1"/>
                  </a:moveTo>
                  <a:cubicBezTo>
                    <a:pt x="10" y="20"/>
                    <a:pt x="10" y="31"/>
                    <a:pt x="10" y="40"/>
                  </a:cubicBezTo>
                  <a:cubicBezTo>
                    <a:pt x="10" y="31"/>
                    <a:pt x="10" y="20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26"/>
            <p:cNvSpPr/>
            <p:nvPr/>
          </p:nvSpPr>
          <p:spPr>
            <a:xfrm>
              <a:off x="1894969" y="2622530"/>
              <a:ext cx="1815" cy="4950"/>
            </a:xfrm>
            <a:custGeom>
              <a:avLst/>
              <a:gdLst/>
              <a:ahLst/>
              <a:cxnLst/>
              <a:rect l="l" t="t" r="r" b="b"/>
              <a:pathLst>
                <a:path w="11" h="30" extrusionOk="0">
                  <a:moveTo>
                    <a:pt x="1" y="1"/>
                  </a:moveTo>
                  <a:cubicBezTo>
                    <a:pt x="1" y="10"/>
                    <a:pt x="11" y="20"/>
                    <a:pt x="11" y="30"/>
                  </a:cubicBezTo>
                  <a:cubicBezTo>
                    <a:pt x="11" y="2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26"/>
            <p:cNvSpPr/>
            <p:nvPr/>
          </p:nvSpPr>
          <p:spPr>
            <a:xfrm>
              <a:off x="1898269" y="2632266"/>
              <a:ext cx="1815" cy="4950"/>
            </a:xfrm>
            <a:custGeom>
              <a:avLst/>
              <a:gdLst/>
              <a:ahLst/>
              <a:cxnLst/>
              <a:rect l="l" t="t" r="r" b="b"/>
              <a:pathLst>
                <a:path w="11" h="30" extrusionOk="0">
                  <a:moveTo>
                    <a:pt x="0" y="1"/>
                  </a:moveTo>
                  <a:cubicBezTo>
                    <a:pt x="10" y="10"/>
                    <a:pt x="10" y="20"/>
                    <a:pt x="10" y="30"/>
                  </a:cubicBezTo>
                  <a:cubicBezTo>
                    <a:pt x="10" y="20"/>
                    <a:pt x="10" y="10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26"/>
            <p:cNvSpPr/>
            <p:nvPr/>
          </p:nvSpPr>
          <p:spPr>
            <a:xfrm>
              <a:off x="1901404" y="2640351"/>
              <a:ext cx="3465" cy="6600"/>
            </a:xfrm>
            <a:custGeom>
              <a:avLst/>
              <a:gdLst/>
              <a:ahLst/>
              <a:cxnLst/>
              <a:rect l="l" t="t" r="r" b="b"/>
              <a:pathLst>
                <a:path w="21" h="40" extrusionOk="0">
                  <a:moveTo>
                    <a:pt x="1" y="0"/>
                  </a:moveTo>
                  <a:cubicBezTo>
                    <a:pt x="11" y="10"/>
                    <a:pt x="11" y="30"/>
                    <a:pt x="21" y="39"/>
                  </a:cubicBezTo>
                  <a:cubicBezTo>
                    <a:pt x="11" y="30"/>
                    <a:pt x="11" y="10"/>
                    <a:pt x="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26"/>
            <p:cNvSpPr/>
            <p:nvPr/>
          </p:nvSpPr>
          <p:spPr>
            <a:xfrm>
              <a:off x="1906354" y="2650087"/>
              <a:ext cx="1815" cy="6600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1" y="0"/>
                  </a:moveTo>
                  <a:cubicBezTo>
                    <a:pt x="1" y="10"/>
                    <a:pt x="10" y="30"/>
                    <a:pt x="10" y="39"/>
                  </a:cubicBezTo>
                  <a:cubicBezTo>
                    <a:pt x="10" y="30"/>
                    <a:pt x="1" y="10"/>
                    <a:pt x="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26"/>
            <p:cNvSpPr/>
            <p:nvPr/>
          </p:nvSpPr>
          <p:spPr>
            <a:xfrm>
              <a:off x="1909655" y="2659657"/>
              <a:ext cx="4950" cy="8416"/>
            </a:xfrm>
            <a:custGeom>
              <a:avLst/>
              <a:gdLst/>
              <a:ahLst/>
              <a:cxnLst/>
              <a:rect l="l" t="t" r="r" b="b"/>
              <a:pathLst>
                <a:path w="30" h="51" extrusionOk="0">
                  <a:moveTo>
                    <a:pt x="0" y="1"/>
                  </a:moveTo>
                  <a:cubicBezTo>
                    <a:pt x="10" y="11"/>
                    <a:pt x="20" y="31"/>
                    <a:pt x="29" y="50"/>
                  </a:cubicBezTo>
                  <a:cubicBezTo>
                    <a:pt x="20" y="31"/>
                    <a:pt x="10" y="11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26"/>
            <p:cNvSpPr/>
            <p:nvPr/>
          </p:nvSpPr>
          <p:spPr>
            <a:xfrm>
              <a:off x="1878798" y="2404222"/>
              <a:ext cx="519286" cy="161875"/>
            </a:xfrm>
            <a:custGeom>
              <a:avLst/>
              <a:gdLst/>
              <a:ahLst/>
              <a:cxnLst/>
              <a:rect l="l" t="t" r="r" b="b"/>
              <a:pathLst>
                <a:path w="3147" h="981" extrusionOk="0">
                  <a:moveTo>
                    <a:pt x="109" y="1"/>
                  </a:moveTo>
                  <a:cubicBezTo>
                    <a:pt x="89" y="59"/>
                    <a:pt x="70" y="118"/>
                    <a:pt x="60" y="177"/>
                  </a:cubicBezTo>
                  <a:cubicBezTo>
                    <a:pt x="31" y="285"/>
                    <a:pt x="11" y="393"/>
                    <a:pt x="1" y="510"/>
                  </a:cubicBezTo>
                  <a:cubicBezTo>
                    <a:pt x="442" y="745"/>
                    <a:pt x="1089" y="980"/>
                    <a:pt x="1961" y="980"/>
                  </a:cubicBezTo>
                  <a:cubicBezTo>
                    <a:pt x="2422" y="980"/>
                    <a:pt x="2813" y="922"/>
                    <a:pt x="3136" y="814"/>
                  </a:cubicBezTo>
                  <a:cubicBezTo>
                    <a:pt x="3147" y="647"/>
                    <a:pt x="3136" y="481"/>
                    <a:pt x="3107" y="305"/>
                  </a:cubicBezTo>
                  <a:cubicBezTo>
                    <a:pt x="2813" y="412"/>
                    <a:pt x="2431" y="491"/>
                    <a:pt x="1961" y="491"/>
                  </a:cubicBezTo>
                  <a:cubicBezTo>
                    <a:pt x="1089" y="491"/>
                    <a:pt x="471" y="226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26"/>
            <p:cNvSpPr/>
            <p:nvPr/>
          </p:nvSpPr>
          <p:spPr>
            <a:xfrm>
              <a:off x="2391482" y="2397787"/>
              <a:ext cx="127883" cy="140919"/>
            </a:xfrm>
            <a:custGeom>
              <a:avLst/>
              <a:gdLst/>
              <a:ahLst/>
              <a:cxnLst/>
              <a:rect l="l" t="t" r="r" b="b"/>
              <a:pathLst>
                <a:path w="775" h="854" extrusionOk="0">
                  <a:moveTo>
                    <a:pt x="657" y="0"/>
                  </a:moveTo>
                  <a:cubicBezTo>
                    <a:pt x="598" y="50"/>
                    <a:pt x="530" y="89"/>
                    <a:pt x="461" y="138"/>
                  </a:cubicBezTo>
                  <a:cubicBezTo>
                    <a:pt x="334" y="207"/>
                    <a:pt x="186" y="285"/>
                    <a:pt x="0" y="344"/>
                  </a:cubicBezTo>
                  <a:cubicBezTo>
                    <a:pt x="29" y="520"/>
                    <a:pt x="40" y="686"/>
                    <a:pt x="29" y="853"/>
                  </a:cubicBezTo>
                  <a:cubicBezTo>
                    <a:pt x="334" y="765"/>
                    <a:pt x="578" y="647"/>
                    <a:pt x="774" y="520"/>
                  </a:cubicBezTo>
                  <a:cubicBezTo>
                    <a:pt x="765" y="392"/>
                    <a:pt x="735" y="265"/>
                    <a:pt x="706" y="148"/>
                  </a:cubicBezTo>
                  <a:cubicBezTo>
                    <a:pt x="686" y="98"/>
                    <a:pt x="676" y="50"/>
                    <a:pt x="65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26"/>
            <p:cNvSpPr/>
            <p:nvPr/>
          </p:nvSpPr>
          <p:spPr>
            <a:xfrm>
              <a:off x="1885233" y="2588538"/>
              <a:ext cx="478859" cy="178046"/>
            </a:xfrm>
            <a:custGeom>
              <a:avLst/>
              <a:gdLst/>
              <a:ahLst/>
              <a:cxnLst/>
              <a:rect l="l" t="t" r="r" b="b"/>
              <a:pathLst>
                <a:path w="2902" h="1079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0"/>
                    <a:pt x="11" y="40"/>
                    <a:pt x="21" y="59"/>
                  </a:cubicBezTo>
                  <a:cubicBezTo>
                    <a:pt x="99" y="344"/>
                    <a:pt x="246" y="579"/>
                    <a:pt x="432" y="765"/>
                  </a:cubicBezTo>
                  <a:cubicBezTo>
                    <a:pt x="815" y="922"/>
                    <a:pt x="1305" y="1079"/>
                    <a:pt x="1912" y="1079"/>
                  </a:cubicBezTo>
                  <a:cubicBezTo>
                    <a:pt x="2059" y="1079"/>
                    <a:pt x="2196" y="1069"/>
                    <a:pt x="2333" y="1059"/>
                  </a:cubicBezTo>
                  <a:cubicBezTo>
                    <a:pt x="2568" y="902"/>
                    <a:pt x="2764" y="687"/>
                    <a:pt x="2901" y="422"/>
                  </a:cubicBezTo>
                  <a:lnTo>
                    <a:pt x="2901" y="422"/>
                  </a:lnTo>
                  <a:cubicBezTo>
                    <a:pt x="2637" y="510"/>
                    <a:pt x="2304" y="579"/>
                    <a:pt x="1912" y="579"/>
                  </a:cubicBezTo>
                  <a:cubicBezTo>
                    <a:pt x="981" y="579"/>
                    <a:pt x="364" y="236"/>
                    <a:pt x="1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26"/>
            <p:cNvSpPr/>
            <p:nvPr/>
          </p:nvSpPr>
          <p:spPr>
            <a:xfrm>
              <a:off x="1888533" y="2598274"/>
              <a:ext cx="68149" cy="116497"/>
            </a:xfrm>
            <a:custGeom>
              <a:avLst/>
              <a:gdLst/>
              <a:ahLst/>
              <a:cxnLst/>
              <a:rect l="l" t="t" r="r" b="b"/>
              <a:pathLst>
                <a:path w="413" h="706" extrusionOk="0">
                  <a:moveTo>
                    <a:pt x="1" y="0"/>
                  </a:moveTo>
                  <a:lnTo>
                    <a:pt x="1" y="20"/>
                  </a:lnTo>
                  <a:cubicBezTo>
                    <a:pt x="11" y="30"/>
                    <a:pt x="11" y="50"/>
                    <a:pt x="11" y="59"/>
                  </a:cubicBezTo>
                  <a:cubicBezTo>
                    <a:pt x="20" y="69"/>
                    <a:pt x="20" y="79"/>
                    <a:pt x="20" y="79"/>
                  </a:cubicBezTo>
                  <a:cubicBezTo>
                    <a:pt x="30" y="98"/>
                    <a:pt x="30" y="109"/>
                    <a:pt x="30" y="118"/>
                  </a:cubicBezTo>
                  <a:cubicBezTo>
                    <a:pt x="40" y="128"/>
                    <a:pt x="40" y="138"/>
                    <a:pt x="40" y="148"/>
                  </a:cubicBezTo>
                  <a:cubicBezTo>
                    <a:pt x="40" y="157"/>
                    <a:pt x="50" y="167"/>
                    <a:pt x="50" y="177"/>
                  </a:cubicBezTo>
                  <a:cubicBezTo>
                    <a:pt x="59" y="187"/>
                    <a:pt x="59" y="196"/>
                    <a:pt x="59" y="207"/>
                  </a:cubicBezTo>
                  <a:cubicBezTo>
                    <a:pt x="69" y="216"/>
                    <a:pt x="69" y="226"/>
                    <a:pt x="69" y="236"/>
                  </a:cubicBezTo>
                  <a:cubicBezTo>
                    <a:pt x="79" y="246"/>
                    <a:pt x="79" y="255"/>
                    <a:pt x="79" y="255"/>
                  </a:cubicBezTo>
                  <a:cubicBezTo>
                    <a:pt x="89" y="265"/>
                    <a:pt x="89" y="285"/>
                    <a:pt x="99" y="294"/>
                  </a:cubicBezTo>
                  <a:cubicBezTo>
                    <a:pt x="99" y="305"/>
                    <a:pt x="99" y="305"/>
                    <a:pt x="109" y="314"/>
                  </a:cubicBezTo>
                  <a:cubicBezTo>
                    <a:pt x="109" y="324"/>
                    <a:pt x="118" y="344"/>
                    <a:pt x="118" y="353"/>
                  </a:cubicBezTo>
                  <a:cubicBezTo>
                    <a:pt x="128" y="353"/>
                    <a:pt x="128" y="363"/>
                    <a:pt x="128" y="373"/>
                  </a:cubicBezTo>
                  <a:cubicBezTo>
                    <a:pt x="138" y="383"/>
                    <a:pt x="148" y="403"/>
                    <a:pt x="157" y="422"/>
                  </a:cubicBezTo>
                  <a:cubicBezTo>
                    <a:pt x="196" y="501"/>
                    <a:pt x="236" y="569"/>
                    <a:pt x="285" y="638"/>
                  </a:cubicBezTo>
                  <a:cubicBezTo>
                    <a:pt x="285" y="647"/>
                    <a:pt x="294" y="657"/>
                    <a:pt x="305" y="667"/>
                  </a:cubicBezTo>
                  <a:cubicBezTo>
                    <a:pt x="334" y="677"/>
                    <a:pt x="373" y="697"/>
                    <a:pt x="412" y="706"/>
                  </a:cubicBezTo>
                  <a:cubicBezTo>
                    <a:pt x="226" y="520"/>
                    <a:pt x="79" y="285"/>
                    <a:pt x="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26"/>
            <p:cNvSpPr/>
            <p:nvPr/>
          </p:nvSpPr>
          <p:spPr>
            <a:xfrm>
              <a:off x="2270200" y="2577317"/>
              <a:ext cx="244380" cy="185966"/>
            </a:xfrm>
            <a:custGeom>
              <a:avLst/>
              <a:gdLst/>
              <a:ahLst/>
              <a:cxnLst/>
              <a:rect l="l" t="t" r="r" b="b"/>
              <a:pathLst>
                <a:path w="1481" h="1127" extrusionOk="0">
                  <a:moveTo>
                    <a:pt x="1480" y="0"/>
                  </a:moveTo>
                  <a:lnTo>
                    <a:pt x="1480" y="0"/>
                  </a:lnTo>
                  <a:cubicBezTo>
                    <a:pt x="1411" y="69"/>
                    <a:pt x="1313" y="138"/>
                    <a:pt x="1196" y="206"/>
                  </a:cubicBezTo>
                  <a:cubicBezTo>
                    <a:pt x="1039" y="294"/>
                    <a:pt x="833" y="402"/>
                    <a:pt x="568" y="490"/>
                  </a:cubicBezTo>
                  <a:cubicBezTo>
                    <a:pt x="431" y="755"/>
                    <a:pt x="235" y="970"/>
                    <a:pt x="0" y="1127"/>
                  </a:cubicBezTo>
                  <a:cubicBezTo>
                    <a:pt x="470" y="1068"/>
                    <a:pt x="862" y="922"/>
                    <a:pt x="1167" y="784"/>
                  </a:cubicBezTo>
                  <a:cubicBezTo>
                    <a:pt x="1186" y="745"/>
                    <a:pt x="1206" y="715"/>
                    <a:pt x="1225" y="676"/>
                  </a:cubicBezTo>
                  <a:cubicBezTo>
                    <a:pt x="1352" y="480"/>
                    <a:pt x="1441" y="245"/>
                    <a:pt x="148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26"/>
            <p:cNvSpPr/>
            <p:nvPr/>
          </p:nvSpPr>
          <p:spPr>
            <a:xfrm>
              <a:off x="2454516" y="2313632"/>
              <a:ext cx="5115" cy="8416"/>
            </a:xfrm>
            <a:custGeom>
              <a:avLst/>
              <a:gdLst/>
              <a:ahLst/>
              <a:cxnLst/>
              <a:rect l="l" t="t" r="r" b="b"/>
              <a:pathLst>
                <a:path w="31" h="51" extrusionOk="0">
                  <a:moveTo>
                    <a:pt x="0" y="1"/>
                  </a:moveTo>
                  <a:cubicBezTo>
                    <a:pt x="10" y="20"/>
                    <a:pt x="20" y="31"/>
                    <a:pt x="30" y="50"/>
                  </a:cubicBezTo>
                  <a:cubicBezTo>
                    <a:pt x="20" y="31"/>
                    <a:pt x="10" y="20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26"/>
            <p:cNvSpPr/>
            <p:nvPr/>
          </p:nvSpPr>
          <p:spPr>
            <a:xfrm>
              <a:off x="2462601" y="2325018"/>
              <a:ext cx="3465" cy="6600"/>
            </a:xfrm>
            <a:custGeom>
              <a:avLst/>
              <a:gdLst/>
              <a:ahLst/>
              <a:cxnLst/>
              <a:rect l="l" t="t" r="r" b="b"/>
              <a:pathLst>
                <a:path w="21" h="40" extrusionOk="0">
                  <a:moveTo>
                    <a:pt x="1" y="1"/>
                  </a:moveTo>
                  <a:cubicBezTo>
                    <a:pt x="10" y="10"/>
                    <a:pt x="10" y="30"/>
                    <a:pt x="20" y="40"/>
                  </a:cubicBezTo>
                  <a:cubicBezTo>
                    <a:pt x="10" y="3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26"/>
            <p:cNvSpPr/>
            <p:nvPr/>
          </p:nvSpPr>
          <p:spPr>
            <a:xfrm>
              <a:off x="2486858" y="2370395"/>
              <a:ext cx="4950" cy="8085"/>
            </a:xfrm>
            <a:custGeom>
              <a:avLst/>
              <a:gdLst/>
              <a:ahLst/>
              <a:cxnLst/>
              <a:rect l="l" t="t" r="r" b="b"/>
              <a:pathLst>
                <a:path w="30" h="49" extrusionOk="0">
                  <a:moveTo>
                    <a:pt x="0" y="0"/>
                  </a:moveTo>
                  <a:cubicBezTo>
                    <a:pt x="10" y="10"/>
                    <a:pt x="20" y="29"/>
                    <a:pt x="30" y="49"/>
                  </a:cubicBezTo>
                  <a:cubicBezTo>
                    <a:pt x="20" y="29"/>
                    <a:pt x="10" y="10"/>
                    <a:pt x="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26"/>
            <p:cNvSpPr/>
            <p:nvPr/>
          </p:nvSpPr>
          <p:spPr>
            <a:xfrm>
              <a:off x="1938696" y="2706685"/>
              <a:ext cx="524072" cy="140754"/>
            </a:xfrm>
            <a:custGeom>
              <a:avLst/>
              <a:gdLst/>
              <a:ahLst/>
              <a:cxnLst/>
              <a:rect l="l" t="t" r="r" b="b"/>
              <a:pathLst>
                <a:path w="3176" h="853" extrusionOk="0">
                  <a:moveTo>
                    <a:pt x="3176" y="0"/>
                  </a:moveTo>
                  <a:cubicBezTo>
                    <a:pt x="2871" y="138"/>
                    <a:pt x="2479" y="284"/>
                    <a:pt x="2009" y="343"/>
                  </a:cubicBezTo>
                  <a:cubicBezTo>
                    <a:pt x="1902" y="402"/>
                    <a:pt x="1804" y="451"/>
                    <a:pt x="1686" y="490"/>
                  </a:cubicBezTo>
                  <a:cubicBezTo>
                    <a:pt x="1562" y="530"/>
                    <a:pt x="1428" y="550"/>
                    <a:pt x="1289" y="550"/>
                  </a:cubicBezTo>
                  <a:cubicBezTo>
                    <a:pt x="878" y="550"/>
                    <a:pt x="430" y="379"/>
                    <a:pt x="108" y="49"/>
                  </a:cubicBezTo>
                  <a:cubicBezTo>
                    <a:pt x="69" y="40"/>
                    <a:pt x="30" y="20"/>
                    <a:pt x="1" y="10"/>
                  </a:cubicBezTo>
                  <a:lnTo>
                    <a:pt x="1" y="10"/>
                  </a:lnTo>
                  <a:cubicBezTo>
                    <a:pt x="353" y="519"/>
                    <a:pt x="931" y="853"/>
                    <a:pt x="1578" y="853"/>
                  </a:cubicBezTo>
                  <a:cubicBezTo>
                    <a:pt x="2235" y="853"/>
                    <a:pt x="2823" y="510"/>
                    <a:pt x="3176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26"/>
            <p:cNvSpPr/>
            <p:nvPr/>
          </p:nvSpPr>
          <p:spPr>
            <a:xfrm>
              <a:off x="2363926" y="2483592"/>
              <a:ext cx="157090" cy="174746"/>
            </a:xfrm>
            <a:custGeom>
              <a:avLst/>
              <a:gdLst/>
              <a:ahLst/>
              <a:cxnLst/>
              <a:rect l="l" t="t" r="r" b="b"/>
              <a:pathLst>
                <a:path w="952" h="1059" extrusionOk="0">
                  <a:moveTo>
                    <a:pt x="941" y="0"/>
                  </a:moveTo>
                  <a:cubicBezTo>
                    <a:pt x="745" y="127"/>
                    <a:pt x="501" y="245"/>
                    <a:pt x="196" y="333"/>
                  </a:cubicBezTo>
                  <a:cubicBezTo>
                    <a:pt x="187" y="597"/>
                    <a:pt x="118" y="843"/>
                    <a:pt x="0" y="1058"/>
                  </a:cubicBezTo>
                  <a:cubicBezTo>
                    <a:pt x="265" y="970"/>
                    <a:pt x="471" y="862"/>
                    <a:pt x="628" y="774"/>
                  </a:cubicBezTo>
                  <a:cubicBezTo>
                    <a:pt x="745" y="706"/>
                    <a:pt x="843" y="637"/>
                    <a:pt x="912" y="568"/>
                  </a:cubicBezTo>
                  <a:lnTo>
                    <a:pt x="941" y="362"/>
                  </a:lnTo>
                  <a:cubicBezTo>
                    <a:pt x="941" y="303"/>
                    <a:pt x="951" y="255"/>
                    <a:pt x="951" y="196"/>
                  </a:cubicBezTo>
                  <a:cubicBezTo>
                    <a:pt x="951" y="127"/>
                    <a:pt x="941" y="68"/>
                    <a:pt x="941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26"/>
            <p:cNvSpPr/>
            <p:nvPr/>
          </p:nvSpPr>
          <p:spPr>
            <a:xfrm>
              <a:off x="2349405" y="2328813"/>
              <a:ext cx="135968" cy="71449"/>
            </a:xfrm>
            <a:custGeom>
              <a:avLst/>
              <a:gdLst/>
              <a:ahLst/>
              <a:cxnLst/>
              <a:rect l="l" t="t" r="r" b="b"/>
              <a:pathLst>
                <a:path w="824" h="433" extrusionOk="0">
                  <a:moveTo>
                    <a:pt x="591" y="1"/>
                  </a:moveTo>
                  <a:cubicBezTo>
                    <a:pt x="545" y="1"/>
                    <a:pt x="504" y="27"/>
                    <a:pt x="480" y="66"/>
                  </a:cubicBezTo>
                  <a:lnTo>
                    <a:pt x="461" y="76"/>
                  </a:lnTo>
                  <a:cubicBezTo>
                    <a:pt x="419" y="145"/>
                    <a:pt x="348" y="185"/>
                    <a:pt x="272" y="185"/>
                  </a:cubicBezTo>
                  <a:cubicBezTo>
                    <a:pt x="241" y="185"/>
                    <a:pt x="209" y="178"/>
                    <a:pt x="177" y="164"/>
                  </a:cubicBezTo>
                  <a:lnTo>
                    <a:pt x="157" y="164"/>
                  </a:lnTo>
                  <a:cubicBezTo>
                    <a:pt x="141" y="154"/>
                    <a:pt x="123" y="150"/>
                    <a:pt x="104" y="150"/>
                  </a:cubicBezTo>
                  <a:cubicBezTo>
                    <a:pt x="66" y="150"/>
                    <a:pt x="27" y="167"/>
                    <a:pt x="1" y="193"/>
                  </a:cubicBezTo>
                  <a:cubicBezTo>
                    <a:pt x="49" y="262"/>
                    <a:pt x="88" y="331"/>
                    <a:pt x="118" y="399"/>
                  </a:cubicBezTo>
                  <a:cubicBezTo>
                    <a:pt x="147" y="399"/>
                    <a:pt x="167" y="409"/>
                    <a:pt x="197" y="418"/>
                  </a:cubicBezTo>
                  <a:lnTo>
                    <a:pt x="216" y="418"/>
                  </a:lnTo>
                  <a:cubicBezTo>
                    <a:pt x="235" y="428"/>
                    <a:pt x="254" y="432"/>
                    <a:pt x="273" y="432"/>
                  </a:cubicBezTo>
                  <a:cubicBezTo>
                    <a:pt x="315" y="432"/>
                    <a:pt x="355" y="410"/>
                    <a:pt x="382" y="370"/>
                  </a:cubicBezTo>
                  <a:lnTo>
                    <a:pt x="393" y="360"/>
                  </a:lnTo>
                  <a:cubicBezTo>
                    <a:pt x="439" y="291"/>
                    <a:pt x="514" y="252"/>
                    <a:pt x="596" y="252"/>
                  </a:cubicBezTo>
                  <a:cubicBezTo>
                    <a:pt x="620" y="252"/>
                    <a:pt x="643" y="255"/>
                    <a:pt x="667" y="262"/>
                  </a:cubicBezTo>
                  <a:lnTo>
                    <a:pt x="676" y="272"/>
                  </a:lnTo>
                  <a:cubicBezTo>
                    <a:pt x="689" y="274"/>
                    <a:pt x="703" y="275"/>
                    <a:pt x="715" y="275"/>
                  </a:cubicBezTo>
                  <a:cubicBezTo>
                    <a:pt x="760" y="275"/>
                    <a:pt x="801" y="261"/>
                    <a:pt x="824" y="222"/>
                  </a:cubicBezTo>
                  <a:cubicBezTo>
                    <a:pt x="794" y="154"/>
                    <a:pt x="755" y="85"/>
                    <a:pt x="716" y="26"/>
                  </a:cubicBezTo>
                  <a:cubicBezTo>
                    <a:pt x="696" y="26"/>
                    <a:pt x="667" y="26"/>
                    <a:pt x="647" y="17"/>
                  </a:cubicBezTo>
                  <a:lnTo>
                    <a:pt x="628" y="7"/>
                  </a:lnTo>
                  <a:cubicBezTo>
                    <a:pt x="615" y="3"/>
                    <a:pt x="603" y="1"/>
                    <a:pt x="591" y="1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26"/>
            <p:cNvSpPr/>
            <p:nvPr/>
          </p:nvSpPr>
          <p:spPr>
            <a:xfrm>
              <a:off x="2378612" y="2381616"/>
              <a:ext cx="121282" cy="72934"/>
            </a:xfrm>
            <a:custGeom>
              <a:avLst/>
              <a:gdLst/>
              <a:ahLst/>
              <a:cxnLst/>
              <a:rect l="l" t="t" r="r" b="b"/>
              <a:pathLst>
                <a:path w="735" h="442" extrusionOk="0">
                  <a:moveTo>
                    <a:pt x="695" y="0"/>
                  </a:moveTo>
                  <a:cubicBezTo>
                    <a:pt x="656" y="34"/>
                    <a:pt x="602" y="54"/>
                    <a:pt x="548" y="54"/>
                  </a:cubicBezTo>
                  <a:cubicBezTo>
                    <a:pt x="522" y="54"/>
                    <a:pt x="496" y="49"/>
                    <a:pt x="470" y="40"/>
                  </a:cubicBezTo>
                  <a:lnTo>
                    <a:pt x="451" y="40"/>
                  </a:lnTo>
                  <a:cubicBezTo>
                    <a:pt x="436" y="35"/>
                    <a:pt x="420" y="32"/>
                    <a:pt x="406" y="32"/>
                  </a:cubicBezTo>
                  <a:cubicBezTo>
                    <a:pt x="364" y="32"/>
                    <a:pt x="326" y="52"/>
                    <a:pt x="303" y="89"/>
                  </a:cubicBezTo>
                  <a:lnTo>
                    <a:pt x="284" y="109"/>
                  </a:lnTo>
                  <a:cubicBezTo>
                    <a:pt x="242" y="178"/>
                    <a:pt x="170" y="213"/>
                    <a:pt x="93" y="213"/>
                  </a:cubicBezTo>
                  <a:cubicBezTo>
                    <a:pt x="63" y="213"/>
                    <a:pt x="31" y="208"/>
                    <a:pt x="0" y="196"/>
                  </a:cubicBezTo>
                  <a:lnTo>
                    <a:pt x="0" y="196"/>
                  </a:lnTo>
                  <a:cubicBezTo>
                    <a:pt x="29" y="275"/>
                    <a:pt x="59" y="363"/>
                    <a:pt x="78" y="442"/>
                  </a:cubicBezTo>
                  <a:cubicBezTo>
                    <a:pt x="264" y="383"/>
                    <a:pt x="412" y="305"/>
                    <a:pt x="539" y="236"/>
                  </a:cubicBezTo>
                  <a:cubicBezTo>
                    <a:pt x="608" y="187"/>
                    <a:pt x="676" y="148"/>
                    <a:pt x="735" y="98"/>
                  </a:cubicBezTo>
                  <a:cubicBezTo>
                    <a:pt x="725" y="69"/>
                    <a:pt x="706" y="30"/>
                    <a:pt x="695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26"/>
            <p:cNvSpPr/>
            <p:nvPr/>
          </p:nvSpPr>
          <p:spPr>
            <a:xfrm>
              <a:off x="1909655" y="2355710"/>
              <a:ext cx="469123" cy="89105"/>
            </a:xfrm>
            <a:custGeom>
              <a:avLst/>
              <a:gdLst/>
              <a:ahLst/>
              <a:cxnLst/>
              <a:rect l="l" t="t" r="r" b="b"/>
              <a:pathLst>
                <a:path w="2843" h="540" extrusionOk="0">
                  <a:moveTo>
                    <a:pt x="49" y="1"/>
                  </a:moveTo>
                  <a:cubicBezTo>
                    <a:pt x="29" y="30"/>
                    <a:pt x="10" y="70"/>
                    <a:pt x="0" y="109"/>
                  </a:cubicBezTo>
                  <a:cubicBezTo>
                    <a:pt x="46" y="169"/>
                    <a:pt x="120" y="207"/>
                    <a:pt x="197" y="207"/>
                  </a:cubicBezTo>
                  <a:cubicBezTo>
                    <a:pt x="219" y="207"/>
                    <a:pt x="242" y="203"/>
                    <a:pt x="264" y="197"/>
                  </a:cubicBezTo>
                  <a:cubicBezTo>
                    <a:pt x="279" y="192"/>
                    <a:pt x="295" y="189"/>
                    <a:pt x="310" y="189"/>
                  </a:cubicBezTo>
                  <a:cubicBezTo>
                    <a:pt x="355" y="189"/>
                    <a:pt x="400" y="211"/>
                    <a:pt x="421" y="255"/>
                  </a:cubicBezTo>
                  <a:cubicBezTo>
                    <a:pt x="463" y="325"/>
                    <a:pt x="539" y="365"/>
                    <a:pt x="622" y="365"/>
                  </a:cubicBezTo>
                  <a:cubicBezTo>
                    <a:pt x="656" y="365"/>
                    <a:pt x="691" y="358"/>
                    <a:pt x="725" y="344"/>
                  </a:cubicBezTo>
                  <a:cubicBezTo>
                    <a:pt x="741" y="334"/>
                    <a:pt x="759" y="330"/>
                    <a:pt x="777" y="330"/>
                  </a:cubicBezTo>
                  <a:cubicBezTo>
                    <a:pt x="815" y="330"/>
                    <a:pt x="856" y="350"/>
                    <a:pt x="882" y="383"/>
                  </a:cubicBezTo>
                  <a:cubicBezTo>
                    <a:pt x="932" y="445"/>
                    <a:pt x="1000" y="479"/>
                    <a:pt x="1071" y="479"/>
                  </a:cubicBezTo>
                  <a:cubicBezTo>
                    <a:pt x="1113" y="479"/>
                    <a:pt x="1156" y="467"/>
                    <a:pt x="1196" y="442"/>
                  </a:cubicBezTo>
                  <a:cubicBezTo>
                    <a:pt x="1214" y="431"/>
                    <a:pt x="1235" y="425"/>
                    <a:pt x="1257" y="425"/>
                  </a:cubicBezTo>
                  <a:cubicBezTo>
                    <a:pt x="1293" y="425"/>
                    <a:pt x="1332" y="441"/>
                    <a:pt x="1362" y="471"/>
                  </a:cubicBezTo>
                  <a:cubicBezTo>
                    <a:pt x="1405" y="514"/>
                    <a:pt x="1466" y="537"/>
                    <a:pt x="1527" y="537"/>
                  </a:cubicBezTo>
                  <a:cubicBezTo>
                    <a:pt x="1577" y="537"/>
                    <a:pt x="1626" y="522"/>
                    <a:pt x="1666" y="491"/>
                  </a:cubicBezTo>
                  <a:lnTo>
                    <a:pt x="1676" y="491"/>
                  </a:lnTo>
                  <a:cubicBezTo>
                    <a:pt x="1700" y="471"/>
                    <a:pt x="1730" y="461"/>
                    <a:pt x="1759" y="461"/>
                  </a:cubicBezTo>
                  <a:cubicBezTo>
                    <a:pt x="1788" y="461"/>
                    <a:pt x="1818" y="471"/>
                    <a:pt x="1843" y="491"/>
                  </a:cubicBezTo>
                  <a:lnTo>
                    <a:pt x="1852" y="501"/>
                  </a:lnTo>
                  <a:cubicBezTo>
                    <a:pt x="1891" y="530"/>
                    <a:pt x="1941" y="540"/>
                    <a:pt x="1989" y="540"/>
                  </a:cubicBezTo>
                  <a:cubicBezTo>
                    <a:pt x="2048" y="540"/>
                    <a:pt x="2117" y="520"/>
                    <a:pt x="2156" y="481"/>
                  </a:cubicBezTo>
                  <a:lnTo>
                    <a:pt x="2176" y="462"/>
                  </a:lnTo>
                  <a:cubicBezTo>
                    <a:pt x="2199" y="438"/>
                    <a:pt x="2234" y="425"/>
                    <a:pt x="2268" y="425"/>
                  </a:cubicBezTo>
                  <a:cubicBezTo>
                    <a:pt x="2291" y="425"/>
                    <a:pt x="2313" y="430"/>
                    <a:pt x="2333" y="442"/>
                  </a:cubicBezTo>
                  <a:lnTo>
                    <a:pt x="2352" y="451"/>
                  </a:lnTo>
                  <a:cubicBezTo>
                    <a:pt x="2389" y="473"/>
                    <a:pt x="2430" y="484"/>
                    <a:pt x="2470" y="484"/>
                  </a:cubicBezTo>
                  <a:cubicBezTo>
                    <a:pt x="2537" y="484"/>
                    <a:pt x="2603" y="454"/>
                    <a:pt x="2646" y="393"/>
                  </a:cubicBezTo>
                  <a:lnTo>
                    <a:pt x="2666" y="383"/>
                  </a:lnTo>
                  <a:cubicBezTo>
                    <a:pt x="2692" y="350"/>
                    <a:pt x="2728" y="330"/>
                    <a:pt x="2766" y="330"/>
                  </a:cubicBezTo>
                  <a:cubicBezTo>
                    <a:pt x="2785" y="330"/>
                    <a:pt x="2804" y="334"/>
                    <a:pt x="2822" y="344"/>
                  </a:cubicBezTo>
                  <a:lnTo>
                    <a:pt x="2842" y="353"/>
                  </a:lnTo>
                  <a:lnTo>
                    <a:pt x="2842" y="353"/>
                  </a:lnTo>
                  <a:lnTo>
                    <a:pt x="2783" y="236"/>
                  </a:lnTo>
                  <a:cubicBezTo>
                    <a:pt x="2775" y="235"/>
                    <a:pt x="2766" y="234"/>
                    <a:pt x="2758" y="234"/>
                  </a:cubicBezTo>
                  <a:cubicBezTo>
                    <a:pt x="2696" y="234"/>
                    <a:pt x="2630" y="264"/>
                    <a:pt x="2587" y="324"/>
                  </a:cubicBezTo>
                  <a:lnTo>
                    <a:pt x="2577" y="334"/>
                  </a:lnTo>
                  <a:cubicBezTo>
                    <a:pt x="2546" y="365"/>
                    <a:pt x="2507" y="384"/>
                    <a:pt x="2468" y="384"/>
                  </a:cubicBezTo>
                  <a:cubicBezTo>
                    <a:pt x="2445" y="384"/>
                    <a:pt x="2422" y="378"/>
                    <a:pt x="2401" y="364"/>
                  </a:cubicBezTo>
                  <a:lnTo>
                    <a:pt x="2381" y="353"/>
                  </a:lnTo>
                  <a:cubicBezTo>
                    <a:pt x="2348" y="335"/>
                    <a:pt x="2311" y="326"/>
                    <a:pt x="2273" y="326"/>
                  </a:cubicBezTo>
                  <a:cubicBezTo>
                    <a:pt x="2210" y="326"/>
                    <a:pt x="2146" y="350"/>
                    <a:pt x="2097" y="393"/>
                  </a:cubicBezTo>
                  <a:lnTo>
                    <a:pt x="2087" y="403"/>
                  </a:lnTo>
                  <a:cubicBezTo>
                    <a:pt x="2060" y="429"/>
                    <a:pt x="2028" y="445"/>
                    <a:pt x="1994" y="445"/>
                  </a:cubicBezTo>
                  <a:cubicBezTo>
                    <a:pt x="1966" y="445"/>
                    <a:pt x="1937" y="434"/>
                    <a:pt x="1911" y="412"/>
                  </a:cubicBezTo>
                  <a:lnTo>
                    <a:pt x="1901" y="403"/>
                  </a:lnTo>
                  <a:cubicBezTo>
                    <a:pt x="1859" y="374"/>
                    <a:pt x="1809" y="360"/>
                    <a:pt x="1761" y="360"/>
                  </a:cubicBezTo>
                  <a:cubicBezTo>
                    <a:pt x="1709" y="360"/>
                    <a:pt x="1657" y="377"/>
                    <a:pt x="1617" y="412"/>
                  </a:cubicBezTo>
                  <a:lnTo>
                    <a:pt x="1607" y="412"/>
                  </a:lnTo>
                  <a:cubicBezTo>
                    <a:pt x="1584" y="431"/>
                    <a:pt x="1554" y="440"/>
                    <a:pt x="1524" y="440"/>
                  </a:cubicBezTo>
                  <a:cubicBezTo>
                    <a:pt x="1490" y="440"/>
                    <a:pt x="1457" y="428"/>
                    <a:pt x="1431" y="403"/>
                  </a:cubicBezTo>
                  <a:cubicBezTo>
                    <a:pt x="1384" y="355"/>
                    <a:pt x="1322" y="329"/>
                    <a:pt x="1258" y="329"/>
                  </a:cubicBezTo>
                  <a:cubicBezTo>
                    <a:pt x="1217" y="329"/>
                    <a:pt x="1176" y="340"/>
                    <a:pt x="1137" y="364"/>
                  </a:cubicBezTo>
                  <a:cubicBezTo>
                    <a:pt x="1116" y="374"/>
                    <a:pt x="1093" y="379"/>
                    <a:pt x="1071" y="379"/>
                  </a:cubicBezTo>
                  <a:cubicBezTo>
                    <a:pt x="1031" y="379"/>
                    <a:pt x="992" y="362"/>
                    <a:pt x="961" y="324"/>
                  </a:cubicBezTo>
                  <a:cubicBezTo>
                    <a:pt x="914" y="265"/>
                    <a:pt x="850" y="232"/>
                    <a:pt x="780" y="232"/>
                  </a:cubicBezTo>
                  <a:cubicBezTo>
                    <a:pt x="746" y="232"/>
                    <a:pt x="711" y="240"/>
                    <a:pt x="676" y="255"/>
                  </a:cubicBezTo>
                  <a:cubicBezTo>
                    <a:pt x="660" y="263"/>
                    <a:pt x="643" y="267"/>
                    <a:pt x="626" y="267"/>
                  </a:cubicBezTo>
                  <a:cubicBezTo>
                    <a:pt x="579" y="267"/>
                    <a:pt x="531" y="240"/>
                    <a:pt x="510" y="197"/>
                  </a:cubicBezTo>
                  <a:cubicBezTo>
                    <a:pt x="464" y="128"/>
                    <a:pt x="382" y="89"/>
                    <a:pt x="302" y="89"/>
                  </a:cubicBezTo>
                  <a:cubicBezTo>
                    <a:pt x="279" y="89"/>
                    <a:pt x="257" y="92"/>
                    <a:pt x="235" y="99"/>
                  </a:cubicBezTo>
                  <a:cubicBezTo>
                    <a:pt x="221" y="103"/>
                    <a:pt x="207" y="105"/>
                    <a:pt x="192" y="105"/>
                  </a:cubicBezTo>
                  <a:cubicBezTo>
                    <a:pt x="140" y="105"/>
                    <a:pt x="92" y="77"/>
                    <a:pt x="68" y="30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26"/>
            <p:cNvSpPr/>
            <p:nvPr/>
          </p:nvSpPr>
          <p:spPr>
            <a:xfrm>
              <a:off x="2368876" y="2365445"/>
              <a:ext cx="124583" cy="51483"/>
            </a:xfrm>
            <a:custGeom>
              <a:avLst/>
              <a:gdLst/>
              <a:ahLst/>
              <a:cxnLst/>
              <a:rect l="l" t="t" r="r" b="b"/>
              <a:pathLst>
                <a:path w="755" h="312" extrusionOk="0">
                  <a:moveTo>
                    <a:pt x="706" y="0"/>
                  </a:moveTo>
                  <a:cubicBezTo>
                    <a:pt x="683" y="39"/>
                    <a:pt x="642" y="53"/>
                    <a:pt x="597" y="53"/>
                  </a:cubicBezTo>
                  <a:cubicBezTo>
                    <a:pt x="585" y="53"/>
                    <a:pt x="571" y="52"/>
                    <a:pt x="558" y="50"/>
                  </a:cubicBezTo>
                  <a:lnTo>
                    <a:pt x="549" y="40"/>
                  </a:lnTo>
                  <a:cubicBezTo>
                    <a:pt x="525" y="33"/>
                    <a:pt x="502" y="30"/>
                    <a:pt x="478" y="30"/>
                  </a:cubicBezTo>
                  <a:cubicBezTo>
                    <a:pt x="396" y="30"/>
                    <a:pt x="321" y="69"/>
                    <a:pt x="275" y="138"/>
                  </a:cubicBezTo>
                  <a:lnTo>
                    <a:pt x="264" y="148"/>
                  </a:lnTo>
                  <a:cubicBezTo>
                    <a:pt x="237" y="188"/>
                    <a:pt x="197" y="210"/>
                    <a:pt x="155" y="210"/>
                  </a:cubicBezTo>
                  <a:cubicBezTo>
                    <a:pt x="136" y="210"/>
                    <a:pt x="117" y="206"/>
                    <a:pt x="98" y="196"/>
                  </a:cubicBezTo>
                  <a:lnTo>
                    <a:pt x="79" y="196"/>
                  </a:lnTo>
                  <a:cubicBezTo>
                    <a:pt x="49" y="187"/>
                    <a:pt x="29" y="177"/>
                    <a:pt x="0" y="177"/>
                  </a:cubicBezTo>
                  <a:lnTo>
                    <a:pt x="59" y="294"/>
                  </a:lnTo>
                  <a:cubicBezTo>
                    <a:pt x="90" y="306"/>
                    <a:pt x="122" y="311"/>
                    <a:pt x="152" y="311"/>
                  </a:cubicBezTo>
                  <a:cubicBezTo>
                    <a:pt x="229" y="311"/>
                    <a:pt x="301" y="276"/>
                    <a:pt x="343" y="207"/>
                  </a:cubicBezTo>
                  <a:lnTo>
                    <a:pt x="362" y="187"/>
                  </a:lnTo>
                  <a:cubicBezTo>
                    <a:pt x="385" y="150"/>
                    <a:pt x="423" y="130"/>
                    <a:pt x="465" y="130"/>
                  </a:cubicBezTo>
                  <a:cubicBezTo>
                    <a:pt x="479" y="130"/>
                    <a:pt x="495" y="133"/>
                    <a:pt x="510" y="138"/>
                  </a:cubicBezTo>
                  <a:lnTo>
                    <a:pt x="529" y="138"/>
                  </a:lnTo>
                  <a:cubicBezTo>
                    <a:pt x="555" y="147"/>
                    <a:pt x="581" y="152"/>
                    <a:pt x="607" y="152"/>
                  </a:cubicBezTo>
                  <a:cubicBezTo>
                    <a:pt x="661" y="152"/>
                    <a:pt x="715" y="132"/>
                    <a:pt x="754" y="98"/>
                  </a:cubicBezTo>
                  <a:cubicBezTo>
                    <a:pt x="745" y="89"/>
                    <a:pt x="745" y="89"/>
                    <a:pt x="745" y="79"/>
                  </a:cubicBezTo>
                  <a:cubicBezTo>
                    <a:pt x="735" y="59"/>
                    <a:pt x="725" y="40"/>
                    <a:pt x="715" y="30"/>
                  </a:cubicBezTo>
                  <a:lnTo>
                    <a:pt x="706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26"/>
            <p:cNvSpPr/>
            <p:nvPr/>
          </p:nvSpPr>
          <p:spPr>
            <a:xfrm>
              <a:off x="1932261" y="2312807"/>
              <a:ext cx="417310" cy="75410"/>
            </a:xfrm>
            <a:custGeom>
              <a:avLst/>
              <a:gdLst/>
              <a:ahLst/>
              <a:cxnLst/>
              <a:rect l="l" t="t" r="r" b="b"/>
              <a:pathLst>
                <a:path w="2529" h="457" extrusionOk="0">
                  <a:moveTo>
                    <a:pt x="177" y="1"/>
                  </a:moveTo>
                  <a:cubicBezTo>
                    <a:pt x="150" y="1"/>
                    <a:pt x="124" y="6"/>
                    <a:pt x="98" y="16"/>
                  </a:cubicBezTo>
                  <a:lnTo>
                    <a:pt x="69" y="16"/>
                  </a:lnTo>
                  <a:cubicBezTo>
                    <a:pt x="59" y="25"/>
                    <a:pt x="59" y="25"/>
                    <a:pt x="59" y="36"/>
                  </a:cubicBezTo>
                  <a:cubicBezTo>
                    <a:pt x="40" y="55"/>
                    <a:pt x="20" y="84"/>
                    <a:pt x="0" y="114"/>
                  </a:cubicBezTo>
                  <a:cubicBezTo>
                    <a:pt x="17" y="118"/>
                    <a:pt x="34" y="120"/>
                    <a:pt x="52" y="120"/>
                  </a:cubicBezTo>
                  <a:cubicBezTo>
                    <a:pt x="78" y="120"/>
                    <a:pt x="104" y="115"/>
                    <a:pt x="127" y="104"/>
                  </a:cubicBezTo>
                  <a:cubicBezTo>
                    <a:pt x="140" y="100"/>
                    <a:pt x="153" y="98"/>
                    <a:pt x="166" y="98"/>
                  </a:cubicBezTo>
                  <a:cubicBezTo>
                    <a:pt x="214" y="98"/>
                    <a:pt x="261" y="124"/>
                    <a:pt x="284" y="163"/>
                  </a:cubicBezTo>
                  <a:cubicBezTo>
                    <a:pt x="326" y="232"/>
                    <a:pt x="402" y="272"/>
                    <a:pt x="485" y="272"/>
                  </a:cubicBezTo>
                  <a:cubicBezTo>
                    <a:pt x="519" y="272"/>
                    <a:pt x="554" y="265"/>
                    <a:pt x="588" y="251"/>
                  </a:cubicBezTo>
                  <a:cubicBezTo>
                    <a:pt x="601" y="246"/>
                    <a:pt x="615" y="244"/>
                    <a:pt x="629" y="244"/>
                  </a:cubicBezTo>
                  <a:cubicBezTo>
                    <a:pt x="671" y="244"/>
                    <a:pt x="716" y="264"/>
                    <a:pt x="745" y="300"/>
                  </a:cubicBezTo>
                  <a:cubicBezTo>
                    <a:pt x="796" y="357"/>
                    <a:pt x="867" y="389"/>
                    <a:pt x="939" y="389"/>
                  </a:cubicBezTo>
                  <a:cubicBezTo>
                    <a:pt x="980" y="389"/>
                    <a:pt x="1020" y="379"/>
                    <a:pt x="1059" y="359"/>
                  </a:cubicBezTo>
                  <a:cubicBezTo>
                    <a:pt x="1078" y="347"/>
                    <a:pt x="1100" y="342"/>
                    <a:pt x="1123" y="342"/>
                  </a:cubicBezTo>
                  <a:cubicBezTo>
                    <a:pt x="1159" y="342"/>
                    <a:pt x="1196" y="354"/>
                    <a:pt x="1225" y="378"/>
                  </a:cubicBezTo>
                  <a:cubicBezTo>
                    <a:pt x="1268" y="426"/>
                    <a:pt x="1328" y="451"/>
                    <a:pt x="1388" y="451"/>
                  </a:cubicBezTo>
                  <a:cubicBezTo>
                    <a:pt x="1438" y="451"/>
                    <a:pt x="1489" y="434"/>
                    <a:pt x="1529" y="398"/>
                  </a:cubicBezTo>
                  <a:lnTo>
                    <a:pt x="1539" y="398"/>
                  </a:lnTo>
                  <a:cubicBezTo>
                    <a:pt x="1563" y="378"/>
                    <a:pt x="1593" y="368"/>
                    <a:pt x="1622" y="368"/>
                  </a:cubicBezTo>
                  <a:cubicBezTo>
                    <a:pt x="1651" y="368"/>
                    <a:pt x="1681" y="378"/>
                    <a:pt x="1706" y="398"/>
                  </a:cubicBezTo>
                  <a:lnTo>
                    <a:pt x="1715" y="408"/>
                  </a:lnTo>
                  <a:cubicBezTo>
                    <a:pt x="1754" y="437"/>
                    <a:pt x="1804" y="457"/>
                    <a:pt x="1852" y="457"/>
                  </a:cubicBezTo>
                  <a:cubicBezTo>
                    <a:pt x="1911" y="457"/>
                    <a:pt x="1980" y="437"/>
                    <a:pt x="2019" y="388"/>
                  </a:cubicBezTo>
                  <a:lnTo>
                    <a:pt x="2039" y="378"/>
                  </a:lnTo>
                  <a:cubicBezTo>
                    <a:pt x="2061" y="351"/>
                    <a:pt x="2092" y="339"/>
                    <a:pt x="2124" y="339"/>
                  </a:cubicBezTo>
                  <a:cubicBezTo>
                    <a:pt x="2149" y="339"/>
                    <a:pt x="2174" y="346"/>
                    <a:pt x="2196" y="359"/>
                  </a:cubicBezTo>
                  <a:lnTo>
                    <a:pt x="2215" y="369"/>
                  </a:lnTo>
                  <a:cubicBezTo>
                    <a:pt x="2250" y="386"/>
                    <a:pt x="2289" y="395"/>
                    <a:pt x="2327" y="395"/>
                  </a:cubicBezTo>
                  <a:cubicBezTo>
                    <a:pt x="2396" y="395"/>
                    <a:pt x="2465" y="366"/>
                    <a:pt x="2509" y="310"/>
                  </a:cubicBezTo>
                  <a:lnTo>
                    <a:pt x="2529" y="290"/>
                  </a:lnTo>
                  <a:lnTo>
                    <a:pt x="2470" y="202"/>
                  </a:lnTo>
                  <a:cubicBezTo>
                    <a:pt x="2460" y="212"/>
                    <a:pt x="2460" y="221"/>
                    <a:pt x="2450" y="232"/>
                  </a:cubicBezTo>
                  <a:lnTo>
                    <a:pt x="2440" y="251"/>
                  </a:lnTo>
                  <a:cubicBezTo>
                    <a:pt x="2410" y="282"/>
                    <a:pt x="2371" y="297"/>
                    <a:pt x="2333" y="297"/>
                  </a:cubicBezTo>
                  <a:cubicBezTo>
                    <a:pt x="2309" y="297"/>
                    <a:pt x="2286" y="291"/>
                    <a:pt x="2264" y="280"/>
                  </a:cubicBezTo>
                  <a:lnTo>
                    <a:pt x="2244" y="271"/>
                  </a:lnTo>
                  <a:cubicBezTo>
                    <a:pt x="2209" y="251"/>
                    <a:pt x="2169" y="241"/>
                    <a:pt x="2128" y="241"/>
                  </a:cubicBezTo>
                  <a:cubicBezTo>
                    <a:pt x="2068" y="241"/>
                    <a:pt x="2007" y="263"/>
                    <a:pt x="1960" y="310"/>
                  </a:cubicBezTo>
                  <a:lnTo>
                    <a:pt x="1950" y="319"/>
                  </a:lnTo>
                  <a:cubicBezTo>
                    <a:pt x="1924" y="345"/>
                    <a:pt x="1893" y="358"/>
                    <a:pt x="1860" y="358"/>
                  </a:cubicBezTo>
                  <a:cubicBezTo>
                    <a:pt x="1831" y="358"/>
                    <a:pt x="1801" y="348"/>
                    <a:pt x="1774" y="330"/>
                  </a:cubicBezTo>
                  <a:lnTo>
                    <a:pt x="1764" y="319"/>
                  </a:lnTo>
                  <a:cubicBezTo>
                    <a:pt x="1720" y="290"/>
                    <a:pt x="1669" y="275"/>
                    <a:pt x="1618" y="275"/>
                  </a:cubicBezTo>
                  <a:cubicBezTo>
                    <a:pt x="1568" y="275"/>
                    <a:pt x="1519" y="290"/>
                    <a:pt x="1480" y="319"/>
                  </a:cubicBezTo>
                  <a:lnTo>
                    <a:pt x="1470" y="319"/>
                  </a:lnTo>
                  <a:cubicBezTo>
                    <a:pt x="1448" y="342"/>
                    <a:pt x="1420" y="352"/>
                    <a:pt x="1391" y="352"/>
                  </a:cubicBezTo>
                  <a:cubicBezTo>
                    <a:pt x="1356" y="352"/>
                    <a:pt x="1321" y="337"/>
                    <a:pt x="1294" y="310"/>
                  </a:cubicBezTo>
                  <a:cubicBezTo>
                    <a:pt x="1247" y="263"/>
                    <a:pt x="1186" y="241"/>
                    <a:pt x="1124" y="241"/>
                  </a:cubicBezTo>
                  <a:cubicBezTo>
                    <a:pt x="1082" y="241"/>
                    <a:pt x="1039" y="251"/>
                    <a:pt x="1000" y="271"/>
                  </a:cubicBezTo>
                  <a:cubicBezTo>
                    <a:pt x="978" y="285"/>
                    <a:pt x="956" y="292"/>
                    <a:pt x="933" y="292"/>
                  </a:cubicBezTo>
                  <a:cubicBezTo>
                    <a:pt x="893" y="292"/>
                    <a:pt x="854" y="272"/>
                    <a:pt x="824" y="241"/>
                  </a:cubicBezTo>
                  <a:cubicBezTo>
                    <a:pt x="775" y="179"/>
                    <a:pt x="706" y="146"/>
                    <a:pt x="632" y="146"/>
                  </a:cubicBezTo>
                  <a:cubicBezTo>
                    <a:pt x="602" y="146"/>
                    <a:pt x="571" y="151"/>
                    <a:pt x="539" y="163"/>
                  </a:cubicBezTo>
                  <a:cubicBezTo>
                    <a:pt x="521" y="172"/>
                    <a:pt x="500" y="176"/>
                    <a:pt x="480" y="176"/>
                  </a:cubicBezTo>
                  <a:cubicBezTo>
                    <a:pt x="436" y="176"/>
                    <a:pt x="393" y="154"/>
                    <a:pt x="373" y="114"/>
                  </a:cubicBezTo>
                  <a:cubicBezTo>
                    <a:pt x="329" y="41"/>
                    <a:pt x="253" y="1"/>
                    <a:pt x="177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26"/>
            <p:cNvSpPr/>
            <p:nvPr/>
          </p:nvSpPr>
          <p:spPr>
            <a:xfrm>
              <a:off x="2339669" y="2312807"/>
              <a:ext cx="127883" cy="48018"/>
            </a:xfrm>
            <a:custGeom>
              <a:avLst/>
              <a:gdLst/>
              <a:ahLst/>
              <a:cxnLst/>
              <a:rect l="l" t="t" r="r" b="b"/>
              <a:pathLst>
                <a:path w="775" h="291" extrusionOk="0">
                  <a:moveTo>
                    <a:pt x="641" y="1"/>
                  </a:moveTo>
                  <a:cubicBezTo>
                    <a:pt x="566" y="1"/>
                    <a:pt x="492" y="39"/>
                    <a:pt x="452" y="104"/>
                  </a:cubicBezTo>
                  <a:lnTo>
                    <a:pt x="441" y="123"/>
                  </a:lnTo>
                  <a:cubicBezTo>
                    <a:pt x="414" y="164"/>
                    <a:pt x="373" y="186"/>
                    <a:pt x="331" y="186"/>
                  </a:cubicBezTo>
                  <a:cubicBezTo>
                    <a:pt x="312" y="186"/>
                    <a:pt x="293" y="182"/>
                    <a:pt x="275" y="173"/>
                  </a:cubicBezTo>
                  <a:lnTo>
                    <a:pt x="256" y="163"/>
                  </a:lnTo>
                  <a:cubicBezTo>
                    <a:pt x="224" y="149"/>
                    <a:pt x="192" y="142"/>
                    <a:pt x="160" y="142"/>
                  </a:cubicBezTo>
                  <a:cubicBezTo>
                    <a:pt x="101" y="142"/>
                    <a:pt x="45" y="164"/>
                    <a:pt x="1" y="202"/>
                  </a:cubicBezTo>
                  <a:lnTo>
                    <a:pt x="60" y="290"/>
                  </a:lnTo>
                  <a:cubicBezTo>
                    <a:pt x="86" y="264"/>
                    <a:pt x="125" y="247"/>
                    <a:pt x="163" y="247"/>
                  </a:cubicBezTo>
                  <a:cubicBezTo>
                    <a:pt x="182" y="247"/>
                    <a:pt x="200" y="251"/>
                    <a:pt x="216" y="261"/>
                  </a:cubicBezTo>
                  <a:lnTo>
                    <a:pt x="236" y="261"/>
                  </a:lnTo>
                  <a:cubicBezTo>
                    <a:pt x="268" y="275"/>
                    <a:pt x="300" y="282"/>
                    <a:pt x="331" y="282"/>
                  </a:cubicBezTo>
                  <a:cubicBezTo>
                    <a:pt x="407" y="282"/>
                    <a:pt x="478" y="242"/>
                    <a:pt x="520" y="173"/>
                  </a:cubicBezTo>
                  <a:lnTo>
                    <a:pt x="539" y="163"/>
                  </a:lnTo>
                  <a:cubicBezTo>
                    <a:pt x="563" y="124"/>
                    <a:pt x="604" y="98"/>
                    <a:pt x="650" y="98"/>
                  </a:cubicBezTo>
                  <a:cubicBezTo>
                    <a:pt x="662" y="98"/>
                    <a:pt x="674" y="100"/>
                    <a:pt x="687" y="104"/>
                  </a:cubicBezTo>
                  <a:lnTo>
                    <a:pt x="706" y="114"/>
                  </a:lnTo>
                  <a:cubicBezTo>
                    <a:pt x="726" y="123"/>
                    <a:pt x="755" y="123"/>
                    <a:pt x="775" y="123"/>
                  </a:cubicBezTo>
                  <a:lnTo>
                    <a:pt x="765" y="114"/>
                  </a:lnTo>
                  <a:cubicBezTo>
                    <a:pt x="755" y="104"/>
                    <a:pt x="755" y="84"/>
                    <a:pt x="746" y="75"/>
                  </a:cubicBezTo>
                  <a:cubicBezTo>
                    <a:pt x="735" y="65"/>
                    <a:pt x="735" y="55"/>
                    <a:pt x="726" y="55"/>
                  </a:cubicBezTo>
                  <a:cubicBezTo>
                    <a:pt x="716" y="36"/>
                    <a:pt x="706" y="25"/>
                    <a:pt x="696" y="6"/>
                  </a:cubicBezTo>
                  <a:lnTo>
                    <a:pt x="687" y="6"/>
                  </a:lnTo>
                  <a:cubicBezTo>
                    <a:pt x="672" y="2"/>
                    <a:pt x="656" y="1"/>
                    <a:pt x="641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26"/>
            <p:cNvSpPr/>
            <p:nvPr/>
          </p:nvSpPr>
          <p:spPr>
            <a:xfrm>
              <a:off x="1878798" y="2525504"/>
              <a:ext cx="640569" cy="110227"/>
            </a:xfrm>
            <a:custGeom>
              <a:avLst/>
              <a:gdLst/>
              <a:ahLst/>
              <a:cxnLst/>
              <a:rect l="l" t="t" r="r" b="b"/>
              <a:pathLst>
                <a:path w="3882" h="668" extrusionOk="0">
                  <a:moveTo>
                    <a:pt x="1" y="1"/>
                  </a:moveTo>
                  <a:cubicBezTo>
                    <a:pt x="1" y="49"/>
                    <a:pt x="1" y="108"/>
                    <a:pt x="11" y="158"/>
                  </a:cubicBezTo>
                  <a:lnTo>
                    <a:pt x="11" y="167"/>
                  </a:lnTo>
                  <a:cubicBezTo>
                    <a:pt x="31" y="167"/>
                    <a:pt x="40" y="158"/>
                    <a:pt x="60" y="158"/>
                  </a:cubicBezTo>
                  <a:lnTo>
                    <a:pt x="89" y="128"/>
                  </a:lnTo>
                  <a:cubicBezTo>
                    <a:pt x="99" y="108"/>
                    <a:pt x="99" y="99"/>
                    <a:pt x="99" y="79"/>
                  </a:cubicBezTo>
                  <a:cubicBezTo>
                    <a:pt x="99" y="49"/>
                    <a:pt x="89" y="30"/>
                    <a:pt x="60" y="10"/>
                  </a:cubicBezTo>
                  <a:cubicBezTo>
                    <a:pt x="40" y="1"/>
                    <a:pt x="31" y="1"/>
                    <a:pt x="11" y="1"/>
                  </a:cubicBezTo>
                  <a:close/>
                  <a:moveTo>
                    <a:pt x="3852" y="49"/>
                  </a:moveTo>
                  <a:cubicBezTo>
                    <a:pt x="3842" y="49"/>
                    <a:pt x="3822" y="49"/>
                    <a:pt x="3813" y="60"/>
                  </a:cubicBezTo>
                  <a:cubicBezTo>
                    <a:pt x="3774" y="79"/>
                    <a:pt x="3754" y="128"/>
                    <a:pt x="3774" y="167"/>
                  </a:cubicBezTo>
                  <a:cubicBezTo>
                    <a:pt x="3783" y="187"/>
                    <a:pt x="3793" y="197"/>
                    <a:pt x="3813" y="206"/>
                  </a:cubicBezTo>
                  <a:cubicBezTo>
                    <a:pt x="3822" y="206"/>
                    <a:pt x="3833" y="216"/>
                    <a:pt x="3852" y="216"/>
                  </a:cubicBezTo>
                  <a:lnTo>
                    <a:pt x="3872" y="216"/>
                  </a:lnTo>
                  <a:cubicBezTo>
                    <a:pt x="3872" y="177"/>
                    <a:pt x="3881" y="138"/>
                    <a:pt x="3881" y="108"/>
                  </a:cubicBezTo>
                  <a:lnTo>
                    <a:pt x="3881" y="60"/>
                  </a:lnTo>
                  <a:cubicBezTo>
                    <a:pt x="3872" y="49"/>
                    <a:pt x="3862" y="49"/>
                    <a:pt x="3852" y="49"/>
                  </a:cubicBezTo>
                  <a:close/>
                  <a:moveTo>
                    <a:pt x="266" y="138"/>
                  </a:moveTo>
                  <a:cubicBezTo>
                    <a:pt x="236" y="138"/>
                    <a:pt x="207" y="147"/>
                    <a:pt x="187" y="177"/>
                  </a:cubicBezTo>
                  <a:cubicBezTo>
                    <a:pt x="168" y="226"/>
                    <a:pt x="187" y="275"/>
                    <a:pt x="226" y="295"/>
                  </a:cubicBezTo>
                  <a:cubicBezTo>
                    <a:pt x="246" y="295"/>
                    <a:pt x="255" y="304"/>
                    <a:pt x="266" y="304"/>
                  </a:cubicBezTo>
                  <a:cubicBezTo>
                    <a:pt x="285" y="304"/>
                    <a:pt x="295" y="295"/>
                    <a:pt x="314" y="285"/>
                  </a:cubicBezTo>
                  <a:lnTo>
                    <a:pt x="344" y="256"/>
                  </a:lnTo>
                  <a:cubicBezTo>
                    <a:pt x="344" y="245"/>
                    <a:pt x="353" y="226"/>
                    <a:pt x="353" y="216"/>
                  </a:cubicBezTo>
                  <a:cubicBezTo>
                    <a:pt x="353" y="187"/>
                    <a:pt x="334" y="158"/>
                    <a:pt x="305" y="138"/>
                  </a:cubicBezTo>
                  <a:close/>
                  <a:moveTo>
                    <a:pt x="3597" y="167"/>
                  </a:moveTo>
                  <a:cubicBezTo>
                    <a:pt x="3578" y="167"/>
                    <a:pt x="3568" y="167"/>
                    <a:pt x="3558" y="177"/>
                  </a:cubicBezTo>
                  <a:cubicBezTo>
                    <a:pt x="3519" y="197"/>
                    <a:pt x="3499" y="245"/>
                    <a:pt x="3519" y="285"/>
                  </a:cubicBezTo>
                  <a:cubicBezTo>
                    <a:pt x="3519" y="304"/>
                    <a:pt x="3539" y="314"/>
                    <a:pt x="3548" y="324"/>
                  </a:cubicBezTo>
                  <a:cubicBezTo>
                    <a:pt x="3558" y="334"/>
                    <a:pt x="3578" y="334"/>
                    <a:pt x="3597" y="334"/>
                  </a:cubicBezTo>
                  <a:cubicBezTo>
                    <a:pt x="3607" y="334"/>
                    <a:pt x="3617" y="334"/>
                    <a:pt x="3626" y="324"/>
                  </a:cubicBezTo>
                  <a:cubicBezTo>
                    <a:pt x="3656" y="314"/>
                    <a:pt x="3676" y="285"/>
                    <a:pt x="3676" y="256"/>
                  </a:cubicBezTo>
                  <a:cubicBezTo>
                    <a:pt x="3676" y="245"/>
                    <a:pt x="3676" y="226"/>
                    <a:pt x="3666" y="216"/>
                  </a:cubicBezTo>
                  <a:cubicBezTo>
                    <a:pt x="3656" y="187"/>
                    <a:pt x="3626" y="167"/>
                    <a:pt x="3597" y="167"/>
                  </a:cubicBezTo>
                  <a:close/>
                  <a:moveTo>
                    <a:pt x="530" y="245"/>
                  </a:moveTo>
                  <a:cubicBezTo>
                    <a:pt x="491" y="245"/>
                    <a:pt x="462" y="265"/>
                    <a:pt x="451" y="304"/>
                  </a:cubicBezTo>
                  <a:cubicBezTo>
                    <a:pt x="432" y="343"/>
                    <a:pt x="451" y="393"/>
                    <a:pt x="501" y="412"/>
                  </a:cubicBezTo>
                  <a:lnTo>
                    <a:pt x="530" y="412"/>
                  </a:lnTo>
                  <a:cubicBezTo>
                    <a:pt x="549" y="412"/>
                    <a:pt x="560" y="412"/>
                    <a:pt x="579" y="402"/>
                  </a:cubicBezTo>
                  <a:cubicBezTo>
                    <a:pt x="589" y="393"/>
                    <a:pt x="599" y="373"/>
                    <a:pt x="608" y="363"/>
                  </a:cubicBezTo>
                  <a:lnTo>
                    <a:pt x="608" y="334"/>
                  </a:lnTo>
                  <a:cubicBezTo>
                    <a:pt x="608" y="295"/>
                    <a:pt x="589" y="265"/>
                    <a:pt x="560" y="256"/>
                  </a:cubicBezTo>
                  <a:cubicBezTo>
                    <a:pt x="549" y="245"/>
                    <a:pt x="540" y="245"/>
                    <a:pt x="530" y="245"/>
                  </a:cubicBezTo>
                  <a:close/>
                  <a:moveTo>
                    <a:pt x="3303" y="275"/>
                  </a:moveTo>
                  <a:cubicBezTo>
                    <a:pt x="3254" y="285"/>
                    <a:pt x="3234" y="334"/>
                    <a:pt x="3245" y="383"/>
                  </a:cubicBezTo>
                  <a:cubicBezTo>
                    <a:pt x="3254" y="402"/>
                    <a:pt x="3264" y="412"/>
                    <a:pt x="3274" y="422"/>
                  </a:cubicBezTo>
                  <a:cubicBezTo>
                    <a:pt x="3293" y="432"/>
                    <a:pt x="3313" y="441"/>
                    <a:pt x="3323" y="441"/>
                  </a:cubicBezTo>
                  <a:cubicBezTo>
                    <a:pt x="3332" y="441"/>
                    <a:pt x="3343" y="432"/>
                    <a:pt x="3352" y="432"/>
                  </a:cubicBezTo>
                  <a:cubicBezTo>
                    <a:pt x="3391" y="422"/>
                    <a:pt x="3411" y="393"/>
                    <a:pt x="3411" y="354"/>
                  </a:cubicBezTo>
                  <a:cubicBezTo>
                    <a:pt x="3411" y="343"/>
                    <a:pt x="3411" y="334"/>
                    <a:pt x="3401" y="324"/>
                  </a:cubicBezTo>
                  <a:cubicBezTo>
                    <a:pt x="3391" y="295"/>
                    <a:pt x="3362" y="275"/>
                    <a:pt x="3323" y="275"/>
                  </a:cubicBezTo>
                  <a:close/>
                  <a:moveTo>
                    <a:pt x="795" y="334"/>
                  </a:moveTo>
                  <a:cubicBezTo>
                    <a:pt x="765" y="334"/>
                    <a:pt x="726" y="363"/>
                    <a:pt x="716" y="402"/>
                  </a:cubicBezTo>
                  <a:cubicBezTo>
                    <a:pt x="706" y="441"/>
                    <a:pt x="736" y="491"/>
                    <a:pt x="775" y="500"/>
                  </a:cubicBezTo>
                  <a:lnTo>
                    <a:pt x="795" y="500"/>
                  </a:lnTo>
                  <a:cubicBezTo>
                    <a:pt x="814" y="500"/>
                    <a:pt x="834" y="500"/>
                    <a:pt x="843" y="491"/>
                  </a:cubicBezTo>
                  <a:cubicBezTo>
                    <a:pt x="863" y="481"/>
                    <a:pt x="873" y="461"/>
                    <a:pt x="883" y="441"/>
                  </a:cubicBezTo>
                  <a:lnTo>
                    <a:pt x="883" y="422"/>
                  </a:lnTo>
                  <a:cubicBezTo>
                    <a:pt x="883" y="383"/>
                    <a:pt x="863" y="354"/>
                    <a:pt x="824" y="343"/>
                  </a:cubicBezTo>
                  <a:cubicBezTo>
                    <a:pt x="814" y="343"/>
                    <a:pt x="804" y="334"/>
                    <a:pt x="795" y="334"/>
                  </a:cubicBezTo>
                  <a:close/>
                  <a:moveTo>
                    <a:pt x="3029" y="354"/>
                  </a:moveTo>
                  <a:cubicBezTo>
                    <a:pt x="2990" y="373"/>
                    <a:pt x="2960" y="412"/>
                    <a:pt x="2970" y="461"/>
                  </a:cubicBezTo>
                  <a:cubicBezTo>
                    <a:pt x="2980" y="481"/>
                    <a:pt x="2990" y="491"/>
                    <a:pt x="2999" y="500"/>
                  </a:cubicBezTo>
                  <a:cubicBezTo>
                    <a:pt x="3019" y="510"/>
                    <a:pt x="3038" y="520"/>
                    <a:pt x="3049" y="520"/>
                  </a:cubicBezTo>
                  <a:lnTo>
                    <a:pt x="3078" y="520"/>
                  </a:lnTo>
                  <a:cubicBezTo>
                    <a:pt x="3107" y="510"/>
                    <a:pt x="3136" y="471"/>
                    <a:pt x="3136" y="432"/>
                  </a:cubicBezTo>
                  <a:lnTo>
                    <a:pt x="3136" y="412"/>
                  </a:lnTo>
                  <a:cubicBezTo>
                    <a:pt x="3127" y="383"/>
                    <a:pt x="3088" y="354"/>
                    <a:pt x="3058" y="354"/>
                  </a:cubicBezTo>
                  <a:close/>
                  <a:moveTo>
                    <a:pt x="1079" y="412"/>
                  </a:moveTo>
                  <a:cubicBezTo>
                    <a:pt x="1039" y="412"/>
                    <a:pt x="1000" y="432"/>
                    <a:pt x="991" y="471"/>
                  </a:cubicBezTo>
                  <a:cubicBezTo>
                    <a:pt x="981" y="520"/>
                    <a:pt x="1010" y="559"/>
                    <a:pt x="1059" y="569"/>
                  </a:cubicBezTo>
                  <a:cubicBezTo>
                    <a:pt x="1059" y="579"/>
                    <a:pt x="1069" y="579"/>
                    <a:pt x="1079" y="579"/>
                  </a:cubicBezTo>
                  <a:cubicBezTo>
                    <a:pt x="1098" y="579"/>
                    <a:pt x="1108" y="569"/>
                    <a:pt x="1128" y="559"/>
                  </a:cubicBezTo>
                  <a:cubicBezTo>
                    <a:pt x="1137" y="550"/>
                    <a:pt x="1157" y="530"/>
                    <a:pt x="1157" y="510"/>
                  </a:cubicBezTo>
                  <a:lnTo>
                    <a:pt x="1157" y="491"/>
                  </a:lnTo>
                  <a:cubicBezTo>
                    <a:pt x="1157" y="452"/>
                    <a:pt x="1128" y="422"/>
                    <a:pt x="1089" y="412"/>
                  </a:cubicBezTo>
                  <a:close/>
                  <a:moveTo>
                    <a:pt x="2755" y="422"/>
                  </a:moveTo>
                  <a:cubicBezTo>
                    <a:pt x="2715" y="432"/>
                    <a:pt x="2686" y="471"/>
                    <a:pt x="2696" y="520"/>
                  </a:cubicBezTo>
                  <a:cubicBezTo>
                    <a:pt x="2696" y="539"/>
                    <a:pt x="2705" y="550"/>
                    <a:pt x="2725" y="569"/>
                  </a:cubicBezTo>
                  <a:cubicBezTo>
                    <a:pt x="2735" y="579"/>
                    <a:pt x="2755" y="589"/>
                    <a:pt x="2774" y="589"/>
                  </a:cubicBezTo>
                  <a:cubicBezTo>
                    <a:pt x="2784" y="589"/>
                    <a:pt x="2784" y="589"/>
                    <a:pt x="2794" y="579"/>
                  </a:cubicBezTo>
                  <a:cubicBezTo>
                    <a:pt x="2833" y="579"/>
                    <a:pt x="2862" y="539"/>
                    <a:pt x="2862" y="500"/>
                  </a:cubicBezTo>
                  <a:cubicBezTo>
                    <a:pt x="2862" y="500"/>
                    <a:pt x="2862" y="491"/>
                    <a:pt x="2853" y="481"/>
                  </a:cubicBezTo>
                  <a:cubicBezTo>
                    <a:pt x="2853" y="441"/>
                    <a:pt x="2813" y="422"/>
                    <a:pt x="2774" y="422"/>
                  </a:cubicBezTo>
                  <a:close/>
                  <a:moveTo>
                    <a:pt x="1353" y="461"/>
                  </a:moveTo>
                  <a:cubicBezTo>
                    <a:pt x="1314" y="461"/>
                    <a:pt x="1275" y="491"/>
                    <a:pt x="1275" y="530"/>
                  </a:cubicBezTo>
                  <a:cubicBezTo>
                    <a:pt x="1265" y="579"/>
                    <a:pt x="1294" y="618"/>
                    <a:pt x="1344" y="628"/>
                  </a:cubicBezTo>
                  <a:lnTo>
                    <a:pt x="1353" y="628"/>
                  </a:lnTo>
                  <a:cubicBezTo>
                    <a:pt x="1373" y="628"/>
                    <a:pt x="1392" y="618"/>
                    <a:pt x="1412" y="608"/>
                  </a:cubicBezTo>
                  <a:lnTo>
                    <a:pt x="1442" y="550"/>
                  </a:lnTo>
                  <a:lnTo>
                    <a:pt x="1442" y="539"/>
                  </a:lnTo>
                  <a:cubicBezTo>
                    <a:pt x="1442" y="500"/>
                    <a:pt x="1412" y="461"/>
                    <a:pt x="1363" y="461"/>
                  </a:cubicBezTo>
                  <a:close/>
                  <a:moveTo>
                    <a:pt x="2480" y="461"/>
                  </a:moveTo>
                  <a:cubicBezTo>
                    <a:pt x="2441" y="471"/>
                    <a:pt x="2402" y="510"/>
                    <a:pt x="2411" y="559"/>
                  </a:cubicBezTo>
                  <a:cubicBezTo>
                    <a:pt x="2411" y="579"/>
                    <a:pt x="2422" y="598"/>
                    <a:pt x="2441" y="608"/>
                  </a:cubicBezTo>
                  <a:cubicBezTo>
                    <a:pt x="2451" y="618"/>
                    <a:pt x="2470" y="628"/>
                    <a:pt x="2490" y="628"/>
                  </a:cubicBezTo>
                  <a:lnTo>
                    <a:pt x="2500" y="628"/>
                  </a:lnTo>
                  <a:cubicBezTo>
                    <a:pt x="2549" y="628"/>
                    <a:pt x="2578" y="589"/>
                    <a:pt x="2578" y="550"/>
                  </a:cubicBezTo>
                  <a:lnTo>
                    <a:pt x="2578" y="539"/>
                  </a:lnTo>
                  <a:cubicBezTo>
                    <a:pt x="2568" y="491"/>
                    <a:pt x="2539" y="461"/>
                    <a:pt x="2490" y="461"/>
                  </a:cubicBezTo>
                  <a:close/>
                  <a:moveTo>
                    <a:pt x="1638" y="491"/>
                  </a:moveTo>
                  <a:cubicBezTo>
                    <a:pt x="1598" y="491"/>
                    <a:pt x="1559" y="520"/>
                    <a:pt x="1559" y="569"/>
                  </a:cubicBezTo>
                  <a:cubicBezTo>
                    <a:pt x="1549" y="608"/>
                    <a:pt x="1588" y="648"/>
                    <a:pt x="1638" y="657"/>
                  </a:cubicBezTo>
                  <a:cubicBezTo>
                    <a:pt x="1657" y="657"/>
                    <a:pt x="1686" y="648"/>
                    <a:pt x="1696" y="628"/>
                  </a:cubicBezTo>
                  <a:cubicBezTo>
                    <a:pt x="1716" y="618"/>
                    <a:pt x="1725" y="598"/>
                    <a:pt x="1725" y="579"/>
                  </a:cubicBezTo>
                  <a:lnTo>
                    <a:pt x="1725" y="569"/>
                  </a:lnTo>
                  <a:cubicBezTo>
                    <a:pt x="1725" y="530"/>
                    <a:pt x="1686" y="491"/>
                    <a:pt x="1647" y="491"/>
                  </a:cubicBezTo>
                  <a:close/>
                  <a:moveTo>
                    <a:pt x="2206" y="491"/>
                  </a:moveTo>
                  <a:cubicBezTo>
                    <a:pt x="2157" y="491"/>
                    <a:pt x="2128" y="530"/>
                    <a:pt x="2128" y="579"/>
                  </a:cubicBezTo>
                  <a:cubicBezTo>
                    <a:pt x="2128" y="598"/>
                    <a:pt x="2137" y="618"/>
                    <a:pt x="2157" y="637"/>
                  </a:cubicBezTo>
                  <a:cubicBezTo>
                    <a:pt x="2167" y="648"/>
                    <a:pt x="2186" y="657"/>
                    <a:pt x="2206" y="657"/>
                  </a:cubicBezTo>
                  <a:lnTo>
                    <a:pt x="2215" y="657"/>
                  </a:lnTo>
                  <a:cubicBezTo>
                    <a:pt x="2255" y="657"/>
                    <a:pt x="2294" y="618"/>
                    <a:pt x="2294" y="569"/>
                  </a:cubicBezTo>
                  <a:cubicBezTo>
                    <a:pt x="2294" y="520"/>
                    <a:pt x="2255" y="491"/>
                    <a:pt x="2206" y="491"/>
                  </a:cubicBezTo>
                  <a:close/>
                  <a:moveTo>
                    <a:pt x="1921" y="500"/>
                  </a:moveTo>
                  <a:cubicBezTo>
                    <a:pt x="1882" y="500"/>
                    <a:pt x="1843" y="539"/>
                    <a:pt x="1843" y="579"/>
                  </a:cubicBezTo>
                  <a:cubicBezTo>
                    <a:pt x="1843" y="628"/>
                    <a:pt x="1882" y="667"/>
                    <a:pt x="1921" y="667"/>
                  </a:cubicBezTo>
                  <a:cubicBezTo>
                    <a:pt x="1951" y="667"/>
                    <a:pt x="1971" y="657"/>
                    <a:pt x="1980" y="637"/>
                  </a:cubicBezTo>
                  <a:cubicBezTo>
                    <a:pt x="2000" y="628"/>
                    <a:pt x="2010" y="608"/>
                    <a:pt x="2010" y="579"/>
                  </a:cubicBezTo>
                  <a:cubicBezTo>
                    <a:pt x="2010" y="539"/>
                    <a:pt x="1971" y="500"/>
                    <a:pt x="1921" y="50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26"/>
            <p:cNvSpPr/>
            <p:nvPr/>
          </p:nvSpPr>
          <p:spPr>
            <a:xfrm>
              <a:off x="2498243" y="2533590"/>
              <a:ext cx="21121" cy="27722"/>
            </a:xfrm>
            <a:custGeom>
              <a:avLst/>
              <a:gdLst/>
              <a:ahLst/>
              <a:cxnLst/>
              <a:rect l="l" t="t" r="r" b="b"/>
              <a:pathLst>
                <a:path w="128" h="168" extrusionOk="0">
                  <a:moveTo>
                    <a:pt x="98" y="0"/>
                  </a:moveTo>
                  <a:cubicBezTo>
                    <a:pt x="88" y="0"/>
                    <a:pt x="68" y="0"/>
                    <a:pt x="59" y="11"/>
                  </a:cubicBezTo>
                  <a:cubicBezTo>
                    <a:pt x="20" y="30"/>
                    <a:pt x="0" y="79"/>
                    <a:pt x="20" y="118"/>
                  </a:cubicBezTo>
                  <a:cubicBezTo>
                    <a:pt x="29" y="138"/>
                    <a:pt x="39" y="148"/>
                    <a:pt x="59" y="157"/>
                  </a:cubicBezTo>
                  <a:cubicBezTo>
                    <a:pt x="68" y="157"/>
                    <a:pt x="79" y="167"/>
                    <a:pt x="98" y="167"/>
                  </a:cubicBezTo>
                  <a:lnTo>
                    <a:pt x="118" y="167"/>
                  </a:lnTo>
                  <a:cubicBezTo>
                    <a:pt x="118" y="128"/>
                    <a:pt x="127" y="89"/>
                    <a:pt x="127" y="59"/>
                  </a:cubicBezTo>
                  <a:lnTo>
                    <a:pt x="127" y="30"/>
                  </a:lnTo>
                  <a:lnTo>
                    <a:pt x="127" y="11"/>
                  </a:lnTo>
                  <a:cubicBezTo>
                    <a:pt x="118" y="0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26"/>
            <p:cNvSpPr/>
            <p:nvPr/>
          </p:nvSpPr>
          <p:spPr>
            <a:xfrm>
              <a:off x="2456166" y="2553061"/>
              <a:ext cx="29207" cy="27722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8" y="0"/>
                  </a:moveTo>
                  <a:cubicBezTo>
                    <a:pt x="79" y="0"/>
                    <a:pt x="69" y="0"/>
                    <a:pt x="59" y="10"/>
                  </a:cubicBezTo>
                  <a:cubicBezTo>
                    <a:pt x="20" y="30"/>
                    <a:pt x="0" y="78"/>
                    <a:pt x="20" y="118"/>
                  </a:cubicBezTo>
                  <a:cubicBezTo>
                    <a:pt x="20" y="137"/>
                    <a:pt x="40" y="147"/>
                    <a:pt x="49" y="157"/>
                  </a:cubicBezTo>
                  <a:cubicBezTo>
                    <a:pt x="59" y="167"/>
                    <a:pt x="79" y="167"/>
                    <a:pt x="98" y="167"/>
                  </a:cubicBezTo>
                  <a:cubicBezTo>
                    <a:pt x="108" y="167"/>
                    <a:pt x="118" y="167"/>
                    <a:pt x="127" y="157"/>
                  </a:cubicBezTo>
                  <a:cubicBezTo>
                    <a:pt x="157" y="147"/>
                    <a:pt x="177" y="118"/>
                    <a:pt x="177" y="89"/>
                  </a:cubicBezTo>
                  <a:cubicBezTo>
                    <a:pt x="177" y="78"/>
                    <a:pt x="177" y="59"/>
                    <a:pt x="167" y="49"/>
                  </a:cubicBezTo>
                  <a:cubicBezTo>
                    <a:pt x="157" y="20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26"/>
            <p:cNvSpPr/>
            <p:nvPr/>
          </p:nvSpPr>
          <p:spPr>
            <a:xfrm>
              <a:off x="2412439" y="2570882"/>
              <a:ext cx="29207" cy="2755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69" y="0"/>
                  </a:moveTo>
                  <a:cubicBezTo>
                    <a:pt x="20" y="10"/>
                    <a:pt x="0" y="59"/>
                    <a:pt x="11" y="108"/>
                  </a:cubicBezTo>
                  <a:cubicBezTo>
                    <a:pt x="20" y="127"/>
                    <a:pt x="30" y="137"/>
                    <a:pt x="40" y="147"/>
                  </a:cubicBezTo>
                  <a:cubicBezTo>
                    <a:pt x="59" y="157"/>
                    <a:pt x="79" y="166"/>
                    <a:pt x="89" y="166"/>
                  </a:cubicBezTo>
                  <a:cubicBezTo>
                    <a:pt x="98" y="166"/>
                    <a:pt x="109" y="157"/>
                    <a:pt x="118" y="157"/>
                  </a:cubicBezTo>
                  <a:cubicBezTo>
                    <a:pt x="157" y="147"/>
                    <a:pt x="177" y="118"/>
                    <a:pt x="177" y="79"/>
                  </a:cubicBezTo>
                  <a:cubicBezTo>
                    <a:pt x="177" y="68"/>
                    <a:pt x="177" y="59"/>
                    <a:pt x="167" y="49"/>
                  </a:cubicBezTo>
                  <a:cubicBezTo>
                    <a:pt x="157" y="20"/>
                    <a:pt x="128" y="0"/>
                    <a:pt x="8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26"/>
            <p:cNvSpPr/>
            <p:nvPr/>
          </p:nvSpPr>
          <p:spPr>
            <a:xfrm>
              <a:off x="2383397" y="2585403"/>
              <a:ext cx="13036" cy="25907"/>
            </a:xfrm>
            <a:custGeom>
              <a:avLst/>
              <a:gdLst/>
              <a:ahLst/>
              <a:cxnLst/>
              <a:rect l="l" t="t" r="r" b="b"/>
              <a:pathLst>
                <a:path w="79" h="157" extrusionOk="0">
                  <a:moveTo>
                    <a:pt x="39" y="0"/>
                  </a:moveTo>
                  <a:cubicBezTo>
                    <a:pt x="30" y="59"/>
                    <a:pt x="20" y="108"/>
                    <a:pt x="0" y="157"/>
                  </a:cubicBezTo>
                  <a:lnTo>
                    <a:pt x="20" y="157"/>
                  </a:lnTo>
                  <a:cubicBezTo>
                    <a:pt x="49" y="147"/>
                    <a:pt x="78" y="108"/>
                    <a:pt x="78" y="69"/>
                  </a:cubicBezTo>
                  <a:lnTo>
                    <a:pt x="78" y="49"/>
                  </a:lnTo>
                  <a:cubicBezTo>
                    <a:pt x="69" y="30"/>
                    <a:pt x="59" y="20"/>
                    <a:pt x="3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26"/>
            <p:cNvSpPr/>
            <p:nvPr/>
          </p:nvSpPr>
          <p:spPr>
            <a:xfrm>
              <a:off x="2142483" y="2140702"/>
              <a:ext cx="113362" cy="21121"/>
            </a:xfrm>
            <a:custGeom>
              <a:avLst/>
              <a:gdLst/>
              <a:ahLst/>
              <a:cxnLst/>
              <a:rect l="l" t="t" r="r" b="b"/>
              <a:pathLst>
                <a:path w="687" h="128" extrusionOk="0">
                  <a:moveTo>
                    <a:pt x="343" y="1"/>
                  </a:moveTo>
                  <a:cubicBezTo>
                    <a:pt x="138" y="1"/>
                    <a:pt x="0" y="49"/>
                    <a:pt x="0" y="49"/>
                  </a:cubicBezTo>
                  <a:cubicBezTo>
                    <a:pt x="0" y="49"/>
                    <a:pt x="127" y="128"/>
                    <a:pt x="343" y="128"/>
                  </a:cubicBezTo>
                  <a:cubicBezTo>
                    <a:pt x="559" y="128"/>
                    <a:pt x="686" y="49"/>
                    <a:pt x="686" y="49"/>
                  </a:cubicBezTo>
                  <a:cubicBezTo>
                    <a:pt x="686" y="49"/>
                    <a:pt x="559" y="1"/>
                    <a:pt x="34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26"/>
            <p:cNvSpPr/>
            <p:nvPr/>
          </p:nvSpPr>
          <p:spPr>
            <a:xfrm>
              <a:off x="2142483" y="2148788"/>
              <a:ext cx="113362" cy="61219"/>
            </a:xfrm>
            <a:custGeom>
              <a:avLst/>
              <a:gdLst/>
              <a:ahLst/>
              <a:cxnLst/>
              <a:rect l="l" t="t" r="r" b="b"/>
              <a:pathLst>
                <a:path w="687" h="371" extrusionOk="0">
                  <a:moveTo>
                    <a:pt x="0" y="0"/>
                  </a:moveTo>
                  <a:lnTo>
                    <a:pt x="0" y="333"/>
                  </a:lnTo>
                  <a:cubicBezTo>
                    <a:pt x="113" y="358"/>
                    <a:pt x="228" y="370"/>
                    <a:pt x="343" y="370"/>
                  </a:cubicBezTo>
                  <a:cubicBezTo>
                    <a:pt x="458" y="370"/>
                    <a:pt x="573" y="358"/>
                    <a:pt x="686" y="333"/>
                  </a:cubicBezTo>
                  <a:lnTo>
                    <a:pt x="686" y="0"/>
                  </a:lnTo>
                  <a:cubicBezTo>
                    <a:pt x="573" y="39"/>
                    <a:pt x="458" y="59"/>
                    <a:pt x="343" y="59"/>
                  </a:cubicBezTo>
                  <a:cubicBezTo>
                    <a:pt x="228" y="59"/>
                    <a:pt x="113" y="39"/>
                    <a:pt x="0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26"/>
            <p:cNvSpPr/>
            <p:nvPr/>
          </p:nvSpPr>
          <p:spPr>
            <a:xfrm>
              <a:off x="2158654" y="2045327"/>
              <a:ext cx="82505" cy="106761"/>
            </a:xfrm>
            <a:custGeom>
              <a:avLst/>
              <a:gdLst/>
              <a:ahLst/>
              <a:cxnLst/>
              <a:rect l="l" t="t" r="r" b="b"/>
              <a:pathLst>
                <a:path w="500" h="647" extrusionOk="0">
                  <a:moveTo>
                    <a:pt x="255" y="0"/>
                  </a:moveTo>
                  <a:cubicBezTo>
                    <a:pt x="216" y="0"/>
                    <a:pt x="177" y="20"/>
                    <a:pt x="138" y="50"/>
                  </a:cubicBezTo>
                  <a:cubicBezTo>
                    <a:pt x="0" y="196"/>
                    <a:pt x="29" y="627"/>
                    <a:pt x="29" y="647"/>
                  </a:cubicBezTo>
                  <a:lnTo>
                    <a:pt x="79" y="637"/>
                  </a:lnTo>
                  <a:cubicBezTo>
                    <a:pt x="79" y="637"/>
                    <a:pt x="49" y="216"/>
                    <a:pt x="177" y="89"/>
                  </a:cubicBezTo>
                  <a:cubicBezTo>
                    <a:pt x="196" y="59"/>
                    <a:pt x="225" y="50"/>
                    <a:pt x="255" y="50"/>
                  </a:cubicBezTo>
                  <a:cubicBezTo>
                    <a:pt x="284" y="50"/>
                    <a:pt x="314" y="59"/>
                    <a:pt x="334" y="89"/>
                  </a:cubicBezTo>
                  <a:cubicBezTo>
                    <a:pt x="451" y="216"/>
                    <a:pt x="412" y="637"/>
                    <a:pt x="412" y="637"/>
                  </a:cubicBezTo>
                  <a:lnTo>
                    <a:pt x="461" y="647"/>
                  </a:lnTo>
                  <a:cubicBezTo>
                    <a:pt x="461" y="627"/>
                    <a:pt x="500" y="196"/>
                    <a:pt x="363" y="50"/>
                  </a:cubicBezTo>
                  <a:cubicBezTo>
                    <a:pt x="334" y="20"/>
                    <a:pt x="294" y="0"/>
                    <a:pt x="255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26"/>
            <p:cNvSpPr/>
            <p:nvPr/>
          </p:nvSpPr>
          <p:spPr>
            <a:xfrm>
              <a:off x="2195781" y="-76200"/>
              <a:ext cx="13036" cy="2141005"/>
            </a:xfrm>
            <a:custGeom>
              <a:avLst/>
              <a:gdLst/>
              <a:ahLst/>
              <a:cxnLst/>
              <a:rect l="l" t="t" r="r" b="b"/>
              <a:pathLst>
                <a:path w="79" h="12975" extrusionOk="0">
                  <a:moveTo>
                    <a:pt x="0" y="1"/>
                  </a:moveTo>
                  <a:lnTo>
                    <a:pt x="0" y="12936"/>
                  </a:lnTo>
                  <a:cubicBezTo>
                    <a:pt x="0" y="12955"/>
                    <a:pt x="20" y="12975"/>
                    <a:pt x="40" y="12975"/>
                  </a:cubicBezTo>
                  <a:cubicBezTo>
                    <a:pt x="59" y="12975"/>
                    <a:pt x="79" y="12955"/>
                    <a:pt x="79" y="12936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26"/>
            <p:cNvSpPr/>
            <p:nvPr/>
          </p:nvSpPr>
          <p:spPr>
            <a:xfrm>
              <a:off x="7706437" y="1616797"/>
              <a:ext cx="653275" cy="829670"/>
            </a:xfrm>
            <a:custGeom>
              <a:avLst/>
              <a:gdLst/>
              <a:ahLst/>
              <a:cxnLst/>
              <a:rect l="l" t="t" r="r" b="b"/>
              <a:pathLst>
                <a:path w="3959" h="5028" extrusionOk="0">
                  <a:moveTo>
                    <a:pt x="1696" y="1"/>
                  </a:moveTo>
                  <a:cubicBezTo>
                    <a:pt x="1696" y="1"/>
                    <a:pt x="1754" y="530"/>
                    <a:pt x="1265" y="853"/>
                  </a:cubicBezTo>
                  <a:cubicBezTo>
                    <a:pt x="1235" y="872"/>
                    <a:pt x="1215" y="883"/>
                    <a:pt x="1186" y="902"/>
                  </a:cubicBezTo>
                  <a:cubicBezTo>
                    <a:pt x="1156" y="922"/>
                    <a:pt x="1117" y="941"/>
                    <a:pt x="1078" y="961"/>
                  </a:cubicBezTo>
                  <a:cubicBezTo>
                    <a:pt x="931" y="1049"/>
                    <a:pt x="764" y="1137"/>
                    <a:pt x="627" y="1245"/>
                  </a:cubicBezTo>
                  <a:cubicBezTo>
                    <a:pt x="579" y="1275"/>
                    <a:pt x="539" y="1314"/>
                    <a:pt x="500" y="1343"/>
                  </a:cubicBezTo>
                  <a:cubicBezTo>
                    <a:pt x="206" y="1608"/>
                    <a:pt x="0" y="1950"/>
                    <a:pt x="98" y="2480"/>
                  </a:cubicBezTo>
                  <a:lnTo>
                    <a:pt x="128" y="2597"/>
                  </a:lnTo>
                  <a:cubicBezTo>
                    <a:pt x="137" y="2636"/>
                    <a:pt x="147" y="2676"/>
                    <a:pt x="167" y="2715"/>
                  </a:cubicBezTo>
                  <a:cubicBezTo>
                    <a:pt x="187" y="2803"/>
                    <a:pt x="226" y="2882"/>
                    <a:pt x="265" y="2969"/>
                  </a:cubicBezTo>
                  <a:cubicBezTo>
                    <a:pt x="363" y="3146"/>
                    <a:pt x="481" y="3322"/>
                    <a:pt x="608" y="3479"/>
                  </a:cubicBezTo>
                  <a:cubicBezTo>
                    <a:pt x="677" y="3557"/>
                    <a:pt x="745" y="3636"/>
                    <a:pt x="814" y="3705"/>
                  </a:cubicBezTo>
                  <a:cubicBezTo>
                    <a:pt x="853" y="3753"/>
                    <a:pt x="882" y="3793"/>
                    <a:pt x="921" y="3832"/>
                  </a:cubicBezTo>
                  <a:lnTo>
                    <a:pt x="1245" y="4156"/>
                  </a:lnTo>
                  <a:lnTo>
                    <a:pt x="1363" y="4273"/>
                  </a:lnTo>
                  <a:cubicBezTo>
                    <a:pt x="1372" y="4283"/>
                    <a:pt x="1382" y="4293"/>
                    <a:pt x="1392" y="4312"/>
                  </a:cubicBezTo>
                  <a:cubicBezTo>
                    <a:pt x="1607" y="4528"/>
                    <a:pt x="1783" y="4733"/>
                    <a:pt x="1833" y="4920"/>
                  </a:cubicBezTo>
                  <a:cubicBezTo>
                    <a:pt x="1852" y="4988"/>
                    <a:pt x="1911" y="5027"/>
                    <a:pt x="1979" y="5027"/>
                  </a:cubicBezTo>
                  <a:lnTo>
                    <a:pt x="1990" y="5027"/>
                  </a:lnTo>
                  <a:cubicBezTo>
                    <a:pt x="2058" y="5027"/>
                    <a:pt x="2117" y="4988"/>
                    <a:pt x="2136" y="4920"/>
                  </a:cubicBezTo>
                  <a:cubicBezTo>
                    <a:pt x="2195" y="4724"/>
                    <a:pt x="2382" y="4508"/>
                    <a:pt x="2607" y="4273"/>
                  </a:cubicBezTo>
                  <a:cubicBezTo>
                    <a:pt x="2646" y="4234"/>
                    <a:pt x="2685" y="4195"/>
                    <a:pt x="2734" y="4156"/>
                  </a:cubicBezTo>
                  <a:cubicBezTo>
                    <a:pt x="2832" y="4047"/>
                    <a:pt x="2950" y="3940"/>
                    <a:pt x="3057" y="3822"/>
                  </a:cubicBezTo>
                  <a:cubicBezTo>
                    <a:pt x="3097" y="3783"/>
                    <a:pt x="3136" y="3734"/>
                    <a:pt x="3175" y="3695"/>
                  </a:cubicBezTo>
                  <a:cubicBezTo>
                    <a:pt x="3234" y="3636"/>
                    <a:pt x="3283" y="3568"/>
                    <a:pt x="3342" y="3509"/>
                  </a:cubicBezTo>
                  <a:cubicBezTo>
                    <a:pt x="3469" y="3352"/>
                    <a:pt x="3587" y="3185"/>
                    <a:pt x="3675" y="3019"/>
                  </a:cubicBezTo>
                  <a:cubicBezTo>
                    <a:pt x="3734" y="2921"/>
                    <a:pt x="3773" y="2823"/>
                    <a:pt x="3812" y="2715"/>
                  </a:cubicBezTo>
                  <a:cubicBezTo>
                    <a:pt x="3832" y="2656"/>
                    <a:pt x="3841" y="2607"/>
                    <a:pt x="3852" y="2558"/>
                  </a:cubicBezTo>
                  <a:cubicBezTo>
                    <a:pt x="3861" y="2519"/>
                    <a:pt x="3871" y="2470"/>
                    <a:pt x="3881" y="2431"/>
                  </a:cubicBezTo>
                  <a:cubicBezTo>
                    <a:pt x="3959" y="1950"/>
                    <a:pt x="3773" y="1627"/>
                    <a:pt x="3508" y="1373"/>
                  </a:cubicBezTo>
                  <a:cubicBezTo>
                    <a:pt x="3469" y="1333"/>
                    <a:pt x="3420" y="1304"/>
                    <a:pt x="3381" y="1264"/>
                  </a:cubicBezTo>
                  <a:cubicBezTo>
                    <a:pt x="3234" y="1157"/>
                    <a:pt x="3077" y="1059"/>
                    <a:pt x="2920" y="970"/>
                  </a:cubicBezTo>
                  <a:cubicBezTo>
                    <a:pt x="2872" y="951"/>
                    <a:pt x="2832" y="922"/>
                    <a:pt x="2783" y="902"/>
                  </a:cubicBezTo>
                  <a:cubicBezTo>
                    <a:pt x="2763" y="883"/>
                    <a:pt x="2744" y="872"/>
                    <a:pt x="2734" y="863"/>
                  </a:cubicBezTo>
                  <a:cubicBezTo>
                    <a:pt x="2225" y="539"/>
                    <a:pt x="2273" y="1"/>
                    <a:pt x="227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26"/>
            <p:cNvSpPr/>
            <p:nvPr/>
          </p:nvSpPr>
          <p:spPr>
            <a:xfrm>
              <a:off x="7978043" y="1578020"/>
              <a:ext cx="111712" cy="21121"/>
            </a:xfrm>
            <a:custGeom>
              <a:avLst/>
              <a:gdLst/>
              <a:ahLst/>
              <a:cxnLst/>
              <a:rect l="l" t="t" r="r" b="b"/>
              <a:pathLst>
                <a:path w="677" h="128" extrusionOk="0">
                  <a:moveTo>
                    <a:pt x="333" y="1"/>
                  </a:moveTo>
                  <a:cubicBezTo>
                    <a:pt x="128" y="1"/>
                    <a:pt x="0" y="49"/>
                    <a:pt x="0" y="49"/>
                  </a:cubicBezTo>
                  <a:cubicBezTo>
                    <a:pt x="0" y="49"/>
                    <a:pt x="128" y="128"/>
                    <a:pt x="333" y="128"/>
                  </a:cubicBezTo>
                  <a:cubicBezTo>
                    <a:pt x="549" y="128"/>
                    <a:pt x="677" y="49"/>
                    <a:pt x="677" y="49"/>
                  </a:cubicBezTo>
                  <a:cubicBezTo>
                    <a:pt x="677" y="49"/>
                    <a:pt x="540" y="1"/>
                    <a:pt x="333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26"/>
            <p:cNvSpPr/>
            <p:nvPr/>
          </p:nvSpPr>
          <p:spPr>
            <a:xfrm>
              <a:off x="7978043" y="1586105"/>
              <a:ext cx="111712" cy="59569"/>
            </a:xfrm>
            <a:custGeom>
              <a:avLst/>
              <a:gdLst/>
              <a:ahLst/>
              <a:cxnLst/>
              <a:rect l="l" t="t" r="r" b="b"/>
              <a:pathLst>
                <a:path w="677" h="361" extrusionOk="0">
                  <a:moveTo>
                    <a:pt x="0" y="0"/>
                  </a:moveTo>
                  <a:lnTo>
                    <a:pt x="0" y="324"/>
                  </a:lnTo>
                  <a:cubicBezTo>
                    <a:pt x="113" y="348"/>
                    <a:pt x="226" y="360"/>
                    <a:pt x="339" y="360"/>
                  </a:cubicBezTo>
                  <a:cubicBezTo>
                    <a:pt x="451" y="360"/>
                    <a:pt x="564" y="348"/>
                    <a:pt x="677" y="324"/>
                  </a:cubicBezTo>
                  <a:lnTo>
                    <a:pt x="677" y="0"/>
                  </a:lnTo>
                  <a:cubicBezTo>
                    <a:pt x="564" y="39"/>
                    <a:pt x="451" y="59"/>
                    <a:pt x="339" y="59"/>
                  </a:cubicBezTo>
                  <a:cubicBezTo>
                    <a:pt x="226" y="59"/>
                    <a:pt x="113" y="39"/>
                    <a:pt x="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26"/>
            <p:cNvSpPr/>
            <p:nvPr/>
          </p:nvSpPr>
          <p:spPr>
            <a:xfrm>
              <a:off x="7994214" y="1485780"/>
              <a:ext cx="81020" cy="102141"/>
            </a:xfrm>
            <a:custGeom>
              <a:avLst/>
              <a:gdLst/>
              <a:ahLst/>
              <a:cxnLst/>
              <a:rect l="l" t="t" r="r" b="b"/>
              <a:pathLst>
                <a:path w="491" h="619" extrusionOk="0">
                  <a:moveTo>
                    <a:pt x="246" y="1"/>
                  </a:moveTo>
                  <a:cubicBezTo>
                    <a:pt x="206" y="1"/>
                    <a:pt x="167" y="11"/>
                    <a:pt x="137" y="50"/>
                  </a:cubicBezTo>
                  <a:cubicBezTo>
                    <a:pt x="0" y="187"/>
                    <a:pt x="30" y="608"/>
                    <a:pt x="30" y="618"/>
                  </a:cubicBezTo>
                  <a:lnTo>
                    <a:pt x="69" y="618"/>
                  </a:lnTo>
                  <a:cubicBezTo>
                    <a:pt x="69" y="618"/>
                    <a:pt x="50" y="207"/>
                    <a:pt x="167" y="79"/>
                  </a:cubicBezTo>
                  <a:cubicBezTo>
                    <a:pt x="196" y="50"/>
                    <a:pt x="216" y="40"/>
                    <a:pt x="246" y="40"/>
                  </a:cubicBezTo>
                  <a:cubicBezTo>
                    <a:pt x="275" y="40"/>
                    <a:pt x="304" y="50"/>
                    <a:pt x="324" y="79"/>
                  </a:cubicBezTo>
                  <a:cubicBezTo>
                    <a:pt x="442" y="207"/>
                    <a:pt x="402" y="618"/>
                    <a:pt x="402" y="618"/>
                  </a:cubicBezTo>
                  <a:lnTo>
                    <a:pt x="451" y="618"/>
                  </a:lnTo>
                  <a:cubicBezTo>
                    <a:pt x="451" y="608"/>
                    <a:pt x="490" y="187"/>
                    <a:pt x="353" y="50"/>
                  </a:cubicBezTo>
                  <a:cubicBezTo>
                    <a:pt x="324" y="11"/>
                    <a:pt x="294" y="1"/>
                    <a:pt x="246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26"/>
            <p:cNvSpPr/>
            <p:nvPr/>
          </p:nvSpPr>
          <p:spPr>
            <a:xfrm>
              <a:off x="7884153" y="1757385"/>
              <a:ext cx="304278" cy="22936"/>
            </a:xfrm>
            <a:custGeom>
              <a:avLst/>
              <a:gdLst/>
              <a:ahLst/>
              <a:cxnLst/>
              <a:rect l="l" t="t" r="r" b="b"/>
              <a:pathLst>
                <a:path w="1844" h="139" extrusionOk="0">
                  <a:moveTo>
                    <a:pt x="188" y="1"/>
                  </a:moveTo>
                  <a:cubicBezTo>
                    <a:pt x="158" y="20"/>
                    <a:pt x="138" y="31"/>
                    <a:pt x="109" y="50"/>
                  </a:cubicBezTo>
                  <a:cubicBezTo>
                    <a:pt x="79" y="70"/>
                    <a:pt x="40" y="89"/>
                    <a:pt x="1" y="109"/>
                  </a:cubicBezTo>
                  <a:cubicBezTo>
                    <a:pt x="305" y="129"/>
                    <a:pt x="648" y="138"/>
                    <a:pt x="1040" y="138"/>
                  </a:cubicBezTo>
                  <a:cubicBezTo>
                    <a:pt x="1324" y="138"/>
                    <a:pt x="1588" y="129"/>
                    <a:pt x="1843" y="118"/>
                  </a:cubicBezTo>
                  <a:cubicBezTo>
                    <a:pt x="1795" y="99"/>
                    <a:pt x="1755" y="70"/>
                    <a:pt x="1706" y="50"/>
                  </a:cubicBezTo>
                  <a:cubicBezTo>
                    <a:pt x="1686" y="31"/>
                    <a:pt x="1667" y="20"/>
                    <a:pt x="1657" y="11"/>
                  </a:cubicBezTo>
                  <a:cubicBezTo>
                    <a:pt x="1461" y="20"/>
                    <a:pt x="1255" y="20"/>
                    <a:pt x="1040" y="20"/>
                  </a:cubicBezTo>
                  <a:cubicBezTo>
                    <a:pt x="726" y="20"/>
                    <a:pt x="442" y="11"/>
                    <a:pt x="188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26"/>
            <p:cNvSpPr/>
            <p:nvPr/>
          </p:nvSpPr>
          <p:spPr>
            <a:xfrm>
              <a:off x="7788942" y="1822069"/>
              <a:ext cx="496515" cy="31022"/>
            </a:xfrm>
            <a:custGeom>
              <a:avLst/>
              <a:gdLst/>
              <a:ahLst/>
              <a:cxnLst/>
              <a:rect l="l" t="t" r="r" b="b"/>
              <a:pathLst>
                <a:path w="3009" h="188" extrusionOk="0">
                  <a:moveTo>
                    <a:pt x="127" y="1"/>
                  </a:moveTo>
                  <a:cubicBezTo>
                    <a:pt x="79" y="31"/>
                    <a:pt x="39" y="70"/>
                    <a:pt x="0" y="99"/>
                  </a:cubicBezTo>
                  <a:cubicBezTo>
                    <a:pt x="421" y="148"/>
                    <a:pt x="961" y="187"/>
                    <a:pt x="1617" y="187"/>
                  </a:cubicBezTo>
                  <a:cubicBezTo>
                    <a:pt x="2146" y="187"/>
                    <a:pt x="2607" y="168"/>
                    <a:pt x="3008" y="129"/>
                  </a:cubicBezTo>
                  <a:cubicBezTo>
                    <a:pt x="2969" y="89"/>
                    <a:pt x="2920" y="60"/>
                    <a:pt x="2881" y="20"/>
                  </a:cubicBezTo>
                  <a:cubicBezTo>
                    <a:pt x="2509" y="50"/>
                    <a:pt x="2087" y="70"/>
                    <a:pt x="1617" y="70"/>
                  </a:cubicBezTo>
                  <a:cubicBezTo>
                    <a:pt x="1019" y="70"/>
                    <a:pt x="519" y="40"/>
                    <a:pt x="127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26"/>
            <p:cNvSpPr/>
            <p:nvPr/>
          </p:nvSpPr>
          <p:spPr>
            <a:xfrm>
              <a:off x="7722608" y="1909524"/>
              <a:ext cx="148839" cy="95541"/>
            </a:xfrm>
            <a:custGeom>
              <a:avLst/>
              <a:gdLst/>
              <a:ahLst/>
              <a:cxnLst/>
              <a:rect l="l" t="t" r="r" b="b"/>
              <a:pathLst>
                <a:path w="902" h="579" extrusionOk="0">
                  <a:moveTo>
                    <a:pt x="235" y="1"/>
                  </a:moveTo>
                  <a:cubicBezTo>
                    <a:pt x="198" y="1"/>
                    <a:pt x="163" y="19"/>
                    <a:pt x="137" y="69"/>
                  </a:cubicBezTo>
                  <a:cubicBezTo>
                    <a:pt x="0" y="314"/>
                    <a:pt x="451" y="579"/>
                    <a:pt x="451" y="579"/>
                  </a:cubicBezTo>
                  <a:cubicBezTo>
                    <a:pt x="451" y="579"/>
                    <a:pt x="902" y="314"/>
                    <a:pt x="764" y="69"/>
                  </a:cubicBezTo>
                  <a:cubicBezTo>
                    <a:pt x="738" y="19"/>
                    <a:pt x="703" y="1"/>
                    <a:pt x="667" y="1"/>
                  </a:cubicBezTo>
                  <a:cubicBezTo>
                    <a:pt x="566" y="1"/>
                    <a:pt x="451" y="137"/>
                    <a:pt x="451" y="137"/>
                  </a:cubicBezTo>
                  <a:cubicBezTo>
                    <a:pt x="451" y="137"/>
                    <a:pt x="335" y="1"/>
                    <a:pt x="23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26"/>
            <p:cNvSpPr/>
            <p:nvPr/>
          </p:nvSpPr>
          <p:spPr>
            <a:xfrm>
              <a:off x="8186615" y="1909524"/>
              <a:ext cx="149004" cy="95541"/>
            </a:xfrm>
            <a:custGeom>
              <a:avLst/>
              <a:gdLst/>
              <a:ahLst/>
              <a:cxnLst/>
              <a:rect l="l" t="t" r="r" b="b"/>
              <a:pathLst>
                <a:path w="903" h="579" extrusionOk="0">
                  <a:moveTo>
                    <a:pt x="236" y="1"/>
                  </a:moveTo>
                  <a:cubicBezTo>
                    <a:pt x="199" y="1"/>
                    <a:pt x="164" y="19"/>
                    <a:pt x="138" y="69"/>
                  </a:cubicBezTo>
                  <a:cubicBezTo>
                    <a:pt x="1" y="314"/>
                    <a:pt x="452" y="579"/>
                    <a:pt x="452" y="579"/>
                  </a:cubicBezTo>
                  <a:cubicBezTo>
                    <a:pt x="452" y="579"/>
                    <a:pt x="902" y="314"/>
                    <a:pt x="765" y="69"/>
                  </a:cubicBezTo>
                  <a:cubicBezTo>
                    <a:pt x="739" y="19"/>
                    <a:pt x="704" y="1"/>
                    <a:pt x="667" y="1"/>
                  </a:cubicBezTo>
                  <a:cubicBezTo>
                    <a:pt x="567" y="1"/>
                    <a:pt x="452" y="137"/>
                    <a:pt x="452" y="137"/>
                  </a:cubicBezTo>
                  <a:cubicBezTo>
                    <a:pt x="452" y="137"/>
                    <a:pt x="336" y="1"/>
                    <a:pt x="23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26"/>
            <p:cNvSpPr/>
            <p:nvPr/>
          </p:nvSpPr>
          <p:spPr>
            <a:xfrm>
              <a:off x="8028206" y="1909524"/>
              <a:ext cx="147189" cy="95541"/>
            </a:xfrm>
            <a:custGeom>
              <a:avLst/>
              <a:gdLst/>
              <a:ahLst/>
              <a:cxnLst/>
              <a:rect l="l" t="t" r="r" b="b"/>
              <a:pathLst>
                <a:path w="892" h="579" extrusionOk="0">
                  <a:moveTo>
                    <a:pt x="235" y="1"/>
                  </a:moveTo>
                  <a:cubicBezTo>
                    <a:pt x="199" y="1"/>
                    <a:pt x="164" y="19"/>
                    <a:pt x="138" y="69"/>
                  </a:cubicBezTo>
                  <a:cubicBezTo>
                    <a:pt x="0" y="314"/>
                    <a:pt x="451" y="579"/>
                    <a:pt x="451" y="579"/>
                  </a:cubicBezTo>
                  <a:cubicBezTo>
                    <a:pt x="451" y="579"/>
                    <a:pt x="892" y="314"/>
                    <a:pt x="765" y="69"/>
                  </a:cubicBezTo>
                  <a:cubicBezTo>
                    <a:pt x="739" y="19"/>
                    <a:pt x="704" y="1"/>
                    <a:pt x="667" y="1"/>
                  </a:cubicBezTo>
                  <a:cubicBezTo>
                    <a:pt x="567" y="1"/>
                    <a:pt x="451" y="137"/>
                    <a:pt x="451" y="137"/>
                  </a:cubicBezTo>
                  <a:cubicBezTo>
                    <a:pt x="451" y="137"/>
                    <a:pt x="336" y="1"/>
                    <a:pt x="235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26"/>
            <p:cNvSpPr/>
            <p:nvPr/>
          </p:nvSpPr>
          <p:spPr>
            <a:xfrm>
              <a:off x="7877717" y="1909524"/>
              <a:ext cx="147354" cy="95541"/>
            </a:xfrm>
            <a:custGeom>
              <a:avLst/>
              <a:gdLst/>
              <a:ahLst/>
              <a:cxnLst/>
              <a:rect l="l" t="t" r="r" b="b"/>
              <a:pathLst>
                <a:path w="893" h="579" extrusionOk="0">
                  <a:moveTo>
                    <a:pt x="236" y="1"/>
                  </a:moveTo>
                  <a:cubicBezTo>
                    <a:pt x="199" y="1"/>
                    <a:pt x="164" y="19"/>
                    <a:pt x="138" y="69"/>
                  </a:cubicBezTo>
                  <a:cubicBezTo>
                    <a:pt x="1" y="314"/>
                    <a:pt x="452" y="579"/>
                    <a:pt x="452" y="579"/>
                  </a:cubicBezTo>
                  <a:cubicBezTo>
                    <a:pt x="452" y="579"/>
                    <a:pt x="893" y="314"/>
                    <a:pt x="765" y="69"/>
                  </a:cubicBezTo>
                  <a:cubicBezTo>
                    <a:pt x="739" y="19"/>
                    <a:pt x="704" y="1"/>
                    <a:pt x="667" y="1"/>
                  </a:cubicBezTo>
                  <a:cubicBezTo>
                    <a:pt x="567" y="1"/>
                    <a:pt x="452" y="137"/>
                    <a:pt x="452" y="137"/>
                  </a:cubicBezTo>
                  <a:cubicBezTo>
                    <a:pt x="452" y="137"/>
                    <a:pt x="336" y="1"/>
                    <a:pt x="236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26"/>
            <p:cNvSpPr/>
            <p:nvPr/>
          </p:nvSpPr>
          <p:spPr>
            <a:xfrm>
              <a:off x="7750165" y="2102585"/>
              <a:ext cx="114847" cy="88445"/>
            </a:xfrm>
            <a:custGeom>
              <a:avLst/>
              <a:gdLst/>
              <a:ahLst/>
              <a:cxnLst/>
              <a:rect l="l" t="t" r="r" b="b"/>
              <a:pathLst>
                <a:path w="696" h="536" extrusionOk="0">
                  <a:moveTo>
                    <a:pt x="501" y="1"/>
                  </a:moveTo>
                  <a:cubicBezTo>
                    <a:pt x="400" y="1"/>
                    <a:pt x="284" y="134"/>
                    <a:pt x="284" y="134"/>
                  </a:cubicBezTo>
                  <a:cubicBezTo>
                    <a:pt x="284" y="134"/>
                    <a:pt x="166" y="3"/>
                    <a:pt x="64" y="3"/>
                  </a:cubicBezTo>
                  <a:cubicBezTo>
                    <a:pt x="42" y="3"/>
                    <a:pt x="20" y="9"/>
                    <a:pt x="0" y="25"/>
                  </a:cubicBezTo>
                  <a:cubicBezTo>
                    <a:pt x="98" y="202"/>
                    <a:pt x="216" y="378"/>
                    <a:pt x="343" y="535"/>
                  </a:cubicBezTo>
                  <a:cubicBezTo>
                    <a:pt x="460" y="447"/>
                    <a:pt x="695" y="251"/>
                    <a:pt x="597" y="65"/>
                  </a:cubicBezTo>
                  <a:cubicBezTo>
                    <a:pt x="571" y="18"/>
                    <a:pt x="537" y="1"/>
                    <a:pt x="50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26"/>
            <p:cNvSpPr/>
            <p:nvPr/>
          </p:nvSpPr>
          <p:spPr>
            <a:xfrm>
              <a:off x="8189915" y="2102585"/>
              <a:ext cx="123097" cy="93231"/>
            </a:xfrm>
            <a:custGeom>
              <a:avLst/>
              <a:gdLst/>
              <a:ahLst/>
              <a:cxnLst/>
              <a:rect l="l" t="t" r="r" b="b"/>
              <a:pathLst>
                <a:path w="746" h="565" extrusionOk="0">
                  <a:moveTo>
                    <a:pt x="214" y="1"/>
                  </a:moveTo>
                  <a:cubicBezTo>
                    <a:pt x="178" y="1"/>
                    <a:pt x="144" y="18"/>
                    <a:pt x="118" y="65"/>
                  </a:cubicBezTo>
                  <a:cubicBezTo>
                    <a:pt x="0" y="271"/>
                    <a:pt x="323" y="506"/>
                    <a:pt x="412" y="565"/>
                  </a:cubicBezTo>
                  <a:cubicBezTo>
                    <a:pt x="539" y="408"/>
                    <a:pt x="657" y="241"/>
                    <a:pt x="745" y="75"/>
                  </a:cubicBezTo>
                  <a:lnTo>
                    <a:pt x="745" y="65"/>
                  </a:lnTo>
                  <a:cubicBezTo>
                    <a:pt x="719" y="18"/>
                    <a:pt x="685" y="1"/>
                    <a:pt x="649" y="1"/>
                  </a:cubicBezTo>
                  <a:cubicBezTo>
                    <a:pt x="548" y="1"/>
                    <a:pt x="432" y="134"/>
                    <a:pt x="432" y="134"/>
                  </a:cubicBezTo>
                  <a:cubicBezTo>
                    <a:pt x="432" y="134"/>
                    <a:pt x="315" y="1"/>
                    <a:pt x="21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26"/>
            <p:cNvSpPr/>
            <p:nvPr/>
          </p:nvSpPr>
          <p:spPr>
            <a:xfrm>
              <a:off x="8028206" y="2102585"/>
              <a:ext cx="147189" cy="94881"/>
            </a:xfrm>
            <a:custGeom>
              <a:avLst/>
              <a:gdLst/>
              <a:ahLst/>
              <a:cxnLst/>
              <a:rect l="l" t="t" r="r" b="b"/>
              <a:pathLst>
                <a:path w="892" h="575" extrusionOk="0">
                  <a:moveTo>
                    <a:pt x="234" y="1"/>
                  </a:moveTo>
                  <a:cubicBezTo>
                    <a:pt x="198" y="1"/>
                    <a:pt x="164" y="18"/>
                    <a:pt x="138" y="65"/>
                  </a:cubicBezTo>
                  <a:cubicBezTo>
                    <a:pt x="0" y="310"/>
                    <a:pt x="451" y="574"/>
                    <a:pt x="451" y="574"/>
                  </a:cubicBezTo>
                  <a:cubicBezTo>
                    <a:pt x="451" y="574"/>
                    <a:pt x="892" y="310"/>
                    <a:pt x="765" y="65"/>
                  </a:cubicBezTo>
                  <a:cubicBezTo>
                    <a:pt x="739" y="18"/>
                    <a:pt x="705" y="1"/>
                    <a:pt x="669" y="1"/>
                  </a:cubicBezTo>
                  <a:cubicBezTo>
                    <a:pt x="568" y="1"/>
                    <a:pt x="451" y="134"/>
                    <a:pt x="451" y="134"/>
                  </a:cubicBezTo>
                  <a:cubicBezTo>
                    <a:pt x="451" y="134"/>
                    <a:pt x="335" y="1"/>
                    <a:pt x="23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26"/>
            <p:cNvSpPr/>
            <p:nvPr/>
          </p:nvSpPr>
          <p:spPr>
            <a:xfrm>
              <a:off x="7877717" y="2102585"/>
              <a:ext cx="147354" cy="94881"/>
            </a:xfrm>
            <a:custGeom>
              <a:avLst/>
              <a:gdLst/>
              <a:ahLst/>
              <a:cxnLst/>
              <a:rect l="l" t="t" r="r" b="b"/>
              <a:pathLst>
                <a:path w="893" h="575" extrusionOk="0">
                  <a:moveTo>
                    <a:pt x="234" y="1"/>
                  </a:moveTo>
                  <a:cubicBezTo>
                    <a:pt x="198" y="1"/>
                    <a:pt x="164" y="18"/>
                    <a:pt x="138" y="65"/>
                  </a:cubicBezTo>
                  <a:cubicBezTo>
                    <a:pt x="1" y="310"/>
                    <a:pt x="452" y="574"/>
                    <a:pt x="452" y="574"/>
                  </a:cubicBezTo>
                  <a:cubicBezTo>
                    <a:pt x="452" y="574"/>
                    <a:pt x="893" y="310"/>
                    <a:pt x="765" y="65"/>
                  </a:cubicBezTo>
                  <a:cubicBezTo>
                    <a:pt x="739" y="18"/>
                    <a:pt x="705" y="1"/>
                    <a:pt x="669" y="1"/>
                  </a:cubicBezTo>
                  <a:cubicBezTo>
                    <a:pt x="568" y="1"/>
                    <a:pt x="452" y="134"/>
                    <a:pt x="452" y="134"/>
                  </a:cubicBezTo>
                  <a:cubicBezTo>
                    <a:pt x="452" y="134"/>
                    <a:pt x="335" y="1"/>
                    <a:pt x="234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26"/>
            <p:cNvSpPr/>
            <p:nvPr/>
          </p:nvSpPr>
          <p:spPr>
            <a:xfrm>
              <a:off x="7722608" y="2017770"/>
              <a:ext cx="624233" cy="47028"/>
            </a:xfrm>
            <a:custGeom>
              <a:avLst/>
              <a:gdLst/>
              <a:ahLst/>
              <a:cxnLst/>
              <a:rect l="l" t="t" r="r" b="b"/>
              <a:pathLst>
                <a:path w="3783" h="285" extrusionOk="0">
                  <a:moveTo>
                    <a:pt x="3783" y="1"/>
                  </a:moveTo>
                  <a:lnTo>
                    <a:pt x="3783" y="1"/>
                  </a:lnTo>
                  <a:cubicBezTo>
                    <a:pt x="3264" y="89"/>
                    <a:pt x="2587" y="167"/>
                    <a:pt x="1950" y="167"/>
                  </a:cubicBezTo>
                  <a:cubicBezTo>
                    <a:pt x="1235" y="167"/>
                    <a:pt x="510" y="108"/>
                    <a:pt x="0" y="50"/>
                  </a:cubicBezTo>
                  <a:lnTo>
                    <a:pt x="0" y="50"/>
                  </a:lnTo>
                  <a:lnTo>
                    <a:pt x="30" y="167"/>
                  </a:lnTo>
                  <a:cubicBezTo>
                    <a:pt x="539" y="226"/>
                    <a:pt x="1254" y="285"/>
                    <a:pt x="1950" y="285"/>
                  </a:cubicBezTo>
                  <a:cubicBezTo>
                    <a:pt x="2578" y="285"/>
                    <a:pt x="3234" y="206"/>
                    <a:pt x="3754" y="128"/>
                  </a:cubicBezTo>
                  <a:cubicBezTo>
                    <a:pt x="3763" y="89"/>
                    <a:pt x="3773" y="40"/>
                    <a:pt x="378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26"/>
            <p:cNvSpPr/>
            <p:nvPr/>
          </p:nvSpPr>
          <p:spPr>
            <a:xfrm>
              <a:off x="7840590" y="2226342"/>
              <a:ext cx="389754" cy="29372"/>
            </a:xfrm>
            <a:custGeom>
              <a:avLst/>
              <a:gdLst/>
              <a:ahLst/>
              <a:cxnLst/>
              <a:rect l="l" t="t" r="r" b="b"/>
              <a:pathLst>
                <a:path w="2362" h="178" extrusionOk="0">
                  <a:moveTo>
                    <a:pt x="2362" y="1"/>
                  </a:moveTo>
                  <a:lnTo>
                    <a:pt x="2362" y="1"/>
                  </a:lnTo>
                  <a:cubicBezTo>
                    <a:pt x="2000" y="40"/>
                    <a:pt x="1617" y="59"/>
                    <a:pt x="1235" y="59"/>
                  </a:cubicBezTo>
                  <a:cubicBezTo>
                    <a:pt x="814" y="59"/>
                    <a:pt x="383" y="40"/>
                    <a:pt x="1" y="11"/>
                  </a:cubicBezTo>
                  <a:lnTo>
                    <a:pt x="1" y="11"/>
                  </a:lnTo>
                  <a:cubicBezTo>
                    <a:pt x="40" y="59"/>
                    <a:pt x="69" y="99"/>
                    <a:pt x="108" y="138"/>
                  </a:cubicBezTo>
                  <a:cubicBezTo>
                    <a:pt x="471" y="157"/>
                    <a:pt x="853" y="177"/>
                    <a:pt x="1235" y="177"/>
                  </a:cubicBezTo>
                  <a:cubicBezTo>
                    <a:pt x="1569" y="177"/>
                    <a:pt x="1921" y="157"/>
                    <a:pt x="2244" y="128"/>
                  </a:cubicBezTo>
                  <a:cubicBezTo>
                    <a:pt x="2284" y="89"/>
                    <a:pt x="2323" y="40"/>
                    <a:pt x="2362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26"/>
            <p:cNvSpPr/>
            <p:nvPr/>
          </p:nvSpPr>
          <p:spPr>
            <a:xfrm>
              <a:off x="7911709" y="2302412"/>
              <a:ext cx="246030" cy="22771"/>
            </a:xfrm>
            <a:custGeom>
              <a:avLst/>
              <a:gdLst/>
              <a:ahLst/>
              <a:cxnLst/>
              <a:rect l="l" t="t" r="r" b="b"/>
              <a:pathLst>
                <a:path w="1491" h="138" extrusionOk="0">
                  <a:moveTo>
                    <a:pt x="1" y="1"/>
                  </a:moveTo>
                  <a:lnTo>
                    <a:pt x="119" y="118"/>
                  </a:lnTo>
                  <a:cubicBezTo>
                    <a:pt x="344" y="128"/>
                    <a:pt x="579" y="138"/>
                    <a:pt x="804" y="138"/>
                  </a:cubicBezTo>
                  <a:cubicBezTo>
                    <a:pt x="990" y="138"/>
                    <a:pt x="1177" y="128"/>
                    <a:pt x="1363" y="118"/>
                  </a:cubicBezTo>
                  <a:cubicBezTo>
                    <a:pt x="1402" y="79"/>
                    <a:pt x="1441" y="40"/>
                    <a:pt x="1490" y="1"/>
                  </a:cubicBezTo>
                  <a:lnTo>
                    <a:pt x="1490" y="1"/>
                  </a:lnTo>
                  <a:cubicBezTo>
                    <a:pt x="1265" y="10"/>
                    <a:pt x="1029" y="20"/>
                    <a:pt x="804" y="20"/>
                  </a:cubicBezTo>
                  <a:cubicBezTo>
                    <a:pt x="539" y="20"/>
                    <a:pt x="265" y="10"/>
                    <a:pt x="1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26"/>
            <p:cNvSpPr/>
            <p:nvPr/>
          </p:nvSpPr>
          <p:spPr>
            <a:xfrm>
              <a:off x="8028206" y="-76200"/>
              <a:ext cx="13036" cy="1571885"/>
            </a:xfrm>
            <a:custGeom>
              <a:avLst/>
              <a:gdLst/>
              <a:ahLst/>
              <a:cxnLst/>
              <a:rect l="l" t="t" r="r" b="b"/>
              <a:pathLst>
                <a:path w="79" h="9526" extrusionOk="0">
                  <a:moveTo>
                    <a:pt x="0" y="1"/>
                  </a:moveTo>
                  <a:lnTo>
                    <a:pt x="0" y="9496"/>
                  </a:lnTo>
                  <a:cubicBezTo>
                    <a:pt x="0" y="9516"/>
                    <a:pt x="20" y="9525"/>
                    <a:pt x="40" y="9525"/>
                  </a:cubicBezTo>
                  <a:cubicBezTo>
                    <a:pt x="59" y="9525"/>
                    <a:pt x="79" y="9516"/>
                    <a:pt x="79" y="9496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26"/>
            <p:cNvSpPr/>
            <p:nvPr/>
          </p:nvSpPr>
          <p:spPr>
            <a:xfrm>
              <a:off x="6605329" y="2184265"/>
              <a:ext cx="642054" cy="663175"/>
            </a:xfrm>
            <a:custGeom>
              <a:avLst/>
              <a:gdLst/>
              <a:ahLst/>
              <a:cxnLst/>
              <a:rect l="l" t="t" r="r" b="b"/>
              <a:pathLst>
                <a:path w="3891" h="4019" extrusionOk="0">
                  <a:moveTo>
                    <a:pt x="1862" y="1"/>
                  </a:moveTo>
                  <a:cubicBezTo>
                    <a:pt x="1264" y="31"/>
                    <a:pt x="735" y="334"/>
                    <a:pt x="392" y="795"/>
                  </a:cubicBezTo>
                  <a:cubicBezTo>
                    <a:pt x="392" y="804"/>
                    <a:pt x="392" y="804"/>
                    <a:pt x="382" y="815"/>
                  </a:cubicBezTo>
                  <a:cubicBezTo>
                    <a:pt x="362" y="834"/>
                    <a:pt x="343" y="863"/>
                    <a:pt x="333" y="893"/>
                  </a:cubicBezTo>
                  <a:cubicBezTo>
                    <a:pt x="294" y="942"/>
                    <a:pt x="264" y="991"/>
                    <a:pt x="245" y="1040"/>
                  </a:cubicBezTo>
                  <a:cubicBezTo>
                    <a:pt x="225" y="1069"/>
                    <a:pt x="206" y="1109"/>
                    <a:pt x="186" y="1148"/>
                  </a:cubicBezTo>
                  <a:cubicBezTo>
                    <a:pt x="157" y="1207"/>
                    <a:pt x="137" y="1265"/>
                    <a:pt x="118" y="1334"/>
                  </a:cubicBezTo>
                  <a:lnTo>
                    <a:pt x="59" y="1510"/>
                  </a:lnTo>
                  <a:cubicBezTo>
                    <a:pt x="39" y="1618"/>
                    <a:pt x="20" y="1726"/>
                    <a:pt x="10" y="1843"/>
                  </a:cubicBezTo>
                  <a:cubicBezTo>
                    <a:pt x="0" y="1892"/>
                    <a:pt x="0" y="1951"/>
                    <a:pt x="0" y="2010"/>
                  </a:cubicBezTo>
                  <a:lnTo>
                    <a:pt x="0" y="2069"/>
                  </a:lnTo>
                  <a:cubicBezTo>
                    <a:pt x="0" y="2117"/>
                    <a:pt x="10" y="2176"/>
                    <a:pt x="10" y="2226"/>
                  </a:cubicBezTo>
                  <a:lnTo>
                    <a:pt x="10" y="2235"/>
                  </a:lnTo>
                  <a:cubicBezTo>
                    <a:pt x="20" y="2304"/>
                    <a:pt x="29" y="2382"/>
                    <a:pt x="49" y="2451"/>
                  </a:cubicBezTo>
                  <a:cubicBezTo>
                    <a:pt x="49" y="2470"/>
                    <a:pt x="59" y="2490"/>
                    <a:pt x="59" y="2509"/>
                  </a:cubicBezTo>
                  <a:cubicBezTo>
                    <a:pt x="98" y="2657"/>
                    <a:pt x="147" y="2794"/>
                    <a:pt x="216" y="2931"/>
                  </a:cubicBezTo>
                  <a:cubicBezTo>
                    <a:pt x="255" y="3010"/>
                    <a:pt x="304" y="3078"/>
                    <a:pt x="343" y="3147"/>
                  </a:cubicBezTo>
                  <a:cubicBezTo>
                    <a:pt x="353" y="3156"/>
                    <a:pt x="362" y="3166"/>
                    <a:pt x="362" y="3176"/>
                  </a:cubicBezTo>
                  <a:cubicBezTo>
                    <a:pt x="715" y="3685"/>
                    <a:pt x="1294" y="4019"/>
                    <a:pt x="1950" y="4019"/>
                  </a:cubicBezTo>
                  <a:cubicBezTo>
                    <a:pt x="2607" y="4019"/>
                    <a:pt x="3185" y="3676"/>
                    <a:pt x="3537" y="3166"/>
                  </a:cubicBezTo>
                  <a:cubicBezTo>
                    <a:pt x="3557" y="3127"/>
                    <a:pt x="3587" y="3097"/>
                    <a:pt x="3606" y="3058"/>
                  </a:cubicBezTo>
                  <a:cubicBezTo>
                    <a:pt x="3724" y="2862"/>
                    <a:pt x="3812" y="2627"/>
                    <a:pt x="3861" y="2382"/>
                  </a:cubicBezTo>
                  <a:cubicBezTo>
                    <a:pt x="3861" y="2353"/>
                    <a:pt x="3870" y="2313"/>
                    <a:pt x="3870" y="2284"/>
                  </a:cubicBezTo>
                  <a:cubicBezTo>
                    <a:pt x="3881" y="2245"/>
                    <a:pt x="3881" y="2206"/>
                    <a:pt x="3890" y="2176"/>
                  </a:cubicBezTo>
                  <a:lnTo>
                    <a:pt x="3890" y="2128"/>
                  </a:lnTo>
                  <a:lnTo>
                    <a:pt x="3890" y="2010"/>
                  </a:lnTo>
                  <a:cubicBezTo>
                    <a:pt x="3890" y="1941"/>
                    <a:pt x="3890" y="1882"/>
                    <a:pt x="3881" y="1814"/>
                  </a:cubicBezTo>
                  <a:cubicBezTo>
                    <a:pt x="3870" y="1686"/>
                    <a:pt x="3851" y="1559"/>
                    <a:pt x="3812" y="1442"/>
                  </a:cubicBezTo>
                  <a:cubicBezTo>
                    <a:pt x="3802" y="1392"/>
                    <a:pt x="3783" y="1344"/>
                    <a:pt x="3763" y="1294"/>
                  </a:cubicBezTo>
                  <a:cubicBezTo>
                    <a:pt x="3753" y="1265"/>
                    <a:pt x="3743" y="1226"/>
                    <a:pt x="3724" y="1196"/>
                  </a:cubicBezTo>
                  <a:cubicBezTo>
                    <a:pt x="3714" y="1167"/>
                    <a:pt x="3694" y="1128"/>
                    <a:pt x="3685" y="1098"/>
                  </a:cubicBezTo>
                  <a:cubicBezTo>
                    <a:pt x="3645" y="1030"/>
                    <a:pt x="3616" y="961"/>
                    <a:pt x="3567" y="902"/>
                  </a:cubicBezTo>
                  <a:cubicBezTo>
                    <a:pt x="3547" y="863"/>
                    <a:pt x="3518" y="824"/>
                    <a:pt x="3489" y="785"/>
                  </a:cubicBezTo>
                  <a:cubicBezTo>
                    <a:pt x="3478" y="775"/>
                    <a:pt x="3469" y="756"/>
                    <a:pt x="3459" y="746"/>
                  </a:cubicBezTo>
                  <a:cubicBezTo>
                    <a:pt x="3106" y="295"/>
                    <a:pt x="2557" y="1"/>
                    <a:pt x="1950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26"/>
            <p:cNvSpPr/>
            <p:nvPr/>
          </p:nvSpPr>
          <p:spPr>
            <a:xfrm>
              <a:off x="6616550" y="2601574"/>
              <a:ext cx="1815" cy="6600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0" y="0"/>
                  </a:moveTo>
                  <a:cubicBezTo>
                    <a:pt x="0" y="10"/>
                    <a:pt x="11" y="30"/>
                    <a:pt x="11" y="39"/>
                  </a:cubicBezTo>
                  <a:cubicBezTo>
                    <a:pt x="11" y="3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26"/>
            <p:cNvSpPr/>
            <p:nvPr/>
          </p:nvSpPr>
          <p:spPr>
            <a:xfrm>
              <a:off x="6614900" y="2598274"/>
              <a:ext cx="165" cy="16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26"/>
            <p:cNvSpPr/>
            <p:nvPr/>
          </p:nvSpPr>
          <p:spPr>
            <a:xfrm>
              <a:off x="6619685" y="2611144"/>
              <a:ext cx="1980" cy="6765"/>
            </a:xfrm>
            <a:custGeom>
              <a:avLst/>
              <a:gdLst/>
              <a:ahLst/>
              <a:cxnLst/>
              <a:rect l="l" t="t" r="r" b="b"/>
              <a:pathLst>
                <a:path w="12" h="41" extrusionOk="0">
                  <a:moveTo>
                    <a:pt x="1" y="1"/>
                  </a:moveTo>
                  <a:cubicBezTo>
                    <a:pt x="1" y="20"/>
                    <a:pt x="1" y="31"/>
                    <a:pt x="11" y="40"/>
                  </a:cubicBezTo>
                  <a:cubicBezTo>
                    <a:pt x="1" y="31"/>
                    <a:pt x="1" y="20"/>
                    <a:pt x="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26"/>
            <p:cNvSpPr/>
            <p:nvPr/>
          </p:nvSpPr>
          <p:spPr>
            <a:xfrm>
              <a:off x="6622985" y="2622530"/>
              <a:ext cx="1815" cy="4950"/>
            </a:xfrm>
            <a:custGeom>
              <a:avLst/>
              <a:gdLst/>
              <a:ahLst/>
              <a:cxnLst/>
              <a:rect l="l" t="t" r="r" b="b"/>
              <a:pathLst>
                <a:path w="11" h="30" extrusionOk="0">
                  <a:moveTo>
                    <a:pt x="1" y="1"/>
                  </a:moveTo>
                  <a:cubicBezTo>
                    <a:pt x="1" y="10"/>
                    <a:pt x="1" y="20"/>
                    <a:pt x="11" y="30"/>
                  </a:cubicBezTo>
                  <a:cubicBezTo>
                    <a:pt x="1" y="2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26"/>
            <p:cNvSpPr/>
            <p:nvPr/>
          </p:nvSpPr>
          <p:spPr>
            <a:xfrm>
              <a:off x="6626285" y="2632266"/>
              <a:ext cx="1815" cy="4950"/>
            </a:xfrm>
            <a:custGeom>
              <a:avLst/>
              <a:gdLst/>
              <a:ahLst/>
              <a:cxnLst/>
              <a:rect l="l" t="t" r="r" b="b"/>
              <a:pathLst>
                <a:path w="11" h="30" extrusionOk="0">
                  <a:moveTo>
                    <a:pt x="0" y="1"/>
                  </a:moveTo>
                  <a:cubicBezTo>
                    <a:pt x="0" y="10"/>
                    <a:pt x="0" y="20"/>
                    <a:pt x="10" y="30"/>
                  </a:cubicBezTo>
                  <a:cubicBezTo>
                    <a:pt x="0" y="2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26"/>
            <p:cNvSpPr/>
            <p:nvPr/>
          </p:nvSpPr>
          <p:spPr>
            <a:xfrm>
              <a:off x="6629421" y="2640351"/>
              <a:ext cx="1815" cy="6600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1" y="0"/>
                  </a:moveTo>
                  <a:cubicBezTo>
                    <a:pt x="1" y="10"/>
                    <a:pt x="11" y="30"/>
                    <a:pt x="11" y="39"/>
                  </a:cubicBezTo>
                  <a:cubicBezTo>
                    <a:pt x="11" y="30"/>
                    <a:pt x="1" y="10"/>
                    <a:pt x="1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26"/>
            <p:cNvSpPr/>
            <p:nvPr/>
          </p:nvSpPr>
          <p:spPr>
            <a:xfrm>
              <a:off x="6632721" y="2650087"/>
              <a:ext cx="3300" cy="6600"/>
            </a:xfrm>
            <a:custGeom>
              <a:avLst/>
              <a:gdLst/>
              <a:ahLst/>
              <a:cxnLst/>
              <a:rect l="l" t="t" r="r" b="b"/>
              <a:pathLst>
                <a:path w="20" h="40" extrusionOk="0">
                  <a:moveTo>
                    <a:pt x="0" y="0"/>
                  </a:moveTo>
                  <a:cubicBezTo>
                    <a:pt x="11" y="10"/>
                    <a:pt x="11" y="30"/>
                    <a:pt x="20" y="39"/>
                  </a:cubicBezTo>
                  <a:cubicBezTo>
                    <a:pt x="11" y="30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26"/>
            <p:cNvSpPr/>
            <p:nvPr/>
          </p:nvSpPr>
          <p:spPr>
            <a:xfrm>
              <a:off x="6637671" y="2659657"/>
              <a:ext cx="3300" cy="8416"/>
            </a:xfrm>
            <a:custGeom>
              <a:avLst/>
              <a:gdLst/>
              <a:ahLst/>
              <a:cxnLst/>
              <a:rect l="l" t="t" r="r" b="b"/>
              <a:pathLst>
                <a:path w="20" h="51" extrusionOk="0">
                  <a:moveTo>
                    <a:pt x="0" y="1"/>
                  </a:moveTo>
                  <a:cubicBezTo>
                    <a:pt x="10" y="11"/>
                    <a:pt x="10" y="31"/>
                    <a:pt x="20" y="50"/>
                  </a:cubicBezTo>
                  <a:cubicBezTo>
                    <a:pt x="10" y="31"/>
                    <a:pt x="10" y="11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26"/>
            <p:cNvSpPr/>
            <p:nvPr/>
          </p:nvSpPr>
          <p:spPr>
            <a:xfrm>
              <a:off x="6606814" y="2404222"/>
              <a:ext cx="519286" cy="161875"/>
            </a:xfrm>
            <a:custGeom>
              <a:avLst/>
              <a:gdLst/>
              <a:ahLst/>
              <a:cxnLst/>
              <a:rect l="l" t="t" r="r" b="b"/>
              <a:pathLst>
                <a:path w="3147" h="981" extrusionOk="0">
                  <a:moveTo>
                    <a:pt x="109" y="1"/>
                  </a:moveTo>
                  <a:lnTo>
                    <a:pt x="50" y="177"/>
                  </a:lnTo>
                  <a:cubicBezTo>
                    <a:pt x="30" y="285"/>
                    <a:pt x="11" y="393"/>
                    <a:pt x="1" y="510"/>
                  </a:cubicBezTo>
                  <a:cubicBezTo>
                    <a:pt x="432" y="745"/>
                    <a:pt x="1078" y="980"/>
                    <a:pt x="1951" y="980"/>
                  </a:cubicBezTo>
                  <a:cubicBezTo>
                    <a:pt x="2421" y="980"/>
                    <a:pt x="2813" y="922"/>
                    <a:pt x="3136" y="814"/>
                  </a:cubicBezTo>
                  <a:cubicBezTo>
                    <a:pt x="3147" y="647"/>
                    <a:pt x="3136" y="481"/>
                    <a:pt x="3097" y="305"/>
                  </a:cubicBezTo>
                  <a:cubicBezTo>
                    <a:pt x="2803" y="412"/>
                    <a:pt x="2421" y="491"/>
                    <a:pt x="1951" y="491"/>
                  </a:cubicBezTo>
                  <a:cubicBezTo>
                    <a:pt x="1078" y="491"/>
                    <a:pt x="471" y="226"/>
                    <a:pt x="10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26"/>
            <p:cNvSpPr/>
            <p:nvPr/>
          </p:nvSpPr>
          <p:spPr>
            <a:xfrm>
              <a:off x="7117849" y="2397787"/>
              <a:ext cx="127883" cy="140919"/>
            </a:xfrm>
            <a:custGeom>
              <a:avLst/>
              <a:gdLst/>
              <a:ahLst/>
              <a:cxnLst/>
              <a:rect l="l" t="t" r="r" b="b"/>
              <a:pathLst>
                <a:path w="775" h="854" extrusionOk="0">
                  <a:moveTo>
                    <a:pt x="657" y="0"/>
                  </a:moveTo>
                  <a:cubicBezTo>
                    <a:pt x="608" y="50"/>
                    <a:pt x="539" y="89"/>
                    <a:pt x="461" y="138"/>
                  </a:cubicBezTo>
                  <a:cubicBezTo>
                    <a:pt x="343" y="207"/>
                    <a:pt x="187" y="285"/>
                    <a:pt x="0" y="344"/>
                  </a:cubicBezTo>
                  <a:cubicBezTo>
                    <a:pt x="39" y="520"/>
                    <a:pt x="50" y="686"/>
                    <a:pt x="39" y="853"/>
                  </a:cubicBezTo>
                  <a:cubicBezTo>
                    <a:pt x="343" y="765"/>
                    <a:pt x="588" y="647"/>
                    <a:pt x="775" y="520"/>
                  </a:cubicBezTo>
                  <a:cubicBezTo>
                    <a:pt x="764" y="392"/>
                    <a:pt x="745" y="265"/>
                    <a:pt x="706" y="148"/>
                  </a:cubicBezTo>
                  <a:cubicBezTo>
                    <a:pt x="696" y="98"/>
                    <a:pt x="677" y="50"/>
                    <a:pt x="657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26"/>
            <p:cNvSpPr/>
            <p:nvPr/>
          </p:nvSpPr>
          <p:spPr>
            <a:xfrm>
              <a:off x="6613250" y="2588538"/>
              <a:ext cx="478859" cy="178046"/>
            </a:xfrm>
            <a:custGeom>
              <a:avLst/>
              <a:gdLst/>
              <a:ahLst/>
              <a:cxnLst/>
              <a:rect l="l" t="t" r="r" b="b"/>
              <a:pathLst>
                <a:path w="2902" h="1079" extrusionOk="0">
                  <a:moveTo>
                    <a:pt x="1" y="1"/>
                  </a:moveTo>
                  <a:cubicBezTo>
                    <a:pt x="1" y="20"/>
                    <a:pt x="11" y="40"/>
                    <a:pt x="11" y="59"/>
                  </a:cubicBezTo>
                  <a:cubicBezTo>
                    <a:pt x="89" y="344"/>
                    <a:pt x="236" y="579"/>
                    <a:pt x="423" y="765"/>
                  </a:cubicBezTo>
                  <a:cubicBezTo>
                    <a:pt x="815" y="922"/>
                    <a:pt x="1304" y="1079"/>
                    <a:pt x="1902" y="1079"/>
                  </a:cubicBezTo>
                  <a:cubicBezTo>
                    <a:pt x="2049" y="1079"/>
                    <a:pt x="2196" y="1069"/>
                    <a:pt x="2324" y="1059"/>
                  </a:cubicBezTo>
                  <a:cubicBezTo>
                    <a:pt x="2568" y="902"/>
                    <a:pt x="2764" y="687"/>
                    <a:pt x="2901" y="422"/>
                  </a:cubicBezTo>
                  <a:lnTo>
                    <a:pt x="2901" y="422"/>
                  </a:lnTo>
                  <a:cubicBezTo>
                    <a:pt x="2627" y="510"/>
                    <a:pt x="2294" y="579"/>
                    <a:pt x="1902" y="579"/>
                  </a:cubicBezTo>
                  <a:cubicBezTo>
                    <a:pt x="981" y="579"/>
                    <a:pt x="354" y="236"/>
                    <a:pt x="1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26"/>
            <p:cNvSpPr/>
            <p:nvPr/>
          </p:nvSpPr>
          <p:spPr>
            <a:xfrm>
              <a:off x="6614900" y="2598274"/>
              <a:ext cx="68149" cy="116497"/>
            </a:xfrm>
            <a:custGeom>
              <a:avLst/>
              <a:gdLst/>
              <a:ahLst/>
              <a:cxnLst/>
              <a:rect l="l" t="t" r="r" b="b"/>
              <a:pathLst>
                <a:path w="413" h="706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23"/>
                    <a:pt x="14" y="45"/>
                    <a:pt x="21" y="67"/>
                  </a:cubicBezTo>
                  <a:lnTo>
                    <a:pt x="21" y="67"/>
                  </a:lnTo>
                  <a:cubicBezTo>
                    <a:pt x="21" y="64"/>
                    <a:pt x="21" y="62"/>
                    <a:pt x="21" y="59"/>
                  </a:cubicBezTo>
                  <a:cubicBezTo>
                    <a:pt x="21" y="50"/>
                    <a:pt x="10" y="30"/>
                    <a:pt x="10" y="20"/>
                  </a:cubicBezTo>
                  <a:cubicBezTo>
                    <a:pt x="10" y="11"/>
                    <a:pt x="10" y="11"/>
                    <a:pt x="1" y="0"/>
                  </a:cubicBezTo>
                  <a:close/>
                  <a:moveTo>
                    <a:pt x="21" y="67"/>
                  </a:moveTo>
                  <a:cubicBezTo>
                    <a:pt x="21" y="71"/>
                    <a:pt x="22" y="75"/>
                    <a:pt x="24" y="77"/>
                  </a:cubicBezTo>
                  <a:lnTo>
                    <a:pt x="24" y="77"/>
                  </a:lnTo>
                  <a:cubicBezTo>
                    <a:pt x="23" y="73"/>
                    <a:pt x="22" y="70"/>
                    <a:pt x="21" y="67"/>
                  </a:cubicBezTo>
                  <a:close/>
                  <a:moveTo>
                    <a:pt x="24" y="77"/>
                  </a:moveTo>
                  <a:lnTo>
                    <a:pt x="24" y="77"/>
                  </a:lnTo>
                  <a:cubicBezTo>
                    <a:pt x="26" y="83"/>
                    <a:pt x="28" y="89"/>
                    <a:pt x="30" y="96"/>
                  </a:cubicBezTo>
                  <a:lnTo>
                    <a:pt x="30" y="96"/>
                  </a:lnTo>
                  <a:cubicBezTo>
                    <a:pt x="30" y="91"/>
                    <a:pt x="30" y="85"/>
                    <a:pt x="30" y="79"/>
                  </a:cubicBezTo>
                  <a:cubicBezTo>
                    <a:pt x="27" y="79"/>
                    <a:pt x="25" y="78"/>
                    <a:pt x="24" y="77"/>
                  </a:cubicBezTo>
                  <a:close/>
                  <a:moveTo>
                    <a:pt x="30" y="96"/>
                  </a:moveTo>
                  <a:cubicBezTo>
                    <a:pt x="31" y="104"/>
                    <a:pt x="33" y="109"/>
                    <a:pt x="37" y="115"/>
                  </a:cubicBezTo>
                  <a:lnTo>
                    <a:pt x="37" y="115"/>
                  </a:lnTo>
                  <a:cubicBezTo>
                    <a:pt x="35" y="108"/>
                    <a:pt x="33" y="102"/>
                    <a:pt x="30" y="96"/>
                  </a:cubicBezTo>
                  <a:close/>
                  <a:moveTo>
                    <a:pt x="37" y="115"/>
                  </a:moveTo>
                  <a:cubicBezTo>
                    <a:pt x="38" y="118"/>
                    <a:pt x="39" y="121"/>
                    <a:pt x="40" y="124"/>
                  </a:cubicBezTo>
                  <a:lnTo>
                    <a:pt x="40" y="124"/>
                  </a:lnTo>
                  <a:cubicBezTo>
                    <a:pt x="40" y="122"/>
                    <a:pt x="40" y="120"/>
                    <a:pt x="40" y="118"/>
                  </a:cubicBezTo>
                  <a:cubicBezTo>
                    <a:pt x="39" y="117"/>
                    <a:pt x="38" y="116"/>
                    <a:pt x="37" y="115"/>
                  </a:cubicBezTo>
                  <a:close/>
                  <a:moveTo>
                    <a:pt x="40" y="124"/>
                  </a:moveTo>
                  <a:cubicBezTo>
                    <a:pt x="40" y="132"/>
                    <a:pt x="42" y="139"/>
                    <a:pt x="49" y="147"/>
                  </a:cubicBezTo>
                  <a:lnTo>
                    <a:pt x="49" y="147"/>
                  </a:lnTo>
                  <a:cubicBezTo>
                    <a:pt x="46" y="139"/>
                    <a:pt x="43" y="132"/>
                    <a:pt x="40" y="124"/>
                  </a:cubicBezTo>
                  <a:close/>
                  <a:moveTo>
                    <a:pt x="49" y="147"/>
                  </a:moveTo>
                  <a:cubicBezTo>
                    <a:pt x="49" y="148"/>
                    <a:pt x="49" y="148"/>
                    <a:pt x="50" y="149"/>
                  </a:cubicBezTo>
                  <a:lnTo>
                    <a:pt x="50" y="149"/>
                  </a:lnTo>
                  <a:cubicBezTo>
                    <a:pt x="50" y="148"/>
                    <a:pt x="50" y="148"/>
                    <a:pt x="50" y="148"/>
                  </a:cubicBezTo>
                  <a:cubicBezTo>
                    <a:pt x="49" y="148"/>
                    <a:pt x="49" y="147"/>
                    <a:pt x="49" y="147"/>
                  </a:cubicBezTo>
                  <a:close/>
                  <a:moveTo>
                    <a:pt x="50" y="149"/>
                  </a:moveTo>
                  <a:cubicBezTo>
                    <a:pt x="50" y="158"/>
                    <a:pt x="50" y="168"/>
                    <a:pt x="60" y="177"/>
                  </a:cubicBezTo>
                  <a:cubicBezTo>
                    <a:pt x="60" y="187"/>
                    <a:pt x="60" y="196"/>
                    <a:pt x="69" y="207"/>
                  </a:cubicBezTo>
                  <a:cubicBezTo>
                    <a:pt x="69" y="216"/>
                    <a:pt x="69" y="226"/>
                    <a:pt x="79" y="236"/>
                  </a:cubicBezTo>
                  <a:cubicBezTo>
                    <a:pt x="79" y="246"/>
                    <a:pt x="89" y="255"/>
                    <a:pt x="89" y="255"/>
                  </a:cubicBezTo>
                  <a:cubicBezTo>
                    <a:pt x="89" y="265"/>
                    <a:pt x="99" y="285"/>
                    <a:pt x="99" y="294"/>
                  </a:cubicBezTo>
                  <a:cubicBezTo>
                    <a:pt x="108" y="305"/>
                    <a:pt x="108" y="305"/>
                    <a:pt x="108" y="314"/>
                  </a:cubicBezTo>
                  <a:cubicBezTo>
                    <a:pt x="119" y="324"/>
                    <a:pt x="119" y="344"/>
                    <a:pt x="128" y="353"/>
                  </a:cubicBezTo>
                  <a:cubicBezTo>
                    <a:pt x="128" y="353"/>
                    <a:pt x="128" y="363"/>
                    <a:pt x="138" y="373"/>
                  </a:cubicBezTo>
                  <a:cubicBezTo>
                    <a:pt x="148" y="383"/>
                    <a:pt x="148" y="403"/>
                    <a:pt x="158" y="422"/>
                  </a:cubicBezTo>
                  <a:cubicBezTo>
                    <a:pt x="197" y="501"/>
                    <a:pt x="246" y="569"/>
                    <a:pt x="285" y="638"/>
                  </a:cubicBezTo>
                  <a:cubicBezTo>
                    <a:pt x="295" y="647"/>
                    <a:pt x="304" y="657"/>
                    <a:pt x="304" y="667"/>
                  </a:cubicBezTo>
                  <a:cubicBezTo>
                    <a:pt x="344" y="677"/>
                    <a:pt x="373" y="697"/>
                    <a:pt x="413" y="706"/>
                  </a:cubicBezTo>
                  <a:cubicBezTo>
                    <a:pt x="259" y="554"/>
                    <a:pt x="133" y="368"/>
                    <a:pt x="50" y="149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26"/>
            <p:cNvSpPr/>
            <p:nvPr/>
          </p:nvSpPr>
          <p:spPr>
            <a:xfrm>
              <a:off x="6996567" y="2577317"/>
              <a:ext cx="246030" cy="185966"/>
            </a:xfrm>
            <a:custGeom>
              <a:avLst/>
              <a:gdLst/>
              <a:ahLst/>
              <a:cxnLst/>
              <a:rect l="l" t="t" r="r" b="b"/>
              <a:pathLst>
                <a:path w="1491" h="1127" extrusionOk="0">
                  <a:moveTo>
                    <a:pt x="1490" y="0"/>
                  </a:moveTo>
                  <a:lnTo>
                    <a:pt x="1490" y="0"/>
                  </a:lnTo>
                  <a:cubicBezTo>
                    <a:pt x="1412" y="69"/>
                    <a:pt x="1314" y="138"/>
                    <a:pt x="1196" y="206"/>
                  </a:cubicBezTo>
                  <a:cubicBezTo>
                    <a:pt x="1049" y="294"/>
                    <a:pt x="843" y="402"/>
                    <a:pt x="578" y="490"/>
                  </a:cubicBezTo>
                  <a:cubicBezTo>
                    <a:pt x="441" y="755"/>
                    <a:pt x="245" y="970"/>
                    <a:pt x="1" y="1127"/>
                  </a:cubicBezTo>
                  <a:cubicBezTo>
                    <a:pt x="480" y="1068"/>
                    <a:pt x="863" y="922"/>
                    <a:pt x="1166" y="784"/>
                  </a:cubicBezTo>
                  <a:cubicBezTo>
                    <a:pt x="1186" y="745"/>
                    <a:pt x="1216" y="715"/>
                    <a:pt x="1235" y="676"/>
                  </a:cubicBezTo>
                  <a:cubicBezTo>
                    <a:pt x="1353" y="480"/>
                    <a:pt x="1441" y="245"/>
                    <a:pt x="149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26"/>
            <p:cNvSpPr/>
            <p:nvPr/>
          </p:nvSpPr>
          <p:spPr>
            <a:xfrm>
              <a:off x="7180882" y="2313632"/>
              <a:ext cx="4950" cy="8416"/>
            </a:xfrm>
            <a:custGeom>
              <a:avLst/>
              <a:gdLst/>
              <a:ahLst/>
              <a:cxnLst/>
              <a:rect l="l" t="t" r="r" b="b"/>
              <a:pathLst>
                <a:path w="30" h="51" extrusionOk="0">
                  <a:moveTo>
                    <a:pt x="1" y="1"/>
                  </a:moveTo>
                  <a:cubicBezTo>
                    <a:pt x="10" y="20"/>
                    <a:pt x="20" y="31"/>
                    <a:pt x="30" y="50"/>
                  </a:cubicBezTo>
                  <a:cubicBezTo>
                    <a:pt x="20" y="31"/>
                    <a:pt x="10" y="20"/>
                    <a:pt x="1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26"/>
            <p:cNvSpPr/>
            <p:nvPr/>
          </p:nvSpPr>
          <p:spPr>
            <a:xfrm>
              <a:off x="7188968" y="2325018"/>
              <a:ext cx="5115" cy="6600"/>
            </a:xfrm>
            <a:custGeom>
              <a:avLst/>
              <a:gdLst/>
              <a:ahLst/>
              <a:cxnLst/>
              <a:rect l="l" t="t" r="r" b="b"/>
              <a:pathLst>
                <a:path w="31" h="40" extrusionOk="0">
                  <a:moveTo>
                    <a:pt x="0" y="1"/>
                  </a:moveTo>
                  <a:cubicBezTo>
                    <a:pt x="10" y="10"/>
                    <a:pt x="20" y="30"/>
                    <a:pt x="30" y="40"/>
                  </a:cubicBezTo>
                  <a:cubicBezTo>
                    <a:pt x="20" y="30"/>
                    <a:pt x="10" y="10"/>
                    <a:pt x="0" y="1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26"/>
            <p:cNvSpPr/>
            <p:nvPr/>
          </p:nvSpPr>
          <p:spPr>
            <a:xfrm>
              <a:off x="7214874" y="2370395"/>
              <a:ext cx="3300" cy="8085"/>
            </a:xfrm>
            <a:custGeom>
              <a:avLst/>
              <a:gdLst/>
              <a:ahLst/>
              <a:cxnLst/>
              <a:rect l="l" t="t" r="r" b="b"/>
              <a:pathLst>
                <a:path w="20" h="49" extrusionOk="0">
                  <a:moveTo>
                    <a:pt x="0" y="0"/>
                  </a:moveTo>
                  <a:cubicBezTo>
                    <a:pt x="10" y="10"/>
                    <a:pt x="20" y="29"/>
                    <a:pt x="20" y="49"/>
                  </a:cubicBezTo>
                  <a:cubicBezTo>
                    <a:pt x="20" y="29"/>
                    <a:pt x="10" y="10"/>
                    <a:pt x="0" y="0"/>
                  </a:cubicBezTo>
                  <a:close/>
                </a:path>
              </a:pathLst>
            </a:custGeom>
            <a:solidFill>
              <a:srgbClr val="940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26"/>
            <p:cNvSpPr/>
            <p:nvPr/>
          </p:nvSpPr>
          <p:spPr>
            <a:xfrm>
              <a:off x="6665063" y="2706685"/>
              <a:ext cx="524072" cy="140754"/>
            </a:xfrm>
            <a:custGeom>
              <a:avLst/>
              <a:gdLst/>
              <a:ahLst/>
              <a:cxnLst/>
              <a:rect l="l" t="t" r="r" b="b"/>
              <a:pathLst>
                <a:path w="3176" h="853" extrusionOk="0">
                  <a:moveTo>
                    <a:pt x="3175" y="0"/>
                  </a:moveTo>
                  <a:lnTo>
                    <a:pt x="3175" y="0"/>
                  </a:lnTo>
                  <a:cubicBezTo>
                    <a:pt x="2872" y="138"/>
                    <a:pt x="2489" y="284"/>
                    <a:pt x="2010" y="343"/>
                  </a:cubicBezTo>
                  <a:cubicBezTo>
                    <a:pt x="1912" y="402"/>
                    <a:pt x="1803" y="451"/>
                    <a:pt x="1686" y="490"/>
                  </a:cubicBezTo>
                  <a:cubicBezTo>
                    <a:pt x="1564" y="530"/>
                    <a:pt x="1432" y="550"/>
                    <a:pt x="1294" y="550"/>
                  </a:cubicBezTo>
                  <a:cubicBezTo>
                    <a:pt x="888" y="550"/>
                    <a:pt x="438" y="379"/>
                    <a:pt x="109" y="49"/>
                  </a:cubicBezTo>
                  <a:cubicBezTo>
                    <a:pt x="69" y="40"/>
                    <a:pt x="40" y="20"/>
                    <a:pt x="0" y="10"/>
                  </a:cubicBezTo>
                  <a:lnTo>
                    <a:pt x="0" y="10"/>
                  </a:lnTo>
                  <a:cubicBezTo>
                    <a:pt x="353" y="519"/>
                    <a:pt x="932" y="853"/>
                    <a:pt x="1588" y="853"/>
                  </a:cubicBezTo>
                  <a:cubicBezTo>
                    <a:pt x="2245" y="853"/>
                    <a:pt x="2823" y="510"/>
                    <a:pt x="3175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26"/>
            <p:cNvSpPr/>
            <p:nvPr/>
          </p:nvSpPr>
          <p:spPr>
            <a:xfrm>
              <a:off x="7091942" y="2483592"/>
              <a:ext cx="155439" cy="174746"/>
            </a:xfrm>
            <a:custGeom>
              <a:avLst/>
              <a:gdLst/>
              <a:ahLst/>
              <a:cxnLst/>
              <a:rect l="l" t="t" r="r" b="b"/>
              <a:pathLst>
                <a:path w="942" h="1059" extrusionOk="0">
                  <a:moveTo>
                    <a:pt x="932" y="0"/>
                  </a:moveTo>
                  <a:cubicBezTo>
                    <a:pt x="745" y="127"/>
                    <a:pt x="500" y="245"/>
                    <a:pt x="196" y="333"/>
                  </a:cubicBezTo>
                  <a:cubicBezTo>
                    <a:pt x="177" y="597"/>
                    <a:pt x="109" y="843"/>
                    <a:pt x="0" y="1058"/>
                  </a:cubicBezTo>
                  <a:cubicBezTo>
                    <a:pt x="265" y="970"/>
                    <a:pt x="471" y="862"/>
                    <a:pt x="618" y="774"/>
                  </a:cubicBezTo>
                  <a:cubicBezTo>
                    <a:pt x="736" y="706"/>
                    <a:pt x="834" y="637"/>
                    <a:pt x="912" y="568"/>
                  </a:cubicBezTo>
                  <a:lnTo>
                    <a:pt x="941" y="362"/>
                  </a:lnTo>
                  <a:lnTo>
                    <a:pt x="941" y="196"/>
                  </a:lnTo>
                  <a:cubicBezTo>
                    <a:pt x="941" y="127"/>
                    <a:pt x="941" y="68"/>
                    <a:pt x="932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26"/>
            <p:cNvSpPr/>
            <p:nvPr/>
          </p:nvSpPr>
          <p:spPr>
            <a:xfrm>
              <a:off x="7077421" y="2328813"/>
              <a:ext cx="135968" cy="71449"/>
            </a:xfrm>
            <a:custGeom>
              <a:avLst/>
              <a:gdLst/>
              <a:ahLst/>
              <a:cxnLst/>
              <a:rect l="l" t="t" r="r" b="b"/>
              <a:pathLst>
                <a:path w="824" h="433" extrusionOk="0">
                  <a:moveTo>
                    <a:pt x="589" y="1"/>
                  </a:moveTo>
                  <a:cubicBezTo>
                    <a:pt x="541" y="1"/>
                    <a:pt x="494" y="27"/>
                    <a:pt x="471" y="66"/>
                  </a:cubicBezTo>
                  <a:lnTo>
                    <a:pt x="461" y="76"/>
                  </a:lnTo>
                  <a:cubicBezTo>
                    <a:pt x="419" y="145"/>
                    <a:pt x="344" y="185"/>
                    <a:pt x="265" y="185"/>
                  </a:cubicBezTo>
                  <a:cubicBezTo>
                    <a:pt x="232" y="185"/>
                    <a:pt x="198" y="178"/>
                    <a:pt x="167" y="164"/>
                  </a:cubicBezTo>
                  <a:lnTo>
                    <a:pt x="147" y="164"/>
                  </a:lnTo>
                  <a:cubicBezTo>
                    <a:pt x="131" y="154"/>
                    <a:pt x="114" y="150"/>
                    <a:pt x="97" y="150"/>
                  </a:cubicBezTo>
                  <a:cubicBezTo>
                    <a:pt x="62" y="150"/>
                    <a:pt x="27" y="167"/>
                    <a:pt x="1" y="193"/>
                  </a:cubicBezTo>
                  <a:lnTo>
                    <a:pt x="118" y="399"/>
                  </a:lnTo>
                  <a:cubicBezTo>
                    <a:pt x="138" y="399"/>
                    <a:pt x="167" y="409"/>
                    <a:pt x="197" y="418"/>
                  </a:cubicBezTo>
                  <a:lnTo>
                    <a:pt x="206" y="418"/>
                  </a:lnTo>
                  <a:cubicBezTo>
                    <a:pt x="227" y="428"/>
                    <a:pt x="249" y="432"/>
                    <a:pt x="269" y="432"/>
                  </a:cubicBezTo>
                  <a:cubicBezTo>
                    <a:pt x="314" y="432"/>
                    <a:pt x="352" y="410"/>
                    <a:pt x="373" y="370"/>
                  </a:cubicBezTo>
                  <a:lnTo>
                    <a:pt x="393" y="360"/>
                  </a:lnTo>
                  <a:cubicBezTo>
                    <a:pt x="430" y="291"/>
                    <a:pt x="510" y="252"/>
                    <a:pt x="590" y="252"/>
                  </a:cubicBezTo>
                  <a:cubicBezTo>
                    <a:pt x="613" y="252"/>
                    <a:pt x="635" y="255"/>
                    <a:pt x="657" y="262"/>
                  </a:cubicBezTo>
                  <a:lnTo>
                    <a:pt x="676" y="272"/>
                  </a:lnTo>
                  <a:cubicBezTo>
                    <a:pt x="687" y="274"/>
                    <a:pt x="699" y="275"/>
                    <a:pt x="710" y="275"/>
                  </a:cubicBezTo>
                  <a:cubicBezTo>
                    <a:pt x="751" y="275"/>
                    <a:pt x="793" y="261"/>
                    <a:pt x="824" y="222"/>
                  </a:cubicBezTo>
                  <a:cubicBezTo>
                    <a:pt x="784" y="154"/>
                    <a:pt x="755" y="85"/>
                    <a:pt x="706" y="26"/>
                  </a:cubicBezTo>
                  <a:cubicBezTo>
                    <a:pt x="686" y="26"/>
                    <a:pt x="667" y="26"/>
                    <a:pt x="647" y="17"/>
                  </a:cubicBezTo>
                  <a:lnTo>
                    <a:pt x="628" y="7"/>
                  </a:lnTo>
                  <a:cubicBezTo>
                    <a:pt x="615" y="3"/>
                    <a:pt x="602" y="1"/>
                    <a:pt x="589" y="1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26"/>
            <p:cNvSpPr/>
            <p:nvPr/>
          </p:nvSpPr>
          <p:spPr>
            <a:xfrm>
              <a:off x="7104813" y="2381616"/>
              <a:ext cx="121612" cy="72934"/>
            </a:xfrm>
            <a:custGeom>
              <a:avLst/>
              <a:gdLst/>
              <a:ahLst/>
              <a:cxnLst/>
              <a:rect l="l" t="t" r="r" b="b"/>
              <a:pathLst>
                <a:path w="737" h="442" extrusionOk="0">
                  <a:moveTo>
                    <a:pt x="697" y="0"/>
                  </a:moveTo>
                  <a:cubicBezTo>
                    <a:pt x="657" y="34"/>
                    <a:pt x="608" y="54"/>
                    <a:pt x="556" y="54"/>
                  </a:cubicBezTo>
                  <a:cubicBezTo>
                    <a:pt x="532" y="54"/>
                    <a:pt x="507" y="49"/>
                    <a:pt x="481" y="40"/>
                  </a:cubicBezTo>
                  <a:lnTo>
                    <a:pt x="462" y="40"/>
                  </a:lnTo>
                  <a:cubicBezTo>
                    <a:pt x="447" y="35"/>
                    <a:pt x="431" y="32"/>
                    <a:pt x="415" y="32"/>
                  </a:cubicBezTo>
                  <a:cubicBezTo>
                    <a:pt x="370" y="32"/>
                    <a:pt x="326" y="52"/>
                    <a:pt x="305" y="89"/>
                  </a:cubicBezTo>
                  <a:lnTo>
                    <a:pt x="295" y="109"/>
                  </a:lnTo>
                  <a:cubicBezTo>
                    <a:pt x="253" y="178"/>
                    <a:pt x="176" y="213"/>
                    <a:pt x="96" y="213"/>
                  </a:cubicBezTo>
                  <a:cubicBezTo>
                    <a:pt x="64" y="213"/>
                    <a:pt x="32" y="208"/>
                    <a:pt x="1" y="196"/>
                  </a:cubicBezTo>
                  <a:lnTo>
                    <a:pt x="1" y="196"/>
                  </a:lnTo>
                  <a:cubicBezTo>
                    <a:pt x="40" y="275"/>
                    <a:pt x="60" y="363"/>
                    <a:pt x="79" y="442"/>
                  </a:cubicBezTo>
                  <a:cubicBezTo>
                    <a:pt x="266" y="383"/>
                    <a:pt x="422" y="305"/>
                    <a:pt x="540" y="236"/>
                  </a:cubicBezTo>
                  <a:cubicBezTo>
                    <a:pt x="618" y="187"/>
                    <a:pt x="687" y="148"/>
                    <a:pt x="736" y="98"/>
                  </a:cubicBezTo>
                  <a:cubicBezTo>
                    <a:pt x="726" y="69"/>
                    <a:pt x="716" y="30"/>
                    <a:pt x="697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26"/>
            <p:cNvSpPr/>
            <p:nvPr/>
          </p:nvSpPr>
          <p:spPr>
            <a:xfrm>
              <a:off x="6635856" y="2355710"/>
              <a:ext cx="469123" cy="89105"/>
            </a:xfrm>
            <a:custGeom>
              <a:avLst/>
              <a:gdLst/>
              <a:ahLst/>
              <a:cxnLst/>
              <a:rect l="l" t="t" r="r" b="b"/>
              <a:pathLst>
                <a:path w="2843" h="540" extrusionOk="0">
                  <a:moveTo>
                    <a:pt x="60" y="1"/>
                  </a:moveTo>
                  <a:cubicBezTo>
                    <a:pt x="40" y="30"/>
                    <a:pt x="21" y="70"/>
                    <a:pt x="1" y="109"/>
                  </a:cubicBezTo>
                  <a:cubicBezTo>
                    <a:pt x="46" y="169"/>
                    <a:pt x="121" y="207"/>
                    <a:pt x="198" y="207"/>
                  </a:cubicBezTo>
                  <a:cubicBezTo>
                    <a:pt x="221" y="207"/>
                    <a:pt x="244" y="203"/>
                    <a:pt x="266" y="197"/>
                  </a:cubicBezTo>
                  <a:cubicBezTo>
                    <a:pt x="281" y="192"/>
                    <a:pt x="296" y="189"/>
                    <a:pt x="311" y="189"/>
                  </a:cubicBezTo>
                  <a:cubicBezTo>
                    <a:pt x="357" y="189"/>
                    <a:pt x="403" y="211"/>
                    <a:pt x="432" y="255"/>
                  </a:cubicBezTo>
                  <a:cubicBezTo>
                    <a:pt x="474" y="325"/>
                    <a:pt x="550" y="365"/>
                    <a:pt x="629" y="365"/>
                  </a:cubicBezTo>
                  <a:cubicBezTo>
                    <a:pt x="662" y="365"/>
                    <a:pt x="695" y="358"/>
                    <a:pt x="726" y="344"/>
                  </a:cubicBezTo>
                  <a:cubicBezTo>
                    <a:pt x="745" y="334"/>
                    <a:pt x="765" y="330"/>
                    <a:pt x="785" y="330"/>
                  </a:cubicBezTo>
                  <a:cubicBezTo>
                    <a:pt x="826" y="330"/>
                    <a:pt x="867" y="350"/>
                    <a:pt x="893" y="383"/>
                  </a:cubicBezTo>
                  <a:cubicBezTo>
                    <a:pt x="936" y="445"/>
                    <a:pt x="1003" y="479"/>
                    <a:pt x="1073" y="479"/>
                  </a:cubicBezTo>
                  <a:cubicBezTo>
                    <a:pt x="1114" y="479"/>
                    <a:pt x="1157" y="467"/>
                    <a:pt x="1196" y="442"/>
                  </a:cubicBezTo>
                  <a:cubicBezTo>
                    <a:pt x="1219" y="431"/>
                    <a:pt x="1242" y="425"/>
                    <a:pt x="1265" y="425"/>
                  </a:cubicBezTo>
                  <a:cubicBezTo>
                    <a:pt x="1303" y="425"/>
                    <a:pt x="1339" y="441"/>
                    <a:pt x="1363" y="471"/>
                  </a:cubicBezTo>
                  <a:cubicBezTo>
                    <a:pt x="1412" y="514"/>
                    <a:pt x="1472" y="537"/>
                    <a:pt x="1533" y="537"/>
                  </a:cubicBezTo>
                  <a:cubicBezTo>
                    <a:pt x="1583" y="537"/>
                    <a:pt x="1633" y="522"/>
                    <a:pt x="1677" y="491"/>
                  </a:cubicBezTo>
                  <a:cubicBezTo>
                    <a:pt x="1701" y="471"/>
                    <a:pt x="1731" y="461"/>
                    <a:pt x="1760" y="461"/>
                  </a:cubicBezTo>
                  <a:cubicBezTo>
                    <a:pt x="1790" y="461"/>
                    <a:pt x="1819" y="471"/>
                    <a:pt x="1843" y="491"/>
                  </a:cubicBezTo>
                  <a:lnTo>
                    <a:pt x="1863" y="501"/>
                  </a:lnTo>
                  <a:cubicBezTo>
                    <a:pt x="1902" y="530"/>
                    <a:pt x="1951" y="540"/>
                    <a:pt x="2000" y="540"/>
                  </a:cubicBezTo>
                  <a:cubicBezTo>
                    <a:pt x="2059" y="540"/>
                    <a:pt x="2118" y="520"/>
                    <a:pt x="2167" y="481"/>
                  </a:cubicBezTo>
                  <a:lnTo>
                    <a:pt x="2176" y="462"/>
                  </a:lnTo>
                  <a:cubicBezTo>
                    <a:pt x="2200" y="438"/>
                    <a:pt x="2235" y="425"/>
                    <a:pt x="2272" y="425"/>
                  </a:cubicBezTo>
                  <a:cubicBezTo>
                    <a:pt x="2295" y="425"/>
                    <a:pt x="2320" y="430"/>
                    <a:pt x="2343" y="442"/>
                  </a:cubicBezTo>
                  <a:lnTo>
                    <a:pt x="2353" y="451"/>
                  </a:lnTo>
                  <a:cubicBezTo>
                    <a:pt x="2393" y="473"/>
                    <a:pt x="2435" y="484"/>
                    <a:pt x="2476" y="484"/>
                  </a:cubicBezTo>
                  <a:cubicBezTo>
                    <a:pt x="2544" y="484"/>
                    <a:pt x="2608" y="454"/>
                    <a:pt x="2657" y="393"/>
                  </a:cubicBezTo>
                  <a:lnTo>
                    <a:pt x="2666" y="383"/>
                  </a:lnTo>
                  <a:cubicBezTo>
                    <a:pt x="2693" y="350"/>
                    <a:pt x="2733" y="330"/>
                    <a:pt x="2771" y="330"/>
                  </a:cubicBezTo>
                  <a:cubicBezTo>
                    <a:pt x="2790" y="330"/>
                    <a:pt x="2807" y="334"/>
                    <a:pt x="2823" y="344"/>
                  </a:cubicBezTo>
                  <a:lnTo>
                    <a:pt x="2843" y="353"/>
                  </a:lnTo>
                  <a:cubicBezTo>
                    <a:pt x="2833" y="314"/>
                    <a:pt x="2814" y="275"/>
                    <a:pt x="2794" y="236"/>
                  </a:cubicBezTo>
                  <a:cubicBezTo>
                    <a:pt x="2785" y="235"/>
                    <a:pt x="2775" y="234"/>
                    <a:pt x="2765" y="234"/>
                  </a:cubicBezTo>
                  <a:cubicBezTo>
                    <a:pt x="2697" y="234"/>
                    <a:pt x="2631" y="264"/>
                    <a:pt x="2588" y="324"/>
                  </a:cubicBezTo>
                  <a:lnTo>
                    <a:pt x="2579" y="334"/>
                  </a:lnTo>
                  <a:cubicBezTo>
                    <a:pt x="2554" y="365"/>
                    <a:pt x="2513" y="384"/>
                    <a:pt x="2472" y="384"/>
                  </a:cubicBezTo>
                  <a:cubicBezTo>
                    <a:pt x="2448" y="384"/>
                    <a:pt x="2424" y="378"/>
                    <a:pt x="2402" y="364"/>
                  </a:cubicBezTo>
                  <a:lnTo>
                    <a:pt x="2392" y="353"/>
                  </a:lnTo>
                  <a:cubicBezTo>
                    <a:pt x="2355" y="335"/>
                    <a:pt x="2317" y="326"/>
                    <a:pt x="2279" y="326"/>
                  </a:cubicBezTo>
                  <a:cubicBezTo>
                    <a:pt x="2217" y="326"/>
                    <a:pt x="2157" y="350"/>
                    <a:pt x="2108" y="393"/>
                  </a:cubicBezTo>
                  <a:lnTo>
                    <a:pt x="2098" y="403"/>
                  </a:lnTo>
                  <a:cubicBezTo>
                    <a:pt x="2071" y="429"/>
                    <a:pt x="2036" y="445"/>
                    <a:pt x="2001" y="445"/>
                  </a:cubicBezTo>
                  <a:cubicBezTo>
                    <a:pt x="1972" y="445"/>
                    <a:pt x="1944" y="434"/>
                    <a:pt x="1922" y="412"/>
                  </a:cubicBezTo>
                  <a:lnTo>
                    <a:pt x="1902" y="403"/>
                  </a:lnTo>
                  <a:cubicBezTo>
                    <a:pt x="1864" y="374"/>
                    <a:pt x="1817" y="360"/>
                    <a:pt x="1769" y="360"/>
                  </a:cubicBezTo>
                  <a:cubicBezTo>
                    <a:pt x="1717" y="360"/>
                    <a:pt x="1664" y="377"/>
                    <a:pt x="1618" y="412"/>
                  </a:cubicBezTo>
                  <a:cubicBezTo>
                    <a:pt x="1590" y="431"/>
                    <a:pt x="1558" y="440"/>
                    <a:pt x="1527" y="440"/>
                  </a:cubicBezTo>
                  <a:cubicBezTo>
                    <a:pt x="1492" y="440"/>
                    <a:pt x="1458" y="428"/>
                    <a:pt x="1432" y="403"/>
                  </a:cubicBezTo>
                  <a:cubicBezTo>
                    <a:pt x="1390" y="355"/>
                    <a:pt x="1331" y="329"/>
                    <a:pt x="1269" y="329"/>
                  </a:cubicBezTo>
                  <a:cubicBezTo>
                    <a:pt x="1228" y="329"/>
                    <a:pt x="1187" y="340"/>
                    <a:pt x="1148" y="364"/>
                  </a:cubicBezTo>
                  <a:cubicBezTo>
                    <a:pt x="1127" y="374"/>
                    <a:pt x="1103" y="379"/>
                    <a:pt x="1080" y="379"/>
                  </a:cubicBezTo>
                  <a:cubicBezTo>
                    <a:pt x="1038" y="379"/>
                    <a:pt x="997" y="362"/>
                    <a:pt x="971" y="324"/>
                  </a:cubicBezTo>
                  <a:cubicBezTo>
                    <a:pt x="925" y="265"/>
                    <a:pt x="856" y="232"/>
                    <a:pt x="786" y="232"/>
                  </a:cubicBezTo>
                  <a:cubicBezTo>
                    <a:pt x="753" y="232"/>
                    <a:pt x="719" y="240"/>
                    <a:pt x="687" y="255"/>
                  </a:cubicBezTo>
                  <a:cubicBezTo>
                    <a:pt x="669" y="263"/>
                    <a:pt x="650" y="267"/>
                    <a:pt x="632" y="267"/>
                  </a:cubicBezTo>
                  <a:cubicBezTo>
                    <a:pt x="584" y="267"/>
                    <a:pt x="539" y="240"/>
                    <a:pt x="511" y="197"/>
                  </a:cubicBezTo>
                  <a:cubicBezTo>
                    <a:pt x="465" y="128"/>
                    <a:pt x="389" y="89"/>
                    <a:pt x="307" y="89"/>
                  </a:cubicBezTo>
                  <a:cubicBezTo>
                    <a:pt x="284" y="89"/>
                    <a:pt x="260" y="92"/>
                    <a:pt x="236" y="99"/>
                  </a:cubicBezTo>
                  <a:cubicBezTo>
                    <a:pt x="224" y="103"/>
                    <a:pt x="211" y="105"/>
                    <a:pt x="197" y="105"/>
                  </a:cubicBezTo>
                  <a:cubicBezTo>
                    <a:pt x="147" y="105"/>
                    <a:pt x="93" y="77"/>
                    <a:pt x="70" y="3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26"/>
            <p:cNvSpPr/>
            <p:nvPr/>
          </p:nvSpPr>
          <p:spPr>
            <a:xfrm>
              <a:off x="7096892" y="2365445"/>
              <a:ext cx="122932" cy="51483"/>
            </a:xfrm>
            <a:custGeom>
              <a:avLst/>
              <a:gdLst/>
              <a:ahLst/>
              <a:cxnLst/>
              <a:rect l="l" t="t" r="r" b="b"/>
              <a:pathLst>
                <a:path w="745" h="312" extrusionOk="0">
                  <a:moveTo>
                    <a:pt x="706" y="0"/>
                  </a:moveTo>
                  <a:cubicBezTo>
                    <a:pt x="675" y="39"/>
                    <a:pt x="633" y="53"/>
                    <a:pt x="592" y="53"/>
                  </a:cubicBezTo>
                  <a:cubicBezTo>
                    <a:pt x="581" y="53"/>
                    <a:pt x="569" y="52"/>
                    <a:pt x="558" y="50"/>
                  </a:cubicBezTo>
                  <a:lnTo>
                    <a:pt x="539" y="40"/>
                  </a:lnTo>
                  <a:cubicBezTo>
                    <a:pt x="517" y="33"/>
                    <a:pt x="495" y="30"/>
                    <a:pt x="472" y="30"/>
                  </a:cubicBezTo>
                  <a:cubicBezTo>
                    <a:pt x="392" y="30"/>
                    <a:pt x="312" y="69"/>
                    <a:pt x="275" y="138"/>
                  </a:cubicBezTo>
                  <a:lnTo>
                    <a:pt x="255" y="148"/>
                  </a:lnTo>
                  <a:cubicBezTo>
                    <a:pt x="234" y="188"/>
                    <a:pt x="196" y="210"/>
                    <a:pt x="151" y="210"/>
                  </a:cubicBezTo>
                  <a:cubicBezTo>
                    <a:pt x="131" y="210"/>
                    <a:pt x="109" y="206"/>
                    <a:pt x="88" y="196"/>
                  </a:cubicBezTo>
                  <a:lnTo>
                    <a:pt x="79" y="196"/>
                  </a:lnTo>
                  <a:cubicBezTo>
                    <a:pt x="49" y="187"/>
                    <a:pt x="20" y="177"/>
                    <a:pt x="0" y="177"/>
                  </a:cubicBezTo>
                  <a:cubicBezTo>
                    <a:pt x="20" y="216"/>
                    <a:pt x="39" y="255"/>
                    <a:pt x="49" y="294"/>
                  </a:cubicBezTo>
                  <a:cubicBezTo>
                    <a:pt x="80" y="306"/>
                    <a:pt x="112" y="311"/>
                    <a:pt x="144" y="311"/>
                  </a:cubicBezTo>
                  <a:cubicBezTo>
                    <a:pt x="224" y="311"/>
                    <a:pt x="301" y="276"/>
                    <a:pt x="343" y="207"/>
                  </a:cubicBezTo>
                  <a:lnTo>
                    <a:pt x="353" y="187"/>
                  </a:lnTo>
                  <a:cubicBezTo>
                    <a:pt x="374" y="150"/>
                    <a:pt x="418" y="130"/>
                    <a:pt x="463" y="130"/>
                  </a:cubicBezTo>
                  <a:cubicBezTo>
                    <a:pt x="479" y="130"/>
                    <a:pt x="495" y="133"/>
                    <a:pt x="510" y="138"/>
                  </a:cubicBezTo>
                  <a:lnTo>
                    <a:pt x="529" y="138"/>
                  </a:lnTo>
                  <a:cubicBezTo>
                    <a:pt x="555" y="147"/>
                    <a:pt x="580" y="152"/>
                    <a:pt x="604" y="152"/>
                  </a:cubicBezTo>
                  <a:cubicBezTo>
                    <a:pt x="656" y="152"/>
                    <a:pt x="705" y="132"/>
                    <a:pt x="745" y="98"/>
                  </a:cubicBezTo>
                  <a:cubicBezTo>
                    <a:pt x="745" y="89"/>
                    <a:pt x="745" y="89"/>
                    <a:pt x="735" y="79"/>
                  </a:cubicBezTo>
                  <a:cubicBezTo>
                    <a:pt x="735" y="59"/>
                    <a:pt x="725" y="40"/>
                    <a:pt x="715" y="30"/>
                  </a:cubicBezTo>
                  <a:lnTo>
                    <a:pt x="706" y="0"/>
                  </a:ln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26"/>
            <p:cNvSpPr/>
            <p:nvPr/>
          </p:nvSpPr>
          <p:spPr>
            <a:xfrm>
              <a:off x="6660277" y="2312807"/>
              <a:ext cx="417310" cy="75410"/>
            </a:xfrm>
            <a:custGeom>
              <a:avLst/>
              <a:gdLst/>
              <a:ahLst/>
              <a:cxnLst/>
              <a:rect l="l" t="t" r="r" b="b"/>
              <a:pathLst>
                <a:path w="2529" h="457" extrusionOk="0">
                  <a:moveTo>
                    <a:pt x="171" y="1"/>
                  </a:moveTo>
                  <a:cubicBezTo>
                    <a:pt x="144" y="1"/>
                    <a:pt x="116" y="6"/>
                    <a:pt x="88" y="16"/>
                  </a:cubicBezTo>
                  <a:lnTo>
                    <a:pt x="59" y="16"/>
                  </a:lnTo>
                  <a:cubicBezTo>
                    <a:pt x="59" y="25"/>
                    <a:pt x="59" y="25"/>
                    <a:pt x="49" y="36"/>
                  </a:cubicBezTo>
                  <a:cubicBezTo>
                    <a:pt x="29" y="55"/>
                    <a:pt x="10" y="84"/>
                    <a:pt x="0" y="114"/>
                  </a:cubicBezTo>
                  <a:cubicBezTo>
                    <a:pt x="16" y="118"/>
                    <a:pt x="32" y="120"/>
                    <a:pt x="48" y="120"/>
                  </a:cubicBezTo>
                  <a:cubicBezTo>
                    <a:pt x="72" y="120"/>
                    <a:pt x="95" y="115"/>
                    <a:pt x="118" y="104"/>
                  </a:cubicBezTo>
                  <a:cubicBezTo>
                    <a:pt x="130" y="100"/>
                    <a:pt x="143" y="98"/>
                    <a:pt x="156" y="98"/>
                  </a:cubicBezTo>
                  <a:cubicBezTo>
                    <a:pt x="204" y="98"/>
                    <a:pt x="253" y="124"/>
                    <a:pt x="284" y="163"/>
                  </a:cubicBezTo>
                  <a:cubicBezTo>
                    <a:pt x="326" y="232"/>
                    <a:pt x="402" y="272"/>
                    <a:pt x="481" y="272"/>
                  </a:cubicBezTo>
                  <a:cubicBezTo>
                    <a:pt x="514" y="272"/>
                    <a:pt x="547" y="265"/>
                    <a:pt x="578" y="251"/>
                  </a:cubicBezTo>
                  <a:cubicBezTo>
                    <a:pt x="593" y="246"/>
                    <a:pt x="609" y="244"/>
                    <a:pt x="625" y="244"/>
                  </a:cubicBezTo>
                  <a:cubicBezTo>
                    <a:pt x="671" y="244"/>
                    <a:pt x="716" y="264"/>
                    <a:pt x="745" y="300"/>
                  </a:cubicBezTo>
                  <a:cubicBezTo>
                    <a:pt x="789" y="357"/>
                    <a:pt x="858" y="389"/>
                    <a:pt x="930" y="389"/>
                  </a:cubicBezTo>
                  <a:cubicBezTo>
                    <a:pt x="970" y="389"/>
                    <a:pt x="1010" y="379"/>
                    <a:pt x="1048" y="359"/>
                  </a:cubicBezTo>
                  <a:cubicBezTo>
                    <a:pt x="1072" y="347"/>
                    <a:pt x="1097" y="342"/>
                    <a:pt x="1120" y="342"/>
                  </a:cubicBezTo>
                  <a:cubicBezTo>
                    <a:pt x="1157" y="342"/>
                    <a:pt x="1192" y="354"/>
                    <a:pt x="1215" y="378"/>
                  </a:cubicBezTo>
                  <a:cubicBezTo>
                    <a:pt x="1263" y="426"/>
                    <a:pt x="1323" y="451"/>
                    <a:pt x="1383" y="451"/>
                  </a:cubicBezTo>
                  <a:cubicBezTo>
                    <a:pt x="1433" y="451"/>
                    <a:pt x="1484" y="434"/>
                    <a:pt x="1529" y="398"/>
                  </a:cubicBezTo>
                  <a:cubicBezTo>
                    <a:pt x="1553" y="378"/>
                    <a:pt x="1583" y="368"/>
                    <a:pt x="1612" y="368"/>
                  </a:cubicBezTo>
                  <a:cubicBezTo>
                    <a:pt x="1642" y="368"/>
                    <a:pt x="1671" y="378"/>
                    <a:pt x="1695" y="398"/>
                  </a:cubicBezTo>
                  <a:lnTo>
                    <a:pt x="1715" y="408"/>
                  </a:lnTo>
                  <a:cubicBezTo>
                    <a:pt x="1754" y="437"/>
                    <a:pt x="1803" y="457"/>
                    <a:pt x="1852" y="457"/>
                  </a:cubicBezTo>
                  <a:cubicBezTo>
                    <a:pt x="1911" y="457"/>
                    <a:pt x="1970" y="437"/>
                    <a:pt x="2019" y="388"/>
                  </a:cubicBezTo>
                  <a:lnTo>
                    <a:pt x="2028" y="378"/>
                  </a:lnTo>
                  <a:cubicBezTo>
                    <a:pt x="2050" y="351"/>
                    <a:pt x="2082" y="339"/>
                    <a:pt x="2116" y="339"/>
                  </a:cubicBezTo>
                  <a:cubicBezTo>
                    <a:pt x="2142" y="339"/>
                    <a:pt x="2170" y="346"/>
                    <a:pt x="2195" y="359"/>
                  </a:cubicBezTo>
                  <a:lnTo>
                    <a:pt x="2205" y="369"/>
                  </a:lnTo>
                  <a:cubicBezTo>
                    <a:pt x="2243" y="386"/>
                    <a:pt x="2283" y="395"/>
                    <a:pt x="2322" y="395"/>
                  </a:cubicBezTo>
                  <a:cubicBezTo>
                    <a:pt x="2392" y="395"/>
                    <a:pt x="2458" y="366"/>
                    <a:pt x="2509" y="310"/>
                  </a:cubicBezTo>
                  <a:lnTo>
                    <a:pt x="2518" y="290"/>
                  </a:lnTo>
                  <a:lnTo>
                    <a:pt x="2529" y="290"/>
                  </a:lnTo>
                  <a:lnTo>
                    <a:pt x="2470" y="202"/>
                  </a:lnTo>
                  <a:lnTo>
                    <a:pt x="2440" y="232"/>
                  </a:lnTo>
                  <a:lnTo>
                    <a:pt x="2431" y="251"/>
                  </a:lnTo>
                  <a:cubicBezTo>
                    <a:pt x="2406" y="282"/>
                    <a:pt x="2366" y="297"/>
                    <a:pt x="2326" y="297"/>
                  </a:cubicBezTo>
                  <a:cubicBezTo>
                    <a:pt x="2301" y="297"/>
                    <a:pt x="2276" y="291"/>
                    <a:pt x="2254" y="280"/>
                  </a:cubicBezTo>
                  <a:lnTo>
                    <a:pt x="2244" y="271"/>
                  </a:lnTo>
                  <a:cubicBezTo>
                    <a:pt x="2205" y="251"/>
                    <a:pt x="2164" y="241"/>
                    <a:pt x="2124" y="241"/>
                  </a:cubicBezTo>
                  <a:cubicBezTo>
                    <a:pt x="2064" y="241"/>
                    <a:pt x="2007" y="263"/>
                    <a:pt x="1960" y="310"/>
                  </a:cubicBezTo>
                  <a:lnTo>
                    <a:pt x="1950" y="319"/>
                  </a:lnTo>
                  <a:cubicBezTo>
                    <a:pt x="1924" y="345"/>
                    <a:pt x="1890" y="358"/>
                    <a:pt x="1857" y="358"/>
                  </a:cubicBezTo>
                  <a:cubicBezTo>
                    <a:pt x="1827" y="358"/>
                    <a:pt x="1797" y="348"/>
                    <a:pt x="1774" y="330"/>
                  </a:cubicBezTo>
                  <a:lnTo>
                    <a:pt x="1754" y="319"/>
                  </a:lnTo>
                  <a:cubicBezTo>
                    <a:pt x="1715" y="290"/>
                    <a:pt x="1666" y="275"/>
                    <a:pt x="1616" y="275"/>
                  </a:cubicBezTo>
                  <a:cubicBezTo>
                    <a:pt x="1565" y="275"/>
                    <a:pt x="1514" y="290"/>
                    <a:pt x="1470" y="319"/>
                  </a:cubicBezTo>
                  <a:cubicBezTo>
                    <a:pt x="1444" y="342"/>
                    <a:pt x="1413" y="352"/>
                    <a:pt x="1383" y="352"/>
                  </a:cubicBezTo>
                  <a:cubicBezTo>
                    <a:pt x="1347" y="352"/>
                    <a:pt x="1311" y="337"/>
                    <a:pt x="1284" y="310"/>
                  </a:cubicBezTo>
                  <a:cubicBezTo>
                    <a:pt x="1243" y="263"/>
                    <a:pt x="1185" y="241"/>
                    <a:pt x="1123" y="241"/>
                  </a:cubicBezTo>
                  <a:cubicBezTo>
                    <a:pt x="1082" y="241"/>
                    <a:pt x="1039" y="251"/>
                    <a:pt x="1000" y="271"/>
                  </a:cubicBezTo>
                  <a:cubicBezTo>
                    <a:pt x="978" y="285"/>
                    <a:pt x="954" y="292"/>
                    <a:pt x="930" y="292"/>
                  </a:cubicBezTo>
                  <a:cubicBezTo>
                    <a:pt x="889" y="292"/>
                    <a:pt x="848" y="272"/>
                    <a:pt x="823" y="241"/>
                  </a:cubicBezTo>
                  <a:cubicBezTo>
                    <a:pt x="775" y="179"/>
                    <a:pt x="701" y="146"/>
                    <a:pt x="628" y="146"/>
                  </a:cubicBezTo>
                  <a:cubicBezTo>
                    <a:pt x="598" y="146"/>
                    <a:pt x="567" y="151"/>
                    <a:pt x="539" y="163"/>
                  </a:cubicBezTo>
                  <a:cubicBezTo>
                    <a:pt x="518" y="172"/>
                    <a:pt x="496" y="176"/>
                    <a:pt x="476" y="176"/>
                  </a:cubicBezTo>
                  <a:cubicBezTo>
                    <a:pt x="431" y="176"/>
                    <a:pt x="390" y="154"/>
                    <a:pt x="363" y="114"/>
                  </a:cubicBezTo>
                  <a:cubicBezTo>
                    <a:pt x="319" y="41"/>
                    <a:pt x="249" y="1"/>
                    <a:pt x="171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26"/>
            <p:cNvSpPr/>
            <p:nvPr/>
          </p:nvSpPr>
          <p:spPr>
            <a:xfrm>
              <a:off x="7067686" y="2312807"/>
              <a:ext cx="126398" cy="48018"/>
            </a:xfrm>
            <a:custGeom>
              <a:avLst/>
              <a:gdLst/>
              <a:ahLst/>
              <a:cxnLst/>
              <a:rect l="l" t="t" r="r" b="b"/>
              <a:pathLst>
                <a:path w="766" h="291" extrusionOk="0">
                  <a:moveTo>
                    <a:pt x="641" y="1"/>
                  </a:moveTo>
                  <a:cubicBezTo>
                    <a:pt x="566" y="1"/>
                    <a:pt x="492" y="39"/>
                    <a:pt x="452" y="104"/>
                  </a:cubicBezTo>
                  <a:lnTo>
                    <a:pt x="432" y="123"/>
                  </a:lnTo>
                  <a:cubicBezTo>
                    <a:pt x="411" y="164"/>
                    <a:pt x="372" y="186"/>
                    <a:pt x="327" y="186"/>
                  </a:cubicBezTo>
                  <a:cubicBezTo>
                    <a:pt x="307" y="186"/>
                    <a:pt x="286" y="182"/>
                    <a:pt x="265" y="173"/>
                  </a:cubicBezTo>
                  <a:lnTo>
                    <a:pt x="256" y="163"/>
                  </a:lnTo>
                  <a:cubicBezTo>
                    <a:pt x="224" y="149"/>
                    <a:pt x="192" y="142"/>
                    <a:pt x="160" y="142"/>
                  </a:cubicBezTo>
                  <a:cubicBezTo>
                    <a:pt x="101" y="142"/>
                    <a:pt x="45" y="164"/>
                    <a:pt x="1" y="202"/>
                  </a:cubicBezTo>
                  <a:lnTo>
                    <a:pt x="60" y="290"/>
                  </a:lnTo>
                  <a:cubicBezTo>
                    <a:pt x="86" y="264"/>
                    <a:pt x="121" y="247"/>
                    <a:pt x="156" y="247"/>
                  </a:cubicBezTo>
                  <a:cubicBezTo>
                    <a:pt x="173" y="247"/>
                    <a:pt x="190" y="251"/>
                    <a:pt x="206" y="261"/>
                  </a:cubicBezTo>
                  <a:lnTo>
                    <a:pt x="226" y="261"/>
                  </a:lnTo>
                  <a:cubicBezTo>
                    <a:pt x="257" y="275"/>
                    <a:pt x="291" y="282"/>
                    <a:pt x="324" y="282"/>
                  </a:cubicBezTo>
                  <a:cubicBezTo>
                    <a:pt x="403" y="282"/>
                    <a:pt x="478" y="242"/>
                    <a:pt x="520" y="173"/>
                  </a:cubicBezTo>
                  <a:lnTo>
                    <a:pt x="530" y="163"/>
                  </a:lnTo>
                  <a:cubicBezTo>
                    <a:pt x="553" y="124"/>
                    <a:pt x="600" y="98"/>
                    <a:pt x="648" y="98"/>
                  </a:cubicBezTo>
                  <a:cubicBezTo>
                    <a:pt x="661" y="98"/>
                    <a:pt x="674" y="100"/>
                    <a:pt x="687" y="104"/>
                  </a:cubicBezTo>
                  <a:lnTo>
                    <a:pt x="706" y="114"/>
                  </a:lnTo>
                  <a:cubicBezTo>
                    <a:pt x="726" y="123"/>
                    <a:pt x="745" y="123"/>
                    <a:pt x="765" y="123"/>
                  </a:cubicBezTo>
                  <a:lnTo>
                    <a:pt x="765" y="114"/>
                  </a:lnTo>
                  <a:cubicBezTo>
                    <a:pt x="755" y="104"/>
                    <a:pt x="745" y="84"/>
                    <a:pt x="735" y="75"/>
                  </a:cubicBezTo>
                  <a:cubicBezTo>
                    <a:pt x="735" y="65"/>
                    <a:pt x="726" y="55"/>
                    <a:pt x="716" y="55"/>
                  </a:cubicBezTo>
                  <a:cubicBezTo>
                    <a:pt x="706" y="36"/>
                    <a:pt x="696" y="25"/>
                    <a:pt x="687" y="6"/>
                  </a:cubicBezTo>
                  <a:cubicBezTo>
                    <a:pt x="671" y="2"/>
                    <a:pt x="656" y="1"/>
                    <a:pt x="641" y="1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26"/>
            <p:cNvSpPr/>
            <p:nvPr/>
          </p:nvSpPr>
          <p:spPr>
            <a:xfrm>
              <a:off x="6605329" y="2525504"/>
              <a:ext cx="642054" cy="110227"/>
            </a:xfrm>
            <a:custGeom>
              <a:avLst/>
              <a:gdLst/>
              <a:ahLst/>
              <a:cxnLst/>
              <a:rect l="l" t="t" r="r" b="b"/>
              <a:pathLst>
                <a:path w="3891" h="668" extrusionOk="0">
                  <a:moveTo>
                    <a:pt x="0" y="1"/>
                  </a:moveTo>
                  <a:cubicBezTo>
                    <a:pt x="0" y="49"/>
                    <a:pt x="10" y="108"/>
                    <a:pt x="10" y="158"/>
                  </a:cubicBezTo>
                  <a:lnTo>
                    <a:pt x="10" y="167"/>
                  </a:lnTo>
                  <a:lnTo>
                    <a:pt x="20" y="167"/>
                  </a:lnTo>
                  <a:cubicBezTo>
                    <a:pt x="29" y="167"/>
                    <a:pt x="49" y="158"/>
                    <a:pt x="59" y="158"/>
                  </a:cubicBezTo>
                  <a:lnTo>
                    <a:pt x="88" y="128"/>
                  </a:lnTo>
                  <a:cubicBezTo>
                    <a:pt x="98" y="108"/>
                    <a:pt x="108" y="99"/>
                    <a:pt x="108" y="79"/>
                  </a:cubicBezTo>
                  <a:cubicBezTo>
                    <a:pt x="108" y="49"/>
                    <a:pt x="88" y="30"/>
                    <a:pt x="59" y="10"/>
                  </a:cubicBezTo>
                  <a:cubicBezTo>
                    <a:pt x="49" y="1"/>
                    <a:pt x="39" y="1"/>
                    <a:pt x="20" y="1"/>
                  </a:cubicBezTo>
                  <a:close/>
                  <a:moveTo>
                    <a:pt x="3851" y="49"/>
                  </a:moveTo>
                  <a:cubicBezTo>
                    <a:pt x="3841" y="49"/>
                    <a:pt x="3831" y="49"/>
                    <a:pt x="3822" y="60"/>
                  </a:cubicBezTo>
                  <a:cubicBezTo>
                    <a:pt x="3772" y="79"/>
                    <a:pt x="3763" y="128"/>
                    <a:pt x="3783" y="167"/>
                  </a:cubicBezTo>
                  <a:cubicBezTo>
                    <a:pt x="3792" y="187"/>
                    <a:pt x="3802" y="197"/>
                    <a:pt x="3812" y="206"/>
                  </a:cubicBezTo>
                  <a:cubicBezTo>
                    <a:pt x="3822" y="206"/>
                    <a:pt x="3841" y="216"/>
                    <a:pt x="3851" y="216"/>
                  </a:cubicBezTo>
                  <a:lnTo>
                    <a:pt x="3870" y="216"/>
                  </a:lnTo>
                  <a:cubicBezTo>
                    <a:pt x="3881" y="177"/>
                    <a:pt x="3881" y="138"/>
                    <a:pt x="3890" y="108"/>
                  </a:cubicBezTo>
                  <a:lnTo>
                    <a:pt x="3890" y="60"/>
                  </a:lnTo>
                  <a:cubicBezTo>
                    <a:pt x="3881" y="49"/>
                    <a:pt x="3870" y="49"/>
                    <a:pt x="3851" y="49"/>
                  </a:cubicBezTo>
                  <a:close/>
                  <a:moveTo>
                    <a:pt x="275" y="138"/>
                  </a:moveTo>
                  <a:cubicBezTo>
                    <a:pt x="235" y="138"/>
                    <a:pt x="206" y="147"/>
                    <a:pt x="196" y="177"/>
                  </a:cubicBezTo>
                  <a:cubicBezTo>
                    <a:pt x="177" y="226"/>
                    <a:pt x="196" y="275"/>
                    <a:pt x="235" y="295"/>
                  </a:cubicBezTo>
                  <a:cubicBezTo>
                    <a:pt x="245" y="295"/>
                    <a:pt x="255" y="304"/>
                    <a:pt x="275" y="304"/>
                  </a:cubicBezTo>
                  <a:cubicBezTo>
                    <a:pt x="284" y="304"/>
                    <a:pt x="304" y="295"/>
                    <a:pt x="314" y="285"/>
                  </a:cubicBezTo>
                  <a:cubicBezTo>
                    <a:pt x="323" y="275"/>
                    <a:pt x="343" y="265"/>
                    <a:pt x="343" y="256"/>
                  </a:cubicBezTo>
                  <a:cubicBezTo>
                    <a:pt x="353" y="245"/>
                    <a:pt x="353" y="226"/>
                    <a:pt x="353" y="216"/>
                  </a:cubicBezTo>
                  <a:cubicBezTo>
                    <a:pt x="353" y="187"/>
                    <a:pt x="333" y="158"/>
                    <a:pt x="304" y="138"/>
                  </a:cubicBezTo>
                  <a:close/>
                  <a:moveTo>
                    <a:pt x="3596" y="167"/>
                  </a:moveTo>
                  <a:cubicBezTo>
                    <a:pt x="3587" y="167"/>
                    <a:pt x="3576" y="167"/>
                    <a:pt x="3567" y="177"/>
                  </a:cubicBezTo>
                  <a:cubicBezTo>
                    <a:pt x="3518" y="197"/>
                    <a:pt x="3498" y="245"/>
                    <a:pt x="3518" y="285"/>
                  </a:cubicBezTo>
                  <a:cubicBezTo>
                    <a:pt x="3528" y="304"/>
                    <a:pt x="3537" y="314"/>
                    <a:pt x="3547" y="324"/>
                  </a:cubicBezTo>
                  <a:cubicBezTo>
                    <a:pt x="3567" y="334"/>
                    <a:pt x="3576" y="334"/>
                    <a:pt x="3596" y="334"/>
                  </a:cubicBezTo>
                  <a:cubicBezTo>
                    <a:pt x="3606" y="334"/>
                    <a:pt x="3616" y="334"/>
                    <a:pt x="3626" y="324"/>
                  </a:cubicBezTo>
                  <a:cubicBezTo>
                    <a:pt x="3665" y="314"/>
                    <a:pt x="3685" y="285"/>
                    <a:pt x="3685" y="256"/>
                  </a:cubicBezTo>
                  <a:cubicBezTo>
                    <a:pt x="3685" y="245"/>
                    <a:pt x="3674" y="226"/>
                    <a:pt x="3674" y="216"/>
                  </a:cubicBezTo>
                  <a:cubicBezTo>
                    <a:pt x="3665" y="187"/>
                    <a:pt x="3626" y="167"/>
                    <a:pt x="3596" y="167"/>
                  </a:cubicBezTo>
                  <a:close/>
                  <a:moveTo>
                    <a:pt x="529" y="245"/>
                  </a:moveTo>
                  <a:cubicBezTo>
                    <a:pt x="500" y="245"/>
                    <a:pt x="471" y="265"/>
                    <a:pt x="451" y="304"/>
                  </a:cubicBezTo>
                  <a:cubicBezTo>
                    <a:pt x="441" y="343"/>
                    <a:pt x="460" y="393"/>
                    <a:pt x="500" y="412"/>
                  </a:cubicBezTo>
                  <a:lnTo>
                    <a:pt x="529" y="412"/>
                  </a:lnTo>
                  <a:cubicBezTo>
                    <a:pt x="549" y="412"/>
                    <a:pt x="569" y="412"/>
                    <a:pt x="578" y="402"/>
                  </a:cubicBezTo>
                  <a:cubicBezTo>
                    <a:pt x="598" y="393"/>
                    <a:pt x="608" y="373"/>
                    <a:pt x="608" y="363"/>
                  </a:cubicBezTo>
                  <a:cubicBezTo>
                    <a:pt x="617" y="354"/>
                    <a:pt x="617" y="343"/>
                    <a:pt x="617" y="334"/>
                  </a:cubicBezTo>
                  <a:cubicBezTo>
                    <a:pt x="617" y="295"/>
                    <a:pt x="598" y="265"/>
                    <a:pt x="558" y="256"/>
                  </a:cubicBezTo>
                  <a:cubicBezTo>
                    <a:pt x="549" y="245"/>
                    <a:pt x="539" y="245"/>
                    <a:pt x="529" y="245"/>
                  </a:cubicBezTo>
                  <a:close/>
                  <a:moveTo>
                    <a:pt x="3302" y="275"/>
                  </a:moveTo>
                  <a:cubicBezTo>
                    <a:pt x="3263" y="285"/>
                    <a:pt x="3234" y="334"/>
                    <a:pt x="3254" y="383"/>
                  </a:cubicBezTo>
                  <a:cubicBezTo>
                    <a:pt x="3254" y="402"/>
                    <a:pt x="3273" y="412"/>
                    <a:pt x="3283" y="422"/>
                  </a:cubicBezTo>
                  <a:cubicBezTo>
                    <a:pt x="3293" y="432"/>
                    <a:pt x="3312" y="441"/>
                    <a:pt x="3332" y="441"/>
                  </a:cubicBezTo>
                  <a:cubicBezTo>
                    <a:pt x="3341" y="441"/>
                    <a:pt x="3351" y="432"/>
                    <a:pt x="3361" y="432"/>
                  </a:cubicBezTo>
                  <a:cubicBezTo>
                    <a:pt x="3391" y="422"/>
                    <a:pt x="3410" y="393"/>
                    <a:pt x="3410" y="354"/>
                  </a:cubicBezTo>
                  <a:lnTo>
                    <a:pt x="3410" y="324"/>
                  </a:lnTo>
                  <a:cubicBezTo>
                    <a:pt x="3400" y="295"/>
                    <a:pt x="3361" y="275"/>
                    <a:pt x="3332" y="275"/>
                  </a:cubicBezTo>
                  <a:close/>
                  <a:moveTo>
                    <a:pt x="804" y="334"/>
                  </a:moveTo>
                  <a:cubicBezTo>
                    <a:pt x="765" y="334"/>
                    <a:pt x="735" y="363"/>
                    <a:pt x="725" y="402"/>
                  </a:cubicBezTo>
                  <a:cubicBezTo>
                    <a:pt x="706" y="441"/>
                    <a:pt x="735" y="491"/>
                    <a:pt x="784" y="500"/>
                  </a:cubicBezTo>
                  <a:lnTo>
                    <a:pt x="804" y="500"/>
                  </a:lnTo>
                  <a:cubicBezTo>
                    <a:pt x="823" y="500"/>
                    <a:pt x="843" y="500"/>
                    <a:pt x="852" y="491"/>
                  </a:cubicBezTo>
                  <a:cubicBezTo>
                    <a:pt x="863" y="481"/>
                    <a:pt x="882" y="461"/>
                    <a:pt x="882" y="441"/>
                  </a:cubicBezTo>
                  <a:lnTo>
                    <a:pt x="882" y="422"/>
                  </a:lnTo>
                  <a:cubicBezTo>
                    <a:pt x="882" y="383"/>
                    <a:pt x="863" y="354"/>
                    <a:pt x="823" y="343"/>
                  </a:cubicBezTo>
                  <a:cubicBezTo>
                    <a:pt x="823" y="343"/>
                    <a:pt x="813" y="334"/>
                    <a:pt x="804" y="334"/>
                  </a:cubicBezTo>
                  <a:close/>
                  <a:moveTo>
                    <a:pt x="3038" y="354"/>
                  </a:moveTo>
                  <a:cubicBezTo>
                    <a:pt x="2989" y="373"/>
                    <a:pt x="2969" y="412"/>
                    <a:pt x="2979" y="461"/>
                  </a:cubicBezTo>
                  <a:cubicBezTo>
                    <a:pt x="2979" y="481"/>
                    <a:pt x="2989" y="491"/>
                    <a:pt x="3008" y="500"/>
                  </a:cubicBezTo>
                  <a:cubicBezTo>
                    <a:pt x="3018" y="510"/>
                    <a:pt x="3038" y="520"/>
                    <a:pt x="3058" y="520"/>
                  </a:cubicBezTo>
                  <a:lnTo>
                    <a:pt x="3077" y="520"/>
                  </a:lnTo>
                  <a:cubicBezTo>
                    <a:pt x="3116" y="510"/>
                    <a:pt x="3145" y="471"/>
                    <a:pt x="3145" y="432"/>
                  </a:cubicBezTo>
                  <a:cubicBezTo>
                    <a:pt x="3145" y="432"/>
                    <a:pt x="3136" y="422"/>
                    <a:pt x="3136" y="412"/>
                  </a:cubicBezTo>
                  <a:cubicBezTo>
                    <a:pt x="3126" y="383"/>
                    <a:pt x="3097" y="354"/>
                    <a:pt x="3058" y="354"/>
                  </a:cubicBezTo>
                  <a:close/>
                  <a:moveTo>
                    <a:pt x="1078" y="412"/>
                  </a:moveTo>
                  <a:cubicBezTo>
                    <a:pt x="1039" y="412"/>
                    <a:pt x="1009" y="432"/>
                    <a:pt x="1000" y="471"/>
                  </a:cubicBezTo>
                  <a:cubicBezTo>
                    <a:pt x="989" y="520"/>
                    <a:pt x="1019" y="559"/>
                    <a:pt x="1058" y="569"/>
                  </a:cubicBezTo>
                  <a:cubicBezTo>
                    <a:pt x="1068" y="579"/>
                    <a:pt x="1078" y="579"/>
                    <a:pt x="1078" y="579"/>
                  </a:cubicBezTo>
                  <a:cubicBezTo>
                    <a:pt x="1098" y="579"/>
                    <a:pt x="1117" y="569"/>
                    <a:pt x="1127" y="559"/>
                  </a:cubicBezTo>
                  <a:cubicBezTo>
                    <a:pt x="1146" y="550"/>
                    <a:pt x="1156" y="530"/>
                    <a:pt x="1156" y="510"/>
                  </a:cubicBezTo>
                  <a:cubicBezTo>
                    <a:pt x="1166" y="500"/>
                    <a:pt x="1166" y="500"/>
                    <a:pt x="1166" y="491"/>
                  </a:cubicBezTo>
                  <a:cubicBezTo>
                    <a:pt x="1166" y="452"/>
                    <a:pt x="1137" y="422"/>
                    <a:pt x="1098" y="412"/>
                  </a:cubicBezTo>
                  <a:close/>
                  <a:moveTo>
                    <a:pt x="2764" y="422"/>
                  </a:moveTo>
                  <a:cubicBezTo>
                    <a:pt x="2714" y="432"/>
                    <a:pt x="2685" y="471"/>
                    <a:pt x="2695" y="520"/>
                  </a:cubicBezTo>
                  <a:cubicBezTo>
                    <a:pt x="2705" y="539"/>
                    <a:pt x="2714" y="550"/>
                    <a:pt x="2724" y="569"/>
                  </a:cubicBezTo>
                  <a:cubicBezTo>
                    <a:pt x="2744" y="579"/>
                    <a:pt x="2764" y="589"/>
                    <a:pt x="2783" y="589"/>
                  </a:cubicBezTo>
                  <a:cubicBezTo>
                    <a:pt x="2783" y="589"/>
                    <a:pt x="2793" y="589"/>
                    <a:pt x="2793" y="579"/>
                  </a:cubicBezTo>
                  <a:cubicBezTo>
                    <a:pt x="2832" y="579"/>
                    <a:pt x="2862" y="539"/>
                    <a:pt x="2862" y="500"/>
                  </a:cubicBezTo>
                  <a:lnTo>
                    <a:pt x="2862" y="481"/>
                  </a:lnTo>
                  <a:cubicBezTo>
                    <a:pt x="2851" y="441"/>
                    <a:pt x="2822" y="422"/>
                    <a:pt x="2783" y="422"/>
                  </a:cubicBezTo>
                  <a:close/>
                  <a:moveTo>
                    <a:pt x="1362" y="461"/>
                  </a:moveTo>
                  <a:cubicBezTo>
                    <a:pt x="1323" y="461"/>
                    <a:pt x="1283" y="491"/>
                    <a:pt x="1274" y="530"/>
                  </a:cubicBezTo>
                  <a:cubicBezTo>
                    <a:pt x="1274" y="579"/>
                    <a:pt x="1303" y="618"/>
                    <a:pt x="1352" y="628"/>
                  </a:cubicBezTo>
                  <a:lnTo>
                    <a:pt x="1362" y="628"/>
                  </a:lnTo>
                  <a:cubicBezTo>
                    <a:pt x="1381" y="628"/>
                    <a:pt x="1401" y="618"/>
                    <a:pt x="1411" y="608"/>
                  </a:cubicBezTo>
                  <a:cubicBezTo>
                    <a:pt x="1431" y="589"/>
                    <a:pt x="1440" y="569"/>
                    <a:pt x="1440" y="550"/>
                  </a:cubicBezTo>
                  <a:lnTo>
                    <a:pt x="1440" y="539"/>
                  </a:lnTo>
                  <a:cubicBezTo>
                    <a:pt x="1440" y="500"/>
                    <a:pt x="1411" y="461"/>
                    <a:pt x="1372" y="461"/>
                  </a:cubicBezTo>
                  <a:close/>
                  <a:moveTo>
                    <a:pt x="2489" y="461"/>
                  </a:moveTo>
                  <a:cubicBezTo>
                    <a:pt x="2440" y="471"/>
                    <a:pt x="2411" y="510"/>
                    <a:pt x="2420" y="559"/>
                  </a:cubicBezTo>
                  <a:cubicBezTo>
                    <a:pt x="2420" y="579"/>
                    <a:pt x="2430" y="598"/>
                    <a:pt x="2440" y="608"/>
                  </a:cubicBezTo>
                  <a:cubicBezTo>
                    <a:pt x="2459" y="618"/>
                    <a:pt x="2479" y="628"/>
                    <a:pt x="2499" y="628"/>
                  </a:cubicBezTo>
                  <a:lnTo>
                    <a:pt x="2509" y="628"/>
                  </a:lnTo>
                  <a:cubicBezTo>
                    <a:pt x="2548" y="628"/>
                    <a:pt x="2577" y="589"/>
                    <a:pt x="2577" y="550"/>
                  </a:cubicBezTo>
                  <a:lnTo>
                    <a:pt x="2577" y="539"/>
                  </a:lnTo>
                  <a:cubicBezTo>
                    <a:pt x="2577" y="491"/>
                    <a:pt x="2538" y="461"/>
                    <a:pt x="2499" y="461"/>
                  </a:cubicBezTo>
                  <a:close/>
                  <a:moveTo>
                    <a:pt x="1646" y="491"/>
                  </a:moveTo>
                  <a:cubicBezTo>
                    <a:pt x="1597" y="491"/>
                    <a:pt x="1568" y="520"/>
                    <a:pt x="1558" y="569"/>
                  </a:cubicBezTo>
                  <a:cubicBezTo>
                    <a:pt x="1558" y="608"/>
                    <a:pt x="1588" y="648"/>
                    <a:pt x="1636" y="657"/>
                  </a:cubicBezTo>
                  <a:lnTo>
                    <a:pt x="1646" y="657"/>
                  </a:lnTo>
                  <a:cubicBezTo>
                    <a:pt x="1666" y="657"/>
                    <a:pt x="1686" y="648"/>
                    <a:pt x="1705" y="628"/>
                  </a:cubicBezTo>
                  <a:cubicBezTo>
                    <a:pt x="1715" y="618"/>
                    <a:pt x="1725" y="598"/>
                    <a:pt x="1725" y="579"/>
                  </a:cubicBezTo>
                  <a:lnTo>
                    <a:pt x="1725" y="569"/>
                  </a:lnTo>
                  <a:cubicBezTo>
                    <a:pt x="1725" y="530"/>
                    <a:pt x="1695" y="491"/>
                    <a:pt x="1646" y="491"/>
                  </a:cubicBezTo>
                  <a:close/>
                  <a:moveTo>
                    <a:pt x="2205" y="491"/>
                  </a:moveTo>
                  <a:cubicBezTo>
                    <a:pt x="2165" y="491"/>
                    <a:pt x="2126" y="530"/>
                    <a:pt x="2126" y="579"/>
                  </a:cubicBezTo>
                  <a:lnTo>
                    <a:pt x="2156" y="637"/>
                  </a:lnTo>
                  <a:cubicBezTo>
                    <a:pt x="2176" y="648"/>
                    <a:pt x="2195" y="657"/>
                    <a:pt x="2215" y="657"/>
                  </a:cubicBezTo>
                  <a:cubicBezTo>
                    <a:pt x="2263" y="657"/>
                    <a:pt x="2293" y="618"/>
                    <a:pt x="2293" y="569"/>
                  </a:cubicBezTo>
                  <a:cubicBezTo>
                    <a:pt x="2293" y="520"/>
                    <a:pt x="2254" y="491"/>
                    <a:pt x="2215" y="491"/>
                  </a:cubicBezTo>
                  <a:close/>
                  <a:moveTo>
                    <a:pt x="1930" y="500"/>
                  </a:moveTo>
                  <a:cubicBezTo>
                    <a:pt x="1882" y="500"/>
                    <a:pt x="1842" y="539"/>
                    <a:pt x="1842" y="579"/>
                  </a:cubicBezTo>
                  <a:cubicBezTo>
                    <a:pt x="1842" y="628"/>
                    <a:pt x="1882" y="667"/>
                    <a:pt x="1930" y="667"/>
                  </a:cubicBezTo>
                  <a:cubicBezTo>
                    <a:pt x="1950" y="667"/>
                    <a:pt x="1969" y="657"/>
                    <a:pt x="1989" y="637"/>
                  </a:cubicBezTo>
                  <a:cubicBezTo>
                    <a:pt x="1999" y="628"/>
                    <a:pt x="2009" y="608"/>
                    <a:pt x="2009" y="579"/>
                  </a:cubicBezTo>
                  <a:cubicBezTo>
                    <a:pt x="2009" y="539"/>
                    <a:pt x="1980" y="500"/>
                    <a:pt x="1930" y="50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26"/>
            <p:cNvSpPr/>
            <p:nvPr/>
          </p:nvSpPr>
          <p:spPr>
            <a:xfrm>
              <a:off x="7226260" y="2533590"/>
              <a:ext cx="21121" cy="27722"/>
            </a:xfrm>
            <a:custGeom>
              <a:avLst/>
              <a:gdLst/>
              <a:ahLst/>
              <a:cxnLst/>
              <a:rect l="l" t="t" r="r" b="b"/>
              <a:pathLst>
                <a:path w="128" h="168" extrusionOk="0">
                  <a:moveTo>
                    <a:pt x="88" y="0"/>
                  </a:moveTo>
                  <a:cubicBezTo>
                    <a:pt x="78" y="0"/>
                    <a:pt x="68" y="0"/>
                    <a:pt x="59" y="11"/>
                  </a:cubicBezTo>
                  <a:cubicBezTo>
                    <a:pt x="9" y="30"/>
                    <a:pt x="0" y="79"/>
                    <a:pt x="20" y="118"/>
                  </a:cubicBezTo>
                  <a:cubicBezTo>
                    <a:pt x="29" y="138"/>
                    <a:pt x="39" y="148"/>
                    <a:pt x="49" y="157"/>
                  </a:cubicBezTo>
                  <a:cubicBezTo>
                    <a:pt x="59" y="157"/>
                    <a:pt x="78" y="167"/>
                    <a:pt x="88" y="167"/>
                  </a:cubicBezTo>
                  <a:lnTo>
                    <a:pt x="107" y="167"/>
                  </a:lnTo>
                  <a:cubicBezTo>
                    <a:pt x="118" y="128"/>
                    <a:pt x="118" y="89"/>
                    <a:pt x="127" y="59"/>
                  </a:cubicBezTo>
                  <a:lnTo>
                    <a:pt x="127" y="30"/>
                  </a:lnTo>
                  <a:lnTo>
                    <a:pt x="127" y="11"/>
                  </a:lnTo>
                  <a:cubicBezTo>
                    <a:pt x="118" y="0"/>
                    <a:pt x="107" y="0"/>
                    <a:pt x="8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26"/>
            <p:cNvSpPr/>
            <p:nvPr/>
          </p:nvSpPr>
          <p:spPr>
            <a:xfrm>
              <a:off x="7182532" y="2553061"/>
              <a:ext cx="30857" cy="27722"/>
            </a:xfrm>
            <a:custGeom>
              <a:avLst/>
              <a:gdLst/>
              <a:ahLst/>
              <a:cxnLst/>
              <a:rect l="l" t="t" r="r" b="b"/>
              <a:pathLst>
                <a:path w="187" h="168" extrusionOk="0">
                  <a:moveTo>
                    <a:pt x="98" y="0"/>
                  </a:moveTo>
                  <a:cubicBezTo>
                    <a:pt x="89" y="0"/>
                    <a:pt x="78" y="0"/>
                    <a:pt x="69" y="10"/>
                  </a:cubicBezTo>
                  <a:cubicBezTo>
                    <a:pt x="20" y="30"/>
                    <a:pt x="0" y="78"/>
                    <a:pt x="20" y="118"/>
                  </a:cubicBezTo>
                  <a:cubicBezTo>
                    <a:pt x="30" y="137"/>
                    <a:pt x="39" y="147"/>
                    <a:pt x="49" y="157"/>
                  </a:cubicBezTo>
                  <a:cubicBezTo>
                    <a:pt x="69" y="167"/>
                    <a:pt x="78" y="167"/>
                    <a:pt x="98" y="167"/>
                  </a:cubicBezTo>
                  <a:cubicBezTo>
                    <a:pt x="108" y="167"/>
                    <a:pt x="118" y="167"/>
                    <a:pt x="128" y="157"/>
                  </a:cubicBezTo>
                  <a:cubicBezTo>
                    <a:pt x="167" y="147"/>
                    <a:pt x="187" y="118"/>
                    <a:pt x="187" y="89"/>
                  </a:cubicBezTo>
                  <a:cubicBezTo>
                    <a:pt x="187" y="78"/>
                    <a:pt x="176" y="59"/>
                    <a:pt x="176" y="49"/>
                  </a:cubicBezTo>
                  <a:cubicBezTo>
                    <a:pt x="167" y="20"/>
                    <a:pt x="128" y="0"/>
                    <a:pt x="98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26"/>
            <p:cNvSpPr/>
            <p:nvPr/>
          </p:nvSpPr>
          <p:spPr>
            <a:xfrm>
              <a:off x="7138805" y="2570882"/>
              <a:ext cx="29372" cy="27557"/>
            </a:xfrm>
            <a:custGeom>
              <a:avLst/>
              <a:gdLst/>
              <a:ahLst/>
              <a:cxnLst/>
              <a:rect l="l" t="t" r="r" b="b"/>
              <a:pathLst>
                <a:path w="178" h="167" extrusionOk="0">
                  <a:moveTo>
                    <a:pt x="69" y="0"/>
                  </a:moveTo>
                  <a:cubicBezTo>
                    <a:pt x="30" y="10"/>
                    <a:pt x="1" y="59"/>
                    <a:pt x="21" y="108"/>
                  </a:cubicBezTo>
                  <a:cubicBezTo>
                    <a:pt x="21" y="127"/>
                    <a:pt x="40" y="137"/>
                    <a:pt x="50" y="147"/>
                  </a:cubicBezTo>
                  <a:cubicBezTo>
                    <a:pt x="60" y="157"/>
                    <a:pt x="79" y="166"/>
                    <a:pt x="99" y="166"/>
                  </a:cubicBezTo>
                  <a:cubicBezTo>
                    <a:pt x="108" y="166"/>
                    <a:pt x="118" y="157"/>
                    <a:pt x="128" y="157"/>
                  </a:cubicBezTo>
                  <a:cubicBezTo>
                    <a:pt x="158" y="147"/>
                    <a:pt x="177" y="118"/>
                    <a:pt x="177" y="79"/>
                  </a:cubicBezTo>
                  <a:lnTo>
                    <a:pt x="177" y="49"/>
                  </a:lnTo>
                  <a:cubicBezTo>
                    <a:pt x="167" y="20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26"/>
            <p:cNvSpPr/>
            <p:nvPr/>
          </p:nvSpPr>
          <p:spPr>
            <a:xfrm>
              <a:off x="7111248" y="2585403"/>
              <a:ext cx="13201" cy="25907"/>
            </a:xfrm>
            <a:custGeom>
              <a:avLst/>
              <a:gdLst/>
              <a:ahLst/>
              <a:cxnLst/>
              <a:rect l="l" t="t" r="r" b="b"/>
              <a:pathLst>
                <a:path w="80" h="157" extrusionOk="0">
                  <a:moveTo>
                    <a:pt x="40" y="0"/>
                  </a:moveTo>
                  <a:cubicBezTo>
                    <a:pt x="31" y="59"/>
                    <a:pt x="11" y="108"/>
                    <a:pt x="1" y="157"/>
                  </a:cubicBezTo>
                  <a:lnTo>
                    <a:pt x="11" y="157"/>
                  </a:lnTo>
                  <a:cubicBezTo>
                    <a:pt x="50" y="147"/>
                    <a:pt x="79" y="108"/>
                    <a:pt x="79" y="69"/>
                  </a:cubicBezTo>
                  <a:cubicBezTo>
                    <a:pt x="79" y="69"/>
                    <a:pt x="70" y="59"/>
                    <a:pt x="70" y="49"/>
                  </a:cubicBezTo>
                  <a:cubicBezTo>
                    <a:pt x="70" y="30"/>
                    <a:pt x="50" y="20"/>
                    <a:pt x="40" y="0"/>
                  </a:cubicBezTo>
                  <a:close/>
                </a:path>
              </a:pathLst>
            </a:custGeom>
            <a:solidFill>
              <a:srgbClr val="55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26"/>
            <p:cNvSpPr/>
            <p:nvPr/>
          </p:nvSpPr>
          <p:spPr>
            <a:xfrm>
              <a:off x="6870499" y="2140702"/>
              <a:ext cx="113362" cy="21121"/>
            </a:xfrm>
            <a:custGeom>
              <a:avLst/>
              <a:gdLst/>
              <a:ahLst/>
              <a:cxnLst/>
              <a:rect l="l" t="t" r="r" b="b"/>
              <a:pathLst>
                <a:path w="687" h="128" extrusionOk="0">
                  <a:moveTo>
                    <a:pt x="343" y="1"/>
                  </a:moveTo>
                  <a:cubicBezTo>
                    <a:pt x="127" y="1"/>
                    <a:pt x="0" y="49"/>
                    <a:pt x="0" y="49"/>
                  </a:cubicBezTo>
                  <a:cubicBezTo>
                    <a:pt x="0" y="49"/>
                    <a:pt x="127" y="128"/>
                    <a:pt x="343" y="128"/>
                  </a:cubicBezTo>
                  <a:cubicBezTo>
                    <a:pt x="549" y="128"/>
                    <a:pt x="686" y="49"/>
                    <a:pt x="686" y="49"/>
                  </a:cubicBezTo>
                  <a:cubicBezTo>
                    <a:pt x="686" y="49"/>
                    <a:pt x="549" y="1"/>
                    <a:pt x="34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26"/>
            <p:cNvSpPr/>
            <p:nvPr/>
          </p:nvSpPr>
          <p:spPr>
            <a:xfrm>
              <a:off x="6870499" y="2148788"/>
              <a:ext cx="113362" cy="61219"/>
            </a:xfrm>
            <a:custGeom>
              <a:avLst/>
              <a:gdLst/>
              <a:ahLst/>
              <a:cxnLst/>
              <a:rect l="l" t="t" r="r" b="b"/>
              <a:pathLst>
                <a:path w="687" h="371" extrusionOk="0">
                  <a:moveTo>
                    <a:pt x="0" y="0"/>
                  </a:moveTo>
                  <a:lnTo>
                    <a:pt x="0" y="333"/>
                  </a:lnTo>
                  <a:cubicBezTo>
                    <a:pt x="113" y="358"/>
                    <a:pt x="225" y="370"/>
                    <a:pt x="339" y="370"/>
                  </a:cubicBezTo>
                  <a:cubicBezTo>
                    <a:pt x="453" y="370"/>
                    <a:pt x="569" y="358"/>
                    <a:pt x="686" y="333"/>
                  </a:cubicBezTo>
                  <a:lnTo>
                    <a:pt x="686" y="0"/>
                  </a:lnTo>
                  <a:cubicBezTo>
                    <a:pt x="569" y="39"/>
                    <a:pt x="453" y="59"/>
                    <a:pt x="339" y="59"/>
                  </a:cubicBezTo>
                  <a:cubicBezTo>
                    <a:pt x="225" y="59"/>
                    <a:pt x="113" y="39"/>
                    <a:pt x="0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26"/>
            <p:cNvSpPr/>
            <p:nvPr/>
          </p:nvSpPr>
          <p:spPr>
            <a:xfrm>
              <a:off x="6885020" y="2045327"/>
              <a:ext cx="80855" cy="106761"/>
            </a:xfrm>
            <a:custGeom>
              <a:avLst/>
              <a:gdLst/>
              <a:ahLst/>
              <a:cxnLst/>
              <a:rect l="l" t="t" r="r" b="b"/>
              <a:pathLst>
                <a:path w="490" h="647" extrusionOk="0">
                  <a:moveTo>
                    <a:pt x="245" y="0"/>
                  </a:moveTo>
                  <a:cubicBezTo>
                    <a:pt x="196" y="0"/>
                    <a:pt x="157" y="20"/>
                    <a:pt x="128" y="50"/>
                  </a:cubicBezTo>
                  <a:cubicBezTo>
                    <a:pt x="0" y="196"/>
                    <a:pt x="39" y="627"/>
                    <a:pt x="39" y="647"/>
                  </a:cubicBezTo>
                  <a:lnTo>
                    <a:pt x="89" y="637"/>
                  </a:lnTo>
                  <a:cubicBezTo>
                    <a:pt x="89" y="637"/>
                    <a:pt x="49" y="216"/>
                    <a:pt x="167" y="89"/>
                  </a:cubicBezTo>
                  <a:cubicBezTo>
                    <a:pt x="187" y="59"/>
                    <a:pt x="216" y="50"/>
                    <a:pt x="245" y="50"/>
                  </a:cubicBezTo>
                  <a:cubicBezTo>
                    <a:pt x="274" y="50"/>
                    <a:pt x="294" y="59"/>
                    <a:pt x="324" y="89"/>
                  </a:cubicBezTo>
                  <a:cubicBezTo>
                    <a:pt x="441" y="216"/>
                    <a:pt x="422" y="637"/>
                    <a:pt x="422" y="637"/>
                  </a:cubicBezTo>
                  <a:lnTo>
                    <a:pt x="470" y="647"/>
                  </a:lnTo>
                  <a:cubicBezTo>
                    <a:pt x="470" y="627"/>
                    <a:pt x="490" y="196"/>
                    <a:pt x="353" y="50"/>
                  </a:cubicBezTo>
                  <a:cubicBezTo>
                    <a:pt x="324" y="20"/>
                    <a:pt x="285" y="0"/>
                    <a:pt x="245" y="0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26"/>
            <p:cNvSpPr/>
            <p:nvPr/>
          </p:nvSpPr>
          <p:spPr>
            <a:xfrm>
              <a:off x="6917362" y="-76200"/>
              <a:ext cx="11386" cy="2141005"/>
            </a:xfrm>
            <a:custGeom>
              <a:avLst/>
              <a:gdLst/>
              <a:ahLst/>
              <a:cxnLst/>
              <a:rect l="l" t="t" r="r" b="b"/>
              <a:pathLst>
                <a:path w="69" h="12975" extrusionOk="0">
                  <a:moveTo>
                    <a:pt x="0" y="1"/>
                  </a:moveTo>
                  <a:lnTo>
                    <a:pt x="0" y="12936"/>
                  </a:lnTo>
                  <a:cubicBezTo>
                    <a:pt x="0" y="12955"/>
                    <a:pt x="20" y="12975"/>
                    <a:pt x="39" y="12975"/>
                  </a:cubicBezTo>
                  <a:cubicBezTo>
                    <a:pt x="59" y="12975"/>
                    <a:pt x="69" y="12955"/>
                    <a:pt x="69" y="1293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26"/>
            <p:cNvSpPr/>
            <p:nvPr/>
          </p:nvSpPr>
          <p:spPr>
            <a:xfrm>
              <a:off x="4289751" y="792245"/>
              <a:ext cx="621098" cy="1060849"/>
            </a:xfrm>
            <a:custGeom>
              <a:avLst/>
              <a:gdLst/>
              <a:ahLst/>
              <a:cxnLst/>
              <a:rect l="l" t="t" r="r" b="b"/>
              <a:pathLst>
                <a:path w="3764" h="6429" extrusionOk="0">
                  <a:moveTo>
                    <a:pt x="1578" y="0"/>
                  </a:moveTo>
                  <a:cubicBezTo>
                    <a:pt x="1578" y="0"/>
                    <a:pt x="1725" y="617"/>
                    <a:pt x="1392" y="1000"/>
                  </a:cubicBezTo>
                  <a:cubicBezTo>
                    <a:pt x="1353" y="1048"/>
                    <a:pt x="1314" y="1087"/>
                    <a:pt x="1255" y="1127"/>
                  </a:cubicBezTo>
                  <a:cubicBezTo>
                    <a:pt x="1108" y="1235"/>
                    <a:pt x="902" y="1401"/>
                    <a:pt x="696" y="1607"/>
                  </a:cubicBezTo>
                  <a:cubicBezTo>
                    <a:pt x="471" y="1852"/>
                    <a:pt x="245" y="2165"/>
                    <a:pt x="118" y="2528"/>
                  </a:cubicBezTo>
                  <a:cubicBezTo>
                    <a:pt x="99" y="2577"/>
                    <a:pt x="89" y="2626"/>
                    <a:pt x="69" y="2675"/>
                  </a:cubicBezTo>
                  <a:cubicBezTo>
                    <a:pt x="20" y="2871"/>
                    <a:pt x="1" y="3067"/>
                    <a:pt x="20" y="3282"/>
                  </a:cubicBezTo>
                  <a:cubicBezTo>
                    <a:pt x="20" y="3322"/>
                    <a:pt x="30" y="3361"/>
                    <a:pt x="30" y="3400"/>
                  </a:cubicBezTo>
                  <a:cubicBezTo>
                    <a:pt x="49" y="3528"/>
                    <a:pt x="79" y="3645"/>
                    <a:pt x="128" y="3783"/>
                  </a:cubicBezTo>
                  <a:cubicBezTo>
                    <a:pt x="138" y="3822"/>
                    <a:pt x="158" y="3870"/>
                    <a:pt x="177" y="3910"/>
                  </a:cubicBezTo>
                  <a:cubicBezTo>
                    <a:pt x="187" y="3949"/>
                    <a:pt x="206" y="3988"/>
                    <a:pt x="216" y="4018"/>
                  </a:cubicBezTo>
                  <a:cubicBezTo>
                    <a:pt x="295" y="4194"/>
                    <a:pt x="373" y="4341"/>
                    <a:pt x="461" y="4478"/>
                  </a:cubicBezTo>
                  <a:cubicBezTo>
                    <a:pt x="480" y="4517"/>
                    <a:pt x="500" y="4547"/>
                    <a:pt x="520" y="4576"/>
                  </a:cubicBezTo>
                  <a:cubicBezTo>
                    <a:pt x="618" y="4733"/>
                    <a:pt x="726" y="4870"/>
                    <a:pt x="833" y="4988"/>
                  </a:cubicBezTo>
                  <a:cubicBezTo>
                    <a:pt x="863" y="5017"/>
                    <a:pt x="892" y="5046"/>
                    <a:pt x="912" y="5076"/>
                  </a:cubicBezTo>
                  <a:cubicBezTo>
                    <a:pt x="1039" y="5213"/>
                    <a:pt x="1157" y="5340"/>
                    <a:pt x="1275" y="5468"/>
                  </a:cubicBezTo>
                  <a:lnTo>
                    <a:pt x="1275" y="5477"/>
                  </a:lnTo>
                  <a:cubicBezTo>
                    <a:pt x="1304" y="5497"/>
                    <a:pt x="1323" y="5527"/>
                    <a:pt x="1343" y="5556"/>
                  </a:cubicBezTo>
                  <a:cubicBezTo>
                    <a:pt x="1460" y="5684"/>
                    <a:pt x="1558" y="5821"/>
                    <a:pt x="1647" y="5967"/>
                  </a:cubicBezTo>
                  <a:cubicBezTo>
                    <a:pt x="1667" y="6007"/>
                    <a:pt x="1676" y="6036"/>
                    <a:pt x="1696" y="6065"/>
                  </a:cubicBezTo>
                  <a:cubicBezTo>
                    <a:pt x="1745" y="6163"/>
                    <a:pt x="1784" y="6261"/>
                    <a:pt x="1813" y="6370"/>
                  </a:cubicBezTo>
                  <a:cubicBezTo>
                    <a:pt x="1823" y="6409"/>
                    <a:pt x="1855" y="6428"/>
                    <a:pt x="1887" y="6428"/>
                  </a:cubicBezTo>
                  <a:cubicBezTo>
                    <a:pt x="1919" y="6428"/>
                    <a:pt x="1951" y="6409"/>
                    <a:pt x="1961" y="6370"/>
                  </a:cubicBezTo>
                  <a:cubicBezTo>
                    <a:pt x="2039" y="6085"/>
                    <a:pt x="2176" y="5860"/>
                    <a:pt x="2342" y="5654"/>
                  </a:cubicBezTo>
                  <a:cubicBezTo>
                    <a:pt x="2451" y="5517"/>
                    <a:pt x="2578" y="5379"/>
                    <a:pt x="2705" y="5242"/>
                  </a:cubicBezTo>
                  <a:cubicBezTo>
                    <a:pt x="3038" y="4880"/>
                    <a:pt x="3401" y="4478"/>
                    <a:pt x="3646" y="3783"/>
                  </a:cubicBezTo>
                  <a:cubicBezTo>
                    <a:pt x="3655" y="3743"/>
                    <a:pt x="3666" y="3714"/>
                    <a:pt x="3675" y="3674"/>
                  </a:cubicBezTo>
                  <a:cubicBezTo>
                    <a:pt x="3705" y="3587"/>
                    <a:pt x="3724" y="3498"/>
                    <a:pt x="3734" y="3410"/>
                  </a:cubicBezTo>
                  <a:cubicBezTo>
                    <a:pt x="3764" y="3184"/>
                    <a:pt x="3764" y="2979"/>
                    <a:pt x="3714" y="2783"/>
                  </a:cubicBezTo>
                  <a:cubicBezTo>
                    <a:pt x="3705" y="2724"/>
                    <a:pt x="3695" y="2675"/>
                    <a:pt x="3685" y="2626"/>
                  </a:cubicBezTo>
                  <a:cubicBezTo>
                    <a:pt x="3646" y="2479"/>
                    <a:pt x="3587" y="2342"/>
                    <a:pt x="3509" y="2215"/>
                  </a:cubicBezTo>
                  <a:cubicBezTo>
                    <a:pt x="3489" y="2176"/>
                    <a:pt x="3470" y="2136"/>
                    <a:pt x="3450" y="2107"/>
                  </a:cubicBezTo>
                  <a:cubicBezTo>
                    <a:pt x="3381" y="1989"/>
                    <a:pt x="3303" y="1871"/>
                    <a:pt x="3215" y="1773"/>
                  </a:cubicBezTo>
                  <a:cubicBezTo>
                    <a:pt x="3185" y="1744"/>
                    <a:pt x="3165" y="1715"/>
                    <a:pt x="3136" y="1686"/>
                  </a:cubicBezTo>
                  <a:cubicBezTo>
                    <a:pt x="3038" y="1577"/>
                    <a:pt x="2940" y="1479"/>
                    <a:pt x="2842" y="1392"/>
                  </a:cubicBezTo>
                  <a:cubicBezTo>
                    <a:pt x="2813" y="1362"/>
                    <a:pt x="2784" y="1342"/>
                    <a:pt x="2754" y="1313"/>
                  </a:cubicBezTo>
                  <a:cubicBezTo>
                    <a:pt x="2666" y="1244"/>
                    <a:pt x="2588" y="1176"/>
                    <a:pt x="2509" y="1127"/>
                  </a:cubicBezTo>
                  <a:cubicBezTo>
                    <a:pt x="2480" y="1107"/>
                    <a:pt x="2440" y="1078"/>
                    <a:pt x="2411" y="1048"/>
                  </a:cubicBezTo>
                  <a:cubicBezTo>
                    <a:pt x="2382" y="1019"/>
                    <a:pt x="2362" y="989"/>
                    <a:pt x="2342" y="960"/>
                  </a:cubicBezTo>
                  <a:cubicBezTo>
                    <a:pt x="2235" y="813"/>
                    <a:pt x="2186" y="656"/>
                    <a:pt x="2166" y="499"/>
                  </a:cubicBezTo>
                  <a:cubicBezTo>
                    <a:pt x="2166" y="451"/>
                    <a:pt x="2157" y="401"/>
                    <a:pt x="2157" y="353"/>
                  </a:cubicBezTo>
                  <a:cubicBezTo>
                    <a:pt x="2157" y="147"/>
                    <a:pt x="2186" y="0"/>
                    <a:pt x="2186" y="0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26"/>
            <p:cNvSpPr/>
            <p:nvPr/>
          </p:nvSpPr>
          <p:spPr>
            <a:xfrm>
              <a:off x="4538751" y="758088"/>
              <a:ext cx="124583" cy="22936"/>
            </a:xfrm>
            <a:custGeom>
              <a:avLst/>
              <a:gdLst/>
              <a:ahLst/>
              <a:cxnLst/>
              <a:rect l="l" t="t" r="r" b="b"/>
              <a:pathLst>
                <a:path w="755" h="139" extrusionOk="0">
                  <a:moveTo>
                    <a:pt x="373" y="1"/>
                  </a:moveTo>
                  <a:cubicBezTo>
                    <a:pt x="147" y="1"/>
                    <a:pt x="1" y="60"/>
                    <a:pt x="1" y="60"/>
                  </a:cubicBezTo>
                  <a:cubicBezTo>
                    <a:pt x="1" y="60"/>
                    <a:pt x="138" y="138"/>
                    <a:pt x="373" y="138"/>
                  </a:cubicBezTo>
                  <a:cubicBezTo>
                    <a:pt x="608" y="138"/>
                    <a:pt x="755" y="60"/>
                    <a:pt x="755" y="60"/>
                  </a:cubicBezTo>
                  <a:cubicBezTo>
                    <a:pt x="755" y="60"/>
                    <a:pt x="608" y="1"/>
                    <a:pt x="373" y="1"/>
                  </a:cubicBez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26"/>
            <p:cNvSpPr/>
            <p:nvPr/>
          </p:nvSpPr>
          <p:spPr>
            <a:xfrm>
              <a:off x="4538751" y="767823"/>
              <a:ext cx="124583" cy="66169"/>
            </a:xfrm>
            <a:custGeom>
              <a:avLst/>
              <a:gdLst/>
              <a:ahLst/>
              <a:cxnLst/>
              <a:rect l="l" t="t" r="r" b="b"/>
              <a:pathLst>
                <a:path w="755" h="401" extrusionOk="0">
                  <a:moveTo>
                    <a:pt x="1" y="1"/>
                  </a:moveTo>
                  <a:lnTo>
                    <a:pt x="1" y="364"/>
                  </a:lnTo>
                  <a:cubicBezTo>
                    <a:pt x="123" y="388"/>
                    <a:pt x="248" y="400"/>
                    <a:pt x="374" y="400"/>
                  </a:cubicBezTo>
                  <a:cubicBezTo>
                    <a:pt x="500" y="400"/>
                    <a:pt x="628" y="388"/>
                    <a:pt x="755" y="364"/>
                  </a:cubicBezTo>
                  <a:lnTo>
                    <a:pt x="755" y="1"/>
                  </a:lnTo>
                  <a:cubicBezTo>
                    <a:pt x="628" y="45"/>
                    <a:pt x="500" y="67"/>
                    <a:pt x="374" y="67"/>
                  </a:cubicBezTo>
                  <a:cubicBezTo>
                    <a:pt x="248" y="67"/>
                    <a:pt x="123" y="45"/>
                    <a:pt x="1" y="1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26"/>
            <p:cNvSpPr/>
            <p:nvPr/>
          </p:nvSpPr>
          <p:spPr>
            <a:xfrm>
              <a:off x="4556572" y="654627"/>
              <a:ext cx="90590" cy="115012"/>
            </a:xfrm>
            <a:custGeom>
              <a:avLst/>
              <a:gdLst/>
              <a:ahLst/>
              <a:cxnLst/>
              <a:rect l="l" t="t" r="r" b="b"/>
              <a:pathLst>
                <a:path w="549" h="697" extrusionOk="0">
                  <a:moveTo>
                    <a:pt x="275" y="1"/>
                  </a:moveTo>
                  <a:cubicBezTo>
                    <a:pt x="226" y="1"/>
                    <a:pt x="187" y="11"/>
                    <a:pt x="157" y="50"/>
                  </a:cubicBezTo>
                  <a:cubicBezTo>
                    <a:pt x="0" y="216"/>
                    <a:pt x="30" y="677"/>
                    <a:pt x="30" y="697"/>
                  </a:cubicBezTo>
                  <a:lnTo>
                    <a:pt x="79" y="697"/>
                  </a:lnTo>
                  <a:cubicBezTo>
                    <a:pt x="79" y="687"/>
                    <a:pt x="59" y="236"/>
                    <a:pt x="187" y="89"/>
                  </a:cubicBezTo>
                  <a:cubicBezTo>
                    <a:pt x="216" y="60"/>
                    <a:pt x="246" y="50"/>
                    <a:pt x="275" y="50"/>
                  </a:cubicBezTo>
                  <a:cubicBezTo>
                    <a:pt x="314" y="50"/>
                    <a:pt x="333" y="60"/>
                    <a:pt x="363" y="89"/>
                  </a:cubicBezTo>
                  <a:cubicBezTo>
                    <a:pt x="490" y="227"/>
                    <a:pt x="451" y="687"/>
                    <a:pt x="451" y="697"/>
                  </a:cubicBezTo>
                  <a:lnTo>
                    <a:pt x="500" y="697"/>
                  </a:lnTo>
                  <a:cubicBezTo>
                    <a:pt x="500" y="677"/>
                    <a:pt x="549" y="216"/>
                    <a:pt x="402" y="50"/>
                  </a:cubicBezTo>
                  <a:cubicBezTo>
                    <a:pt x="363" y="11"/>
                    <a:pt x="324" y="1"/>
                    <a:pt x="275" y="1"/>
                  </a:cubicBezTo>
                  <a:close/>
                </a:path>
              </a:pathLst>
            </a:custGeom>
            <a:solidFill>
              <a:srgbClr val="DFD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26"/>
            <p:cNvSpPr/>
            <p:nvPr/>
          </p:nvSpPr>
          <p:spPr>
            <a:xfrm>
              <a:off x="4595349" y="-76200"/>
              <a:ext cx="13036" cy="745680"/>
            </a:xfrm>
            <a:custGeom>
              <a:avLst/>
              <a:gdLst/>
              <a:ahLst/>
              <a:cxnLst/>
              <a:rect l="l" t="t" r="r" b="b"/>
              <a:pathLst>
                <a:path w="79" h="4519" extrusionOk="0">
                  <a:moveTo>
                    <a:pt x="0" y="1"/>
                  </a:moveTo>
                  <a:lnTo>
                    <a:pt x="0" y="4479"/>
                  </a:lnTo>
                  <a:cubicBezTo>
                    <a:pt x="0" y="4499"/>
                    <a:pt x="20" y="4518"/>
                    <a:pt x="40" y="4518"/>
                  </a:cubicBezTo>
                  <a:cubicBezTo>
                    <a:pt x="59" y="4518"/>
                    <a:pt x="79" y="4499"/>
                    <a:pt x="79" y="4479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E8DF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26"/>
            <p:cNvSpPr/>
            <p:nvPr/>
          </p:nvSpPr>
          <p:spPr>
            <a:xfrm>
              <a:off x="4404598" y="850328"/>
              <a:ext cx="242565" cy="207253"/>
            </a:xfrm>
            <a:custGeom>
              <a:avLst/>
              <a:gdLst/>
              <a:ahLst/>
              <a:cxnLst/>
              <a:rect l="l" t="t" r="r" b="b"/>
              <a:pathLst>
                <a:path w="1470" h="1256" extrusionOk="0">
                  <a:moveTo>
                    <a:pt x="1461" y="1"/>
                  </a:moveTo>
                  <a:cubicBezTo>
                    <a:pt x="1215" y="245"/>
                    <a:pt x="951" y="461"/>
                    <a:pt x="696" y="648"/>
                  </a:cubicBezTo>
                  <a:cubicBezTo>
                    <a:pt x="657" y="696"/>
                    <a:pt x="618" y="735"/>
                    <a:pt x="559" y="775"/>
                  </a:cubicBezTo>
                  <a:cubicBezTo>
                    <a:pt x="412" y="883"/>
                    <a:pt x="206" y="1049"/>
                    <a:pt x="0" y="1255"/>
                  </a:cubicBezTo>
                  <a:cubicBezTo>
                    <a:pt x="167" y="1157"/>
                    <a:pt x="333" y="1049"/>
                    <a:pt x="510" y="931"/>
                  </a:cubicBezTo>
                  <a:cubicBezTo>
                    <a:pt x="873" y="677"/>
                    <a:pt x="1196" y="412"/>
                    <a:pt x="1470" y="147"/>
                  </a:cubicBezTo>
                  <a:cubicBezTo>
                    <a:pt x="1470" y="99"/>
                    <a:pt x="1461" y="49"/>
                    <a:pt x="1461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26"/>
            <p:cNvSpPr/>
            <p:nvPr/>
          </p:nvSpPr>
          <p:spPr>
            <a:xfrm>
              <a:off x="4300972" y="950654"/>
              <a:ext cx="386783" cy="282992"/>
            </a:xfrm>
            <a:custGeom>
              <a:avLst/>
              <a:gdLst/>
              <a:ahLst/>
              <a:cxnLst/>
              <a:rect l="l" t="t" r="r" b="b"/>
              <a:pathLst>
                <a:path w="2344" h="1715" extrusionOk="0">
                  <a:moveTo>
                    <a:pt x="2274" y="0"/>
                  </a:moveTo>
                  <a:cubicBezTo>
                    <a:pt x="1932" y="334"/>
                    <a:pt x="1559" y="617"/>
                    <a:pt x="1236" y="853"/>
                  </a:cubicBezTo>
                  <a:cubicBezTo>
                    <a:pt x="785" y="1157"/>
                    <a:pt x="364" y="1401"/>
                    <a:pt x="50" y="1568"/>
                  </a:cubicBezTo>
                  <a:cubicBezTo>
                    <a:pt x="31" y="1617"/>
                    <a:pt x="21" y="1666"/>
                    <a:pt x="1" y="1715"/>
                  </a:cubicBezTo>
                  <a:cubicBezTo>
                    <a:pt x="325" y="1558"/>
                    <a:pt x="804" y="1294"/>
                    <a:pt x="1294" y="941"/>
                  </a:cubicBezTo>
                  <a:cubicBezTo>
                    <a:pt x="1697" y="667"/>
                    <a:pt x="2049" y="382"/>
                    <a:pt x="2343" y="88"/>
                  </a:cubicBezTo>
                  <a:cubicBezTo>
                    <a:pt x="2314" y="59"/>
                    <a:pt x="2294" y="29"/>
                    <a:pt x="2274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26"/>
            <p:cNvSpPr/>
            <p:nvPr/>
          </p:nvSpPr>
          <p:spPr>
            <a:xfrm>
              <a:off x="4293051" y="1008902"/>
              <a:ext cx="465823" cy="344541"/>
            </a:xfrm>
            <a:custGeom>
              <a:avLst/>
              <a:gdLst/>
              <a:ahLst/>
              <a:cxnLst/>
              <a:rect l="l" t="t" r="r" b="b"/>
              <a:pathLst>
                <a:path w="2823" h="2088" extrusionOk="0">
                  <a:moveTo>
                    <a:pt x="2734" y="0"/>
                  </a:moveTo>
                  <a:cubicBezTo>
                    <a:pt x="2333" y="451"/>
                    <a:pt x="1862" y="833"/>
                    <a:pt x="1440" y="1127"/>
                  </a:cubicBezTo>
                  <a:cubicBezTo>
                    <a:pt x="863" y="1529"/>
                    <a:pt x="304" y="1823"/>
                    <a:pt x="0" y="1969"/>
                  </a:cubicBezTo>
                  <a:cubicBezTo>
                    <a:pt x="0" y="2009"/>
                    <a:pt x="10" y="2048"/>
                    <a:pt x="10" y="2087"/>
                  </a:cubicBezTo>
                  <a:cubicBezTo>
                    <a:pt x="314" y="1950"/>
                    <a:pt x="892" y="1646"/>
                    <a:pt x="1509" y="1215"/>
                  </a:cubicBezTo>
                  <a:cubicBezTo>
                    <a:pt x="2028" y="852"/>
                    <a:pt x="2470" y="471"/>
                    <a:pt x="2822" y="79"/>
                  </a:cubicBezTo>
                  <a:cubicBezTo>
                    <a:pt x="2793" y="49"/>
                    <a:pt x="2764" y="29"/>
                    <a:pt x="2734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26"/>
            <p:cNvSpPr/>
            <p:nvPr/>
          </p:nvSpPr>
          <p:spPr>
            <a:xfrm>
              <a:off x="4318958" y="1070286"/>
              <a:ext cx="501300" cy="384968"/>
            </a:xfrm>
            <a:custGeom>
              <a:avLst/>
              <a:gdLst/>
              <a:ahLst/>
              <a:cxnLst/>
              <a:rect l="l" t="t" r="r" b="b"/>
              <a:pathLst>
                <a:path w="3038" h="2333" extrusionOk="0">
                  <a:moveTo>
                    <a:pt x="2959" y="1"/>
                  </a:moveTo>
                  <a:cubicBezTo>
                    <a:pt x="2509" y="569"/>
                    <a:pt x="1940" y="1029"/>
                    <a:pt x="1450" y="1372"/>
                  </a:cubicBezTo>
                  <a:cubicBezTo>
                    <a:pt x="862" y="1793"/>
                    <a:pt x="303" y="2078"/>
                    <a:pt x="0" y="2225"/>
                  </a:cubicBezTo>
                  <a:cubicBezTo>
                    <a:pt x="10" y="2264"/>
                    <a:pt x="29" y="2303"/>
                    <a:pt x="39" y="2333"/>
                  </a:cubicBezTo>
                  <a:cubicBezTo>
                    <a:pt x="343" y="2185"/>
                    <a:pt x="911" y="1891"/>
                    <a:pt x="1509" y="1470"/>
                  </a:cubicBezTo>
                  <a:cubicBezTo>
                    <a:pt x="2028" y="1107"/>
                    <a:pt x="2469" y="726"/>
                    <a:pt x="2822" y="334"/>
                  </a:cubicBezTo>
                  <a:cubicBezTo>
                    <a:pt x="2901" y="255"/>
                    <a:pt x="2969" y="167"/>
                    <a:pt x="3038" y="88"/>
                  </a:cubicBezTo>
                  <a:cubicBezTo>
                    <a:pt x="3008" y="59"/>
                    <a:pt x="2988" y="30"/>
                    <a:pt x="2959" y="1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26"/>
            <p:cNvSpPr/>
            <p:nvPr/>
          </p:nvSpPr>
          <p:spPr>
            <a:xfrm>
              <a:off x="4365656" y="1139755"/>
              <a:ext cx="503115" cy="407575"/>
            </a:xfrm>
            <a:custGeom>
              <a:avLst/>
              <a:gdLst/>
              <a:ahLst/>
              <a:cxnLst/>
              <a:rect l="l" t="t" r="r" b="b"/>
              <a:pathLst>
                <a:path w="3049" h="2470" extrusionOk="0">
                  <a:moveTo>
                    <a:pt x="2990" y="1"/>
                  </a:moveTo>
                  <a:cubicBezTo>
                    <a:pt x="2529" y="657"/>
                    <a:pt x="1873" y="1196"/>
                    <a:pt x="1334" y="1579"/>
                  </a:cubicBezTo>
                  <a:cubicBezTo>
                    <a:pt x="815" y="1941"/>
                    <a:pt x="314" y="2215"/>
                    <a:pt x="1" y="2372"/>
                  </a:cubicBezTo>
                  <a:cubicBezTo>
                    <a:pt x="20" y="2411"/>
                    <a:pt x="40" y="2441"/>
                    <a:pt x="60" y="2470"/>
                  </a:cubicBezTo>
                  <a:cubicBezTo>
                    <a:pt x="383" y="2304"/>
                    <a:pt x="873" y="2039"/>
                    <a:pt x="1392" y="1677"/>
                  </a:cubicBezTo>
                  <a:cubicBezTo>
                    <a:pt x="1912" y="1314"/>
                    <a:pt x="2353" y="932"/>
                    <a:pt x="2705" y="540"/>
                  </a:cubicBezTo>
                  <a:cubicBezTo>
                    <a:pt x="2833" y="403"/>
                    <a:pt x="2951" y="255"/>
                    <a:pt x="3049" y="109"/>
                  </a:cubicBezTo>
                  <a:cubicBezTo>
                    <a:pt x="3029" y="70"/>
                    <a:pt x="3010" y="30"/>
                    <a:pt x="2990" y="1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26"/>
            <p:cNvSpPr/>
            <p:nvPr/>
          </p:nvSpPr>
          <p:spPr>
            <a:xfrm>
              <a:off x="4427204" y="1225560"/>
              <a:ext cx="475559" cy="404440"/>
            </a:xfrm>
            <a:custGeom>
              <a:avLst/>
              <a:gdLst/>
              <a:ahLst/>
              <a:cxnLst/>
              <a:rect l="l" t="t" r="r" b="b"/>
              <a:pathLst>
                <a:path w="2882" h="2451" extrusionOk="0">
                  <a:moveTo>
                    <a:pt x="2852" y="0"/>
                  </a:moveTo>
                  <a:cubicBezTo>
                    <a:pt x="2382" y="706"/>
                    <a:pt x="1696" y="1284"/>
                    <a:pt x="1117" y="1686"/>
                  </a:cubicBezTo>
                  <a:cubicBezTo>
                    <a:pt x="706" y="1970"/>
                    <a:pt x="314" y="2205"/>
                    <a:pt x="0" y="2362"/>
                  </a:cubicBezTo>
                  <a:cubicBezTo>
                    <a:pt x="30" y="2391"/>
                    <a:pt x="59" y="2420"/>
                    <a:pt x="79" y="2450"/>
                  </a:cubicBezTo>
                  <a:cubicBezTo>
                    <a:pt x="383" y="2293"/>
                    <a:pt x="775" y="2058"/>
                    <a:pt x="1186" y="1784"/>
                  </a:cubicBezTo>
                  <a:cubicBezTo>
                    <a:pt x="1696" y="1421"/>
                    <a:pt x="2136" y="1039"/>
                    <a:pt x="2489" y="647"/>
                  </a:cubicBezTo>
                  <a:cubicBezTo>
                    <a:pt x="2637" y="480"/>
                    <a:pt x="2774" y="314"/>
                    <a:pt x="2881" y="157"/>
                  </a:cubicBezTo>
                  <a:cubicBezTo>
                    <a:pt x="2872" y="98"/>
                    <a:pt x="2862" y="49"/>
                    <a:pt x="2852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26"/>
            <p:cNvSpPr/>
            <p:nvPr/>
          </p:nvSpPr>
          <p:spPr>
            <a:xfrm>
              <a:off x="4499973" y="1354927"/>
              <a:ext cx="405925" cy="354111"/>
            </a:xfrm>
            <a:custGeom>
              <a:avLst/>
              <a:gdLst/>
              <a:ahLst/>
              <a:cxnLst/>
              <a:rect l="l" t="t" r="r" b="b"/>
              <a:pathLst>
                <a:path w="2460" h="2146" extrusionOk="0">
                  <a:moveTo>
                    <a:pt x="2460" y="0"/>
                  </a:moveTo>
                  <a:cubicBezTo>
                    <a:pt x="2000" y="637"/>
                    <a:pt x="1372" y="1157"/>
                    <a:pt x="843" y="1529"/>
                  </a:cubicBezTo>
                  <a:cubicBezTo>
                    <a:pt x="539" y="1734"/>
                    <a:pt x="245" y="1911"/>
                    <a:pt x="1" y="2058"/>
                  </a:cubicBezTo>
                  <a:cubicBezTo>
                    <a:pt x="20" y="2087"/>
                    <a:pt x="49" y="2117"/>
                    <a:pt x="69" y="2146"/>
                  </a:cubicBezTo>
                  <a:cubicBezTo>
                    <a:pt x="324" y="1999"/>
                    <a:pt x="608" y="1823"/>
                    <a:pt x="902" y="1617"/>
                  </a:cubicBezTo>
                  <a:cubicBezTo>
                    <a:pt x="1421" y="1255"/>
                    <a:pt x="1862" y="872"/>
                    <a:pt x="2215" y="490"/>
                  </a:cubicBezTo>
                  <a:cubicBezTo>
                    <a:pt x="2283" y="412"/>
                    <a:pt x="2342" y="343"/>
                    <a:pt x="2401" y="264"/>
                  </a:cubicBezTo>
                  <a:cubicBezTo>
                    <a:pt x="2431" y="177"/>
                    <a:pt x="2450" y="88"/>
                    <a:pt x="2460" y="0"/>
                  </a:cubicBezTo>
                  <a:close/>
                </a:path>
              </a:pathLst>
            </a:custGeom>
            <a:solidFill>
              <a:srgbClr val="8A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26"/>
            <p:cNvSpPr/>
            <p:nvPr/>
          </p:nvSpPr>
          <p:spPr>
            <a:xfrm>
              <a:off x="4561357" y="1657225"/>
              <a:ext cx="174911" cy="135968"/>
            </a:xfrm>
            <a:custGeom>
              <a:avLst/>
              <a:gdLst/>
              <a:ahLst/>
              <a:cxnLst/>
              <a:rect l="l" t="t" r="r" b="b"/>
              <a:pathLst>
                <a:path w="1060" h="824" extrusionOk="0">
                  <a:moveTo>
                    <a:pt x="1059" y="0"/>
                  </a:moveTo>
                  <a:lnTo>
                    <a:pt x="1059" y="0"/>
                  </a:lnTo>
                  <a:cubicBezTo>
                    <a:pt x="912" y="118"/>
                    <a:pt x="765" y="226"/>
                    <a:pt x="628" y="324"/>
                  </a:cubicBezTo>
                  <a:cubicBezTo>
                    <a:pt x="413" y="471"/>
                    <a:pt x="197" y="608"/>
                    <a:pt x="1" y="725"/>
                  </a:cubicBezTo>
                  <a:cubicBezTo>
                    <a:pt x="21" y="765"/>
                    <a:pt x="30" y="794"/>
                    <a:pt x="50" y="823"/>
                  </a:cubicBezTo>
                  <a:cubicBezTo>
                    <a:pt x="256" y="706"/>
                    <a:pt x="471" y="569"/>
                    <a:pt x="696" y="412"/>
                  </a:cubicBezTo>
                  <a:cubicBezTo>
                    <a:pt x="805" y="275"/>
                    <a:pt x="932" y="137"/>
                    <a:pt x="1059" y="0"/>
                  </a:cubicBezTo>
                  <a:close/>
                </a:path>
              </a:pathLst>
            </a:custGeom>
            <a:solidFill>
              <a:srgbClr val="C64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84" name="Google Shape;8984;p26"/>
          <p:cNvSpPr txBox="1">
            <a:spLocks noGrp="1"/>
          </p:cNvSpPr>
          <p:nvPr>
            <p:ph type="subTitle" idx="1"/>
          </p:nvPr>
        </p:nvSpPr>
        <p:spPr>
          <a:xfrm>
            <a:off x="2368050" y="2920475"/>
            <a:ext cx="44079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>
                <a:solidFill>
                  <a:srgbClr val="6D8E8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985" name="Google Shape;8985;p26"/>
          <p:cNvSpPr txBox="1">
            <a:spLocks noGrp="1"/>
          </p:cNvSpPr>
          <p:nvPr>
            <p:ph type="title"/>
          </p:nvPr>
        </p:nvSpPr>
        <p:spPr>
          <a:xfrm>
            <a:off x="1984650" y="3809550"/>
            <a:ext cx="5174700" cy="23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2800"/>
              <a:buFont typeface="Vidaloka"/>
              <a:buNone/>
              <a:defRPr sz="8000">
                <a:solidFill>
                  <a:srgbClr val="557E80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7">
  <p:cSld name="CUSTOM_17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1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" name="Google Shape;11572;p29"/>
          <p:cNvSpPr txBox="1">
            <a:spLocks noGrp="1"/>
          </p:cNvSpPr>
          <p:nvPr>
            <p:ph type="title"/>
          </p:nvPr>
        </p:nvSpPr>
        <p:spPr>
          <a:xfrm>
            <a:off x="540000" y="1207200"/>
            <a:ext cx="8064000" cy="1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Vidaloka"/>
              <a:buNone/>
              <a:defRPr sz="7500">
                <a:solidFill>
                  <a:srgbClr val="557E80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2800"/>
              <a:buFont typeface="Berkshire Swash"/>
              <a:buNone/>
              <a:defRPr>
                <a:solidFill>
                  <a:srgbClr val="557E80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11573" name="Google Shape;11573;p29"/>
          <p:cNvSpPr txBox="1">
            <a:spLocks noGrp="1"/>
          </p:cNvSpPr>
          <p:nvPr>
            <p:ph type="subTitle" idx="1"/>
          </p:nvPr>
        </p:nvSpPr>
        <p:spPr>
          <a:xfrm>
            <a:off x="2037150" y="2485200"/>
            <a:ext cx="5069700" cy="6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18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557E80"/>
              </a:buClr>
              <a:buSzPts val="14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grpSp>
        <p:nvGrpSpPr>
          <p:cNvPr id="11574" name="Google Shape;11574;p29"/>
          <p:cNvGrpSpPr/>
          <p:nvPr/>
        </p:nvGrpSpPr>
        <p:grpSpPr>
          <a:xfrm>
            <a:off x="-370456" y="-47147"/>
            <a:ext cx="9618082" cy="7748449"/>
            <a:chOff x="-370456" y="-47147"/>
            <a:chExt cx="9618082" cy="7748449"/>
          </a:xfrm>
        </p:grpSpPr>
        <p:sp>
          <p:nvSpPr>
            <p:cNvPr id="11575" name="Google Shape;11575;p29"/>
            <p:cNvSpPr/>
            <p:nvPr/>
          </p:nvSpPr>
          <p:spPr>
            <a:xfrm>
              <a:off x="8173106" y="3287789"/>
              <a:ext cx="346161" cy="703012"/>
            </a:xfrm>
            <a:custGeom>
              <a:avLst/>
              <a:gdLst/>
              <a:ahLst/>
              <a:cxnLst/>
              <a:rect l="l" t="t" r="r" b="b"/>
              <a:pathLst>
                <a:path w="4954" h="10061" extrusionOk="0">
                  <a:moveTo>
                    <a:pt x="2174" y="1"/>
                  </a:moveTo>
                  <a:cubicBezTo>
                    <a:pt x="1073" y="1"/>
                    <a:pt x="623" y="1397"/>
                    <a:pt x="462" y="2356"/>
                  </a:cubicBezTo>
                  <a:cubicBezTo>
                    <a:pt x="0" y="5938"/>
                    <a:pt x="2024" y="7369"/>
                    <a:pt x="4102" y="9253"/>
                  </a:cubicBezTo>
                  <a:lnTo>
                    <a:pt x="4102" y="9253"/>
                  </a:lnTo>
                  <a:cubicBezTo>
                    <a:pt x="3470" y="7892"/>
                    <a:pt x="4178" y="5079"/>
                    <a:pt x="4093" y="3740"/>
                  </a:cubicBezTo>
                  <a:cubicBezTo>
                    <a:pt x="4093" y="2625"/>
                    <a:pt x="3918" y="378"/>
                    <a:pt x="2452" y="29"/>
                  </a:cubicBezTo>
                  <a:cubicBezTo>
                    <a:pt x="2355" y="10"/>
                    <a:pt x="2263" y="1"/>
                    <a:pt x="2174" y="1"/>
                  </a:cubicBezTo>
                  <a:close/>
                  <a:moveTo>
                    <a:pt x="4102" y="9253"/>
                  </a:moveTo>
                  <a:cubicBezTo>
                    <a:pt x="4168" y="9396"/>
                    <a:pt x="4249" y="9523"/>
                    <a:pt x="4348" y="9630"/>
                  </a:cubicBezTo>
                  <a:cubicBezTo>
                    <a:pt x="4420" y="9630"/>
                    <a:pt x="4539" y="9732"/>
                    <a:pt x="4669" y="9781"/>
                  </a:cubicBezTo>
                  <a:lnTo>
                    <a:pt x="4669" y="9781"/>
                  </a:lnTo>
                  <a:cubicBezTo>
                    <a:pt x="4481" y="9600"/>
                    <a:pt x="4291" y="9424"/>
                    <a:pt x="4102" y="9253"/>
                  </a:cubicBezTo>
                  <a:close/>
                  <a:moveTo>
                    <a:pt x="4669" y="9781"/>
                  </a:moveTo>
                  <a:lnTo>
                    <a:pt x="4669" y="9781"/>
                  </a:lnTo>
                  <a:cubicBezTo>
                    <a:pt x="4764" y="9872"/>
                    <a:pt x="4859" y="9966"/>
                    <a:pt x="4954" y="10061"/>
                  </a:cubicBezTo>
                  <a:lnTo>
                    <a:pt x="4792" y="9806"/>
                  </a:lnTo>
                  <a:cubicBezTo>
                    <a:pt x="4751" y="9806"/>
                    <a:pt x="4709" y="9796"/>
                    <a:pt x="4669" y="978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29"/>
            <p:cNvSpPr/>
            <p:nvPr/>
          </p:nvSpPr>
          <p:spPr>
            <a:xfrm>
              <a:off x="8422302" y="3915421"/>
              <a:ext cx="136049" cy="104775"/>
            </a:xfrm>
            <a:custGeom>
              <a:avLst/>
              <a:gdLst/>
              <a:ahLst/>
              <a:cxnLst/>
              <a:rect l="l" t="t" r="r" b="b"/>
              <a:pathLst>
                <a:path w="1118" h="861" extrusionOk="0">
                  <a:moveTo>
                    <a:pt x="565" y="0"/>
                  </a:moveTo>
                  <a:cubicBezTo>
                    <a:pt x="0" y="0"/>
                    <a:pt x="0" y="861"/>
                    <a:pt x="565" y="861"/>
                  </a:cubicBezTo>
                  <a:cubicBezTo>
                    <a:pt x="1117" y="861"/>
                    <a:pt x="1117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29"/>
            <p:cNvSpPr/>
            <p:nvPr/>
          </p:nvSpPr>
          <p:spPr>
            <a:xfrm>
              <a:off x="4999295" y="4727617"/>
              <a:ext cx="1163803" cy="1181509"/>
            </a:xfrm>
            <a:custGeom>
              <a:avLst/>
              <a:gdLst/>
              <a:ahLst/>
              <a:cxnLst/>
              <a:rect l="l" t="t" r="r" b="b"/>
              <a:pathLst>
                <a:path w="21625" h="21954" extrusionOk="0">
                  <a:moveTo>
                    <a:pt x="21274" y="1"/>
                  </a:moveTo>
                  <a:lnTo>
                    <a:pt x="21274" y="1"/>
                  </a:lnTo>
                  <a:cubicBezTo>
                    <a:pt x="13152" y="5177"/>
                    <a:pt x="0" y="8822"/>
                    <a:pt x="1210" y="20925"/>
                  </a:cubicBezTo>
                  <a:lnTo>
                    <a:pt x="1560" y="21449"/>
                  </a:lnTo>
                  <a:cubicBezTo>
                    <a:pt x="2535" y="21796"/>
                    <a:pt x="3602" y="21954"/>
                    <a:pt x="4707" y="21954"/>
                  </a:cubicBezTo>
                  <a:cubicBezTo>
                    <a:pt x="9089" y="21954"/>
                    <a:pt x="14082" y="19472"/>
                    <a:pt x="16433" y="16434"/>
                  </a:cubicBezTo>
                  <a:cubicBezTo>
                    <a:pt x="20414" y="11928"/>
                    <a:pt x="21624" y="5702"/>
                    <a:pt x="21274" y="1"/>
                  </a:cubicBezTo>
                  <a:close/>
                </a:path>
              </a:pathLst>
            </a:custGeom>
            <a:solidFill>
              <a:srgbClr val="627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29"/>
            <p:cNvSpPr/>
            <p:nvPr/>
          </p:nvSpPr>
          <p:spPr>
            <a:xfrm>
              <a:off x="5049237" y="4918023"/>
              <a:ext cx="1018119" cy="977756"/>
            </a:xfrm>
            <a:custGeom>
              <a:avLst/>
              <a:gdLst/>
              <a:ahLst/>
              <a:cxnLst/>
              <a:rect l="l" t="t" r="r" b="b"/>
              <a:pathLst>
                <a:path w="18918" h="18168" extrusionOk="0">
                  <a:moveTo>
                    <a:pt x="18789" y="1"/>
                  </a:moveTo>
                  <a:cubicBezTo>
                    <a:pt x="18770" y="1"/>
                    <a:pt x="18750" y="8"/>
                    <a:pt x="18733" y="26"/>
                  </a:cubicBezTo>
                  <a:cubicBezTo>
                    <a:pt x="17590" y="1062"/>
                    <a:pt x="16595" y="2258"/>
                    <a:pt x="15640" y="3468"/>
                  </a:cubicBezTo>
                  <a:cubicBezTo>
                    <a:pt x="14524" y="4867"/>
                    <a:pt x="13461" y="6319"/>
                    <a:pt x="12385" y="7759"/>
                  </a:cubicBezTo>
                  <a:cubicBezTo>
                    <a:pt x="10180" y="10676"/>
                    <a:pt x="7894" y="13715"/>
                    <a:pt x="4922" y="15908"/>
                  </a:cubicBezTo>
                  <a:cubicBezTo>
                    <a:pt x="3497" y="16943"/>
                    <a:pt x="1883" y="17777"/>
                    <a:pt x="108" y="17992"/>
                  </a:cubicBezTo>
                  <a:cubicBezTo>
                    <a:pt x="4" y="18005"/>
                    <a:pt x="1" y="18168"/>
                    <a:pt x="97" y="18168"/>
                  </a:cubicBezTo>
                  <a:cubicBezTo>
                    <a:pt x="101" y="18168"/>
                    <a:pt x="104" y="18168"/>
                    <a:pt x="108" y="18167"/>
                  </a:cubicBezTo>
                  <a:cubicBezTo>
                    <a:pt x="3389" y="17777"/>
                    <a:pt x="6079" y="15424"/>
                    <a:pt x="8243" y="13097"/>
                  </a:cubicBezTo>
                  <a:cubicBezTo>
                    <a:pt x="10825" y="10327"/>
                    <a:pt x="12977" y="7194"/>
                    <a:pt x="15290" y="4194"/>
                  </a:cubicBezTo>
                  <a:cubicBezTo>
                    <a:pt x="16380" y="2783"/>
                    <a:pt x="17522" y="1358"/>
                    <a:pt x="18854" y="147"/>
                  </a:cubicBezTo>
                  <a:cubicBezTo>
                    <a:pt x="18917" y="94"/>
                    <a:pt x="18857" y="1"/>
                    <a:pt x="18789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29"/>
            <p:cNvSpPr/>
            <p:nvPr/>
          </p:nvSpPr>
          <p:spPr>
            <a:xfrm>
              <a:off x="5217846" y="5439514"/>
              <a:ext cx="272478" cy="403416"/>
            </a:xfrm>
            <a:custGeom>
              <a:avLst/>
              <a:gdLst/>
              <a:ahLst/>
              <a:cxnLst/>
              <a:rect l="l" t="t" r="r" b="b"/>
              <a:pathLst>
                <a:path w="5063" h="7496" extrusionOk="0">
                  <a:moveTo>
                    <a:pt x="1636" y="0"/>
                  </a:moveTo>
                  <a:cubicBezTo>
                    <a:pt x="1602" y="0"/>
                    <a:pt x="1571" y="18"/>
                    <a:pt x="1560" y="59"/>
                  </a:cubicBezTo>
                  <a:cubicBezTo>
                    <a:pt x="834" y="2426"/>
                    <a:pt x="377" y="4886"/>
                    <a:pt x="0" y="7321"/>
                  </a:cubicBezTo>
                  <a:cubicBezTo>
                    <a:pt x="0" y="7387"/>
                    <a:pt x="27" y="7441"/>
                    <a:pt x="95" y="7441"/>
                  </a:cubicBezTo>
                  <a:cubicBezTo>
                    <a:pt x="923" y="7441"/>
                    <a:pt x="1774" y="7495"/>
                    <a:pt x="2622" y="7495"/>
                  </a:cubicBezTo>
                  <a:cubicBezTo>
                    <a:pt x="3411" y="7495"/>
                    <a:pt x="4198" y="7448"/>
                    <a:pt x="4963" y="7267"/>
                  </a:cubicBezTo>
                  <a:cubicBezTo>
                    <a:pt x="5063" y="7242"/>
                    <a:pt x="5024" y="7089"/>
                    <a:pt x="4931" y="7089"/>
                  </a:cubicBezTo>
                  <a:cubicBezTo>
                    <a:pt x="4924" y="7089"/>
                    <a:pt x="4917" y="7090"/>
                    <a:pt x="4909" y="7091"/>
                  </a:cubicBezTo>
                  <a:cubicBezTo>
                    <a:pt x="4155" y="7273"/>
                    <a:pt x="3376" y="7321"/>
                    <a:pt x="2593" y="7321"/>
                  </a:cubicBezTo>
                  <a:cubicBezTo>
                    <a:pt x="1789" y="7321"/>
                    <a:pt x="981" y="7271"/>
                    <a:pt x="192" y="7267"/>
                  </a:cubicBezTo>
                  <a:lnTo>
                    <a:pt x="192" y="7267"/>
                  </a:lnTo>
                  <a:cubicBezTo>
                    <a:pt x="566" y="4855"/>
                    <a:pt x="1020" y="2445"/>
                    <a:pt x="1736" y="113"/>
                  </a:cubicBezTo>
                  <a:cubicBezTo>
                    <a:pt x="1752" y="46"/>
                    <a:pt x="1692" y="0"/>
                    <a:pt x="1636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29"/>
            <p:cNvSpPr/>
            <p:nvPr/>
          </p:nvSpPr>
          <p:spPr>
            <a:xfrm>
              <a:off x="5468420" y="5272034"/>
              <a:ext cx="300786" cy="372848"/>
            </a:xfrm>
            <a:custGeom>
              <a:avLst/>
              <a:gdLst/>
              <a:ahLst/>
              <a:cxnLst/>
              <a:rect l="l" t="t" r="r" b="b"/>
              <a:pathLst>
                <a:path w="5589" h="6928" extrusionOk="0">
                  <a:moveTo>
                    <a:pt x="618" y="0"/>
                  </a:moveTo>
                  <a:cubicBezTo>
                    <a:pt x="573" y="0"/>
                    <a:pt x="529" y="31"/>
                    <a:pt x="535" y="91"/>
                  </a:cubicBezTo>
                  <a:cubicBezTo>
                    <a:pt x="696" y="2337"/>
                    <a:pt x="562" y="4623"/>
                    <a:pt x="24" y="6802"/>
                  </a:cubicBezTo>
                  <a:cubicBezTo>
                    <a:pt x="1" y="6859"/>
                    <a:pt x="48" y="6928"/>
                    <a:pt x="105" y="6928"/>
                  </a:cubicBezTo>
                  <a:cubicBezTo>
                    <a:pt x="114" y="6928"/>
                    <a:pt x="123" y="6926"/>
                    <a:pt x="132" y="6922"/>
                  </a:cubicBezTo>
                  <a:cubicBezTo>
                    <a:pt x="1867" y="6237"/>
                    <a:pt x="3965" y="6304"/>
                    <a:pt x="5511" y="5174"/>
                  </a:cubicBezTo>
                  <a:cubicBezTo>
                    <a:pt x="5589" y="5119"/>
                    <a:pt x="5539" y="5009"/>
                    <a:pt x="5466" y="5009"/>
                  </a:cubicBezTo>
                  <a:cubicBezTo>
                    <a:pt x="5451" y="5009"/>
                    <a:pt x="5434" y="5015"/>
                    <a:pt x="5417" y="5027"/>
                  </a:cubicBezTo>
                  <a:cubicBezTo>
                    <a:pt x="3928" y="6111"/>
                    <a:pt x="1917" y="6078"/>
                    <a:pt x="226" y="6692"/>
                  </a:cubicBezTo>
                  <a:lnTo>
                    <a:pt x="226" y="6692"/>
                  </a:lnTo>
                  <a:cubicBezTo>
                    <a:pt x="744" y="4537"/>
                    <a:pt x="880" y="2294"/>
                    <a:pt x="710" y="91"/>
                  </a:cubicBezTo>
                  <a:cubicBezTo>
                    <a:pt x="710" y="31"/>
                    <a:pt x="663" y="0"/>
                    <a:pt x="618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29"/>
            <p:cNvSpPr/>
            <p:nvPr/>
          </p:nvSpPr>
          <p:spPr>
            <a:xfrm>
              <a:off x="5702040" y="5104124"/>
              <a:ext cx="235398" cy="233030"/>
            </a:xfrm>
            <a:custGeom>
              <a:avLst/>
              <a:gdLst/>
              <a:ahLst/>
              <a:cxnLst/>
              <a:rect l="l" t="t" r="r" b="b"/>
              <a:pathLst>
                <a:path w="4374" h="4330" extrusionOk="0">
                  <a:moveTo>
                    <a:pt x="88" y="1"/>
                  </a:moveTo>
                  <a:cubicBezTo>
                    <a:pt x="44" y="1"/>
                    <a:pt x="0" y="31"/>
                    <a:pt x="0" y="91"/>
                  </a:cubicBezTo>
                  <a:cubicBezTo>
                    <a:pt x="0" y="1477"/>
                    <a:pt x="162" y="2861"/>
                    <a:pt x="175" y="4247"/>
                  </a:cubicBezTo>
                  <a:cubicBezTo>
                    <a:pt x="175" y="4294"/>
                    <a:pt x="216" y="4330"/>
                    <a:pt x="262" y="4330"/>
                  </a:cubicBezTo>
                  <a:cubicBezTo>
                    <a:pt x="268" y="4330"/>
                    <a:pt x="275" y="4329"/>
                    <a:pt x="282" y="4328"/>
                  </a:cubicBezTo>
                  <a:cubicBezTo>
                    <a:pt x="1668" y="4125"/>
                    <a:pt x="3013" y="3655"/>
                    <a:pt x="4290" y="3103"/>
                  </a:cubicBezTo>
                  <a:cubicBezTo>
                    <a:pt x="4373" y="3068"/>
                    <a:pt x="4320" y="2949"/>
                    <a:pt x="4233" y="2949"/>
                  </a:cubicBezTo>
                  <a:cubicBezTo>
                    <a:pt x="4221" y="2949"/>
                    <a:pt x="4209" y="2951"/>
                    <a:pt x="4196" y="2956"/>
                  </a:cubicBezTo>
                  <a:cubicBezTo>
                    <a:pt x="2965" y="3480"/>
                    <a:pt x="1670" y="3927"/>
                    <a:pt x="350" y="4136"/>
                  </a:cubicBezTo>
                  <a:lnTo>
                    <a:pt x="350" y="4136"/>
                  </a:lnTo>
                  <a:cubicBezTo>
                    <a:pt x="341" y="2787"/>
                    <a:pt x="188" y="1440"/>
                    <a:pt x="175" y="91"/>
                  </a:cubicBezTo>
                  <a:cubicBezTo>
                    <a:pt x="175" y="31"/>
                    <a:pt x="131" y="1"/>
                    <a:pt x="88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2" name="Google Shape;11582;p29"/>
            <p:cNvSpPr/>
            <p:nvPr/>
          </p:nvSpPr>
          <p:spPr>
            <a:xfrm>
              <a:off x="5888733" y="4946062"/>
              <a:ext cx="168664" cy="149344"/>
            </a:xfrm>
            <a:custGeom>
              <a:avLst/>
              <a:gdLst/>
              <a:ahLst/>
              <a:cxnLst/>
              <a:rect l="l" t="t" r="r" b="b"/>
              <a:pathLst>
                <a:path w="3134" h="2775" extrusionOk="0">
                  <a:moveTo>
                    <a:pt x="243" y="1"/>
                  </a:moveTo>
                  <a:cubicBezTo>
                    <a:pt x="208" y="1"/>
                    <a:pt x="173" y="21"/>
                    <a:pt x="162" y="70"/>
                  </a:cubicBezTo>
                  <a:cubicBezTo>
                    <a:pt x="1" y="930"/>
                    <a:pt x="148" y="1805"/>
                    <a:pt x="162" y="2678"/>
                  </a:cubicBezTo>
                  <a:cubicBezTo>
                    <a:pt x="162" y="2727"/>
                    <a:pt x="206" y="2775"/>
                    <a:pt x="253" y="2775"/>
                  </a:cubicBezTo>
                  <a:cubicBezTo>
                    <a:pt x="259" y="2775"/>
                    <a:pt x="264" y="2774"/>
                    <a:pt x="270" y="2773"/>
                  </a:cubicBezTo>
                  <a:cubicBezTo>
                    <a:pt x="1157" y="2423"/>
                    <a:pt x="2072" y="2262"/>
                    <a:pt x="3013" y="2248"/>
                  </a:cubicBezTo>
                  <a:cubicBezTo>
                    <a:pt x="3134" y="2248"/>
                    <a:pt x="3134" y="2074"/>
                    <a:pt x="3013" y="2074"/>
                  </a:cubicBezTo>
                  <a:cubicBezTo>
                    <a:pt x="2095" y="2074"/>
                    <a:pt x="1204" y="2235"/>
                    <a:pt x="336" y="2557"/>
                  </a:cubicBezTo>
                  <a:lnTo>
                    <a:pt x="336" y="2557"/>
                  </a:lnTo>
                  <a:cubicBezTo>
                    <a:pt x="323" y="1738"/>
                    <a:pt x="196" y="931"/>
                    <a:pt x="337" y="110"/>
                  </a:cubicBezTo>
                  <a:cubicBezTo>
                    <a:pt x="353" y="46"/>
                    <a:pt x="297" y="1"/>
                    <a:pt x="243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3" name="Google Shape;11583;p29"/>
            <p:cNvSpPr/>
            <p:nvPr/>
          </p:nvSpPr>
          <p:spPr>
            <a:xfrm>
              <a:off x="8070857" y="4974640"/>
              <a:ext cx="762200" cy="1308904"/>
            </a:xfrm>
            <a:custGeom>
              <a:avLst/>
              <a:gdLst/>
              <a:ahLst/>
              <a:cxnLst/>
              <a:rect l="l" t="t" r="r" b="b"/>
              <a:pathLst>
                <a:path w="10908" h="18732" extrusionOk="0">
                  <a:moveTo>
                    <a:pt x="106" y="0"/>
                  </a:moveTo>
                  <a:cubicBezTo>
                    <a:pt x="37" y="0"/>
                    <a:pt x="1" y="102"/>
                    <a:pt x="68" y="147"/>
                  </a:cubicBezTo>
                  <a:cubicBezTo>
                    <a:pt x="2596" y="1721"/>
                    <a:pt x="4897" y="3657"/>
                    <a:pt x="6685" y="6024"/>
                  </a:cubicBezTo>
                  <a:cubicBezTo>
                    <a:pt x="8379" y="8269"/>
                    <a:pt x="9576" y="10851"/>
                    <a:pt x="10208" y="13582"/>
                  </a:cubicBezTo>
                  <a:cubicBezTo>
                    <a:pt x="10584" y="15249"/>
                    <a:pt x="10746" y="16944"/>
                    <a:pt x="10760" y="18651"/>
                  </a:cubicBezTo>
                  <a:cubicBezTo>
                    <a:pt x="10760" y="18705"/>
                    <a:pt x="10797" y="18732"/>
                    <a:pt x="10833" y="18732"/>
                  </a:cubicBezTo>
                  <a:cubicBezTo>
                    <a:pt x="10870" y="18732"/>
                    <a:pt x="10907" y="18705"/>
                    <a:pt x="10907" y="18651"/>
                  </a:cubicBezTo>
                  <a:cubicBezTo>
                    <a:pt x="10907" y="15707"/>
                    <a:pt x="10396" y="12775"/>
                    <a:pt x="9227" y="10071"/>
                  </a:cubicBezTo>
                  <a:cubicBezTo>
                    <a:pt x="8097" y="7423"/>
                    <a:pt x="6362" y="5069"/>
                    <a:pt x="4264" y="3120"/>
                  </a:cubicBezTo>
                  <a:cubicBezTo>
                    <a:pt x="3000" y="1949"/>
                    <a:pt x="1615" y="927"/>
                    <a:pt x="149" y="13"/>
                  </a:cubicBezTo>
                  <a:cubicBezTo>
                    <a:pt x="134" y="4"/>
                    <a:pt x="119" y="0"/>
                    <a:pt x="106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29"/>
            <p:cNvSpPr/>
            <p:nvPr/>
          </p:nvSpPr>
          <p:spPr>
            <a:xfrm>
              <a:off x="7739231" y="4797088"/>
              <a:ext cx="352241" cy="193065"/>
            </a:xfrm>
            <a:custGeom>
              <a:avLst/>
              <a:gdLst/>
              <a:ahLst/>
              <a:cxnLst/>
              <a:rect l="l" t="t" r="r" b="b"/>
              <a:pathLst>
                <a:path w="5041" h="2763" extrusionOk="0">
                  <a:moveTo>
                    <a:pt x="969" y="0"/>
                  </a:moveTo>
                  <a:cubicBezTo>
                    <a:pt x="915" y="0"/>
                    <a:pt x="861" y="4"/>
                    <a:pt x="807" y="13"/>
                  </a:cubicBezTo>
                  <a:cubicBezTo>
                    <a:pt x="296" y="79"/>
                    <a:pt x="122" y="550"/>
                    <a:pt x="457" y="913"/>
                  </a:cubicBezTo>
                  <a:cubicBezTo>
                    <a:pt x="968" y="1451"/>
                    <a:pt x="1789" y="1747"/>
                    <a:pt x="2448" y="2003"/>
                  </a:cubicBezTo>
                  <a:cubicBezTo>
                    <a:pt x="3174" y="2299"/>
                    <a:pt x="3900" y="2554"/>
                    <a:pt x="4653" y="2756"/>
                  </a:cubicBezTo>
                  <a:cubicBezTo>
                    <a:pt x="4663" y="2760"/>
                    <a:pt x="4673" y="2762"/>
                    <a:pt x="4682" y="2762"/>
                  </a:cubicBezTo>
                  <a:cubicBezTo>
                    <a:pt x="4755" y="2762"/>
                    <a:pt x="4777" y="2631"/>
                    <a:pt x="4694" y="2607"/>
                  </a:cubicBezTo>
                  <a:cubicBezTo>
                    <a:pt x="3457" y="2258"/>
                    <a:pt x="2152" y="1841"/>
                    <a:pt x="1063" y="1169"/>
                  </a:cubicBezTo>
                  <a:cubicBezTo>
                    <a:pt x="753" y="981"/>
                    <a:pt x="0" y="389"/>
                    <a:pt x="753" y="187"/>
                  </a:cubicBezTo>
                  <a:cubicBezTo>
                    <a:pt x="824" y="166"/>
                    <a:pt x="898" y="157"/>
                    <a:pt x="974" y="157"/>
                  </a:cubicBezTo>
                  <a:cubicBezTo>
                    <a:pt x="1243" y="157"/>
                    <a:pt x="1531" y="270"/>
                    <a:pt x="1762" y="375"/>
                  </a:cubicBezTo>
                  <a:cubicBezTo>
                    <a:pt x="2152" y="536"/>
                    <a:pt x="2528" y="766"/>
                    <a:pt x="2892" y="1008"/>
                  </a:cubicBezTo>
                  <a:cubicBezTo>
                    <a:pt x="3577" y="1451"/>
                    <a:pt x="4357" y="1976"/>
                    <a:pt x="4855" y="2634"/>
                  </a:cubicBezTo>
                  <a:cubicBezTo>
                    <a:pt x="4875" y="2658"/>
                    <a:pt x="4900" y="2668"/>
                    <a:pt x="4925" y="2668"/>
                  </a:cubicBezTo>
                  <a:cubicBezTo>
                    <a:pt x="4985" y="2668"/>
                    <a:pt x="5041" y="2611"/>
                    <a:pt x="5003" y="2554"/>
                  </a:cubicBezTo>
                  <a:cubicBezTo>
                    <a:pt x="4518" y="1935"/>
                    <a:pt x="3806" y="1424"/>
                    <a:pt x="3161" y="994"/>
                  </a:cubicBezTo>
                  <a:cubicBezTo>
                    <a:pt x="2743" y="712"/>
                    <a:pt x="2300" y="443"/>
                    <a:pt x="1843" y="241"/>
                  </a:cubicBezTo>
                  <a:cubicBezTo>
                    <a:pt x="1570" y="116"/>
                    <a:pt x="1267" y="0"/>
                    <a:pt x="969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29"/>
            <p:cNvSpPr/>
            <p:nvPr/>
          </p:nvSpPr>
          <p:spPr>
            <a:xfrm>
              <a:off x="8105725" y="4776964"/>
              <a:ext cx="164486" cy="330720"/>
            </a:xfrm>
            <a:custGeom>
              <a:avLst/>
              <a:gdLst/>
              <a:ahLst/>
              <a:cxnLst/>
              <a:rect l="l" t="t" r="r" b="b"/>
              <a:pathLst>
                <a:path w="2354" h="4733" extrusionOk="0">
                  <a:moveTo>
                    <a:pt x="395" y="155"/>
                  </a:moveTo>
                  <a:cubicBezTo>
                    <a:pt x="453" y="155"/>
                    <a:pt x="526" y="179"/>
                    <a:pt x="618" y="233"/>
                  </a:cubicBezTo>
                  <a:cubicBezTo>
                    <a:pt x="901" y="394"/>
                    <a:pt x="1089" y="717"/>
                    <a:pt x="1224" y="1000"/>
                  </a:cubicBezTo>
                  <a:cubicBezTo>
                    <a:pt x="1425" y="1376"/>
                    <a:pt x="1574" y="1793"/>
                    <a:pt x="1708" y="2196"/>
                  </a:cubicBezTo>
                  <a:cubicBezTo>
                    <a:pt x="1949" y="2959"/>
                    <a:pt x="2190" y="3801"/>
                    <a:pt x="2205" y="4604"/>
                  </a:cubicBezTo>
                  <a:lnTo>
                    <a:pt x="2205" y="4604"/>
                  </a:lnTo>
                  <a:cubicBezTo>
                    <a:pt x="1802" y="4240"/>
                    <a:pt x="1520" y="3675"/>
                    <a:pt x="1264" y="3205"/>
                  </a:cubicBezTo>
                  <a:cubicBezTo>
                    <a:pt x="887" y="2560"/>
                    <a:pt x="538" y="1860"/>
                    <a:pt x="322" y="1147"/>
                  </a:cubicBezTo>
                  <a:cubicBezTo>
                    <a:pt x="254" y="918"/>
                    <a:pt x="68" y="155"/>
                    <a:pt x="395" y="155"/>
                  </a:cubicBezTo>
                  <a:close/>
                  <a:moveTo>
                    <a:pt x="418" y="1"/>
                  </a:moveTo>
                  <a:cubicBezTo>
                    <a:pt x="152" y="1"/>
                    <a:pt x="1" y="275"/>
                    <a:pt x="41" y="623"/>
                  </a:cubicBezTo>
                  <a:cubicBezTo>
                    <a:pt x="121" y="1376"/>
                    <a:pt x="511" y="2115"/>
                    <a:pt x="847" y="2775"/>
                  </a:cubicBezTo>
                  <a:cubicBezTo>
                    <a:pt x="1063" y="3191"/>
                    <a:pt x="1291" y="3609"/>
                    <a:pt x="1547" y="3998"/>
                  </a:cubicBezTo>
                  <a:cubicBezTo>
                    <a:pt x="1708" y="4240"/>
                    <a:pt x="1869" y="4523"/>
                    <a:pt x="2097" y="4711"/>
                  </a:cubicBezTo>
                  <a:cubicBezTo>
                    <a:pt x="2113" y="4726"/>
                    <a:pt x="2130" y="4732"/>
                    <a:pt x="2148" y="4732"/>
                  </a:cubicBezTo>
                  <a:cubicBezTo>
                    <a:pt x="2182" y="4732"/>
                    <a:pt x="2216" y="4708"/>
                    <a:pt x="2228" y="4677"/>
                  </a:cubicBezTo>
                  <a:lnTo>
                    <a:pt x="2228" y="4677"/>
                  </a:lnTo>
                  <a:cubicBezTo>
                    <a:pt x="2242" y="4691"/>
                    <a:pt x="2261" y="4697"/>
                    <a:pt x="2279" y="4697"/>
                  </a:cubicBezTo>
                  <a:cubicBezTo>
                    <a:pt x="2316" y="4697"/>
                    <a:pt x="2354" y="4670"/>
                    <a:pt x="2354" y="4617"/>
                  </a:cubicBezTo>
                  <a:cubicBezTo>
                    <a:pt x="2354" y="3810"/>
                    <a:pt x="2111" y="2990"/>
                    <a:pt x="1882" y="2223"/>
                  </a:cubicBezTo>
                  <a:cubicBezTo>
                    <a:pt x="1667" y="1538"/>
                    <a:pt x="1385" y="529"/>
                    <a:pt x="740" y="112"/>
                  </a:cubicBezTo>
                  <a:cubicBezTo>
                    <a:pt x="620" y="35"/>
                    <a:pt x="512" y="1"/>
                    <a:pt x="418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29"/>
            <p:cNvSpPr/>
            <p:nvPr/>
          </p:nvSpPr>
          <p:spPr>
            <a:xfrm>
              <a:off x="7877373" y="5106075"/>
              <a:ext cx="450626" cy="99502"/>
            </a:xfrm>
            <a:custGeom>
              <a:avLst/>
              <a:gdLst/>
              <a:ahLst/>
              <a:cxnLst/>
              <a:rect l="l" t="t" r="r" b="b"/>
              <a:pathLst>
                <a:path w="6449" h="1424" extrusionOk="0">
                  <a:moveTo>
                    <a:pt x="2357" y="160"/>
                  </a:moveTo>
                  <a:cubicBezTo>
                    <a:pt x="2419" y="160"/>
                    <a:pt x="2480" y="161"/>
                    <a:pt x="2541" y="163"/>
                  </a:cubicBezTo>
                  <a:cubicBezTo>
                    <a:pt x="3742" y="188"/>
                    <a:pt x="4966" y="462"/>
                    <a:pt x="6125" y="785"/>
                  </a:cubicBezTo>
                  <a:lnTo>
                    <a:pt x="6125" y="785"/>
                  </a:lnTo>
                  <a:cubicBezTo>
                    <a:pt x="5188" y="960"/>
                    <a:pt x="4241" y="992"/>
                    <a:pt x="3295" y="1117"/>
                  </a:cubicBezTo>
                  <a:cubicBezTo>
                    <a:pt x="2856" y="1181"/>
                    <a:pt x="2359" y="1274"/>
                    <a:pt x="1876" y="1274"/>
                  </a:cubicBezTo>
                  <a:cubicBezTo>
                    <a:pt x="1440" y="1274"/>
                    <a:pt x="1016" y="1198"/>
                    <a:pt x="659" y="956"/>
                  </a:cubicBezTo>
                  <a:cubicBezTo>
                    <a:pt x="497" y="835"/>
                    <a:pt x="228" y="647"/>
                    <a:pt x="471" y="471"/>
                  </a:cubicBezTo>
                  <a:cubicBezTo>
                    <a:pt x="646" y="351"/>
                    <a:pt x="901" y="310"/>
                    <a:pt x="1116" y="270"/>
                  </a:cubicBezTo>
                  <a:cubicBezTo>
                    <a:pt x="1514" y="200"/>
                    <a:pt x="1943" y="160"/>
                    <a:pt x="2357" y="160"/>
                  </a:cubicBezTo>
                  <a:close/>
                  <a:moveTo>
                    <a:pt x="2382" y="0"/>
                  </a:moveTo>
                  <a:cubicBezTo>
                    <a:pt x="1887" y="0"/>
                    <a:pt x="1396" y="45"/>
                    <a:pt x="915" y="149"/>
                  </a:cubicBezTo>
                  <a:cubicBezTo>
                    <a:pt x="619" y="217"/>
                    <a:pt x="0" y="391"/>
                    <a:pt x="269" y="808"/>
                  </a:cubicBezTo>
                  <a:cubicBezTo>
                    <a:pt x="586" y="1309"/>
                    <a:pt x="1248" y="1423"/>
                    <a:pt x="1850" y="1423"/>
                  </a:cubicBezTo>
                  <a:cubicBezTo>
                    <a:pt x="2090" y="1423"/>
                    <a:pt x="2320" y="1405"/>
                    <a:pt x="2515" y="1386"/>
                  </a:cubicBezTo>
                  <a:cubicBezTo>
                    <a:pt x="3066" y="1332"/>
                    <a:pt x="3617" y="1225"/>
                    <a:pt x="4169" y="1185"/>
                  </a:cubicBezTo>
                  <a:cubicBezTo>
                    <a:pt x="4922" y="1131"/>
                    <a:pt x="5661" y="1050"/>
                    <a:pt x="6388" y="889"/>
                  </a:cubicBezTo>
                  <a:cubicBezTo>
                    <a:pt x="6436" y="882"/>
                    <a:pt x="6449" y="836"/>
                    <a:pt x="6438" y="797"/>
                  </a:cubicBezTo>
                  <a:lnTo>
                    <a:pt x="6438" y="797"/>
                  </a:lnTo>
                  <a:cubicBezTo>
                    <a:pt x="6449" y="760"/>
                    <a:pt x="6436" y="714"/>
                    <a:pt x="6388" y="701"/>
                  </a:cubicBezTo>
                  <a:cubicBezTo>
                    <a:pt x="5117" y="336"/>
                    <a:pt x="3737" y="0"/>
                    <a:pt x="2382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7" name="Google Shape;11587;p29"/>
            <p:cNvSpPr/>
            <p:nvPr/>
          </p:nvSpPr>
          <p:spPr>
            <a:xfrm>
              <a:off x="8375372" y="4876466"/>
              <a:ext cx="136327" cy="440354"/>
            </a:xfrm>
            <a:custGeom>
              <a:avLst/>
              <a:gdLst/>
              <a:ahLst/>
              <a:cxnLst/>
              <a:rect l="l" t="t" r="r" b="b"/>
              <a:pathLst>
                <a:path w="1951" h="6302" extrusionOk="0">
                  <a:moveTo>
                    <a:pt x="703" y="1"/>
                  </a:moveTo>
                  <a:cubicBezTo>
                    <a:pt x="693" y="1"/>
                    <a:pt x="683" y="3"/>
                    <a:pt x="673" y="6"/>
                  </a:cubicBezTo>
                  <a:cubicBezTo>
                    <a:pt x="283" y="221"/>
                    <a:pt x="148" y="665"/>
                    <a:pt x="81" y="1082"/>
                  </a:cubicBezTo>
                  <a:cubicBezTo>
                    <a:pt x="1" y="1713"/>
                    <a:pt x="81" y="2359"/>
                    <a:pt x="189" y="2978"/>
                  </a:cubicBezTo>
                  <a:cubicBezTo>
                    <a:pt x="309" y="3677"/>
                    <a:pt x="498" y="4349"/>
                    <a:pt x="740" y="5009"/>
                  </a:cubicBezTo>
                  <a:cubicBezTo>
                    <a:pt x="901" y="5452"/>
                    <a:pt x="1089" y="5909"/>
                    <a:pt x="1385" y="6273"/>
                  </a:cubicBezTo>
                  <a:cubicBezTo>
                    <a:pt x="1402" y="6293"/>
                    <a:pt x="1422" y="6301"/>
                    <a:pt x="1440" y="6301"/>
                  </a:cubicBezTo>
                  <a:cubicBezTo>
                    <a:pt x="1497" y="6301"/>
                    <a:pt x="1547" y="6226"/>
                    <a:pt x="1507" y="6165"/>
                  </a:cubicBezTo>
                  <a:cubicBezTo>
                    <a:pt x="1211" y="5816"/>
                    <a:pt x="1036" y="5331"/>
                    <a:pt x="874" y="4914"/>
                  </a:cubicBezTo>
                  <a:cubicBezTo>
                    <a:pt x="659" y="4336"/>
                    <a:pt x="498" y="3745"/>
                    <a:pt x="377" y="3153"/>
                  </a:cubicBezTo>
                  <a:cubicBezTo>
                    <a:pt x="270" y="2574"/>
                    <a:pt x="175" y="1956"/>
                    <a:pt x="216" y="1364"/>
                  </a:cubicBezTo>
                  <a:cubicBezTo>
                    <a:pt x="242" y="953"/>
                    <a:pt x="328" y="432"/>
                    <a:pt x="699" y="187"/>
                  </a:cubicBezTo>
                  <a:lnTo>
                    <a:pt x="699" y="187"/>
                  </a:lnTo>
                  <a:cubicBezTo>
                    <a:pt x="1230" y="947"/>
                    <a:pt x="1321" y="1985"/>
                    <a:pt x="1399" y="2884"/>
                  </a:cubicBezTo>
                  <a:cubicBezTo>
                    <a:pt x="1507" y="3906"/>
                    <a:pt x="1789" y="4995"/>
                    <a:pt x="1412" y="5977"/>
                  </a:cubicBezTo>
                  <a:cubicBezTo>
                    <a:pt x="1388" y="6043"/>
                    <a:pt x="1439" y="6083"/>
                    <a:pt x="1488" y="6083"/>
                  </a:cubicBezTo>
                  <a:cubicBezTo>
                    <a:pt x="1520" y="6083"/>
                    <a:pt x="1550" y="6067"/>
                    <a:pt x="1561" y="6031"/>
                  </a:cubicBezTo>
                  <a:cubicBezTo>
                    <a:pt x="1950" y="4995"/>
                    <a:pt x="1668" y="3852"/>
                    <a:pt x="1547" y="2789"/>
                  </a:cubicBezTo>
                  <a:cubicBezTo>
                    <a:pt x="1453" y="1875"/>
                    <a:pt x="1358" y="799"/>
                    <a:pt x="781" y="46"/>
                  </a:cubicBezTo>
                  <a:cubicBezTo>
                    <a:pt x="761" y="16"/>
                    <a:pt x="733" y="1"/>
                    <a:pt x="703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8" name="Google Shape;11588;p29"/>
            <p:cNvSpPr/>
            <p:nvPr/>
          </p:nvSpPr>
          <p:spPr>
            <a:xfrm>
              <a:off x="8123543" y="5323595"/>
              <a:ext cx="432318" cy="111940"/>
            </a:xfrm>
            <a:custGeom>
              <a:avLst/>
              <a:gdLst/>
              <a:ahLst/>
              <a:cxnLst/>
              <a:rect l="l" t="t" r="r" b="b"/>
              <a:pathLst>
                <a:path w="6187" h="1602" extrusionOk="0">
                  <a:moveTo>
                    <a:pt x="1657" y="1"/>
                  </a:moveTo>
                  <a:cubicBezTo>
                    <a:pt x="1328" y="1"/>
                    <a:pt x="996" y="35"/>
                    <a:pt x="659" y="116"/>
                  </a:cubicBezTo>
                  <a:cubicBezTo>
                    <a:pt x="431" y="170"/>
                    <a:pt x="189" y="250"/>
                    <a:pt x="94" y="492"/>
                  </a:cubicBezTo>
                  <a:cubicBezTo>
                    <a:pt x="1" y="720"/>
                    <a:pt x="135" y="923"/>
                    <a:pt x="323" y="1057"/>
                  </a:cubicBezTo>
                  <a:cubicBezTo>
                    <a:pt x="969" y="1514"/>
                    <a:pt x="1950" y="1568"/>
                    <a:pt x="2703" y="1595"/>
                  </a:cubicBezTo>
                  <a:cubicBezTo>
                    <a:pt x="2836" y="1600"/>
                    <a:pt x="2969" y="1602"/>
                    <a:pt x="3102" y="1602"/>
                  </a:cubicBezTo>
                  <a:cubicBezTo>
                    <a:pt x="4099" y="1602"/>
                    <a:pt x="5095" y="1484"/>
                    <a:pt x="6092" y="1461"/>
                  </a:cubicBezTo>
                  <a:cubicBezTo>
                    <a:pt x="6187" y="1461"/>
                    <a:pt x="6187" y="1299"/>
                    <a:pt x="6092" y="1299"/>
                  </a:cubicBezTo>
                  <a:cubicBezTo>
                    <a:pt x="5082" y="1325"/>
                    <a:pt x="4072" y="1448"/>
                    <a:pt x="3073" y="1448"/>
                  </a:cubicBezTo>
                  <a:cubicBezTo>
                    <a:pt x="3022" y="1448"/>
                    <a:pt x="2970" y="1447"/>
                    <a:pt x="2918" y="1447"/>
                  </a:cubicBezTo>
                  <a:cubicBezTo>
                    <a:pt x="2394" y="1434"/>
                    <a:pt x="1883" y="1393"/>
                    <a:pt x="1385" y="1285"/>
                  </a:cubicBezTo>
                  <a:cubicBezTo>
                    <a:pt x="1089" y="1219"/>
                    <a:pt x="216" y="1057"/>
                    <a:pt x="216" y="640"/>
                  </a:cubicBezTo>
                  <a:cubicBezTo>
                    <a:pt x="229" y="223"/>
                    <a:pt x="1089" y="196"/>
                    <a:pt x="1345" y="183"/>
                  </a:cubicBezTo>
                  <a:cubicBezTo>
                    <a:pt x="1501" y="168"/>
                    <a:pt x="1656" y="160"/>
                    <a:pt x="1809" y="160"/>
                  </a:cubicBezTo>
                  <a:cubicBezTo>
                    <a:pt x="2064" y="160"/>
                    <a:pt x="2316" y="181"/>
                    <a:pt x="2569" y="223"/>
                  </a:cubicBezTo>
                  <a:cubicBezTo>
                    <a:pt x="3658" y="385"/>
                    <a:pt x="4707" y="828"/>
                    <a:pt x="5810" y="976"/>
                  </a:cubicBezTo>
                  <a:cubicBezTo>
                    <a:pt x="5814" y="977"/>
                    <a:pt x="5818" y="977"/>
                    <a:pt x="5822" y="977"/>
                  </a:cubicBezTo>
                  <a:cubicBezTo>
                    <a:pt x="5907" y="977"/>
                    <a:pt x="5941" y="841"/>
                    <a:pt x="5850" y="828"/>
                  </a:cubicBezTo>
                  <a:cubicBezTo>
                    <a:pt x="4442" y="631"/>
                    <a:pt x="3078" y="1"/>
                    <a:pt x="1657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29"/>
            <p:cNvSpPr/>
            <p:nvPr/>
          </p:nvSpPr>
          <p:spPr>
            <a:xfrm>
              <a:off x="8600929" y="5148698"/>
              <a:ext cx="94891" cy="421697"/>
            </a:xfrm>
            <a:custGeom>
              <a:avLst/>
              <a:gdLst/>
              <a:ahLst/>
              <a:cxnLst/>
              <a:rect l="l" t="t" r="r" b="b"/>
              <a:pathLst>
                <a:path w="1358" h="6035" extrusionOk="0">
                  <a:moveTo>
                    <a:pt x="642" y="156"/>
                  </a:moveTo>
                  <a:cubicBezTo>
                    <a:pt x="665" y="156"/>
                    <a:pt x="688" y="161"/>
                    <a:pt x="712" y="171"/>
                  </a:cubicBezTo>
                  <a:cubicBezTo>
                    <a:pt x="793" y="198"/>
                    <a:pt x="847" y="360"/>
                    <a:pt x="888" y="440"/>
                  </a:cubicBezTo>
                  <a:cubicBezTo>
                    <a:pt x="1223" y="1233"/>
                    <a:pt x="1184" y="2269"/>
                    <a:pt x="1157" y="3116"/>
                  </a:cubicBezTo>
                  <a:cubicBezTo>
                    <a:pt x="1133" y="3960"/>
                    <a:pt x="1046" y="4814"/>
                    <a:pt x="804" y="5623"/>
                  </a:cubicBezTo>
                  <a:lnTo>
                    <a:pt x="804" y="5623"/>
                  </a:lnTo>
                  <a:cubicBezTo>
                    <a:pt x="403" y="4657"/>
                    <a:pt x="255" y="3611"/>
                    <a:pt x="215" y="2578"/>
                  </a:cubicBezTo>
                  <a:cubicBezTo>
                    <a:pt x="188" y="2121"/>
                    <a:pt x="174" y="1663"/>
                    <a:pt x="174" y="1206"/>
                  </a:cubicBezTo>
                  <a:cubicBezTo>
                    <a:pt x="162" y="964"/>
                    <a:pt x="162" y="709"/>
                    <a:pt x="282" y="480"/>
                  </a:cubicBezTo>
                  <a:cubicBezTo>
                    <a:pt x="341" y="375"/>
                    <a:pt x="482" y="156"/>
                    <a:pt x="642" y="156"/>
                  </a:cubicBezTo>
                  <a:close/>
                  <a:moveTo>
                    <a:pt x="628" y="0"/>
                  </a:moveTo>
                  <a:cubicBezTo>
                    <a:pt x="531" y="0"/>
                    <a:pt x="420" y="58"/>
                    <a:pt x="296" y="198"/>
                  </a:cubicBezTo>
                  <a:cubicBezTo>
                    <a:pt x="40" y="480"/>
                    <a:pt x="0" y="844"/>
                    <a:pt x="13" y="1206"/>
                  </a:cubicBezTo>
                  <a:cubicBezTo>
                    <a:pt x="13" y="1637"/>
                    <a:pt x="40" y="2054"/>
                    <a:pt x="54" y="2484"/>
                  </a:cubicBezTo>
                  <a:cubicBezTo>
                    <a:pt x="94" y="3560"/>
                    <a:pt x="242" y="4663"/>
                    <a:pt x="646" y="5671"/>
                  </a:cubicBezTo>
                  <a:cubicBezTo>
                    <a:pt x="661" y="5709"/>
                    <a:pt x="696" y="5725"/>
                    <a:pt x="730" y="5725"/>
                  </a:cubicBezTo>
                  <a:cubicBezTo>
                    <a:pt x="746" y="5725"/>
                    <a:pt x="762" y="5721"/>
                    <a:pt x="775" y="5715"/>
                  </a:cubicBezTo>
                  <a:lnTo>
                    <a:pt x="775" y="5715"/>
                  </a:lnTo>
                  <a:cubicBezTo>
                    <a:pt x="751" y="5790"/>
                    <a:pt x="726" y="5865"/>
                    <a:pt x="699" y="5940"/>
                  </a:cubicBezTo>
                  <a:cubicBezTo>
                    <a:pt x="675" y="5997"/>
                    <a:pt x="719" y="6034"/>
                    <a:pt x="767" y="6034"/>
                  </a:cubicBezTo>
                  <a:cubicBezTo>
                    <a:pt x="798" y="6034"/>
                    <a:pt x="831" y="6018"/>
                    <a:pt x="847" y="5981"/>
                  </a:cubicBezTo>
                  <a:cubicBezTo>
                    <a:pt x="1143" y="5174"/>
                    <a:pt x="1250" y="4313"/>
                    <a:pt x="1291" y="3465"/>
                  </a:cubicBezTo>
                  <a:cubicBezTo>
                    <a:pt x="1345" y="2619"/>
                    <a:pt x="1358" y="1717"/>
                    <a:pt x="1184" y="884"/>
                  </a:cubicBezTo>
                  <a:cubicBezTo>
                    <a:pt x="1112" y="558"/>
                    <a:pt x="933" y="0"/>
                    <a:pt x="628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29"/>
            <p:cNvSpPr/>
            <p:nvPr/>
          </p:nvSpPr>
          <p:spPr>
            <a:xfrm>
              <a:off x="8411288" y="5600091"/>
              <a:ext cx="341201" cy="199983"/>
            </a:xfrm>
            <a:custGeom>
              <a:avLst/>
              <a:gdLst/>
              <a:ahLst/>
              <a:cxnLst/>
              <a:rect l="l" t="t" r="r" b="b"/>
              <a:pathLst>
                <a:path w="4883" h="2862" extrusionOk="0">
                  <a:moveTo>
                    <a:pt x="697" y="152"/>
                  </a:moveTo>
                  <a:cubicBezTo>
                    <a:pt x="1033" y="166"/>
                    <a:pt x="1369" y="314"/>
                    <a:pt x="1651" y="448"/>
                  </a:cubicBezTo>
                  <a:cubicBezTo>
                    <a:pt x="2042" y="636"/>
                    <a:pt x="2418" y="851"/>
                    <a:pt x="2768" y="1094"/>
                  </a:cubicBezTo>
                  <a:cubicBezTo>
                    <a:pt x="3157" y="1350"/>
                    <a:pt x="3534" y="1619"/>
                    <a:pt x="3884" y="1927"/>
                  </a:cubicBezTo>
                  <a:cubicBezTo>
                    <a:pt x="4093" y="2111"/>
                    <a:pt x="4380" y="2345"/>
                    <a:pt x="4482" y="2606"/>
                  </a:cubicBezTo>
                  <a:lnTo>
                    <a:pt x="4482" y="2606"/>
                  </a:lnTo>
                  <a:cubicBezTo>
                    <a:pt x="3257" y="2223"/>
                    <a:pt x="1975" y="1892"/>
                    <a:pt x="898" y="1174"/>
                  </a:cubicBezTo>
                  <a:cubicBezTo>
                    <a:pt x="683" y="1040"/>
                    <a:pt x="387" y="825"/>
                    <a:pt x="320" y="556"/>
                  </a:cubicBezTo>
                  <a:cubicBezTo>
                    <a:pt x="267" y="287"/>
                    <a:pt x="455" y="152"/>
                    <a:pt x="697" y="152"/>
                  </a:cubicBezTo>
                  <a:close/>
                  <a:moveTo>
                    <a:pt x="710" y="1"/>
                  </a:moveTo>
                  <a:cubicBezTo>
                    <a:pt x="238" y="1"/>
                    <a:pt x="1" y="445"/>
                    <a:pt x="306" y="865"/>
                  </a:cubicBezTo>
                  <a:cubicBezTo>
                    <a:pt x="764" y="1497"/>
                    <a:pt x="1705" y="1807"/>
                    <a:pt x="2404" y="2089"/>
                  </a:cubicBezTo>
                  <a:cubicBezTo>
                    <a:pt x="3184" y="2385"/>
                    <a:pt x="3978" y="2600"/>
                    <a:pt x="4758" y="2856"/>
                  </a:cubicBezTo>
                  <a:cubicBezTo>
                    <a:pt x="4768" y="2860"/>
                    <a:pt x="4778" y="2862"/>
                    <a:pt x="4787" y="2862"/>
                  </a:cubicBezTo>
                  <a:cubicBezTo>
                    <a:pt x="4859" y="2862"/>
                    <a:pt x="4882" y="2731"/>
                    <a:pt x="4798" y="2707"/>
                  </a:cubicBezTo>
                  <a:cubicBezTo>
                    <a:pt x="4742" y="2689"/>
                    <a:pt x="4686" y="2671"/>
                    <a:pt x="4629" y="2653"/>
                  </a:cubicBezTo>
                  <a:lnTo>
                    <a:pt x="4629" y="2653"/>
                  </a:lnTo>
                  <a:cubicBezTo>
                    <a:pt x="4643" y="2637"/>
                    <a:pt x="4648" y="2614"/>
                    <a:pt x="4637" y="2587"/>
                  </a:cubicBezTo>
                  <a:cubicBezTo>
                    <a:pt x="4556" y="2331"/>
                    <a:pt x="4328" y="2116"/>
                    <a:pt x="4140" y="1941"/>
                  </a:cubicBezTo>
                  <a:cubicBezTo>
                    <a:pt x="3803" y="1631"/>
                    <a:pt x="3440" y="1362"/>
                    <a:pt x="3077" y="1108"/>
                  </a:cubicBezTo>
                  <a:cubicBezTo>
                    <a:pt x="2418" y="650"/>
                    <a:pt x="1611" y="86"/>
                    <a:pt x="791" y="5"/>
                  </a:cubicBezTo>
                  <a:cubicBezTo>
                    <a:pt x="763" y="2"/>
                    <a:pt x="736" y="1"/>
                    <a:pt x="710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1" name="Google Shape;11591;p29"/>
            <p:cNvSpPr/>
            <p:nvPr/>
          </p:nvSpPr>
          <p:spPr>
            <a:xfrm>
              <a:off x="8770934" y="5477111"/>
              <a:ext cx="138213" cy="465090"/>
            </a:xfrm>
            <a:custGeom>
              <a:avLst/>
              <a:gdLst/>
              <a:ahLst/>
              <a:cxnLst/>
              <a:rect l="l" t="t" r="r" b="b"/>
              <a:pathLst>
                <a:path w="1978" h="6656" extrusionOk="0">
                  <a:moveTo>
                    <a:pt x="1464" y="150"/>
                  </a:moveTo>
                  <a:cubicBezTo>
                    <a:pt x="1613" y="150"/>
                    <a:pt x="1677" y="360"/>
                    <a:pt x="1709" y="528"/>
                  </a:cubicBezTo>
                  <a:cubicBezTo>
                    <a:pt x="1897" y="1496"/>
                    <a:pt x="1641" y="2531"/>
                    <a:pt x="1345" y="3445"/>
                  </a:cubicBezTo>
                  <a:cubicBezTo>
                    <a:pt x="1048" y="4374"/>
                    <a:pt x="656" y="5261"/>
                    <a:pt x="392" y="6189"/>
                  </a:cubicBezTo>
                  <a:lnTo>
                    <a:pt x="392" y="6189"/>
                  </a:lnTo>
                  <a:cubicBezTo>
                    <a:pt x="202" y="5121"/>
                    <a:pt x="191" y="4042"/>
                    <a:pt x="284" y="2975"/>
                  </a:cubicBezTo>
                  <a:cubicBezTo>
                    <a:pt x="364" y="2208"/>
                    <a:pt x="472" y="1496"/>
                    <a:pt x="848" y="823"/>
                  </a:cubicBezTo>
                  <a:cubicBezTo>
                    <a:pt x="969" y="608"/>
                    <a:pt x="1117" y="352"/>
                    <a:pt x="1319" y="205"/>
                  </a:cubicBezTo>
                  <a:cubicBezTo>
                    <a:pt x="1375" y="167"/>
                    <a:pt x="1423" y="150"/>
                    <a:pt x="1464" y="150"/>
                  </a:cubicBezTo>
                  <a:close/>
                  <a:moveTo>
                    <a:pt x="1492" y="1"/>
                  </a:moveTo>
                  <a:cubicBezTo>
                    <a:pt x="1324" y="1"/>
                    <a:pt x="1135" y="148"/>
                    <a:pt x="996" y="325"/>
                  </a:cubicBezTo>
                  <a:cubicBezTo>
                    <a:pt x="565" y="850"/>
                    <a:pt x="323" y="1523"/>
                    <a:pt x="230" y="2181"/>
                  </a:cubicBezTo>
                  <a:cubicBezTo>
                    <a:pt x="28" y="3553"/>
                    <a:pt x="1" y="4938"/>
                    <a:pt x="243" y="6296"/>
                  </a:cubicBezTo>
                  <a:cubicBezTo>
                    <a:pt x="253" y="6334"/>
                    <a:pt x="283" y="6350"/>
                    <a:pt x="315" y="6350"/>
                  </a:cubicBezTo>
                  <a:cubicBezTo>
                    <a:pt x="326" y="6350"/>
                    <a:pt x="338" y="6348"/>
                    <a:pt x="350" y="6343"/>
                  </a:cubicBezTo>
                  <a:lnTo>
                    <a:pt x="350" y="6343"/>
                  </a:lnTo>
                  <a:cubicBezTo>
                    <a:pt x="331" y="6413"/>
                    <a:pt x="313" y="6482"/>
                    <a:pt x="296" y="6552"/>
                  </a:cubicBezTo>
                  <a:cubicBezTo>
                    <a:pt x="281" y="6616"/>
                    <a:pt x="326" y="6655"/>
                    <a:pt x="371" y="6655"/>
                  </a:cubicBezTo>
                  <a:cubicBezTo>
                    <a:pt x="402" y="6655"/>
                    <a:pt x="434" y="6636"/>
                    <a:pt x="445" y="6592"/>
                  </a:cubicBezTo>
                  <a:cubicBezTo>
                    <a:pt x="727" y="5462"/>
                    <a:pt x="1225" y="4401"/>
                    <a:pt x="1561" y="3284"/>
                  </a:cubicBezTo>
                  <a:cubicBezTo>
                    <a:pt x="1722" y="2760"/>
                    <a:pt x="1844" y="2222"/>
                    <a:pt x="1897" y="1684"/>
                  </a:cubicBezTo>
                  <a:cubicBezTo>
                    <a:pt x="1937" y="1240"/>
                    <a:pt x="1978" y="702"/>
                    <a:pt x="1803" y="286"/>
                  </a:cubicBezTo>
                  <a:cubicBezTo>
                    <a:pt x="1729" y="80"/>
                    <a:pt x="1616" y="1"/>
                    <a:pt x="1492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2" name="Google Shape;11592;p29"/>
            <p:cNvSpPr/>
            <p:nvPr/>
          </p:nvSpPr>
          <p:spPr>
            <a:xfrm>
              <a:off x="6577755" y="6178236"/>
              <a:ext cx="2296652" cy="1507274"/>
            </a:xfrm>
            <a:custGeom>
              <a:avLst/>
              <a:gdLst/>
              <a:ahLst/>
              <a:cxnLst/>
              <a:rect l="l" t="t" r="r" b="b"/>
              <a:pathLst>
                <a:path w="32868" h="21571" extrusionOk="0">
                  <a:moveTo>
                    <a:pt x="15910" y="1"/>
                  </a:moveTo>
                  <a:cubicBezTo>
                    <a:pt x="12629" y="1"/>
                    <a:pt x="8823" y="1"/>
                    <a:pt x="5528" y="526"/>
                  </a:cubicBezTo>
                  <a:cubicBezTo>
                    <a:pt x="512" y="1386"/>
                    <a:pt x="862" y="4492"/>
                    <a:pt x="687" y="8822"/>
                  </a:cubicBezTo>
                  <a:cubicBezTo>
                    <a:pt x="687" y="11942"/>
                    <a:pt x="1" y="16783"/>
                    <a:pt x="1548" y="19541"/>
                  </a:cubicBezTo>
                  <a:cubicBezTo>
                    <a:pt x="2544" y="21231"/>
                    <a:pt x="4736" y="21552"/>
                    <a:pt x="7011" y="21552"/>
                  </a:cubicBezTo>
                  <a:cubicBezTo>
                    <a:pt x="8404" y="21552"/>
                    <a:pt x="9828" y="21432"/>
                    <a:pt x="11027" y="21432"/>
                  </a:cubicBezTo>
                  <a:cubicBezTo>
                    <a:pt x="11280" y="21432"/>
                    <a:pt x="11523" y="21437"/>
                    <a:pt x="11754" y="21450"/>
                  </a:cubicBezTo>
                  <a:cubicBezTo>
                    <a:pt x="13269" y="21537"/>
                    <a:pt x="14729" y="21570"/>
                    <a:pt x="16161" y="21570"/>
                  </a:cubicBezTo>
                  <a:cubicBezTo>
                    <a:pt x="20461" y="21570"/>
                    <a:pt x="24512" y="21275"/>
                    <a:pt x="29062" y="21275"/>
                  </a:cubicBezTo>
                  <a:cubicBezTo>
                    <a:pt x="32867" y="21275"/>
                    <a:pt x="31994" y="11069"/>
                    <a:pt x="31994" y="8298"/>
                  </a:cubicBezTo>
                  <a:cubicBezTo>
                    <a:pt x="32168" y="3631"/>
                    <a:pt x="31482" y="687"/>
                    <a:pt x="26466" y="350"/>
                  </a:cubicBezTo>
                  <a:cubicBezTo>
                    <a:pt x="22996" y="176"/>
                    <a:pt x="19366" y="1"/>
                    <a:pt x="15910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29"/>
            <p:cNvSpPr/>
            <p:nvPr/>
          </p:nvSpPr>
          <p:spPr>
            <a:xfrm>
              <a:off x="6636030" y="6178236"/>
              <a:ext cx="2174440" cy="387177"/>
            </a:xfrm>
            <a:custGeom>
              <a:avLst/>
              <a:gdLst/>
              <a:ahLst/>
              <a:cxnLst/>
              <a:rect l="l" t="t" r="r" b="b"/>
              <a:pathLst>
                <a:path w="31119" h="5541" extrusionOk="0">
                  <a:moveTo>
                    <a:pt x="15076" y="1"/>
                  </a:moveTo>
                  <a:cubicBezTo>
                    <a:pt x="11795" y="1"/>
                    <a:pt x="7989" y="1"/>
                    <a:pt x="4694" y="526"/>
                  </a:cubicBezTo>
                  <a:cubicBezTo>
                    <a:pt x="1064" y="1144"/>
                    <a:pt x="243" y="2946"/>
                    <a:pt x="1" y="5541"/>
                  </a:cubicBezTo>
                  <a:lnTo>
                    <a:pt x="31119" y="5541"/>
                  </a:lnTo>
                  <a:cubicBezTo>
                    <a:pt x="30837" y="2489"/>
                    <a:pt x="29559" y="619"/>
                    <a:pt x="25632" y="350"/>
                  </a:cubicBezTo>
                  <a:cubicBezTo>
                    <a:pt x="22162" y="176"/>
                    <a:pt x="18532" y="1"/>
                    <a:pt x="15076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29"/>
            <p:cNvSpPr/>
            <p:nvPr/>
          </p:nvSpPr>
          <p:spPr>
            <a:xfrm>
              <a:off x="7465795" y="6178236"/>
              <a:ext cx="12228" cy="1523065"/>
            </a:xfrm>
            <a:custGeom>
              <a:avLst/>
              <a:gdLst/>
              <a:ahLst/>
              <a:cxnLst/>
              <a:rect l="l" t="t" r="r" b="b"/>
              <a:pathLst>
                <a:path w="175" h="21797" extrusionOk="0">
                  <a:moveTo>
                    <a:pt x="88" y="1"/>
                  </a:moveTo>
                  <a:cubicBezTo>
                    <a:pt x="44" y="1"/>
                    <a:pt x="0" y="27"/>
                    <a:pt x="0" y="81"/>
                  </a:cubicBezTo>
                  <a:lnTo>
                    <a:pt x="0" y="17052"/>
                  </a:lnTo>
                  <a:lnTo>
                    <a:pt x="0" y="21705"/>
                  </a:lnTo>
                  <a:cubicBezTo>
                    <a:pt x="0" y="21766"/>
                    <a:pt x="44" y="21796"/>
                    <a:pt x="88" y="21796"/>
                  </a:cubicBezTo>
                  <a:cubicBezTo>
                    <a:pt x="131" y="21796"/>
                    <a:pt x="175" y="21766"/>
                    <a:pt x="175" y="21705"/>
                  </a:cubicBezTo>
                  <a:lnTo>
                    <a:pt x="175" y="4883"/>
                  </a:lnTo>
                  <a:lnTo>
                    <a:pt x="175" y="81"/>
                  </a:lnTo>
                  <a:cubicBezTo>
                    <a:pt x="175" y="27"/>
                    <a:pt x="131" y="1"/>
                    <a:pt x="88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29"/>
            <p:cNvSpPr/>
            <p:nvPr/>
          </p:nvSpPr>
          <p:spPr>
            <a:xfrm>
              <a:off x="6587188" y="6861403"/>
              <a:ext cx="2234533" cy="12228"/>
            </a:xfrm>
            <a:custGeom>
              <a:avLst/>
              <a:gdLst/>
              <a:ahLst/>
              <a:cxnLst/>
              <a:rect l="l" t="t" r="r" b="b"/>
              <a:pathLst>
                <a:path w="31979" h="175" extrusionOk="0">
                  <a:moveTo>
                    <a:pt x="122" y="1"/>
                  </a:moveTo>
                  <a:cubicBezTo>
                    <a:pt x="0" y="1"/>
                    <a:pt x="0" y="175"/>
                    <a:pt x="122" y="175"/>
                  </a:cubicBezTo>
                  <a:lnTo>
                    <a:pt x="31859" y="175"/>
                  </a:lnTo>
                  <a:cubicBezTo>
                    <a:pt x="31979" y="175"/>
                    <a:pt x="31979" y="1"/>
                    <a:pt x="31859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29"/>
            <p:cNvSpPr/>
            <p:nvPr/>
          </p:nvSpPr>
          <p:spPr>
            <a:xfrm>
              <a:off x="7264206" y="5785399"/>
              <a:ext cx="205432" cy="392977"/>
            </a:xfrm>
            <a:custGeom>
              <a:avLst/>
              <a:gdLst/>
              <a:ahLst/>
              <a:cxnLst/>
              <a:rect l="l" t="t" r="r" b="b"/>
              <a:pathLst>
                <a:path w="2940" h="5624" extrusionOk="0">
                  <a:moveTo>
                    <a:pt x="1429" y="217"/>
                  </a:moveTo>
                  <a:cubicBezTo>
                    <a:pt x="2112" y="839"/>
                    <a:pt x="2393" y="1808"/>
                    <a:pt x="2549" y="2678"/>
                  </a:cubicBezTo>
                  <a:cubicBezTo>
                    <a:pt x="2705" y="3516"/>
                    <a:pt x="2753" y="4374"/>
                    <a:pt x="2724" y="5226"/>
                  </a:cubicBezTo>
                  <a:lnTo>
                    <a:pt x="2724" y="5226"/>
                  </a:lnTo>
                  <a:cubicBezTo>
                    <a:pt x="1888" y="3784"/>
                    <a:pt x="336" y="1800"/>
                    <a:pt x="1429" y="217"/>
                  </a:cubicBezTo>
                  <a:close/>
                  <a:moveTo>
                    <a:pt x="1411" y="0"/>
                  </a:moveTo>
                  <a:cubicBezTo>
                    <a:pt x="1386" y="0"/>
                    <a:pt x="1360" y="13"/>
                    <a:pt x="1338" y="42"/>
                  </a:cubicBezTo>
                  <a:cubicBezTo>
                    <a:pt x="0" y="1795"/>
                    <a:pt x="1872" y="4014"/>
                    <a:pt x="2712" y="5560"/>
                  </a:cubicBezTo>
                  <a:lnTo>
                    <a:pt x="2712" y="5560"/>
                  </a:lnTo>
                  <a:cubicBezTo>
                    <a:pt x="2717" y="5582"/>
                    <a:pt x="2730" y="5598"/>
                    <a:pt x="2746" y="5609"/>
                  </a:cubicBezTo>
                  <a:lnTo>
                    <a:pt x="2746" y="5609"/>
                  </a:lnTo>
                  <a:cubicBezTo>
                    <a:pt x="2760" y="5619"/>
                    <a:pt x="2776" y="5624"/>
                    <a:pt x="2792" y="5624"/>
                  </a:cubicBezTo>
                  <a:cubicBezTo>
                    <a:pt x="2799" y="5624"/>
                    <a:pt x="2805" y="5623"/>
                    <a:pt x="2811" y="5622"/>
                  </a:cubicBezTo>
                  <a:lnTo>
                    <a:pt x="2811" y="5622"/>
                  </a:lnTo>
                  <a:cubicBezTo>
                    <a:pt x="2850" y="5617"/>
                    <a:pt x="2885" y="5590"/>
                    <a:pt x="2885" y="5542"/>
                  </a:cubicBezTo>
                  <a:cubicBezTo>
                    <a:pt x="2939" y="4547"/>
                    <a:pt x="2898" y="3525"/>
                    <a:pt x="2710" y="2557"/>
                  </a:cubicBezTo>
                  <a:cubicBezTo>
                    <a:pt x="2536" y="1642"/>
                    <a:pt x="2213" y="634"/>
                    <a:pt x="1473" y="28"/>
                  </a:cubicBezTo>
                  <a:cubicBezTo>
                    <a:pt x="1455" y="10"/>
                    <a:pt x="1433" y="0"/>
                    <a:pt x="1411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29"/>
            <p:cNvSpPr/>
            <p:nvPr/>
          </p:nvSpPr>
          <p:spPr>
            <a:xfrm>
              <a:off x="7465795" y="5712310"/>
              <a:ext cx="205782" cy="472355"/>
            </a:xfrm>
            <a:custGeom>
              <a:avLst/>
              <a:gdLst/>
              <a:ahLst/>
              <a:cxnLst/>
              <a:rect l="l" t="t" r="r" b="b"/>
              <a:pathLst>
                <a:path w="2945" h="6760" extrusionOk="0">
                  <a:moveTo>
                    <a:pt x="2235" y="176"/>
                  </a:moveTo>
                  <a:cubicBezTo>
                    <a:pt x="2283" y="176"/>
                    <a:pt x="2331" y="192"/>
                    <a:pt x="2380" y="228"/>
                  </a:cubicBezTo>
                  <a:cubicBezTo>
                    <a:pt x="2703" y="456"/>
                    <a:pt x="2744" y="1021"/>
                    <a:pt x="2703" y="1370"/>
                  </a:cubicBezTo>
                  <a:cubicBezTo>
                    <a:pt x="2582" y="2338"/>
                    <a:pt x="1910" y="3199"/>
                    <a:pt x="1372" y="3979"/>
                  </a:cubicBezTo>
                  <a:cubicBezTo>
                    <a:pt x="960" y="4576"/>
                    <a:pt x="438" y="5252"/>
                    <a:pt x="204" y="5983"/>
                  </a:cubicBezTo>
                  <a:lnTo>
                    <a:pt x="204" y="5983"/>
                  </a:lnTo>
                  <a:cubicBezTo>
                    <a:pt x="287" y="4859"/>
                    <a:pt x="537" y="3748"/>
                    <a:pt x="861" y="2675"/>
                  </a:cubicBezTo>
                  <a:cubicBezTo>
                    <a:pt x="1076" y="1962"/>
                    <a:pt x="1345" y="1223"/>
                    <a:pt x="1749" y="604"/>
                  </a:cubicBezTo>
                  <a:cubicBezTo>
                    <a:pt x="1846" y="452"/>
                    <a:pt x="2032" y="176"/>
                    <a:pt x="2235" y="176"/>
                  </a:cubicBezTo>
                  <a:close/>
                  <a:moveTo>
                    <a:pt x="2232" y="1"/>
                  </a:moveTo>
                  <a:cubicBezTo>
                    <a:pt x="2130" y="1"/>
                    <a:pt x="2018" y="44"/>
                    <a:pt x="1896" y="147"/>
                  </a:cubicBezTo>
                  <a:cubicBezTo>
                    <a:pt x="1627" y="375"/>
                    <a:pt x="1453" y="739"/>
                    <a:pt x="1291" y="1061"/>
                  </a:cubicBezTo>
                  <a:cubicBezTo>
                    <a:pt x="1103" y="1438"/>
                    <a:pt x="955" y="1841"/>
                    <a:pt x="807" y="2245"/>
                  </a:cubicBezTo>
                  <a:cubicBezTo>
                    <a:pt x="336" y="3656"/>
                    <a:pt x="13" y="5176"/>
                    <a:pt x="0" y="6669"/>
                  </a:cubicBezTo>
                  <a:cubicBezTo>
                    <a:pt x="0" y="6729"/>
                    <a:pt x="44" y="6760"/>
                    <a:pt x="88" y="6760"/>
                  </a:cubicBezTo>
                  <a:cubicBezTo>
                    <a:pt x="102" y="6760"/>
                    <a:pt x="116" y="6757"/>
                    <a:pt x="128" y="6750"/>
                  </a:cubicBezTo>
                  <a:lnTo>
                    <a:pt x="128" y="6750"/>
                  </a:lnTo>
                  <a:cubicBezTo>
                    <a:pt x="141" y="6757"/>
                    <a:pt x="155" y="6760"/>
                    <a:pt x="170" y="6760"/>
                  </a:cubicBezTo>
                  <a:cubicBezTo>
                    <a:pt x="215" y="6760"/>
                    <a:pt x="262" y="6729"/>
                    <a:pt x="269" y="6669"/>
                  </a:cubicBezTo>
                  <a:cubicBezTo>
                    <a:pt x="282" y="5620"/>
                    <a:pt x="1130" y="4665"/>
                    <a:pt x="1681" y="3845"/>
                  </a:cubicBezTo>
                  <a:cubicBezTo>
                    <a:pt x="2233" y="3038"/>
                    <a:pt x="2945" y="2083"/>
                    <a:pt x="2891" y="1061"/>
                  </a:cubicBezTo>
                  <a:cubicBezTo>
                    <a:pt x="2870" y="685"/>
                    <a:pt x="2634" y="1"/>
                    <a:pt x="2232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29"/>
            <p:cNvSpPr/>
            <p:nvPr/>
          </p:nvSpPr>
          <p:spPr>
            <a:xfrm>
              <a:off x="7457480" y="5929411"/>
              <a:ext cx="372015" cy="273351"/>
            </a:xfrm>
            <a:custGeom>
              <a:avLst/>
              <a:gdLst/>
              <a:ahLst/>
              <a:cxnLst/>
              <a:rect l="l" t="t" r="r" b="b"/>
              <a:pathLst>
                <a:path w="5324" h="3912" extrusionOk="0">
                  <a:moveTo>
                    <a:pt x="4490" y="193"/>
                  </a:moveTo>
                  <a:cubicBezTo>
                    <a:pt x="4561" y="193"/>
                    <a:pt x="4629" y="203"/>
                    <a:pt x="4692" y="227"/>
                  </a:cubicBezTo>
                  <a:cubicBezTo>
                    <a:pt x="5283" y="429"/>
                    <a:pt x="4220" y="1437"/>
                    <a:pt x="3992" y="1625"/>
                  </a:cubicBezTo>
                  <a:cubicBezTo>
                    <a:pt x="3374" y="2109"/>
                    <a:pt x="2701" y="2527"/>
                    <a:pt x="2029" y="2903"/>
                  </a:cubicBezTo>
                  <a:cubicBezTo>
                    <a:pt x="1679" y="3104"/>
                    <a:pt x="1330" y="3293"/>
                    <a:pt x="980" y="3468"/>
                  </a:cubicBezTo>
                  <a:cubicBezTo>
                    <a:pt x="751" y="3562"/>
                    <a:pt x="509" y="3696"/>
                    <a:pt x="267" y="3737"/>
                  </a:cubicBezTo>
                  <a:cubicBezTo>
                    <a:pt x="251" y="3739"/>
                    <a:pt x="239" y="3744"/>
                    <a:pt x="229" y="3752"/>
                  </a:cubicBezTo>
                  <a:lnTo>
                    <a:pt x="229" y="3752"/>
                  </a:lnTo>
                  <a:cubicBezTo>
                    <a:pt x="995" y="2828"/>
                    <a:pt x="1763" y="1920"/>
                    <a:pt x="2675" y="1141"/>
                  </a:cubicBezTo>
                  <a:cubicBezTo>
                    <a:pt x="2997" y="845"/>
                    <a:pt x="3347" y="576"/>
                    <a:pt x="3736" y="402"/>
                  </a:cubicBezTo>
                  <a:cubicBezTo>
                    <a:pt x="3946" y="318"/>
                    <a:pt x="4238" y="193"/>
                    <a:pt x="4490" y="193"/>
                  </a:cubicBezTo>
                  <a:close/>
                  <a:moveTo>
                    <a:pt x="4506" y="0"/>
                  </a:moveTo>
                  <a:cubicBezTo>
                    <a:pt x="4056" y="0"/>
                    <a:pt x="3477" y="318"/>
                    <a:pt x="3225" y="483"/>
                  </a:cubicBezTo>
                  <a:cubicBezTo>
                    <a:pt x="1975" y="1289"/>
                    <a:pt x="993" y="2540"/>
                    <a:pt x="52" y="3669"/>
                  </a:cubicBezTo>
                  <a:cubicBezTo>
                    <a:pt x="0" y="3742"/>
                    <a:pt x="60" y="3830"/>
                    <a:pt x="127" y="3830"/>
                  </a:cubicBezTo>
                  <a:cubicBezTo>
                    <a:pt x="147" y="3830"/>
                    <a:pt x="168" y="3822"/>
                    <a:pt x="186" y="3804"/>
                  </a:cubicBezTo>
                  <a:cubicBezTo>
                    <a:pt x="195" y="3793"/>
                    <a:pt x="204" y="3782"/>
                    <a:pt x="213" y="3771"/>
                  </a:cubicBezTo>
                  <a:lnTo>
                    <a:pt x="213" y="3771"/>
                  </a:lnTo>
                  <a:cubicBezTo>
                    <a:pt x="186" y="3822"/>
                    <a:pt x="225" y="3912"/>
                    <a:pt x="307" y="3912"/>
                  </a:cubicBezTo>
                  <a:cubicBezTo>
                    <a:pt x="312" y="3912"/>
                    <a:pt x="316" y="3912"/>
                    <a:pt x="321" y="3911"/>
                  </a:cubicBezTo>
                  <a:cubicBezTo>
                    <a:pt x="550" y="3871"/>
                    <a:pt x="778" y="3750"/>
                    <a:pt x="993" y="3656"/>
                  </a:cubicBezTo>
                  <a:cubicBezTo>
                    <a:pt x="1370" y="3481"/>
                    <a:pt x="1733" y="3280"/>
                    <a:pt x="2083" y="3077"/>
                  </a:cubicBezTo>
                  <a:cubicBezTo>
                    <a:pt x="2836" y="2647"/>
                    <a:pt x="3589" y="2204"/>
                    <a:pt x="4247" y="1639"/>
                  </a:cubicBezTo>
                  <a:cubicBezTo>
                    <a:pt x="4570" y="1370"/>
                    <a:pt x="5323" y="617"/>
                    <a:pt x="4947" y="173"/>
                  </a:cubicBezTo>
                  <a:cubicBezTo>
                    <a:pt x="4837" y="48"/>
                    <a:pt x="4682" y="0"/>
                    <a:pt x="4506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29"/>
            <p:cNvSpPr/>
            <p:nvPr/>
          </p:nvSpPr>
          <p:spPr>
            <a:xfrm>
              <a:off x="6931462" y="6691398"/>
              <a:ext cx="96218" cy="91117"/>
            </a:xfrm>
            <a:custGeom>
              <a:avLst/>
              <a:gdLst/>
              <a:ahLst/>
              <a:cxnLst/>
              <a:rect l="l" t="t" r="r" b="b"/>
              <a:pathLst>
                <a:path w="1377" h="1304" extrusionOk="0">
                  <a:moveTo>
                    <a:pt x="1242" y="1"/>
                  </a:moveTo>
                  <a:cubicBezTo>
                    <a:pt x="1221" y="1"/>
                    <a:pt x="1199" y="8"/>
                    <a:pt x="1179" y="26"/>
                  </a:cubicBezTo>
                  <a:cubicBezTo>
                    <a:pt x="816" y="402"/>
                    <a:pt x="440" y="779"/>
                    <a:pt x="63" y="1155"/>
                  </a:cubicBezTo>
                  <a:cubicBezTo>
                    <a:pt x="1" y="1217"/>
                    <a:pt x="58" y="1304"/>
                    <a:pt x="124" y="1304"/>
                  </a:cubicBezTo>
                  <a:cubicBezTo>
                    <a:pt x="144" y="1304"/>
                    <a:pt x="165" y="1296"/>
                    <a:pt x="183" y="1277"/>
                  </a:cubicBezTo>
                  <a:cubicBezTo>
                    <a:pt x="560" y="913"/>
                    <a:pt x="937" y="537"/>
                    <a:pt x="1313" y="160"/>
                  </a:cubicBezTo>
                  <a:cubicBezTo>
                    <a:pt x="1376" y="97"/>
                    <a:pt x="1316" y="1"/>
                    <a:pt x="1242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29"/>
            <p:cNvSpPr/>
            <p:nvPr/>
          </p:nvSpPr>
          <p:spPr>
            <a:xfrm>
              <a:off x="7190837" y="6685668"/>
              <a:ext cx="72600" cy="66801"/>
            </a:xfrm>
            <a:custGeom>
              <a:avLst/>
              <a:gdLst/>
              <a:ahLst/>
              <a:cxnLst/>
              <a:rect l="l" t="t" r="r" b="b"/>
              <a:pathLst>
                <a:path w="1039" h="956" extrusionOk="0">
                  <a:moveTo>
                    <a:pt x="136" y="1"/>
                  </a:moveTo>
                  <a:cubicBezTo>
                    <a:pt x="66" y="1"/>
                    <a:pt x="1" y="87"/>
                    <a:pt x="63" y="149"/>
                  </a:cubicBezTo>
                  <a:lnTo>
                    <a:pt x="843" y="929"/>
                  </a:lnTo>
                  <a:cubicBezTo>
                    <a:pt x="861" y="947"/>
                    <a:pt x="883" y="955"/>
                    <a:pt x="904" y="955"/>
                  </a:cubicBezTo>
                  <a:cubicBezTo>
                    <a:pt x="974" y="955"/>
                    <a:pt x="1039" y="869"/>
                    <a:pt x="977" y="807"/>
                  </a:cubicBezTo>
                  <a:cubicBezTo>
                    <a:pt x="708" y="552"/>
                    <a:pt x="452" y="283"/>
                    <a:pt x="197" y="27"/>
                  </a:cubicBezTo>
                  <a:cubicBezTo>
                    <a:pt x="178" y="8"/>
                    <a:pt x="157" y="1"/>
                    <a:pt x="136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1" name="Google Shape;11601;p29"/>
            <p:cNvSpPr/>
            <p:nvPr/>
          </p:nvSpPr>
          <p:spPr>
            <a:xfrm>
              <a:off x="7699178" y="6740170"/>
              <a:ext cx="71692" cy="66801"/>
            </a:xfrm>
            <a:custGeom>
              <a:avLst/>
              <a:gdLst/>
              <a:ahLst/>
              <a:cxnLst/>
              <a:rect l="l" t="t" r="r" b="b"/>
              <a:pathLst>
                <a:path w="1026" h="956" extrusionOk="0">
                  <a:moveTo>
                    <a:pt x="896" y="1"/>
                  </a:moveTo>
                  <a:cubicBezTo>
                    <a:pt x="874" y="1"/>
                    <a:pt x="851" y="8"/>
                    <a:pt x="829" y="27"/>
                  </a:cubicBezTo>
                  <a:cubicBezTo>
                    <a:pt x="573" y="283"/>
                    <a:pt x="318" y="538"/>
                    <a:pt x="62" y="807"/>
                  </a:cubicBezTo>
                  <a:cubicBezTo>
                    <a:pt x="0" y="869"/>
                    <a:pt x="58" y="955"/>
                    <a:pt x="124" y="955"/>
                  </a:cubicBezTo>
                  <a:cubicBezTo>
                    <a:pt x="144" y="955"/>
                    <a:pt x="165" y="947"/>
                    <a:pt x="184" y="929"/>
                  </a:cubicBezTo>
                  <a:cubicBezTo>
                    <a:pt x="439" y="673"/>
                    <a:pt x="708" y="418"/>
                    <a:pt x="964" y="149"/>
                  </a:cubicBezTo>
                  <a:cubicBezTo>
                    <a:pt x="1026" y="87"/>
                    <a:pt x="968" y="1"/>
                    <a:pt x="896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2" name="Google Shape;11602;p29"/>
            <p:cNvSpPr/>
            <p:nvPr/>
          </p:nvSpPr>
          <p:spPr>
            <a:xfrm>
              <a:off x="7952894" y="6655622"/>
              <a:ext cx="83850" cy="78959"/>
            </a:xfrm>
            <a:custGeom>
              <a:avLst/>
              <a:gdLst/>
              <a:ahLst/>
              <a:cxnLst/>
              <a:rect l="l" t="t" r="r" b="b"/>
              <a:pathLst>
                <a:path w="1200" h="1130" extrusionOk="0">
                  <a:moveTo>
                    <a:pt x="124" y="0"/>
                  </a:moveTo>
                  <a:cubicBezTo>
                    <a:pt x="57" y="0"/>
                    <a:pt x="0" y="86"/>
                    <a:pt x="62" y="148"/>
                  </a:cubicBezTo>
                  <a:cubicBezTo>
                    <a:pt x="372" y="471"/>
                    <a:pt x="695" y="780"/>
                    <a:pt x="1003" y="1103"/>
                  </a:cubicBezTo>
                  <a:cubicBezTo>
                    <a:pt x="1026" y="1121"/>
                    <a:pt x="1049" y="1129"/>
                    <a:pt x="1071" y="1129"/>
                  </a:cubicBezTo>
                  <a:cubicBezTo>
                    <a:pt x="1143" y="1129"/>
                    <a:pt x="1200" y="1044"/>
                    <a:pt x="1138" y="982"/>
                  </a:cubicBezTo>
                  <a:cubicBezTo>
                    <a:pt x="815" y="659"/>
                    <a:pt x="506" y="337"/>
                    <a:pt x="184" y="27"/>
                  </a:cubicBezTo>
                  <a:cubicBezTo>
                    <a:pt x="165" y="8"/>
                    <a:pt x="144" y="0"/>
                    <a:pt x="124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3" name="Google Shape;11603;p29"/>
            <p:cNvSpPr/>
            <p:nvPr/>
          </p:nvSpPr>
          <p:spPr>
            <a:xfrm>
              <a:off x="8279000" y="6679659"/>
              <a:ext cx="78190" cy="72810"/>
            </a:xfrm>
            <a:custGeom>
              <a:avLst/>
              <a:gdLst/>
              <a:ahLst/>
              <a:cxnLst/>
              <a:rect l="l" t="t" r="r" b="b"/>
              <a:pathLst>
                <a:path w="1119" h="1042" extrusionOk="0">
                  <a:moveTo>
                    <a:pt x="987" y="1"/>
                  </a:moveTo>
                  <a:cubicBezTo>
                    <a:pt x="965" y="1"/>
                    <a:pt x="942" y="10"/>
                    <a:pt x="923" y="33"/>
                  </a:cubicBezTo>
                  <a:cubicBezTo>
                    <a:pt x="640" y="315"/>
                    <a:pt x="344" y="597"/>
                    <a:pt x="62" y="893"/>
                  </a:cubicBezTo>
                  <a:cubicBezTo>
                    <a:pt x="0" y="955"/>
                    <a:pt x="57" y="1041"/>
                    <a:pt x="123" y="1041"/>
                  </a:cubicBezTo>
                  <a:cubicBezTo>
                    <a:pt x="143" y="1041"/>
                    <a:pt x="164" y="1033"/>
                    <a:pt x="182" y="1015"/>
                  </a:cubicBezTo>
                  <a:cubicBezTo>
                    <a:pt x="478" y="732"/>
                    <a:pt x="761" y="436"/>
                    <a:pt x="1057" y="154"/>
                  </a:cubicBezTo>
                  <a:cubicBezTo>
                    <a:pt x="1118" y="93"/>
                    <a:pt x="1056" y="1"/>
                    <a:pt x="987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4" name="Google Shape;11604;p29"/>
            <p:cNvSpPr/>
            <p:nvPr/>
          </p:nvSpPr>
          <p:spPr>
            <a:xfrm>
              <a:off x="4691729" y="5043848"/>
              <a:ext cx="2150924" cy="2510156"/>
            </a:xfrm>
            <a:custGeom>
              <a:avLst/>
              <a:gdLst/>
              <a:ahLst/>
              <a:cxnLst/>
              <a:rect l="l" t="t" r="r" b="b"/>
              <a:pathLst>
                <a:path w="39967" h="46642" extrusionOk="0">
                  <a:moveTo>
                    <a:pt x="29935" y="1"/>
                  </a:moveTo>
                  <a:cubicBezTo>
                    <a:pt x="29236" y="6228"/>
                    <a:pt x="26815" y="11243"/>
                    <a:pt x="19903" y="11929"/>
                  </a:cubicBezTo>
                  <a:cubicBezTo>
                    <a:pt x="11767" y="12629"/>
                    <a:pt x="4505" y="13839"/>
                    <a:pt x="2434" y="23010"/>
                  </a:cubicBezTo>
                  <a:cubicBezTo>
                    <a:pt x="0" y="33903"/>
                    <a:pt x="3470" y="42899"/>
                    <a:pt x="14537" y="45669"/>
                  </a:cubicBezTo>
                  <a:cubicBezTo>
                    <a:pt x="16770" y="46267"/>
                    <a:pt x="19366" y="46641"/>
                    <a:pt x="21998" y="46641"/>
                  </a:cubicBezTo>
                  <a:cubicBezTo>
                    <a:pt x="27718" y="46641"/>
                    <a:pt x="33610" y="44872"/>
                    <a:pt x="36336" y="39779"/>
                  </a:cubicBezTo>
                  <a:cubicBezTo>
                    <a:pt x="39092" y="34252"/>
                    <a:pt x="36161" y="27851"/>
                    <a:pt x="34950" y="22136"/>
                  </a:cubicBezTo>
                  <a:cubicBezTo>
                    <a:pt x="34427" y="19541"/>
                    <a:pt x="33391" y="16434"/>
                    <a:pt x="33916" y="13664"/>
                  </a:cubicBezTo>
                  <a:cubicBezTo>
                    <a:pt x="34601" y="10033"/>
                    <a:pt x="35811" y="7438"/>
                    <a:pt x="39967" y="6052"/>
                  </a:cubicBezTo>
                  <a:cubicBezTo>
                    <a:pt x="38232" y="5367"/>
                    <a:pt x="36336" y="5367"/>
                    <a:pt x="34427" y="5367"/>
                  </a:cubicBezTo>
                  <a:cubicBezTo>
                    <a:pt x="34776" y="4157"/>
                    <a:pt x="35287" y="2771"/>
                    <a:pt x="35637" y="1561"/>
                  </a:cubicBezTo>
                  <a:lnTo>
                    <a:pt x="35637" y="1561"/>
                  </a:lnTo>
                  <a:cubicBezTo>
                    <a:pt x="34077" y="2072"/>
                    <a:pt x="33041" y="3457"/>
                    <a:pt x="31831" y="4668"/>
                  </a:cubicBezTo>
                  <a:cubicBezTo>
                    <a:pt x="31481" y="3108"/>
                    <a:pt x="31145" y="1736"/>
                    <a:pt x="30446" y="350"/>
                  </a:cubicBezTo>
                  <a:lnTo>
                    <a:pt x="29935" y="1"/>
                  </a:ln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5" name="Google Shape;11605;p29"/>
            <p:cNvSpPr/>
            <p:nvPr/>
          </p:nvSpPr>
          <p:spPr>
            <a:xfrm>
              <a:off x="5333607" y="5583745"/>
              <a:ext cx="1462006" cy="1970259"/>
            </a:xfrm>
            <a:custGeom>
              <a:avLst/>
              <a:gdLst/>
              <a:ahLst/>
              <a:cxnLst/>
              <a:rect l="l" t="t" r="r" b="b"/>
              <a:pathLst>
                <a:path w="27166" h="36610" extrusionOk="0">
                  <a:moveTo>
                    <a:pt x="23104" y="1"/>
                  </a:moveTo>
                  <a:cubicBezTo>
                    <a:pt x="19527" y="2744"/>
                    <a:pt x="17927" y="7531"/>
                    <a:pt x="17133" y="12091"/>
                  </a:cubicBezTo>
                  <a:cubicBezTo>
                    <a:pt x="15815" y="19553"/>
                    <a:pt x="16138" y="29236"/>
                    <a:pt x="8057" y="32908"/>
                  </a:cubicBezTo>
                  <a:cubicBezTo>
                    <a:pt x="5528" y="34050"/>
                    <a:pt x="2771" y="34615"/>
                    <a:pt x="1" y="34817"/>
                  </a:cubicBezTo>
                  <a:cubicBezTo>
                    <a:pt x="822" y="35126"/>
                    <a:pt x="1682" y="35409"/>
                    <a:pt x="2610" y="35637"/>
                  </a:cubicBezTo>
                  <a:cubicBezTo>
                    <a:pt x="4843" y="36235"/>
                    <a:pt x="7439" y="36609"/>
                    <a:pt x="10071" y="36609"/>
                  </a:cubicBezTo>
                  <a:cubicBezTo>
                    <a:pt x="15791" y="36609"/>
                    <a:pt x="21683" y="34840"/>
                    <a:pt x="24409" y="29747"/>
                  </a:cubicBezTo>
                  <a:cubicBezTo>
                    <a:pt x="27165" y="24220"/>
                    <a:pt x="24234" y="17819"/>
                    <a:pt x="23023" y="12104"/>
                  </a:cubicBezTo>
                  <a:cubicBezTo>
                    <a:pt x="22500" y="9509"/>
                    <a:pt x="21464" y="6402"/>
                    <a:pt x="21989" y="3632"/>
                  </a:cubicBezTo>
                  <a:cubicBezTo>
                    <a:pt x="22243" y="2274"/>
                    <a:pt x="22566" y="1064"/>
                    <a:pt x="23104" y="1"/>
                  </a:cubicBezTo>
                  <a:close/>
                </a:path>
              </a:pathLst>
            </a:custGeom>
            <a:solidFill>
              <a:srgbClr val="627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6" name="Google Shape;11606;p29"/>
            <p:cNvSpPr/>
            <p:nvPr/>
          </p:nvSpPr>
          <p:spPr>
            <a:xfrm>
              <a:off x="1249226" y="6179982"/>
              <a:ext cx="1202129" cy="1367593"/>
            </a:xfrm>
            <a:custGeom>
              <a:avLst/>
              <a:gdLst/>
              <a:ahLst/>
              <a:cxnLst/>
              <a:rect l="l" t="t" r="r" b="b"/>
              <a:pathLst>
                <a:path w="17204" h="19572" extrusionOk="0">
                  <a:moveTo>
                    <a:pt x="6303" y="0"/>
                  </a:moveTo>
                  <a:cubicBezTo>
                    <a:pt x="6256" y="0"/>
                    <a:pt x="6208" y="11"/>
                    <a:pt x="6160" y="33"/>
                  </a:cubicBezTo>
                  <a:cubicBezTo>
                    <a:pt x="4384" y="894"/>
                    <a:pt x="6402" y="11450"/>
                    <a:pt x="6751" y="13346"/>
                  </a:cubicBezTo>
                  <a:cubicBezTo>
                    <a:pt x="6080" y="11927"/>
                    <a:pt x="3504" y="6356"/>
                    <a:pt x="1873" y="6356"/>
                  </a:cubicBezTo>
                  <a:cubicBezTo>
                    <a:pt x="1509" y="6356"/>
                    <a:pt x="1193" y="6633"/>
                    <a:pt x="955" y="7295"/>
                  </a:cubicBezTo>
                  <a:cubicBezTo>
                    <a:pt x="1" y="10239"/>
                    <a:pt x="3913" y="16802"/>
                    <a:pt x="5339" y="18537"/>
                  </a:cubicBezTo>
                  <a:lnTo>
                    <a:pt x="12197" y="19572"/>
                  </a:lnTo>
                  <a:cubicBezTo>
                    <a:pt x="13502" y="17151"/>
                    <a:pt x="15640" y="14557"/>
                    <a:pt x="16461" y="11786"/>
                  </a:cubicBezTo>
                  <a:cubicBezTo>
                    <a:pt x="17204" y="9560"/>
                    <a:pt x="17015" y="8778"/>
                    <a:pt x="16404" y="8778"/>
                  </a:cubicBezTo>
                  <a:cubicBezTo>
                    <a:pt x="15256" y="8778"/>
                    <a:pt x="12619" y="11529"/>
                    <a:pt x="11847" y="12660"/>
                  </a:cubicBezTo>
                  <a:cubicBezTo>
                    <a:pt x="12319" y="10576"/>
                    <a:pt x="14806" y="3139"/>
                    <a:pt x="13623" y="1243"/>
                  </a:cubicBezTo>
                  <a:cubicBezTo>
                    <a:pt x="13345" y="749"/>
                    <a:pt x="13060" y="532"/>
                    <a:pt x="12773" y="532"/>
                  </a:cubicBezTo>
                  <a:cubicBezTo>
                    <a:pt x="10851" y="532"/>
                    <a:pt x="8857" y="10289"/>
                    <a:pt x="8647" y="11786"/>
                  </a:cubicBezTo>
                  <a:cubicBezTo>
                    <a:pt x="8530" y="10119"/>
                    <a:pt x="7756" y="0"/>
                    <a:pt x="6303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7" name="Google Shape;11607;p29"/>
            <p:cNvSpPr/>
            <p:nvPr/>
          </p:nvSpPr>
          <p:spPr>
            <a:xfrm>
              <a:off x="1833590" y="6394218"/>
              <a:ext cx="315695" cy="1123450"/>
            </a:xfrm>
            <a:custGeom>
              <a:avLst/>
              <a:gdLst/>
              <a:ahLst/>
              <a:cxnLst/>
              <a:rect l="l" t="t" r="r" b="b"/>
              <a:pathLst>
                <a:path w="4518" h="16078" extrusionOk="0">
                  <a:moveTo>
                    <a:pt x="4418" y="1"/>
                  </a:moveTo>
                  <a:cubicBezTo>
                    <a:pt x="4387" y="1"/>
                    <a:pt x="4356" y="18"/>
                    <a:pt x="4345" y="60"/>
                  </a:cubicBezTo>
                  <a:cubicBezTo>
                    <a:pt x="2799" y="4148"/>
                    <a:pt x="2288" y="8518"/>
                    <a:pt x="1132" y="12714"/>
                  </a:cubicBezTo>
                  <a:cubicBezTo>
                    <a:pt x="836" y="13816"/>
                    <a:pt x="486" y="14906"/>
                    <a:pt x="29" y="15955"/>
                  </a:cubicBezTo>
                  <a:cubicBezTo>
                    <a:pt x="1" y="16019"/>
                    <a:pt x="55" y="16077"/>
                    <a:pt x="105" y="16077"/>
                  </a:cubicBezTo>
                  <a:cubicBezTo>
                    <a:pt x="128" y="16077"/>
                    <a:pt x="151" y="16065"/>
                    <a:pt x="163" y="16036"/>
                  </a:cubicBezTo>
                  <a:cubicBezTo>
                    <a:pt x="983" y="14166"/>
                    <a:pt x="1467" y="12190"/>
                    <a:pt x="1924" y="10213"/>
                  </a:cubicBezTo>
                  <a:cubicBezTo>
                    <a:pt x="2423" y="8007"/>
                    <a:pt x="2839" y="5789"/>
                    <a:pt x="3404" y="3610"/>
                  </a:cubicBezTo>
                  <a:cubicBezTo>
                    <a:pt x="3714" y="2427"/>
                    <a:pt x="4063" y="1243"/>
                    <a:pt x="4494" y="100"/>
                  </a:cubicBezTo>
                  <a:cubicBezTo>
                    <a:pt x="4518" y="43"/>
                    <a:pt x="4467" y="1"/>
                    <a:pt x="4418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8" name="Google Shape;11608;p29"/>
            <p:cNvSpPr/>
            <p:nvPr/>
          </p:nvSpPr>
          <p:spPr>
            <a:xfrm>
              <a:off x="1701177" y="6393659"/>
              <a:ext cx="132553" cy="1135189"/>
            </a:xfrm>
            <a:custGeom>
              <a:avLst/>
              <a:gdLst/>
              <a:ahLst/>
              <a:cxnLst/>
              <a:rect l="l" t="t" r="r" b="b"/>
              <a:pathLst>
                <a:path w="1897" h="16246" extrusionOk="0">
                  <a:moveTo>
                    <a:pt x="81" y="0"/>
                  </a:moveTo>
                  <a:cubicBezTo>
                    <a:pt x="41" y="0"/>
                    <a:pt x="0" y="27"/>
                    <a:pt x="0" y="81"/>
                  </a:cubicBezTo>
                  <a:cubicBezTo>
                    <a:pt x="14" y="4304"/>
                    <a:pt x="956" y="8433"/>
                    <a:pt x="1453" y="12601"/>
                  </a:cubicBezTo>
                  <a:cubicBezTo>
                    <a:pt x="1587" y="13785"/>
                    <a:pt x="1695" y="14981"/>
                    <a:pt x="1736" y="16164"/>
                  </a:cubicBezTo>
                  <a:cubicBezTo>
                    <a:pt x="1736" y="16218"/>
                    <a:pt x="1776" y="16245"/>
                    <a:pt x="1816" y="16245"/>
                  </a:cubicBezTo>
                  <a:cubicBezTo>
                    <a:pt x="1857" y="16245"/>
                    <a:pt x="1897" y="16218"/>
                    <a:pt x="1897" y="16164"/>
                  </a:cubicBezTo>
                  <a:cubicBezTo>
                    <a:pt x="1749" y="11956"/>
                    <a:pt x="794" y="7841"/>
                    <a:pt x="364" y="3658"/>
                  </a:cubicBezTo>
                  <a:cubicBezTo>
                    <a:pt x="242" y="2462"/>
                    <a:pt x="176" y="1278"/>
                    <a:pt x="162" y="81"/>
                  </a:cubicBez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9" name="Google Shape;11609;p29"/>
            <p:cNvSpPr/>
            <p:nvPr/>
          </p:nvSpPr>
          <p:spPr>
            <a:xfrm>
              <a:off x="1397850" y="6780836"/>
              <a:ext cx="438466" cy="748501"/>
            </a:xfrm>
            <a:custGeom>
              <a:avLst/>
              <a:gdLst/>
              <a:ahLst/>
              <a:cxnLst/>
              <a:rect l="l" t="t" r="r" b="b"/>
              <a:pathLst>
                <a:path w="6275" h="10712" extrusionOk="0">
                  <a:moveTo>
                    <a:pt x="101" y="0"/>
                  </a:moveTo>
                  <a:cubicBezTo>
                    <a:pt x="49" y="0"/>
                    <a:pt x="1" y="37"/>
                    <a:pt x="25" y="94"/>
                  </a:cubicBezTo>
                  <a:cubicBezTo>
                    <a:pt x="590" y="1613"/>
                    <a:pt x="1275" y="3093"/>
                    <a:pt x="2028" y="4532"/>
                  </a:cubicBezTo>
                  <a:cubicBezTo>
                    <a:pt x="2808" y="6038"/>
                    <a:pt x="3669" y="7530"/>
                    <a:pt x="4651" y="8916"/>
                  </a:cubicBezTo>
                  <a:cubicBezTo>
                    <a:pt x="5094" y="9548"/>
                    <a:pt x="5566" y="10139"/>
                    <a:pt x="6104" y="10691"/>
                  </a:cubicBezTo>
                  <a:cubicBezTo>
                    <a:pt x="6118" y="10706"/>
                    <a:pt x="6135" y="10712"/>
                    <a:pt x="6153" y="10712"/>
                  </a:cubicBezTo>
                  <a:cubicBezTo>
                    <a:pt x="6214" y="10712"/>
                    <a:pt x="6274" y="10633"/>
                    <a:pt x="6211" y="10570"/>
                  </a:cubicBezTo>
                  <a:cubicBezTo>
                    <a:pt x="5175" y="9521"/>
                    <a:pt x="4355" y="8257"/>
                    <a:pt x="3602" y="7006"/>
                  </a:cubicBezTo>
                  <a:cubicBezTo>
                    <a:pt x="2715" y="5554"/>
                    <a:pt x="1921" y="4034"/>
                    <a:pt x="1209" y="2488"/>
                  </a:cubicBezTo>
                  <a:cubicBezTo>
                    <a:pt x="832" y="1694"/>
                    <a:pt x="482" y="887"/>
                    <a:pt x="187" y="54"/>
                  </a:cubicBezTo>
                  <a:cubicBezTo>
                    <a:pt x="170" y="16"/>
                    <a:pt x="135" y="0"/>
                    <a:pt x="10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0" name="Google Shape;11610;p29"/>
            <p:cNvSpPr/>
            <p:nvPr/>
          </p:nvSpPr>
          <p:spPr>
            <a:xfrm>
              <a:off x="1807177" y="6937636"/>
              <a:ext cx="524342" cy="579473"/>
            </a:xfrm>
            <a:custGeom>
              <a:avLst/>
              <a:gdLst/>
              <a:ahLst/>
              <a:cxnLst/>
              <a:rect l="l" t="t" r="r" b="b"/>
              <a:pathLst>
                <a:path w="7504" h="8293" extrusionOk="0">
                  <a:moveTo>
                    <a:pt x="7388" y="0"/>
                  </a:moveTo>
                  <a:cubicBezTo>
                    <a:pt x="7362" y="0"/>
                    <a:pt x="7336" y="12"/>
                    <a:pt x="7319" y="42"/>
                  </a:cubicBezTo>
                  <a:cubicBezTo>
                    <a:pt x="6391" y="1629"/>
                    <a:pt x="5436" y="3229"/>
                    <a:pt x="4293" y="4668"/>
                  </a:cubicBezTo>
                  <a:cubicBezTo>
                    <a:pt x="3150" y="6107"/>
                    <a:pt x="1791" y="7411"/>
                    <a:pt x="84" y="8137"/>
                  </a:cubicBezTo>
                  <a:cubicBezTo>
                    <a:pt x="1" y="8173"/>
                    <a:pt x="54" y="8293"/>
                    <a:pt x="132" y="8293"/>
                  </a:cubicBezTo>
                  <a:cubicBezTo>
                    <a:pt x="143" y="8293"/>
                    <a:pt x="154" y="8290"/>
                    <a:pt x="165" y="8286"/>
                  </a:cubicBezTo>
                  <a:cubicBezTo>
                    <a:pt x="1886" y="7546"/>
                    <a:pt x="3258" y="6228"/>
                    <a:pt x="4400" y="4789"/>
                  </a:cubicBezTo>
                  <a:cubicBezTo>
                    <a:pt x="5557" y="3337"/>
                    <a:pt x="6512" y="1723"/>
                    <a:pt x="7466" y="123"/>
                  </a:cubicBezTo>
                  <a:cubicBezTo>
                    <a:pt x="7503" y="58"/>
                    <a:pt x="7446" y="0"/>
                    <a:pt x="7388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1" name="Google Shape;11611;p29"/>
            <p:cNvSpPr/>
            <p:nvPr/>
          </p:nvSpPr>
          <p:spPr>
            <a:xfrm>
              <a:off x="2808501" y="4766097"/>
              <a:ext cx="587795" cy="1008056"/>
            </a:xfrm>
            <a:custGeom>
              <a:avLst/>
              <a:gdLst/>
              <a:ahLst/>
              <a:cxnLst/>
              <a:rect l="l" t="t" r="r" b="b"/>
              <a:pathLst>
                <a:path w="10922" h="18731" extrusionOk="0">
                  <a:moveTo>
                    <a:pt x="114" y="0"/>
                  </a:moveTo>
                  <a:cubicBezTo>
                    <a:pt x="48" y="0"/>
                    <a:pt x="1" y="113"/>
                    <a:pt x="69" y="159"/>
                  </a:cubicBezTo>
                  <a:cubicBezTo>
                    <a:pt x="2597" y="1719"/>
                    <a:pt x="4897" y="3656"/>
                    <a:pt x="6699" y="6022"/>
                  </a:cubicBezTo>
                  <a:cubicBezTo>
                    <a:pt x="8394" y="8269"/>
                    <a:pt x="9590" y="10851"/>
                    <a:pt x="10209" y="13580"/>
                  </a:cubicBezTo>
                  <a:cubicBezTo>
                    <a:pt x="10585" y="15247"/>
                    <a:pt x="10761" y="16942"/>
                    <a:pt x="10761" y="18650"/>
                  </a:cubicBezTo>
                  <a:cubicBezTo>
                    <a:pt x="10761" y="18704"/>
                    <a:pt x="10801" y="18731"/>
                    <a:pt x="10841" y="18731"/>
                  </a:cubicBezTo>
                  <a:cubicBezTo>
                    <a:pt x="10882" y="18731"/>
                    <a:pt x="10922" y="18704"/>
                    <a:pt x="10922" y="18650"/>
                  </a:cubicBezTo>
                  <a:cubicBezTo>
                    <a:pt x="10908" y="15705"/>
                    <a:pt x="10397" y="12773"/>
                    <a:pt x="9240" y="10071"/>
                  </a:cubicBezTo>
                  <a:cubicBezTo>
                    <a:pt x="8098" y="7421"/>
                    <a:pt x="6377" y="5068"/>
                    <a:pt x="4265" y="3118"/>
                  </a:cubicBezTo>
                  <a:cubicBezTo>
                    <a:pt x="3001" y="1948"/>
                    <a:pt x="1616" y="926"/>
                    <a:pt x="150" y="12"/>
                  </a:cubicBezTo>
                  <a:cubicBezTo>
                    <a:pt x="138" y="4"/>
                    <a:pt x="126" y="0"/>
                    <a:pt x="114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2" name="Google Shape;11612;p29"/>
            <p:cNvSpPr/>
            <p:nvPr/>
          </p:nvSpPr>
          <p:spPr>
            <a:xfrm>
              <a:off x="2553838" y="4629293"/>
              <a:ext cx="270541" cy="149182"/>
            </a:xfrm>
            <a:custGeom>
              <a:avLst/>
              <a:gdLst/>
              <a:ahLst/>
              <a:cxnLst/>
              <a:rect l="l" t="t" r="r" b="b"/>
              <a:pathLst>
                <a:path w="5027" h="2772" extrusionOk="0">
                  <a:moveTo>
                    <a:pt x="946" y="0"/>
                  </a:moveTo>
                  <a:cubicBezTo>
                    <a:pt x="895" y="0"/>
                    <a:pt x="844" y="4"/>
                    <a:pt x="794" y="12"/>
                  </a:cubicBezTo>
                  <a:cubicBezTo>
                    <a:pt x="297" y="79"/>
                    <a:pt x="108" y="550"/>
                    <a:pt x="458" y="913"/>
                  </a:cubicBezTo>
                  <a:cubicBezTo>
                    <a:pt x="955" y="1451"/>
                    <a:pt x="1776" y="1747"/>
                    <a:pt x="2448" y="2002"/>
                  </a:cubicBezTo>
                  <a:cubicBezTo>
                    <a:pt x="3160" y="2298"/>
                    <a:pt x="3901" y="2554"/>
                    <a:pt x="4640" y="2769"/>
                  </a:cubicBezTo>
                  <a:cubicBezTo>
                    <a:pt x="4647" y="2771"/>
                    <a:pt x="4654" y="2772"/>
                    <a:pt x="4660" y="2772"/>
                  </a:cubicBezTo>
                  <a:cubicBezTo>
                    <a:pt x="4740" y="2772"/>
                    <a:pt x="4767" y="2632"/>
                    <a:pt x="4681" y="2608"/>
                  </a:cubicBezTo>
                  <a:cubicBezTo>
                    <a:pt x="3456" y="2258"/>
                    <a:pt x="2152" y="1841"/>
                    <a:pt x="1050" y="1168"/>
                  </a:cubicBezTo>
                  <a:cubicBezTo>
                    <a:pt x="740" y="980"/>
                    <a:pt x="1" y="388"/>
                    <a:pt x="740" y="187"/>
                  </a:cubicBezTo>
                  <a:cubicBezTo>
                    <a:pt x="811" y="166"/>
                    <a:pt x="885" y="157"/>
                    <a:pt x="961" y="157"/>
                  </a:cubicBezTo>
                  <a:cubicBezTo>
                    <a:pt x="1230" y="157"/>
                    <a:pt x="1518" y="270"/>
                    <a:pt x="1749" y="375"/>
                  </a:cubicBezTo>
                  <a:cubicBezTo>
                    <a:pt x="2152" y="550"/>
                    <a:pt x="2529" y="765"/>
                    <a:pt x="2892" y="1007"/>
                  </a:cubicBezTo>
                  <a:cubicBezTo>
                    <a:pt x="3564" y="1451"/>
                    <a:pt x="4358" y="1975"/>
                    <a:pt x="4855" y="2634"/>
                  </a:cubicBezTo>
                  <a:cubicBezTo>
                    <a:pt x="4872" y="2660"/>
                    <a:pt x="4897" y="2671"/>
                    <a:pt x="4922" y="2671"/>
                  </a:cubicBezTo>
                  <a:cubicBezTo>
                    <a:pt x="4975" y="2671"/>
                    <a:pt x="5026" y="2622"/>
                    <a:pt x="4989" y="2567"/>
                  </a:cubicBezTo>
                  <a:cubicBezTo>
                    <a:pt x="4519" y="1935"/>
                    <a:pt x="3793" y="1437"/>
                    <a:pt x="3148" y="994"/>
                  </a:cubicBezTo>
                  <a:cubicBezTo>
                    <a:pt x="2730" y="711"/>
                    <a:pt x="2300" y="442"/>
                    <a:pt x="1830" y="241"/>
                  </a:cubicBezTo>
                  <a:cubicBezTo>
                    <a:pt x="1564" y="126"/>
                    <a:pt x="1250" y="0"/>
                    <a:pt x="946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3" name="Google Shape;11613;p29"/>
            <p:cNvSpPr/>
            <p:nvPr/>
          </p:nvSpPr>
          <p:spPr>
            <a:xfrm>
              <a:off x="2835894" y="4613901"/>
              <a:ext cx="126902" cy="254611"/>
            </a:xfrm>
            <a:custGeom>
              <a:avLst/>
              <a:gdLst/>
              <a:ahLst/>
              <a:cxnLst/>
              <a:rect l="l" t="t" r="r" b="b"/>
              <a:pathLst>
                <a:path w="2358" h="4731" extrusionOk="0">
                  <a:moveTo>
                    <a:pt x="394" y="153"/>
                  </a:moveTo>
                  <a:cubicBezTo>
                    <a:pt x="453" y="153"/>
                    <a:pt x="528" y="177"/>
                    <a:pt x="623" y="231"/>
                  </a:cubicBezTo>
                  <a:cubicBezTo>
                    <a:pt x="892" y="392"/>
                    <a:pt x="1080" y="715"/>
                    <a:pt x="1228" y="997"/>
                  </a:cubicBezTo>
                  <a:cubicBezTo>
                    <a:pt x="1416" y="1373"/>
                    <a:pt x="1577" y="1791"/>
                    <a:pt x="1699" y="2194"/>
                  </a:cubicBezTo>
                  <a:cubicBezTo>
                    <a:pt x="1939" y="2956"/>
                    <a:pt x="2180" y="3798"/>
                    <a:pt x="2196" y="4601"/>
                  </a:cubicBezTo>
                  <a:lnTo>
                    <a:pt x="2196" y="4601"/>
                  </a:lnTo>
                  <a:cubicBezTo>
                    <a:pt x="1792" y="4238"/>
                    <a:pt x="1511" y="3673"/>
                    <a:pt x="1255" y="3216"/>
                  </a:cubicBezTo>
                  <a:cubicBezTo>
                    <a:pt x="892" y="2557"/>
                    <a:pt x="542" y="1858"/>
                    <a:pt x="313" y="1145"/>
                  </a:cubicBezTo>
                  <a:cubicBezTo>
                    <a:pt x="245" y="917"/>
                    <a:pt x="59" y="153"/>
                    <a:pt x="394" y="153"/>
                  </a:cubicBezTo>
                  <a:close/>
                  <a:moveTo>
                    <a:pt x="416" y="0"/>
                  </a:moveTo>
                  <a:cubicBezTo>
                    <a:pt x="149" y="0"/>
                    <a:pt x="1" y="281"/>
                    <a:pt x="31" y="620"/>
                  </a:cubicBezTo>
                  <a:cubicBezTo>
                    <a:pt x="112" y="1373"/>
                    <a:pt x="501" y="2114"/>
                    <a:pt x="851" y="2786"/>
                  </a:cubicBezTo>
                  <a:cubicBezTo>
                    <a:pt x="1053" y="3189"/>
                    <a:pt x="1281" y="3606"/>
                    <a:pt x="1537" y="3996"/>
                  </a:cubicBezTo>
                  <a:cubicBezTo>
                    <a:pt x="1699" y="4238"/>
                    <a:pt x="1860" y="4520"/>
                    <a:pt x="2088" y="4708"/>
                  </a:cubicBezTo>
                  <a:cubicBezTo>
                    <a:pt x="2106" y="4724"/>
                    <a:pt x="2126" y="4730"/>
                    <a:pt x="2144" y="4730"/>
                  </a:cubicBezTo>
                  <a:cubicBezTo>
                    <a:pt x="2180" y="4730"/>
                    <a:pt x="2211" y="4706"/>
                    <a:pt x="2221" y="4676"/>
                  </a:cubicBezTo>
                  <a:lnTo>
                    <a:pt x="2221" y="4676"/>
                  </a:lnTo>
                  <a:cubicBezTo>
                    <a:pt x="2236" y="4689"/>
                    <a:pt x="2256" y="4696"/>
                    <a:pt x="2277" y="4696"/>
                  </a:cubicBezTo>
                  <a:cubicBezTo>
                    <a:pt x="2317" y="4696"/>
                    <a:pt x="2357" y="4669"/>
                    <a:pt x="2357" y="4615"/>
                  </a:cubicBezTo>
                  <a:cubicBezTo>
                    <a:pt x="2344" y="3821"/>
                    <a:pt x="2115" y="2987"/>
                    <a:pt x="1873" y="2221"/>
                  </a:cubicBezTo>
                  <a:cubicBezTo>
                    <a:pt x="1658" y="1535"/>
                    <a:pt x="1376" y="527"/>
                    <a:pt x="731" y="109"/>
                  </a:cubicBezTo>
                  <a:cubicBezTo>
                    <a:pt x="613" y="33"/>
                    <a:pt x="507" y="0"/>
                    <a:pt x="416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4" name="Google Shape;11614;p29"/>
            <p:cNvSpPr/>
            <p:nvPr/>
          </p:nvSpPr>
          <p:spPr>
            <a:xfrm>
              <a:off x="2660235" y="4867220"/>
              <a:ext cx="346908" cy="76636"/>
            </a:xfrm>
            <a:custGeom>
              <a:avLst/>
              <a:gdLst/>
              <a:ahLst/>
              <a:cxnLst/>
              <a:rect l="l" t="t" r="r" b="b"/>
              <a:pathLst>
                <a:path w="6446" h="1424" extrusionOk="0">
                  <a:moveTo>
                    <a:pt x="2353" y="160"/>
                  </a:moveTo>
                  <a:cubicBezTo>
                    <a:pt x="2411" y="160"/>
                    <a:pt x="2470" y="161"/>
                    <a:pt x="2528" y="163"/>
                  </a:cubicBezTo>
                  <a:cubicBezTo>
                    <a:pt x="3729" y="188"/>
                    <a:pt x="4952" y="463"/>
                    <a:pt x="6111" y="786"/>
                  </a:cubicBezTo>
                  <a:lnTo>
                    <a:pt x="6111" y="786"/>
                  </a:lnTo>
                  <a:cubicBezTo>
                    <a:pt x="5175" y="961"/>
                    <a:pt x="4229" y="995"/>
                    <a:pt x="3295" y="1131"/>
                  </a:cubicBezTo>
                  <a:cubicBezTo>
                    <a:pt x="2865" y="1194"/>
                    <a:pt x="2374" y="1281"/>
                    <a:pt x="1896" y="1281"/>
                  </a:cubicBezTo>
                  <a:cubicBezTo>
                    <a:pt x="1447" y="1281"/>
                    <a:pt x="1010" y="1204"/>
                    <a:pt x="646" y="957"/>
                  </a:cubicBezTo>
                  <a:cubicBezTo>
                    <a:pt x="484" y="835"/>
                    <a:pt x="229" y="647"/>
                    <a:pt x="457" y="473"/>
                  </a:cubicBezTo>
                  <a:cubicBezTo>
                    <a:pt x="633" y="351"/>
                    <a:pt x="902" y="311"/>
                    <a:pt x="1103" y="270"/>
                  </a:cubicBezTo>
                  <a:cubicBezTo>
                    <a:pt x="1515" y="200"/>
                    <a:pt x="1938" y="160"/>
                    <a:pt x="2353" y="160"/>
                  </a:cubicBezTo>
                  <a:close/>
                  <a:moveTo>
                    <a:pt x="2372" y="1"/>
                  </a:moveTo>
                  <a:cubicBezTo>
                    <a:pt x="1876" y="1"/>
                    <a:pt x="1383" y="46"/>
                    <a:pt x="902" y="150"/>
                  </a:cubicBezTo>
                  <a:cubicBezTo>
                    <a:pt x="619" y="217"/>
                    <a:pt x="0" y="392"/>
                    <a:pt x="256" y="808"/>
                  </a:cubicBezTo>
                  <a:cubicBezTo>
                    <a:pt x="574" y="1310"/>
                    <a:pt x="1237" y="1424"/>
                    <a:pt x="1845" y="1424"/>
                  </a:cubicBezTo>
                  <a:cubicBezTo>
                    <a:pt x="2086" y="1424"/>
                    <a:pt x="2317" y="1406"/>
                    <a:pt x="2515" y="1387"/>
                  </a:cubicBezTo>
                  <a:cubicBezTo>
                    <a:pt x="3066" y="1333"/>
                    <a:pt x="3604" y="1226"/>
                    <a:pt x="4169" y="1185"/>
                  </a:cubicBezTo>
                  <a:cubicBezTo>
                    <a:pt x="4909" y="1131"/>
                    <a:pt x="5648" y="1050"/>
                    <a:pt x="6374" y="889"/>
                  </a:cubicBezTo>
                  <a:cubicBezTo>
                    <a:pt x="6429" y="882"/>
                    <a:pt x="6446" y="837"/>
                    <a:pt x="6434" y="798"/>
                  </a:cubicBezTo>
                  <a:lnTo>
                    <a:pt x="6434" y="798"/>
                  </a:lnTo>
                  <a:cubicBezTo>
                    <a:pt x="6446" y="760"/>
                    <a:pt x="6429" y="715"/>
                    <a:pt x="6374" y="701"/>
                  </a:cubicBezTo>
                  <a:cubicBezTo>
                    <a:pt x="5113" y="337"/>
                    <a:pt x="3730" y="1"/>
                    <a:pt x="2372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5" name="Google Shape;11615;p29"/>
            <p:cNvSpPr/>
            <p:nvPr/>
          </p:nvSpPr>
          <p:spPr>
            <a:xfrm>
              <a:off x="3043091" y="4690699"/>
              <a:ext cx="104944" cy="338835"/>
            </a:xfrm>
            <a:custGeom>
              <a:avLst/>
              <a:gdLst/>
              <a:ahLst/>
              <a:cxnLst/>
              <a:rect l="l" t="t" r="r" b="b"/>
              <a:pathLst>
                <a:path w="1950" h="6296" extrusionOk="0">
                  <a:moveTo>
                    <a:pt x="715" y="0"/>
                  </a:moveTo>
                  <a:cubicBezTo>
                    <a:pt x="701" y="0"/>
                    <a:pt x="687" y="5"/>
                    <a:pt x="673" y="14"/>
                  </a:cubicBezTo>
                  <a:cubicBezTo>
                    <a:pt x="296" y="215"/>
                    <a:pt x="148" y="660"/>
                    <a:pt x="94" y="1076"/>
                  </a:cubicBezTo>
                  <a:cubicBezTo>
                    <a:pt x="0" y="1709"/>
                    <a:pt x="81" y="2354"/>
                    <a:pt x="189" y="2986"/>
                  </a:cubicBezTo>
                  <a:cubicBezTo>
                    <a:pt x="323" y="3672"/>
                    <a:pt x="497" y="4357"/>
                    <a:pt x="754" y="5003"/>
                  </a:cubicBezTo>
                  <a:cubicBezTo>
                    <a:pt x="915" y="5447"/>
                    <a:pt x="1089" y="5904"/>
                    <a:pt x="1399" y="6267"/>
                  </a:cubicBezTo>
                  <a:cubicBezTo>
                    <a:pt x="1416" y="6287"/>
                    <a:pt x="1435" y="6295"/>
                    <a:pt x="1453" y="6295"/>
                  </a:cubicBezTo>
                  <a:cubicBezTo>
                    <a:pt x="1509" y="6295"/>
                    <a:pt x="1557" y="6220"/>
                    <a:pt x="1507" y="6159"/>
                  </a:cubicBezTo>
                  <a:cubicBezTo>
                    <a:pt x="1211" y="5810"/>
                    <a:pt x="1035" y="5340"/>
                    <a:pt x="874" y="4909"/>
                  </a:cubicBezTo>
                  <a:cubicBezTo>
                    <a:pt x="673" y="4330"/>
                    <a:pt x="511" y="3753"/>
                    <a:pt x="390" y="3147"/>
                  </a:cubicBezTo>
                  <a:cubicBezTo>
                    <a:pt x="269" y="2569"/>
                    <a:pt x="189" y="1964"/>
                    <a:pt x="229" y="1359"/>
                  </a:cubicBezTo>
                  <a:cubicBezTo>
                    <a:pt x="242" y="950"/>
                    <a:pt x="327" y="431"/>
                    <a:pt x="694" y="185"/>
                  </a:cubicBezTo>
                  <a:lnTo>
                    <a:pt x="694" y="185"/>
                  </a:lnTo>
                  <a:cubicBezTo>
                    <a:pt x="1242" y="935"/>
                    <a:pt x="1321" y="1989"/>
                    <a:pt x="1412" y="2878"/>
                  </a:cubicBezTo>
                  <a:cubicBezTo>
                    <a:pt x="1507" y="3900"/>
                    <a:pt x="1788" y="4990"/>
                    <a:pt x="1412" y="5985"/>
                  </a:cubicBezTo>
                  <a:cubicBezTo>
                    <a:pt x="1396" y="6041"/>
                    <a:pt x="1443" y="6079"/>
                    <a:pt x="1492" y="6079"/>
                  </a:cubicBezTo>
                  <a:cubicBezTo>
                    <a:pt x="1524" y="6079"/>
                    <a:pt x="1557" y="6062"/>
                    <a:pt x="1573" y="6025"/>
                  </a:cubicBezTo>
                  <a:cubicBezTo>
                    <a:pt x="1950" y="4990"/>
                    <a:pt x="1668" y="3846"/>
                    <a:pt x="1560" y="2797"/>
                  </a:cubicBezTo>
                  <a:cubicBezTo>
                    <a:pt x="1466" y="1870"/>
                    <a:pt x="1372" y="794"/>
                    <a:pt x="780" y="41"/>
                  </a:cubicBezTo>
                  <a:cubicBezTo>
                    <a:pt x="763" y="15"/>
                    <a:pt x="740" y="0"/>
                    <a:pt x="715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6" name="Google Shape;11616;p29"/>
            <p:cNvSpPr/>
            <p:nvPr/>
          </p:nvSpPr>
          <p:spPr>
            <a:xfrm>
              <a:off x="2849833" y="5034807"/>
              <a:ext cx="332969" cy="86216"/>
            </a:xfrm>
            <a:custGeom>
              <a:avLst/>
              <a:gdLst/>
              <a:ahLst/>
              <a:cxnLst/>
              <a:rect l="l" t="t" r="r" b="b"/>
              <a:pathLst>
                <a:path w="6187" h="1602" extrusionOk="0">
                  <a:moveTo>
                    <a:pt x="1643" y="0"/>
                  </a:moveTo>
                  <a:cubicBezTo>
                    <a:pt x="1314" y="0"/>
                    <a:pt x="982" y="34"/>
                    <a:pt x="646" y="115"/>
                  </a:cubicBezTo>
                  <a:cubicBezTo>
                    <a:pt x="418" y="169"/>
                    <a:pt x="176" y="249"/>
                    <a:pt x="81" y="491"/>
                  </a:cubicBezTo>
                  <a:cubicBezTo>
                    <a:pt x="0" y="721"/>
                    <a:pt x="135" y="922"/>
                    <a:pt x="323" y="1056"/>
                  </a:cubicBezTo>
                  <a:cubicBezTo>
                    <a:pt x="956" y="1513"/>
                    <a:pt x="1937" y="1567"/>
                    <a:pt x="2690" y="1594"/>
                  </a:cubicBezTo>
                  <a:cubicBezTo>
                    <a:pt x="2825" y="1599"/>
                    <a:pt x="2960" y="1601"/>
                    <a:pt x="3096" y="1601"/>
                  </a:cubicBezTo>
                  <a:cubicBezTo>
                    <a:pt x="4090" y="1601"/>
                    <a:pt x="5084" y="1483"/>
                    <a:pt x="6079" y="1460"/>
                  </a:cubicBezTo>
                  <a:cubicBezTo>
                    <a:pt x="6186" y="1460"/>
                    <a:pt x="6186" y="1298"/>
                    <a:pt x="6079" y="1298"/>
                  </a:cubicBezTo>
                  <a:cubicBezTo>
                    <a:pt x="5070" y="1337"/>
                    <a:pt x="4074" y="1448"/>
                    <a:pt x="3066" y="1448"/>
                  </a:cubicBezTo>
                  <a:cubicBezTo>
                    <a:pt x="3012" y="1448"/>
                    <a:pt x="2959" y="1447"/>
                    <a:pt x="2905" y="1447"/>
                  </a:cubicBezTo>
                  <a:cubicBezTo>
                    <a:pt x="2394" y="1433"/>
                    <a:pt x="1870" y="1406"/>
                    <a:pt x="1372" y="1285"/>
                  </a:cubicBezTo>
                  <a:cubicBezTo>
                    <a:pt x="1076" y="1232"/>
                    <a:pt x="203" y="1056"/>
                    <a:pt x="216" y="640"/>
                  </a:cubicBezTo>
                  <a:cubicBezTo>
                    <a:pt x="216" y="223"/>
                    <a:pt x="1076" y="196"/>
                    <a:pt x="1345" y="183"/>
                  </a:cubicBezTo>
                  <a:cubicBezTo>
                    <a:pt x="1497" y="167"/>
                    <a:pt x="1648" y="160"/>
                    <a:pt x="1799" y="160"/>
                  </a:cubicBezTo>
                  <a:cubicBezTo>
                    <a:pt x="2051" y="160"/>
                    <a:pt x="2303" y="181"/>
                    <a:pt x="2555" y="223"/>
                  </a:cubicBezTo>
                  <a:cubicBezTo>
                    <a:pt x="3658" y="384"/>
                    <a:pt x="4694" y="828"/>
                    <a:pt x="5797" y="976"/>
                  </a:cubicBezTo>
                  <a:cubicBezTo>
                    <a:pt x="5802" y="976"/>
                    <a:pt x="5806" y="977"/>
                    <a:pt x="5811" y="977"/>
                  </a:cubicBezTo>
                  <a:cubicBezTo>
                    <a:pt x="5908" y="977"/>
                    <a:pt x="5939" y="841"/>
                    <a:pt x="5837" y="828"/>
                  </a:cubicBezTo>
                  <a:cubicBezTo>
                    <a:pt x="4428" y="632"/>
                    <a:pt x="3064" y="0"/>
                    <a:pt x="1643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7" name="Google Shape;11617;p29"/>
            <p:cNvSpPr/>
            <p:nvPr/>
          </p:nvSpPr>
          <p:spPr>
            <a:xfrm>
              <a:off x="3217459" y="4900371"/>
              <a:ext cx="72438" cy="324466"/>
            </a:xfrm>
            <a:custGeom>
              <a:avLst/>
              <a:gdLst/>
              <a:ahLst/>
              <a:cxnLst/>
              <a:rect l="l" t="t" r="r" b="b"/>
              <a:pathLst>
                <a:path w="1346" h="6029" extrusionOk="0">
                  <a:moveTo>
                    <a:pt x="629" y="151"/>
                  </a:moveTo>
                  <a:cubicBezTo>
                    <a:pt x="653" y="151"/>
                    <a:pt x="676" y="155"/>
                    <a:pt x="700" y="165"/>
                  </a:cubicBezTo>
                  <a:cubicBezTo>
                    <a:pt x="795" y="206"/>
                    <a:pt x="849" y="354"/>
                    <a:pt x="875" y="434"/>
                  </a:cubicBezTo>
                  <a:cubicBezTo>
                    <a:pt x="1211" y="1228"/>
                    <a:pt x="1171" y="2263"/>
                    <a:pt x="1144" y="3111"/>
                  </a:cubicBezTo>
                  <a:cubicBezTo>
                    <a:pt x="1121" y="3954"/>
                    <a:pt x="1034" y="4808"/>
                    <a:pt x="791" y="5617"/>
                  </a:cubicBezTo>
                  <a:lnTo>
                    <a:pt x="791" y="5617"/>
                  </a:lnTo>
                  <a:cubicBezTo>
                    <a:pt x="403" y="4665"/>
                    <a:pt x="257" y="3605"/>
                    <a:pt x="203" y="2573"/>
                  </a:cubicBezTo>
                  <a:cubicBezTo>
                    <a:pt x="189" y="2129"/>
                    <a:pt x="176" y="1659"/>
                    <a:pt x="162" y="1201"/>
                  </a:cubicBezTo>
                  <a:cubicBezTo>
                    <a:pt x="162" y="959"/>
                    <a:pt x="162" y="703"/>
                    <a:pt x="270" y="475"/>
                  </a:cubicBezTo>
                  <a:cubicBezTo>
                    <a:pt x="329" y="369"/>
                    <a:pt x="469" y="151"/>
                    <a:pt x="629" y="151"/>
                  </a:cubicBezTo>
                  <a:close/>
                  <a:moveTo>
                    <a:pt x="616" y="1"/>
                  </a:moveTo>
                  <a:cubicBezTo>
                    <a:pt x="518" y="1"/>
                    <a:pt x="407" y="56"/>
                    <a:pt x="284" y="192"/>
                  </a:cubicBezTo>
                  <a:cubicBezTo>
                    <a:pt x="28" y="475"/>
                    <a:pt x="1" y="838"/>
                    <a:pt x="1" y="1201"/>
                  </a:cubicBezTo>
                  <a:cubicBezTo>
                    <a:pt x="15" y="1632"/>
                    <a:pt x="28" y="2048"/>
                    <a:pt x="42" y="2478"/>
                  </a:cubicBezTo>
                  <a:cubicBezTo>
                    <a:pt x="82" y="3554"/>
                    <a:pt x="230" y="4671"/>
                    <a:pt x="646" y="5666"/>
                  </a:cubicBezTo>
                  <a:cubicBezTo>
                    <a:pt x="663" y="5703"/>
                    <a:pt x="696" y="5719"/>
                    <a:pt x="727" y="5719"/>
                  </a:cubicBezTo>
                  <a:cubicBezTo>
                    <a:pt x="739" y="5719"/>
                    <a:pt x="751" y="5717"/>
                    <a:pt x="762" y="5712"/>
                  </a:cubicBezTo>
                  <a:lnTo>
                    <a:pt x="762" y="5712"/>
                  </a:lnTo>
                  <a:cubicBezTo>
                    <a:pt x="739" y="5787"/>
                    <a:pt x="714" y="5861"/>
                    <a:pt x="687" y="5935"/>
                  </a:cubicBezTo>
                  <a:cubicBezTo>
                    <a:pt x="663" y="5991"/>
                    <a:pt x="711" y="6029"/>
                    <a:pt x="760" y="6029"/>
                  </a:cubicBezTo>
                  <a:cubicBezTo>
                    <a:pt x="792" y="6029"/>
                    <a:pt x="824" y="6012"/>
                    <a:pt x="835" y="5975"/>
                  </a:cubicBezTo>
                  <a:cubicBezTo>
                    <a:pt x="1130" y="5168"/>
                    <a:pt x="1238" y="4307"/>
                    <a:pt x="1292" y="3461"/>
                  </a:cubicBezTo>
                  <a:cubicBezTo>
                    <a:pt x="1333" y="2613"/>
                    <a:pt x="1346" y="1712"/>
                    <a:pt x="1171" y="879"/>
                  </a:cubicBezTo>
                  <a:cubicBezTo>
                    <a:pt x="1110" y="552"/>
                    <a:pt x="925" y="1"/>
                    <a:pt x="616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8" name="Google Shape;11618;p29"/>
            <p:cNvSpPr/>
            <p:nvPr/>
          </p:nvSpPr>
          <p:spPr>
            <a:xfrm>
              <a:off x="3070753" y="5247709"/>
              <a:ext cx="263437" cy="154080"/>
            </a:xfrm>
            <a:custGeom>
              <a:avLst/>
              <a:gdLst/>
              <a:ahLst/>
              <a:cxnLst/>
              <a:rect l="l" t="t" r="r" b="b"/>
              <a:pathLst>
                <a:path w="4895" h="2863" extrusionOk="0">
                  <a:moveTo>
                    <a:pt x="680" y="166"/>
                  </a:moveTo>
                  <a:cubicBezTo>
                    <a:pt x="690" y="166"/>
                    <a:pt x="700" y="166"/>
                    <a:pt x="710" y="166"/>
                  </a:cubicBezTo>
                  <a:cubicBezTo>
                    <a:pt x="1032" y="166"/>
                    <a:pt x="1369" y="315"/>
                    <a:pt x="1665" y="449"/>
                  </a:cubicBezTo>
                  <a:cubicBezTo>
                    <a:pt x="2054" y="638"/>
                    <a:pt x="2418" y="853"/>
                    <a:pt x="2781" y="1095"/>
                  </a:cubicBezTo>
                  <a:cubicBezTo>
                    <a:pt x="3171" y="1350"/>
                    <a:pt x="3548" y="1619"/>
                    <a:pt x="3883" y="1928"/>
                  </a:cubicBezTo>
                  <a:cubicBezTo>
                    <a:pt x="4092" y="2111"/>
                    <a:pt x="4376" y="2344"/>
                    <a:pt x="4480" y="2603"/>
                  </a:cubicBezTo>
                  <a:lnTo>
                    <a:pt x="4480" y="2603"/>
                  </a:lnTo>
                  <a:cubicBezTo>
                    <a:pt x="3258" y="2221"/>
                    <a:pt x="1972" y="1891"/>
                    <a:pt x="912" y="1188"/>
                  </a:cubicBezTo>
                  <a:cubicBezTo>
                    <a:pt x="683" y="1041"/>
                    <a:pt x="387" y="826"/>
                    <a:pt x="333" y="557"/>
                  </a:cubicBezTo>
                  <a:cubicBezTo>
                    <a:pt x="269" y="311"/>
                    <a:pt x="452" y="166"/>
                    <a:pt x="680" y="166"/>
                  </a:cubicBezTo>
                  <a:close/>
                  <a:moveTo>
                    <a:pt x="721" y="1"/>
                  </a:moveTo>
                  <a:cubicBezTo>
                    <a:pt x="238" y="1"/>
                    <a:pt x="0" y="446"/>
                    <a:pt x="306" y="866"/>
                  </a:cubicBezTo>
                  <a:cubicBezTo>
                    <a:pt x="763" y="1498"/>
                    <a:pt x="1719" y="1821"/>
                    <a:pt x="2418" y="2090"/>
                  </a:cubicBezTo>
                  <a:cubicBezTo>
                    <a:pt x="3184" y="2386"/>
                    <a:pt x="3978" y="2601"/>
                    <a:pt x="4771" y="2856"/>
                  </a:cubicBezTo>
                  <a:cubicBezTo>
                    <a:pt x="4781" y="2860"/>
                    <a:pt x="4791" y="2862"/>
                    <a:pt x="4800" y="2862"/>
                  </a:cubicBezTo>
                  <a:cubicBezTo>
                    <a:pt x="4873" y="2862"/>
                    <a:pt x="4895" y="2732"/>
                    <a:pt x="4812" y="2708"/>
                  </a:cubicBezTo>
                  <a:cubicBezTo>
                    <a:pt x="4754" y="2690"/>
                    <a:pt x="4697" y="2671"/>
                    <a:pt x="4639" y="2653"/>
                  </a:cubicBezTo>
                  <a:lnTo>
                    <a:pt x="4639" y="2653"/>
                  </a:lnTo>
                  <a:cubicBezTo>
                    <a:pt x="4652" y="2636"/>
                    <a:pt x="4658" y="2613"/>
                    <a:pt x="4650" y="2587"/>
                  </a:cubicBezTo>
                  <a:cubicBezTo>
                    <a:pt x="4556" y="2332"/>
                    <a:pt x="4328" y="2130"/>
                    <a:pt x="4139" y="1941"/>
                  </a:cubicBezTo>
                  <a:cubicBezTo>
                    <a:pt x="3817" y="1633"/>
                    <a:pt x="3453" y="1364"/>
                    <a:pt x="3076" y="1108"/>
                  </a:cubicBezTo>
                  <a:cubicBezTo>
                    <a:pt x="2431" y="650"/>
                    <a:pt x="1611" y="100"/>
                    <a:pt x="804" y="5"/>
                  </a:cubicBezTo>
                  <a:cubicBezTo>
                    <a:pt x="776" y="2"/>
                    <a:pt x="748" y="1"/>
                    <a:pt x="721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9" name="Google Shape;11619;p29"/>
            <p:cNvSpPr/>
            <p:nvPr/>
          </p:nvSpPr>
          <p:spPr>
            <a:xfrm>
              <a:off x="3348504" y="5152990"/>
              <a:ext cx="105698" cy="358263"/>
            </a:xfrm>
            <a:custGeom>
              <a:avLst/>
              <a:gdLst/>
              <a:ahLst/>
              <a:cxnLst/>
              <a:rect l="l" t="t" r="r" b="b"/>
              <a:pathLst>
                <a:path w="1964" h="6657" extrusionOk="0">
                  <a:moveTo>
                    <a:pt x="1457" y="157"/>
                  </a:moveTo>
                  <a:cubicBezTo>
                    <a:pt x="1601" y="157"/>
                    <a:pt x="1666" y="362"/>
                    <a:pt x="1708" y="528"/>
                  </a:cubicBezTo>
                  <a:cubicBezTo>
                    <a:pt x="1896" y="1496"/>
                    <a:pt x="1627" y="2545"/>
                    <a:pt x="1331" y="3446"/>
                  </a:cubicBezTo>
                  <a:cubicBezTo>
                    <a:pt x="1033" y="4377"/>
                    <a:pt x="650" y="5265"/>
                    <a:pt x="379" y="6196"/>
                  </a:cubicBezTo>
                  <a:lnTo>
                    <a:pt x="379" y="6196"/>
                  </a:lnTo>
                  <a:cubicBezTo>
                    <a:pt x="201" y="5127"/>
                    <a:pt x="177" y="4045"/>
                    <a:pt x="282" y="2975"/>
                  </a:cubicBezTo>
                  <a:cubicBezTo>
                    <a:pt x="350" y="2209"/>
                    <a:pt x="471" y="1496"/>
                    <a:pt x="847" y="824"/>
                  </a:cubicBezTo>
                  <a:cubicBezTo>
                    <a:pt x="969" y="608"/>
                    <a:pt x="1103" y="353"/>
                    <a:pt x="1304" y="219"/>
                  </a:cubicBezTo>
                  <a:cubicBezTo>
                    <a:pt x="1363" y="176"/>
                    <a:pt x="1414" y="157"/>
                    <a:pt x="1457" y="157"/>
                  </a:cubicBezTo>
                  <a:close/>
                  <a:moveTo>
                    <a:pt x="1481" y="1"/>
                  </a:moveTo>
                  <a:cubicBezTo>
                    <a:pt x="1310" y="1"/>
                    <a:pt x="1121" y="148"/>
                    <a:pt x="982" y="327"/>
                  </a:cubicBezTo>
                  <a:cubicBezTo>
                    <a:pt x="565" y="851"/>
                    <a:pt x="309" y="1537"/>
                    <a:pt x="216" y="2195"/>
                  </a:cubicBezTo>
                  <a:cubicBezTo>
                    <a:pt x="13" y="3554"/>
                    <a:pt x="0" y="4939"/>
                    <a:pt x="242" y="6297"/>
                  </a:cubicBezTo>
                  <a:cubicBezTo>
                    <a:pt x="248" y="6335"/>
                    <a:pt x="276" y="6351"/>
                    <a:pt x="307" y="6351"/>
                  </a:cubicBezTo>
                  <a:cubicBezTo>
                    <a:pt x="317" y="6351"/>
                    <a:pt x="327" y="6349"/>
                    <a:pt x="337" y="6346"/>
                  </a:cubicBezTo>
                  <a:lnTo>
                    <a:pt x="337" y="6346"/>
                  </a:lnTo>
                  <a:cubicBezTo>
                    <a:pt x="318" y="6414"/>
                    <a:pt x="300" y="6483"/>
                    <a:pt x="282" y="6552"/>
                  </a:cubicBezTo>
                  <a:cubicBezTo>
                    <a:pt x="266" y="6616"/>
                    <a:pt x="316" y="6656"/>
                    <a:pt x="363" y="6656"/>
                  </a:cubicBezTo>
                  <a:cubicBezTo>
                    <a:pt x="395" y="6656"/>
                    <a:pt x="425" y="6637"/>
                    <a:pt x="431" y="6593"/>
                  </a:cubicBezTo>
                  <a:cubicBezTo>
                    <a:pt x="713" y="5464"/>
                    <a:pt x="1211" y="4401"/>
                    <a:pt x="1560" y="3285"/>
                  </a:cubicBezTo>
                  <a:cubicBezTo>
                    <a:pt x="1722" y="2760"/>
                    <a:pt x="1842" y="2236"/>
                    <a:pt x="1883" y="1684"/>
                  </a:cubicBezTo>
                  <a:cubicBezTo>
                    <a:pt x="1923" y="1241"/>
                    <a:pt x="1964" y="703"/>
                    <a:pt x="1802" y="286"/>
                  </a:cubicBezTo>
                  <a:cubicBezTo>
                    <a:pt x="1723" y="81"/>
                    <a:pt x="1606" y="1"/>
                    <a:pt x="1481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0" name="Google Shape;11620;p29"/>
            <p:cNvSpPr/>
            <p:nvPr/>
          </p:nvSpPr>
          <p:spPr>
            <a:xfrm>
              <a:off x="2355575" y="5608339"/>
              <a:ext cx="1557478" cy="1745624"/>
            </a:xfrm>
            <a:custGeom>
              <a:avLst/>
              <a:gdLst/>
              <a:ahLst/>
              <a:cxnLst/>
              <a:rect l="l" t="t" r="r" b="b"/>
              <a:pathLst>
                <a:path w="28940" h="32436" extrusionOk="0">
                  <a:moveTo>
                    <a:pt x="25133" y="1"/>
                  </a:moveTo>
                  <a:cubicBezTo>
                    <a:pt x="17065" y="566"/>
                    <a:pt x="8189" y="2651"/>
                    <a:pt x="228" y="3766"/>
                  </a:cubicBezTo>
                  <a:cubicBezTo>
                    <a:pt x="0" y="12709"/>
                    <a:pt x="578" y="23468"/>
                    <a:pt x="915" y="32262"/>
                  </a:cubicBezTo>
                  <a:cubicBezTo>
                    <a:pt x="1425" y="32381"/>
                    <a:pt x="2529" y="32436"/>
                    <a:pt x="4016" y="32436"/>
                  </a:cubicBezTo>
                  <a:cubicBezTo>
                    <a:pt x="11266" y="32436"/>
                    <a:pt x="27602" y="31142"/>
                    <a:pt x="28361" y="29747"/>
                  </a:cubicBezTo>
                  <a:cubicBezTo>
                    <a:pt x="28940" y="28348"/>
                    <a:pt x="26411" y="5730"/>
                    <a:pt x="25133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1" name="Google Shape;11621;p29"/>
            <p:cNvSpPr/>
            <p:nvPr/>
          </p:nvSpPr>
          <p:spPr>
            <a:xfrm>
              <a:off x="2766631" y="5722002"/>
              <a:ext cx="176629" cy="1653058"/>
            </a:xfrm>
            <a:custGeom>
              <a:avLst/>
              <a:gdLst/>
              <a:ahLst/>
              <a:cxnLst/>
              <a:rect l="l" t="t" r="r" b="b"/>
              <a:pathLst>
                <a:path w="3282" h="30716" extrusionOk="0">
                  <a:moveTo>
                    <a:pt x="81" y="1"/>
                  </a:moveTo>
                  <a:cubicBezTo>
                    <a:pt x="41" y="1"/>
                    <a:pt x="0" y="28"/>
                    <a:pt x="0" y="81"/>
                  </a:cubicBezTo>
                  <a:cubicBezTo>
                    <a:pt x="0" y="1009"/>
                    <a:pt x="162" y="1923"/>
                    <a:pt x="269" y="2852"/>
                  </a:cubicBezTo>
                  <a:cubicBezTo>
                    <a:pt x="390" y="3806"/>
                    <a:pt x="524" y="4774"/>
                    <a:pt x="659" y="5742"/>
                  </a:cubicBezTo>
                  <a:cubicBezTo>
                    <a:pt x="942" y="7800"/>
                    <a:pt x="1224" y="9871"/>
                    <a:pt x="1439" y="11942"/>
                  </a:cubicBezTo>
                  <a:cubicBezTo>
                    <a:pt x="1641" y="13932"/>
                    <a:pt x="1802" y="15936"/>
                    <a:pt x="2030" y="17940"/>
                  </a:cubicBezTo>
                  <a:cubicBezTo>
                    <a:pt x="2260" y="19930"/>
                    <a:pt x="2515" y="21933"/>
                    <a:pt x="2717" y="23937"/>
                  </a:cubicBezTo>
                  <a:cubicBezTo>
                    <a:pt x="2945" y="26156"/>
                    <a:pt x="3120" y="28402"/>
                    <a:pt x="3120" y="30634"/>
                  </a:cubicBezTo>
                  <a:cubicBezTo>
                    <a:pt x="3120" y="30688"/>
                    <a:pt x="3161" y="30715"/>
                    <a:pt x="3201" y="30715"/>
                  </a:cubicBezTo>
                  <a:cubicBezTo>
                    <a:pt x="3241" y="30715"/>
                    <a:pt x="3282" y="30688"/>
                    <a:pt x="3282" y="30634"/>
                  </a:cubicBezTo>
                  <a:cubicBezTo>
                    <a:pt x="3268" y="26586"/>
                    <a:pt x="2730" y="22566"/>
                    <a:pt x="2260" y="18544"/>
                  </a:cubicBezTo>
                  <a:cubicBezTo>
                    <a:pt x="2030" y="16554"/>
                    <a:pt x="1856" y="14551"/>
                    <a:pt x="1668" y="12561"/>
                  </a:cubicBezTo>
                  <a:cubicBezTo>
                    <a:pt x="1466" y="10571"/>
                    <a:pt x="1211" y="8593"/>
                    <a:pt x="942" y="6617"/>
                  </a:cubicBezTo>
                  <a:cubicBezTo>
                    <a:pt x="780" y="5473"/>
                    <a:pt x="632" y="4344"/>
                    <a:pt x="485" y="3214"/>
                  </a:cubicBezTo>
                  <a:cubicBezTo>
                    <a:pt x="350" y="2179"/>
                    <a:pt x="162" y="1130"/>
                    <a:pt x="162" y="81"/>
                  </a:cubicBezTo>
                  <a:cubicBezTo>
                    <a:pt x="162" y="28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2" name="Google Shape;11622;p29"/>
            <p:cNvSpPr/>
            <p:nvPr/>
          </p:nvSpPr>
          <p:spPr>
            <a:xfrm>
              <a:off x="2380869" y="6640342"/>
              <a:ext cx="1482242" cy="151389"/>
            </a:xfrm>
            <a:custGeom>
              <a:avLst/>
              <a:gdLst/>
              <a:ahLst/>
              <a:cxnLst/>
              <a:rect l="l" t="t" r="r" b="b"/>
              <a:pathLst>
                <a:path w="27542" h="2813" extrusionOk="0">
                  <a:moveTo>
                    <a:pt x="27446" y="0"/>
                  </a:moveTo>
                  <a:cubicBezTo>
                    <a:pt x="27442" y="0"/>
                    <a:pt x="27438" y="1"/>
                    <a:pt x="27434" y="1"/>
                  </a:cubicBezTo>
                  <a:cubicBezTo>
                    <a:pt x="19998" y="849"/>
                    <a:pt x="12548" y="1494"/>
                    <a:pt x="5110" y="2180"/>
                  </a:cubicBezTo>
                  <a:cubicBezTo>
                    <a:pt x="3443" y="2328"/>
                    <a:pt x="1775" y="2490"/>
                    <a:pt x="108" y="2651"/>
                  </a:cubicBezTo>
                  <a:cubicBezTo>
                    <a:pt x="4" y="2663"/>
                    <a:pt x="0" y="2813"/>
                    <a:pt x="96" y="2813"/>
                  </a:cubicBezTo>
                  <a:cubicBezTo>
                    <a:pt x="100" y="2813"/>
                    <a:pt x="104" y="2813"/>
                    <a:pt x="108" y="2812"/>
                  </a:cubicBezTo>
                  <a:cubicBezTo>
                    <a:pt x="6993" y="2126"/>
                    <a:pt x="13892" y="1575"/>
                    <a:pt x="20778" y="876"/>
                  </a:cubicBezTo>
                  <a:cubicBezTo>
                    <a:pt x="22996" y="647"/>
                    <a:pt x="25215" y="419"/>
                    <a:pt x="27434" y="163"/>
                  </a:cubicBezTo>
                  <a:cubicBezTo>
                    <a:pt x="27537" y="150"/>
                    <a:pt x="27541" y="0"/>
                    <a:pt x="27446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3" name="Google Shape;11623;p29"/>
            <p:cNvSpPr/>
            <p:nvPr/>
          </p:nvSpPr>
          <p:spPr>
            <a:xfrm>
              <a:off x="2487266" y="5300073"/>
              <a:ext cx="302401" cy="449107"/>
            </a:xfrm>
            <a:custGeom>
              <a:avLst/>
              <a:gdLst/>
              <a:ahLst/>
              <a:cxnLst/>
              <a:rect l="l" t="t" r="r" b="b"/>
              <a:pathLst>
                <a:path w="5619" h="8345" extrusionOk="0">
                  <a:moveTo>
                    <a:pt x="781" y="0"/>
                  </a:moveTo>
                  <a:cubicBezTo>
                    <a:pt x="740" y="0"/>
                    <a:pt x="713" y="27"/>
                    <a:pt x="700" y="54"/>
                  </a:cubicBezTo>
                  <a:cubicBezTo>
                    <a:pt x="1" y="2784"/>
                    <a:pt x="2314" y="4788"/>
                    <a:pt x="3994" y="6563"/>
                  </a:cubicBezTo>
                  <a:cubicBezTo>
                    <a:pt x="4519" y="7115"/>
                    <a:pt x="5030" y="7679"/>
                    <a:pt x="5433" y="8311"/>
                  </a:cubicBezTo>
                  <a:cubicBezTo>
                    <a:pt x="5453" y="8334"/>
                    <a:pt x="5478" y="8344"/>
                    <a:pt x="5503" y="8344"/>
                  </a:cubicBezTo>
                  <a:cubicBezTo>
                    <a:pt x="5563" y="8344"/>
                    <a:pt x="5619" y="8287"/>
                    <a:pt x="5581" y="8230"/>
                  </a:cubicBezTo>
                  <a:cubicBezTo>
                    <a:pt x="4869" y="7127"/>
                    <a:pt x="3874" y="6227"/>
                    <a:pt x="2986" y="5272"/>
                  </a:cubicBezTo>
                  <a:cubicBezTo>
                    <a:pt x="2072" y="4317"/>
                    <a:pt x="1116" y="3228"/>
                    <a:pt x="820" y="1897"/>
                  </a:cubicBezTo>
                  <a:cubicBezTo>
                    <a:pt x="740" y="1574"/>
                    <a:pt x="713" y="1237"/>
                    <a:pt x="727" y="915"/>
                  </a:cubicBezTo>
                  <a:cubicBezTo>
                    <a:pt x="740" y="740"/>
                    <a:pt x="754" y="565"/>
                    <a:pt x="793" y="391"/>
                  </a:cubicBezTo>
                  <a:cubicBezTo>
                    <a:pt x="824" y="228"/>
                    <a:pt x="817" y="173"/>
                    <a:pt x="904" y="173"/>
                  </a:cubicBezTo>
                  <a:cubicBezTo>
                    <a:pt x="932" y="173"/>
                    <a:pt x="970" y="179"/>
                    <a:pt x="1023" y="188"/>
                  </a:cubicBezTo>
                  <a:cubicBezTo>
                    <a:pt x="1520" y="283"/>
                    <a:pt x="1937" y="592"/>
                    <a:pt x="2300" y="942"/>
                  </a:cubicBezTo>
                  <a:cubicBezTo>
                    <a:pt x="3174" y="1816"/>
                    <a:pt x="3725" y="3012"/>
                    <a:pt x="4182" y="4156"/>
                  </a:cubicBezTo>
                  <a:cubicBezTo>
                    <a:pt x="4666" y="5313"/>
                    <a:pt x="5030" y="6523"/>
                    <a:pt x="5433" y="7719"/>
                  </a:cubicBezTo>
                  <a:cubicBezTo>
                    <a:pt x="5444" y="7756"/>
                    <a:pt x="5474" y="7772"/>
                    <a:pt x="5506" y="7772"/>
                  </a:cubicBezTo>
                  <a:cubicBezTo>
                    <a:pt x="5555" y="7772"/>
                    <a:pt x="5606" y="7731"/>
                    <a:pt x="5581" y="7665"/>
                  </a:cubicBezTo>
                  <a:cubicBezTo>
                    <a:pt x="5191" y="6482"/>
                    <a:pt x="4828" y="5272"/>
                    <a:pt x="4344" y="4102"/>
                  </a:cubicBezTo>
                  <a:cubicBezTo>
                    <a:pt x="3847" y="2905"/>
                    <a:pt x="3268" y="1614"/>
                    <a:pt x="2300" y="713"/>
                  </a:cubicBezTo>
                  <a:cubicBezTo>
                    <a:pt x="1869" y="323"/>
                    <a:pt x="1358" y="41"/>
                    <a:pt x="78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4" name="Google Shape;11624;p29"/>
            <p:cNvSpPr/>
            <p:nvPr/>
          </p:nvSpPr>
          <p:spPr>
            <a:xfrm>
              <a:off x="2717389" y="5198197"/>
              <a:ext cx="125233" cy="532470"/>
            </a:xfrm>
            <a:custGeom>
              <a:avLst/>
              <a:gdLst/>
              <a:ahLst/>
              <a:cxnLst/>
              <a:rect l="l" t="t" r="r" b="b"/>
              <a:pathLst>
                <a:path w="2327" h="9894" extrusionOk="0">
                  <a:moveTo>
                    <a:pt x="1332" y="1"/>
                  </a:moveTo>
                  <a:cubicBezTo>
                    <a:pt x="1214" y="1"/>
                    <a:pt x="1081" y="44"/>
                    <a:pt x="928" y="145"/>
                  </a:cubicBezTo>
                  <a:cubicBezTo>
                    <a:pt x="417" y="482"/>
                    <a:pt x="216" y="1100"/>
                    <a:pt x="135" y="1665"/>
                  </a:cubicBezTo>
                  <a:cubicBezTo>
                    <a:pt x="1" y="2499"/>
                    <a:pt x="82" y="3360"/>
                    <a:pt x="189" y="4193"/>
                  </a:cubicBezTo>
                  <a:cubicBezTo>
                    <a:pt x="324" y="5215"/>
                    <a:pt x="539" y="6237"/>
                    <a:pt x="767" y="7245"/>
                  </a:cubicBezTo>
                  <a:cubicBezTo>
                    <a:pt x="942" y="8025"/>
                    <a:pt x="1170" y="8792"/>
                    <a:pt x="1265" y="9585"/>
                  </a:cubicBezTo>
                  <a:cubicBezTo>
                    <a:pt x="1272" y="9634"/>
                    <a:pt x="1318" y="9661"/>
                    <a:pt x="1359" y="9661"/>
                  </a:cubicBezTo>
                  <a:cubicBezTo>
                    <a:pt x="1398" y="9661"/>
                    <a:pt x="1433" y="9637"/>
                    <a:pt x="1426" y="9585"/>
                  </a:cubicBezTo>
                  <a:cubicBezTo>
                    <a:pt x="1238" y="8147"/>
                    <a:pt x="794" y="6734"/>
                    <a:pt x="525" y="5296"/>
                  </a:cubicBezTo>
                  <a:cubicBezTo>
                    <a:pt x="378" y="4435"/>
                    <a:pt x="243" y="3575"/>
                    <a:pt x="229" y="2700"/>
                  </a:cubicBezTo>
                  <a:cubicBezTo>
                    <a:pt x="216" y="2015"/>
                    <a:pt x="256" y="1235"/>
                    <a:pt x="646" y="656"/>
                  </a:cubicBezTo>
                  <a:cubicBezTo>
                    <a:pt x="776" y="447"/>
                    <a:pt x="1062" y="162"/>
                    <a:pt x="1327" y="162"/>
                  </a:cubicBezTo>
                  <a:cubicBezTo>
                    <a:pt x="1419" y="162"/>
                    <a:pt x="1508" y="196"/>
                    <a:pt x="1588" y="279"/>
                  </a:cubicBezTo>
                  <a:cubicBezTo>
                    <a:pt x="1884" y="589"/>
                    <a:pt x="1937" y="1154"/>
                    <a:pt x="1977" y="1544"/>
                  </a:cubicBezTo>
                  <a:cubicBezTo>
                    <a:pt x="2153" y="2983"/>
                    <a:pt x="2045" y="4475"/>
                    <a:pt x="1911" y="5927"/>
                  </a:cubicBezTo>
                  <a:cubicBezTo>
                    <a:pt x="1803" y="7206"/>
                    <a:pt x="1695" y="8536"/>
                    <a:pt x="1386" y="9787"/>
                  </a:cubicBezTo>
                  <a:cubicBezTo>
                    <a:pt x="1369" y="9853"/>
                    <a:pt x="1423" y="9894"/>
                    <a:pt x="1471" y="9894"/>
                  </a:cubicBezTo>
                  <a:cubicBezTo>
                    <a:pt x="1501" y="9894"/>
                    <a:pt x="1529" y="9878"/>
                    <a:pt x="1534" y="9841"/>
                  </a:cubicBezTo>
                  <a:cubicBezTo>
                    <a:pt x="1816" y="8685"/>
                    <a:pt x="1923" y="7474"/>
                    <a:pt x="2031" y="6304"/>
                  </a:cubicBezTo>
                  <a:cubicBezTo>
                    <a:pt x="2192" y="4744"/>
                    <a:pt x="2327" y="3144"/>
                    <a:pt x="2153" y="1584"/>
                  </a:cubicBezTo>
                  <a:cubicBezTo>
                    <a:pt x="2096" y="1091"/>
                    <a:pt x="1919" y="1"/>
                    <a:pt x="1332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5" name="Google Shape;11625;p29"/>
            <p:cNvSpPr/>
            <p:nvPr/>
          </p:nvSpPr>
          <p:spPr>
            <a:xfrm>
              <a:off x="2796446" y="5353891"/>
              <a:ext cx="258270" cy="407614"/>
            </a:xfrm>
            <a:custGeom>
              <a:avLst/>
              <a:gdLst/>
              <a:ahLst/>
              <a:cxnLst/>
              <a:rect l="l" t="t" r="r" b="b"/>
              <a:pathLst>
                <a:path w="4799" h="7574" extrusionOk="0">
                  <a:moveTo>
                    <a:pt x="3639" y="0"/>
                  </a:moveTo>
                  <a:cubicBezTo>
                    <a:pt x="3186" y="0"/>
                    <a:pt x="2791" y="296"/>
                    <a:pt x="2486" y="614"/>
                  </a:cubicBezTo>
                  <a:cubicBezTo>
                    <a:pt x="1988" y="1139"/>
                    <a:pt x="1625" y="1797"/>
                    <a:pt x="1329" y="2443"/>
                  </a:cubicBezTo>
                  <a:cubicBezTo>
                    <a:pt x="939" y="3264"/>
                    <a:pt x="630" y="4124"/>
                    <a:pt x="388" y="4998"/>
                  </a:cubicBezTo>
                  <a:cubicBezTo>
                    <a:pt x="212" y="5616"/>
                    <a:pt x="38" y="6276"/>
                    <a:pt x="24" y="6921"/>
                  </a:cubicBezTo>
                  <a:cubicBezTo>
                    <a:pt x="24" y="6975"/>
                    <a:pt x="64" y="7002"/>
                    <a:pt x="105" y="7002"/>
                  </a:cubicBezTo>
                  <a:cubicBezTo>
                    <a:pt x="145" y="7002"/>
                    <a:pt x="186" y="6975"/>
                    <a:pt x="186" y="6921"/>
                  </a:cubicBezTo>
                  <a:cubicBezTo>
                    <a:pt x="200" y="6396"/>
                    <a:pt x="320" y="5858"/>
                    <a:pt x="454" y="5347"/>
                  </a:cubicBezTo>
                  <a:cubicBezTo>
                    <a:pt x="643" y="4635"/>
                    <a:pt x="872" y="3936"/>
                    <a:pt x="1141" y="3250"/>
                  </a:cubicBezTo>
                  <a:cubicBezTo>
                    <a:pt x="1423" y="2550"/>
                    <a:pt x="1759" y="1865"/>
                    <a:pt x="2190" y="1246"/>
                  </a:cubicBezTo>
                  <a:cubicBezTo>
                    <a:pt x="2486" y="802"/>
                    <a:pt x="2916" y="291"/>
                    <a:pt x="3467" y="184"/>
                  </a:cubicBezTo>
                  <a:cubicBezTo>
                    <a:pt x="3526" y="172"/>
                    <a:pt x="3586" y="166"/>
                    <a:pt x="3648" y="166"/>
                  </a:cubicBezTo>
                  <a:cubicBezTo>
                    <a:pt x="4008" y="166"/>
                    <a:pt x="4388" y="364"/>
                    <a:pt x="4503" y="709"/>
                  </a:cubicBezTo>
                  <a:cubicBezTo>
                    <a:pt x="4650" y="1125"/>
                    <a:pt x="4462" y="1609"/>
                    <a:pt x="4288" y="1986"/>
                  </a:cubicBezTo>
                  <a:cubicBezTo>
                    <a:pt x="3763" y="3156"/>
                    <a:pt x="2902" y="4178"/>
                    <a:pt x="2082" y="5146"/>
                  </a:cubicBezTo>
                  <a:cubicBezTo>
                    <a:pt x="1652" y="5643"/>
                    <a:pt x="1208" y="6141"/>
                    <a:pt x="750" y="6638"/>
                  </a:cubicBezTo>
                  <a:cubicBezTo>
                    <a:pt x="508" y="6894"/>
                    <a:pt x="239" y="7163"/>
                    <a:pt x="38" y="7459"/>
                  </a:cubicBezTo>
                  <a:cubicBezTo>
                    <a:pt x="0" y="7516"/>
                    <a:pt x="56" y="7573"/>
                    <a:pt x="111" y="7573"/>
                  </a:cubicBezTo>
                  <a:cubicBezTo>
                    <a:pt x="134" y="7573"/>
                    <a:pt x="157" y="7564"/>
                    <a:pt x="173" y="7540"/>
                  </a:cubicBezTo>
                  <a:cubicBezTo>
                    <a:pt x="388" y="7244"/>
                    <a:pt x="657" y="6988"/>
                    <a:pt x="899" y="6719"/>
                  </a:cubicBezTo>
                  <a:cubicBezTo>
                    <a:pt x="1329" y="6249"/>
                    <a:pt x="1745" y="5778"/>
                    <a:pt x="2149" y="5308"/>
                  </a:cubicBezTo>
                  <a:cubicBezTo>
                    <a:pt x="3024" y="4286"/>
                    <a:pt x="3951" y="3196"/>
                    <a:pt x="4476" y="1959"/>
                  </a:cubicBezTo>
                  <a:cubicBezTo>
                    <a:pt x="4637" y="1569"/>
                    <a:pt x="4799" y="1098"/>
                    <a:pt x="4664" y="682"/>
                  </a:cubicBezTo>
                  <a:cubicBezTo>
                    <a:pt x="4543" y="291"/>
                    <a:pt x="4166" y="63"/>
                    <a:pt x="3777" y="9"/>
                  </a:cubicBezTo>
                  <a:cubicBezTo>
                    <a:pt x="3730" y="3"/>
                    <a:pt x="3685" y="0"/>
                    <a:pt x="3639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6" name="Google Shape;11626;p29"/>
            <p:cNvSpPr/>
            <p:nvPr/>
          </p:nvSpPr>
          <p:spPr>
            <a:xfrm>
              <a:off x="2375810" y="5550916"/>
              <a:ext cx="426073" cy="185778"/>
            </a:xfrm>
            <a:custGeom>
              <a:avLst/>
              <a:gdLst/>
              <a:ahLst/>
              <a:cxnLst/>
              <a:rect l="l" t="t" r="r" b="b"/>
              <a:pathLst>
                <a:path w="7917" h="3452" extrusionOk="0">
                  <a:moveTo>
                    <a:pt x="762" y="156"/>
                  </a:moveTo>
                  <a:cubicBezTo>
                    <a:pt x="887" y="156"/>
                    <a:pt x="1007" y="170"/>
                    <a:pt x="1089" y="180"/>
                  </a:cubicBezTo>
                  <a:cubicBezTo>
                    <a:pt x="1923" y="248"/>
                    <a:pt x="2798" y="517"/>
                    <a:pt x="3578" y="840"/>
                  </a:cubicBezTo>
                  <a:cubicBezTo>
                    <a:pt x="4223" y="1109"/>
                    <a:pt x="4828" y="1444"/>
                    <a:pt x="5407" y="1848"/>
                  </a:cubicBezTo>
                  <a:cubicBezTo>
                    <a:pt x="6129" y="2355"/>
                    <a:pt x="6816" y="2899"/>
                    <a:pt x="7626" y="3263"/>
                  </a:cubicBezTo>
                  <a:lnTo>
                    <a:pt x="7626" y="3263"/>
                  </a:lnTo>
                  <a:cubicBezTo>
                    <a:pt x="6481" y="3060"/>
                    <a:pt x="5326" y="2951"/>
                    <a:pt x="4182" y="2722"/>
                  </a:cubicBezTo>
                  <a:cubicBezTo>
                    <a:pt x="3053" y="2507"/>
                    <a:pt x="1668" y="2224"/>
                    <a:pt x="834" y="1364"/>
                  </a:cubicBezTo>
                  <a:cubicBezTo>
                    <a:pt x="646" y="1175"/>
                    <a:pt x="108" y="652"/>
                    <a:pt x="270" y="342"/>
                  </a:cubicBezTo>
                  <a:cubicBezTo>
                    <a:pt x="352" y="193"/>
                    <a:pt x="563" y="156"/>
                    <a:pt x="762" y="156"/>
                  </a:cubicBezTo>
                  <a:close/>
                  <a:moveTo>
                    <a:pt x="759" y="1"/>
                  </a:moveTo>
                  <a:cubicBezTo>
                    <a:pt x="554" y="1"/>
                    <a:pt x="343" y="34"/>
                    <a:pt x="202" y="167"/>
                  </a:cubicBezTo>
                  <a:cubicBezTo>
                    <a:pt x="1" y="369"/>
                    <a:pt x="121" y="664"/>
                    <a:pt x="243" y="880"/>
                  </a:cubicBezTo>
                  <a:cubicBezTo>
                    <a:pt x="874" y="1943"/>
                    <a:pt x="2058" y="2373"/>
                    <a:pt x="3201" y="2669"/>
                  </a:cubicBezTo>
                  <a:cubicBezTo>
                    <a:pt x="4707" y="3058"/>
                    <a:pt x="6267" y="3166"/>
                    <a:pt x="7786" y="3449"/>
                  </a:cubicBezTo>
                  <a:cubicBezTo>
                    <a:pt x="7795" y="3451"/>
                    <a:pt x="7802" y="3452"/>
                    <a:pt x="7810" y="3452"/>
                  </a:cubicBezTo>
                  <a:cubicBezTo>
                    <a:pt x="7886" y="3452"/>
                    <a:pt x="7917" y="3352"/>
                    <a:pt x="7864" y="3314"/>
                  </a:cubicBezTo>
                  <a:lnTo>
                    <a:pt x="7864" y="3314"/>
                  </a:lnTo>
                  <a:cubicBezTo>
                    <a:pt x="7903" y="3281"/>
                    <a:pt x="7913" y="3218"/>
                    <a:pt x="7854" y="3193"/>
                  </a:cubicBezTo>
                  <a:cubicBezTo>
                    <a:pt x="7006" y="2830"/>
                    <a:pt x="6280" y="2265"/>
                    <a:pt x="5527" y="1740"/>
                  </a:cubicBezTo>
                  <a:cubicBezTo>
                    <a:pt x="4949" y="1337"/>
                    <a:pt x="4358" y="1001"/>
                    <a:pt x="3712" y="732"/>
                  </a:cubicBezTo>
                  <a:cubicBezTo>
                    <a:pt x="2891" y="369"/>
                    <a:pt x="1964" y="87"/>
                    <a:pt x="1062" y="19"/>
                  </a:cubicBezTo>
                  <a:cubicBezTo>
                    <a:pt x="970" y="10"/>
                    <a:pt x="866" y="1"/>
                    <a:pt x="759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7" name="Google Shape;11627;p29"/>
            <p:cNvSpPr/>
            <p:nvPr/>
          </p:nvSpPr>
          <p:spPr>
            <a:xfrm>
              <a:off x="2442436" y="6168848"/>
              <a:ext cx="86754" cy="83363"/>
            </a:xfrm>
            <a:custGeom>
              <a:avLst/>
              <a:gdLst/>
              <a:ahLst/>
              <a:cxnLst/>
              <a:rect l="l" t="t" r="r" b="b"/>
              <a:pathLst>
                <a:path w="1612" h="1549" extrusionOk="0">
                  <a:moveTo>
                    <a:pt x="119" y="0"/>
                  </a:moveTo>
                  <a:cubicBezTo>
                    <a:pt x="55" y="0"/>
                    <a:pt x="1" y="80"/>
                    <a:pt x="54" y="143"/>
                  </a:cubicBezTo>
                  <a:cubicBezTo>
                    <a:pt x="524" y="600"/>
                    <a:pt x="981" y="1057"/>
                    <a:pt x="1438" y="1527"/>
                  </a:cubicBezTo>
                  <a:cubicBezTo>
                    <a:pt x="1456" y="1542"/>
                    <a:pt x="1475" y="1549"/>
                    <a:pt x="1494" y="1549"/>
                  </a:cubicBezTo>
                  <a:cubicBezTo>
                    <a:pt x="1558" y="1549"/>
                    <a:pt x="1612" y="1470"/>
                    <a:pt x="1560" y="1407"/>
                  </a:cubicBezTo>
                  <a:cubicBezTo>
                    <a:pt x="1089" y="950"/>
                    <a:pt x="631" y="492"/>
                    <a:pt x="174" y="21"/>
                  </a:cubicBezTo>
                  <a:cubicBezTo>
                    <a:pt x="156" y="7"/>
                    <a:pt x="137" y="0"/>
                    <a:pt x="119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8" name="Google Shape;11628;p29"/>
            <p:cNvSpPr/>
            <p:nvPr/>
          </p:nvSpPr>
          <p:spPr>
            <a:xfrm>
              <a:off x="2692041" y="6231330"/>
              <a:ext cx="8772" cy="82717"/>
            </a:xfrm>
            <a:custGeom>
              <a:avLst/>
              <a:gdLst/>
              <a:ahLst/>
              <a:cxnLst/>
              <a:rect l="l" t="t" r="r" b="b"/>
              <a:pathLst>
                <a:path w="163" h="1537" extrusionOk="0">
                  <a:moveTo>
                    <a:pt x="81" y="0"/>
                  </a:moveTo>
                  <a:cubicBezTo>
                    <a:pt x="41" y="0"/>
                    <a:pt x="1" y="24"/>
                    <a:pt x="1" y="71"/>
                  </a:cubicBezTo>
                  <a:lnTo>
                    <a:pt x="1" y="1456"/>
                  </a:lnTo>
                  <a:cubicBezTo>
                    <a:pt x="1" y="1510"/>
                    <a:pt x="41" y="1537"/>
                    <a:pt x="81" y="1537"/>
                  </a:cubicBezTo>
                  <a:cubicBezTo>
                    <a:pt x="122" y="1537"/>
                    <a:pt x="162" y="1510"/>
                    <a:pt x="162" y="1456"/>
                  </a:cubicBezTo>
                  <a:lnTo>
                    <a:pt x="162" y="71"/>
                  </a:lnTo>
                  <a:cubicBezTo>
                    <a:pt x="162" y="24"/>
                    <a:pt x="122" y="0"/>
                    <a:pt x="8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9" name="Google Shape;11629;p29"/>
            <p:cNvSpPr/>
            <p:nvPr/>
          </p:nvSpPr>
          <p:spPr>
            <a:xfrm>
              <a:off x="2442436" y="6417054"/>
              <a:ext cx="74268" cy="70716"/>
            </a:xfrm>
            <a:custGeom>
              <a:avLst/>
              <a:gdLst/>
              <a:ahLst/>
              <a:cxnLst/>
              <a:rect l="l" t="t" r="r" b="b"/>
              <a:pathLst>
                <a:path w="1380" h="1314" extrusionOk="0">
                  <a:moveTo>
                    <a:pt x="119" y="1"/>
                  </a:moveTo>
                  <a:cubicBezTo>
                    <a:pt x="54" y="1"/>
                    <a:pt x="1" y="80"/>
                    <a:pt x="54" y="143"/>
                  </a:cubicBezTo>
                  <a:cubicBezTo>
                    <a:pt x="443" y="519"/>
                    <a:pt x="820" y="910"/>
                    <a:pt x="1210" y="1286"/>
                  </a:cubicBezTo>
                  <a:cubicBezTo>
                    <a:pt x="1226" y="1305"/>
                    <a:pt x="1244" y="1313"/>
                    <a:pt x="1263" y="1313"/>
                  </a:cubicBezTo>
                  <a:cubicBezTo>
                    <a:pt x="1323" y="1313"/>
                    <a:pt x="1380" y="1230"/>
                    <a:pt x="1318" y="1179"/>
                  </a:cubicBezTo>
                  <a:cubicBezTo>
                    <a:pt x="941" y="788"/>
                    <a:pt x="551" y="412"/>
                    <a:pt x="174" y="22"/>
                  </a:cubicBezTo>
                  <a:cubicBezTo>
                    <a:pt x="156" y="7"/>
                    <a:pt x="137" y="1"/>
                    <a:pt x="119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0" name="Google Shape;11630;p29"/>
            <p:cNvSpPr/>
            <p:nvPr/>
          </p:nvSpPr>
          <p:spPr>
            <a:xfrm>
              <a:off x="2616212" y="6491645"/>
              <a:ext cx="61944" cy="58338"/>
            </a:xfrm>
            <a:custGeom>
              <a:avLst/>
              <a:gdLst/>
              <a:ahLst/>
              <a:cxnLst/>
              <a:rect l="l" t="t" r="r" b="b"/>
              <a:pathLst>
                <a:path w="1151" h="1084" extrusionOk="0">
                  <a:moveTo>
                    <a:pt x="1029" y="0"/>
                  </a:moveTo>
                  <a:cubicBezTo>
                    <a:pt x="1012" y="0"/>
                    <a:pt x="994" y="6"/>
                    <a:pt x="979" y="21"/>
                  </a:cubicBezTo>
                  <a:lnTo>
                    <a:pt x="52" y="949"/>
                  </a:lnTo>
                  <a:cubicBezTo>
                    <a:pt x="0" y="1000"/>
                    <a:pt x="51" y="1084"/>
                    <a:pt x="114" y="1084"/>
                  </a:cubicBezTo>
                  <a:cubicBezTo>
                    <a:pt x="133" y="1084"/>
                    <a:pt x="154" y="1076"/>
                    <a:pt x="173" y="1057"/>
                  </a:cubicBezTo>
                  <a:lnTo>
                    <a:pt x="1087" y="142"/>
                  </a:lnTo>
                  <a:cubicBezTo>
                    <a:pt x="1150" y="79"/>
                    <a:pt x="1090" y="0"/>
                    <a:pt x="1029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1" name="Google Shape;11631;p29"/>
            <p:cNvSpPr/>
            <p:nvPr/>
          </p:nvSpPr>
          <p:spPr>
            <a:xfrm>
              <a:off x="2988359" y="6497834"/>
              <a:ext cx="68241" cy="64420"/>
            </a:xfrm>
            <a:custGeom>
              <a:avLst/>
              <a:gdLst/>
              <a:ahLst/>
              <a:cxnLst/>
              <a:rect l="l" t="t" r="r" b="b"/>
              <a:pathLst>
                <a:path w="1268" h="1197" extrusionOk="0">
                  <a:moveTo>
                    <a:pt x="117" y="1"/>
                  </a:moveTo>
                  <a:cubicBezTo>
                    <a:pt x="57" y="1"/>
                    <a:pt x="0" y="83"/>
                    <a:pt x="62" y="135"/>
                  </a:cubicBezTo>
                  <a:cubicBezTo>
                    <a:pt x="412" y="485"/>
                    <a:pt x="749" y="834"/>
                    <a:pt x="1098" y="1170"/>
                  </a:cubicBezTo>
                  <a:cubicBezTo>
                    <a:pt x="1114" y="1189"/>
                    <a:pt x="1133" y="1197"/>
                    <a:pt x="1151" y="1197"/>
                  </a:cubicBezTo>
                  <a:cubicBezTo>
                    <a:pt x="1211" y="1197"/>
                    <a:pt x="1267" y="1114"/>
                    <a:pt x="1206" y="1062"/>
                  </a:cubicBezTo>
                  <a:cubicBezTo>
                    <a:pt x="869" y="713"/>
                    <a:pt x="519" y="363"/>
                    <a:pt x="170" y="27"/>
                  </a:cubicBezTo>
                  <a:cubicBezTo>
                    <a:pt x="154" y="8"/>
                    <a:pt x="135" y="1"/>
                    <a:pt x="117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2" name="Google Shape;11632;p29"/>
            <p:cNvSpPr/>
            <p:nvPr/>
          </p:nvSpPr>
          <p:spPr>
            <a:xfrm>
              <a:off x="2982385" y="6125417"/>
              <a:ext cx="49674" cy="46068"/>
            </a:xfrm>
            <a:custGeom>
              <a:avLst/>
              <a:gdLst/>
              <a:ahLst/>
              <a:cxnLst/>
              <a:rect l="l" t="t" r="r" b="b"/>
              <a:pathLst>
                <a:path w="923" h="856" extrusionOk="0">
                  <a:moveTo>
                    <a:pt x="801" y="1"/>
                  </a:moveTo>
                  <a:cubicBezTo>
                    <a:pt x="784" y="1"/>
                    <a:pt x="767" y="7"/>
                    <a:pt x="752" y="21"/>
                  </a:cubicBezTo>
                  <a:lnTo>
                    <a:pt x="53" y="721"/>
                  </a:lnTo>
                  <a:cubicBezTo>
                    <a:pt x="1" y="772"/>
                    <a:pt x="51" y="855"/>
                    <a:pt x="114" y="855"/>
                  </a:cubicBezTo>
                  <a:cubicBezTo>
                    <a:pt x="134" y="855"/>
                    <a:pt x="154" y="847"/>
                    <a:pt x="173" y="828"/>
                  </a:cubicBezTo>
                  <a:lnTo>
                    <a:pt x="860" y="143"/>
                  </a:lnTo>
                  <a:cubicBezTo>
                    <a:pt x="923" y="80"/>
                    <a:pt x="862" y="1"/>
                    <a:pt x="801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3" name="Google Shape;11633;p29"/>
            <p:cNvSpPr/>
            <p:nvPr/>
          </p:nvSpPr>
          <p:spPr>
            <a:xfrm>
              <a:off x="3118543" y="6361353"/>
              <a:ext cx="74806" cy="70662"/>
            </a:xfrm>
            <a:custGeom>
              <a:avLst/>
              <a:gdLst/>
              <a:ahLst/>
              <a:cxnLst/>
              <a:rect l="l" t="t" r="r" b="b"/>
              <a:pathLst>
                <a:path w="1390" h="1313" extrusionOk="0">
                  <a:moveTo>
                    <a:pt x="122" y="0"/>
                  </a:moveTo>
                  <a:cubicBezTo>
                    <a:pt x="61" y="0"/>
                    <a:pt x="1" y="80"/>
                    <a:pt x="64" y="143"/>
                  </a:cubicBezTo>
                  <a:cubicBezTo>
                    <a:pt x="454" y="519"/>
                    <a:pt x="831" y="909"/>
                    <a:pt x="1220" y="1285"/>
                  </a:cubicBezTo>
                  <a:cubicBezTo>
                    <a:pt x="1236" y="1304"/>
                    <a:pt x="1255" y="1312"/>
                    <a:pt x="1274" y="1312"/>
                  </a:cubicBezTo>
                  <a:cubicBezTo>
                    <a:pt x="1334" y="1312"/>
                    <a:pt x="1389" y="1230"/>
                    <a:pt x="1328" y="1178"/>
                  </a:cubicBezTo>
                  <a:cubicBezTo>
                    <a:pt x="951" y="788"/>
                    <a:pt x="562" y="412"/>
                    <a:pt x="171" y="21"/>
                  </a:cubicBezTo>
                  <a:cubicBezTo>
                    <a:pt x="157" y="7"/>
                    <a:pt x="139" y="0"/>
                    <a:pt x="122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4" name="Google Shape;11634;p29"/>
            <p:cNvSpPr/>
            <p:nvPr/>
          </p:nvSpPr>
          <p:spPr>
            <a:xfrm>
              <a:off x="3242968" y="6106689"/>
              <a:ext cx="68510" cy="64796"/>
            </a:xfrm>
            <a:custGeom>
              <a:avLst/>
              <a:gdLst/>
              <a:ahLst/>
              <a:cxnLst/>
              <a:rect l="l" t="t" r="r" b="b"/>
              <a:pathLst>
                <a:path w="1273" h="1204" extrusionOk="0">
                  <a:moveTo>
                    <a:pt x="1146" y="0"/>
                  </a:moveTo>
                  <a:cubicBezTo>
                    <a:pt x="1130" y="0"/>
                    <a:pt x="1114" y="6"/>
                    <a:pt x="1101" y="20"/>
                  </a:cubicBezTo>
                  <a:lnTo>
                    <a:pt x="52" y="1069"/>
                  </a:lnTo>
                  <a:cubicBezTo>
                    <a:pt x="0" y="1120"/>
                    <a:pt x="51" y="1203"/>
                    <a:pt x="113" y="1203"/>
                  </a:cubicBezTo>
                  <a:cubicBezTo>
                    <a:pt x="133" y="1203"/>
                    <a:pt x="153" y="1195"/>
                    <a:pt x="172" y="1176"/>
                  </a:cubicBezTo>
                  <a:lnTo>
                    <a:pt x="1208" y="141"/>
                  </a:lnTo>
                  <a:cubicBezTo>
                    <a:pt x="1272" y="87"/>
                    <a:pt x="1209" y="0"/>
                    <a:pt x="1146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5" name="Google Shape;11635;p29"/>
            <p:cNvSpPr/>
            <p:nvPr/>
          </p:nvSpPr>
          <p:spPr>
            <a:xfrm>
              <a:off x="3329722" y="6330246"/>
              <a:ext cx="74430" cy="70662"/>
            </a:xfrm>
            <a:custGeom>
              <a:avLst/>
              <a:gdLst/>
              <a:ahLst/>
              <a:cxnLst/>
              <a:rect l="l" t="t" r="r" b="b"/>
              <a:pathLst>
                <a:path w="1383" h="1313" extrusionOk="0">
                  <a:moveTo>
                    <a:pt x="119" y="0"/>
                  </a:moveTo>
                  <a:cubicBezTo>
                    <a:pt x="54" y="0"/>
                    <a:pt x="1" y="79"/>
                    <a:pt x="54" y="142"/>
                  </a:cubicBezTo>
                  <a:cubicBezTo>
                    <a:pt x="443" y="519"/>
                    <a:pt x="834" y="909"/>
                    <a:pt x="1210" y="1286"/>
                  </a:cubicBezTo>
                  <a:cubicBezTo>
                    <a:pt x="1229" y="1305"/>
                    <a:pt x="1249" y="1312"/>
                    <a:pt x="1269" y="1312"/>
                  </a:cubicBezTo>
                  <a:cubicBezTo>
                    <a:pt x="1332" y="1312"/>
                    <a:pt x="1382" y="1229"/>
                    <a:pt x="1331" y="1178"/>
                  </a:cubicBezTo>
                  <a:lnTo>
                    <a:pt x="174" y="22"/>
                  </a:lnTo>
                  <a:cubicBezTo>
                    <a:pt x="156" y="7"/>
                    <a:pt x="137" y="0"/>
                    <a:pt x="119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6" name="Google Shape;11636;p29"/>
            <p:cNvSpPr/>
            <p:nvPr/>
          </p:nvSpPr>
          <p:spPr>
            <a:xfrm>
              <a:off x="3472553" y="6075905"/>
              <a:ext cx="55916" cy="52149"/>
            </a:xfrm>
            <a:custGeom>
              <a:avLst/>
              <a:gdLst/>
              <a:ahLst/>
              <a:cxnLst/>
              <a:rect l="l" t="t" r="r" b="b"/>
              <a:pathLst>
                <a:path w="1039" h="969" extrusionOk="0">
                  <a:moveTo>
                    <a:pt x="922" y="0"/>
                  </a:moveTo>
                  <a:cubicBezTo>
                    <a:pt x="903" y="0"/>
                    <a:pt x="885" y="8"/>
                    <a:pt x="869" y="27"/>
                  </a:cubicBezTo>
                  <a:lnTo>
                    <a:pt x="62" y="834"/>
                  </a:lnTo>
                  <a:cubicBezTo>
                    <a:pt x="1" y="886"/>
                    <a:pt x="56" y="968"/>
                    <a:pt x="116" y="968"/>
                  </a:cubicBezTo>
                  <a:cubicBezTo>
                    <a:pt x="135" y="968"/>
                    <a:pt x="154" y="960"/>
                    <a:pt x="170" y="941"/>
                  </a:cubicBezTo>
                  <a:lnTo>
                    <a:pt x="977" y="135"/>
                  </a:lnTo>
                  <a:cubicBezTo>
                    <a:pt x="1038" y="83"/>
                    <a:pt x="982" y="0"/>
                    <a:pt x="922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7" name="Google Shape;11637;p29"/>
            <p:cNvSpPr/>
            <p:nvPr/>
          </p:nvSpPr>
          <p:spPr>
            <a:xfrm>
              <a:off x="3584492" y="6224549"/>
              <a:ext cx="67864" cy="64904"/>
            </a:xfrm>
            <a:custGeom>
              <a:avLst/>
              <a:gdLst/>
              <a:ahLst/>
              <a:cxnLst/>
              <a:rect l="l" t="t" r="r" b="b"/>
              <a:pathLst>
                <a:path w="1261" h="1206" extrusionOk="0">
                  <a:moveTo>
                    <a:pt x="118" y="1"/>
                  </a:moveTo>
                  <a:cubicBezTo>
                    <a:pt x="54" y="1"/>
                    <a:pt x="0" y="80"/>
                    <a:pt x="53" y="143"/>
                  </a:cubicBezTo>
                  <a:cubicBezTo>
                    <a:pt x="403" y="492"/>
                    <a:pt x="752" y="829"/>
                    <a:pt x="1088" y="1179"/>
                  </a:cubicBezTo>
                  <a:cubicBezTo>
                    <a:pt x="1107" y="1198"/>
                    <a:pt x="1127" y="1205"/>
                    <a:pt x="1147" y="1205"/>
                  </a:cubicBezTo>
                  <a:cubicBezTo>
                    <a:pt x="1210" y="1205"/>
                    <a:pt x="1261" y="1122"/>
                    <a:pt x="1210" y="1071"/>
                  </a:cubicBezTo>
                  <a:cubicBezTo>
                    <a:pt x="860" y="722"/>
                    <a:pt x="510" y="372"/>
                    <a:pt x="174" y="22"/>
                  </a:cubicBezTo>
                  <a:cubicBezTo>
                    <a:pt x="156" y="7"/>
                    <a:pt x="137" y="1"/>
                    <a:pt x="118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8" name="Google Shape;11638;p29"/>
            <p:cNvSpPr/>
            <p:nvPr/>
          </p:nvSpPr>
          <p:spPr>
            <a:xfrm>
              <a:off x="3602736" y="6460484"/>
              <a:ext cx="87131" cy="83417"/>
            </a:xfrm>
            <a:custGeom>
              <a:avLst/>
              <a:gdLst/>
              <a:ahLst/>
              <a:cxnLst/>
              <a:rect l="l" t="t" r="r" b="b"/>
              <a:pathLst>
                <a:path w="1619" h="1550" extrusionOk="0">
                  <a:moveTo>
                    <a:pt x="1498" y="1"/>
                  </a:moveTo>
                  <a:cubicBezTo>
                    <a:pt x="1481" y="1"/>
                    <a:pt x="1463" y="7"/>
                    <a:pt x="1448" y="22"/>
                  </a:cubicBezTo>
                  <a:lnTo>
                    <a:pt x="64" y="1407"/>
                  </a:lnTo>
                  <a:cubicBezTo>
                    <a:pt x="1" y="1470"/>
                    <a:pt x="60" y="1549"/>
                    <a:pt x="122" y="1549"/>
                  </a:cubicBezTo>
                  <a:cubicBezTo>
                    <a:pt x="139" y="1549"/>
                    <a:pt x="157" y="1543"/>
                    <a:pt x="171" y="1528"/>
                  </a:cubicBezTo>
                  <a:lnTo>
                    <a:pt x="1556" y="143"/>
                  </a:lnTo>
                  <a:cubicBezTo>
                    <a:pt x="1619" y="80"/>
                    <a:pt x="1560" y="1"/>
                    <a:pt x="1498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9" name="Google Shape;11639;p29"/>
            <p:cNvSpPr/>
            <p:nvPr/>
          </p:nvSpPr>
          <p:spPr>
            <a:xfrm>
              <a:off x="3305773" y="6572371"/>
              <a:ext cx="116623" cy="8718"/>
            </a:xfrm>
            <a:custGeom>
              <a:avLst/>
              <a:gdLst/>
              <a:ahLst/>
              <a:cxnLst/>
              <a:rect l="l" t="t" r="r" b="b"/>
              <a:pathLst>
                <a:path w="2167" h="162" extrusionOk="0">
                  <a:moveTo>
                    <a:pt x="95" y="0"/>
                  </a:moveTo>
                  <a:cubicBezTo>
                    <a:pt x="0" y="0"/>
                    <a:pt x="0" y="161"/>
                    <a:pt x="95" y="161"/>
                  </a:cubicBezTo>
                  <a:lnTo>
                    <a:pt x="2058" y="161"/>
                  </a:lnTo>
                  <a:cubicBezTo>
                    <a:pt x="2166" y="161"/>
                    <a:pt x="2166" y="0"/>
                    <a:pt x="2058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0" name="Google Shape;11640;p29"/>
            <p:cNvSpPr/>
            <p:nvPr/>
          </p:nvSpPr>
          <p:spPr>
            <a:xfrm>
              <a:off x="2479624" y="6876332"/>
              <a:ext cx="80565" cy="77174"/>
            </a:xfrm>
            <a:custGeom>
              <a:avLst/>
              <a:gdLst/>
              <a:ahLst/>
              <a:cxnLst/>
              <a:rect l="l" t="t" r="r" b="b"/>
              <a:pathLst>
                <a:path w="1497" h="1434" extrusionOk="0">
                  <a:moveTo>
                    <a:pt x="116" y="0"/>
                  </a:moveTo>
                  <a:cubicBezTo>
                    <a:pt x="56" y="0"/>
                    <a:pt x="0" y="84"/>
                    <a:pt x="62" y="135"/>
                  </a:cubicBezTo>
                  <a:cubicBezTo>
                    <a:pt x="478" y="565"/>
                    <a:pt x="909" y="982"/>
                    <a:pt x="1326" y="1413"/>
                  </a:cubicBezTo>
                  <a:cubicBezTo>
                    <a:pt x="1341" y="1427"/>
                    <a:pt x="1358" y="1434"/>
                    <a:pt x="1375" y="1434"/>
                  </a:cubicBezTo>
                  <a:cubicBezTo>
                    <a:pt x="1436" y="1434"/>
                    <a:pt x="1497" y="1354"/>
                    <a:pt x="1434" y="1291"/>
                  </a:cubicBezTo>
                  <a:cubicBezTo>
                    <a:pt x="1016" y="875"/>
                    <a:pt x="600" y="444"/>
                    <a:pt x="170" y="27"/>
                  </a:cubicBezTo>
                  <a:cubicBezTo>
                    <a:pt x="154" y="8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1" name="Google Shape;11641;p29"/>
            <p:cNvSpPr/>
            <p:nvPr/>
          </p:nvSpPr>
          <p:spPr>
            <a:xfrm>
              <a:off x="2715559" y="6845225"/>
              <a:ext cx="55324" cy="52149"/>
            </a:xfrm>
            <a:custGeom>
              <a:avLst/>
              <a:gdLst/>
              <a:ahLst/>
              <a:cxnLst/>
              <a:rect l="l" t="t" r="r" b="b"/>
              <a:pathLst>
                <a:path w="1028" h="969" extrusionOk="0">
                  <a:moveTo>
                    <a:pt x="920" y="0"/>
                  </a:moveTo>
                  <a:cubicBezTo>
                    <a:pt x="902" y="0"/>
                    <a:pt x="884" y="8"/>
                    <a:pt x="869" y="27"/>
                  </a:cubicBezTo>
                  <a:lnTo>
                    <a:pt x="62" y="834"/>
                  </a:lnTo>
                  <a:cubicBezTo>
                    <a:pt x="0" y="885"/>
                    <a:pt x="56" y="968"/>
                    <a:pt x="116" y="968"/>
                  </a:cubicBezTo>
                  <a:cubicBezTo>
                    <a:pt x="135" y="968"/>
                    <a:pt x="154" y="961"/>
                    <a:pt x="169" y="942"/>
                  </a:cubicBezTo>
                  <a:lnTo>
                    <a:pt x="976" y="135"/>
                  </a:lnTo>
                  <a:cubicBezTo>
                    <a:pt x="1027" y="83"/>
                    <a:pt x="976" y="0"/>
                    <a:pt x="920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2" name="Google Shape;11642;p29"/>
            <p:cNvSpPr/>
            <p:nvPr/>
          </p:nvSpPr>
          <p:spPr>
            <a:xfrm>
              <a:off x="2628483" y="7012705"/>
              <a:ext cx="74430" cy="71093"/>
            </a:xfrm>
            <a:custGeom>
              <a:avLst/>
              <a:gdLst/>
              <a:ahLst/>
              <a:cxnLst/>
              <a:rect l="l" t="t" r="r" b="b"/>
              <a:pathLst>
                <a:path w="1383" h="1321" extrusionOk="0">
                  <a:moveTo>
                    <a:pt x="124" y="0"/>
                  </a:moveTo>
                  <a:cubicBezTo>
                    <a:pt x="62" y="0"/>
                    <a:pt x="0" y="80"/>
                    <a:pt x="52" y="143"/>
                  </a:cubicBezTo>
                  <a:cubicBezTo>
                    <a:pt x="443" y="532"/>
                    <a:pt x="832" y="909"/>
                    <a:pt x="1209" y="1299"/>
                  </a:cubicBezTo>
                  <a:cubicBezTo>
                    <a:pt x="1226" y="1314"/>
                    <a:pt x="1245" y="1320"/>
                    <a:pt x="1263" y="1320"/>
                  </a:cubicBezTo>
                  <a:cubicBezTo>
                    <a:pt x="1328" y="1320"/>
                    <a:pt x="1382" y="1241"/>
                    <a:pt x="1330" y="1178"/>
                  </a:cubicBezTo>
                  <a:cubicBezTo>
                    <a:pt x="940" y="801"/>
                    <a:pt x="563" y="412"/>
                    <a:pt x="174" y="21"/>
                  </a:cubicBezTo>
                  <a:cubicBezTo>
                    <a:pt x="159" y="7"/>
                    <a:pt x="142" y="0"/>
                    <a:pt x="124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29"/>
            <p:cNvSpPr/>
            <p:nvPr/>
          </p:nvSpPr>
          <p:spPr>
            <a:xfrm>
              <a:off x="2566431" y="7223992"/>
              <a:ext cx="61944" cy="58392"/>
            </a:xfrm>
            <a:custGeom>
              <a:avLst/>
              <a:gdLst/>
              <a:ahLst/>
              <a:cxnLst/>
              <a:rect l="l" t="t" r="r" b="b"/>
              <a:pathLst>
                <a:path w="1151" h="1085" extrusionOk="0">
                  <a:moveTo>
                    <a:pt x="1033" y="1"/>
                  </a:moveTo>
                  <a:cubicBezTo>
                    <a:pt x="1014" y="1"/>
                    <a:pt x="995" y="7"/>
                    <a:pt x="977" y="22"/>
                  </a:cubicBezTo>
                  <a:cubicBezTo>
                    <a:pt x="667" y="332"/>
                    <a:pt x="371" y="640"/>
                    <a:pt x="63" y="950"/>
                  </a:cubicBezTo>
                  <a:cubicBezTo>
                    <a:pt x="1" y="1001"/>
                    <a:pt x="57" y="1085"/>
                    <a:pt x="117" y="1085"/>
                  </a:cubicBezTo>
                  <a:cubicBezTo>
                    <a:pt x="136" y="1085"/>
                    <a:pt x="154" y="1077"/>
                    <a:pt x="170" y="1058"/>
                  </a:cubicBezTo>
                  <a:lnTo>
                    <a:pt x="1098" y="129"/>
                  </a:lnTo>
                  <a:cubicBezTo>
                    <a:pt x="1150" y="78"/>
                    <a:pt x="1097" y="1"/>
                    <a:pt x="1033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29"/>
            <p:cNvSpPr/>
            <p:nvPr/>
          </p:nvSpPr>
          <p:spPr>
            <a:xfrm>
              <a:off x="2765232" y="7217480"/>
              <a:ext cx="74322" cy="71093"/>
            </a:xfrm>
            <a:custGeom>
              <a:avLst/>
              <a:gdLst/>
              <a:ahLst/>
              <a:cxnLst/>
              <a:rect l="l" t="t" r="r" b="b"/>
              <a:pathLst>
                <a:path w="1381" h="1321" extrusionOk="0">
                  <a:moveTo>
                    <a:pt x="118" y="1"/>
                  </a:moveTo>
                  <a:cubicBezTo>
                    <a:pt x="54" y="1"/>
                    <a:pt x="1" y="80"/>
                    <a:pt x="53" y="143"/>
                  </a:cubicBezTo>
                  <a:cubicBezTo>
                    <a:pt x="443" y="519"/>
                    <a:pt x="819" y="910"/>
                    <a:pt x="1210" y="1299"/>
                  </a:cubicBezTo>
                  <a:cubicBezTo>
                    <a:pt x="1225" y="1314"/>
                    <a:pt x="1242" y="1321"/>
                    <a:pt x="1259" y="1321"/>
                  </a:cubicBezTo>
                  <a:cubicBezTo>
                    <a:pt x="1320" y="1321"/>
                    <a:pt x="1380" y="1242"/>
                    <a:pt x="1317" y="1179"/>
                  </a:cubicBezTo>
                  <a:cubicBezTo>
                    <a:pt x="941" y="802"/>
                    <a:pt x="550" y="412"/>
                    <a:pt x="174" y="22"/>
                  </a:cubicBezTo>
                  <a:cubicBezTo>
                    <a:pt x="156" y="7"/>
                    <a:pt x="137" y="1"/>
                    <a:pt x="118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5" name="Google Shape;11645;p29"/>
            <p:cNvSpPr/>
            <p:nvPr/>
          </p:nvSpPr>
          <p:spPr>
            <a:xfrm>
              <a:off x="2976088" y="7000381"/>
              <a:ext cx="80565" cy="77174"/>
            </a:xfrm>
            <a:custGeom>
              <a:avLst/>
              <a:gdLst/>
              <a:ahLst/>
              <a:cxnLst/>
              <a:rect l="l" t="t" r="r" b="b"/>
              <a:pathLst>
                <a:path w="1497" h="1434" extrusionOk="0">
                  <a:moveTo>
                    <a:pt x="1376" y="1"/>
                  </a:moveTo>
                  <a:cubicBezTo>
                    <a:pt x="1358" y="1"/>
                    <a:pt x="1341" y="7"/>
                    <a:pt x="1326" y="22"/>
                  </a:cubicBezTo>
                  <a:cubicBezTo>
                    <a:pt x="909" y="452"/>
                    <a:pt x="478" y="869"/>
                    <a:pt x="62" y="1299"/>
                  </a:cubicBezTo>
                  <a:cubicBezTo>
                    <a:pt x="0" y="1351"/>
                    <a:pt x="56" y="1433"/>
                    <a:pt x="116" y="1433"/>
                  </a:cubicBezTo>
                  <a:cubicBezTo>
                    <a:pt x="135" y="1433"/>
                    <a:pt x="154" y="1426"/>
                    <a:pt x="170" y="1407"/>
                  </a:cubicBezTo>
                  <a:cubicBezTo>
                    <a:pt x="600" y="990"/>
                    <a:pt x="1016" y="560"/>
                    <a:pt x="1434" y="143"/>
                  </a:cubicBezTo>
                  <a:cubicBezTo>
                    <a:pt x="1497" y="80"/>
                    <a:pt x="1437" y="1"/>
                    <a:pt x="1376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6" name="Google Shape;11646;p29"/>
            <p:cNvSpPr/>
            <p:nvPr/>
          </p:nvSpPr>
          <p:spPr>
            <a:xfrm>
              <a:off x="3019411" y="6838982"/>
              <a:ext cx="87131" cy="83417"/>
            </a:xfrm>
            <a:custGeom>
              <a:avLst/>
              <a:gdLst/>
              <a:ahLst/>
              <a:cxnLst/>
              <a:rect l="l" t="t" r="r" b="b"/>
              <a:pathLst>
                <a:path w="1619" h="1550" extrusionOk="0">
                  <a:moveTo>
                    <a:pt x="122" y="1"/>
                  </a:moveTo>
                  <a:cubicBezTo>
                    <a:pt x="61" y="1"/>
                    <a:pt x="1" y="80"/>
                    <a:pt x="64" y="143"/>
                  </a:cubicBezTo>
                  <a:lnTo>
                    <a:pt x="1448" y="1528"/>
                  </a:lnTo>
                  <a:cubicBezTo>
                    <a:pt x="1464" y="1543"/>
                    <a:pt x="1481" y="1549"/>
                    <a:pt x="1499" y="1549"/>
                  </a:cubicBezTo>
                  <a:cubicBezTo>
                    <a:pt x="1560" y="1549"/>
                    <a:pt x="1619" y="1470"/>
                    <a:pt x="1556" y="1407"/>
                  </a:cubicBezTo>
                  <a:cubicBezTo>
                    <a:pt x="1099" y="950"/>
                    <a:pt x="629" y="493"/>
                    <a:pt x="172" y="22"/>
                  </a:cubicBezTo>
                  <a:cubicBezTo>
                    <a:pt x="157" y="7"/>
                    <a:pt x="139" y="1"/>
                    <a:pt x="122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29"/>
            <p:cNvSpPr/>
            <p:nvPr/>
          </p:nvSpPr>
          <p:spPr>
            <a:xfrm>
              <a:off x="3238501" y="6969705"/>
              <a:ext cx="8718" cy="89014"/>
            </a:xfrm>
            <a:custGeom>
              <a:avLst/>
              <a:gdLst/>
              <a:ahLst/>
              <a:cxnLst/>
              <a:rect l="l" t="t" r="r" b="b"/>
              <a:pathLst>
                <a:path w="162" h="1654" extrusionOk="0">
                  <a:moveTo>
                    <a:pt x="81" y="0"/>
                  </a:moveTo>
                  <a:cubicBezTo>
                    <a:pt x="41" y="0"/>
                    <a:pt x="0" y="27"/>
                    <a:pt x="0" y="81"/>
                  </a:cubicBezTo>
                  <a:lnTo>
                    <a:pt x="0" y="1573"/>
                  </a:lnTo>
                  <a:cubicBezTo>
                    <a:pt x="0" y="1627"/>
                    <a:pt x="41" y="1654"/>
                    <a:pt x="81" y="1654"/>
                  </a:cubicBezTo>
                  <a:cubicBezTo>
                    <a:pt x="121" y="1654"/>
                    <a:pt x="162" y="1627"/>
                    <a:pt x="162" y="1573"/>
                  </a:cubicBezTo>
                  <a:lnTo>
                    <a:pt x="162" y="81"/>
                  </a:ln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29"/>
            <p:cNvSpPr/>
            <p:nvPr/>
          </p:nvSpPr>
          <p:spPr>
            <a:xfrm>
              <a:off x="3267616" y="6795605"/>
              <a:ext cx="111779" cy="107958"/>
            </a:xfrm>
            <a:custGeom>
              <a:avLst/>
              <a:gdLst/>
              <a:ahLst/>
              <a:cxnLst/>
              <a:rect l="l" t="t" r="r" b="b"/>
              <a:pathLst>
                <a:path w="2077" h="2006" extrusionOk="0">
                  <a:moveTo>
                    <a:pt x="123" y="0"/>
                  </a:moveTo>
                  <a:cubicBezTo>
                    <a:pt x="61" y="0"/>
                    <a:pt x="1" y="79"/>
                    <a:pt x="64" y="142"/>
                  </a:cubicBezTo>
                  <a:cubicBezTo>
                    <a:pt x="670" y="761"/>
                    <a:pt x="1288" y="1366"/>
                    <a:pt x="1907" y="1984"/>
                  </a:cubicBezTo>
                  <a:cubicBezTo>
                    <a:pt x="1922" y="1999"/>
                    <a:pt x="1939" y="2006"/>
                    <a:pt x="1957" y="2006"/>
                  </a:cubicBezTo>
                  <a:cubicBezTo>
                    <a:pt x="2018" y="2006"/>
                    <a:pt x="2077" y="1929"/>
                    <a:pt x="2014" y="1877"/>
                  </a:cubicBezTo>
                  <a:cubicBezTo>
                    <a:pt x="1409" y="1258"/>
                    <a:pt x="790" y="639"/>
                    <a:pt x="172" y="21"/>
                  </a:cubicBezTo>
                  <a:cubicBezTo>
                    <a:pt x="157" y="6"/>
                    <a:pt x="140" y="0"/>
                    <a:pt x="123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29"/>
            <p:cNvSpPr/>
            <p:nvPr/>
          </p:nvSpPr>
          <p:spPr>
            <a:xfrm>
              <a:off x="3472553" y="6994299"/>
              <a:ext cx="87023" cy="83256"/>
            </a:xfrm>
            <a:custGeom>
              <a:avLst/>
              <a:gdLst/>
              <a:ahLst/>
              <a:cxnLst/>
              <a:rect l="l" t="t" r="r" b="b"/>
              <a:pathLst>
                <a:path w="1617" h="1547" extrusionOk="0">
                  <a:moveTo>
                    <a:pt x="1500" y="1"/>
                  </a:moveTo>
                  <a:cubicBezTo>
                    <a:pt x="1482" y="1"/>
                    <a:pt x="1463" y="8"/>
                    <a:pt x="1447" y="28"/>
                  </a:cubicBezTo>
                  <a:cubicBezTo>
                    <a:pt x="977" y="485"/>
                    <a:pt x="519" y="942"/>
                    <a:pt x="62" y="1412"/>
                  </a:cubicBezTo>
                  <a:cubicBezTo>
                    <a:pt x="1" y="1464"/>
                    <a:pt x="56" y="1546"/>
                    <a:pt x="116" y="1546"/>
                  </a:cubicBezTo>
                  <a:cubicBezTo>
                    <a:pt x="135" y="1546"/>
                    <a:pt x="154" y="1539"/>
                    <a:pt x="170" y="1520"/>
                  </a:cubicBezTo>
                  <a:lnTo>
                    <a:pt x="1554" y="135"/>
                  </a:lnTo>
                  <a:cubicBezTo>
                    <a:pt x="1616" y="83"/>
                    <a:pt x="1560" y="1"/>
                    <a:pt x="1500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29"/>
            <p:cNvSpPr/>
            <p:nvPr/>
          </p:nvSpPr>
          <p:spPr>
            <a:xfrm>
              <a:off x="3510009" y="6777200"/>
              <a:ext cx="80134" cy="76744"/>
            </a:xfrm>
            <a:custGeom>
              <a:avLst/>
              <a:gdLst/>
              <a:ahLst/>
              <a:cxnLst/>
              <a:rect l="l" t="t" r="r" b="b"/>
              <a:pathLst>
                <a:path w="1489" h="1426" extrusionOk="0">
                  <a:moveTo>
                    <a:pt x="114" y="0"/>
                  </a:moveTo>
                  <a:cubicBezTo>
                    <a:pt x="51" y="0"/>
                    <a:pt x="0" y="83"/>
                    <a:pt x="51" y="135"/>
                  </a:cubicBezTo>
                  <a:lnTo>
                    <a:pt x="1316" y="1399"/>
                  </a:lnTo>
                  <a:cubicBezTo>
                    <a:pt x="1334" y="1418"/>
                    <a:pt x="1355" y="1426"/>
                    <a:pt x="1374" y="1426"/>
                  </a:cubicBezTo>
                  <a:cubicBezTo>
                    <a:pt x="1437" y="1426"/>
                    <a:pt x="1488" y="1342"/>
                    <a:pt x="1437" y="1291"/>
                  </a:cubicBezTo>
                  <a:cubicBezTo>
                    <a:pt x="1020" y="861"/>
                    <a:pt x="589" y="444"/>
                    <a:pt x="173" y="27"/>
                  </a:cubicBezTo>
                  <a:cubicBezTo>
                    <a:pt x="154" y="8"/>
                    <a:pt x="134" y="0"/>
                    <a:pt x="114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29"/>
            <p:cNvSpPr/>
            <p:nvPr/>
          </p:nvSpPr>
          <p:spPr>
            <a:xfrm>
              <a:off x="3683678" y="6963193"/>
              <a:ext cx="67864" cy="64420"/>
            </a:xfrm>
            <a:custGeom>
              <a:avLst/>
              <a:gdLst/>
              <a:ahLst/>
              <a:cxnLst/>
              <a:rect l="l" t="t" r="r" b="b"/>
              <a:pathLst>
                <a:path w="1261" h="1197" extrusionOk="0">
                  <a:moveTo>
                    <a:pt x="1147" y="0"/>
                  </a:moveTo>
                  <a:cubicBezTo>
                    <a:pt x="1127" y="0"/>
                    <a:pt x="1107" y="8"/>
                    <a:pt x="1088" y="27"/>
                  </a:cubicBezTo>
                  <a:cubicBezTo>
                    <a:pt x="751" y="376"/>
                    <a:pt x="402" y="713"/>
                    <a:pt x="52" y="1063"/>
                  </a:cubicBezTo>
                  <a:cubicBezTo>
                    <a:pt x="1" y="1114"/>
                    <a:pt x="52" y="1197"/>
                    <a:pt x="115" y="1197"/>
                  </a:cubicBezTo>
                  <a:cubicBezTo>
                    <a:pt x="134" y="1197"/>
                    <a:pt x="155" y="1189"/>
                    <a:pt x="174" y="1170"/>
                  </a:cubicBezTo>
                  <a:lnTo>
                    <a:pt x="1208" y="134"/>
                  </a:lnTo>
                  <a:cubicBezTo>
                    <a:pt x="1260" y="83"/>
                    <a:pt x="1209" y="0"/>
                    <a:pt x="1147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29"/>
            <p:cNvSpPr/>
            <p:nvPr/>
          </p:nvSpPr>
          <p:spPr>
            <a:xfrm>
              <a:off x="3714730" y="6752175"/>
              <a:ext cx="86592" cy="83363"/>
            </a:xfrm>
            <a:custGeom>
              <a:avLst/>
              <a:gdLst/>
              <a:ahLst/>
              <a:cxnLst/>
              <a:rect l="l" t="t" r="r" b="b"/>
              <a:pathLst>
                <a:path w="1609" h="1549" extrusionOk="0">
                  <a:moveTo>
                    <a:pt x="119" y="0"/>
                  </a:moveTo>
                  <a:cubicBezTo>
                    <a:pt x="55" y="0"/>
                    <a:pt x="1" y="80"/>
                    <a:pt x="54" y="143"/>
                  </a:cubicBezTo>
                  <a:cubicBezTo>
                    <a:pt x="511" y="600"/>
                    <a:pt x="981" y="1057"/>
                    <a:pt x="1438" y="1527"/>
                  </a:cubicBezTo>
                  <a:cubicBezTo>
                    <a:pt x="1453" y="1542"/>
                    <a:pt x="1471" y="1549"/>
                    <a:pt x="1488" y="1549"/>
                  </a:cubicBezTo>
                  <a:cubicBezTo>
                    <a:pt x="1550" y="1549"/>
                    <a:pt x="1609" y="1469"/>
                    <a:pt x="1546" y="1407"/>
                  </a:cubicBezTo>
                  <a:cubicBezTo>
                    <a:pt x="1089" y="949"/>
                    <a:pt x="631" y="492"/>
                    <a:pt x="174" y="21"/>
                  </a:cubicBezTo>
                  <a:cubicBezTo>
                    <a:pt x="157" y="6"/>
                    <a:pt x="138" y="0"/>
                    <a:pt x="119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29"/>
            <p:cNvSpPr/>
            <p:nvPr/>
          </p:nvSpPr>
          <p:spPr>
            <a:xfrm>
              <a:off x="3161973" y="7236316"/>
              <a:ext cx="68510" cy="64581"/>
            </a:xfrm>
            <a:custGeom>
              <a:avLst/>
              <a:gdLst/>
              <a:ahLst/>
              <a:cxnLst/>
              <a:rect l="l" t="t" r="r" b="b"/>
              <a:pathLst>
                <a:path w="1273" h="1200" extrusionOk="0">
                  <a:moveTo>
                    <a:pt x="1155" y="1"/>
                  </a:moveTo>
                  <a:cubicBezTo>
                    <a:pt x="1137" y="1"/>
                    <a:pt x="1117" y="7"/>
                    <a:pt x="1100" y="22"/>
                  </a:cubicBezTo>
                  <a:cubicBezTo>
                    <a:pt x="750" y="372"/>
                    <a:pt x="413" y="721"/>
                    <a:pt x="64" y="1057"/>
                  </a:cubicBezTo>
                  <a:cubicBezTo>
                    <a:pt x="1" y="1120"/>
                    <a:pt x="61" y="1199"/>
                    <a:pt x="122" y="1199"/>
                  </a:cubicBezTo>
                  <a:cubicBezTo>
                    <a:pt x="139" y="1199"/>
                    <a:pt x="157" y="1193"/>
                    <a:pt x="171" y="1179"/>
                  </a:cubicBezTo>
                  <a:cubicBezTo>
                    <a:pt x="521" y="829"/>
                    <a:pt x="870" y="479"/>
                    <a:pt x="1220" y="143"/>
                  </a:cubicBezTo>
                  <a:cubicBezTo>
                    <a:pt x="1273" y="80"/>
                    <a:pt x="1219" y="1"/>
                    <a:pt x="1155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29"/>
            <p:cNvSpPr/>
            <p:nvPr/>
          </p:nvSpPr>
          <p:spPr>
            <a:xfrm>
              <a:off x="3410232" y="7236316"/>
              <a:ext cx="61944" cy="58338"/>
            </a:xfrm>
            <a:custGeom>
              <a:avLst/>
              <a:gdLst/>
              <a:ahLst/>
              <a:cxnLst/>
              <a:rect l="l" t="t" r="r" b="b"/>
              <a:pathLst>
                <a:path w="1151" h="1084" extrusionOk="0">
                  <a:moveTo>
                    <a:pt x="121" y="1"/>
                  </a:moveTo>
                  <a:cubicBezTo>
                    <a:pt x="60" y="1"/>
                    <a:pt x="1" y="80"/>
                    <a:pt x="64" y="143"/>
                  </a:cubicBezTo>
                  <a:cubicBezTo>
                    <a:pt x="372" y="438"/>
                    <a:pt x="682" y="748"/>
                    <a:pt x="991" y="1057"/>
                  </a:cubicBezTo>
                  <a:cubicBezTo>
                    <a:pt x="1007" y="1076"/>
                    <a:pt x="1025" y="1084"/>
                    <a:pt x="1043" y="1084"/>
                  </a:cubicBezTo>
                  <a:cubicBezTo>
                    <a:pt x="1100" y="1084"/>
                    <a:pt x="1150" y="1001"/>
                    <a:pt x="1099" y="949"/>
                  </a:cubicBezTo>
                  <a:lnTo>
                    <a:pt x="171" y="22"/>
                  </a:lnTo>
                  <a:cubicBezTo>
                    <a:pt x="156" y="7"/>
                    <a:pt x="139" y="1"/>
                    <a:pt x="121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29"/>
            <p:cNvSpPr/>
            <p:nvPr/>
          </p:nvSpPr>
          <p:spPr>
            <a:xfrm>
              <a:off x="2359127" y="5608339"/>
              <a:ext cx="1405552" cy="479944"/>
            </a:xfrm>
            <a:custGeom>
              <a:avLst/>
              <a:gdLst/>
              <a:ahLst/>
              <a:cxnLst/>
              <a:rect l="l" t="t" r="r" b="b"/>
              <a:pathLst>
                <a:path w="26117" h="8918" extrusionOk="0">
                  <a:moveTo>
                    <a:pt x="25067" y="1"/>
                  </a:moveTo>
                  <a:cubicBezTo>
                    <a:pt x="16999" y="566"/>
                    <a:pt x="8003" y="1763"/>
                    <a:pt x="42" y="2893"/>
                  </a:cubicBezTo>
                  <a:cubicBezTo>
                    <a:pt x="1" y="4546"/>
                    <a:pt x="108" y="7155"/>
                    <a:pt x="108" y="8917"/>
                  </a:cubicBezTo>
                  <a:cubicBezTo>
                    <a:pt x="1386" y="8810"/>
                    <a:pt x="2651" y="8742"/>
                    <a:pt x="3915" y="8675"/>
                  </a:cubicBezTo>
                  <a:cubicBezTo>
                    <a:pt x="7868" y="8433"/>
                    <a:pt x="11795" y="7976"/>
                    <a:pt x="15735" y="7546"/>
                  </a:cubicBezTo>
                  <a:cubicBezTo>
                    <a:pt x="19191" y="7169"/>
                    <a:pt x="22661" y="6766"/>
                    <a:pt x="26116" y="6362"/>
                  </a:cubicBezTo>
                  <a:cubicBezTo>
                    <a:pt x="25740" y="3632"/>
                    <a:pt x="25363" y="1346"/>
                    <a:pt x="25067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29"/>
            <p:cNvSpPr/>
            <p:nvPr/>
          </p:nvSpPr>
          <p:spPr>
            <a:xfrm>
              <a:off x="2360580" y="5608339"/>
              <a:ext cx="1379504" cy="327210"/>
            </a:xfrm>
            <a:custGeom>
              <a:avLst/>
              <a:gdLst/>
              <a:ahLst/>
              <a:cxnLst/>
              <a:rect l="l" t="t" r="r" b="b"/>
              <a:pathLst>
                <a:path w="25633" h="6080" extrusionOk="0">
                  <a:moveTo>
                    <a:pt x="25040" y="1"/>
                  </a:moveTo>
                  <a:cubicBezTo>
                    <a:pt x="16972" y="566"/>
                    <a:pt x="7976" y="1763"/>
                    <a:pt x="15" y="2893"/>
                  </a:cubicBezTo>
                  <a:cubicBezTo>
                    <a:pt x="1" y="3766"/>
                    <a:pt x="15" y="4937"/>
                    <a:pt x="42" y="6079"/>
                  </a:cubicBezTo>
                  <a:cubicBezTo>
                    <a:pt x="3363" y="5609"/>
                    <a:pt x="6671" y="4976"/>
                    <a:pt x="10020" y="4641"/>
                  </a:cubicBezTo>
                  <a:cubicBezTo>
                    <a:pt x="13906" y="4264"/>
                    <a:pt x="17805" y="4103"/>
                    <a:pt x="21692" y="3726"/>
                  </a:cubicBezTo>
                  <a:cubicBezTo>
                    <a:pt x="23010" y="3592"/>
                    <a:pt x="24328" y="3457"/>
                    <a:pt x="25632" y="3282"/>
                  </a:cubicBezTo>
                  <a:cubicBezTo>
                    <a:pt x="25417" y="1924"/>
                    <a:pt x="25216" y="795"/>
                    <a:pt x="25040" y="1"/>
                  </a:cubicBezTo>
                  <a:close/>
                </a:path>
              </a:pathLst>
            </a:custGeom>
            <a:solidFill>
              <a:srgbClr val="91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29"/>
            <p:cNvSpPr/>
            <p:nvPr/>
          </p:nvSpPr>
          <p:spPr>
            <a:xfrm>
              <a:off x="1241489" y="5865406"/>
              <a:ext cx="45209" cy="51708"/>
            </a:xfrm>
            <a:custGeom>
              <a:avLst/>
              <a:gdLst/>
              <a:ahLst/>
              <a:cxnLst/>
              <a:rect l="l" t="t" r="r" b="b"/>
              <a:pathLst>
                <a:path w="647" h="740" extrusionOk="0">
                  <a:moveTo>
                    <a:pt x="323" y="0"/>
                  </a:moveTo>
                  <a:cubicBezTo>
                    <a:pt x="148" y="0"/>
                    <a:pt x="1" y="147"/>
                    <a:pt x="1" y="323"/>
                  </a:cubicBezTo>
                  <a:lnTo>
                    <a:pt x="1" y="416"/>
                  </a:lnTo>
                  <a:cubicBezTo>
                    <a:pt x="1" y="592"/>
                    <a:pt x="148" y="739"/>
                    <a:pt x="323" y="739"/>
                  </a:cubicBezTo>
                  <a:cubicBezTo>
                    <a:pt x="498" y="739"/>
                    <a:pt x="646" y="592"/>
                    <a:pt x="646" y="416"/>
                  </a:cubicBezTo>
                  <a:lnTo>
                    <a:pt x="646" y="323"/>
                  </a:lnTo>
                  <a:cubicBezTo>
                    <a:pt x="646" y="147"/>
                    <a:pt x="498" y="0"/>
                    <a:pt x="323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29"/>
            <p:cNvSpPr/>
            <p:nvPr/>
          </p:nvSpPr>
          <p:spPr>
            <a:xfrm>
              <a:off x="1312901" y="5847518"/>
              <a:ext cx="58346" cy="45139"/>
            </a:xfrm>
            <a:custGeom>
              <a:avLst/>
              <a:gdLst/>
              <a:ahLst/>
              <a:cxnLst/>
              <a:rect l="l" t="t" r="r" b="b"/>
              <a:pathLst>
                <a:path w="835" h="646" extrusionOk="0">
                  <a:moveTo>
                    <a:pt x="417" y="0"/>
                  </a:moveTo>
                  <a:cubicBezTo>
                    <a:pt x="1" y="0"/>
                    <a:pt x="1" y="645"/>
                    <a:pt x="417" y="645"/>
                  </a:cubicBezTo>
                  <a:cubicBezTo>
                    <a:pt x="834" y="645"/>
                    <a:pt x="834" y="0"/>
                    <a:pt x="417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29"/>
            <p:cNvSpPr/>
            <p:nvPr/>
          </p:nvSpPr>
          <p:spPr>
            <a:xfrm>
              <a:off x="255394" y="5565152"/>
              <a:ext cx="1790756" cy="1883550"/>
            </a:xfrm>
            <a:custGeom>
              <a:avLst/>
              <a:gdLst/>
              <a:ahLst/>
              <a:cxnLst/>
              <a:rect l="l" t="t" r="r" b="b"/>
              <a:pathLst>
                <a:path w="25628" h="26956" extrusionOk="0">
                  <a:moveTo>
                    <a:pt x="21585" y="0"/>
                  </a:moveTo>
                  <a:cubicBezTo>
                    <a:pt x="19745" y="0"/>
                    <a:pt x="16843" y="3553"/>
                    <a:pt x="16200" y="4421"/>
                  </a:cubicBezTo>
                  <a:cubicBezTo>
                    <a:pt x="15573" y="3233"/>
                    <a:pt x="14782" y="933"/>
                    <a:pt x="13462" y="933"/>
                  </a:cubicBezTo>
                  <a:cubicBezTo>
                    <a:pt x="13140" y="933"/>
                    <a:pt x="12786" y="1070"/>
                    <a:pt x="12395" y="1395"/>
                  </a:cubicBezTo>
                  <a:cubicBezTo>
                    <a:pt x="10404" y="3116"/>
                    <a:pt x="10659" y="6317"/>
                    <a:pt x="10485" y="8657"/>
                  </a:cubicBezTo>
                  <a:cubicBezTo>
                    <a:pt x="9799" y="7353"/>
                    <a:pt x="9019" y="5712"/>
                    <a:pt x="7889" y="4676"/>
                  </a:cubicBezTo>
                  <a:cubicBezTo>
                    <a:pt x="7417" y="4248"/>
                    <a:pt x="7008" y="4068"/>
                    <a:pt x="6651" y="4068"/>
                  </a:cubicBezTo>
                  <a:cubicBezTo>
                    <a:pt x="5708" y="4068"/>
                    <a:pt x="5128" y="5324"/>
                    <a:pt x="4689" y="6573"/>
                  </a:cubicBezTo>
                  <a:cubicBezTo>
                    <a:pt x="4178" y="8052"/>
                    <a:pt x="4003" y="9517"/>
                    <a:pt x="3909" y="11077"/>
                  </a:cubicBezTo>
                  <a:cubicBezTo>
                    <a:pt x="3734" y="12637"/>
                    <a:pt x="4258" y="14184"/>
                    <a:pt x="4258" y="15838"/>
                  </a:cubicBezTo>
                  <a:cubicBezTo>
                    <a:pt x="3573" y="14964"/>
                    <a:pt x="2874" y="13848"/>
                    <a:pt x="1918" y="13324"/>
                  </a:cubicBezTo>
                  <a:cubicBezTo>
                    <a:pt x="1546" y="13111"/>
                    <a:pt x="1249" y="13018"/>
                    <a:pt x="1013" y="13018"/>
                  </a:cubicBezTo>
                  <a:cubicBezTo>
                    <a:pt x="1" y="13018"/>
                    <a:pt x="121" y="14730"/>
                    <a:pt x="197" y="15919"/>
                  </a:cubicBezTo>
                  <a:cubicBezTo>
                    <a:pt x="453" y="19038"/>
                    <a:pt x="1152" y="23530"/>
                    <a:pt x="1663" y="26556"/>
                  </a:cubicBezTo>
                  <a:cubicBezTo>
                    <a:pt x="3220" y="26834"/>
                    <a:pt x="4795" y="26955"/>
                    <a:pt x="6334" y="26955"/>
                  </a:cubicBezTo>
                  <a:cubicBezTo>
                    <a:pt x="13438" y="26955"/>
                    <a:pt x="19768" y="24371"/>
                    <a:pt x="19911" y="22669"/>
                  </a:cubicBezTo>
                  <a:cubicBezTo>
                    <a:pt x="20017" y="21521"/>
                    <a:pt x="18873" y="21219"/>
                    <a:pt x="17379" y="21219"/>
                  </a:cubicBezTo>
                  <a:cubicBezTo>
                    <a:pt x="16389" y="21219"/>
                    <a:pt x="15245" y="21352"/>
                    <a:pt x="14210" y="21459"/>
                  </a:cubicBezTo>
                  <a:cubicBezTo>
                    <a:pt x="17236" y="19644"/>
                    <a:pt x="19831" y="19644"/>
                    <a:pt x="22507" y="17304"/>
                  </a:cubicBezTo>
                  <a:cubicBezTo>
                    <a:pt x="23811" y="16175"/>
                    <a:pt x="24753" y="15139"/>
                    <a:pt x="22857" y="14104"/>
                  </a:cubicBezTo>
                  <a:cubicBezTo>
                    <a:pt x="21297" y="13243"/>
                    <a:pt x="20436" y="13068"/>
                    <a:pt x="18957" y="12637"/>
                  </a:cubicBezTo>
                  <a:cubicBezTo>
                    <a:pt x="20436" y="11508"/>
                    <a:pt x="24242" y="11077"/>
                    <a:pt x="24753" y="9262"/>
                  </a:cubicBezTo>
                  <a:cubicBezTo>
                    <a:pt x="25627" y="6573"/>
                    <a:pt x="21378" y="6573"/>
                    <a:pt x="20006" y="6317"/>
                  </a:cubicBezTo>
                  <a:cubicBezTo>
                    <a:pt x="20611" y="5107"/>
                    <a:pt x="23718" y="1732"/>
                    <a:pt x="22507" y="441"/>
                  </a:cubicBezTo>
                  <a:cubicBezTo>
                    <a:pt x="22255" y="132"/>
                    <a:pt x="21940" y="0"/>
                    <a:pt x="21585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29"/>
            <p:cNvSpPr/>
            <p:nvPr/>
          </p:nvSpPr>
          <p:spPr>
            <a:xfrm>
              <a:off x="266015" y="5770794"/>
              <a:ext cx="1406933" cy="1746735"/>
            </a:xfrm>
            <a:custGeom>
              <a:avLst/>
              <a:gdLst/>
              <a:ahLst/>
              <a:cxnLst/>
              <a:rect l="l" t="t" r="r" b="b"/>
              <a:pathLst>
                <a:path w="20135" h="24998" extrusionOk="0">
                  <a:moveTo>
                    <a:pt x="20012" y="0"/>
                  </a:moveTo>
                  <a:cubicBezTo>
                    <a:pt x="19987" y="0"/>
                    <a:pt x="19963" y="12"/>
                    <a:pt x="19948" y="39"/>
                  </a:cubicBezTo>
                  <a:cubicBezTo>
                    <a:pt x="18966" y="1855"/>
                    <a:pt x="17419" y="3334"/>
                    <a:pt x="16048" y="4867"/>
                  </a:cubicBezTo>
                  <a:cubicBezTo>
                    <a:pt x="14649" y="6440"/>
                    <a:pt x="13238" y="8000"/>
                    <a:pt x="11879" y="9601"/>
                  </a:cubicBezTo>
                  <a:cubicBezTo>
                    <a:pt x="10521" y="11200"/>
                    <a:pt x="9216" y="12841"/>
                    <a:pt x="8047" y="14576"/>
                  </a:cubicBezTo>
                  <a:cubicBezTo>
                    <a:pt x="6917" y="16217"/>
                    <a:pt x="6030" y="18019"/>
                    <a:pt x="4913" y="19672"/>
                  </a:cubicBezTo>
                  <a:cubicBezTo>
                    <a:pt x="4241" y="20655"/>
                    <a:pt x="3475" y="21555"/>
                    <a:pt x="2641" y="22389"/>
                  </a:cubicBezTo>
                  <a:cubicBezTo>
                    <a:pt x="1807" y="23223"/>
                    <a:pt x="906" y="24003"/>
                    <a:pt x="72" y="24850"/>
                  </a:cubicBezTo>
                  <a:cubicBezTo>
                    <a:pt x="0" y="24912"/>
                    <a:pt x="62" y="24997"/>
                    <a:pt x="132" y="24997"/>
                  </a:cubicBezTo>
                  <a:cubicBezTo>
                    <a:pt x="153" y="24997"/>
                    <a:pt x="175" y="24990"/>
                    <a:pt x="193" y="24971"/>
                  </a:cubicBezTo>
                  <a:cubicBezTo>
                    <a:pt x="1646" y="23518"/>
                    <a:pt x="3233" y="22201"/>
                    <a:pt x="4497" y="20560"/>
                  </a:cubicBezTo>
                  <a:cubicBezTo>
                    <a:pt x="5720" y="18946"/>
                    <a:pt x="6621" y="17117"/>
                    <a:pt x="7697" y="15410"/>
                  </a:cubicBezTo>
                  <a:cubicBezTo>
                    <a:pt x="9969" y="11806"/>
                    <a:pt x="12915" y="8632"/>
                    <a:pt x="15752" y="5472"/>
                  </a:cubicBezTo>
                  <a:cubicBezTo>
                    <a:pt x="16532" y="4598"/>
                    <a:pt x="17312" y="3724"/>
                    <a:pt x="18092" y="2863"/>
                  </a:cubicBezTo>
                  <a:cubicBezTo>
                    <a:pt x="18845" y="2016"/>
                    <a:pt x="19558" y="1129"/>
                    <a:pt x="20096" y="134"/>
                  </a:cubicBezTo>
                  <a:cubicBezTo>
                    <a:pt x="20134" y="67"/>
                    <a:pt x="20071" y="0"/>
                    <a:pt x="20012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29"/>
            <p:cNvSpPr/>
            <p:nvPr/>
          </p:nvSpPr>
          <p:spPr>
            <a:xfrm>
              <a:off x="1211074" y="5879589"/>
              <a:ext cx="516935" cy="423932"/>
            </a:xfrm>
            <a:custGeom>
              <a:avLst/>
              <a:gdLst/>
              <a:ahLst/>
              <a:cxnLst/>
              <a:rect l="l" t="t" r="r" b="b"/>
              <a:pathLst>
                <a:path w="7398" h="6067" extrusionOk="0">
                  <a:moveTo>
                    <a:pt x="106" y="0"/>
                  </a:moveTo>
                  <a:cubicBezTo>
                    <a:pt x="55" y="0"/>
                    <a:pt x="0" y="45"/>
                    <a:pt x="9" y="110"/>
                  </a:cubicBezTo>
                  <a:cubicBezTo>
                    <a:pt x="371" y="2019"/>
                    <a:pt x="452" y="4036"/>
                    <a:pt x="102" y="5946"/>
                  </a:cubicBezTo>
                  <a:cubicBezTo>
                    <a:pt x="89" y="6000"/>
                    <a:pt x="116" y="6066"/>
                    <a:pt x="183" y="6066"/>
                  </a:cubicBezTo>
                  <a:cubicBezTo>
                    <a:pt x="2591" y="5784"/>
                    <a:pt x="4916" y="5112"/>
                    <a:pt x="7297" y="4668"/>
                  </a:cubicBezTo>
                  <a:cubicBezTo>
                    <a:pt x="7397" y="4656"/>
                    <a:pt x="7369" y="4504"/>
                    <a:pt x="7278" y="4504"/>
                  </a:cubicBezTo>
                  <a:cubicBezTo>
                    <a:pt x="7271" y="4504"/>
                    <a:pt x="7264" y="4505"/>
                    <a:pt x="7256" y="4506"/>
                  </a:cubicBezTo>
                  <a:cubicBezTo>
                    <a:pt x="4924" y="4930"/>
                    <a:pt x="2644" y="5590"/>
                    <a:pt x="288" y="5866"/>
                  </a:cubicBezTo>
                  <a:lnTo>
                    <a:pt x="288" y="5866"/>
                  </a:lnTo>
                  <a:cubicBezTo>
                    <a:pt x="623" y="3956"/>
                    <a:pt x="538" y="1961"/>
                    <a:pt x="183" y="69"/>
                  </a:cubicBezTo>
                  <a:cubicBezTo>
                    <a:pt x="172" y="20"/>
                    <a:pt x="140" y="0"/>
                    <a:pt x="106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2" name="Google Shape;11662;p29"/>
            <p:cNvSpPr/>
            <p:nvPr/>
          </p:nvSpPr>
          <p:spPr>
            <a:xfrm>
              <a:off x="714682" y="6097390"/>
              <a:ext cx="867219" cy="743610"/>
            </a:xfrm>
            <a:custGeom>
              <a:avLst/>
              <a:gdLst/>
              <a:ahLst/>
              <a:cxnLst/>
              <a:rect l="l" t="t" r="r" b="b"/>
              <a:pathLst>
                <a:path w="12411" h="10642" extrusionOk="0">
                  <a:moveTo>
                    <a:pt x="109" y="0"/>
                  </a:moveTo>
                  <a:cubicBezTo>
                    <a:pt x="53" y="0"/>
                    <a:pt x="1" y="46"/>
                    <a:pt x="25" y="112"/>
                  </a:cubicBezTo>
                  <a:cubicBezTo>
                    <a:pt x="1370" y="3433"/>
                    <a:pt x="1235" y="7037"/>
                    <a:pt x="1397" y="10548"/>
                  </a:cubicBezTo>
                  <a:cubicBezTo>
                    <a:pt x="1411" y="10602"/>
                    <a:pt x="1438" y="10641"/>
                    <a:pt x="1491" y="10641"/>
                  </a:cubicBezTo>
                  <a:cubicBezTo>
                    <a:pt x="3279" y="10413"/>
                    <a:pt x="5001" y="9875"/>
                    <a:pt x="6763" y="9499"/>
                  </a:cubicBezTo>
                  <a:cubicBezTo>
                    <a:pt x="8592" y="9095"/>
                    <a:pt x="10448" y="9122"/>
                    <a:pt x="12303" y="8907"/>
                  </a:cubicBezTo>
                  <a:cubicBezTo>
                    <a:pt x="12407" y="8894"/>
                    <a:pt x="12411" y="8731"/>
                    <a:pt x="12315" y="8731"/>
                  </a:cubicBezTo>
                  <a:cubicBezTo>
                    <a:pt x="12311" y="8731"/>
                    <a:pt x="12307" y="8731"/>
                    <a:pt x="12303" y="8732"/>
                  </a:cubicBezTo>
                  <a:cubicBezTo>
                    <a:pt x="10514" y="8934"/>
                    <a:pt x="8712" y="8893"/>
                    <a:pt x="6951" y="9270"/>
                  </a:cubicBezTo>
                  <a:cubicBezTo>
                    <a:pt x="5164" y="9654"/>
                    <a:pt x="3405" y="10207"/>
                    <a:pt x="1581" y="10455"/>
                  </a:cubicBezTo>
                  <a:lnTo>
                    <a:pt x="1581" y="10455"/>
                  </a:lnTo>
                  <a:cubicBezTo>
                    <a:pt x="1413" y="6961"/>
                    <a:pt x="1533" y="3377"/>
                    <a:pt x="200" y="59"/>
                  </a:cubicBezTo>
                  <a:cubicBezTo>
                    <a:pt x="180" y="18"/>
                    <a:pt x="144" y="0"/>
                    <a:pt x="109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3" name="Google Shape;11663;p29"/>
            <p:cNvSpPr/>
            <p:nvPr/>
          </p:nvSpPr>
          <p:spPr>
            <a:xfrm>
              <a:off x="533986" y="6780208"/>
              <a:ext cx="522595" cy="435042"/>
            </a:xfrm>
            <a:custGeom>
              <a:avLst/>
              <a:gdLst/>
              <a:ahLst/>
              <a:cxnLst/>
              <a:rect l="l" t="t" r="r" b="b"/>
              <a:pathLst>
                <a:path w="7479" h="6226" extrusionOk="0">
                  <a:moveTo>
                    <a:pt x="110" y="0"/>
                  </a:moveTo>
                  <a:cubicBezTo>
                    <a:pt x="57" y="0"/>
                    <a:pt x="0" y="44"/>
                    <a:pt x="16" y="116"/>
                  </a:cubicBezTo>
                  <a:cubicBezTo>
                    <a:pt x="352" y="2107"/>
                    <a:pt x="191" y="4138"/>
                    <a:pt x="271" y="6141"/>
                  </a:cubicBezTo>
                  <a:cubicBezTo>
                    <a:pt x="271" y="6197"/>
                    <a:pt x="308" y="6225"/>
                    <a:pt x="351" y="6225"/>
                  </a:cubicBezTo>
                  <a:cubicBezTo>
                    <a:pt x="360" y="6225"/>
                    <a:pt x="370" y="6224"/>
                    <a:pt x="379" y="6222"/>
                  </a:cubicBezTo>
                  <a:cubicBezTo>
                    <a:pt x="2071" y="5928"/>
                    <a:pt x="3748" y="5671"/>
                    <a:pt x="5442" y="5671"/>
                  </a:cubicBezTo>
                  <a:cubicBezTo>
                    <a:pt x="6078" y="5671"/>
                    <a:pt x="6716" y="5707"/>
                    <a:pt x="7359" y="5791"/>
                  </a:cubicBezTo>
                  <a:cubicBezTo>
                    <a:pt x="7367" y="5793"/>
                    <a:pt x="7374" y="5794"/>
                    <a:pt x="7381" y="5794"/>
                  </a:cubicBezTo>
                  <a:cubicBezTo>
                    <a:pt x="7479" y="5794"/>
                    <a:pt x="7471" y="5629"/>
                    <a:pt x="7359" y="5617"/>
                  </a:cubicBezTo>
                  <a:cubicBezTo>
                    <a:pt x="6715" y="5533"/>
                    <a:pt x="6074" y="5496"/>
                    <a:pt x="5435" y="5496"/>
                  </a:cubicBezTo>
                  <a:cubicBezTo>
                    <a:pt x="3761" y="5496"/>
                    <a:pt x="2101" y="5747"/>
                    <a:pt x="443" y="6042"/>
                  </a:cubicBezTo>
                  <a:lnTo>
                    <a:pt x="443" y="6042"/>
                  </a:lnTo>
                  <a:cubicBezTo>
                    <a:pt x="371" y="4045"/>
                    <a:pt x="522" y="2047"/>
                    <a:pt x="191" y="63"/>
                  </a:cubicBezTo>
                  <a:cubicBezTo>
                    <a:pt x="180" y="20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29"/>
            <p:cNvSpPr/>
            <p:nvPr/>
          </p:nvSpPr>
          <p:spPr>
            <a:xfrm>
              <a:off x="879936" y="6232039"/>
              <a:ext cx="59254" cy="45139"/>
            </a:xfrm>
            <a:custGeom>
              <a:avLst/>
              <a:gdLst/>
              <a:ahLst/>
              <a:cxnLst/>
              <a:rect l="l" t="t" r="r" b="b"/>
              <a:pathLst>
                <a:path w="848" h="646" extrusionOk="0">
                  <a:moveTo>
                    <a:pt x="430" y="0"/>
                  </a:moveTo>
                  <a:cubicBezTo>
                    <a:pt x="0" y="0"/>
                    <a:pt x="0" y="646"/>
                    <a:pt x="430" y="646"/>
                  </a:cubicBezTo>
                  <a:cubicBezTo>
                    <a:pt x="848" y="646"/>
                    <a:pt x="848" y="0"/>
                    <a:pt x="430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29"/>
            <p:cNvSpPr/>
            <p:nvPr/>
          </p:nvSpPr>
          <p:spPr>
            <a:xfrm>
              <a:off x="1714313" y="6624806"/>
              <a:ext cx="58346" cy="45139"/>
            </a:xfrm>
            <a:custGeom>
              <a:avLst/>
              <a:gdLst/>
              <a:ahLst/>
              <a:cxnLst/>
              <a:rect l="l" t="t" r="r" b="b"/>
              <a:pathLst>
                <a:path w="835" h="646" extrusionOk="0">
                  <a:moveTo>
                    <a:pt x="418" y="0"/>
                  </a:moveTo>
                  <a:cubicBezTo>
                    <a:pt x="1" y="0"/>
                    <a:pt x="1" y="646"/>
                    <a:pt x="418" y="646"/>
                  </a:cubicBezTo>
                  <a:cubicBezTo>
                    <a:pt x="834" y="646"/>
                    <a:pt x="834" y="0"/>
                    <a:pt x="418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29"/>
            <p:cNvSpPr/>
            <p:nvPr/>
          </p:nvSpPr>
          <p:spPr>
            <a:xfrm>
              <a:off x="1732201" y="6098577"/>
              <a:ext cx="58346" cy="45209"/>
            </a:xfrm>
            <a:custGeom>
              <a:avLst/>
              <a:gdLst/>
              <a:ahLst/>
              <a:cxnLst/>
              <a:rect l="l" t="t" r="r" b="b"/>
              <a:pathLst>
                <a:path w="835" h="647" extrusionOk="0">
                  <a:moveTo>
                    <a:pt x="417" y="1"/>
                  </a:moveTo>
                  <a:cubicBezTo>
                    <a:pt x="1" y="1"/>
                    <a:pt x="1" y="646"/>
                    <a:pt x="417" y="646"/>
                  </a:cubicBezTo>
                  <a:cubicBezTo>
                    <a:pt x="834" y="646"/>
                    <a:pt x="834" y="1"/>
                    <a:pt x="417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29"/>
            <p:cNvSpPr/>
            <p:nvPr/>
          </p:nvSpPr>
          <p:spPr>
            <a:xfrm>
              <a:off x="768785" y="5956453"/>
              <a:ext cx="59324" cy="45209"/>
            </a:xfrm>
            <a:custGeom>
              <a:avLst/>
              <a:gdLst/>
              <a:ahLst/>
              <a:cxnLst/>
              <a:rect l="l" t="t" r="r" b="b"/>
              <a:pathLst>
                <a:path w="849" h="647" extrusionOk="0">
                  <a:moveTo>
                    <a:pt x="431" y="1"/>
                  </a:moveTo>
                  <a:cubicBezTo>
                    <a:pt x="1" y="1"/>
                    <a:pt x="1" y="646"/>
                    <a:pt x="431" y="646"/>
                  </a:cubicBezTo>
                  <a:cubicBezTo>
                    <a:pt x="849" y="646"/>
                    <a:pt x="849" y="1"/>
                    <a:pt x="431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29"/>
            <p:cNvSpPr/>
            <p:nvPr/>
          </p:nvSpPr>
          <p:spPr>
            <a:xfrm>
              <a:off x="240740" y="4716312"/>
              <a:ext cx="273562" cy="531751"/>
            </a:xfrm>
            <a:custGeom>
              <a:avLst/>
              <a:gdLst/>
              <a:ahLst/>
              <a:cxnLst/>
              <a:rect l="l" t="t" r="r" b="b"/>
              <a:pathLst>
                <a:path w="3915" h="7610" extrusionOk="0">
                  <a:moveTo>
                    <a:pt x="1975" y="0"/>
                  </a:moveTo>
                  <a:cubicBezTo>
                    <a:pt x="1189" y="0"/>
                    <a:pt x="400" y="655"/>
                    <a:pt x="229" y="1666"/>
                  </a:cubicBezTo>
                  <a:cubicBezTo>
                    <a:pt x="0" y="3051"/>
                    <a:pt x="457" y="4543"/>
                    <a:pt x="1036" y="5821"/>
                  </a:cubicBezTo>
                  <a:cubicBezTo>
                    <a:pt x="1259" y="6386"/>
                    <a:pt x="1535" y="6888"/>
                    <a:pt x="1497" y="7563"/>
                  </a:cubicBezTo>
                  <a:lnTo>
                    <a:pt x="1497" y="7563"/>
                  </a:lnTo>
                  <a:cubicBezTo>
                    <a:pt x="2215" y="7205"/>
                    <a:pt x="3071" y="5657"/>
                    <a:pt x="3403" y="4839"/>
                  </a:cubicBezTo>
                  <a:cubicBezTo>
                    <a:pt x="3806" y="3737"/>
                    <a:pt x="3914" y="2015"/>
                    <a:pt x="3335" y="913"/>
                  </a:cubicBezTo>
                  <a:cubicBezTo>
                    <a:pt x="2996" y="277"/>
                    <a:pt x="2486" y="0"/>
                    <a:pt x="1975" y="0"/>
                  </a:cubicBezTo>
                  <a:close/>
                  <a:moveTo>
                    <a:pt x="1497" y="7563"/>
                  </a:moveTo>
                  <a:cubicBezTo>
                    <a:pt x="1459" y="7582"/>
                    <a:pt x="1422" y="7597"/>
                    <a:pt x="1386" y="7609"/>
                  </a:cubicBezTo>
                  <a:lnTo>
                    <a:pt x="1493" y="7609"/>
                  </a:lnTo>
                  <a:cubicBezTo>
                    <a:pt x="1495" y="7594"/>
                    <a:pt x="1496" y="7579"/>
                    <a:pt x="1497" y="7563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29"/>
            <p:cNvSpPr/>
            <p:nvPr/>
          </p:nvSpPr>
          <p:spPr>
            <a:xfrm>
              <a:off x="651395" y="4589769"/>
              <a:ext cx="200402" cy="431899"/>
            </a:xfrm>
            <a:custGeom>
              <a:avLst/>
              <a:gdLst/>
              <a:ahLst/>
              <a:cxnLst/>
              <a:rect l="l" t="t" r="r" b="b"/>
              <a:pathLst>
                <a:path w="2868" h="6181" extrusionOk="0">
                  <a:moveTo>
                    <a:pt x="1816" y="0"/>
                  </a:moveTo>
                  <a:cubicBezTo>
                    <a:pt x="1612" y="0"/>
                    <a:pt x="1371" y="140"/>
                    <a:pt x="1089" y="478"/>
                  </a:cubicBezTo>
                  <a:cubicBezTo>
                    <a:pt x="0" y="1689"/>
                    <a:pt x="1265" y="4566"/>
                    <a:pt x="1211" y="6126"/>
                  </a:cubicBezTo>
                  <a:lnTo>
                    <a:pt x="1265" y="6180"/>
                  </a:lnTo>
                  <a:lnTo>
                    <a:pt x="1265" y="6126"/>
                  </a:lnTo>
                  <a:cubicBezTo>
                    <a:pt x="2018" y="5036"/>
                    <a:pt x="2717" y="4230"/>
                    <a:pt x="2824" y="2845"/>
                  </a:cubicBezTo>
                  <a:cubicBezTo>
                    <a:pt x="2867" y="2148"/>
                    <a:pt x="2620" y="0"/>
                    <a:pt x="1816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29"/>
            <p:cNvSpPr/>
            <p:nvPr/>
          </p:nvSpPr>
          <p:spPr>
            <a:xfrm>
              <a:off x="921042" y="4594171"/>
              <a:ext cx="512186" cy="379493"/>
            </a:xfrm>
            <a:custGeom>
              <a:avLst/>
              <a:gdLst/>
              <a:ahLst/>
              <a:cxnLst/>
              <a:rect l="l" t="t" r="r" b="b"/>
              <a:pathLst>
                <a:path w="7330" h="5431" extrusionOk="0">
                  <a:moveTo>
                    <a:pt x="5083" y="0"/>
                  </a:moveTo>
                  <a:cubicBezTo>
                    <a:pt x="2423" y="0"/>
                    <a:pt x="728" y="3086"/>
                    <a:pt x="0" y="5256"/>
                  </a:cubicBezTo>
                  <a:lnTo>
                    <a:pt x="122" y="5431"/>
                  </a:lnTo>
                  <a:cubicBezTo>
                    <a:pt x="525" y="5027"/>
                    <a:pt x="1332" y="4907"/>
                    <a:pt x="1910" y="4745"/>
                  </a:cubicBezTo>
                  <a:cubicBezTo>
                    <a:pt x="3228" y="4342"/>
                    <a:pt x="4506" y="3871"/>
                    <a:pt x="5595" y="2956"/>
                  </a:cubicBezTo>
                  <a:cubicBezTo>
                    <a:pt x="6631" y="2083"/>
                    <a:pt x="7330" y="186"/>
                    <a:pt x="5367" y="12"/>
                  </a:cubicBezTo>
                  <a:cubicBezTo>
                    <a:pt x="5271" y="4"/>
                    <a:pt x="5176" y="0"/>
                    <a:pt x="5083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29"/>
            <p:cNvSpPr/>
            <p:nvPr/>
          </p:nvSpPr>
          <p:spPr>
            <a:xfrm>
              <a:off x="663553" y="5217735"/>
              <a:ext cx="507504" cy="250503"/>
            </a:xfrm>
            <a:custGeom>
              <a:avLst/>
              <a:gdLst/>
              <a:ahLst/>
              <a:cxnLst/>
              <a:rect l="l" t="t" r="r" b="b"/>
              <a:pathLst>
                <a:path w="7263" h="3585" extrusionOk="0">
                  <a:moveTo>
                    <a:pt x="108" y="367"/>
                  </a:moveTo>
                  <a:lnTo>
                    <a:pt x="65" y="393"/>
                  </a:lnTo>
                  <a:lnTo>
                    <a:pt x="65" y="393"/>
                  </a:lnTo>
                  <a:cubicBezTo>
                    <a:pt x="84" y="387"/>
                    <a:pt x="105" y="382"/>
                    <a:pt x="128" y="378"/>
                  </a:cubicBezTo>
                  <a:lnTo>
                    <a:pt x="128" y="378"/>
                  </a:lnTo>
                  <a:cubicBezTo>
                    <a:pt x="121" y="374"/>
                    <a:pt x="115" y="371"/>
                    <a:pt x="108" y="367"/>
                  </a:cubicBezTo>
                  <a:close/>
                  <a:moveTo>
                    <a:pt x="65" y="393"/>
                  </a:moveTo>
                  <a:cubicBezTo>
                    <a:pt x="38" y="403"/>
                    <a:pt x="15" y="416"/>
                    <a:pt x="1" y="433"/>
                  </a:cubicBezTo>
                  <a:lnTo>
                    <a:pt x="65" y="393"/>
                  </a:lnTo>
                  <a:close/>
                  <a:moveTo>
                    <a:pt x="3172" y="1"/>
                  </a:moveTo>
                  <a:cubicBezTo>
                    <a:pt x="2211" y="1"/>
                    <a:pt x="1258" y="221"/>
                    <a:pt x="350" y="367"/>
                  </a:cubicBezTo>
                  <a:cubicBezTo>
                    <a:pt x="283" y="367"/>
                    <a:pt x="199" y="367"/>
                    <a:pt x="128" y="378"/>
                  </a:cubicBezTo>
                  <a:lnTo>
                    <a:pt x="128" y="378"/>
                  </a:lnTo>
                  <a:cubicBezTo>
                    <a:pt x="996" y="899"/>
                    <a:pt x="1849" y="1475"/>
                    <a:pt x="2543" y="2209"/>
                  </a:cubicBezTo>
                  <a:cubicBezTo>
                    <a:pt x="3085" y="2796"/>
                    <a:pt x="4199" y="3585"/>
                    <a:pt x="5152" y="3585"/>
                  </a:cubicBezTo>
                  <a:cubicBezTo>
                    <a:pt x="5617" y="3585"/>
                    <a:pt x="6044" y="3397"/>
                    <a:pt x="6348" y="2908"/>
                  </a:cubicBezTo>
                  <a:cubicBezTo>
                    <a:pt x="7262" y="1348"/>
                    <a:pt x="4963" y="138"/>
                    <a:pt x="3753" y="30"/>
                  </a:cubicBezTo>
                  <a:cubicBezTo>
                    <a:pt x="3560" y="10"/>
                    <a:pt x="3366" y="1"/>
                    <a:pt x="3172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29"/>
            <p:cNvSpPr/>
            <p:nvPr/>
          </p:nvSpPr>
          <p:spPr>
            <a:xfrm>
              <a:off x="348836" y="5460830"/>
              <a:ext cx="568505" cy="205224"/>
            </a:xfrm>
            <a:custGeom>
              <a:avLst/>
              <a:gdLst/>
              <a:ahLst/>
              <a:cxnLst/>
              <a:rect l="l" t="t" r="r" b="b"/>
              <a:pathLst>
                <a:path w="8136" h="2937" extrusionOk="0">
                  <a:moveTo>
                    <a:pt x="4576" y="1"/>
                  </a:moveTo>
                  <a:cubicBezTo>
                    <a:pt x="2917" y="1"/>
                    <a:pt x="899" y="578"/>
                    <a:pt x="121" y="1568"/>
                  </a:cubicBezTo>
                  <a:lnTo>
                    <a:pt x="0" y="1675"/>
                  </a:lnTo>
                  <a:cubicBezTo>
                    <a:pt x="470" y="1849"/>
                    <a:pt x="981" y="2079"/>
                    <a:pt x="1506" y="2253"/>
                  </a:cubicBezTo>
                  <a:cubicBezTo>
                    <a:pt x="2571" y="2673"/>
                    <a:pt x="3626" y="2937"/>
                    <a:pt x="4743" y="2937"/>
                  </a:cubicBezTo>
                  <a:cubicBezTo>
                    <a:pt x="5022" y="2937"/>
                    <a:pt x="5306" y="2920"/>
                    <a:pt x="5595" y="2885"/>
                  </a:cubicBezTo>
                  <a:cubicBezTo>
                    <a:pt x="7275" y="2710"/>
                    <a:pt x="8136" y="1096"/>
                    <a:pt x="6294" y="289"/>
                  </a:cubicBezTo>
                  <a:cubicBezTo>
                    <a:pt x="5848" y="93"/>
                    <a:pt x="5241" y="1"/>
                    <a:pt x="4576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29"/>
            <p:cNvSpPr/>
            <p:nvPr/>
          </p:nvSpPr>
          <p:spPr>
            <a:xfrm>
              <a:off x="-370456" y="4761941"/>
              <a:ext cx="1598607" cy="1839397"/>
            </a:xfrm>
            <a:custGeom>
              <a:avLst/>
              <a:gdLst/>
              <a:ahLst/>
              <a:cxnLst/>
              <a:rect l="l" t="t" r="r" b="b"/>
              <a:pathLst>
                <a:path w="22878" h="26324" extrusionOk="0">
                  <a:moveTo>
                    <a:pt x="22755" y="1"/>
                  </a:moveTo>
                  <a:cubicBezTo>
                    <a:pt x="22740" y="1"/>
                    <a:pt x="22723" y="6"/>
                    <a:pt x="22706" y="17"/>
                  </a:cubicBezTo>
                  <a:cubicBezTo>
                    <a:pt x="18497" y="2990"/>
                    <a:pt x="13911" y="5450"/>
                    <a:pt x="10092" y="8961"/>
                  </a:cubicBezTo>
                  <a:cubicBezTo>
                    <a:pt x="8385" y="10521"/>
                    <a:pt x="6730" y="12349"/>
                    <a:pt x="5937" y="14555"/>
                  </a:cubicBezTo>
                  <a:cubicBezTo>
                    <a:pt x="5614" y="15469"/>
                    <a:pt x="5412" y="16424"/>
                    <a:pt x="5197" y="17365"/>
                  </a:cubicBezTo>
                  <a:cubicBezTo>
                    <a:pt x="4928" y="18482"/>
                    <a:pt x="4673" y="19597"/>
                    <a:pt x="4336" y="20687"/>
                  </a:cubicBezTo>
                  <a:cubicBezTo>
                    <a:pt x="3651" y="22878"/>
                    <a:pt x="2548" y="25528"/>
                    <a:pt x="101" y="26147"/>
                  </a:cubicBezTo>
                  <a:cubicBezTo>
                    <a:pt x="1" y="26172"/>
                    <a:pt x="28" y="26324"/>
                    <a:pt x="119" y="26324"/>
                  </a:cubicBezTo>
                  <a:cubicBezTo>
                    <a:pt x="126" y="26324"/>
                    <a:pt x="133" y="26323"/>
                    <a:pt x="141" y="26321"/>
                  </a:cubicBezTo>
                  <a:cubicBezTo>
                    <a:pt x="2185" y="25810"/>
                    <a:pt x="3328" y="23900"/>
                    <a:pt x="4041" y="22072"/>
                  </a:cubicBezTo>
                  <a:cubicBezTo>
                    <a:pt x="4847" y="20001"/>
                    <a:pt x="5224" y="17795"/>
                    <a:pt x="5803" y="15644"/>
                  </a:cubicBezTo>
                  <a:cubicBezTo>
                    <a:pt x="6072" y="14622"/>
                    <a:pt x="6461" y="13680"/>
                    <a:pt x="7026" y="12780"/>
                  </a:cubicBezTo>
                  <a:cubicBezTo>
                    <a:pt x="7671" y="11731"/>
                    <a:pt x="8492" y="10790"/>
                    <a:pt x="9353" y="9915"/>
                  </a:cubicBezTo>
                  <a:cubicBezTo>
                    <a:pt x="11302" y="7952"/>
                    <a:pt x="13562" y="6311"/>
                    <a:pt x="15848" y="4751"/>
                  </a:cubicBezTo>
                  <a:cubicBezTo>
                    <a:pt x="18148" y="3191"/>
                    <a:pt x="20527" y="1766"/>
                    <a:pt x="22801" y="166"/>
                  </a:cubicBezTo>
                  <a:cubicBezTo>
                    <a:pt x="22878" y="110"/>
                    <a:pt x="22828" y="1"/>
                    <a:pt x="22755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29"/>
            <p:cNvSpPr/>
            <p:nvPr/>
          </p:nvSpPr>
          <p:spPr>
            <a:xfrm>
              <a:off x="67101" y="5543981"/>
              <a:ext cx="717689" cy="189013"/>
            </a:xfrm>
            <a:custGeom>
              <a:avLst/>
              <a:gdLst/>
              <a:ahLst/>
              <a:cxnLst/>
              <a:rect l="l" t="t" r="r" b="b"/>
              <a:pathLst>
                <a:path w="10271" h="2705" extrusionOk="0">
                  <a:moveTo>
                    <a:pt x="10163" y="0"/>
                  </a:moveTo>
                  <a:cubicBezTo>
                    <a:pt x="10159" y="0"/>
                    <a:pt x="10155" y="0"/>
                    <a:pt x="10150" y="1"/>
                  </a:cubicBezTo>
                  <a:cubicBezTo>
                    <a:pt x="8013" y="1"/>
                    <a:pt x="5780" y="1"/>
                    <a:pt x="3722" y="593"/>
                  </a:cubicBezTo>
                  <a:cubicBezTo>
                    <a:pt x="2458" y="955"/>
                    <a:pt x="764" y="1373"/>
                    <a:pt x="38" y="2569"/>
                  </a:cubicBezTo>
                  <a:cubicBezTo>
                    <a:pt x="1" y="2643"/>
                    <a:pt x="60" y="2705"/>
                    <a:pt x="122" y="2705"/>
                  </a:cubicBezTo>
                  <a:cubicBezTo>
                    <a:pt x="150" y="2705"/>
                    <a:pt x="179" y="2693"/>
                    <a:pt x="199" y="2664"/>
                  </a:cubicBezTo>
                  <a:cubicBezTo>
                    <a:pt x="576" y="2031"/>
                    <a:pt x="1262" y="1668"/>
                    <a:pt x="1920" y="1386"/>
                  </a:cubicBezTo>
                  <a:cubicBezTo>
                    <a:pt x="2566" y="1117"/>
                    <a:pt x="3265" y="889"/>
                    <a:pt x="3952" y="713"/>
                  </a:cubicBezTo>
                  <a:cubicBezTo>
                    <a:pt x="5969" y="216"/>
                    <a:pt x="8080" y="175"/>
                    <a:pt x="10150" y="175"/>
                  </a:cubicBezTo>
                  <a:cubicBezTo>
                    <a:pt x="10254" y="175"/>
                    <a:pt x="10271" y="0"/>
                    <a:pt x="10163" y="0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29"/>
            <p:cNvSpPr/>
            <p:nvPr/>
          </p:nvSpPr>
          <p:spPr>
            <a:xfrm>
              <a:off x="248496" y="4834750"/>
              <a:ext cx="151559" cy="632791"/>
            </a:xfrm>
            <a:custGeom>
              <a:avLst/>
              <a:gdLst/>
              <a:ahLst/>
              <a:cxnLst/>
              <a:rect l="l" t="t" r="r" b="b"/>
              <a:pathLst>
                <a:path w="2169" h="9056" extrusionOk="0">
                  <a:moveTo>
                    <a:pt x="2085" y="1"/>
                  </a:moveTo>
                  <a:cubicBezTo>
                    <a:pt x="2041" y="1"/>
                    <a:pt x="1994" y="31"/>
                    <a:pt x="1987" y="92"/>
                  </a:cubicBezTo>
                  <a:cubicBezTo>
                    <a:pt x="1826" y="1733"/>
                    <a:pt x="1933" y="3400"/>
                    <a:pt x="1584" y="5027"/>
                  </a:cubicBezTo>
                  <a:cubicBezTo>
                    <a:pt x="1288" y="6413"/>
                    <a:pt x="696" y="7677"/>
                    <a:pt x="38" y="8914"/>
                  </a:cubicBezTo>
                  <a:cubicBezTo>
                    <a:pt x="1" y="8988"/>
                    <a:pt x="65" y="9055"/>
                    <a:pt x="127" y="9055"/>
                  </a:cubicBezTo>
                  <a:cubicBezTo>
                    <a:pt x="155" y="9055"/>
                    <a:pt x="182" y="9041"/>
                    <a:pt x="199" y="9007"/>
                  </a:cubicBezTo>
                  <a:cubicBezTo>
                    <a:pt x="857" y="7743"/>
                    <a:pt x="1449" y="6466"/>
                    <a:pt x="1759" y="5068"/>
                  </a:cubicBezTo>
                  <a:cubicBezTo>
                    <a:pt x="2109" y="3427"/>
                    <a:pt x="2001" y="1746"/>
                    <a:pt x="2162" y="92"/>
                  </a:cubicBezTo>
                  <a:cubicBezTo>
                    <a:pt x="2169" y="31"/>
                    <a:pt x="2129" y="1"/>
                    <a:pt x="2085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6" name="Google Shape;11676;p29"/>
            <p:cNvSpPr/>
            <p:nvPr/>
          </p:nvSpPr>
          <p:spPr>
            <a:xfrm>
              <a:off x="526389" y="5215150"/>
              <a:ext cx="455587" cy="135698"/>
            </a:xfrm>
            <a:custGeom>
              <a:avLst/>
              <a:gdLst/>
              <a:ahLst/>
              <a:cxnLst/>
              <a:rect l="l" t="t" r="r" b="b"/>
              <a:pathLst>
                <a:path w="6520" h="1942" extrusionOk="0">
                  <a:moveTo>
                    <a:pt x="122" y="201"/>
                  </a:moveTo>
                  <a:cubicBezTo>
                    <a:pt x="0" y="201"/>
                    <a:pt x="0" y="377"/>
                    <a:pt x="122" y="377"/>
                  </a:cubicBezTo>
                  <a:cubicBezTo>
                    <a:pt x="2233" y="431"/>
                    <a:pt x="4775" y="162"/>
                    <a:pt x="6335" y="1910"/>
                  </a:cubicBezTo>
                  <a:cubicBezTo>
                    <a:pt x="6354" y="1932"/>
                    <a:pt x="6376" y="1942"/>
                    <a:pt x="6397" y="1942"/>
                  </a:cubicBezTo>
                  <a:cubicBezTo>
                    <a:pt x="6463" y="1942"/>
                    <a:pt x="6520" y="1850"/>
                    <a:pt x="6469" y="1788"/>
                  </a:cubicBezTo>
                  <a:cubicBezTo>
                    <a:pt x="4868" y="0"/>
                    <a:pt x="2286" y="255"/>
                    <a:pt x="122" y="20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29"/>
            <p:cNvSpPr/>
            <p:nvPr/>
          </p:nvSpPr>
          <p:spPr>
            <a:xfrm>
              <a:off x="692062" y="4729868"/>
              <a:ext cx="98454" cy="390952"/>
            </a:xfrm>
            <a:custGeom>
              <a:avLst/>
              <a:gdLst/>
              <a:ahLst/>
              <a:cxnLst/>
              <a:rect l="l" t="t" r="r" b="b"/>
              <a:pathLst>
                <a:path w="1409" h="5595" extrusionOk="0">
                  <a:moveTo>
                    <a:pt x="1317" y="1"/>
                  </a:moveTo>
                  <a:cubicBezTo>
                    <a:pt x="1275" y="1"/>
                    <a:pt x="1233" y="28"/>
                    <a:pt x="1233" y="87"/>
                  </a:cubicBezTo>
                  <a:cubicBezTo>
                    <a:pt x="1233" y="1983"/>
                    <a:pt x="938" y="3785"/>
                    <a:pt x="37" y="5466"/>
                  </a:cubicBezTo>
                  <a:cubicBezTo>
                    <a:pt x="0" y="5530"/>
                    <a:pt x="58" y="5595"/>
                    <a:pt x="115" y="5595"/>
                  </a:cubicBezTo>
                  <a:cubicBezTo>
                    <a:pt x="141" y="5595"/>
                    <a:pt x="167" y="5581"/>
                    <a:pt x="184" y="5547"/>
                  </a:cubicBezTo>
                  <a:cubicBezTo>
                    <a:pt x="1113" y="3852"/>
                    <a:pt x="1409" y="2009"/>
                    <a:pt x="1409" y="87"/>
                  </a:cubicBezTo>
                  <a:cubicBezTo>
                    <a:pt x="1409" y="32"/>
                    <a:pt x="1362" y="1"/>
                    <a:pt x="1317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29"/>
            <p:cNvSpPr/>
            <p:nvPr/>
          </p:nvSpPr>
          <p:spPr>
            <a:xfrm>
              <a:off x="321515" y="4789401"/>
              <a:ext cx="39549" cy="30186"/>
            </a:xfrm>
            <a:custGeom>
              <a:avLst/>
              <a:gdLst/>
              <a:ahLst/>
              <a:cxnLst/>
              <a:rect l="l" t="t" r="r" b="b"/>
              <a:pathLst>
                <a:path w="566" h="432" extrusionOk="0">
                  <a:moveTo>
                    <a:pt x="284" y="1"/>
                  </a:moveTo>
                  <a:cubicBezTo>
                    <a:pt x="1" y="1"/>
                    <a:pt x="1" y="431"/>
                    <a:pt x="284" y="431"/>
                  </a:cubicBezTo>
                  <a:cubicBezTo>
                    <a:pt x="566" y="431"/>
                    <a:pt x="566" y="1"/>
                    <a:pt x="284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29"/>
            <p:cNvSpPr/>
            <p:nvPr/>
          </p:nvSpPr>
          <p:spPr>
            <a:xfrm>
              <a:off x="353448" y="4765015"/>
              <a:ext cx="39549" cy="30116"/>
            </a:xfrm>
            <a:custGeom>
              <a:avLst/>
              <a:gdLst/>
              <a:ahLst/>
              <a:cxnLst/>
              <a:rect l="l" t="t" r="r" b="b"/>
              <a:pathLst>
                <a:path w="566" h="431" extrusionOk="0">
                  <a:moveTo>
                    <a:pt x="284" y="0"/>
                  </a:moveTo>
                  <a:cubicBezTo>
                    <a:pt x="1" y="0"/>
                    <a:pt x="1" y="431"/>
                    <a:pt x="284" y="431"/>
                  </a:cubicBezTo>
                  <a:cubicBezTo>
                    <a:pt x="566" y="431"/>
                    <a:pt x="566" y="0"/>
                    <a:pt x="284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29"/>
            <p:cNvSpPr/>
            <p:nvPr/>
          </p:nvSpPr>
          <p:spPr>
            <a:xfrm>
              <a:off x="1127733" y="4704853"/>
              <a:ext cx="38641" cy="30186"/>
            </a:xfrm>
            <a:custGeom>
              <a:avLst/>
              <a:gdLst/>
              <a:ahLst/>
              <a:cxnLst/>
              <a:rect l="l" t="t" r="r" b="b"/>
              <a:pathLst>
                <a:path w="553" h="432" extrusionOk="0">
                  <a:moveTo>
                    <a:pt x="270" y="1"/>
                  </a:moveTo>
                  <a:cubicBezTo>
                    <a:pt x="1" y="1"/>
                    <a:pt x="1" y="431"/>
                    <a:pt x="270" y="431"/>
                  </a:cubicBezTo>
                  <a:cubicBezTo>
                    <a:pt x="553" y="431"/>
                    <a:pt x="553" y="1"/>
                    <a:pt x="270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29"/>
            <p:cNvSpPr/>
            <p:nvPr/>
          </p:nvSpPr>
          <p:spPr>
            <a:xfrm>
              <a:off x="1168190" y="4668238"/>
              <a:ext cx="38571" cy="30186"/>
            </a:xfrm>
            <a:custGeom>
              <a:avLst/>
              <a:gdLst/>
              <a:ahLst/>
              <a:cxnLst/>
              <a:rect l="l" t="t" r="r" b="b"/>
              <a:pathLst>
                <a:path w="552" h="432" extrusionOk="0">
                  <a:moveTo>
                    <a:pt x="270" y="1"/>
                  </a:moveTo>
                  <a:cubicBezTo>
                    <a:pt x="1" y="1"/>
                    <a:pt x="1" y="431"/>
                    <a:pt x="270" y="431"/>
                  </a:cubicBezTo>
                  <a:cubicBezTo>
                    <a:pt x="552" y="431"/>
                    <a:pt x="552" y="1"/>
                    <a:pt x="270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29"/>
            <p:cNvSpPr/>
            <p:nvPr/>
          </p:nvSpPr>
          <p:spPr>
            <a:xfrm>
              <a:off x="1002796" y="5381382"/>
              <a:ext cx="38571" cy="30186"/>
            </a:xfrm>
            <a:custGeom>
              <a:avLst/>
              <a:gdLst/>
              <a:ahLst/>
              <a:cxnLst/>
              <a:rect l="l" t="t" r="r" b="b"/>
              <a:pathLst>
                <a:path w="552" h="432" extrusionOk="0">
                  <a:moveTo>
                    <a:pt x="270" y="1"/>
                  </a:moveTo>
                  <a:cubicBezTo>
                    <a:pt x="1" y="1"/>
                    <a:pt x="1" y="431"/>
                    <a:pt x="270" y="431"/>
                  </a:cubicBezTo>
                  <a:cubicBezTo>
                    <a:pt x="552" y="431"/>
                    <a:pt x="552" y="1"/>
                    <a:pt x="270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29"/>
            <p:cNvSpPr/>
            <p:nvPr/>
          </p:nvSpPr>
          <p:spPr>
            <a:xfrm>
              <a:off x="1043184" y="5317516"/>
              <a:ext cx="38641" cy="30116"/>
            </a:xfrm>
            <a:custGeom>
              <a:avLst/>
              <a:gdLst/>
              <a:ahLst/>
              <a:cxnLst/>
              <a:rect l="l" t="t" r="r" b="b"/>
              <a:pathLst>
                <a:path w="553" h="431" extrusionOk="0">
                  <a:moveTo>
                    <a:pt x="270" y="1"/>
                  </a:moveTo>
                  <a:cubicBezTo>
                    <a:pt x="1" y="1"/>
                    <a:pt x="1" y="431"/>
                    <a:pt x="270" y="431"/>
                  </a:cubicBezTo>
                  <a:cubicBezTo>
                    <a:pt x="553" y="431"/>
                    <a:pt x="553" y="1"/>
                    <a:pt x="270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29"/>
            <p:cNvSpPr/>
            <p:nvPr/>
          </p:nvSpPr>
          <p:spPr>
            <a:xfrm>
              <a:off x="636372" y="5474455"/>
              <a:ext cx="38571" cy="30186"/>
            </a:xfrm>
            <a:custGeom>
              <a:avLst/>
              <a:gdLst/>
              <a:ahLst/>
              <a:cxnLst/>
              <a:rect l="l" t="t" r="r" b="b"/>
              <a:pathLst>
                <a:path w="552" h="432" extrusionOk="0">
                  <a:moveTo>
                    <a:pt x="269" y="1"/>
                  </a:moveTo>
                  <a:cubicBezTo>
                    <a:pt x="0" y="1"/>
                    <a:pt x="0" y="431"/>
                    <a:pt x="269" y="431"/>
                  </a:cubicBezTo>
                  <a:cubicBezTo>
                    <a:pt x="551" y="431"/>
                    <a:pt x="551" y="1"/>
                    <a:pt x="269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29"/>
            <p:cNvSpPr/>
            <p:nvPr/>
          </p:nvSpPr>
          <p:spPr>
            <a:xfrm>
              <a:off x="704011" y="5599392"/>
              <a:ext cx="39549" cy="30186"/>
            </a:xfrm>
            <a:custGeom>
              <a:avLst/>
              <a:gdLst/>
              <a:ahLst/>
              <a:cxnLst/>
              <a:rect l="l" t="t" r="r" b="b"/>
              <a:pathLst>
                <a:path w="566" h="432" extrusionOk="0">
                  <a:moveTo>
                    <a:pt x="282" y="1"/>
                  </a:moveTo>
                  <a:cubicBezTo>
                    <a:pt x="1" y="1"/>
                    <a:pt x="1" y="431"/>
                    <a:pt x="282" y="431"/>
                  </a:cubicBezTo>
                  <a:cubicBezTo>
                    <a:pt x="565" y="431"/>
                    <a:pt x="565" y="1"/>
                    <a:pt x="282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29"/>
            <p:cNvSpPr/>
            <p:nvPr/>
          </p:nvSpPr>
          <p:spPr>
            <a:xfrm>
              <a:off x="752853" y="4660762"/>
              <a:ext cx="38571" cy="30116"/>
            </a:xfrm>
            <a:custGeom>
              <a:avLst/>
              <a:gdLst/>
              <a:ahLst/>
              <a:cxnLst/>
              <a:rect l="l" t="t" r="r" b="b"/>
              <a:pathLst>
                <a:path w="552" h="431" extrusionOk="0">
                  <a:moveTo>
                    <a:pt x="283" y="0"/>
                  </a:moveTo>
                  <a:cubicBezTo>
                    <a:pt x="1" y="0"/>
                    <a:pt x="1" y="431"/>
                    <a:pt x="283" y="431"/>
                  </a:cubicBezTo>
                  <a:cubicBezTo>
                    <a:pt x="552" y="431"/>
                    <a:pt x="552" y="0"/>
                    <a:pt x="283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7" name="Google Shape;11687;p29"/>
            <p:cNvSpPr/>
            <p:nvPr/>
          </p:nvSpPr>
          <p:spPr>
            <a:xfrm>
              <a:off x="2972160" y="5713391"/>
              <a:ext cx="2773377" cy="1514694"/>
            </a:xfrm>
            <a:custGeom>
              <a:avLst/>
              <a:gdLst/>
              <a:ahLst/>
              <a:cxnLst/>
              <a:rect l="l" t="t" r="r" b="b"/>
              <a:pathLst>
                <a:path w="51533" h="28145" extrusionOk="0">
                  <a:moveTo>
                    <a:pt x="25512" y="1"/>
                  </a:moveTo>
                  <a:cubicBezTo>
                    <a:pt x="18314" y="1"/>
                    <a:pt x="11826" y="3239"/>
                    <a:pt x="8028" y="9924"/>
                  </a:cubicBezTo>
                  <a:cubicBezTo>
                    <a:pt x="6187" y="13164"/>
                    <a:pt x="4801" y="16621"/>
                    <a:pt x="3309" y="19956"/>
                  </a:cubicBezTo>
                  <a:cubicBezTo>
                    <a:pt x="2125" y="22511"/>
                    <a:pt x="673" y="25362"/>
                    <a:pt x="1" y="28145"/>
                  </a:cubicBezTo>
                  <a:lnTo>
                    <a:pt x="51532" y="28145"/>
                  </a:lnTo>
                  <a:cubicBezTo>
                    <a:pt x="51183" y="27110"/>
                    <a:pt x="50752" y="25980"/>
                    <a:pt x="50698" y="25616"/>
                  </a:cubicBezTo>
                  <a:cubicBezTo>
                    <a:pt x="49892" y="22497"/>
                    <a:pt x="49313" y="19391"/>
                    <a:pt x="48385" y="16271"/>
                  </a:cubicBezTo>
                  <a:cubicBezTo>
                    <a:pt x="47471" y="12922"/>
                    <a:pt x="46435" y="9924"/>
                    <a:pt x="44351" y="7046"/>
                  </a:cubicBezTo>
                  <a:cubicBezTo>
                    <a:pt x="41823" y="3469"/>
                    <a:pt x="37896" y="362"/>
                    <a:pt x="26251" y="12"/>
                  </a:cubicBezTo>
                  <a:cubicBezTo>
                    <a:pt x="26004" y="5"/>
                    <a:pt x="25757" y="1"/>
                    <a:pt x="25512" y="1"/>
                  </a:cubicBezTo>
                  <a:close/>
                </a:path>
              </a:pathLst>
            </a:custGeom>
            <a:solidFill>
              <a:srgbClr val="AE4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8" name="Google Shape;11688;p29"/>
            <p:cNvSpPr/>
            <p:nvPr/>
          </p:nvSpPr>
          <p:spPr>
            <a:xfrm>
              <a:off x="4384863" y="5714037"/>
              <a:ext cx="1360668" cy="1514048"/>
            </a:xfrm>
            <a:custGeom>
              <a:avLst/>
              <a:gdLst/>
              <a:ahLst/>
              <a:cxnLst/>
              <a:rect l="l" t="t" r="r" b="b"/>
              <a:pathLst>
                <a:path w="25283" h="28133" extrusionOk="0">
                  <a:moveTo>
                    <a:pt x="1" y="0"/>
                  </a:moveTo>
                  <a:lnTo>
                    <a:pt x="1" y="28133"/>
                  </a:lnTo>
                  <a:lnTo>
                    <a:pt x="25282" y="28133"/>
                  </a:lnTo>
                  <a:cubicBezTo>
                    <a:pt x="24933" y="27098"/>
                    <a:pt x="24502" y="25968"/>
                    <a:pt x="24448" y="25604"/>
                  </a:cubicBezTo>
                  <a:cubicBezTo>
                    <a:pt x="23642" y="22485"/>
                    <a:pt x="23063" y="19379"/>
                    <a:pt x="22135" y="16259"/>
                  </a:cubicBezTo>
                  <a:cubicBezTo>
                    <a:pt x="21221" y="12910"/>
                    <a:pt x="20185" y="9912"/>
                    <a:pt x="18101" y="7034"/>
                  </a:cubicBezTo>
                  <a:cubicBezTo>
                    <a:pt x="15573" y="3457"/>
                    <a:pt x="11646" y="350"/>
                    <a:pt x="1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29"/>
            <p:cNvSpPr/>
            <p:nvPr/>
          </p:nvSpPr>
          <p:spPr>
            <a:xfrm>
              <a:off x="4384863" y="5714037"/>
              <a:ext cx="1084207" cy="568205"/>
            </a:xfrm>
            <a:custGeom>
              <a:avLst/>
              <a:gdLst/>
              <a:ahLst/>
              <a:cxnLst/>
              <a:rect l="l" t="t" r="r" b="b"/>
              <a:pathLst>
                <a:path w="20146" h="10558" extrusionOk="0">
                  <a:moveTo>
                    <a:pt x="1" y="0"/>
                  </a:moveTo>
                  <a:lnTo>
                    <a:pt x="1" y="10557"/>
                  </a:lnTo>
                  <a:lnTo>
                    <a:pt x="20145" y="10557"/>
                  </a:lnTo>
                  <a:cubicBezTo>
                    <a:pt x="19593" y="9347"/>
                    <a:pt x="18935" y="8190"/>
                    <a:pt x="18101" y="7034"/>
                  </a:cubicBezTo>
                  <a:cubicBezTo>
                    <a:pt x="15573" y="3457"/>
                    <a:pt x="11646" y="350"/>
                    <a:pt x="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29"/>
            <p:cNvSpPr/>
            <p:nvPr/>
          </p:nvSpPr>
          <p:spPr>
            <a:xfrm>
              <a:off x="4384863" y="6430508"/>
              <a:ext cx="1222411" cy="270002"/>
            </a:xfrm>
            <a:custGeom>
              <a:avLst/>
              <a:gdLst/>
              <a:ahLst/>
              <a:cxnLst/>
              <a:rect l="l" t="t" r="r" b="b"/>
              <a:pathLst>
                <a:path w="22714" h="5017" extrusionOk="0">
                  <a:moveTo>
                    <a:pt x="1" y="0"/>
                  </a:moveTo>
                  <a:lnTo>
                    <a:pt x="1" y="5017"/>
                  </a:lnTo>
                  <a:lnTo>
                    <a:pt x="22713" y="5017"/>
                  </a:lnTo>
                  <a:cubicBezTo>
                    <a:pt x="22525" y="4331"/>
                    <a:pt x="22351" y="3645"/>
                    <a:pt x="22135" y="2946"/>
                  </a:cubicBezTo>
                  <a:cubicBezTo>
                    <a:pt x="21867" y="1937"/>
                    <a:pt x="21571" y="956"/>
                    <a:pt x="21248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29"/>
            <p:cNvSpPr/>
            <p:nvPr/>
          </p:nvSpPr>
          <p:spPr>
            <a:xfrm>
              <a:off x="4384863" y="6942904"/>
              <a:ext cx="1360668" cy="285179"/>
            </a:xfrm>
            <a:custGeom>
              <a:avLst/>
              <a:gdLst/>
              <a:ahLst/>
              <a:cxnLst/>
              <a:rect l="l" t="t" r="r" b="b"/>
              <a:pathLst>
                <a:path w="25283" h="5299" extrusionOk="0">
                  <a:moveTo>
                    <a:pt x="1" y="0"/>
                  </a:moveTo>
                  <a:lnTo>
                    <a:pt x="1" y="5299"/>
                  </a:lnTo>
                  <a:lnTo>
                    <a:pt x="25282" y="5299"/>
                  </a:lnTo>
                  <a:cubicBezTo>
                    <a:pt x="24933" y="4264"/>
                    <a:pt x="24502" y="3134"/>
                    <a:pt x="24448" y="2770"/>
                  </a:cubicBezTo>
                  <a:cubicBezTo>
                    <a:pt x="24206" y="1843"/>
                    <a:pt x="23991" y="915"/>
                    <a:pt x="23776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29"/>
            <p:cNvSpPr/>
            <p:nvPr/>
          </p:nvSpPr>
          <p:spPr>
            <a:xfrm>
              <a:off x="3370084" y="4770671"/>
              <a:ext cx="251274" cy="257301"/>
            </a:xfrm>
            <a:custGeom>
              <a:avLst/>
              <a:gdLst/>
              <a:ahLst/>
              <a:cxnLst/>
              <a:rect l="l" t="t" r="r" b="b"/>
              <a:pathLst>
                <a:path w="4669" h="4781" extrusionOk="0">
                  <a:moveTo>
                    <a:pt x="2682" y="0"/>
                  </a:moveTo>
                  <a:cubicBezTo>
                    <a:pt x="1666" y="0"/>
                    <a:pt x="575" y="746"/>
                    <a:pt x="338" y="1957"/>
                  </a:cubicBezTo>
                  <a:cubicBezTo>
                    <a:pt x="1" y="3539"/>
                    <a:pt x="1684" y="4780"/>
                    <a:pt x="3073" y="4780"/>
                  </a:cubicBezTo>
                  <a:cubicBezTo>
                    <a:pt x="3786" y="4780"/>
                    <a:pt x="4422" y="4453"/>
                    <a:pt x="4669" y="3678"/>
                  </a:cubicBezTo>
                  <a:lnTo>
                    <a:pt x="4467" y="1433"/>
                  </a:lnTo>
                  <a:cubicBezTo>
                    <a:pt x="4193" y="436"/>
                    <a:pt x="3460" y="0"/>
                    <a:pt x="2682" y="0"/>
                  </a:cubicBezTo>
                  <a:close/>
                </a:path>
              </a:pathLst>
            </a:custGeom>
            <a:solidFill>
              <a:srgbClr val="CCA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29"/>
            <p:cNvSpPr/>
            <p:nvPr/>
          </p:nvSpPr>
          <p:spPr>
            <a:xfrm>
              <a:off x="3463296" y="4858232"/>
              <a:ext cx="159515" cy="83686"/>
            </a:xfrm>
            <a:custGeom>
              <a:avLst/>
              <a:gdLst/>
              <a:ahLst/>
              <a:cxnLst/>
              <a:rect l="l" t="t" r="r" b="b"/>
              <a:pathLst>
                <a:path w="2964" h="1555" extrusionOk="0">
                  <a:moveTo>
                    <a:pt x="687" y="1"/>
                  </a:moveTo>
                  <a:cubicBezTo>
                    <a:pt x="531" y="1"/>
                    <a:pt x="478" y="255"/>
                    <a:pt x="651" y="317"/>
                  </a:cubicBezTo>
                  <a:cubicBezTo>
                    <a:pt x="1248" y="498"/>
                    <a:pt x="1735" y="890"/>
                    <a:pt x="2260" y="1213"/>
                  </a:cubicBezTo>
                  <a:lnTo>
                    <a:pt x="2260" y="1213"/>
                  </a:lnTo>
                  <a:cubicBezTo>
                    <a:pt x="2007" y="1234"/>
                    <a:pt x="1752" y="1244"/>
                    <a:pt x="1498" y="1244"/>
                  </a:cubicBezTo>
                  <a:cubicBezTo>
                    <a:pt x="1088" y="1244"/>
                    <a:pt x="677" y="1217"/>
                    <a:pt x="274" y="1164"/>
                  </a:cubicBezTo>
                  <a:cubicBezTo>
                    <a:pt x="266" y="1163"/>
                    <a:pt x="257" y="1162"/>
                    <a:pt x="250" y="1162"/>
                  </a:cubicBezTo>
                  <a:cubicBezTo>
                    <a:pt x="67" y="1162"/>
                    <a:pt x="0" y="1448"/>
                    <a:pt x="193" y="1473"/>
                  </a:cubicBezTo>
                  <a:cubicBezTo>
                    <a:pt x="624" y="1527"/>
                    <a:pt x="1061" y="1554"/>
                    <a:pt x="1499" y="1554"/>
                  </a:cubicBezTo>
                  <a:cubicBezTo>
                    <a:pt x="1938" y="1554"/>
                    <a:pt x="2379" y="1527"/>
                    <a:pt x="2816" y="1473"/>
                  </a:cubicBezTo>
                  <a:cubicBezTo>
                    <a:pt x="2937" y="1447"/>
                    <a:pt x="2964" y="1231"/>
                    <a:pt x="2843" y="1178"/>
                  </a:cubicBezTo>
                  <a:cubicBezTo>
                    <a:pt x="2117" y="828"/>
                    <a:pt x="1525" y="249"/>
                    <a:pt x="731" y="7"/>
                  </a:cubicBezTo>
                  <a:cubicBezTo>
                    <a:pt x="716" y="3"/>
                    <a:pt x="701" y="1"/>
                    <a:pt x="687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29"/>
            <p:cNvSpPr/>
            <p:nvPr/>
          </p:nvSpPr>
          <p:spPr>
            <a:xfrm>
              <a:off x="5188893" y="4770671"/>
              <a:ext cx="251758" cy="257301"/>
            </a:xfrm>
            <a:custGeom>
              <a:avLst/>
              <a:gdLst/>
              <a:ahLst/>
              <a:cxnLst/>
              <a:rect l="l" t="t" r="r" b="b"/>
              <a:pathLst>
                <a:path w="4678" h="4781" extrusionOk="0">
                  <a:moveTo>
                    <a:pt x="1989" y="0"/>
                  </a:moveTo>
                  <a:cubicBezTo>
                    <a:pt x="1214" y="0"/>
                    <a:pt x="484" y="436"/>
                    <a:pt x="216" y="1433"/>
                  </a:cubicBezTo>
                  <a:lnTo>
                    <a:pt x="0" y="3678"/>
                  </a:lnTo>
                  <a:cubicBezTo>
                    <a:pt x="247" y="4453"/>
                    <a:pt x="884" y="4780"/>
                    <a:pt x="1599" y="4780"/>
                  </a:cubicBezTo>
                  <a:cubicBezTo>
                    <a:pt x="2992" y="4780"/>
                    <a:pt x="4678" y="3539"/>
                    <a:pt x="4331" y="1957"/>
                  </a:cubicBezTo>
                  <a:cubicBezTo>
                    <a:pt x="4095" y="746"/>
                    <a:pt x="3003" y="0"/>
                    <a:pt x="1989" y="0"/>
                  </a:cubicBezTo>
                  <a:close/>
                </a:path>
              </a:pathLst>
            </a:custGeom>
            <a:solidFill>
              <a:srgbClr val="CCA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5" name="Google Shape;11695;p29"/>
            <p:cNvSpPr/>
            <p:nvPr/>
          </p:nvSpPr>
          <p:spPr>
            <a:xfrm>
              <a:off x="5187440" y="4858232"/>
              <a:ext cx="160269" cy="83686"/>
            </a:xfrm>
            <a:custGeom>
              <a:avLst/>
              <a:gdLst/>
              <a:ahLst/>
              <a:cxnLst/>
              <a:rect l="l" t="t" r="r" b="b"/>
              <a:pathLst>
                <a:path w="2978" h="1555" extrusionOk="0">
                  <a:moveTo>
                    <a:pt x="2280" y="1"/>
                  </a:moveTo>
                  <a:cubicBezTo>
                    <a:pt x="2265" y="1"/>
                    <a:pt x="2250" y="3"/>
                    <a:pt x="2233" y="7"/>
                  </a:cubicBezTo>
                  <a:cubicBezTo>
                    <a:pt x="1453" y="249"/>
                    <a:pt x="848" y="828"/>
                    <a:pt x="122" y="1178"/>
                  </a:cubicBezTo>
                  <a:cubicBezTo>
                    <a:pt x="1" y="1231"/>
                    <a:pt x="27" y="1447"/>
                    <a:pt x="162" y="1473"/>
                  </a:cubicBezTo>
                  <a:cubicBezTo>
                    <a:pt x="599" y="1527"/>
                    <a:pt x="1036" y="1554"/>
                    <a:pt x="1473" y="1554"/>
                  </a:cubicBezTo>
                  <a:cubicBezTo>
                    <a:pt x="1910" y="1554"/>
                    <a:pt x="2347" y="1527"/>
                    <a:pt x="2785" y="1473"/>
                  </a:cubicBezTo>
                  <a:cubicBezTo>
                    <a:pt x="2978" y="1448"/>
                    <a:pt x="2900" y="1162"/>
                    <a:pt x="2715" y="1162"/>
                  </a:cubicBezTo>
                  <a:cubicBezTo>
                    <a:pt x="2707" y="1162"/>
                    <a:pt x="2698" y="1163"/>
                    <a:pt x="2690" y="1164"/>
                  </a:cubicBezTo>
                  <a:cubicBezTo>
                    <a:pt x="2287" y="1217"/>
                    <a:pt x="1876" y="1244"/>
                    <a:pt x="1466" y="1244"/>
                  </a:cubicBezTo>
                  <a:cubicBezTo>
                    <a:pt x="1212" y="1244"/>
                    <a:pt x="957" y="1234"/>
                    <a:pt x="705" y="1213"/>
                  </a:cubicBezTo>
                  <a:lnTo>
                    <a:pt x="705" y="1213"/>
                  </a:lnTo>
                  <a:cubicBezTo>
                    <a:pt x="1229" y="891"/>
                    <a:pt x="1716" y="498"/>
                    <a:pt x="2314" y="317"/>
                  </a:cubicBezTo>
                  <a:cubicBezTo>
                    <a:pt x="2499" y="255"/>
                    <a:pt x="2446" y="1"/>
                    <a:pt x="2280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29"/>
            <p:cNvSpPr/>
            <p:nvPr/>
          </p:nvSpPr>
          <p:spPr>
            <a:xfrm>
              <a:off x="3596709" y="3582706"/>
              <a:ext cx="1858587" cy="822170"/>
            </a:xfrm>
            <a:custGeom>
              <a:avLst/>
              <a:gdLst/>
              <a:ahLst/>
              <a:cxnLst/>
              <a:rect l="l" t="t" r="r" b="b"/>
              <a:pathLst>
                <a:path w="34535" h="15277" extrusionOk="0">
                  <a:moveTo>
                    <a:pt x="32813" y="0"/>
                  </a:moveTo>
                  <a:cubicBezTo>
                    <a:pt x="32746" y="458"/>
                    <a:pt x="32692" y="861"/>
                    <a:pt x="32639" y="1318"/>
                  </a:cubicBezTo>
                  <a:cubicBezTo>
                    <a:pt x="32201" y="3852"/>
                    <a:pt x="29915" y="4830"/>
                    <a:pt x="27606" y="4830"/>
                  </a:cubicBezTo>
                  <a:cubicBezTo>
                    <a:pt x="26863" y="4830"/>
                    <a:pt x="26118" y="4729"/>
                    <a:pt x="25431" y="4546"/>
                  </a:cubicBezTo>
                  <a:cubicBezTo>
                    <a:pt x="22028" y="3631"/>
                    <a:pt x="19137" y="1776"/>
                    <a:pt x="15506" y="1776"/>
                  </a:cubicBezTo>
                  <a:cubicBezTo>
                    <a:pt x="11822" y="1776"/>
                    <a:pt x="7491" y="3456"/>
                    <a:pt x="4842" y="6106"/>
                  </a:cubicBezTo>
                  <a:cubicBezTo>
                    <a:pt x="3349" y="7666"/>
                    <a:pt x="2247" y="9279"/>
                    <a:pt x="1332" y="11243"/>
                  </a:cubicBezTo>
                  <a:cubicBezTo>
                    <a:pt x="861" y="12278"/>
                    <a:pt x="0" y="14067"/>
                    <a:pt x="283" y="15277"/>
                  </a:cubicBezTo>
                  <a:lnTo>
                    <a:pt x="28025" y="15102"/>
                  </a:lnTo>
                  <a:cubicBezTo>
                    <a:pt x="27622" y="14402"/>
                    <a:pt x="27502" y="13138"/>
                    <a:pt x="27676" y="12331"/>
                  </a:cubicBezTo>
                  <a:cubicBezTo>
                    <a:pt x="27959" y="10839"/>
                    <a:pt x="29465" y="10194"/>
                    <a:pt x="30554" y="9333"/>
                  </a:cubicBezTo>
                  <a:cubicBezTo>
                    <a:pt x="32060" y="8177"/>
                    <a:pt x="32974" y="6737"/>
                    <a:pt x="33499" y="5016"/>
                  </a:cubicBezTo>
                  <a:cubicBezTo>
                    <a:pt x="33903" y="3739"/>
                    <a:pt x="34534" y="2018"/>
                    <a:pt x="34360" y="686"/>
                  </a:cubicBezTo>
                  <a:cubicBezTo>
                    <a:pt x="33849" y="458"/>
                    <a:pt x="33270" y="282"/>
                    <a:pt x="32813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29"/>
            <p:cNvSpPr/>
            <p:nvPr/>
          </p:nvSpPr>
          <p:spPr>
            <a:xfrm>
              <a:off x="3596709" y="4049410"/>
              <a:ext cx="1530731" cy="355465"/>
            </a:xfrm>
            <a:custGeom>
              <a:avLst/>
              <a:gdLst/>
              <a:ahLst/>
              <a:cxnLst/>
              <a:rect l="l" t="t" r="r" b="b"/>
              <a:pathLst>
                <a:path w="28443" h="6605" extrusionOk="0">
                  <a:moveTo>
                    <a:pt x="18353" y="0"/>
                  </a:moveTo>
                  <a:cubicBezTo>
                    <a:pt x="17891" y="0"/>
                    <a:pt x="17422" y="53"/>
                    <a:pt x="16945" y="163"/>
                  </a:cubicBezTo>
                  <a:cubicBezTo>
                    <a:pt x="14550" y="707"/>
                    <a:pt x="12244" y="2157"/>
                    <a:pt x="9763" y="2157"/>
                  </a:cubicBezTo>
                  <a:cubicBezTo>
                    <a:pt x="9360" y="2157"/>
                    <a:pt x="8953" y="2119"/>
                    <a:pt x="8540" y="2033"/>
                  </a:cubicBezTo>
                  <a:cubicBezTo>
                    <a:pt x="7034" y="1710"/>
                    <a:pt x="5662" y="997"/>
                    <a:pt x="4129" y="782"/>
                  </a:cubicBezTo>
                  <a:cubicBezTo>
                    <a:pt x="3813" y="735"/>
                    <a:pt x="3500" y="711"/>
                    <a:pt x="3191" y="711"/>
                  </a:cubicBezTo>
                  <a:cubicBezTo>
                    <a:pt x="2882" y="711"/>
                    <a:pt x="2576" y="735"/>
                    <a:pt x="2274" y="782"/>
                  </a:cubicBezTo>
                  <a:cubicBezTo>
                    <a:pt x="1937" y="1346"/>
                    <a:pt x="1628" y="1938"/>
                    <a:pt x="1332" y="2571"/>
                  </a:cubicBezTo>
                  <a:cubicBezTo>
                    <a:pt x="861" y="3606"/>
                    <a:pt x="0" y="5395"/>
                    <a:pt x="283" y="6605"/>
                  </a:cubicBezTo>
                  <a:lnTo>
                    <a:pt x="28025" y="6430"/>
                  </a:lnTo>
                  <a:cubicBezTo>
                    <a:pt x="27622" y="5730"/>
                    <a:pt x="27502" y="4466"/>
                    <a:pt x="27676" y="3659"/>
                  </a:cubicBezTo>
                  <a:cubicBezTo>
                    <a:pt x="27783" y="3082"/>
                    <a:pt x="28079" y="2637"/>
                    <a:pt x="28443" y="2261"/>
                  </a:cubicBezTo>
                  <a:lnTo>
                    <a:pt x="28443" y="2261"/>
                  </a:lnTo>
                  <a:cubicBezTo>
                    <a:pt x="27519" y="2469"/>
                    <a:pt x="26608" y="2841"/>
                    <a:pt x="25638" y="2841"/>
                  </a:cubicBezTo>
                  <a:cubicBezTo>
                    <a:pt x="25605" y="2841"/>
                    <a:pt x="25571" y="2841"/>
                    <a:pt x="25538" y="2840"/>
                  </a:cubicBezTo>
                  <a:cubicBezTo>
                    <a:pt x="24086" y="2786"/>
                    <a:pt x="22876" y="1710"/>
                    <a:pt x="21705" y="984"/>
                  </a:cubicBezTo>
                  <a:cubicBezTo>
                    <a:pt x="20652" y="346"/>
                    <a:pt x="19530" y="0"/>
                    <a:pt x="18353" y="0"/>
                  </a:cubicBezTo>
                  <a:close/>
                </a:path>
              </a:pathLst>
            </a:custGeom>
            <a:solidFill>
              <a:srgbClr val="AE44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29"/>
            <p:cNvSpPr/>
            <p:nvPr/>
          </p:nvSpPr>
          <p:spPr>
            <a:xfrm>
              <a:off x="5221829" y="3425074"/>
              <a:ext cx="391953" cy="297019"/>
            </a:xfrm>
            <a:custGeom>
              <a:avLst/>
              <a:gdLst/>
              <a:ahLst/>
              <a:cxnLst/>
              <a:rect l="l" t="t" r="r" b="b"/>
              <a:pathLst>
                <a:path w="7283" h="5519" extrusionOk="0">
                  <a:moveTo>
                    <a:pt x="3428" y="0"/>
                  </a:moveTo>
                  <a:cubicBezTo>
                    <a:pt x="691" y="0"/>
                    <a:pt x="1" y="5518"/>
                    <a:pt x="3704" y="5518"/>
                  </a:cubicBezTo>
                  <a:cubicBezTo>
                    <a:pt x="3779" y="5518"/>
                    <a:pt x="3856" y="5516"/>
                    <a:pt x="3934" y="5511"/>
                  </a:cubicBezTo>
                  <a:cubicBezTo>
                    <a:pt x="7161" y="5350"/>
                    <a:pt x="7283" y="213"/>
                    <a:pt x="3826" y="38"/>
                  </a:cubicBezTo>
                  <a:cubicBezTo>
                    <a:pt x="3689" y="12"/>
                    <a:pt x="3556" y="0"/>
                    <a:pt x="3428" y="0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29"/>
            <p:cNvSpPr/>
            <p:nvPr/>
          </p:nvSpPr>
          <p:spPr>
            <a:xfrm>
              <a:off x="3615545" y="4374360"/>
              <a:ext cx="1529278" cy="1290436"/>
            </a:xfrm>
            <a:custGeom>
              <a:avLst/>
              <a:gdLst/>
              <a:ahLst/>
              <a:cxnLst/>
              <a:rect l="l" t="t" r="r" b="b"/>
              <a:pathLst>
                <a:path w="28416" h="23978" extrusionOk="0">
                  <a:moveTo>
                    <a:pt x="15660" y="1"/>
                  </a:moveTo>
                  <a:cubicBezTo>
                    <a:pt x="15044" y="1"/>
                    <a:pt x="14500" y="15"/>
                    <a:pt x="14066" y="42"/>
                  </a:cubicBezTo>
                  <a:cubicBezTo>
                    <a:pt x="10032" y="217"/>
                    <a:pt x="7894" y="499"/>
                    <a:pt x="4264" y="2409"/>
                  </a:cubicBezTo>
                  <a:cubicBezTo>
                    <a:pt x="982" y="4144"/>
                    <a:pt x="0" y="7546"/>
                    <a:pt x="229" y="11056"/>
                  </a:cubicBezTo>
                  <a:cubicBezTo>
                    <a:pt x="457" y="14512"/>
                    <a:pt x="2354" y="18949"/>
                    <a:pt x="5298" y="20913"/>
                  </a:cubicBezTo>
                  <a:cubicBezTo>
                    <a:pt x="8190" y="22876"/>
                    <a:pt x="11296" y="23858"/>
                    <a:pt x="14819" y="23966"/>
                  </a:cubicBezTo>
                  <a:cubicBezTo>
                    <a:pt x="15070" y="23974"/>
                    <a:pt x="15322" y="23978"/>
                    <a:pt x="15574" y="23978"/>
                  </a:cubicBezTo>
                  <a:cubicBezTo>
                    <a:pt x="19218" y="23978"/>
                    <a:pt x="23045" y="23117"/>
                    <a:pt x="25309" y="19998"/>
                  </a:cubicBezTo>
                  <a:cubicBezTo>
                    <a:pt x="27152" y="17457"/>
                    <a:pt x="27609" y="14337"/>
                    <a:pt x="27905" y="11284"/>
                  </a:cubicBezTo>
                  <a:cubicBezTo>
                    <a:pt x="28079" y="9159"/>
                    <a:pt x="28416" y="7371"/>
                    <a:pt x="27851" y="5287"/>
                  </a:cubicBezTo>
                  <a:cubicBezTo>
                    <a:pt x="27447" y="4023"/>
                    <a:pt x="27152" y="2516"/>
                    <a:pt x="26116" y="1656"/>
                  </a:cubicBezTo>
                  <a:cubicBezTo>
                    <a:pt x="24648" y="438"/>
                    <a:pt x="19056" y="1"/>
                    <a:pt x="15660" y="1"/>
                  </a:cubicBezTo>
                  <a:close/>
                </a:path>
              </a:pathLst>
            </a:custGeom>
            <a:solidFill>
              <a:srgbClr val="CCA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29"/>
            <p:cNvSpPr/>
            <p:nvPr/>
          </p:nvSpPr>
          <p:spPr>
            <a:xfrm>
              <a:off x="3525078" y="4402237"/>
              <a:ext cx="1719631" cy="1732601"/>
            </a:xfrm>
            <a:custGeom>
              <a:avLst/>
              <a:gdLst/>
              <a:ahLst/>
              <a:cxnLst/>
              <a:rect l="l" t="t" r="r" b="b"/>
              <a:pathLst>
                <a:path w="31953" h="32194" extrusionOk="0">
                  <a:moveTo>
                    <a:pt x="28949" y="1"/>
                  </a:moveTo>
                  <a:cubicBezTo>
                    <a:pt x="28366" y="1"/>
                    <a:pt x="27695" y="183"/>
                    <a:pt x="27111" y="223"/>
                  </a:cubicBezTo>
                  <a:cubicBezTo>
                    <a:pt x="27339" y="2294"/>
                    <a:pt x="27676" y="4258"/>
                    <a:pt x="27743" y="6329"/>
                  </a:cubicBezTo>
                  <a:cubicBezTo>
                    <a:pt x="27797" y="8695"/>
                    <a:pt x="27743" y="12044"/>
                    <a:pt x="26640" y="14169"/>
                  </a:cubicBezTo>
                  <a:cubicBezTo>
                    <a:pt x="26076" y="15282"/>
                    <a:pt x="24998" y="15654"/>
                    <a:pt x="23754" y="15654"/>
                  </a:cubicBezTo>
                  <a:cubicBezTo>
                    <a:pt x="21709" y="15654"/>
                    <a:pt x="19215" y="14649"/>
                    <a:pt x="17818" y="14289"/>
                  </a:cubicBezTo>
                  <a:cubicBezTo>
                    <a:pt x="17147" y="14126"/>
                    <a:pt x="16538" y="14039"/>
                    <a:pt x="15937" y="14039"/>
                  </a:cubicBezTo>
                  <a:cubicBezTo>
                    <a:pt x="15251" y="14039"/>
                    <a:pt x="14577" y="14153"/>
                    <a:pt x="13838" y="14397"/>
                  </a:cubicBezTo>
                  <a:cubicBezTo>
                    <a:pt x="12664" y="14722"/>
                    <a:pt x="11433" y="15337"/>
                    <a:pt x="10207" y="15337"/>
                  </a:cubicBezTo>
                  <a:cubicBezTo>
                    <a:pt x="10113" y="15337"/>
                    <a:pt x="10019" y="15333"/>
                    <a:pt x="9925" y="15326"/>
                  </a:cubicBezTo>
                  <a:cubicBezTo>
                    <a:pt x="7033" y="15096"/>
                    <a:pt x="4559" y="11573"/>
                    <a:pt x="4505" y="9206"/>
                  </a:cubicBezTo>
                  <a:cubicBezTo>
                    <a:pt x="4451" y="6732"/>
                    <a:pt x="4734" y="3558"/>
                    <a:pt x="4855" y="1138"/>
                  </a:cubicBezTo>
                  <a:lnTo>
                    <a:pt x="4855" y="1138"/>
                  </a:lnTo>
                  <a:lnTo>
                    <a:pt x="1157" y="2402"/>
                  </a:lnTo>
                  <a:cubicBezTo>
                    <a:pt x="1157" y="2698"/>
                    <a:pt x="1211" y="2981"/>
                    <a:pt x="1211" y="3276"/>
                  </a:cubicBezTo>
                  <a:cubicBezTo>
                    <a:pt x="1453" y="5871"/>
                    <a:pt x="982" y="8871"/>
                    <a:pt x="578" y="11465"/>
                  </a:cubicBezTo>
                  <a:cubicBezTo>
                    <a:pt x="1" y="15030"/>
                    <a:pt x="189" y="18903"/>
                    <a:pt x="982" y="22412"/>
                  </a:cubicBezTo>
                  <a:cubicBezTo>
                    <a:pt x="1964" y="26742"/>
                    <a:pt x="3981" y="28639"/>
                    <a:pt x="6979" y="30319"/>
                  </a:cubicBezTo>
                  <a:cubicBezTo>
                    <a:pt x="9382" y="31713"/>
                    <a:pt x="12539" y="32194"/>
                    <a:pt x="15692" y="32194"/>
                  </a:cubicBezTo>
                  <a:cubicBezTo>
                    <a:pt x="18135" y="32194"/>
                    <a:pt x="20575" y="31905"/>
                    <a:pt x="22660" y="31529"/>
                  </a:cubicBezTo>
                  <a:cubicBezTo>
                    <a:pt x="26694" y="30776"/>
                    <a:pt x="29182" y="29163"/>
                    <a:pt x="30621" y="25304"/>
                  </a:cubicBezTo>
                  <a:cubicBezTo>
                    <a:pt x="31777" y="22238"/>
                    <a:pt x="31952" y="18431"/>
                    <a:pt x="31831" y="15272"/>
                  </a:cubicBezTo>
                  <a:cubicBezTo>
                    <a:pt x="31723" y="11977"/>
                    <a:pt x="31603" y="8641"/>
                    <a:pt x="31146" y="5401"/>
                  </a:cubicBezTo>
                  <a:cubicBezTo>
                    <a:pt x="30970" y="4311"/>
                    <a:pt x="30742" y="1138"/>
                    <a:pt x="29935" y="331"/>
                  </a:cubicBezTo>
                  <a:cubicBezTo>
                    <a:pt x="29679" y="80"/>
                    <a:pt x="29333" y="1"/>
                    <a:pt x="28949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29"/>
            <p:cNvSpPr/>
            <p:nvPr/>
          </p:nvSpPr>
          <p:spPr>
            <a:xfrm>
              <a:off x="3395486" y="4251979"/>
              <a:ext cx="1874517" cy="351590"/>
            </a:xfrm>
            <a:custGeom>
              <a:avLst/>
              <a:gdLst/>
              <a:ahLst/>
              <a:cxnLst/>
              <a:rect l="l" t="t" r="r" b="b"/>
              <a:pathLst>
                <a:path w="34831" h="6533" extrusionOk="0">
                  <a:moveTo>
                    <a:pt x="20110" y="1"/>
                  </a:moveTo>
                  <a:cubicBezTo>
                    <a:pt x="18670" y="1"/>
                    <a:pt x="17227" y="70"/>
                    <a:pt x="15789" y="178"/>
                  </a:cubicBezTo>
                  <a:lnTo>
                    <a:pt x="15668" y="178"/>
                  </a:lnTo>
                  <a:cubicBezTo>
                    <a:pt x="15292" y="205"/>
                    <a:pt x="14928" y="232"/>
                    <a:pt x="14551" y="259"/>
                  </a:cubicBezTo>
                  <a:cubicBezTo>
                    <a:pt x="12387" y="420"/>
                    <a:pt x="10208" y="609"/>
                    <a:pt x="8057" y="864"/>
                  </a:cubicBezTo>
                  <a:cubicBezTo>
                    <a:pt x="6013" y="1106"/>
                    <a:pt x="3727" y="1389"/>
                    <a:pt x="2099" y="2531"/>
                  </a:cubicBezTo>
                  <a:cubicBezTo>
                    <a:pt x="1010" y="3298"/>
                    <a:pt x="1" y="4602"/>
                    <a:pt x="795" y="5773"/>
                  </a:cubicBezTo>
                  <a:cubicBezTo>
                    <a:pt x="1194" y="6354"/>
                    <a:pt x="1911" y="6532"/>
                    <a:pt x="2686" y="6532"/>
                  </a:cubicBezTo>
                  <a:cubicBezTo>
                    <a:pt x="3505" y="6532"/>
                    <a:pt x="4388" y="6334"/>
                    <a:pt x="5030" y="6203"/>
                  </a:cubicBezTo>
                  <a:cubicBezTo>
                    <a:pt x="7304" y="5746"/>
                    <a:pt x="9644" y="5490"/>
                    <a:pt x="11943" y="5154"/>
                  </a:cubicBezTo>
                  <a:cubicBezTo>
                    <a:pt x="14727" y="4751"/>
                    <a:pt x="17537" y="4589"/>
                    <a:pt x="20361" y="4521"/>
                  </a:cubicBezTo>
                  <a:cubicBezTo>
                    <a:pt x="21245" y="4496"/>
                    <a:pt x="22151" y="4471"/>
                    <a:pt x="23061" y="4471"/>
                  </a:cubicBezTo>
                  <a:cubicBezTo>
                    <a:pt x="24557" y="4471"/>
                    <a:pt x="26064" y="4539"/>
                    <a:pt x="27502" y="4790"/>
                  </a:cubicBezTo>
                  <a:cubicBezTo>
                    <a:pt x="28568" y="4970"/>
                    <a:pt x="30124" y="5373"/>
                    <a:pt x="31515" y="5373"/>
                  </a:cubicBezTo>
                  <a:cubicBezTo>
                    <a:pt x="32616" y="5373"/>
                    <a:pt x="33615" y="5121"/>
                    <a:pt x="34185" y="4306"/>
                  </a:cubicBezTo>
                  <a:cubicBezTo>
                    <a:pt x="34831" y="3392"/>
                    <a:pt x="34508" y="2208"/>
                    <a:pt x="33405" y="1711"/>
                  </a:cubicBezTo>
                  <a:cubicBezTo>
                    <a:pt x="32854" y="1455"/>
                    <a:pt x="32195" y="1402"/>
                    <a:pt x="31590" y="1335"/>
                  </a:cubicBezTo>
                  <a:cubicBezTo>
                    <a:pt x="30487" y="1213"/>
                    <a:pt x="29425" y="1025"/>
                    <a:pt x="28336" y="837"/>
                  </a:cubicBezTo>
                  <a:cubicBezTo>
                    <a:pt x="26950" y="595"/>
                    <a:pt x="25539" y="406"/>
                    <a:pt x="24126" y="286"/>
                  </a:cubicBezTo>
                  <a:cubicBezTo>
                    <a:pt x="24059" y="232"/>
                    <a:pt x="23965" y="191"/>
                    <a:pt x="23857" y="178"/>
                  </a:cubicBezTo>
                  <a:cubicBezTo>
                    <a:pt x="22613" y="53"/>
                    <a:pt x="21362" y="1"/>
                    <a:pt x="20110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29"/>
            <p:cNvSpPr/>
            <p:nvPr/>
          </p:nvSpPr>
          <p:spPr>
            <a:xfrm>
              <a:off x="4148928" y="4665404"/>
              <a:ext cx="372740" cy="724437"/>
            </a:xfrm>
            <a:custGeom>
              <a:avLst/>
              <a:gdLst/>
              <a:ahLst/>
              <a:cxnLst/>
              <a:rect l="l" t="t" r="r" b="b"/>
              <a:pathLst>
                <a:path w="6926" h="13461" extrusionOk="0">
                  <a:moveTo>
                    <a:pt x="4438" y="0"/>
                  </a:moveTo>
                  <a:lnTo>
                    <a:pt x="3981" y="108"/>
                  </a:lnTo>
                  <a:cubicBezTo>
                    <a:pt x="4263" y="1963"/>
                    <a:pt x="4331" y="2824"/>
                    <a:pt x="4263" y="4088"/>
                  </a:cubicBezTo>
                  <a:cubicBezTo>
                    <a:pt x="4155" y="5702"/>
                    <a:pt x="3860" y="7558"/>
                    <a:pt x="2891" y="8822"/>
                  </a:cubicBezTo>
                  <a:cubicBezTo>
                    <a:pt x="2084" y="9911"/>
                    <a:pt x="1" y="11524"/>
                    <a:pt x="1614" y="12910"/>
                  </a:cubicBezTo>
                  <a:cubicBezTo>
                    <a:pt x="2071" y="13297"/>
                    <a:pt x="2537" y="13460"/>
                    <a:pt x="2982" y="13460"/>
                  </a:cubicBezTo>
                  <a:cubicBezTo>
                    <a:pt x="4008" y="13460"/>
                    <a:pt x="4925" y="12595"/>
                    <a:pt x="5366" y="11592"/>
                  </a:cubicBezTo>
                  <a:cubicBezTo>
                    <a:pt x="6926" y="8189"/>
                    <a:pt x="6455" y="3174"/>
                    <a:pt x="4438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3" name="Google Shape;11703;p29"/>
            <p:cNvSpPr/>
            <p:nvPr/>
          </p:nvSpPr>
          <p:spPr>
            <a:xfrm>
              <a:off x="4440564" y="4536619"/>
              <a:ext cx="574932" cy="220813"/>
            </a:xfrm>
            <a:custGeom>
              <a:avLst/>
              <a:gdLst/>
              <a:ahLst/>
              <a:cxnLst/>
              <a:rect l="l" t="t" r="r" b="b"/>
              <a:pathLst>
                <a:path w="10683" h="4103" extrusionOk="0">
                  <a:moveTo>
                    <a:pt x="4507" y="1"/>
                  </a:moveTo>
                  <a:cubicBezTo>
                    <a:pt x="3931" y="1"/>
                    <a:pt x="3345" y="508"/>
                    <a:pt x="3054" y="1532"/>
                  </a:cubicBezTo>
                  <a:cubicBezTo>
                    <a:pt x="2666" y="1094"/>
                    <a:pt x="2039" y="424"/>
                    <a:pt x="1436" y="424"/>
                  </a:cubicBezTo>
                  <a:cubicBezTo>
                    <a:pt x="1244" y="424"/>
                    <a:pt x="1054" y="492"/>
                    <a:pt x="875" y="658"/>
                  </a:cubicBezTo>
                  <a:cubicBezTo>
                    <a:pt x="0" y="1357"/>
                    <a:pt x="525" y="2797"/>
                    <a:pt x="1157" y="3428"/>
                  </a:cubicBezTo>
                  <a:cubicBezTo>
                    <a:pt x="1544" y="3315"/>
                    <a:pt x="1974" y="3269"/>
                    <a:pt x="2427" y="3269"/>
                  </a:cubicBezTo>
                  <a:cubicBezTo>
                    <a:pt x="4067" y="3269"/>
                    <a:pt x="6014" y="3871"/>
                    <a:pt x="7384" y="4061"/>
                  </a:cubicBezTo>
                  <a:cubicBezTo>
                    <a:pt x="7587" y="4090"/>
                    <a:pt x="7778" y="4103"/>
                    <a:pt x="7957" y="4103"/>
                  </a:cubicBezTo>
                  <a:cubicBezTo>
                    <a:pt x="10397" y="4103"/>
                    <a:pt x="10682" y="1618"/>
                    <a:pt x="9367" y="1618"/>
                  </a:cubicBezTo>
                  <a:cubicBezTo>
                    <a:pt x="9023" y="1618"/>
                    <a:pt x="8569" y="1788"/>
                    <a:pt x="8015" y="2218"/>
                  </a:cubicBezTo>
                  <a:cubicBezTo>
                    <a:pt x="8244" y="1694"/>
                    <a:pt x="8419" y="604"/>
                    <a:pt x="7787" y="322"/>
                  </a:cubicBezTo>
                  <a:cubicBezTo>
                    <a:pt x="7667" y="260"/>
                    <a:pt x="7549" y="233"/>
                    <a:pt x="7435" y="233"/>
                  </a:cubicBezTo>
                  <a:cubicBezTo>
                    <a:pt x="6782" y="233"/>
                    <a:pt x="6234" y="1121"/>
                    <a:pt x="5891" y="1465"/>
                  </a:cubicBezTo>
                  <a:cubicBezTo>
                    <a:pt x="5631" y="491"/>
                    <a:pt x="5073" y="1"/>
                    <a:pt x="4507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29"/>
            <p:cNvSpPr/>
            <p:nvPr/>
          </p:nvSpPr>
          <p:spPr>
            <a:xfrm>
              <a:off x="3772853" y="4536619"/>
              <a:ext cx="575148" cy="220813"/>
            </a:xfrm>
            <a:custGeom>
              <a:avLst/>
              <a:gdLst/>
              <a:ahLst/>
              <a:cxnLst/>
              <a:rect l="l" t="t" r="r" b="b"/>
              <a:pathLst>
                <a:path w="10687" h="4103" extrusionOk="0">
                  <a:moveTo>
                    <a:pt x="6174" y="1"/>
                  </a:moveTo>
                  <a:cubicBezTo>
                    <a:pt x="5611" y="1"/>
                    <a:pt x="5056" y="491"/>
                    <a:pt x="4796" y="1465"/>
                  </a:cubicBezTo>
                  <a:cubicBezTo>
                    <a:pt x="4453" y="1121"/>
                    <a:pt x="3905" y="233"/>
                    <a:pt x="3253" y="233"/>
                  </a:cubicBezTo>
                  <a:cubicBezTo>
                    <a:pt x="3138" y="233"/>
                    <a:pt x="3021" y="260"/>
                    <a:pt x="2900" y="322"/>
                  </a:cubicBezTo>
                  <a:cubicBezTo>
                    <a:pt x="2268" y="604"/>
                    <a:pt x="2429" y="1694"/>
                    <a:pt x="2671" y="2218"/>
                  </a:cubicBezTo>
                  <a:cubicBezTo>
                    <a:pt x="2118" y="1788"/>
                    <a:pt x="1663" y="1618"/>
                    <a:pt x="1319" y="1618"/>
                  </a:cubicBezTo>
                  <a:cubicBezTo>
                    <a:pt x="1" y="1618"/>
                    <a:pt x="280" y="4103"/>
                    <a:pt x="2728" y="4103"/>
                  </a:cubicBezTo>
                  <a:cubicBezTo>
                    <a:pt x="2908" y="4103"/>
                    <a:pt x="3100" y="4090"/>
                    <a:pt x="3304" y="4061"/>
                  </a:cubicBezTo>
                  <a:cubicBezTo>
                    <a:pt x="4674" y="3871"/>
                    <a:pt x="6621" y="3269"/>
                    <a:pt x="8260" y="3269"/>
                  </a:cubicBezTo>
                  <a:cubicBezTo>
                    <a:pt x="8713" y="3269"/>
                    <a:pt x="9143" y="3315"/>
                    <a:pt x="9530" y="3428"/>
                  </a:cubicBezTo>
                  <a:cubicBezTo>
                    <a:pt x="10162" y="2797"/>
                    <a:pt x="10686" y="1357"/>
                    <a:pt x="9813" y="658"/>
                  </a:cubicBezTo>
                  <a:cubicBezTo>
                    <a:pt x="9634" y="492"/>
                    <a:pt x="9443" y="424"/>
                    <a:pt x="9251" y="424"/>
                  </a:cubicBezTo>
                  <a:cubicBezTo>
                    <a:pt x="8647" y="424"/>
                    <a:pt x="8018" y="1094"/>
                    <a:pt x="7620" y="1532"/>
                  </a:cubicBezTo>
                  <a:cubicBezTo>
                    <a:pt x="7329" y="508"/>
                    <a:pt x="6747" y="1"/>
                    <a:pt x="6174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29"/>
            <p:cNvSpPr/>
            <p:nvPr/>
          </p:nvSpPr>
          <p:spPr>
            <a:xfrm>
              <a:off x="4077997" y="4842679"/>
              <a:ext cx="99186" cy="129593"/>
            </a:xfrm>
            <a:custGeom>
              <a:avLst/>
              <a:gdLst/>
              <a:ahLst/>
              <a:cxnLst/>
              <a:rect l="l" t="t" r="r" b="b"/>
              <a:pathLst>
                <a:path w="1843" h="2408" extrusionOk="0">
                  <a:moveTo>
                    <a:pt x="915" y="0"/>
                  </a:moveTo>
                  <a:cubicBezTo>
                    <a:pt x="404" y="0"/>
                    <a:pt x="1" y="538"/>
                    <a:pt x="1" y="1211"/>
                  </a:cubicBezTo>
                  <a:cubicBezTo>
                    <a:pt x="1" y="1870"/>
                    <a:pt x="404" y="2408"/>
                    <a:pt x="915" y="2408"/>
                  </a:cubicBezTo>
                  <a:cubicBezTo>
                    <a:pt x="1426" y="2408"/>
                    <a:pt x="1842" y="1870"/>
                    <a:pt x="1842" y="1211"/>
                  </a:cubicBezTo>
                  <a:cubicBezTo>
                    <a:pt x="1842" y="538"/>
                    <a:pt x="1426" y="0"/>
                    <a:pt x="915" y="0"/>
                  </a:cubicBezTo>
                  <a:close/>
                </a:path>
              </a:pathLst>
            </a:custGeom>
            <a:solidFill>
              <a:srgbClr val="5B2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29"/>
            <p:cNvSpPr/>
            <p:nvPr/>
          </p:nvSpPr>
          <p:spPr>
            <a:xfrm>
              <a:off x="4608474" y="4842679"/>
              <a:ext cx="99239" cy="129593"/>
            </a:xfrm>
            <a:custGeom>
              <a:avLst/>
              <a:gdLst/>
              <a:ahLst/>
              <a:cxnLst/>
              <a:rect l="l" t="t" r="r" b="b"/>
              <a:pathLst>
                <a:path w="1844" h="2408" extrusionOk="0">
                  <a:moveTo>
                    <a:pt x="915" y="0"/>
                  </a:moveTo>
                  <a:cubicBezTo>
                    <a:pt x="404" y="0"/>
                    <a:pt x="0" y="538"/>
                    <a:pt x="0" y="1211"/>
                  </a:cubicBezTo>
                  <a:cubicBezTo>
                    <a:pt x="0" y="1870"/>
                    <a:pt x="404" y="2408"/>
                    <a:pt x="915" y="2408"/>
                  </a:cubicBezTo>
                  <a:cubicBezTo>
                    <a:pt x="1426" y="2408"/>
                    <a:pt x="1843" y="1870"/>
                    <a:pt x="1843" y="1211"/>
                  </a:cubicBezTo>
                  <a:cubicBezTo>
                    <a:pt x="1843" y="538"/>
                    <a:pt x="1426" y="0"/>
                    <a:pt x="915" y="0"/>
                  </a:cubicBezTo>
                  <a:close/>
                </a:path>
              </a:pathLst>
            </a:custGeom>
            <a:solidFill>
              <a:srgbClr val="5B2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29"/>
            <p:cNvSpPr/>
            <p:nvPr/>
          </p:nvSpPr>
          <p:spPr>
            <a:xfrm>
              <a:off x="3916599" y="5009890"/>
              <a:ext cx="235290" cy="127386"/>
            </a:xfrm>
            <a:custGeom>
              <a:avLst/>
              <a:gdLst/>
              <a:ahLst/>
              <a:cxnLst/>
              <a:rect l="l" t="t" r="r" b="b"/>
              <a:pathLst>
                <a:path w="4372" h="2367" extrusionOk="0">
                  <a:moveTo>
                    <a:pt x="2193" y="0"/>
                  </a:moveTo>
                  <a:cubicBezTo>
                    <a:pt x="983" y="0"/>
                    <a:pt x="0" y="524"/>
                    <a:pt x="0" y="1184"/>
                  </a:cubicBezTo>
                  <a:cubicBezTo>
                    <a:pt x="0" y="1829"/>
                    <a:pt x="983" y="2367"/>
                    <a:pt x="2193" y="2367"/>
                  </a:cubicBezTo>
                  <a:cubicBezTo>
                    <a:pt x="3403" y="2367"/>
                    <a:pt x="4371" y="1829"/>
                    <a:pt x="4371" y="1184"/>
                  </a:cubicBezTo>
                  <a:cubicBezTo>
                    <a:pt x="4371" y="524"/>
                    <a:pt x="3403" y="0"/>
                    <a:pt x="2193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29"/>
            <p:cNvSpPr/>
            <p:nvPr/>
          </p:nvSpPr>
          <p:spPr>
            <a:xfrm>
              <a:off x="4654756" y="5009890"/>
              <a:ext cx="235990" cy="127386"/>
            </a:xfrm>
            <a:custGeom>
              <a:avLst/>
              <a:gdLst/>
              <a:ahLst/>
              <a:cxnLst/>
              <a:rect l="l" t="t" r="r" b="b"/>
              <a:pathLst>
                <a:path w="4385" h="2367" extrusionOk="0">
                  <a:moveTo>
                    <a:pt x="2194" y="0"/>
                  </a:moveTo>
                  <a:cubicBezTo>
                    <a:pt x="983" y="0"/>
                    <a:pt x="1" y="524"/>
                    <a:pt x="1" y="1184"/>
                  </a:cubicBezTo>
                  <a:cubicBezTo>
                    <a:pt x="1" y="1829"/>
                    <a:pt x="983" y="2367"/>
                    <a:pt x="2194" y="2367"/>
                  </a:cubicBezTo>
                  <a:cubicBezTo>
                    <a:pt x="3404" y="2367"/>
                    <a:pt x="4385" y="1829"/>
                    <a:pt x="4385" y="1184"/>
                  </a:cubicBezTo>
                  <a:cubicBezTo>
                    <a:pt x="4385" y="524"/>
                    <a:pt x="3404" y="0"/>
                    <a:pt x="2194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29"/>
            <p:cNvSpPr/>
            <p:nvPr/>
          </p:nvSpPr>
          <p:spPr>
            <a:xfrm>
              <a:off x="3894857" y="4021963"/>
              <a:ext cx="60868" cy="8772"/>
            </a:xfrm>
            <a:custGeom>
              <a:avLst/>
              <a:gdLst/>
              <a:ahLst/>
              <a:cxnLst/>
              <a:rect l="l" t="t" r="r" b="b"/>
              <a:pathLst>
                <a:path w="1131" h="163" extrusionOk="0">
                  <a:moveTo>
                    <a:pt x="108" y="1"/>
                  </a:moveTo>
                  <a:cubicBezTo>
                    <a:pt x="1" y="1"/>
                    <a:pt x="1" y="162"/>
                    <a:pt x="108" y="162"/>
                  </a:cubicBezTo>
                  <a:lnTo>
                    <a:pt x="1037" y="162"/>
                  </a:lnTo>
                  <a:cubicBezTo>
                    <a:pt x="1130" y="162"/>
                    <a:pt x="1130" y="1"/>
                    <a:pt x="1037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29"/>
            <p:cNvSpPr/>
            <p:nvPr/>
          </p:nvSpPr>
          <p:spPr>
            <a:xfrm>
              <a:off x="4074714" y="4009262"/>
              <a:ext cx="74161" cy="70662"/>
            </a:xfrm>
            <a:custGeom>
              <a:avLst/>
              <a:gdLst/>
              <a:ahLst/>
              <a:cxnLst/>
              <a:rect l="l" t="t" r="r" b="b"/>
              <a:pathLst>
                <a:path w="1378" h="1313" extrusionOk="0">
                  <a:moveTo>
                    <a:pt x="1259" y="1"/>
                  </a:moveTo>
                  <a:cubicBezTo>
                    <a:pt x="1241" y="1"/>
                    <a:pt x="1222" y="7"/>
                    <a:pt x="1204" y="22"/>
                  </a:cubicBezTo>
                  <a:cubicBezTo>
                    <a:pt x="828" y="412"/>
                    <a:pt x="438" y="789"/>
                    <a:pt x="62" y="1178"/>
                  </a:cubicBezTo>
                  <a:cubicBezTo>
                    <a:pt x="0" y="1230"/>
                    <a:pt x="56" y="1312"/>
                    <a:pt x="116" y="1312"/>
                  </a:cubicBezTo>
                  <a:cubicBezTo>
                    <a:pt x="134" y="1312"/>
                    <a:pt x="153" y="1305"/>
                    <a:pt x="169" y="1286"/>
                  </a:cubicBezTo>
                  <a:cubicBezTo>
                    <a:pt x="559" y="909"/>
                    <a:pt x="935" y="520"/>
                    <a:pt x="1326" y="143"/>
                  </a:cubicBezTo>
                  <a:cubicBezTo>
                    <a:pt x="1378" y="80"/>
                    <a:pt x="1324" y="1"/>
                    <a:pt x="1259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1" name="Google Shape;11711;p29"/>
            <p:cNvSpPr/>
            <p:nvPr/>
          </p:nvSpPr>
          <p:spPr>
            <a:xfrm>
              <a:off x="4112063" y="3835594"/>
              <a:ext cx="61944" cy="58338"/>
            </a:xfrm>
            <a:custGeom>
              <a:avLst/>
              <a:gdLst/>
              <a:ahLst/>
              <a:cxnLst/>
              <a:rect l="l" t="t" r="r" b="b"/>
              <a:pathLst>
                <a:path w="1151" h="1084" extrusionOk="0">
                  <a:moveTo>
                    <a:pt x="113" y="0"/>
                  </a:moveTo>
                  <a:cubicBezTo>
                    <a:pt x="55" y="0"/>
                    <a:pt x="1" y="80"/>
                    <a:pt x="53" y="143"/>
                  </a:cubicBezTo>
                  <a:cubicBezTo>
                    <a:pt x="363" y="438"/>
                    <a:pt x="672" y="747"/>
                    <a:pt x="981" y="1057"/>
                  </a:cubicBezTo>
                  <a:cubicBezTo>
                    <a:pt x="997" y="1076"/>
                    <a:pt x="1016" y="1084"/>
                    <a:pt x="1034" y="1084"/>
                  </a:cubicBezTo>
                  <a:cubicBezTo>
                    <a:pt x="1094" y="1084"/>
                    <a:pt x="1151" y="1001"/>
                    <a:pt x="1089" y="950"/>
                  </a:cubicBezTo>
                  <a:lnTo>
                    <a:pt x="161" y="21"/>
                  </a:lnTo>
                  <a:cubicBezTo>
                    <a:pt x="146" y="6"/>
                    <a:pt x="129" y="0"/>
                    <a:pt x="113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29"/>
            <p:cNvSpPr/>
            <p:nvPr/>
          </p:nvSpPr>
          <p:spPr>
            <a:xfrm>
              <a:off x="4273461" y="3972075"/>
              <a:ext cx="61406" cy="58338"/>
            </a:xfrm>
            <a:custGeom>
              <a:avLst/>
              <a:gdLst/>
              <a:ahLst/>
              <a:cxnLst/>
              <a:rect l="l" t="t" r="r" b="b"/>
              <a:pathLst>
                <a:path w="1141" h="1084" extrusionOk="0">
                  <a:moveTo>
                    <a:pt x="1032" y="0"/>
                  </a:moveTo>
                  <a:cubicBezTo>
                    <a:pt x="1015" y="0"/>
                    <a:pt x="997" y="8"/>
                    <a:pt x="981" y="27"/>
                  </a:cubicBezTo>
                  <a:cubicBezTo>
                    <a:pt x="672" y="336"/>
                    <a:pt x="362" y="632"/>
                    <a:pt x="53" y="942"/>
                  </a:cubicBezTo>
                  <a:cubicBezTo>
                    <a:pt x="1" y="1004"/>
                    <a:pt x="54" y="1084"/>
                    <a:pt x="112" y="1084"/>
                  </a:cubicBezTo>
                  <a:cubicBezTo>
                    <a:pt x="129" y="1084"/>
                    <a:pt x="146" y="1077"/>
                    <a:pt x="161" y="1062"/>
                  </a:cubicBezTo>
                  <a:lnTo>
                    <a:pt x="1088" y="135"/>
                  </a:lnTo>
                  <a:cubicBezTo>
                    <a:pt x="1140" y="83"/>
                    <a:pt x="1089" y="0"/>
                    <a:pt x="1032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29"/>
            <p:cNvSpPr/>
            <p:nvPr/>
          </p:nvSpPr>
          <p:spPr>
            <a:xfrm>
              <a:off x="4322812" y="3761057"/>
              <a:ext cx="61944" cy="58338"/>
            </a:xfrm>
            <a:custGeom>
              <a:avLst/>
              <a:gdLst/>
              <a:ahLst/>
              <a:cxnLst/>
              <a:rect l="l" t="t" r="r" b="b"/>
              <a:pathLst>
                <a:path w="1151" h="1084" extrusionOk="0">
                  <a:moveTo>
                    <a:pt x="122" y="0"/>
                  </a:moveTo>
                  <a:cubicBezTo>
                    <a:pt x="61" y="0"/>
                    <a:pt x="1" y="79"/>
                    <a:pt x="64" y="142"/>
                  </a:cubicBezTo>
                  <a:lnTo>
                    <a:pt x="978" y="1056"/>
                  </a:lnTo>
                  <a:cubicBezTo>
                    <a:pt x="997" y="1075"/>
                    <a:pt x="1018" y="1083"/>
                    <a:pt x="1037" y="1083"/>
                  </a:cubicBezTo>
                  <a:cubicBezTo>
                    <a:pt x="1100" y="1083"/>
                    <a:pt x="1151" y="1001"/>
                    <a:pt x="1100" y="949"/>
                  </a:cubicBezTo>
                  <a:lnTo>
                    <a:pt x="171" y="22"/>
                  </a:lnTo>
                  <a:cubicBezTo>
                    <a:pt x="157" y="6"/>
                    <a:pt x="139" y="0"/>
                    <a:pt x="122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29"/>
            <p:cNvSpPr/>
            <p:nvPr/>
          </p:nvSpPr>
          <p:spPr>
            <a:xfrm>
              <a:off x="4471832" y="3922401"/>
              <a:ext cx="74376" cy="70662"/>
            </a:xfrm>
            <a:custGeom>
              <a:avLst/>
              <a:gdLst/>
              <a:ahLst/>
              <a:cxnLst/>
              <a:rect l="l" t="t" r="r" b="b"/>
              <a:pathLst>
                <a:path w="1382" h="1313" extrusionOk="0">
                  <a:moveTo>
                    <a:pt x="1263" y="1"/>
                  </a:moveTo>
                  <a:cubicBezTo>
                    <a:pt x="1245" y="1"/>
                    <a:pt x="1226" y="7"/>
                    <a:pt x="1209" y="22"/>
                  </a:cubicBezTo>
                  <a:cubicBezTo>
                    <a:pt x="832" y="412"/>
                    <a:pt x="441" y="789"/>
                    <a:pt x="52" y="1178"/>
                  </a:cubicBezTo>
                  <a:cubicBezTo>
                    <a:pt x="0" y="1230"/>
                    <a:pt x="51" y="1313"/>
                    <a:pt x="114" y="1313"/>
                  </a:cubicBezTo>
                  <a:cubicBezTo>
                    <a:pt x="133" y="1313"/>
                    <a:pt x="154" y="1305"/>
                    <a:pt x="173" y="1286"/>
                  </a:cubicBezTo>
                  <a:cubicBezTo>
                    <a:pt x="549" y="909"/>
                    <a:pt x="940" y="520"/>
                    <a:pt x="1329" y="143"/>
                  </a:cubicBezTo>
                  <a:cubicBezTo>
                    <a:pt x="1382" y="80"/>
                    <a:pt x="1328" y="1"/>
                    <a:pt x="1263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29"/>
            <p:cNvSpPr/>
            <p:nvPr/>
          </p:nvSpPr>
          <p:spPr>
            <a:xfrm>
              <a:off x="4577475" y="3779570"/>
              <a:ext cx="49674" cy="46014"/>
            </a:xfrm>
            <a:custGeom>
              <a:avLst/>
              <a:gdLst/>
              <a:ahLst/>
              <a:cxnLst/>
              <a:rect l="l" t="t" r="r" b="b"/>
              <a:pathLst>
                <a:path w="923" h="855" extrusionOk="0">
                  <a:moveTo>
                    <a:pt x="114" y="0"/>
                  </a:moveTo>
                  <a:cubicBezTo>
                    <a:pt x="51" y="0"/>
                    <a:pt x="1" y="83"/>
                    <a:pt x="52" y="135"/>
                  </a:cubicBezTo>
                  <a:cubicBezTo>
                    <a:pt x="280" y="363"/>
                    <a:pt x="510" y="605"/>
                    <a:pt x="752" y="834"/>
                  </a:cubicBezTo>
                  <a:cubicBezTo>
                    <a:pt x="766" y="849"/>
                    <a:pt x="784" y="855"/>
                    <a:pt x="801" y="855"/>
                  </a:cubicBezTo>
                  <a:cubicBezTo>
                    <a:pt x="862" y="855"/>
                    <a:pt x="922" y="775"/>
                    <a:pt x="859" y="712"/>
                  </a:cubicBezTo>
                  <a:lnTo>
                    <a:pt x="173" y="27"/>
                  </a:lnTo>
                  <a:cubicBezTo>
                    <a:pt x="154" y="8"/>
                    <a:pt x="133" y="0"/>
                    <a:pt x="114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29"/>
            <p:cNvSpPr/>
            <p:nvPr/>
          </p:nvSpPr>
          <p:spPr>
            <a:xfrm>
              <a:off x="4713633" y="3959750"/>
              <a:ext cx="61944" cy="58338"/>
            </a:xfrm>
            <a:custGeom>
              <a:avLst/>
              <a:gdLst/>
              <a:ahLst/>
              <a:cxnLst/>
              <a:rect l="l" t="t" r="r" b="b"/>
              <a:pathLst>
                <a:path w="1151" h="1084" extrusionOk="0">
                  <a:moveTo>
                    <a:pt x="1037" y="0"/>
                  </a:moveTo>
                  <a:cubicBezTo>
                    <a:pt x="1017" y="0"/>
                    <a:pt x="997" y="8"/>
                    <a:pt x="978" y="27"/>
                  </a:cubicBezTo>
                  <a:lnTo>
                    <a:pt x="63" y="942"/>
                  </a:lnTo>
                  <a:cubicBezTo>
                    <a:pt x="0" y="1005"/>
                    <a:pt x="61" y="1084"/>
                    <a:pt x="122" y="1084"/>
                  </a:cubicBezTo>
                  <a:cubicBezTo>
                    <a:pt x="139" y="1084"/>
                    <a:pt x="156" y="1078"/>
                    <a:pt x="171" y="1063"/>
                  </a:cubicBezTo>
                  <a:lnTo>
                    <a:pt x="1100" y="135"/>
                  </a:lnTo>
                  <a:cubicBezTo>
                    <a:pt x="1151" y="84"/>
                    <a:pt x="1099" y="0"/>
                    <a:pt x="1037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29"/>
            <p:cNvSpPr/>
            <p:nvPr/>
          </p:nvSpPr>
          <p:spPr>
            <a:xfrm>
              <a:off x="4843924" y="3835594"/>
              <a:ext cx="61944" cy="58338"/>
            </a:xfrm>
            <a:custGeom>
              <a:avLst/>
              <a:gdLst/>
              <a:ahLst/>
              <a:cxnLst/>
              <a:rect l="l" t="t" r="r" b="b"/>
              <a:pathLst>
                <a:path w="1151" h="1084" extrusionOk="0">
                  <a:moveTo>
                    <a:pt x="122" y="0"/>
                  </a:moveTo>
                  <a:cubicBezTo>
                    <a:pt x="60" y="0"/>
                    <a:pt x="0" y="80"/>
                    <a:pt x="63" y="143"/>
                  </a:cubicBezTo>
                  <a:cubicBezTo>
                    <a:pt x="373" y="438"/>
                    <a:pt x="682" y="747"/>
                    <a:pt x="978" y="1057"/>
                  </a:cubicBezTo>
                  <a:cubicBezTo>
                    <a:pt x="996" y="1076"/>
                    <a:pt x="1017" y="1084"/>
                    <a:pt x="1036" y="1084"/>
                  </a:cubicBezTo>
                  <a:cubicBezTo>
                    <a:pt x="1099" y="1084"/>
                    <a:pt x="1150" y="1001"/>
                    <a:pt x="1099" y="950"/>
                  </a:cubicBezTo>
                  <a:lnTo>
                    <a:pt x="171" y="21"/>
                  </a:lnTo>
                  <a:cubicBezTo>
                    <a:pt x="156" y="6"/>
                    <a:pt x="139" y="0"/>
                    <a:pt x="122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29"/>
            <p:cNvSpPr/>
            <p:nvPr/>
          </p:nvSpPr>
          <p:spPr>
            <a:xfrm>
              <a:off x="4906137" y="4027776"/>
              <a:ext cx="68294" cy="64904"/>
            </a:xfrm>
            <a:custGeom>
              <a:avLst/>
              <a:gdLst/>
              <a:ahLst/>
              <a:cxnLst/>
              <a:rect l="l" t="t" r="r" b="b"/>
              <a:pathLst>
                <a:path w="1269" h="1206" extrusionOk="0">
                  <a:moveTo>
                    <a:pt x="1152" y="0"/>
                  </a:moveTo>
                  <a:cubicBezTo>
                    <a:pt x="1134" y="0"/>
                    <a:pt x="1115" y="8"/>
                    <a:pt x="1100" y="27"/>
                  </a:cubicBezTo>
                  <a:cubicBezTo>
                    <a:pt x="750" y="377"/>
                    <a:pt x="400" y="714"/>
                    <a:pt x="64" y="1063"/>
                  </a:cubicBezTo>
                  <a:cubicBezTo>
                    <a:pt x="1" y="1126"/>
                    <a:pt x="61" y="1205"/>
                    <a:pt x="122" y="1205"/>
                  </a:cubicBezTo>
                  <a:cubicBezTo>
                    <a:pt x="139" y="1205"/>
                    <a:pt x="156" y="1199"/>
                    <a:pt x="171" y="1184"/>
                  </a:cubicBezTo>
                  <a:cubicBezTo>
                    <a:pt x="521" y="834"/>
                    <a:pt x="870" y="484"/>
                    <a:pt x="1207" y="135"/>
                  </a:cubicBezTo>
                  <a:cubicBezTo>
                    <a:pt x="1269" y="84"/>
                    <a:pt x="1212" y="0"/>
                    <a:pt x="1152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29"/>
            <p:cNvSpPr/>
            <p:nvPr/>
          </p:nvSpPr>
          <p:spPr>
            <a:xfrm>
              <a:off x="5042779" y="3910131"/>
              <a:ext cx="67972" cy="64581"/>
            </a:xfrm>
            <a:custGeom>
              <a:avLst/>
              <a:gdLst/>
              <a:ahLst/>
              <a:cxnLst/>
              <a:rect l="l" t="t" r="r" b="b"/>
              <a:pathLst>
                <a:path w="1263" h="1200" extrusionOk="0">
                  <a:moveTo>
                    <a:pt x="118" y="0"/>
                  </a:moveTo>
                  <a:cubicBezTo>
                    <a:pt x="54" y="0"/>
                    <a:pt x="1" y="77"/>
                    <a:pt x="53" y="129"/>
                  </a:cubicBezTo>
                  <a:cubicBezTo>
                    <a:pt x="402" y="479"/>
                    <a:pt x="752" y="829"/>
                    <a:pt x="1089" y="1178"/>
                  </a:cubicBezTo>
                  <a:cubicBezTo>
                    <a:pt x="1106" y="1193"/>
                    <a:pt x="1125" y="1199"/>
                    <a:pt x="1144" y="1199"/>
                  </a:cubicBezTo>
                  <a:cubicBezTo>
                    <a:pt x="1208" y="1199"/>
                    <a:pt x="1262" y="1120"/>
                    <a:pt x="1209" y="1057"/>
                  </a:cubicBezTo>
                  <a:cubicBezTo>
                    <a:pt x="860" y="707"/>
                    <a:pt x="510" y="371"/>
                    <a:pt x="174" y="22"/>
                  </a:cubicBezTo>
                  <a:cubicBezTo>
                    <a:pt x="156" y="7"/>
                    <a:pt x="137" y="0"/>
                    <a:pt x="118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29"/>
            <p:cNvSpPr/>
            <p:nvPr/>
          </p:nvSpPr>
          <p:spPr>
            <a:xfrm>
              <a:off x="5216555" y="3922401"/>
              <a:ext cx="61944" cy="58392"/>
            </a:xfrm>
            <a:custGeom>
              <a:avLst/>
              <a:gdLst/>
              <a:ahLst/>
              <a:cxnLst/>
              <a:rect l="l" t="t" r="r" b="b"/>
              <a:pathLst>
                <a:path w="1151" h="1085" extrusionOk="0">
                  <a:moveTo>
                    <a:pt x="1029" y="1"/>
                  </a:moveTo>
                  <a:cubicBezTo>
                    <a:pt x="1011" y="1"/>
                    <a:pt x="994" y="7"/>
                    <a:pt x="980" y="22"/>
                  </a:cubicBezTo>
                  <a:lnTo>
                    <a:pt x="51" y="950"/>
                  </a:lnTo>
                  <a:cubicBezTo>
                    <a:pt x="0" y="1001"/>
                    <a:pt x="51" y="1085"/>
                    <a:pt x="114" y="1085"/>
                  </a:cubicBezTo>
                  <a:cubicBezTo>
                    <a:pt x="133" y="1085"/>
                    <a:pt x="154" y="1077"/>
                    <a:pt x="173" y="1058"/>
                  </a:cubicBezTo>
                  <a:lnTo>
                    <a:pt x="1087" y="143"/>
                  </a:lnTo>
                  <a:cubicBezTo>
                    <a:pt x="1150" y="80"/>
                    <a:pt x="1090" y="1"/>
                    <a:pt x="1029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29"/>
            <p:cNvSpPr/>
            <p:nvPr/>
          </p:nvSpPr>
          <p:spPr>
            <a:xfrm>
              <a:off x="5309874" y="3798352"/>
              <a:ext cx="36757" cy="33367"/>
            </a:xfrm>
            <a:custGeom>
              <a:avLst/>
              <a:gdLst/>
              <a:ahLst/>
              <a:cxnLst/>
              <a:rect l="l" t="t" r="r" b="b"/>
              <a:pathLst>
                <a:path w="683" h="620" extrusionOk="0">
                  <a:moveTo>
                    <a:pt x="108" y="1"/>
                  </a:moveTo>
                  <a:cubicBezTo>
                    <a:pt x="51" y="1"/>
                    <a:pt x="1" y="84"/>
                    <a:pt x="52" y="135"/>
                  </a:cubicBezTo>
                  <a:cubicBezTo>
                    <a:pt x="200" y="297"/>
                    <a:pt x="361" y="444"/>
                    <a:pt x="510" y="593"/>
                  </a:cubicBezTo>
                  <a:cubicBezTo>
                    <a:pt x="529" y="611"/>
                    <a:pt x="549" y="619"/>
                    <a:pt x="568" y="619"/>
                  </a:cubicBezTo>
                  <a:cubicBezTo>
                    <a:pt x="631" y="619"/>
                    <a:pt x="682" y="536"/>
                    <a:pt x="630" y="485"/>
                  </a:cubicBezTo>
                  <a:cubicBezTo>
                    <a:pt x="469" y="324"/>
                    <a:pt x="321" y="175"/>
                    <a:pt x="160" y="28"/>
                  </a:cubicBezTo>
                  <a:cubicBezTo>
                    <a:pt x="144" y="9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29"/>
            <p:cNvSpPr/>
            <p:nvPr/>
          </p:nvSpPr>
          <p:spPr>
            <a:xfrm>
              <a:off x="3660375" y="4797795"/>
              <a:ext cx="8772" cy="113716"/>
            </a:xfrm>
            <a:custGeom>
              <a:avLst/>
              <a:gdLst/>
              <a:ahLst/>
              <a:cxnLst/>
              <a:rect l="l" t="t" r="r" b="b"/>
              <a:pathLst>
                <a:path w="163" h="2113" extrusionOk="0">
                  <a:moveTo>
                    <a:pt x="82" y="1"/>
                  </a:moveTo>
                  <a:cubicBezTo>
                    <a:pt x="42" y="1"/>
                    <a:pt x="1" y="27"/>
                    <a:pt x="1" y="68"/>
                  </a:cubicBezTo>
                  <a:lnTo>
                    <a:pt x="1" y="2032"/>
                  </a:lnTo>
                  <a:cubicBezTo>
                    <a:pt x="1" y="2085"/>
                    <a:pt x="42" y="2112"/>
                    <a:pt x="82" y="2112"/>
                  </a:cubicBezTo>
                  <a:cubicBezTo>
                    <a:pt x="122" y="2112"/>
                    <a:pt x="162" y="2085"/>
                    <a:pt x="162" y="2032"/>
                  </a:cubicBezTo>
                  <a:lnTo>
                    <a:pt x="162" y="68"/>
                  </a:lnTo>
                  <a:cubicBezTo>
                    <a:pt x="162" y="27"/>
                    <a:pt x="122" y="1"/>
                    <a:pt x="82" y="1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29"/>
            <p:cNvSpPr/>
            <p:nvPr/>
          </p:nvSpPr>
          <p:spPr>
            <a:xfrm>
              <a:off x="3635780" y="5195129"/>
              <a:ext cx="8718" cy="101392"/>
            </a:xfrm>
            <a:custGeom>
              <a:avLst/>
              <a:gdLst/>
              <a:ahLst/>
              <a:cxnLst/>
              <a:rect l="l" t="t" r="r" b="b"/>
              <a:pathLst>
                <a:path w="162" h="1884" extrusionOk="0">
                  <a:moveTo>
                    <a:pt x="81" y="1"/>
                  </a:moveTo>
                  <a:cubicBezTo>
                    <a:pt x="41" y="1"/>
                    <a:pt x="1" y="14"/>
                    <a:pt x="1" y="68"/>
                  </a:cubicBezTo>
                  <a:lnTo>
                    <a:pt x="1" y="1803"/>
                  </a:lnTo>
                  <a:cubicBezTo>
                    <a:pt x="1" y="1857"/>
                    <a:pt x="41" y="1883"/>
                    <a:pt x="81" y="1883"/>
                  </a:cubicBezTo>
                  <a:cubicBezTo>
                    <a:pt x="122" y="1883"/>
                    <a:pt x="162" y="1857"/>
                    <a:pt x="162" y="1803"/>
                  </a:cubicBezTo>
                  <a:lnTo>
                    <a:pt x="162" y="68"/>
                  </a:lnTo>
                  <a:cubicBezTo>
                    <a:pt x="162" y="14"/>
                    <a:pt x="122" y="1"/>
                    <a:pt x="81" y="1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29"/>
            <p:cNvSpPr/>
            <p:nvPr/>
          </p:nvSpPr>
          <p:spPr>
            <a:xfrm>
              <a:off x="3852879" y="5281991"/>
              <a:ext cx="8772" cy="107151"/>
            </a:xfrm>
            <a:custGeom>
              <a:avLst/>
              <a:gdLst/>
              <a:ahLst/>
              <a:cxnLst/>
              <a:rect l="l" t="t" r="r" b="b"/>
              <a:pathLst>
                <a:path w="163" h="1991" extrusionOk="0">
                  <a:moveTo>
                    <a:pt x="82" y="1"/>
                  </a:moveTo>
                  <a:cubicBezTo>
                    <a:pt x="42" y="1"/>
                    <a:pt x="1" y="13"/>
                    <a:pt x="1" y="67"/>
                  </a:cubicBezTo>
                  <a:lnTo>
                    <a:pt x="1" y="1910"/>
                  </a:lnTo>
                  <a:cubicBezTo>
                    <a:pt x="1" y="1964"/>
                    <a:pt x="42" y="1991"/>
                    <a:pt x="82" y="1991"/>
                  </a:cubicBezTo>
                  <a:cubicBezTo>
                    <a:pt x="122" y="1991"/>
                    <a:pt x="162" y="1964"/>
                    <a:pt x="162" y="1910"/>
                  </a:cubicBezTo>
                  <a:lnTo>
                    <a:pt x="162" y="67"/>
                  </a:lnTo>
                  <a:cubicBezTo>
                    <a:pt x="162" y="13"/>
                    <a:pt x="122" y="1"/>
                    <a:pt x="82" y="1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29"/>
            <p:cNvSpPr/>
            <p:nvPr/>
          </p:nvSpPr>
          <p:spPr>
            <a:xfrm>
              <a:off x="3741424" y="5598222"/>
              <a:ext cx="8772" cy="107151"/>
            </a:xfrm>
            <a:custGeom>
              <a:avLst/>
              <a:gdLst/>
              <a:ahLst/>
              <a:cxnLst/>
              <a:rect l="l" t="t" r="r" b="b"/>
              <a:pathLst>
                <a:path w="163" h="1991" extrusionOk="0">
                  <a:moveTo>
                    <a:pt x="82" y="1"/>
                  </a:moveTo>
                  <a:cubicBezTo>
                    <a:pt x="42" y="1"/>
                    <a:pt x="1" y="27"/>
                    <a:pt x="1" y="81"/>
                  </a:cubicBezTo>
                  <a:lnTo>
                    <a:pt x="1" y="1924"/>
                  </a:lnTo>
                  <a:cubicBezTo>
                    <a:pt x="1" y="1978"/>
                    <a:pt x="42" y="1991"/>
                    <a:pt x="82" y="1991"/>
                  </a:cubicBezTo>
                  <a:cubicBezTo>
                    <a:pt x="123" y="1991"/>
                    <a:pt x="162" y="1978"/>
                    <a:pt x="162" y="1924"/>
                  </a:cubicBezTo>
                  <a:lnTo>
                    <a:pt x="162" y="81"/>
                  </a:lnTo>
                  <a:cubicBezTo>
                    <a:pt x="162" y="27"/>
                    <a:pt x="123" y="1"/>
                    <a:pt x="82" y="1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29"/>
            <p:cNvSpPr/>
            <p:nvPr/>
          </p:nvSpPr>
          <p:spPr>
            <a:xfrm>
              <a:off x="4082356" y="5393446"/>
              <a:ext cx="8718" cy="70232"/>
            </a:xfrm>
            <a:custGeom>
              <a:avLst/>
              <a:gdLst/>
              <a:ahLst/>
              <a:cxnLst/>
              <a:rect l="l" t="t" r="r" b="b"/>
              <a:pathLst>
                <a:path w="162" h="1305" extrusionOk="0">
                  <a:moveTo>
                    <a:pt x="81" y="0"/>
                  </a:moveTo>
                  <a:cubicBezTo>
                    <a:pt x="40" y="0"/>
                    <a:pt x="0" y="27"/>
                    <a:pt x="0" y="81"/>
                  </a:cubicBezTo>
                  <a:lnTo>
                    <a:pt x="0" y="1224"/>
                  </a:lnTo>
                  <a:cubicBezTo>
                    <a:pt x="0" y="1277"/>
                    <a:pt x="40" y="1304"/>
                    <a:pt x="81" y="1304"/>
                  </a:cubicBezTo>
                  <a:cubicBezTo>
                    <a:pt x="121" y="1304"/>
                    <a:pt x="162" y="1277"/>
                    <a:pt x="162" y="1224"/>
                  </a:cubicBezTo>
                  <a:lnTo>
                    <a:pt x="162" y="81"/>
                  </a:ln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29"/>
            <p:cNvSpPr/>
            <p:nvPr/>
          </p:nvSpPr>
          <p:spPr>
            <a:xfrm>
              <a:off x="4082356" y="5697407"/>
              <a:ext cx="8718" cy="101392"/>
            </a:xfrm>
            <a:custGeom>
              <a:avLst/>
              <a:gdLst/>
              <a:ahLst/>
              <a:cxnLst/>
              <a:rect l="l" t="t" r="r" b="b"/>
              <a:pathLst>
                <a:path w="162" h="1884" extrusionOk="0">
                  <a:moveTo>
                    <a:pt x="81" y="0"/>
                  </a:moveTo>
                  <a:cubicBezTo>
                    <a:pt x="40" y="0"/>
                    <a:pt x="0" y="27"/>
                    <a:pt x="0" y="81"/>
                  </a:cubicBezTo>
                  <a:lnTo>
                    <a:pt x="0" y="1802"/>
                  </a:lnTo>
                  <a:cubicBezTo>
                    <a:pt x="0" y="1856"/>
                    <a:pt x="40" y="1883"/>
                    <a:pt x="81" y="1883"/>
                  </a:cubicBezTo>
                  <a:cubicBezTo>
                    <a:pt x="121" y="1883"/>
                    <a:pt x="162" y="1856"/>
                    <a:pt x="162" y="1802"/>
                  </a:cubicBezTo>
                  <a:lnTo>
                    <a:pt x="162" y="81"/>
                  </a:ln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29"/>
            <p:cNvSpPr/>
            <p:nvPr/>
          </p:nvSpPr>
          <p:spPr>
            <a:xfrm>
              <a:off x="4361721" y="5480308"/>
              <a:ext cx="8718" cy="89014"/>
            </a:xfrm>
            <a:custGeom>
              <a:avLst/>
              <a:gdLst/>
              <a:ahLst/>
              <a:cxnLst/>
              <a:rect l="l" t="t" r="r" b="b"/>
              <a:pathLst>
                <a:path w="162" h="1654" extrusionOk="0">
                  <a:moveTo>
                    <a:pt x="81" y="0"/>
                  </a:moveTo>
                  <a:cubicBezTo>
                    <a:pt x="40" y="0"/>
                    <a:pt x="0" y="27"/>
                    <a:pt x="0" y="81"/>
                  </a:cubicBezTo>
                  <a:lnTo>
                    <a:pt x="0" y="1573"/>
                  </a:lnTo>
                  <a:cubicBezTo>
                    <a:pt x="0" y="1627"/>
                    <a:pt x="40" y="1654"/>
                    <a:pt x="81" y="1654"/>
                  </a:cubicBezTo>
                  <a:cubicBezTo>
                    <a:pt x="121" y="1654"/>
                    <a:pt x="162" y="1627"/>
                    <a:pt x="162" y="1573"/>
                  </a:cubicBezTo>
                  <a:lnTo>
                    <a:pt x="162" y="81"/>
                  </a:ln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9" name="Google Shape;11729;p29"/>
            <p:cNvSpPr/>
            <p:nvPr/>
          </p:nvSpPr>
          <p:spPr>
            <a:xfrm>
              <a:off x="4498471" y="5834157"/>
              <a:ext cx="8718" cy="82556"/>
            </a:xfrm>
            <a:custGeom>
              <a:avLst/>
              <a:gdLst/>
              <a:ahLst/>
              <a:cxnLst/>
              <a:rect l="l" t="t" r="r" b="b"/>
              <a:pathLst>
                <a:path w="162" h="1534" extrusionOk="0">
                  <a:moveTo>
                    <a:pt x="81" y="1"/>
                  </a:moveTo>
                  <a:cubicBezTo>
                    <a:pt x="41" y="1"/>
                    <a:pt x="0" y="27"/>
                    <a:pt x="0" y="68"/>
                  </a:cubicBezTo>
                  <a:lnTo>
                    <a:pt x="0" y="1453"/>
                  </a:lnTo>
                  <a:cubicBezTo>
                    <a:pt x="0" y="1507"/>
                    <a:pt x="41" y="1534"/>
                    <a:pt x="81" y="1534"/>
                  </a:cubicBezTo>
                  <a:cubicBezTo>
                    <a:pt x="122" y="1534"/>
                    <a:pt x="162" y="1507"/>
                    <a:pt x="162" y="1453"/>
                  </a:cubicBezTo>
                  <a:lnTo>
                    <a:pt x="162" y="68"/>
                  </a:lnTo>
                  <a:cubicBezTo>
                    <a:pt x="162" y="27"/>
                    <a:pt x="122" y="1"/>
                    <a:pt x="81" y="1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0" name="Google Shape;11730;p29"/>
            <p:cNvSpPr/>
            <p:nvPr/>
          </p:nvSpPr>
          <p:spPr>
            <a:xfrm>
              <a:off x="4628709" y="5412283"/>
              <a:ext cx="8772" cy="107151"/>
            </a:xfrm>
            <a:custGeom>
              <a:avLst/>
              <a:gdLst/>
              <a:ahLst/>
              <a:cxnLst/>
              <a:rect l="l" t="t" r="r" b="b"/>
              <a:pathLst>
                <a:path w="163" h="1991" extrusionOk="0">
                  <a:moveTo>
                    <a:pt x="82" y="0"/>
                  </a:moveTo>
                  <a:cubicBezTo>
                    <a:pt x="42" y="0"/>
                    <a:pt x="1" y="27"/>
                    <a:pt x="1" y="67"/>
                  </a:cubicBezTo>
                  <a:lnTo>
                    <a:pt x="1" y="1923"/>
                  </a:lnTo>
                  <a:cubicBezTo>
                    <a:pt x="1" y="1963"/>
                    <a:pt x="42" y="1990"/>
                    <a:pt x="82" y="1990"/>
                  </a:cubicBezTo>
                  <a:cubicBezTo>
                    <a:pt x="122" y="1990"/>
                    <a:pt x="162" y="1963"/>
                    <a:pt x="162" y="1923"/>
                  </a:cubicBezTo>
                  <a:lnTo>
                    <a:pt x="162" y="67"/>
                  </a:lnTo>
                  <a:cubicBezTo>
                    <a:pt x="162" y="27"/>
                    <a:pt x="122" y="0"/>
                    <a:pt x="82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29"/>
            <p:cNvSpPr/>
            <p:nvPr/>
          </p:nvSpPr>
          <p:spPr>
            <a:xfrm>
              <a:off x="4833591" y="5716243"/>
              <a:ext cx="8718" cy="107151"/>
            </a:xfrm>
            <a:custGeom>
              <a:avLst/>
              <a:gdLst/>
              <a:ahLst/>
              <a:cxnLst/>
              <a:rect l="l" t="t" r="r" b="b"/>
              <a:pathLst>
                <a:path w="162" h="1991" extrusionOk="0">
                  <a:moveTo>
                    <a:pt x="81" y="0"/>
                  </a:moveTo>
                  <a:cubicBezTo>
                    <a:pt x="40" y="0"/>
                    <a:pt x="0" y="27"/>
                    <a:pt x="0" y="81"/>
                  </a:cubicBezTo>
                  <a:lnTo>
                    <a:pt x="0" y="1923"/>
                  </a:lnTo>
                  <a:cubicBezTo>
                    <a:pt x="0" y="1976"/>
                    <a:pt x="40" y="1990"/>
                    <a:pt x="81" y="1990"/>
                  </a:cubicBezTo>
                  <a:cubicBezTo>
                    <a:pt x="121" y="1990"/>
                    <a:pt x="161" y="1976"/>
                    <a:pt x="161" y="1923"/>
                  </a:cubicBezTo>
                  <a:lnTo>
                    <a:pt x="161" y="81"/>
                  </a:lnTo>
                  <a:cubicBezTo>
                    <a:pt x="161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29"/>
            <p:cNvSpPr/>
            <p:nvPr/>
          </p:nvSpPr>
          <p:spPr>
            <a:xfrm>
              <a:off x="4914640" y="5343504"/>
              <a:ext cx="7965" cy="107904"/>
            </a:xfrm>
            <a:custGeom>
              <a:avLst/>
              <a:gdLst/>
              <a:ahLst/>
              <a:cxnLst/>
              <a:rect l="l" t="t" r="r" b="b"/>
              <a:pathLst>
                <a:path w="148" h="2005" extrusionOk="0">
                  <a:moveTo>
                    <a:pt x="67" y="0"/>
                  </a:moveTo>
                  <a:cubicBezTo>
                    <a:pt x="27" y="0"/>
                    <a:pt x="0" y="27"/>
                    <a:pt x="0" y="81"/>
                  </a:cubicBezTo>
                  <a:lnTo>
                    <a:pt x="0" y="1924"/>
                  </a:lnTo>
                  <a:cubicBezTo>
                    <a:pt x="0" y="1977"/>
                    <a:pt x="27" y="2004"/>
                    <a:pt x="67" y="2004"/>
                  </a:cubicBezTo>
                  <a:cubicBezTo>
                    <a:pt x="108" y="2004"/>
                    <a:pt x="148" y="1977"/>
                    <a:pt x="148" y="1924"/>
                  </a:cubicBezTo>
                  <a:lnTo>
                    <a:pt x="148" y="81"/>
                  </a:lnTo>
                  <a:cubicBezTo>
                    <a:pt x="148" y="27"/>
                    <a:pt x="108" y="0"/>
                    <a:pt x="67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29"/>
            <p:cNvSpPr/>
            <p:nvPr/>
          </p:nvSpPr>
          <p:spPr>
            <a:xfrm>
              <a:off x="5094121" y="5560603"/>
              <a:ext cx="8718" cy="70985"/>
            </a:xfrm>
            <a:custGeom>
              <a:avLst/>
              <a:gdLst/>
              <a:ahLst/>
              <a:cxnLst/>
              <a:rect l="l" t="t" r="r" b="b"/>
              <a:pathLst>
                <a:path w="162" h="1319" extrusionOk="0">
                  <a:moveTo>
                    <a:pt x="81" y="0"/>
                  </a:moveTo>
                  <a:cubicBezTo>
                    <a:pt x="40" y="0"/>
                    <a:pt x="0" y="27"/>
                    <a:pt x="0" y="81"/>
                  </a:cubicBezTo>
                  <a:lnTo>
                    <a:pt x="0" y="1238"/>
                  </a:lnTo>
                  <a:cubicBezTo>
                    <a:pt x="0" y="1291"/>
                    <a:pt x="40" y="1318"/>
                    <a:pt x="81" y="1318"/>
                  </a:cubicBezTo>
                  <a:cubicBezTo>
                    <a:pt x="121" y="1318"/>
                    <a:pt x="162" y="1291"/>
                    <a:pt x="162" y="1238"/>
                  </a:cubicBezTo>
                  <a:lnTo>
                    <a:pt x="162" y="81"/>
                  </a:ln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29"/>
            <p:cNvSpPr/>
            <p:nvPr/>
          </p:nvSpPr>
          <p:spPr>
            <a:xfrm>
              <a:off x="5100579" y="5132916"/>
              <a:ext cx="8772" cy="57961"/>
            </a:xfrm>
            <a:custGeom>
              <a:avLst/>
              <a:gdLst/>
              <a:ahLst/>
              <a:cxnLst/>
              <a:rect l="l" t="t" r="r" b="b"/>
              <a:pathLst>
                <a:path w="163" h="1077" extrusionOk="0">
                  <a:moveTo>
                    <a:pt x="81" y="0"/>
                  </a:moveTo>
                  <a:cubicBezTo>
                    <a:pt x="42" y="0"/>
                    <a:pt x="1" y="27"/>
                    <a:pt x="1" y="67"/>
                  </a:cubicBezTo>
                  <a:lnTo>
                    <a:pt x="1" y="995"/>
                  </a:lnTo>
                  <a:cubicBezTo>
                    <a:pt x="1" y="1049"/>
                    <a:pt x="42" y="1076"/>
                    <a:pt x="81" y="1076"/>
                  </a:cubicBezTo>
                  <a:cubicBezTo>
                    <a:pt x="122" y="1076"/>
                    <a:pt x="162" y="1049"/>
                    <a:pt x="162" y="995"/>
                  </a:cubicBezTo>
                  <a:lnTo>
                    <a:pt x="162" y="67"/>
                  </a:lnTo>
                  <a:cubicBezTo>
                    <a:pt x="162" y="27"/>
                    <a:pt x="122" y="0"/>
                    <a:pt x="81" y="0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29"/>
            <p:cNvSpPr/>
            <p:nvPr/>
          </p:nvSpPr>
          <p:spPr>
            <a:xfrm>
              <a:off x="5106391" y="4723258"/>
              <a:ext cx="8718" cy="101392"/>
            </a:xfrm>
            <a:custGeom>
              <a:avLst/>
              <a:gdLst/>
              <a:ahLst/>
              <a:cxnLst/>
              <a:rect l="l" t="t" r="r" b="b"/>
              <a:pathLst>
                <a:path w="162" h="1884" extrusionOk="0">
                  <a:moveTo>
                    <a:pt x="81" y="1"/>
                  </a:moveTo>
                  <a:cubicBezTo>
                    <a:pt x="41" y="1"/>
                    <a:pt x="0" y="28"/>
                    <a:pt x="0" y="82"/>
                  </a:cubicBezTo>
                  <a:lnTo>
                    <a:pt x="0" y="1803"/>
                  </a:lnTo>
                  <a:cubicBezTo>
                    <a:pt x="0" y="1857"/>
                    <a:pt x="41" y="1884"/>
                    <a:pt x="81" y="1884"/>
                  </a:cubicBezTo>
                  <a:cubicBezTo>
                    <a:pt x="122" y="1884"/>
                    <a:pt x="162" y="1857"/>
                    <a:pt x="162" y="1803"/>
                  </a:cubicBezTo>
                  <a:lnTo>
                    <a:pt x="162" y="82"/>
                  </a:lnTo>
                  <a:cubicBezTo>
                    <a:pt x="162" y="28"/>
                    <a:pt x="122" y="1"/>
                    <a:pt x="81" y="1"/>
                  </a:cubicBezTo>
                  <a:close/>
                </a:path>
              </a:pathLst>
            </a:custGeom>
            <a:solidFill>
              <a:srgbClr val="D8D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29"/>
            <p:cNvSpPr/>
            <p:nvPr/>
          </p:nvSpPr>
          <p:spPr>
            <a:xfrm>
              <a:off x="3621303" y="6408766"/>
              <a:ext cx="465468" cy="527681"/>
            </a:xfrm>
            <a:custGeom>
              <a:avLst/>
              <a:gdLst/>
              <a:ahLst/>
              <a:cxnLst/>
              <a:rect l="l" t="t" r="r" b="b"/>
              <a:pathLst>
                <a:path w="8649" h="9805" extrusionOk="0">
                  <a:moveTo>
                    <a:pt x="1561" y="1"/>
                  </a:moveTo>
                  <a:cubicBezTo>
                    <a:pt x="700" y="1"/>
                    <a:pt x="1" y="700"/>
                    <a:pt x="1" y="1561"/>
                  </a:cubicBezTo>
                  <a:lnTo>
                    <a:pt x="1" y="8245"/>
                  </a:lnTo>
                  <a:cubicBezTo>
                    <a:pt x="1" y="9106"/>
                    <a:pt x="700" y="9805"/>
                    <a:pt x="1561" y="9805"/>
                  </a:cubicBezTo>
                  <a:lnTo>
                    <a:pt x="7101" y="9805"/>
                  </a:lnTo>
                  <a:cubicBezTo>
                    <a:pt x="7949" y="9805"/>
                    <a:pt x="8648" y="9106"/>
                    <a:pt x="8648" y="8245"/>
                  </a:cubicBezTo>
                  <a:lnTo>
                    <a:pt x="8648" y="1561"/>
                  </a:lnTo>
                  <a:cubicBezTo>
                    <a:pt x="8648" y="700"/>
                    <a:pt x="7949" y="1"/>
                    <a:pt x="7101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29"/>
            <p:cNvSpPr/>
            <p:nvPr/>
          </p:nvSpPr>
          <p:spPr>
            <a:xfrm>
              <a:off x="3559091" y="6365389"/>
              <a:ext cx="589894" cy="99885"/>
            </a:xfrm>
            <a:custGeom>
              <a:avLst/>
              <a:gdLst/>
              <a:ahLst/>
              <a:cxnLst/>
              <a:rect l="l" t="t" r="r" b="b"/>
              <a:pathLst>
                <a:path w="10961" h="1856" extrusionOk="0">
                  <a:moveTo>
                    <a:pt x="929" y="0"/>
                  </a:moveTo>
                  <a:cubicBezTo>
                    <a:pt x="418" y="0"/>
                    <a:pt x="0" y="417"/>
                    <a:pt x="0" y="929"/>
                  </a:cubicBezTo>
                  <a:cubicBezTo>
                    <a:pt x="0" y="1440"/>
                    <a:pt x="418" y="1856"/>
                    <a:pt x="929" y="1856"/>
                  </a:cubicBezTo>
                  <a:lnTo>
                    <a:pt x="10032" y="1856"/>
                  </a:lnTo>
                  <a:cubicBezTo>
                    <a:pt x="10543" y="1856"/>
                    <a:pt x="10961" y="1440"/>
                    <a:pt x="10961" y="929"/>
                  </a:cubicBezTo>
                  <a:cubicBezTo>
                    <a:pt x="10961" y="417"/>
                    <a:pt x="10543" y="0"/>
                    <a:pt x="10032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29"/>
            <p:cNvSpPr/>
            <p:nvPr/>
          </p:nvSpPr>
          <p:spPr>
            <a:xfrm>
              <a:off x="3622757" y="6180849"/>
              <a:ext cx="60168" cy="47090"/>
            </a:xfrm>
            <a:custGeom>
              <a:avLst/>
              <a:gdLst/>
              <a:ahLst/>
              <a:cxnLst/>
              <a:rect l="l" t="t" r="r" b="b"/>
              <a:pathLst>
                <a:path w="1118" h="875" extrusionOk="0">
                  <a:moveTo>
                    <a:pt x="552" y="0"/>
                  </a:moveTo>
                  <a:cubicBezTo>
                    <a:pt x="1" y="0"/>
                    <a:pt x="1" y="874"/>
                    <a:pt x="552" y="874"/>
                  </a:cubicBezTo>
                  <a:cubicBezTo>
                    <a:pt x="1117" y="874"/>
                    <a:pt x="1117" y="0"/>
                    <a:pt x="552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29"/>
            <p:cNvSpPr/>
            <p:nvPr/>
          </p:nvSpPr>
          <p:spPr>
            <a:xfrm>
              <a:off x="3709618" y="6069393"/>
              <a:ext cx="60114" cy="46391"/>
            </a:xfrm>
            <a:custGeom>
              <a:avLst/>
              <a:gdLst/>
              <a:ahLst/>
              <a:cxnLst/>
              <a:rect l="l" t="t" r="r" b="b"/>
              <a:pathLst>
                <a:path w="1117" h="862" extrusionOk="0">
                  <a:moveTo>
                    <a:pt x="552" y="1"/>
                  </a:moveTo>
                  <a:cubicBezTo>
                    <a:pt x="0" y="1"/>
                    <a:pt x="0" y="861"/>
                    <a:pt x="552" y="861"/>
                  </a:cubicBezTo>
                  <a:cubicBezTo>
                    <a:pt x="1117" y="861"/>
                    <a:pt x="1117" y="1"/>
                    <a:pt x="552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29"/>
            <p:cNvSpPr/>
            <p:nvPr/>
          </p:nvSpPr>
          <p:spPr>
            <a:xfrm>
              <a:off x="3821073" y="6230738"/>
              <a:ext cx="60114" cy="46391"/>
            </a:xfrm>
            <a:custGeom>
              <a:avLst/>
              <a:gdLst/>
              <a:ahLst/>
              <a:cxnLst/>
              <a:rect l="l" t="t" r="r" b="b"/>
              <a:pathLst>
                <a:path w="1117" h="862" extrusionOk="0">
                  <a:moveTo>
                    <a:pt x="552" y="1"/>
                  </a:moveTo>
                  <a:cubicBezTo>
                    <a:pt x="0" y="1"/>
                    <a:pt x="0" y="861"/>
                    <a:pt x="552" y="861"/>
                  </a:cubicBezTo>
                  <a:cubicBezTo>
                    <a:pt x="1117" y="861"/>
                    <a:pt x="1117" y="1"/>
                    <a:pt x="552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29"/>
            <p:cNvSpPr/>
            <p:nvPr/>
          </p:nvSpPr>
          <p:spPr>
            <a:xfrm>
              <a:off x="4081603" y="6199685"/>
              <a:ext cx="60168" cy="46337"/>
            </a:xfrm>
            <a:custGeom>
              <a:avLst/>
              <a:gdLst/>
              <a:ahLst/>
              <a:cxnLst/>
              <a:rect l="l" t="t" r="r" b="b"/>
              <a:pathLst>
                <a:path w="1118" h="861" extrusionOk="0">
                  <a:moveTo>
                    <a:pt x="565" y="0"/>
                  </a:moveTo>
                  <a:cubicBezTo>
                    <a:pt x="0" y="0"/>
                    <a:pt x="0" y="861"/>
                    <a:pt x="565" y="861"/>
                  </a:cubicBezTo>
                  <a:cubicBezTo>
                    <a:pt x="1117" y="861"/>
                    <a:pt x="1117" y="0"/>
                    <a:pt x="565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29"/>
            <p:cNvSpPr/>
            <p:nvPr/>
          </p:nvSpPr>
          <p:spPr>
            <a:xfrm>
              <a:off x="4255271" y="6279981"/>
              <a:ext cx="60168" cy="47090"/>
            </a:xfrm>
            <a:custGeom>
              <a:avLst/>
              <a:gdLst/>
              <a:ahLst/>
              <a:cxnLst/>
              <a:rect l="l" t="t" r="r" b="b"/>
              <a:pathLst>
                <a:path w="1118" h="875" extrusionOk="0">
                  <a:moveTo>
                    <a:pt x="566" y="0"/>
                  </a:moveTo>
                  <a:cubicBezTo>
                    <a:pt x="1" y="0"/>
                    <a:pt x="1" y="875"/>
                    <a:pt x="566" y="875"/>
                  </a:cubicBezTo>
                  <a:cubicBezTo>
                    <a:pt x="1118" y="875"/>
                    <a:pt x="1118" y="0"/>
                    <a:pt x="566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3" name="Google Shape;11743;p29"/>
            <p:cNvSpPr/>
            <p:nvPr/>
          </p:nvSpPr>
          <p:spPr>
            <a:xfrm>
              <a:off x="4230676" y="6472486"/>
              <a:ext cx="60168" cy="47090"/>
            </a:xfrm>
            <a:custGeom>
              <a:avLst/>
              <a:gdLst/>
              <a:ahLst/>
              <a:cxnLst/>
              <a:rect l="l" t="t" r="r" b="b"/>
              <a:pathLst>
                <a:path w="1118" h="875" extrusionOk="0">
                  <a:moveTo>
                    <a:pt x="553" y="0"/>
                  </a:moveTo>
                  <a:cubicBezTo>
                    <a:pt x="1" y="0"/>
                    <a:pt x="1" y="875"/>
                    <a:pt x="553" y="875"/>
                  </a:cubicBezTo>
                  <a:cubicBezTo>
                    <a:pt x="1117" y="875"/>
                    <a:pt x="1117" y="0"/>
                    <a:pt x="553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4" name="Google Shape;11744;p29"/>
            <p:cNvSpPr/>
            <p:nvPr/>
          </p:nvSpPr>
          <p:spPr>
            <a:xfrm>
              <a:off x="3367986" y="6441379"/>
              <a:ext cx="60168" cy="47090"/>
            </a:xfrm>
            <a:custGeom>
              <a:avLst/>
              <a:gdLst/>
              <a:ahLst/>
              <a:cxnLst/>
              <a:rect l="l" t="t" r="r" b="b"/>
              <a:pathLst>
                <a:path w="1118" h="875" extrusionOk="0">
                  <a:moveTo>
                    <a:pt x="553" y="1"/>
                  </a:moveTo>
                  <a:cubicBezTo>
                    <a:pt x="1" y="1"/>
                    <a:pt x="1" y="874"/>
                    <a:pt x="553" y="874"/>
                  </a:cubicBezTo>
                  <a:cubicBezTo>
                    <a:pt x="1118" y="874"/>
                    <a:pt x="1118" y="1"/>
                    <a:pt x="553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29"/>
            <p:cNvSpPr/>
            <p:nvPr/>
          </p:nvSpPr>
          <p:spPr>
            <a:xfrm>
              <a:off x="3461412" y="6578129"/>
              <a:ext cx="60060" cy="46391"/>
            </a:xfrm>
            <a:custGeom>
              <a:avLst/>
              <a:gdLst/>
              <a:ahLst/>
              <a:cxnLst/>
              <a:rect l="l" t="t" r="r" b="b"/>
              <a:pathLst>
                <a:path w="1116" h="862" extrusionOk="0">
                  <a:moveTo>
                    <a:pt x="551" y="1"/>
                  </a:moveTo>
                  <a:cubicBezTo>
                    <a:pt x="0" y="1"/>
                    <a:pt x="0" y="861"/>
                    <a:pt x="551" y="861"/>
                  </a:cubicBezTo>
                  <a:cubicBezTo>
                    <a:pt x="1116" y="861"/>
                    <a:pt x="1116" y="1"/>
                    <a:pt x="551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29"/>
            <p:cNvSpPr/>
            <p:nvPr/>
          </p:nvSpPr>
          <p:spPr>
            <a:xfrm>
              <a:off x="3262342" y="6751852"/>
              <a:ext cx="60168" cy="46337"/>
            </a:xfrm>
            <a:custGeom>
              <a:avLst/>
              <a:gdLst/>
              <a:ahLst/>
              <a:cxnLst/>
              <a:rect l="l" t="t" r="r" b="b"/>
              <a:pathLst>
                <a:path w="1118" h="861" extrusionOk="0">
                  <a:moveTo>
                    <a:pt x="565" y="0"/>
                  </a:moveTo>
                  <a:cubicBezTo>
                    <a:pt x="1" y="0"/>
                    <a:pt x="1" y="861"/>
                    <a:pt x="565" y="861"/>
                  </a:cubicBezTo>
                  <a:cubicBezTo>
                    <a:pt x="1117" y="861"/>
                    <a:pt x="1117" y="0"/>
                    <a:pt x="565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29"/>
            <p:cNvSpPr/>
            <p:nvPr/>
          </p:nvSpPr>
          <p:spPr>
            <a:xfrm>
              <a:off x="3461412" y="6789470"/>
              <a:ext cx="60060" cy="46391"/>
            </a:xfrm>
            <a:custGeom>
              <a:avLst/>
              <a:gdLst/>
              <a:ahLst/>
              <a:cxnLst/>
              <a:rect l="l" t="t" r="r" b="b"/>
              <a:pathLst>
                <a:path w="1116" h="862" extrusionOk="0">
                  <a:moveTo>
                    <a:pt x="551" y="0"/>
                  </a:moveTo>
                  <a:cubicBezTo>
                    <a:pt x="0" y="0"/>
                    <a:pt x="0" y="861"/>
                    <a:pt x="551" y="861"/>
                  </a:cubicBezTo>
                  <a:cubicBezTo>
                    <a:pt x="1116" y="861"/>
                    <a:pt x="1116" y="0"/>
                    <a:pt x="551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29"/>
            <p:cNvSpPr/>
            <p:nvPr/>
          </p:nvSpPr>
          <p:spPr>
            <a:xfrm>
              <a:off x="3299961" y="6956681"/>
              <a:ext cx="60168" cy="46337"/>
            </a:xfrm>
            <a:custGeom>
              <a:avLst/>
              <a:gdLst/>
              <a:ahLst/>
              <a:cxnLst/>
              <a:rect l="l" t="t" r="r" b="b"/>
              <a:pathLst>
                <a:path w="1118" h="861" extrusionOk="0">
                  <a:moveTo>
                    <a:pt x="553" y="0"/>
                  </a:moveTo>
                  <a:cubicBezTo>
                    <a:pt x="1" y="0"/>
                    <a:pt x="1" y="861"/>
                    <a:pt x="553" y="861"/>
                  </a:cubicBezTo>
                  <a:cubicBezTo>
                    <a:pt x="1118" y="861"/>
                    <a:pt x="1118" y="0"/>
                    <a:pt x="553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29"/>
            <p:cNvSpPr/>
            <p:nvPr/>
          </p:nvSpPr>
          <p:spPr>
            <a:xfrm>
              <a:off x="3548220" y="7012382"/>
              <a:ext cx="60114" cy="47090"/>
            </a:xfrm>
            <a:custGeom>
              <a:avLst/>
              <a:gdLst/>
              <a:ahLst/>
              <a:cxnLst/>
              <a:rect l="l" t="t" r="r" b="b"/>
              <a:pathLst>
                <a:path w="1117" h="875" extrusionOk="0">
                  <a:moveTo>
                    <a:pt x="552" y="0"/>
                  </a:moveTo>
                  <a:cubicBezTo>
                    <a:pt x="1" y="0"/>
                    <a:pt x="1" y="875"/>
                    <a:pt x="552" y="875"/>
                  </a:cubicBezTo>
                  <a:cubicBezTo>
                    <a:pt x="1117" y="875"/>
                    <a:pt x="1117" y="0"/>
                    <a:pt x="552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29"/>
            <p:cNvSpPr/>
            <p:nvPr/>
          </p:nvSpPr>
          <p:spPr>
            <a:xfrm>
              <a:off x="3895610" y="7055813"/>
              <a:ext cx="60114" cy="47090"/>
            </a:xfrm>
            <a:custGeom>
              <a:avLst/>
              <a:gdLst/>
              <a:ahLst/>
              <a:cxnLst/>
              <a:rect l="l" t="t" r="r" b="b"/>
              <a:pathLst>
                <a:path w="1117" h="875" extrusionOk="0">
                  <a:moveTo>
                    <a:pt x="552" y="0"/>
                  </a:moveTo>
                  <a:cubicBezTo>
                    <a:pt x="1" y="0"/>
                    <a:pt x="1" y="875"/>
                    <a:pt x="552" y="875"/>
                  </a:cubicBezTo>
                  <a:cubicBezTo>
                    <a:pt x="1116" y="875"/>
                    <a:pt x="1116" y="0"/>
                    <a:pt x="552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29"/>
            <p:cNvSpPr/>
            <p:nvPr/>
          </p:nvSpPr>
          <p:spPr>
            <a:xfrm>
              <a:off x="4174975" y="7031164"/>
              <a:ext cx="60114" cy="46391"/>
            </a:xfrm>
            <a:custGeom>
              <a:avLst/>
              <a:gdLst/>
              <a:ahLst/>
              <a:cxnLst/>
              <a:rect l="l" t="t" r="r" b="b"/>
              <a:pathLst>
                <a:path w="1117" h="862" extrusionOk="0">
                  <a:moveTo>
                    <a:pt x="552" y="1"/>
                  </a:moveTo>
                  <a:cubicBezTo>
                    <a:pt x="1" y="1"/>
                    <a:pt x="1" y="862"/>
                    <a:pt x="552" y="862"/>
                  </a:cubicBezTo>
                  <a:cubicBezTo>
                    <a:pt x="1116" y="862"/>
                    <a:pt x="1116" y="1"/>
                    <a:pt x="552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29"/>
            <p:cNvSpPr/>
            <p:nvPr/>
          </p:nvSpPr>
          <p:spPr>
            <a:xfrm>
              <a:off x="4199570" y="6714933"/>
              <a:ext cx="60114" cy="46391"/>
            </a:xfrm>
            <a:custGeom>
              <a:avLst/>
              <a:gdLst/>
              <a:ahLst/>
              <a:cxnLst/>
              <a:rect l="l" t="t" r="r" b="b"/>
              <a:pathLst>
                <a:path w="1117" h="862" extrusionOk="0">
                  <a:moveTo>
                    <a:pt x="566" y="1"/>
                  </a:moveTo>
                  <a:cubicBezTo>
                    <a:pt x="1" y="1"/>
                    <a:pt x="1" y="861"/>
                    <a:pt x="566" y="861"/>
                  </a:cubicBezTo>
                  <a:cubicBezTo>
                    <a:pt x="1117" y="861"/>
                    <a:pt x="1117" y="1"/>
                    <a:pt x="566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29"/>
            <p:cNvSpPr/>
            <p:nvPr/>
          </p:nvSpPr>
          <p:spPr>
            <a:xfrm>
              <a:off x="3082862" y="7031164"/>
              <a:ext cx="60168" cy="46391"/>
            </a:xfrm>
            <a:custGeom>
              <a:avLst/>
              <a:gdLst/>
              <a:ahLst/>
              <a:cxnLst/>
              <a:rect l="l" t="t" r="r" b="b"/>
              <a:pathLst>
                <a:path w="1118" h="862" extrusionOk="0">
                  <a:moveTo>
                    <a:pt x="552" y="1"/>
                  </a:moveTo>
                  <a:cubicBezTo>
                    <a:pt x="1" y="1"/>
                    <a:pt x="1" y="862"/>
                    <a:pt x="552" y="862"/>
                  </a:cubicBezTo>
                  <a:cubicBezTo>
                    <a:pt x="1117" y="862"/>
                    <a:pt x="1117" y="1"/>
                    <a:pt x="552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29"/>
            <p:cNvSpPr/>
            <p:nvPr/>
          </p:nvSpPr>
          <p:spPr>
            <a:xfrm>
              <a:off x="3096639" y="4339701"/>
              <a:ext cx="91920" cy="71685"/>
            </a:xfrm>
            <a:custGeom>
              <a:avLst/>
              <a:gdLst/>
              <a:ahLst/>
              <a:cxnLst/>
              <a:rect l="l" t="t" r="r" b="b"/>
              <a:pathLst>
                <a:path w="1708" h="1332" extrusionOk="0">
                  <a:moveTo>
                    <a:pt x="847" y="1"/>
                  </a:moveTo>
                  <a:cubicBezTo>
                    <a:pt x="1" y="1"/>
                    <a:pt x="1" y="1331"/>
                    <a:pt x="847" y="1331"/>
                  </a:cubicBezTo>
                  <a:cubicBezTo>
                    <a:pt x="1708" y="1331"/>
                    <a:pt x="1708" y="1"/>
                    <a:pt x="847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29"/>
            <p:cNvSpPr/>
            <p:nvPr/>
          </p:nvSpPr>
          <p:spPr>
            <a:xfrm>
              <a:off x="3178387" y="4239816"/>
              <a:ext cx="92674" cy="71685"/>
            </a:xfrm>
            <a:custGeom>
              <a:avLst/>
              <a:gdLst/>
              <a:ahLst/>
              <a:cxnLst/>
              <a:rect l="l" t="t" r="r" b="b"/>
              <a:pathLst>
                <a:path w="1722" h="1332" extrusionOk="0">
                  <a:moveTo>
                    <a:pt x="861" y="1"/>
                  </a:moveTo>
                  <a:cubicBezTo>
                    <a:pt x="1" y="1"/>
                    <a:pt x="1" y="1332"/>
                    <a:pt x="861" y="1332"/>
                  </a:cubicBezTo>
                  <a:cubicBezTo>
                    <a:pt x="1722" y="1332"/>
                    <a:pt x="1722" y="1"/>
                    <a:pt x="861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29"/>
            <p:cNvSpPr/>
            <p:nvPr/>
          </p:nvSpPr>
          <p:spPr>
            <a:xfrm>
              <a:off x="3214606" y="4361444"/>
              <a:ext cx="91974" cy="71631"/>
            </a:xfrm>
            <a:custGeom>
              <a:avLst/>
              <a:gdLst/>
              <a:ahLst/>
              <a:cxnLst/>
              <a:rect l="l" t="t" r="r" b="b"/>
              <a:pathLst>
                <a:path w="1709" h="1331" extrusionOk="0">
                  <a:moveTo>
                    <a:pt x="848" y="0"/>
                  </a:moveTo>
                  <a:cubicBezTo>
                    <a:pt x="0" y="0"/>
                    <a:pt x="0" y="1331"/>
                    <a:pt x="848" y="1331"/>
                  </a:cubicBezTo>
                  <a:cubicBezTo>
                    <a:pt x="1708" y="1331"/>
                    <a:pt x="1708" y="0"/>
                    <a:pt x="848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29"/>
            <p:cNvSpPr/>
            <p:nvPr/>
          </p:nvSpPr>
          <p:spPr>
            <a:xfrm>
              <a:off x="7406556" y="4462457"/>
              <a:ext cx="119417" cy="93144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8" y="0"/>
                  </a:moveTo>
                  <a:cubicBezTo>
                    <a:pt x="1" y="0"/>
                    <a:pt x="1" y="1332"/>
                    <a:pt x="848" y="1332"/>
                  </a:cubicBezTo>
                  <a:cubicBezTo>
                    <a:pt x="1709" y="1332"/>
                    <a:pt x="1709" y="0"/>
                    <a:pt x="848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29"/>
            <p:cNvSpPr/>
            <p:nvPr/>
          </p:nvSpPr>
          <p:spPr>
            <a:xfrm>
              <a:off x="7512766" y="4332769"/>
              <a:ext cx="120325" cy="93144"/>
            </a:xfrm>
            <a:custGeom>
              <a:avLst/>
              <a:gdLst/>
              <a:ahLst/>
              <a:cxnLst/>
              <a:rect l="l" t="t" r="r" b="b"/>
              <a:pathLst>
                <a:path w="1722" h="1333" extrusionOk="0">
                  <a:moveTo>
                    <a:pt x="861" y="0"/>
                  </a:moveTo>
                  <a:cubicBezTo>
                    <a:pt x="1" y="0"/>
                    <a:pt x="1" y="1332"/>
                    <a:pt x="861" y="1332"/>
                  </a:cubicBezTo>
                  <a:cubicBezTo>
                    <a:pt x="1722" y="1332"/>
                    <a:pt x="1722" y="0"/>
                    <a:pt x="861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29"/>
            <p:cNvSpPr/>
            <p:nvPr/>
          </p:nvSpPr>
          <p:spPr>
            <a:xfrm>
              <a:off x="7559792" y="4490616"/>
              <a:ext cx="119347" cy="93144"/>
            </a:xfrm>
            <a:custGeom>
              <a:avLst/>
              <a:gdLst/>
              <a:ahLst/>
              <a:cxnLst/>
              <a:rect l="l" t="t" r="r" b="b"/>
              <a:pathLst>
                <a:path w="1708" h="1333" extrusionOk="0">
                  <a:moveTo>
                    <a:pt x="847" y="1"/>
                  </a:moveTo>
                  <a:cubicBezTo>
                    <a:pt x="0" y="1"/>
                    <a:pt x="0" y="1332"/>
                    <a:pt x="847" y="1332"/>
                  </a:cubicBezTo>
                  <a:cubicBezTo>
                    <a:pt x="1707" y="1332"/>
                    <a:pt x="1707" y="1"/>
                    <a:pt x="847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29"/>
            <p:cNvSpPr/>
            <p:nvPr/>
          </p:nvSpPr>
          <p:spPr>
            <a:xfrm>
              <a:off x="7891418" y="534981"/>
              <a:ext cx="120325" cy="92166"/>
            </a:xfrm>
            <a:custGeom>
              <a:avLst/>
              <a:gdLst/>
              <a:ahLst/>
              <a:cxnLst/>
              <a:rect l="l" t="t" r="r" b="b"/>
              <a:pathLst>
                <a:path w="1722" h="1319" extrusionOk="0">
                  <a:moveTo>
                    <a:pt x="861" y="1"/>
                  </a:moveTo>
                  <a:cubicBezTo>
                    <a:pt x="1" y="1"/>
                    <a:pt x="1" y="1318"/>
                    <a:pt x="861" y="1318"/>
                  </a:cubicBezTo>
                  <a:cubicBezTo>
                    <a:pt x="1722" y="1318"/>
                    <a:pt x="1722" y="1"/>
                    <a:pt x="861" y="1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29"/>
            <p:cNvSpPr/>
            <p:nvPr/>
          </p:nvSpPr>
          <p:spPr>
            <a:xfrm>
              <a:off x="7998537" y="404315"/>
              <a:ext cx="119417" cy="93144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61" y="1"/>
                  </a:moveTo>
                  <a:cubicBezTo>
                    <a:pt x="1" y="1"/>
                    <a:pt x="1" y="1333"/>
                    <a:pt x="861" y="1333"/>
                  </a:cubicBezTo>
                  <a:cubicBezTo>
                    <a:pt x="1709" y="1333"/>
                    <a:pt x="1709" y="1"/>
                    <a:pt x="861" y="1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29"/>
            <p:cNvSpPr/>
            <p:nvPr/>
          </p:nvSpPr>
          <p:spPr>
            <a:xfrm>
              <a:off x="8044654" y="562232"/>
              <a:ext cx="120325" cy="93074"/>
            </a:xfrm>
            <a:custGeom>
              <a:avLst/>
              <a:gdLst/>
              <a:ahLst/>
              <a:cxnLst/>
              <a:rect l="l" t="t" r="r" b="b"/>
              <a:pathLst>
                <a:path w="1722" h="1332" extrusionOk="0">
                  <a:moveTo>
                    <a:pt x="861" y="0"/>
                  </a:moveTo>
                  <a:cubicBezTo>
                    <a:pt x="0" y="0"/>
                    <a:pt x="0" y="1332"/>
                    <a:pt x="861" y="1332"/>
                  </a:cubicBezTo>
                  <a:cubicBezTo>
                    <a:pt x="1721" y="1332"/>
                    <a:pt x="1721" y="0"/>
                    <a:pt x="861" y="0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29"/>
            <p:cNvSpPr/>
            <p:nvPr/>
          </p:nvSpPr>
          <p:spPr>
            <a:xfrm>
              <a:off x="277424" y="2669605"/>
              <a:ext cx="119347" cy="93074"/>
            </a:xfrm>
            <a:custGeom>
              <a:avLst/>
              <a:gdLst/>
              <a:ahLst/>
              <a:cxnLst/>
              <a:rect l="l" t="t" r="r" b="b"/>
              <a:pathLst>
                <a:path w="1708" h="1332" extrusionOk="0">
                  <a:moveTo>
                    <a:pt x="861" y="0"/>
                  </a:moveTo>
                  <a:cubicBezTo>
                    <a:pt x="0" y="0"/>
                    <a:pt x="0" y="1332"/>
                    <a:pt x="861" y="1332"/>
                  </a:cubicBezTo>
                  <a:cubicBezTo>
                    <a:pt x="1708" y="1332"/>
                    <a:pt x="1708" y="0"/>
                    <a:pt x="861" y="0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29"/>
            <p:cNvSpPr/>
            <p:nvPr/>
          </p:nvSpPr>
          <p:spPr>
            <a:xfrm>
              <a:off x="383564" y="2539917"/>
              <a:ext cx="120325" cy="92166"/>
            </a:xfrm>
            <a:custGeom>
              <a:avLst/>
              <a:gdLst/>
              <a:ahLst/>
              <a:cxnLst/>
              <a:rect l="l" t="t" r="r" b="b"/>
              <a:pathLst>
                <a:path w="1722" h="1319" extrusionOk="0">
                  <a:moveTo>
                    <a:pt x="861" y="0"/>
                  </a:moveTo>
                  <a:cubicBezTo>
                    <a:pt x="0" y="0"/>
                    <a:pt x="0" y="1318"/>
                    <a:pt x="861" y="1318"/>
                  </a:cubicBezTo>
                  <a:cubicBezTo>
                    <a:pt x="1722" y="1318"/>
                    <a:pt x="1722" y="0"/>
                    <a:pt x="861" y="0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29"/>
            <p:cNvSpPr/>
            <p:nvPr/>
          </p:nvSpPr>
          <p:spPr>
            <a:xfrm>
              <a:off x="430520" y="2697765"/>
              <a:ext cx="119487" cy="92166"/>
            </a:xfrm>
            <a:custGeom>
              <a:avLst/>
              <a:gdLst/>
              <a:ahLst/>
              <a:cxnLst/>
              <a:rect l="l" t="t" r="r" b="b"/>
              <a:pathLst>
                <a:path w="1710" h="1319" extrusionOk="0">
                  <a:moveTo>
                    <a:pt x="861" y="1"/>
                  </a:moveTo>
                  <a:cubicBezTo>
                    <a:pt x="1" y="1"/>
                    <a:pt x="1" y="1318"/>
                    <a:pt x="861" y="1318"/>
                  </a:cubicBezTo>
                  <a:cubicBezTo>
                    <a:pt x="1709" y="1318"/>
                    <a:pt x="1709" y="1"/>
                    <a:pt x="861" y="1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29"/>
            <p:cNvSpPr/>
            <p:nvPr/>
          </p:nvSpPr>
          <p:spPr>
            <a:xfrm>
              <a:off x="4384604" y="696602"/>
              <a:ext cx="119487" cy="92166"/>
            </a:xfrm>
            <a:custGeom>
              <a:avLst/>
              <a:gdLst/>
              <a:ahLst/>
              <a:cxnLst/>
              <a:rect l="l" t="t" r="r" b="b"/>
              <a:pathLst>
                <a:path w="1710" h="1319" extrusionOk="0">
                  <a:moveTo>
                    <a:pt x="861" y="1"/>
                  </a:moveTo>
                  <a:cubicBezTo>
                    <a:pt x="1" y="1"/>
                    <a:pt x="1" y="1318"/>
                    <a:pt x="861" y="1318"/>
                  </a:cubicBezTo>
                  <a:cubicBezTo>
                    <a:pt x="1709" y="1318"/>
                    <a:pt x="1709" y="1"/>
                    <a:pt x="861" y="1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29"/>
            <p:cNvSpPr/>
            <p:nvPr/>
          </p:nvSpPr>
          <p:spPr>
            <a:xfrm>
              <a:off x="4491722" y="565935"/>
              <a:ext cx="119487" cy="93144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48" y="1"/>
                  </a:moveTo>
                  <a:cubicBezTo>
                    <a:pt x="1" y="1"/>
                    <a:pt x="1" y="1333"/>
                    <a:pt x="848" y="1333"/>
                  </a:cubicBezTo>
                  <a:cubicBezTo>
                    <a:pt x="1709" y="1333"/>
                    <a:pt x="1709" y="1"/>
                    <a:pt x="848" y="1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8" name="Google Shape;11768;p29"/>
            <p:cNvSpPr/>
            <p:nvPr/>
          </p:nvSpPr>
          <p:spPr>
            <a:xfrm>
              <a:off x="4537840" y="723853"/>
              <a:ext cx="119347" cy="93074"/>
            </a:xfrm>
            <a:custGeom>
              <a:avLst/>
              <a:gdLst/>
              <a:ahLst/>
              <a:cxnLst/>
              <a:rect l="l" t="t" r="r" b="b"/>
              <a:pathLst>
                <a:path w="1708" h="1332" extrusionOk="0">
                  <a:moveTo>
                    <a:pt x="861" y="0"/>
                  </a:moveTo>
                  <a:cubicBezTo>
                    <a:pt x="0" y="0"/>
                    <a:pt x="0" y="1332"/>
                    <a:pt x="861" y="1332"/>
                  </a:cubicBezTo>
                  <a:cubicBezTo>
                    <a:pt x="1708" y="1332"/>
                    <a:pt x="1708" y="0"/>
                    <a:pt x="861" y="0"/>
                  </a:cubicBezTo>
                  <a:close/>
                </a:path>
              </a:pathLst>
            </a:custGeom>
            <a:solidFill>
              <a:srgbClr val="BA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9" name="Google Shape;11769;p29"/>
            <p:cNvSpPr/>
            <p:nvPr/>
          </p:nvSpPr>
          <p:spPr>
            <a:xfrm>
              <a:off x="1404018" y="5152122"/>
              <a:ext cx="119417" cy="93144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61" y="1"/>
                  </a:moveTo>
                  <a:cubicBezTo>
                    <a:pt x="1" y="1"/>
                    <a:pt x="1" y="1333"/>
                    <a:pt x="861" y="1333"/>
                  </a:cubicBezTo>
                  <a:cubicBezTo>
                    <a:pt x="1709" y="1333"/>
                    <a:pt x="1709" y="1"/>
                    <a:pt x="861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0" name="Google Shape;11770;p29"/>
            <p:cNvSpPr/>
            <p:nvPr/>
          </p:nvSpPr>
          <p:spPr>
            <a:xfrm>
              <a:off x="1510228" y="5022434"/>
              <a:ext cx="120325" cy="93144"/>
            </a:xfrm>
            <a:custGeom>
              <a:avLst/>
              <a:gdLst/>
              <a:ahLst/>
              <a:cxnLst/>
              <a:rect l="l" t="t" r="r" b="b"/>
              <a:pathLst>
                <a:path w="1722" h="1333" extrusionOk="0">
                  <a:moveTo>
                    <a:pt x="861" y="1"/>
                  </a:moveTo>
                  <a:cubicBezTo>
                    <a:pt x="1" y="1"/>
                    <a:pt x="1" y="1333"/>
                    <a:pt x="861" y="1333"/>
                  </a:cubicBezTo>
                  <a:cubicBezTo>
                    <a:pt x="1722" y="1333"/>
                    <a:pt x="1722" y="1"/>
                    <a:pt x="861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1" name="Google Shape;11771;p29"/>
            <p:cNvSpPr/>
            <p:nvPr/>
          </p:nvSpPr>
          <p:spPr>
            <a:xfrm>
              <a:off x="1557254" y="5180352"/>
              <a:ext cx="119347" cy="93144"/>
            </a:xfrm>
            <a:custGeom>
              <a:avLst/>
              <a:gdLst/>
              <a:ahLst/>
              <a:cxnLst/>
              <a:rect l="l" t="t" r="r" b="b"/>
              <a:pathLst>
                <a:path w="1708" h="1333" extrusionOk="0">
                  <a:moveTo>
                    <a:pt x="847" y="0"/>
                  </a:moveTo>
                  <a:cubicBezTo>
                    <a:pt x="0" y="0"/>
                    <a:pt x="0" y="1332"/>
                    <a:pt x="847" y="1332"/>
                  </a:cubicBezTo>
                  <a:cubicBezTo>
                    <a:pt x="1707" y="1332"/>
                    <a:pt x="1707" y="0"/>
                    <a:pt x="847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2" name="Google Shape;11772;p29"/>
            <p:cNvSpPr/>
            <p:nvPr/>
          </p:nvSpPr>
          <p:spPr>
            <a:xfrm>
              <a:off x="-265923" y="3725765"/>
              <a:ext cx="938215" cy="1303384"/>
            </a:xfrm>
            <a:custGeom>
              <a:avLst/>
              <a:gdLst/>
              <a:ahLst/>
              <a:cxnLst/>
              <a:rect l="l" t="t" r="r" b="b"/>
              <a:pathLst>
                <a:path w="13427" h="18653" extrusionOk="0">
                  <a:moveTo>
                    <a:pt x="13330" y="1"/>
                  </a:moveTo>
                  <a:cubicBezTo>
                    <a:pt x="13298" y="1"/>
                    <a:pt x="13265" y="17"/>
                    <a:pt x="13249" y="54"/>
                  </a:cubicBezTo>
                  <a:cubicBezTo>
                    <a:pt x="12725" y="1682"/>
                    <a:pt x="12483" y="3430"/>
                    <a:pt x="11447" y="4855"/>
                  </a:cubicBezTo>
                  <a:cubicBezTo>
                    <a:pt x="10520" y="6132"/>
                    <a:pt x="9256" y="7141"/>
                    <a:pt x="8004" y="8110"/>
                  </a:cubicBezTo>
                  <a:cubicBezTo>
                    <a:pt x="6862" y="8997"/>
                    <a:pt x="5678" y="9858"/>
                    <a:pt x="4616" y="10880"/>
                  </a:cubicBezTo>
                  <a:cubicBezTo>
                    <a:pt x="3607" y="11834"/>
                    <a:pt x="2706" y="12910"/>
                    <a:pt x="1953" y="14093"/>
                  </a:cubicBezTo>
                  <a:cubicBezTo>
                    <a:pt x="1079" y="15479"/>
                    <a:pt x="434" y="16985"/>
                    <a:pt x="16" y="18558"/>
                  </a:cubicBezTo>
                  <a:cubicBezTo>
                    <a:pt x="0" y="18615"/>
                    <a:pt x="52" y="18652"/>
                    <a:pt x="102" y="18652"/>
                  </a:cubicBezTo>
                  <a:cubicBezTo>
                    <a:pt x="135" y="18652"/>
                    <a:pt x="167" y="18636"/>
                    <a:pt x="178" y="18599"/>
                  </a:cubicBezTo>
                  <a:cubicBezTo>
                    <a:pt x="931" y="15707"/>
                    <a:pt x="2491" y="13166"/>
                    <a:pt x="4629" y="11081"/>
                  </a:cubicBezTo>
                  <a:cubicBezTo>
                    <a:pt x="6781" y="8997"/>
                    <a:pt x="9551" y="7558"/>
                    <a:pt x="11407" y="5178"/>
                  </a:cubicBezTo>
                  <a:cubicBezTo>
                    <a:pt x="12577" y="3685"/>
                    <a:pt x="12833" y="1843"/>
                    <a:pt x="13410" y="95"/>
                  </a:cubicBezTo>
                  <a:cubicBezTo>
                    <a:pt x="13427" y="38"/>
                    <a:pt x="13379" y="1"/>
                    <a:pt x="13330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3" name="Google Shape;11773;p29"/>
            <p:cNvSpPr/>
            <p:nvPr/>
          </p:nvSpPr>
          <p:spPr>
            <a:xfrm>
              <a:off x="188124" y="3894513"/>
              <a:ext cx="60442" cy="452163"/>
            </a:xfrm>
            <a:custGeom>
              <a:avLst/>
              <a:gdLst/>
              <a:ahLst/>
              <a:cxnLst/>
              <a:rect l="l" t="t" r="r" b="b"/>
              <a:pathLst>
                <a:path w="865" h="6471" extrusionOk="0">
                  <a:moveTo>
                    <a:pt x="763" y="0"/>
                  </a:moveTo>
                  <a:cubicBezTo>
                    <a:pt x="733" y="0"/>
                    <a:pt x="705" y="18"/>
                    <a:pt x="699" y="60"/>
                  </a:cubicBezTo>
                  <a:cubicBezTo>
                    <a:pt x="337" y="2145"/>
                    <a:pt x="0" y="4309"/>
                    <a:pt x="350" y="6407"/>
                  </a:cubicBezTo>
                  <a:cubicBezTo>
                    <a:pt x="361" y="6451"/>
                    <a:pt x="392" y="6470"/>
                    <a:pt x="425" y="6470"/>
                  </a:cubicBezTo>
                  <a:cubicBezTo>
                    <a:pt x="471" y="6470"/>
                    <a:pt x="519" y="6431"/>
                    <a:pt x="511" y="6367"/>
                  </a:cubicBezTo>
                  <a:cubicBezTo>
                    <a:pt x="162" y="4296"/>
                    <a:pt x="498" y="2157"/>
                    <a:pt x="848" y="101"/>
                  </a:cubicBezTo>
                  <a:cubicBezTo>
                    <a:pt x="864" y="43"/>
                    <a:pt x="811" y="0"/>
                    <a:pt x="763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4" name="Google Shape;11774;p29"/>
            <p:cNvSpPr/>
            <p:nvPr/>
          </p:nvSpPr>
          <p:spPr>
            <a:xfrm>
              <a:off x="343736" y="4172126"/>
              <a:ext cx="431759" cy="110403"/>
            </a:xfrm>
            <a:custGeom>
              <a:avLst/>
              <a:gdLst/>
              <a:ahLst/>
              <a:cxnLst/>
              <a:rect l="l" t="t" r="r" b="b"/>
              <a:pathLst>
                <a:path w="6179" h="1580" extrusionOk="0">
                  <a:moveTo>
                    <a:pt x="6068" y="1"/>
                  </a:moveTo>
                  <a:cubicBezTo>
                    <a:pt x="6056" y="1"/>
                    <a:pt x="6043" y="5"/>
                    <a:pt x="6030" y="13"/>
                  </a:cubicBezTo>
                  <a:cubicBezTo>
                    <a:pt x="4791" y="937"/>
                    <a:pt x="3316" y="1423"/>
                    <a:pt x="1803" y="1423"/>
                  </a:cubicBezTo>
                  <a:cubicBezTo>
                    <a:pt x="1246" y="1423"/>
                    <a:pt x="684" y="1358"/>
                    <a:pt x="127" y="1224"/>
                  </a:cubicBezTo>
                  <a:cubicBezTo>
                    <a:pt x="119" y="1221"/>
                    <a:pt x="112" y="1220"/>
                    <a:pt x="105" y="1220"/>
                  </a:cubicBezTo>
                  <a:cubicBezTo>
                    <a:pt x="27" y="1220"/>
                    <a:pt x="0" y="1347"/>
                    <a:pt x="86" y="1372"/>
                  </a:cubicBezTo>
                  <a:cubicBezTo>
                    <a:pt x="656" y="1511"/>
                    <a:pt x="1233" y="1579"/>
                    <a:pt x="1806" y="1579"/>
                  </a:cubicBezTo>
                  <a:cubicBezTo>
                    <a:pt x="3341" y="1579"/>
                    <a:pt x="4848" y="1088"/>
                    <a:pt x="6111" y="148"/>
                  </a:cubicBezTo>
                  <a:cubicBezTo>
                    <a:pt x="6178" y="103"/>
                    <a:pt x="6133" y="1"/>
                    <a:pt x="6068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5" name="Google Shape;11775;p29"/>
            <p:cNvSpPr/>
            <p:nvPr/>
          </p:nvSpPr>
          <p:spPr>
            <a:xfrm>
              <a:off x="437158" y="3695439"/>
              <a:ext cx="108866" cy="354547"/>
            </a:xfrm>
            <a:custGeom>
              <a:avLst/>
              <a:gdLst/>
              <a:ahLst/>
              <a:cxnLst/>
              <a:rect l="l" t="t" r="r" b="b"/>
              <a:pathLst>
                <a:path w="1558" h="5074" extrusionOk="0">
                  <a:moveTo>
                    <a:pt x="160" y="1"/>
                  </a:moveTo>
                  <a:cubicBezTo>
                    <a:pt x="121" y="1"/>
                    <a:pt x="81" y="24"/>
                    <a:pt x="81" y="72"/>
                  </a:cubicBezTo>
                  <a:cubicBezTo>
                    <a:pt x="0" y="1806"/>
                    <a:pt x="727" y="3461"/>
                    <a:pt x="1372" y="5020"/>
                  </a:cubicBezTo>
                  <a:cubicBezTo>
                    <a:pt x="1388" y="5058"/>
                    <a:pt x="1423" y="5074"/>
                    <a:pt x="1457" y="5074"/>
                  </a:cubicBezTo>
                  <a:cubicBezTo>
                    <a:pt x="1508" y="5074"/>
                    <a:pt x="1557" y="5037"/>
                    <a:pt x="1533" y="4980"/>
                  </a:cubicBezTo>
                  <a:cubicBezTo>
                    <a:pt x="888" y="3434"/>
                    <a:pt x="162" y="1793"/>
                    <a:pt x="228" y="72"/>
                  </a:cubicBezTo>
                  <a:cubicBezTo>
                    <a:pt x="235" y="24"/>
                    <a:pt x="199" y="1"/>
                    <a:pt x="160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6" name="Google Shape;11776;p29"/>
            <p:cNvSpPr/>
            <p:nvPr/>
          </p:nvSpPr>
          <p:spPr>
            <a:xfrm>
              <a:off x="603181" y="3863978"/>
              <a:ext cx="287956" cy="101110"/>
            </a:xfrm>
            <a:custGeom>
              <a:avLst/>
              <a:gdLst/>
              <a:ahLst/>
              <a:cxnLst/>
              <a:rect l="l" t="t" r="r" b="b"/>
              <a:pathLst>
                <a:path w="4121" h="1447" extrusionOk="0">
                  <a:moveTo>
                    <a:pt x="4010" y="0"/>
                  </a:moveTo>
                  <a:cubicBezTo>
                    <a:pt x="3998" y="0"/>
                    <a:pt x="3985" y="4"/>
                    <a:pt x="3972" y="13"/>
                  </a:cubicBezTo>
                  <a:cubicBezTo>
                    <a:pt x="2984" y="648"/>
                    <a:pt x="1959" y="1293"/>
                    <a:pt x="798" y="1293"/>
                  </a:cubicBezTo>
                  <a:cubicBezTo>
                    <a:pt x="583" y="1293"/>
                    <a:pt x="363" y="1271"/>
                    <a:pt x="139" y="1223"/>
                  </a:cubicBezTo>
                  <a:cubicBezTo>
                    <a:pt x="130" y="1221"/>
                    <a:pt x="121" y="1220"/>
                    <a:pt x="113" y="1220"/>
                  </a:cubicBezTo>
                  <a:cubicBezTo>
                    <a:pt x="25" y="1220"/>
                    <a:pt x="0" y="1347"/>
                    <a:pt x="99" y="1371"/>
                  </a:cubicBezTo>
                  <a:cubicBezTo>
                    <a:pt x="337" y="1423"/>
                    <a:pt x="569" y="1447"/>
                    <a:pt x="797" y="1447"/>
                  </a:cubicBezTo>
                  <a:cubicBezTo>
                    <a:pt x="1983" y="1447"/>
                    <a:pt x="3037" y="801"/>
                    <a:pt x="4052" y="147"/>
                  </a:cubicBezTo>
                  <a:cubicBezTo>
                    <a:pt x="4120" y="102"/>
                    <a:pt x="4074" y="0"/>
                    <a:pt x="4010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7" name="Google Shape;11777;p29"/>
            <p:cNvSpPr/>
            <p:nvPr/>
          </p:nvSpPr>
          <p:spPr>
            <a:xfrm>
              <a:off x="376018" y="3628010"/>
              <a:ext cx="156101" cy="121303"/>
            </a:xfrm>
            <a:custGeom>
              <a:avLst/>
              <a:gdLst/>
              <a:ahLst/>
              <a:cxnLst/>
              <a:rect l="l" t="t" r="r" b="b"/>
              <a:pathLst>
                <a:path w="2234" h="1736" extrusionOk="0">
                  <a:moveTo>
                    <a:pt x="1117" y="1"/>
                  </a:moveTo>
                  <a:cubicBezTo>
                    <a:pt x="1" y="1"/>
                    <a:pt x="1" y="1736"/>
                    <a:pt x="1117" y="1736"/>
                  </a:cubicBezTo>
                  <a:cubicBezTo>
                    <a:pt x="2233" y="1736"/>
                    <a:pt x="2233" y="1"/>
                    <a:pt x="1117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8" name="Google Shape;11778;p29"/>
            <p:cNvSpPr/>
            <p:nvPr/>
          </p:nvSpPr>
          <p:spPr>
            <a:xfrm>
              <a:off x="599688" y="3640308"/>
              <a:ext cx="156032" cy="120325"/>
            </a:xfrm>
            <a:custGeom>
              <a:avLst/>
              <a:gdLst/>
              <a:ahLst/>
              <a:cxnLst/>
              <a:rect l="l" t="t" r="r" b="b"/>
              <a:pathLst>
                <a:path w="2233" h="1722" extrusionOk="0">
                  <a:moveTo>
                    <a:pt x="1117" y="0"/>
                  </a:moveTo>
                  <a:cubicBezTo>
                    <a:pt x="0" y="0"/>
                    <a:pt x="0" y="1721"/>
                    <a:pt x="1117" y="1721"/>
                  </a:cubicBezTo>
                  <a:cubicBezTo>
                    <a:pt x="2233" y="1721"/>
                    <a:pt x="2233" y="0"/>
                    <a:pt x="1117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9" name="Google Shape;11779;p29"/>
            <p:cNvSpPr/>
            <p:nvPr/>
          </p:nvSpPr>
          <p:spPr>
            <a:xfrm>
              <a:off x="816789" y="3785019"/>
              <a:ext cx="156032" cy="121234"/>
            </a:xfrm>
            <a:custGeom>
              <a:avLst/>
              <a:gdLst/>
              <a:ahLst/>
              <a:cxnLst/>
              <a:rect l="l" t="t" r="r" b="b"/>
              <a:pathLst>
                <a:path w="2233" h="1735" extrusionOk="0">
                  <a:moveTo>
                    <a:pt x="1116" y="0"/>
                  </a:moveTo>
                  <a:cubicBezTo>
                    <a:pt x="0" y="0"/>
                    <a:pt x="0" y="1734"/>
                    <a:pt x="1116" y="1734"/>
                  </a:cubicBezTo>
                  <a:cubicBezTo>
                    <a:pt x="2233" y="1734"/>
                    <a:pt x="2233" y="0"/>
                    <a:pt x="1116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0" name="Google Shape;11780;p29"/>
            <p:cNvSpPr/>
            <p:nvPr/>
          </p:nvSpPr>
          <p:spPr>
            <a:xfrm>
              <a:off x="708692" y="4110986"/>
              <a:ext cx="156032" cy="121373"/>
            </a:xfrm>
            <a:custGeom>
              <a:avLst/>
              <a:gdLst/>
              <a:ahLst/>
              <a:cxnLst/>
              <a:rect l="l" t="t" r="r" b="b"/>
              <a:pathLst>
                <a:path w="2233" h="1737" extrusionOk="0">
                  <a:moveTo>
                    <a:pt x="1117" y="1"/>
                  </a:moveTo>
                  <a:cubicBezTo>
                    <a:pt x="0" y="1"/>
                    <a:pt x="0" y="1736"/>
                    <a:pt x="1117" y="1736"/>
                  </a:cubicBezTo>
                  <a:cubicBezTo>
                    <a:pt x="2233" y="1736"/>
                    <a:pt x="2233" y="1"/>
                    <a:pt x="1117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1" name="Google Shape;11781;p29"/>
            <p:cNvSpPr/>
            <p:nvPr/>
          </p:nvSpPr>
          <p:spPr>
            <a:xfrm>
              <a:off x="146758" y="3846020"/>
              <a:ext cx="155123" cy="120325"/>
            </a:xfrm>
            <a:custGeom>
              <a:avLst/>
              <a:gdLst/>
              <a:ahLst/>
              <a:cxnLst/>
              <a:rect l="l" t="t" r="r" b="b"/>
              <a:pathLst>
                <a:path w="2220" h="1722" extrusionOk="0">
                  <a:moveTo>
                    <a:pt x="1117" y="1"/>
                  </a:moveTo>
                  <a:cubicBezTo>
                    <a:pt x="0" y="1"/>
                    <a:pt x="0" y="1722"/>
                    <a:pt x="1117" y="1722"/>
                  </a:cubicBezTo>
                  <a:cubicBezTo>
                    <a:pt x="2220" y="1722"/>
                    <a:pt x="2220" y="1"/>
                    <a:pt x="1117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2" name="Google Shape;11782;p29"/>
            <p:cNvSpPr/>
            <p:nvPr/>
          </p:nvSpPr>
          <p:spPr>
            <a:xfrm>
              <a:off x="5775878" y="5499951"/>
              <a:ext cx="771528" cy="976949"/>
            </a:xfrm>
            <a:custGeom>
              <a:avLst/>
              <a:gdLst/>
              <a:ahLst/>
              <a:cxnLst/>
              <a:rect l="l" t="t" r="r" b="b"/>
              <a:pathLst>
                <a:path w="14336" h="18153" extrusionOk="0">
                  <a:moveTo>
                    <a:pt x="2505" y="1"/>
                  </a:moveTo>
                  <a:cubicBezTo>
                    <a:pt x="1962" y="1"/>
                    <a:pt x="1398" y="115"/>
                    <a:pt x="968" y="415"/>
                  </a:cubicBezTo>
                  <a:cubicBezTo>
                    <a:pt x="0" y="1074"/>
                    <a:pt x="161" y="2391"/>
                    <a:pt x="592" y="3320"/>
                  </a:cubicBezTo>
                  <a:cubicBezTo>
                    <a:pt x="1130" y="4557"/>
                    <a:pt x="2218" y="5498"/>
                    <a:pt x="3254" y="6318"/>
                  </a:cubicBezTo>
                  <a:cubicBezTo>
                    <a:pt x="4357" y="7193"/>
                    <a:pt x="5540" y="7973"/>
                    <a:pt x="6563" y="8941"/>
                  </a:cubicBezTo>
                  <a:cubicBezTo>
                    <a:pt x="7611" y="9936"/>
                    <a:pt x="8418" y="11146"/>
                    <a:pt x="8646" y="12599"/>
                  </a:cubicBezTo>
                  <a:cubicBezTo>
                    <a:pt x="8795" y="13526"/>
                    <a:pt x="8849" y="14548"/>
                    <a:pt x="8660" y="15476"/>
                  </a:cubicBezTo>
                  <a:cubicBezTo>
                    <a:pt x="8553" y="16081"/>
                    <a:pt x="8270" y="16834"/>
                    <a:pt x="8431" y="17453"/>
                  </a:cubicBezTo>
                  <a:cubicBezTo>
                    <a:pt x="8512" y="17763"/>
                    <a:pt x="8849" y="18152"/>
                    <a:pt x="9198" y="18152"/>
                  </a:cubicBezTo>
                  <a:cubicBezTo>
                    <a:pt x="9521" y="18139"/>
                    <a:pt x="9736" y="17802"/>
                    <a:pt x="9884" y="17547"/>
                  </a:cubicBezTo>
                  <a:cubicBezTo>
                    <a:pt x="10328" y="16741"/>
                    <a:pt x="10529" y="15758"/>
                    <a:pt x="10651" y="14844"/>
                  </a:cubicBezTo>
                  <a:cubicBezTo>
                    <a:pt x="10866" y="13096"/>
                    <a:pt x="10409" y="11308"/>
                    <a:pt x="10839" y="9572"/>
                  </a:cubicBezTo>
                  <a:cubicBezTo>
                    <a:pt x="11054" y="8672"/>
                    <a:pt x="11619" y="7636"/>
                    <a:pt x="12426" y="7139"/>
                  </a:cubicBezTo>
                  <a:cubicBezTo>
                    <a:pt x="13003" y="6789"/>
                    <a:pt x="13717" y="6628"/>
                    <a:pt x="14025" y="5956"/>
                  </a:cubicBezTo>
                  <a:cubicBezTo>
                    <a:pt x="14174" y="5619"/>
                    <a:pt x="14133" y="5296"/>
                    <a:pt x="13945" y="4973"/>
                  </a:cubicBezTo>
                  <a:cubicBezTo>
                    <a:pt x="13932" y="4944"/>
                    <a:pt x="13909" y="4932"/>
                    <a:pt x="13885" y="4932"/>
                  </a:cubicBezTo>
                  <a:cubicBezTo>
                    <a:pt x="13832" y="4932"/>
                    <a:pt x="13773" y="4990"/>
                    <a:pt x="13810" y="5054"/>
                  </a:cubicBezTo>
                  <a:cubicBezTo>
                    <a:pt x="14335" y="6009"/>
                    <a:pt x="13313" y="6520"/>
                    <a:pt x="12614" y="6856"/>
                  </a:cubicBezTo>
                  <a:cubicBezTo>
                    <a:pt x="11955" y="7193"/>
                    <a:pt x="11470" y="7784"/>
                    <a:pt x="11108" y="8430"/>
                  </a:cubicBezTo>
                  <a:cubicBezTo>
                    <a:pt x="10206" y="10071"/>
                    <a:pt x="10543" y="12020"/>
                    <a:pt x="10529" y="13795"/>
                  </a:cubicBezTo>
                  <a:cubicBezTo>
                    <a:pt x="10529" y="14723"/>
                    <a:pt x="10395" y="15611"/>
                    <a:pt x="10126" y="16498"/>
                  </a:cubicBezTo>
                  <a:cubicBezTo>
                    <a:pt x="10009" y="16893"/>
                    <a:pt x="9662" y="17968"/>
                    <a:pt x="9174" y="17968"/>
                  </a:cubicBezTo>
                  <a:cubicBezTo>
                    <a:pt x="9047" y="17968"/>
                    <a:pt x="8912" y="17896"/>
                    <a:pt x="8768" y="17722"/>
                  </a:cubicBezTo>
                  <a:cubicBezTo>
                    <a:pt x="8338" y="17198"/>
                    <a:pt x="8646" y="16337"/>
                    <a:pt x="8768" y="15745"/>
                  </a:cubicBezTo>
                  <a:cubicBezTo>
                    <a:pt x="8942" y="14978"/>
                    <a:pt x="8956" y="14186"/>
                    <a:pt x="8902" y="13406"/>
                  </a:cubicBezTo>
                  <a:cubicBezTo>
                    <a:pt x="8808" y="12074"/>
                    <a:pt x="8391" y="10850"/>
                    <a:pt x="7558" y="9788"/>
                  </a:cubicBezTo>
                  <a:cubicBezTo>
                    <a:pt x="5957" y="7744"/>
                    <a:pt x="3496" y="6641"/>
                    <a:pt x="1748" y="4745"/>
                  </a:cubicBezTo>
                  <a:cubicBezTo>
                    <a:pt x="981" y="3885"/>
                    <a:pt x="174" y="2660"/>
                    <a:pt x="457" y="1450"/>
                  </a:cubicBezTo>
                  <a:cubicBezTo>
                    <a:pt x="592" y="819"/>
                    <a:pt x="1076" y="428"/>
                    <a:pt x="1680" y="281"/>
                  </a:cubicBezTo>
                  <a:cubicBezTo>
                    <a:pt x="1955" y="207"/>
                    <a:pt x="2229" y="173"/>
                    <a:pt x="2502" y="173"/>
                  </a:cubicBezTo>
                  <a:cubicBezTo>
                    <a:pt x="3124" y="173"/>
                    <a:pt x="3736" y="350"/>
                    <a:pt x="4316" y="630"/>
                  </a:cubicBezTo>
                  <a:cubicBezTo>
                    <a:pt x="4693" y="805"/>
                    <a:pt x="5056" y="1020"/>
                    <a:pt x="5419" y="1222"/>
                  </a:cubicBezTo>
                  <a:cubicBezTo>
                    <a:pt x="5434" y="1231"/>
                    <a:pt x="5449" y="1234"/>
                    <a:pt x="5463" y="1234"/>
                  </a:cubicBezTo>
                  <a:cubicBezTo>
                    <a:pt x="5535" y="1234"/>
                    <a:pt x="5579" y="1133"/>
                    <a:pt x="5500" y="1088"/>
                  </a:cubicBezTo>
                  <a:cubicBezTo>
                    <a:pt x="4720" y="657"/>
                    <a:pt x="3940" y="173"/>
                    <a:pt x="3052" y="39"/>
                  </a:cubicBezTo>
                  <a:cubicBezTo>
                    <a:pt x="2876" y="14"/>
                    <a:pt x="2692" y="1"/>
                    <a:pt x="2505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3" name="Google Shape;11783;p29"/>
            <p:cNvSpPr/>
            <p:nvPr/>
          </p:nvSpPr>
          <p:spPr>
            <a:xfrm>
              <a:off x="6520709" y="5542036"/>
              <a:ext cx="332108" cy="232115"/>
            </a:xfrm>
            <a:custGeom>
              <a:avLst/>
              <a:gdLst/>
              <a:ahLst/>
              <a:cxnLst/>
              <a:rect l="l" t="t" r="r" b="b"/>
              <a:pathLst>
                <a:path w="6171" h="4313" extrusionOk="0">
                  <a:moveTo>
                    <a:pt x="5479" y="151"/>
                  </a:moveTo>
                  <a:cubicBezTo>
                    <a:pt x="5545" y="151"/>
                    <a:pt x="5610" y="157"/>
                    <a:pt x="5672" y="171"/>
                  </a:cubicBezTo>
                  <a:cubicBezTo>
                    <a:pt x="6036" y="265"/>
                    <a:pt x="5968" y="614"/>
                    <a:pt x="5874" y="897"/>
                  </a:cubicBezTo>
                  <a:cubicBezTo>
                    <a:pt x="5471" y="2013"/>
                    <a:pt x="4462" y="2619"/>
                    <a:pt x="3373" y="2941"/>
                  </a:cubicBezTo>
                  <a:cubicBezTo>
                    <a:pt x="2321" y="3247"/>
                    <a:pt x="1164" y="3382"/>
                    <a:pt x="254" y="4025"/>
                  </a:cubicBezTo>
                  <a:lnTo>
                    <a:pt x="254" y="4025"/>
                  </a:lnTo>
                  <a:cubicBezTo>
                    <a:pt x="702" y="2884"/>
                    <a:pt x="1835" y="2058"/>
                    <a:pt x="2767" y="1328"/>
                  </a:cubicBezTo>
                  <a:cubicBezTo>
                    <a:pt x="3346" y="883"/>
                    <a:pt x="4005" y="548"/>
                    <a:pt x="4704" y="318"/>
                  </a:cubicBezTo>
                  <a:cubicBezTo>
                    <a:pt x="4940" y="244"/>
                    <a:pt x="5219" y="151"/>
                    <a:pt x="5479" y="151"/>
                  </a:cubicBezTo>
                  <a:close/>
                  <a:moveTo>
                    <a:pt x="5507" y="0"/>
                  </a:moveTo>
                  <a:cubicBezTo>
                    <a:pt x="5379" y="0"/>
                    <a:pt x="5249" y="18"/>
                    <a:pt x="5134" y="37"/>
                  </a:cubicBezTo>
                  <a:cubicBezTo>
                    <a:pt x="4408" y="171"/>
                    <a:pt x="3628" y="521"/>
                    <a:pt x="3009" y="937"/>
                  </a:cubicBezTo>
                  <a:cubicBezTo>
                    <a:pt x="2418" y="1354"/>
                    <a:pt x="1853" y="1825"/>
                    <a:pt x="1329" y="2323"/>
                  </a:cubicBezTo>
                  <a:cubicBezTo>
                    <a:pt x="764" y="2847"/>
                    <a:pt x="239" y="3465"/>
                    <a:pt x="24" y="4218"/>
                  </a:cubicBezTo>
                  <a:cubicBezTo>
                    <a:pt x="0" y="4275"/>
                    <a:pt x="49" y="4312"/>
                    <a:pt x="98" y="4312"/>
                  </a:cubicBezTo>
                  <a:cubicBezTo>
                    <a:pt x="130" y="4312"/>
                    <a:pt x="162" y="4296"/>
                    <a:pt x="173" y="4259"/>
                  </a:cubicBezTo>
                  <a:cubicBezTo>
                    <a:pt x="183" y="4226"/>
                    <a:pt x="193" y="4192"/>
                    <a:pt x="204" y="4159"/>
                  </a:cubicBezTo>
                  <a:lnTo>
                    <a:pt x="204" y="4159"/>
                  </a:lnTo>
                  <a:cubicBezTo>
                    <a:pt x="218" y="4185"/>
                    <a:pt x="242" y="4204"/>
                    <a:pt x="269" y="4204"/>
                  </a:cubicBezTo>
                  <a:cubicBezTo>
                    <a:pt x="281" y="4204"/>
                    <a:pt x="294" y="4200"/>
                    <a:pt x="307" y="4191"/>
                  </a:cubicBezTo>
                  <a:cubicBezTo>
                    <a:pt x="1275" y="3479"/>
                    <a:pt x="2525" y="3384"/>
                    <a:pt x="3628" y="3022"/>
                  </a:cubicBezTo>
                  <a:cubicBezTo>
                    <a:pt x="4704" y="2672"/>
                    <a:pt x="5686" y="2000"/>
                    <a:pt x="6049" y="883"/>
                  </a:cubicBezTo>
                  <a:cubicBezTo>
                    <a:pt x="6116" y="628"/>
                    <a:pt x="6170" y="306"/>
                    <a:pt x="5941" y="117"/>
                  </a:cubicBezTo>
                  <a:cubicBezTo>
                    <a:pt x="5822" y="28"/>
                    <a:pt x="5666" y="0"/>
                    <a:pt x="5507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4" name="Google Shape;11784;p29"/>
            <p:cNvSpPr/>
            <p:nvPr/>
          </p:nvSpPr>
          <p:spPr>
            <a:xfrm>
              <a:off x="6526037" y="5752193"/>
              <a:ext cx="371610" cy="170763"/>
            </a:xfrm>
            <a:custGeom>
              <a:avLst/>
              <a:gdLst/>
              <a:ahLst/>
              <a:cxnLst/>
              <a:rect l="l" t="t" r="r" b="b"/>
              <a:pathLst>
                <a:path w="6905" h="3173" extrusionOk="0">
                  <a:moveTo>
                    <a:pt x="732" y="163"/>
                  </a:moveTo>
                  <a:cubicBezTo>
                    <a:pt x="870" y="163"/>
                    <a:pt x="1008" y="181"/>
                    <a:pt x="1122" y="193"/>
                  </a:cubicBezTo>
                  <a:cubicBezTo>
                    <a:pt x="1607" y="220"/>
                    <a:pt x="2091" y="327"/>
                    <a:pt x="2575" y="435"/>
                  </a:cubicBezTo>
                  <a:cubicBezTo>
                    <a:pt x="3637" y="677"/>
                    <a:pt x="4700" y="1013"/>
                    <a:pt x="5681" y="1484"/>
                  </a:cubicBezTo>
                  <a:cubicBezTo>
                    <a:pt x="5991" y="1631"/>
                    <a:pt x="6367" y="1792"/>
                    <a:pt x="6582" y="2061"/>
                  </a:cubicBezTo>
                  <a:cubicBezTo>
                    <a:pt x="6783" y="2317"/>
                    <a:pt x="6757" y="2721"/>
                    <a:pt x="6461" y="2882"/>
                  </a:cubicBezTo>
                  <a:cubicBezTo>
                    <a:pt x="6281" y="2986"/>
                    <a:pt x="6059" y="3018"/>
                    <a:pt x="5832" y="3018"/>
                  </a:cubicBezTo>
                  <a:cubicBezTo>
                    <a:pt x="5618" y="3018"/>
                    <a:pt x="5400" y="2989"/>
                    <a:pt x="5211" y="2963"/>
                  </a:cubicBezTo>
                  <a:cubicBezTo>
                    <a:pt x="4712" y="2909"/>
                    <a:pt x="4228" y="2788"/>
                    <a:pt x="3744" y="2640"/>
                  </a:cubicBezTo>
                  <a:cubicBezTo>
                    <a:pt x="2391" y="2236"/>
                    <a:pt x="1113" y="1430"/>
                    <a:pt x="264" y="293"/>
                  </a:cubicBezTo>
                  <a:lnTo>
                    <a:pt x="264" y="293"/>
                  </a:lnTo>
                  <a:cubicBezTo>
                    <a:pt x="268" y="291"/>
                    <a:pt x="271" y="289"/>
                    <a:pt x="275" y="286"/>
                  </a:cubicBezTo>
                  <a:cubicBezTo>
                    <a:pt x="394" y="190"/>
                    <a:pt x="562" y="163"/>
                    <a:pt x="732" y="163"/>
                  </a:cubicBezTo>
                  <a:close/>
                  <a:moveTo>
                    <a:pt x="744" y="1"/>
                  </a:moveTo>
                  <a:cubicBezTo>
                    <a:pt x="539" y="1"/>
                    <a:pt x="336" y="32"/>
                    <a:pt x="194" y="139"/>
                  </a:cubicBezTo>
                  <a:cubicBezTo>
                    <a:pt x="185" y="147"/>
                    <a:pt x="177" y="156"/>
                    <a:pt x="172" y="165"/>
                  </a:cubicBezTo>
                  <a:lnTo>
                    <a:pt x="172" y="165"/>
                  </a:lnTo>
                  <a:cubicBezTo>
                    <a:pt x="155" y="146"/>
                    <a:pt x="134" y="137"/>
                    <a:pt x="112" y="137"/>
                  </a:cubicBezTo>
                  <a:cubicBezTo>
                    <a:pt x="55" y="137"/>
                    <a:pt x="0" y="195"/>
                    <a:pt x="47" y="259"/>
                  </a:cubicBezTo>
                  <a:cubicBezTo>
                    <a:pt x="854" y="1403"/>
                    <a:pt x="2118" y="2291"/>
                    <a:pt x="3462" y="2721"/>
                  </a:cubicBezTo>
                  <a:cubicBezTo>
                    <a:pt x="3959" y="2882"/>
                    <a:pt x="4484" y="3017"/>
                    <a:pt x="5022" y="3097"/>
                  </a:cubicBezTo>
                  <a:cubicBezTo>
                    <a:pt x="5270" y="3135"/>
                    <a:pt x="5539" y="3172"/>
                    <a:pt x="5803" y="3172"/>
                  </a:cubicBezTo>
                  <a:cubicBezTo>
                    <a:pt x="6012" y="3172"/>
                    <a:pt x="6217" y="3149"/>
                    <a:pt x="6407" y="3083"/>
                  </a:cubicBezTo>
                  <a:cubicBezTo>
                    <a:pt x="6730" y="2963"/>
                    <a:pt x="6905" y="2694"/>
                    <a:pt x="6864" y="2344"/>
                  </a:cubicBezTo>
                  <a:cubicBezTo>
                    <a:pt x="6824" y="2008"/>
                    <a:pt x="6595" y="1819"/>
                    <a:pt x="6326" y="1645"/>
                  </a:cubicBezTo>
                  <a:cubicBezTo>
                    <a:pt x="5385" y="1039"/>
                    <a:pt x="4215" y="690"/>
                    <a:pt x="3140" y="408"/>
                  </a:cubicBezTo>
                  <a:cubicBezTo>
                    <a:pt x="2521" y="247"/>
                    <a:pt x="1902" y="98"/>
                    <a:pt x="1257" y="44"/>
                  </a:cubicBezTo>
                  <a:cubicBezTo>
                    <a:pt x="1111" y="26"/>
                    <a:pt x="926" y="1"/>
                    <a:pt x="744" y="1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5" name="Google Shape;11785;p29"/>
            <p:cNvSpPr/>
            <p:nvPr/>
          </p:nvSpPr>
          <p:spPr>
            <a:xfrm>
              <a:off x="6527759" y="5784268"/>
              <a:ext cx="165058" cy="339427"/>
            </a:xfrm>
            <a:custGeom>
              <a:avLst/>
              <a:gdLst/>
              <a:ahLst/>
              <a:cxnLst/>
              <a:rect l="l" t="t" r="r" b="b"/>
              <a:pathLst>
                <a:path w="3067" h="6307" extrusionOk="0">
                  <a:moveTo>
                    <a:pt x="167" y="351"/>
                  </a:moveTo>
                  <a:lnTo>
                    <a:pt x="167" y="351"/>
                  </a:lnTo>
                  <a:cubicBezTo>
                    <a:pt x="719" y="981"/>
                    <a:pt x="1165" y="1759"/>
                    <a:pt x="1575" y="2487"/>
                  </a:cubicBezTo>
                  <a:cubicBezTo>
                    <a:pt x="2086" y="3375"/>
                    <a:pt x="2704" y="4384"/>
                    <a:pt x="2825" y="5419"/>
                  </a:cubicBezTo>
                  <a:cubicBezTo>
                    <a:pt x="2866" y="5742"/>
                    <a:pt x="2812" y="6052"/>
                    <a:pt x="2448" y="6132"/>
                  </a:cubicBezTo>
                  <a:cubicBezTo>
                    <a:pt x="2398" y="6143"/>
                    <a:pt x="2349" y="6149"/>
                    <a:pt x="2301" y="6149"/>
                  </a:cubicBezTo>
                  <a:cubicBezTo>
                    <a:pt x="2005" y="6149"/>
                    <a:pt x="1762" y="5947"/>
                    <a:pt x="1588" y="5715"/>
                  </a:cubicBezTo>
                  <a:cubicBezTo>
                    <a:pt x="983" y="4935"/>
                    <a:pt x="741" y="3832"/>
                    <a:pt x="539" y="2891"/>
                  </a:cubicBezTo>
                  <a:cubicBezTo>
                    <a:pt x="368" y="2064"/>
                    <a:pt x="198" y="1204"/>
                    <a:pt x="167" y="351"/>
                  </a:cubicBezTo>
                  <a:close/>
                  <a:moveTo>
                    <a:pt x="81" y="0"/>
                  </a:moveTo>
                  <a:cubicBezTo>
                    <a:pt x="41" y="0"/>
                    <a:pt x="1" y="27"/>
                    <a:pt x="1" y="81"/>
                  </a:cubicBezTo>
                  <a:cubicBezTo>
                    <a:pt x="1" y="981"/>
                    <a:pt x="176" y="1896"/>
                    <a:pt x="350" y="2783"/>
                  </a:cubicBezTo>
                  <a:cubicBezTo>
                    <a:pt x="553" y="3792"/>
                    <a:pt x="808" y="4976"/>
                    <a:pt x="1453" y="5810"/>
                  </a:cubicBezTo>
                  <a:cubicBezTo>
                    <a:pt x="1668" y="6079"/>
                    <a:pt x="1951" y="6307"/>
                    <a:pt x="2301" y="6307"/>
                  </a:cubicBezTo>
                  <a:cubicBezTo>
                    <a:pt x="2597" y="6307"/>
                    <a:pt x="2878" y="6172"/>
                    <a:pt x="2973" y="5876"/>
                  </a:cubicBezTo>
                  <a:cubicBezTo>
                    <a:pt x="3067" y="5500"/>
                    <a:pt x="2932" y="5056"/>
                    <a:pt x="2812" y="4707"/>
                  </a:cubicBezTo>
                  <a:cubicBezTo>
                    <a:pt x="2624" y="4142"/>
                    <a:pt x="2367" y="3590"/>
                    <a:pt x="2086" y="3066"/>
                  </a:cubicBezTo>
                  <a:cubicBezTo>
                    <a:pt x="1763" y="2448"/>
                    <a:pt x="1399" y="1842"/>
                    <a:pt x="1010" y="1250"/>
                  </a:cubicBezTo>
                  <a:cubicBezTo>
                    <a:pt x="754" y="874"/>
                    <a:pt x="499" y="484"/>
                    <a:pt x="203" y="135"/>
                  </a:cubicBezTo>
                  <a:cubicBezTo>
                    <a:pt x="190" y="124"/>
                    <a:pt x="176" y="117"/>
                    <a:pt x="162" y="115"/>
                  </a:cubicBezTo>
                  <a:lnTo>
                    <a:pt x="162" y="115"/>
                  </a:lnTo>
                  <a:cubicBezTo>
                    <a:pt x="162" y="103"/>
                    <a:pt x="162" y="92"/>
                    <a:pt x="162" y="81"/>
                  </a:cubicBezTo>
                  <a:cubicBezTo>
                    <a:pt x="162" y="27"/>
                    <a:pt x="122" y="0"/>
                    <a:pt x="81" y="0"/>
                  </a:cubicBezTo>
                  <a:close/>
                </a:path>
              </a:pathLst>
            </a:custGeom>
            <a:solidFill>
              <a:srgbClr val="801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6" name="Google Shape;11786;p29"/>
            <p:cNvSpPr/>
            <p:nvPr/>
          </p:nvSpPr>
          <p:spPr>
            <a:xfrm>
              <a:off x="8599950" y="3580076"/>
              <a:ext cx="324361" cy="609941"/>
            </a:xfrm>
            <a:custGeom>
              <a:avLst/>
              <a:gdLst/>
              <a:ahLst/>
              <a:cxnLst/>
              <a:rect l="l" t="t" r="r" b="b"/>
              <a:pathLst>
                <a:path w="4642" h="8729" extrusionOk="0">
                  <a:moveTo>
                    <a:pt x="1791" y="1"/>
                  </a:moveTo>
                  <a:cubicBezTo>
                    <a:pt x="1772" y="1"/>
                    <a:pt x="1754" y="1"/>
                    <a:pt x="1735" y="1"/>
                  </a:cubicBezTo>
                  <a:cubicBezTo>
                    <a:pt x="0" y="82"/>
                    <a:pt x="95" y="3887"/>
                    <a:pt x="269" y="5017"/>
                  </a:cubicBezTo>
                  <a:cubicBezTo>
                    <a:pt x="444" y="6389"/>
                    <a:pt x="875" y="7518"/>
                    <a:pt x="1560" y="8648"/>
                  </a:cubicBezTo>
                  <a:lnTo>
                    <a:pt x="1655" y="8728"/>
                  </a:lnTo>
                  <a:cubicBezTo>
                    <a:pt x="1655" y="7353"/>
                    <a:pt x="4642" y="1"/>
                    <a:pt x="1791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7" name="Google Shape;11787;p29"/>
            <p:cNvSpPr/>
            <p:nvPr/>
          </p:nvSpPr>
          <p:spPr>
            <a:xfrm>
              <a:off x="8145204" y="4174921"/>
              <a:ext cx="708535" cy="247219"/>
            </a:xfrm>
            <a:custGeom>
              <a:avLst/>
              <a:gdLst/>
              <a:ahLst/>
              <a:cxnLst/>
              <a:rect l="l" t="t" r="r" b="b"/>
              <a:pathLst>
                <a:path w="10140" h="3538" extrusionOk="0">
                  <a:moveTo>
                    <a:pt x="2479" y="0"/>
                  </a:moveTo>
                  <a:cubicBezTo>
                    <a:pt x="1242" y="0"/>
                    <a:pt x="318" y="309"/>
                    <a:pt x="202" y="1171"/>
                  </a:cubicBezTo>
                  <a:cubicBezTo>
                    <a:pt x="1" y="2948"/>
                    <a:pt x="1797" y="3537"/>
                    <a:pt x="3937" y="3537"/>
                  </a:cubicBezTo>
                  <a:cubicBezTo>
                    <a:pt x="6378" y="3537"/>
                    <a:pt x="9265" y="2770"/>
                    <a:pt x="10139" y="2125"/>
                  </a:cubicBezTo>
                  <a:lnTo>
                    <a:pt x="9709" y="1775"/>
                  </a:lnTo>
                  <a:cubicBezTo>
                    <a:pt x="8730" y="1254"/>
                    <a:pt x="4970" y="0"/>
                    <a:pt x="2479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8" name="Google Shape;11788;p29"/>
            <p:cNvSpPr/>
            <p:nvPr/>
          </p:nvSpPr>
          <p:spPr>
            <a:xfrm>
              <a:off x="8279574" y="3507056"/>
              <a:ext cx="968052" cy="1438592"/>
            </a:xfrm>
            <a:custGeom>
              <a:avLst/>
              <a:gdLst/>
              <a:ahLst/>
              <a:cxnLst/>
              <a:rect l="l" t="t" r="r" b="b"/>
              <a:pathLst>
                <a:path w="13854" h="20588" extrusionOk="0">
                  <a:moveTo>
                    <a:pt x="89" y="1"/>
                  </a:moveTo>
                  <a:cubicBezTo>
                    <a:pt x="44" y="1"/>
                    <a:pt x="0" y="31"/>
                    <a:pt x="0" y="91"/>
                  </a:cubicBezTo>
                  <a:cubicBezTo>
                    <a:pt x="215" y="3319"/>
                    <a:pt x="2152" y="5927"/>
                    <a:pt x="4357" y="8147"/>
                  </a:cubicBezTo>
                  <a:cubicBezTo>
                    <a:pt x="6737" y="10540"/>
                    <a:pt x="9467" y="12624"/>
                    <a:pt x="11443" y="15382"/>
                  </a:cubicBezTo>
                  <a:cubicBezTo>
                    <a:pt x="12560" y="16915"/>
                    <a:pt x="13367" y="18636"/>
                    <a:pt x="13676" y="20519"/>
                  </a:cubicBezTo>
                  <a:cubicBezTo>
                    <a:pt x="13681" y="20567"/>
                    <a:pt x="13713" y="20587"/>
                    <a:pt x="13747" y="20587"/>
                  </a:cubicBezTo>
                  <a:cubicBezTo>
                    <a:pt x="13797" y="20587"/>
                    <a:pt x="13853" y="20542"/>
                    <a:pt x="13837" y="20478"/>
                  </a:cubicBezTo>
                  <a:cubicBezTo>
                    <a:pt x="13313" y="17157"/>
                    <a:pt x="11215" y="14494"/>
                    <a:pt x="8876" y="12194"/>
                  </a:cubicBezTo>
                  <a:cubicBezTo>
                    <a:pt x="6549" y="9881"/>
                    <a:pt x="3846" y="7837"/>
                    <a:pt x="1990" y="5094"/>
                  </a:cubicBezTo>
                  <a:cubicBezTo>
                    <a:pt x="981" y="3587"/>
                    <a:pt x="296" y="1907"/>
                    <a:pt x="188" y="91"/>
                  </a:cubicBezTo>
                  <a:cubicBezTo>
                    <a:pt x="181" y="31"/>
                    <a:pt x="134" y="1"/>
                    <a:pt x="89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9" name="Google Shape;11789;p29"/>
            <p:cNvSpPr/>
            <p:nvPr/>
          </p:nvSpPr>
          <p:spPr>
            <a:xfrm>
              <a:off x="8641246" y="3742535"/>
              <a:ext cx="92794" cy="429384"/>
            </a:xfrm>
            <a:custGeom>
              <a:avLst/>
              <a:gdLst/>
              <a:ahLst/>
              <a:cxnLst/>
              <a:rect l="l" t="t" r="r" b="b"/>
              <a:pathLst>
                <a:path w="1328" h="6145" extrusionOk="0">
                  <a:moveTo>
                    <a:pt x="1216" y="1"/>
                  </a:moveTo>
                  <a:cubicBezTo>
                    <a:pt x="1181" y="1"/>
                    <a:pt x="1150" y="21"/>
                    <a:pt x="1144" y="70"/>
                  </a:cubicBezTo>
                  <a:cubicBezTo>
                    <a:pt x="862" y="2019"/>
                    <a:pt x="1" y="4131"/>
                    <a:pt x="714" y="6081"/>
                  </a:cubicBezTo>
                  <a:cubicBezTo>
                    <a:pt x="730" y="6125"/>
                    <a:pt x="770" y="6144"/>
                    <a:pt x="807" y="6144"/>
                  </a:cubicBezTo>
                  <a:cubicBezTo>
                    <a:pt x="861" y="6144"/>
                    <a:pt x="913" y="6104"/>
                    <a:pt x="888" y="6041"/>
                  </a:cubicBezTo>
                  <a:cubicBezTo>
                    <a:pt x="189" y="4117"/>
                    <a:pt x="1037" y="2033"/>
                    <a:pt x="1319" y="110"/>
                  </a:cubicBezTo>
                  <a:cubicBezTo>
                    <a:pt x="1327" y="46"/>
                    <a:pt x="1268" y="1"/>
                    <a:pt x="1216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0" name="Google Shape;11790;p29"/>
            <p:cNvSpPr/>
            <p:nvPr/>
          </p:nvSpPr>
          <p:spPr>
            <a:xfrm>
              <a:off x="8307314" y="4295455"/>
              <a:ext cx="537411" cy="37174"/>
            </a:xfrm>
            <a:custGeom>
              <a:avLst/>
              <a:gdLst/>
              <a:ahLst/>
              <a:cxnLst/>
              <a:rect l="l" t="t" r="r" b="b"/>
              <a:pathLst>
                <a:path w="7691" h="532" extrusionOk="0">
                  <a:moveTo>
                    <a:pt x="5927" y="1"/>
                  </a:moveTo>
                  <a:cubicBezTo>
                    <a:pt x="4560" y="1"/>
                    <a:pt x="3185" y="356"/>
                    <a:pt x="1818" y="356"/>
                  </a:cubicBezTo>
                  <a:cubicBezTo>
                    <a:pt x="1262" y="356"/>
                    <a:pt x="706" y="297"/>
                    <a:pt x="154" y="131"/>
                  </a:cubicBezTo>
                  <a:cubicBezTo>
                    <a:pt x="146" y="129"/>
                    <a:pt x="139" y="128"/>
                    <a:pt x="132" y="128"/>
                  </a:cubicBezTo>
                  <a:cubicBezTo>
                    <a:pt x="39" y="128"/>
                    <a:pt x="0" y="281"/>
                    <a:pt x="100" y="306"/>
                  </a:cubicBezTo>
                  <a:cubicBezTo>
                    <a:pt x="655" y="472"/>
                    <a:pt x="1212" y="531"/>
                    <a:pt x="1769" y="531"/>
                  </a:cubicBezTo>
                  <a:cubicBezTo>
                    <a:pt x="3138" y="531"/>
                    <a:pt x="4510" y="175"/>
                    <a:pt x="5875" y="175"/>
                  </a:cubicBezTo>
                  <a:cubicBezTo>
                    <a:pt x="6431" y="175"/>
                    <a:pt x="6985" y="234"/>
                    <a:pt x="7537" y="400"/>
                  </a:cubicBezTo>
                  <a:cubicBezTo>
                    <a:pt x="7546" y="402"/>
                    <a:pt x="7554" y="403"/>
                    <a:pt x="7562" y="403"/>
                  </a:cubicBezTo>
                  <a:cubicBezTo>
                    <a:pt x="7663" y="403"/>
                    <a:pt x="7691" y="251"/>
                    <a:pt x="7591" y="226"/>
                  </a:cubicBezTo>
                  <a:cubicBezTo>
                    <a:pt x="7038" y="60"/>
                    <a:pt x="6483" y="1"/>
                    <a:pt x="5927" y="1"/>
                  </a:cubicBezTo>
                  <a:close/>
                </a:path>
              </a:pathLst>
            </a:custGeom>
            <a:solidFill>
              <a:srgbClr val="96B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1" name="Google Shape;11791;p29"/>
            <p:cNvSpPr/>
            <p:nvPr/>
          </p:nvSpPr>
          <p:spPr>
            <a:xfrm>
              <a:off x="1348607" y="3794592"/>
              <a:ext cx="500866" cy="489127"/>
            </a:xfrm>
            <a:custGeom>
              <a:avLst/>
              <a:gdLst/>
              <a:ahLst/>
              <a:cxnLst/>
              <a:rect l="l" t="t" r="r" b="b"/>
              <a:pathLst>
                <a:path w="7168" h="7000" extrusionOk="0">
                  <a:moveTo>
                    <a:pt x="3618" y="1"/>
                  </a:moveTo>
                  <a:cubicBezTo>
                    <a:pt x="3531" y="1"/>
                    <a:pt x="3443" y="58"/>
                    <a:pt x="3443" y="172"/>
                  </a:cubicBezTo>
                  <a:lnTo>
                    <a:pt x="3443" y="2861"/>
                  </a:lnTo>
                  <a:lnTo>
                    <a:pt x="2260" y="1678"/>
                  </a:lnTo>
                  <a:cubicBezTo>
                    <a:pt x="2224" y="1642"/>
                    <a:pt x="2183" y="1627"/>
                    <a:pt x="2143" y="1627"/>
                  </a:cubicBezTo>
                  <a:cubicBezTo>
                    <a:pt x="2005" y="1627"/>
                    <a:pt x="1879" y="1809"/>
                    <a:pt x="2004" y="1934"/>
                  </a:cubicBezTo>
                  <a:lnTo>
                    <a:pt x="3336" y="3252"/>
                  </a:lnTo>
                  <a:lnTo>
                    <a:pt x="229" y="3252"/>
                  </a:lnTo>
                  <a:cubicBezTo>
                    <a:pt x="1" y="3252"/>
                    <a:pt x="1" y="3601"/>
                    <a:pt x="229" y="3601"/>
                  </a:cubicBezTo>
                  <a:lnTo>
                    <a:pt x="3443" y="3601"/>
                  </a:lnTo>
                  <a:lnTo>
                    <a:pt x="3443" y="3641"/>
                  </a:lnTo>
                  <a:cubicBezTo>
                    <a:pt x="2852" y="4233"/>
                    <a:pt x="2246" y="4825"/>
                    <a:pt x="1654" y="5430"/>
                  </a:cubicBezTo>
                  <a:cubicBezTo>
                    <a:pt x="1530" y="5554"/>
                    <a:pt x="1652" y="5726"/>
                    <a:pt x="1789" y="5726"/>
                  </a:cubicBezTo>
                  <a:cubicBezTo>
                    <a:pt x="1830" y="5726"/>
                    <a:pt x="1873" y="5710"/>
                    <a:pt x="1910" y="5672"/>
                  </a:cubicBezTo>
                  <a:lnTo>
                    <a:pt x="3443" y="4139"/>
                  </a:lnTo>
                  <a:lnTo>
                    <a:pt x="3443" y="6829"/>
                  </a:lnTo>
                  <a:cubicBezTo>
                    <a:pt x="3443" y="6943"/>
                    <a:pt x="3531" y="7000"/>
                    <a:pt x="3618" y="7000"/>
                  </a:cubicBezTo>
                  <a:cubicBezTo>
                    <a:pt x="3705" y="7000"/>
                    <a:pt x="3793" y="6943"/>
                    <a:pt x="3793" y="6829"/>
                  </a:cubicBezTo>
                  <a:lnTo>
                    <a:pt x="3793" y="3790"/>
                  </a:lnTo>
                  <a:lnTo>
                    <a:pt x="3833" y="3749"/>
                  </a:lnTo>
                  <a:cubicBezTo>
                    <a:pt x="4385" y="4301"/>
                    <a:pt x="4923" y="4852"/>
                    <a:pt x="5473" y="5389"/>
                  </a:cubicBezTo>
                  <a:cubicBezTo>
                    <a:pt x="5511" y="5427"/>
                    <a:pt x="5553" y="5443"/>
                    <a:pt x="5595" y="5443"/>
                  </a:cubicBezTo>
                  <a:cubicBezTo>
                    <a:pt x="5731" y="5443"/>
                    <a:pt x="5853" y="5271"/>
                    <a:pt x="5729" y="5147"/>
                  </a:cubicBezTo>
                  <a:lnTo>
                    <a:pt x="4182" y="3601"/>
                  </a:lnTo>
                  <a:lnTo>
                    <a:pt x="6940" y="3601"/>
                  </a:lnTo>
                  <a:cubicBezTo>
                    <a:pt x="7168" y="3601"/>
                    <a:pt x="7168" y="3252"/>
                    <a:pt x="6940" y="3252"/>
                  </a:cubicBezTo>
                  <a:lnTo>
                    <a:pt x="4331" y="3252"/>
                  </a:lnTo>
                  <a:lnTo>
                    <a:pt x="5649" y="1934"/>
                  </a:lnTo>
                  <a:cubicBezTo>
                    <a:pt x="5784" y="1809"/>
                    <a:pt x="5661" y="1627"/>
                    <a:pt x="5523" y="1627"/>
                  </a:cubicBezTo>
                  <a:cubicBezTo>
                    <a:pt x="5484" y="1627"/>
                    <a:pt x="5443" y="1642"/>
                    <a:pt x="5407" y="1678"/>
                  </a:cubicBezTo>
                  <a:lnTo>
                    <a:pt x="3833" y="3252"/>
                  </a:lnTo>
                  <a:lnTo>
                    <a:pt x="3793" y="3211"/>
                  </a:lnTo>
                  <a:lnTo>
                    <a:pt x="3793" y="172"/>
                  </a:lnTo>
                  <a:cubicBezTo>
                    <a:pt x="3793" y="58"/>
                    <a:pt x="3705" y="1"/>
                    <a:pt x="3618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2" name="Google Shape;11792;p29"/>
            <p:cNvSpPr/>
            <p:nvPr/>
          </p:nvSpPr>
          <p:spPr>
            <a:xfrm>
              <a:off x="5602855" y="4338464"/>
              <a:ext cx="385818" cy="376722"/>
            </a:xfrm>
            <a:custGeom>
              <a:avLst/>
              <a:gdLst/>
              <a:ahLst/>
              <a:cxnLst/>
              <a:rect l="l" t="t" r="r" b="b"/>
              <a:pathLst>
                <a:path w="7169" h="7000" extrusionOk="0">
                  <a:moveTo>
                    <a:pt x="3618" y="0"/>
                  </a:moveTo>
                  <a:cubicBezTo>
                    <a:pt x="3531" y="0"/>
                    <a:pt x="3443" y="57"/>
                    <a:pt x="3443" y="171"/>
                  </a:cubicBezTo>
                  <a:lnTo>
                    <a:pt x="3443" y="2861"/>
                  </a:lnTo>
                  <a:cubicBezTo>
                    <a:pt x="3054" y="2457"/>
                    <a:pt x="2650" y="2068"/>
                    <a:pt x="2260" y="1677"/>
                  </a:cubicBezTo>
                  <a:cubicBezTo>
                    <a:pt x="2222" y="1640"/>
                    <a:pt x="2180" y="1624"/>
                    <a:pt x="2138" y="1624"/>
                  </a:cubicBezTo>
                  <a:cubicBezTo>
                    <a:pt x="2002" y="1624"/>
                    <a:pt x="1881" y="1795"/>
                    <a:pt x="2005" y="1919"/>
                  </a:cubicBezTo>
                  <a:lnTo>
                    <a:pt x="3336" y="3251"/>
                  </a:lnTo>
                  <a:lnTo>
                    <a:pt x="230" y="3251"/>
                  </a:lnTo>
                  <a:cubicBezTo>
                    <a:pt x="0" y="3251"/>
                    <a:pt x="0" y="3601"/>
                    <a:pt x="230" y="3601"/>
                  </a:cubicBezTo>
                  <a:lnTo>
                    <a:pt x="3443" y="3601"/>
                  </a:lnTo>
                  <a:lnTo>
                    <a:pt x="3443" y="3641"/>
                  </a:lnTo>
                  <a:cubicBezTo>
                    <a:pt x="2851" y="4232"/>
                    <a:pt x="2247" y="4824"/>
                    <a:pt x="1655" y="5430"/>
                  </a:cubicBezTo>
                  <a:cubicBezTo>
                    <a:pt x="1531" y="5554"/>
                    <a:pt x="1653" y="5725"/>
                    <a:pt x="1789" y="5725"/>
                  </a:cubicBezTo>
                  <a:cubicBezTo>
                    <a:pt x="1830" y="5725"/>
                    <a:pt x="1873" y="5709"/>
                    <a:pt x="1910" y="5672"/>
                  </a:cubicBezTo>
                  <a:lnTo>
                    <a:pt x="3443" y="4139"/>
                  </a:lnTo>
                  <a:lnTo>
                    <a:pt x="3443" y="6828"/>
                  </a:lnTo>
                  <a:cubicBezTo>
                    <a:pt x="3443" y="6942"/>
                    <a:pt x="3531" y="6999"/>
                    <a:pt x="3618" y="6999"/>
                  </a:cubicBezTo>
                  <a:cubicBezTo>
                    <a:pt x="3705" y="6999"/>
                    <a:pt x="3793" y="6942"/>
                    <a:pt x="3793" y="6828"/>
                  </a:cubicBezTo>
                  <a:lnTo>
                    <a:pt x="3793" y="3789"/>
                  </a:lnTo>
                  <a:lnTo>
                    <a:pt x="3834" y="3748"/>
                  </a:lnTo>
                  <a:lnTo>
                    <a:pt x="5474" y="5389"/>
                  </a:lnTo>
                  <a:cubicBezTo>
                    <a:pt x="5512" y="5426"/>
                    <a:pt x="5554" y="5442"/>
                    <a:pt x="5596" y="5442"/>
                  </a:cubicBezTo>
                  <a:cubicBezTo>
                    <a:pt x="5732" y="5442"/>
                    <a:pt x="5853" y="5271"/>
                    <a:pt x="5729" y="5147"/>
                  </a:cubicBezTo>
                  <a:lnTo>
                    <a:pt x="4183" y="3601"/>
                  </a:lnTo>
                  <a:lnTo>
                    <a:pt x="6940" y="3601"/>
                  </a:lnTo>
                  <a:cubicBezTo>
                    <a:pt x="7169" y="3601"/>
                    <a:pt x="7169" y="3251"/>
                    <a:pt x="6940" y="3251"/>
                  </a:cubicBezTo>
                  <a:lnTo>
                    <a:pt x="4331" y="3251"/>
                  </a:lnTo>
                  <a:lnTo>
                    <a:pt x="5663" y="1919"/>
                  </a:lnTo>
                  <a:cubicBezTo>
                    <a:pt x="5786" y="1795"/>
                    <a:pt x="5664" y="1624"/>
                    <a:pt x="5528" y="1624"/>
                  </a:cubicBezTo>
                  <a:cubicBezTo>
                    <a:pt x="5487" y="1624"/>
                    <a:pt x="5444" y="1640"/>
                    <a:pt x="5406" y="1677"/>
                  </a:cubicBezTo>
                  <a:lnTo>
                    <a:pt x="3834" y="3251"/>
                  </a:lnTo>
                  <a:lnTo>
                    <a:pt x="3793" y="3210"/>
                  </a:lnTo>
                  <a:lnTo>
                    <a:pt x="3793" y="171"/>
                  </a:lnTo>
                  <a:cubicBezTo>
                    <a:pt x="3793" y="57"/>
                    <a:pt x="3705" y="0"/>
                    <a:pt x="3618" y="0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3" name="Google Shape;11793;p29"/>
            <p:cNvSpPr/>
            <p:nvPr/>
          </p:nvSpPr>
          <p:spPr>
            <a:xfrm>
              <a:off x="8322756" y="2336232"/>
              <a:ext cx="501844" cy="489197"/>
            </a:xfrm>
            <a:custGeom>
              <a:avLst/>
              <a:gdLst/>
              <a:ahLst/>
              <a:cxnLst/>
              <a:rect l="l" t="t" r="r" b="b"/>
              <a:pathLst>
                <a:path w="7182" h="7001" extrusionOk="0">
                  <a:moveTo>
                    <a:pt x="3618" y="1"/>
                  </a:moveTo>
                  <a:cubicBezTo>
                    <a:pt x="3531" y="1"/>
                    <a:pt x="3443" y="58"/>
                    <a:pt x="3443" y="172"/>
                  </a:cubicBezTo>
                  <a:lnTo>
                    <a:pt x="3443" y="2862"/>
                  </a:lnTo>
                  <a:lnTo>
                    <a:pt x="2260" y="1678"/>
                  </a:lnTo>
                  <a:cubicBezTo>
                    <a:pt x="2222" y="1641"/>
                    <a:pt x="2180" y="1625"/>
                    <a:pt x="2140" y="1625"/>
                  </a:cubicBezTo>
                  <a:cubicBezTo>
                    <a:pt x="2008" y="1625"/>
                    <a:pt x="1894" y="1796"/>
                    <a:pt x="2018" y="1920"/>
                  </a:cubicBezTo>
                  <a:lnTo>
                    <a:pt x="3336" y="3252"/>
                  </a:lnTo>
                  <a:lnTo>
                    <a:pt x="229" y="3252"/>
                  </a:lnTo>
                  <a:cubicBezTo>
                    <a:pt x="1" y="3252"/>
                    <a:pt x="1" y="3602"/>
                    <a:pt x="229" y="3602"/>
                  </a:cubicBezTo>
                  <a:lnTo>
                    <a:pt x="3443" y="3602"/>
                  </a:lnTo>
                  <a:lnTo>
                    <a:pt x="3443" y="3642"/>
                  </a:lnTo>
                  <a:lnTo>
                    <a:pt x="1654" y="5431"/>
                  </a:lnTo>
                  <a:cubicBezTo>
                    <a:pt x="1530" y="5554"/>
                    <a:pt x="1652" y="5726"/>
                    <a:pt x="1789" y="5726"/>
                  </a:cubicBezTo>
                  <a:cubicBezTo>
                    <a:pt x="1830" y="5726"/>
                    <a:pt x="1873" y="5710"/>
                    <a:pt x="1910" y="5673"/>
                  </a:cubicBezTo>
                  <a:lnTo>
                    <a:pt x="3443" y="4140"/>
                  </a:lnTo>
                  <a:lnTo>
                    <a:pt x="3443" y="6829"/>
                  </a:lnTo>
                  <a:cubicBezTo>
                    <a:pt x="3443" y="6943"/>
                    <a:pt x="3531" y="7000"/>
                    <a:pt x="3618" y="7000"/>
                  </a:cubicBezTo>
                  <a:cubicBezTo>
                    <a:pt x="3705" y="7000"/>
                    <a:pt x="3793" y="6943"/>
                    <a:pt x="3793" y="6829"/>
                  </a:cubicBezTo>
                  <a:lnTo>
                    <a:pt x="3793" y="3790"/>
                  </a:lnTo>
                  <a:lnTo>
                    <a:pt x="3833" y="3749"/>
                  </a:lnTo>
                  <a:lnTo>
                    <a:pt x="5473" y="5390"/>
                  </a:lnTo>
                  <a:cubicBezTo>
                    <a:pt x="5511" y="5427"/>
                    <a:pt x="5553" y="5443"/>
                    <a:pt x="5595" y="5443"/>
                  </a:cubicBezTo>
                  <a:cubicBezTo>
                    <a:pt x="5731" y="5443"/>
                    <a:pt x="5853" y="5272"/>
                    <a:pt x="5729" y="5148"/>
                  </a:cubicBezTo>
                  <a:lnTo>
                    <a:pt x="4196" y="3602"/>
                  </a:lnTo>
                  <a:lnTo>
                    <a:pt x="6953" y="3602"/>
                  </a:lnTo>
                  <a:cubicBezTo>
                    <a:pt x="7182" y="3602"/>
                    <a:pt x="7182" y="3252"/>
                    <a:pt x="6953" y="3252"/>
                  </a:cubicBezTo>
                  <a:lnTo>
                    <a:pt x="4331" y="3252"/>
                  </a:lnTo>
                  <a:lnTo>
                    <a:pt x="5662" y="1920"/>
                  </a:lnTo>
                  <a:cubicBezTo>
                    <a:pt x="5785" y="1796"/>
                    <a:pt x="5664" y="1625"/>
                    <a:pt x="5528" y="1625"/>
                  </a:cubicBezTo>
                  <a:cubicBezTo>
                    <a:pt x="5487" y="1625"/>
                    <a:pt x="5444" y="1641"/>
                    <a:pt x="5407" y="1678"/>
                  </a:cubicBezTo>
                  <a:lnTo>
                    <a:pt x="3833" y="3252"/>
                  </a:lnTo>
                  <a:lnTo>
                    <a:pt x="3793" y="3211"/>
                  </a:lnTo>
                  <a:lnTo>
                    <a:pt x="3793" y="172"/>
                  </a:lnTo>
                  <a:cubicBezTo>
                    <a:pt x="3793" y="58"/>
                    <a:pt x="3705" y="1"/>
                    <a:pt x="3618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4" name="Google Shape;11794;p29"/>
            <p:cNvSpPr/>
            <p:nvPr/>
          </p:nvSpPr>
          <p:spPr>
            <a:xfrm>
              <a:off x="124189" y="1720773"/>
              <a:ext cx="500936" cy="489197"/>
            </a:xfrm>
            <a:custGeom>
              <a:avLst/>
              <a:gdLst/>
              <a:ahLst/>
              <a:cxnLst/>
              <a:rect l="l" t="t" r="r" b="b"/>
              <a:pathLst>
                <a:path w="7169" h="7001" extrusionOk="0">
                  <a:moveTo>
                    <a:pt x="3618" y="1"/>
                  </a:moveTo>
                  <a:cubicBezTo>
                    <a:pt x="3531" y="1"/>
                    <a:pt x="3443" y="58"/>
                    <a:pt x="3443" y="172"/>
                  </a:cubicBezTo>
                  <a:lnTo>
                    <a:pt x="3443" y="2862"/>
                  </a:lnTo>
                  <a:lnTo>
                    <a:pt x="2260" y="1679"/>
                  </a:lnTo>
                  <a:cubicBezTo>
                    <a:pt x="2224" y="1642"/>
                    <a:pt x="2183" y="1627"/>
                    <a:pt x="2143" y="1627"/>
                  </a:cubicBezTo>
                  <a:cubicBezTo>
                    <a:pt x="2005" y="1627"/>
                    <a:pt x="1880" y="1808"/>
                    <a:pt x="2005" y="1933"/>
                  </a:cubicBezTo>
                  <a:lnTo>
                    <a:pt x="3336" y="3251"/>
                  </a:lnTo>
                  <a:lnTo>
                    <a:pt x="230" y="3251"/>
                  </a:lnTo>
                  <a:cubicBezTo>
                    <a:pt x="1" y="3251"/>
                    <a:pt x="1" y="3601"/>
                    <a:pt x="230" y="3601"/>
                  </a:cubicBezTo>
                  <a:lnTo>
                    <a:pt x="3443" y="3601"/>
                  </a:lnTo>
                  <a:lnTo>
                    <a:pt x="3443" y="3642"/>
                  </a:lnTo>
                  <a:cubicBezTo>
                    <a:pt x="2852" y="4234"/>
                    <a:pt x="2247" y="4825"/>
                    <a:pt x="1655" y="5430"/>
                  </a:cubicBezTo>
                  <a:cubicBezTo>
                    <a:pt x="1531" y="5554"/>
                    <a:pt x="1653" y="5725"/>
                    <a:pt x="1789" y="5725"/>
                  </a:cubicBezTo>
                  <a:cubicBezTo>
                    <a:pt x="1830" y="5725"/>
                    <a:pt x="1873" y="5709"/>
                    <a:pt x="1910" y="5672"/>
                  </a:cubicBezTo>
                  <a:lnTo>
                    <a:pt x="3443" y="4139"/>
                  </a:lnTo>
                  <a:lnTo>
                    <a:pt x="3443" y="6828"/>
                  </a:lnTo>
                  <a:cubicBezTo>
                    <a:pt x="3443" y="6943"/>
                    <a:pt x="3531" y="7000"/>
                    <a:pt x="3618" y="7000"/>
                  </a:cubicBezTo>
                  <a:cubicBezTo>
                    <a:pt x="3706" y="7000"/>
                    <a:pt x="3793" y="6943"/>
                    <a:pt x="3793" y="6828"/>
                  </a:cubicBezTo>
                  <a:lnTo>
                    <a:pt x="3793" y="3789"/>
                  </a:lnTo>
                  <a:lnTo>
                    <a:pt x="3834" y="3749"/>
                  </a:lnTo>
                  <a:lnTo>
                    <a:pt x="5474" y="5390"/>
                  </a:lnTo>
                  <a:cubicBezTo>
                    <a:pt x="5512" y="5428"/>
                    <a:pt x="5555" y="5443"/>
                    <a:pt x="5596" y="5443"/>
                  </a:cubicBezTo>
                  <a:cubicBezTo>
                    <a:pt x="5732" y="5443"/>
                    <a:pt x="5853" y="5272"/>
                    <a:pt x="5729" y="5148"/>
                  </a:cubicBezTo>
                  <a:lnTo>
                    <a:pt x="4196" y="3601"/>
                  </a:lnTo>
                  <a:lnTo>
                    <a:pt x="6954" y="3601"/>
                  </a:lnTo>
                  <a:cubicBezTo>
                    <a:pt x="7169" y="3601"/>
                    <a:pt x="7169" y="3251"/>
                    <a:pt x="6954" y="3251"/>
                  </a:cubicBezTo>
                  <a:lnTo>
                    <a:pt x="4331" y="3251"/>
                  </a:lnTo>
                  <a:cubicBezTo>
                    <a:pt x="4775" y="2808"/>
                    <a:pt x="5218" y="2364"/>
                    <a:pt x="5663" y="1933"/>
                  </a:cubicBezTo>
                  <a:cubicBezTo>
                    <a:pt x="5788" y="1808"/>
                    <a:pt x="5662" y="1627"/>
                    <a:pt x="5524" y="1627"/>
                  </a:cubicBezTo>
                  <a:cubicBezTo>
                    <a:pt x="5484" y="1627"/>
                    <a:pt x="5443" y="1642"/>
                    <a:pt x="5407" y="1679"/>
                  </a:cubicBezTo>
                  <a:lnTo>
                    <a:pt x="3834" y="3251"/>
                  </a:lnTo>
                  <a:lnTo>
                    <a:pt x="3793" y="3212"/>
                  </a:lnTo>
                  <a:lnTo>
                    <a:pt x="3793" y="172"/>
                  </a:lnTo>
                  <a:cubicBezTo>
                    <a:pt x="3793" y="58"/>
                    <a:pt x="3706" y="1"/>
                    <a:pt x="3618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5" name="Google Shape;11795;p29"/>
            <p:cNvSpPr/>
            <p:nvPr/>
          </p:nvSpPr>
          <p:spPr>
            <a:xfrm>
              <a:off x="7618906" y="3954116"/>
              <a:ext cx="78121" cy="61141"/>
            </a:xfrm>
            <a:custGeom>
              <a:avLst/>
              <a:gdLst/>
              <a:ahLst/>
              <a:cxnLst/>
              <a:rect l="l" t="t" r="r" b="b"/>
              <a:pathLst>
                <a:path w="1118" h="875" extrusionOk="0">
                  <a:moveTo>
                    <a:pt x="553" y="1"/>
                  </a:moveTo>
                  <a:cubicBezTo>
                    <a:pt x="1" y="1"/>
                    <a:pt x="1" y="874"/>
                    <a:pt x="553" y="874"/>
                  </a:cubicBezTo>
                  <a:cubicBezTo>
                    <a:pt x="1117" y="874"/>
                    <a:pt x="1117" y="1"/>
                    <a:pt x="553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6" name="Google Shape;11796;p29"/>
            <p:cNvSpPr/>
            <p:nvPr/>
          </p:nvSpPr>
          <p:spPr>
            <a:xfrm>
              <a:off x="7714774" y="3833861"/>
              <a:ext cx="78121" cy="60163"/>
            </a:xfrm>
            <a:custGeom>
              <a:avLst/>
              <a:gdLst/>
              <a:ahLst/>
              <a:cxnLst/>
              <a:rect l="l" t="t" r="r" b="b"/>
              <a:pathLst>
                <a:path w="1118" h="861" extrusionOk="0">
                  <a:moveTo>
                    <a:pt x="565" y="0"/>
                  </a:moveTo>
                  <a:cubicBezTo>
                    <a:pt x="0" y="0"/>
                    <a:pt x="0" y="861"/>
                    <a:pt x="565" y="861"/>
                  </a:cubicBezTo>
                  <a:cubicBezTo>
                    <a:pt x="1117" y="861"/>
                    <a:pt x="1117" y="0"/>
                    <a:pt x="565" y="0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7" name="Google Shape;11797;p29"/>
            <p:cNvSpPr/>
            <p:nvPr/>
          </p:nvSpPr>
          <p:spPr>
            <a:xfrm>
              <a:off x="7763617" y="3990731"/>
              <a:ext cx="78121" cy="60232"/>
            </a:xfrm>
            <a:custGeom>
              <a:avLst/>
              <a:gdLst/>
              <a:ahLst/>
              <a:cxnLst/>
              <a:rect l="l" t="t" r="r" b="b"/>
              <a:pathLst>
                <a:path w="1118" h="862" extrusionOk="0">
                  <a:moveTo>
                    <a:pt x="553" y="1"/>
                  </a:moveTo>
                  <a:cubicBezTo>
                    <a:pt x="1" y="1"/>
                    <a:pt x="1" y="861"/>
                    <a:pt x="553" y="861"/>
                  </a:cubicBezTo>
                  <a:cubicBezTo>
                    <a:pt x="1117" y="861"/>
                    <a:pt x="1117" y="1"/>
                    <a:pt x="553" y="1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8" name="Google Shape;11798;p29"/>
            <p:cNvSpPr/>
            <p:nvPr/>
          </p:nvSpPr>
          <p:spPr>
            <a:xfrm>
              <a:off x="1671849" y="4691716"/>
              <a:ext cx="78051" cy="60232"/>
            </a:xfrm>
            <a:custGeom>
              <a:avLst/>
              <a:gdLst/>
              <a:ahLst/>
              <a:cxnLst/>
              <a:rect l="l" t="t" r="r" b="b"/>
              <a:pathLst>
                <a:path w="1117" h="862" extrusionOk="0">
                  <a:moveTo>
                    <a:pt x="565" y="0"/>
                  </a:moveTo>
                  <a:cubicBezTo>
                    <a:pt x="1" y="0"/>
                    <a:pt x="1" y="861"/>
                    <a:pt x="565" y="861"/>
                  </a:cubicBezTo>
                  <a:cubicBezTo>
                    <a:pt x="1116" y="861"/>
                    <a:pt x="1116" y="0"/>
                    <a:pt x="565" y="0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9" name="Google Shape;11799;p29"/>
            <p:cNvSpPr/>
            <p:nvPr/>
          </p:nvSpPr>
          <p:spPr>
            <a:xfrm>
              <a:off x="1768626" y="4570553"/>
              <a:ext cx="78051" cy="61071"/>
            </a:xfrm>
            <a:custGeom>
              <a:avLst/>
              <a:gdLst/>
              <a:ahLst/>
              <a:cxnLst/>
              <a:rect l="l" t="t" r="r" b="b"/>
              <a:pathLst>
                <a:path w="1117" h="874" extrusionOk="0">
                  <a:moveTo>
                    <a:pt x="565" y="0"/>
                  </a:moveTo>
                  <a:cubicBezTo>
                    <a:pt x="0" y="0"/>
                    <a:pt x="0" y="874"/>
                    <a:pt x="565" y="874"/>
                  </a:cubicBezTo>
                  <a:cubicBezTo>
                    <a:pt x="1117" y="874"/>
                    <a:pt x="1117" y="0"/>
                    <a:pt x="565" y="0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0" name="Google Shape;11800;p29"/>
            <p:cNvSpPr/>
            <p:nvPr/>
          </p:nvSpPr>
          <p:spPr>
            <a:xfrm>
              <a:off x="1817468" y="4727422"/>
              <a:ext cx="77142" cy="61211"/>
            </a:xfrm>
            <a:custGeom>
              <a:avLst/>
              <a:gdLst/>
              <a:ahLst/>
              <a:cxnLst/>
              <a:rect l="l" t="t" r="r" b="b"/>
              <a:pathLst>
                <a:path w="1104" h="876" extrusionOk="0">
                  <a:moveTo>
                    <a:pt x="552" y="0"/>
                  </a:moveTo>
                  <a:cubicBezTo>
                    <a:pt x="1" y="0"/>
                    <a:pt x="1" y="875"/>
                    <a:pt x="552" y="875"/>
                  </a:cubicBezTo>
                  <a:cubicBezTo>
                    <a:pt x="1103" y="875"/>
                    <a:pt x="1103" y="0"/>
                    <a:pt x="552" y="0"/>
                  </a:cubicBezTo>
                  <a:close/>
                </a:path>
              </a:pathLst>
            </a:custGeom>
            <a:solidFill>
              <a:srgbClr val="E4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1" name="Google Shape;11801;p29"/>
            <p:cNvSpPr/>
            <p:nvPr/>
          </p:nvSpPr>
          <p:spPr>
            <a:xfrm>
              <a:off x="1336379" y="375247"/>
              <a:ext cx="163578" cy="235899"/>
            </a:xfrm>
            <a:custGeom>
              <a:avLst/>
              <a:gdLst/>
              <a:ahLst/>
              <a:cxnLst/>
              <a:rect l="l" t="t" r="r" b="b"/>
              <a:pathLst>
                <a:path w="2341" h="3376" extrusionOk="0">
                  <a:moveTo>
                    <a:pt x="1467" y="1"/>
                  </a:moveTo>
                  <a:cubicBezTo>
                    <a:pt x="0" y="175"/>
                    <a:pt x="176" y="2340"/>
                    <a:pt x="176" y="3375"/>
                  </a:cubicBezTo>
                  <a:cubicBezTo>
                    <a:pt x="1560" y="3026"/>
                    <a:pt x="2340" y="1641"/>
                    <a:pt x="2247" y="255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2" name="Google Shape;11802;p29"/>
            <p:cNvSpPr/>
            <p:nvPr/>
          </p:nvSpPr>
          <p:spPr>
            <a:xfrm>
              <a:off x="3347241" y="689963"/>
              <a:ext cx="199284" cy="261334"/>
            </a:xfrm>
            <a:custGeom>
              <a:avLst/>
              <a:gdLst/>
              <a:ahLst/>
              <a:cxnLst/>
              <a:rect l="l" t="t" r="r" b="b"/>
              <a:pathLst>
                <a:path w="2852" h="3740" extrusionOk="0">
                  <a:moveTo>
                    <a:pt x="1951" y="1"/>
                  </a:moveTo>
                  <a:lnTo>
                    <a:pt x="1157" y="203"/>
                  </a:lnTo>
                  <a:cubicBezTo>
                    <a:pt x="0" y="1131"/>
                    <a:pt x="1305" y="2866"/>
                    <a:pt x="1870" y="3739"/>
                  </a:cubicBezTo>
                  <a:cubicBezTo>
                    <a:pt x="2851" y="2717"/>
                    <a:pt x="2758" y="1131"/>
                    <a:pt x="1951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3" name="Google Shape;11803;p29"/>
            <p:cNvSpPr/>
            <p:nvPr/>
          </p:nvSpPr>
          <p:spPr>
            <a:xfrm>
              <a:off x="4836625" y="554686"/>
              <a:ext cx="178601" cy="248127"/>
            </a:xfrm>
            <a:custGeom>
              <a:avLst/>
              <a:gdLst/>
              <a:ahLst/>
              <a:cxnLst/>
              <a:rect l="l" t="t" r="r" b="b"/>
              <a:pathLst>
                <a:path w="2556" h="3551" extrusionOk="0">
                  <a:moveTo>
                    <a:pt x="1412" y="0"/>
                  </a:moveTo>
                  <a:cubicBezTo>
                    <a:pt x="1" y="431"/>
                    <a:pt x="538" y="2529"/>
                    <a:pt x="727" y="3551"/>
                  </a:cubicBezTo>
                  <a:cubicBezTo>
                    <a:pt x="2031" y="2973"/>
                    <a:pt x="2556" y="1467"/>
                    <a:pt x="2219" y="122"/>
                  </a:cubicBezTo>
                  <a:lnTo>
                    <a:pt x="1412" y="0"/>
                  </a:ln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4" name="Google Shape;11804;p29"/>
            <p:cNvSpPr/>
            <p:nvPr/>
          </p:nvSpPr>
          <p:spPr>
            <a:xfrm>
              <a:off x="6721572" y="654257"/>
              <a:ext cx="209556" cy="260425"/>
            </a:xfrm>
            <a:custGeom>
              <a:avLst/>
              <a:gdLst/>
              <a:ahLst/>
              <a:cxnLst/>
              <a:rect l="l" t="t" r="r" b="b"/>
              <a:pathLst>
                <a:path w="2999" h="3727" extrusionOk="0">
                  <a:moveTo>
                    <a:pt x="1803" y="1"/>
                  </a:moveTo>
                  <a:lnTo>
                    <a:pt x="1036" y="284"/>
                  </a:lnTo>
                  <a:cubicBezTo>
                    <a:pt x="1" y="1333"/>
                    <a:pt x="1493" y="2920"/>
                    <a:pt x="2138" y="3726"/>
                  </a:cubicBezTo>
                  <a:cubicBezTo>
                    <a:pt x="2999" y="2583"/>
                    <a:pt x="2744" y="1023"/>
                    <a:pt x="1803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5" name="Google Shape;11805;p29"/>
            <p:cNvSpPr/>
            <p:nvPr/>
          </p:nvSpPr>
          <p:spPr>
            <a:xfrm>
              <a:off x="1940588" y="554686"/>
              <a:ext cx="173850" cy="245332"/>
            </a:xfrm>
            <a:custGeom>
              <a:avLst/>
              <a:gdLst/>
              <a:ahLst/>
              <a:cxnLst/>
              <a:rect l="l" t="t" r="r" b="b"/>
              <a:pathLst>
                <a:path w="2488" h="3511" extrusionOk="0">
                  <a:moveTo>
                    <a:pt x="1426" y="0"/>
                  </a:moveTo>
                  <a:cubicBezTo>
                    <a:pt x="1" y="364"/>
                    <a:pt x="431" y="2489"/>
                    <a:pt x="566" y="3511"/>
                  </a:cubicBezTo>
                  <a:cubicBezTo>
                    <a:pt x="1896" y="3000"/>
                    <a:pt x="2488" y="1534"/>
                    <a:pt x="2233" y="162"/>
                  </a:cubicBezTo>
                  <a:lnTo>
                    <a:pt x="1426" y="0"/>
                  </a:ln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6" name="Google Shape;11806;p29"/>
            <p:cNvSpPr/>
            <p:nvPr/>
          </p:nvSpPr>
          <p:spPr>
            <a:xfrm>
              <a:off x="3953336" y="623303"/>
              <a:ext cx="210534" cy="260355"/>
            </a:xfrm>
            <a:custGeom>
              <a:avLst/>
              <a:gdLst/>
              <a:ahLst/>
              <a:cxnLst/>
              <a:rect l="l" t="t" r="r" b="b"/>
              <a:pathLst>
                <a:path w="3013" h="3726" extrusionOk="0">
                  <a:moveTo>
                    <a:pt x="1789" y="1"/>
                  </a:moveTo>
                  <a:lnTo>
                    <a:pt x="1023" y="297"/>
                  </a:lnTo>
                  <a:cubicBezTo>
                    <a:pt x="1" y="1372"/>
                    <a:pt x="1507" y="2932"/>
                    <a:pt x="2165" y="3725"/>
                  </a:cubicBezTo>
                  <a:cubicBezTo>
                    <a:pt x="3013" y="2583"/>
                    <a:pt x="2744" y="1023"/>
                    <a:pt x="1789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7" name="Google Shape;11807;p29"/>
            <p:cNvSpPr/>
            <p:nvPr/>
          </p:nvSpPr>
          <p:spPr>
            <a:xfrm>
              <a:off x="5519723" y="668442"/>
              <a:ext cx="189851" cy="257490"/>
            </a:xfrm>
            <a:custGeom>
              <a:avLst/>
              <a:gdLst/>
              <a:ahLst/>
              <a:cxnLst/>
              <a:rect l="l" t="t" r="r" b="b"/>
              <a:pathLst>
                <a:path w="2717" h="3685" extrusionOk="0">
                  <a:moveTo>
                    <a:pt x="2085" y="0"/>
                  </a:moveTo>
                  <a:lnTo>
                    <a:pt x="1279" y="81"/>
                  </a:lnTo>
                  <a:cubicBezTo>
                    <a:pt x="1" y="820"/>
                    <a:pt x="1023" y="2730"/>
                    <a:pt x="1426" y="3685"/>
                  </a:cubicBezTo>
                  <a:cubicBezTo>
                    <a:pt x="2556" y="2824"/>
                    <a:pt x="2717" y="1237"/>
                    <a:pt x="2085" y="0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8" name="Google Shape;11808;p29"/>
            <p:cNvSpPr/>
            <p:nvPr/>
          </p:nvSpPr>
          <p:spPr>
            <a:xfrm>
              <a:off x="7298529" y="497388"/>
              <a:ext cx="226466" cy="243445"/>
            </a:xfrm>
            <a:custGeom>
              <a:avLst/>
              <a:gdLst/>
              <a:ahLst/>
              <a:cxnLst/>
              <a:rect l="l" t="t" r="r" b="b"/>
              <a:pathLst>
                <a:path w="3241" h="3484" extrusionOk="0">
                  <a:moveTo>
                    <a:pt x="1358" y="1"/>
                  </a:moveTo>
                  <a:lnTo>
                    <a:pt x="700" y="485"/>
                  </a:lnTo>
                  <a:cubicBezTo>
                    <a:pt x="1" y="1789"/>
                    <a:pt x="1869" y="2891"/>
                    <a:pt x="2730" y="3483"/>
                  </a:cubicBezTo>
                  <a:cubicBezTo>
                    <a:pt x="3241" y="2152"/>
                    <a:pt x="2542" y="727"/>
                    <a:pt x="1358" y="1"/>
                  </a:cubicBezTo>
                  <a:close/>
                </a:path>
              </a:pathLst>
            </a:custGeom>
            <a:solidFill>
              <a:srgbClr val="76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9" name="Google Shape;11809;p29"/>
            <p:cNvSpPr/>
            <p:nvPr/>
          </p:nvSpPr>
          <p:spPr>
            <a:xfrm>
              <a:off x="2758125" y="187283"/>
              <a:ext cx="189851" cy="256582"/>
            </a:xfrm>
            <a:custGeom>
              <a:avLst/>
              <a:gdLst/>
              <a:ahLst/>
              <a:cxnLst/>
              <a:rect l="l" t="t" r="r" b="b"/>
              <a:pathLst>
                <a:path w="2717" h="3672" extrusionOk="0">
                  <a:moveTo>
                    <a:pt x="1318" y="1"/>
                  </a:moveTo>
                  <a:cubicBezTo>
                    <a:pt x="175" y="848"/>
                    <a:pt x="0" y="2434"/>
                    <a:pt x="619" y="3672"/>
                  </a:cubicBezTo>
                  <a:lnTo>
                    <a:pt x="1439" y="3605"/>
                  </a:lnTo>
                  <a:cubicBezTo>
                    <a:pt x="2717" y="2879"/>
                    <a:pt x="1722" y="955"/>
                    <a:pt x="1318" y="1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0" name="Google Shape;11810;p29"/>
            <p:cNvSpPr/>
            <p:nvPr/>
          </p:nvSpPr>
          <p:spPr>
            <a:xfrm>
              <a:off x="6178434" y="168557"/>
              <a:ext cx="189921" cy="257490"/>
            </a:xfrm>
            <a:custGeom>
              <a:avLst/>
              <a:gdLst/>
              <a:ahLst/>
              <a:cxnLst/>
              <a:rect l="l" t="t" r="r" b="b"/>
              <a:pathLst>
                <a:path w="2718" h="3685" extrusionOk="0">
                  <a:moveTo>
                    <a:pt x="1319" y="0"/>
                  </a:moveTo>
                  <a:cubicBezTo>
                    <a:pt x="175" y="861"/>
                    <a:pt x="1" y="2434"/>
                    <a:pt x="620" y="3685"/>
                  </a:cubicBezTo>
                  <a:lnTo>
                    <a:pt x="1439" y="3617"/>
                  </a:lnTo>
                  <a:cubicBezTo>
                    <a:pt x="2717" y="2891"/>
                    <a:pt x="1722" y="954"/>
                    <a:pt x="1319" y="0"/>
                  </a:cubicBezTo>
                  <a:close/>
                </a:path>
              </a:pathLst>
            </a:custGeom>
            <a:solidFill>
              <a:srgbClr val="B75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1" name="Google Shape;11811;p29"/>
            <p:cNvSpPr/>
            <p:nvPr/>
          </p:nvSpPr>
          <p:spPr>
            <a:xfrm>
              <a:off x="1092516" y="-47147"/>
              <a:ext cx="3883179" cy="628528"/>
            </a:xfrm>
            <a:custGeom>
              <a:avLst/>
              <a:gdLst/>
              <a:ahLst/>
              <a:cxnLst/>
              <a:rect l="l" t="t" r="r" b="b"/>
              <a:pathLst>
                <a:path w="55573" h="8995" extrusionOk="0">
                  <a:moveTo>
                    <a:pt x="119" y="0"/>
                  </a:moveTo>
                  <a:cubicBezTo>
                    <a:pt x="60" y="0"/>
                    <a:pt x="1" y="58"/>
                    <a:pt x="48" y="115"/>
                  </a:cubicBezTo>
                  <a:cubicBezTo>
                    <a:pt x="2052" y="2804"/>
                    <a:pt x="5427" y="4230"/>
                    <a:pt x="8507" y="5292"/>
                  </a:cubicBezTo>
                  <a:cubicBezTo>
                    <a:pt x="12043" y="6503"/>
                    <a:pt x="15715" y="7444"/>
                    <a:pt x="19385" y="8049"/>
                  </a:cubicBezTo>
                  <a:cubicBezTo>
                    <a:pt x="23190" y="8685"/>
                    <a:pt x="27033" y="8995"/>
                    <a:pt x="30890" y="8995"/>
                  </a:cubicBezTo>
                  <a:cubicBezTo>
                    <a:pt x="31600" y="8995"/>
                    <a:pt x="32311" y="8984"/>
                    <a:pt x="33021" y="8963"/>
                  </a:cubicBezTo>
                  <a:cubicBezTo>
                    <a:pt x="36868" y="8856"/>
                    <a:pt x="40740" y="8412"/>
                    <a:pt x="44452" y="7323"/>
                  </a:cubicBezTo>
                  <a:cubicBezTo>
                    <a:pt x="48124" y="6234"/>
                    <a:pt x="51633" y="4472"/>
                    <a:pt x="54471" y="1863"/>
                  </a:cubicBezTo>
                  <a:cubicBezTo>
                    <a:pt x="54834" y="1527"/>
                    <a:pt x="55183" y="1177"/>
                    <a:pt x="55520" y="828"/>
                  </a:cubicBezTo>
                  <a:cubicBezTo>
                    <a:pt x="55572" y="765"/>
                    <a:pt x="55518" y="685"/>
                    <a:pt x="55460" y="685"/>
                  </a:cubicBezTo>
                  <a:cubicBezTo>
                    <a:pt x="55444" y="685"/>
                    <a:pt x="55427" y="692"/>
                    <a:pt x="55412" y="706"/>
                  </a:cubicBezTo>
                  <a:cubicBezTo>
                    <a:pt x="52736" y="3530"/>
                    <a:pt x="49320" y="5521"/>
                    <a:pt x="45649" y="6772"/>
                  </a:cubicBezTo>
                  <a:cubicBezTo>
                    <a:pt x="42019" y="8009"/>
                    <a:pt x="38172" y="8574"/>
                    <a:pt x="34353" y="8762"/>
                  </a:cubicBezTo>
                  <a:cubicBezTo>
                    <a:pt x="33215" y="8818"/>
                    <a:pt x="32075" y="8845"/>
                    <a:pt x="30935" y="8845"/>
                  </a:cubicBezTo>
                  <a:cubicBezTo>
                    <a:pt x="27675" y="8845"/>
                    <a:pt x="24416" y="8618"/>
                    <a:pt x="21187" y="8170"/>
                  </a:cubicBezTo>
                  <a:cubicBezTo>
                    <a:pt x="17409" y="7645"/>
                    <a:pt x="13711" y="6758"/>
                    <a:pt x="10080" y="5628"/>
                  </a:cubicBezTo>
                  <a:cubicBezTo>
                    <a:pt x="8372" y="5104"/>
                    <a:pt x="6691" y="4512"/>
                    <a:pt x="5077" y="3733"/>
                  </a:cubicBezTo>
                  <a:cubicBezTo>
                    <a:pt x="3585" y="3006"/>
                    <a:pt x="2119" y="2119"/>
                    <a:pt x="949" y="935"/>
                  </a:cubicBezTo>
                  <a:cubicBezTo>
                    <a:pt x="680" y="652"/>
                    <a:pt x="424" y="357"/>
                    <a:pt x="182" y="34"/>
                  </a:cubicBezTo>
                  <a:cubicBezTo>
                    <a:pt x="166" y="10"/>
                    <a:pt x="143" y="0"/>
                    <a:pt x="119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2" name="Google Shape;11812;p29"/>
            <p:cNvSpPr/>
            <p:nvPr/>
          </p:nvSpPr>
          <p:spPr>
            <a:xfrm>
              <a:off x="4054026" y="-47147"/>
              <a:ext cx="3883459" cy="628528"/>
            </a:xfrm>
            <a:custGeom>
              <a:avLst/>
              <a:gdLst/>
              <a:ahLst/>
              <a:cxnLst/>
              <a:rect l="l" t="t" r="r" b="b"/>
              <a:pathLst>
                <a:path w="55577" h="8995" extrusionOk="0">
                  <a:moveTo>
                    <a:pt x="112" y="0"/>
                  </a:moveTo>
                  <a:cubicBezTo>
                    <a:pt x="57" y="0"/>
                    <a:pt x="1" y="58"/>
                    <a:pt x="39" y="115"/>
                  </a:cubicBezTo>
                  <a:cubicBezTo>
                    <a:pt x="2056" y="2804"/>
                    <a:pt x="5418" y="4230"/>
                    <a:pt x="8497" y="5292"/>
                  </a:cubicBezTo>
                  <a:cubicBezTo>
                    <a:pt x="12034" y="6503"/>
                    <a:pt x="15705" y="7444"/>
                    <a:pt x="19390" y="8049"/>
                  </a:cubicBezTo>
                  <a:cubicBezTo>
                    <a:pt x="23195" y="8685"/>
                    <a:pt x="27037" y="8995"/>
                    <a:pt x="30886" y="8995"/>
                  </a:cubicBezTo>
                  <a:cubicBezTo>
                    <a:pt x="31595" y="8995"/>
                    <a:pt x="32304" y="8984"/>
                    <a:pt x="33013" y="8963"/>
                  </a:cubicBezTo>
                  <a:cubicBezTo>
                    <a:pt x="36859" y="8856"/>
                    <a:pt x="40745" y="8412"/>
                    <a:pt x="44443" y="7323"/>
                  </a:cubicBezTo>
                  <a:cubicBezTo>
                    <a:pt x="48128" y="6234"/>
                    <a:pt x="51624" y="4472"/>
                    <a:pt x="54461" y="1863"/>
                  </a:cubicBezTo>
                  <a:cubicBezTo>
                    <a:pt x="54825" y="1527"/>
                    <a:pt x="55175" y="1177"/>
                    <a:pt x="55524" y="828"/>
                  </a:cubicBezTo>
                  <a:cubicBezTo>
                    <a:pt x="55576" y="765"/>
                    <a:pt x="55522" y="685"/>
                    <a:pt x="55457" y="685"/>
                  </a:cubicBezTo>
                  <a:cubicBezTo>
                    <a:pt x="55439" y="685"/>
                    <a:pt x="55420" y="692"/>
                    <a:pt x="55403" y="706"/>
                  </a:cubicBezTo>
                  <a:cubicBezTo>
                    <a:pt x="52727" y="3530"/>
                    <a:pt x="49324" y="5521"/>
                    <a:pt x="45654" y="6772"/>
                  </a:cubicBezTo>
                  <a:cubicBezTo>
                    <a:pt x="42009" y="8009"/>
                    <a:pt x="38177" y="8574"/>
                    <a:pt x="34344" y="8762"/>
                  </a:cubicBezTo>
                  <a:cubicBezTo>
                    <a:pt x="33205" y="8818"/>
                    <a:pt x="32066" y="8845"/>
                    <a:pt x="30926" y="8845"/>
                  </a:cubicBezTo>
                  <a:cubicBezTo>
                    <a:pt x="27666" y="8845"/>
                    <a:pt x="24408" y="8618"/>
                    <a:pt x="21179" y="8170"/>
                  </a:cubicBezTo>
                  <a:cubicBezTo>
                    <a:pt x="17413" y="7645"/>
                    <a:pt x="13702" y="6758"/>
                    <a:pt x="10071" y="5628"/>
                  </a:cubicBezTo>
                  <a:cubicBezTo>
                    <a:pt x="8363" y="5104"/>
                    <a:pt x="6682" y="4512"/>
                    <a:pt x="5068" y="3733"/>
                  </a:cubicBezTo>
                  <a:cubicBezTo>
                    <a:pt x="3575" y="3006"/>
                    <a:pt x="2123" y="2119"/>
                    <a:pt x="953" y="935"/>
                  </a:cubicBezTo>
                  <a:cubicBezTo>
                    <a:pt x="670" y="652"/>
                    <a:pt x="416" y="357"/>
                    <a:pt x="173" y="34"/>
                  </a:cubicBezTo>
                  <a:cubicBezTo>
                    <a:pt x="158" y="10"/>
                    <a:pt x="135" y="0"/>
                    <a:pt x="112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3" name="Google Shape;11813;p29"/>
            <p:cNvSpPr/>
            <p:nvPr/>
          </p:nvSpPr>
          <p:spPr>
            <a:xfrm>
              <a:off x="1396472" y="236615"/>
              <a:ext cx="212700" cy="174199"/>
            </a:xfrm>
            <a:custGeom>
              <a:avLst/>
              <a:gdLst/>
              <a:ahLst/>
              <a:cxnLst/>
              <a:rect l="l" t="t" r="r" b="b"/>
              <a:pathLst>
                <a:path w="3044" h="2493" extrusionOk="0">
                  <a:moveTo>
                    <a:pt x="856" y="1"/>
                  </a:moveTo>
                  <a:cubicBezTo>
                    <a:pt x="833" y="1"/>
                    <a:pt x="811" y="10"/>
                    <a:pt x="795" y="34"/>
                  </a:cubicBezTo>
                  <a:cubicBezTo>
                    <a:pt x="526" y="491"/>
                    <a:pt x="257" y="949"/>
                    <a:pt x="28" y="1420"/>
                  </a:cubicBezTo>
                  <a:cubicBezTo>
                    <a:pt x="1" y="1460"/>
                    <a:pt x="15" y="1513"/>
                    <a:pt x="55" y="1527"/>
                  </a:cubicBezTo>
                  <a:cubicBezTo>
                    <a:pt x="700" y="1809"/>
                    <a:pt x="1333" y="2132"/>
                    <a:pt x="1951" y="2482"/>
                  </a:cubicBezTo>
                  <a:cubicBezTo>
                    <a:pt x="1966" y="2489"/>
                    <a:pt x="1981" y="2492"/>
                    <a:pt x="1996" y="2492"/>
                  </a:cubicBezTo>
                  <a:cubicBezTo>
                    <a:pt x="2032" y="2492"/>
                    <a:pt x="2063" y="2470"/>
                    <a:pt x="2072" y="2442"/>
                  </a:cubicBezTo>
                  <a:cubicBezTo>
                    <a:pt x="2233" y="1944"/>
                    <a:pt x="2422" y="1231"/>
                    <a:pt x="2959" y="1016"/>
                  </a:cubicBezTo>
                  <a:cubicBezTo>
                    <a:pt x="3044" y="992"/>
                    <a:pt x="3021" y="862"/>
                    <a:pt x="2948" y="862"/>
                  </a:cubicBezTo>
                  <a:cubicBezTo>
                    <a:pt x="2939" y="862"/>
                    <a:pt x="2930" y="864"/>
                    <a:pt x="2920" y="868"/>
                  </a:cubicBezTo>
                  <a:cubicBezTo>
                    <a:pt x="2347" y="1097"/>
                    <a:pt x="2123" y="1758"/>
                    <a:pt x="1942" y="2296"/>
                  </a:cubicBezTo>
                  <a:lnTo>
                    <a:pt x="1942" y="2296"/>
                  </a:lnTo>
                  <a:cubicBezTo>
                    <a:pt x="1373" y="1978"/>
                    <a:pt x="793" y="1683"/>
                    <a:pt x="203" y="1422"/>
                  </a:cubicBezTo>
                  <a:lnTo>
                    <a:pt x="203" y="1422"/>
                  </a:lnTo>
                  <a:cubicBezTo>
                    <a:pt x="433" y="979"/>
                    <a:pt x="676" y="547"/>
                    <a:pt x="942" y="115"/>
                  </a:cubicBezTo>
                  <a:cubicBezTo>
                    <a:pt x="971" y="58"/>
                    <a:pt x="912" y="1"/>
                    <a:pt x="856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4" name="Google Shape;11814;p29"/>
            <p:cNvSpPr/>
            <p:nvPr/>
          </p:nvSpPr>
          <p:spPr>
            <a:xfrm>
              <a:off x="1982862" y="424089"/>
              <a:ext cx="201870" cy="161971"/>
            </a:xfrm>
            <a:custGeom>
              <a:avLst/>
              <a:gdLst/>
              <a:ahLst/>
              <a:cxnLst/>
              <a:rect l="l" t="t" r="r" b="b"/>
              <a:pathLst>
                <a:path w="2889" h="2318" extrusionOk="0">
                  <a:moveTo>
                    <a:pt x="519" y="1"/>
                  </a:moveTo>
                  <a:cubicBezTo>
                    <a:pt x="487" y="1"/>
                    <a:pt x="455" y="17"/>
                    <a:pt x="445" y="55"/>
                  </a:cubicBezTo>
                  <a:cubicBezTo>
                    <a:pt x="269" y="566"/>
                    <a:pt x="108" y="1077"/>
                    <a:pt x="14" y="1615"/>
                  </a:cubicBezTo>
                  <a:cubicBezTo>
                    <a:pt x="0" y="1641"/>
                    <a:pt x="14" y="1681"/>
                    <a:pt x="54" y="1708"/>
                  </a:cubicBezTo>
                  <a:cubicBezTo>
                    <a:pt x="700" y="2058"/>
                    <a:pt x="1440" y="2138"/>
                    <a:pt x="2139" y="2314"/>
                  </a:cubicBezTo>
                  <a:cubicBezTo>
                    <a:pt x="2146" y="2316"/>
                    <a:pt x="2153" y="2317"/>
                    <a:pt x="2161" y="2317"/>
                  </a:cubicBezTo>
                  <a:cubicBezTo>
                    <a:pt x="2196" y="2317"/>
                    <a:pt x="2233" y="2293"/>
                    <a:pt x="2233" y="2260"/>
                  </a:cubicBezTo>
                  <a:cubicBezTo>
                    <a:pt x="2381" y="1762"/>
                    <a:pt x="2408" y="1009"/>
                    <a:pt x="2824" y="659"/>
                  </a:cubicBezTo>
                  <a:cubicBezTo>
                    <a:pt x="2888" y="606"/>
                    <a:pt x="2826" y="519"/>
                    <a:pt x="2763" y="519"/>
                  </a:cubicBezTo>
                  <a:cubicBezTo>
                    <a:pt x="2747" y="519"/>
                    <a:pt x="2731" y="525"/>
                    <a:pt x="2717" y="539"/>
                  </a:cubicBezTo>
                  <a:cubicBezTo>
                    <a:pt x="2280" y="898"/>
                    <a:pt x="2236" y="1626"/>
                    <a:pt x="2104" y="2147"/>
                  </a:cubicBezTo>
                  <a:lnTo>
                    <a:pt x="2104" y="2147"/>
                  </a:lnTo>
                  <a:cubicBezTo>
                    <a:pt x="1576" y="2023"/>
                    <a:pt x="1026" y="1941"/>
                    <a:pt x="525" y="1749"/>
                  </a:cubicBezTo>
                  <a:cubicBezTo>
                    <a:pt x="364" y="1695"/>
                    <a:pt x="189" y="1668"/>
                    <a:pt x="189" y="1493"/>
                  </a:cubicBezTo>
                  <a:cubicBezTo>
                    <a:pt x="189" y="1346"/>
                    <a:pt x="269" y="1184"/>
                    <a:pt x="296" y="1050"/>
                  </a:cubicBezTo>
                  <a:cubicBezTo>
                    <a:pt x="391" y="727"/>
                    <a:pt x="498" y="417"/>
                    <a:pt x="592" y="94"/>
                  </a:cubicBezTo>
                  <a:cubicBezTo>
                    <a:pt x="617" y="38"/>
                    <a:pt x="568" y="1"/>
                    <a:pt x="519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5" name="Google Shape;11815;p29"/>
            <p:cNvSpPr/>
            <p:nvPr/>
          </p:nvSpPr>
          <p:spPr>
            <a:xfrm>
              <a:off x="3367015" y="575369"/>
              <a:ext cx="174828" cy="132903"/>
            </a:xfrm>
            <a:custGeom>
              <a:avLst/>
              <a:gdLst/>
              <a:ahLst/>
              <a:cxnLst/>
              <a:rect l="l" t="t" r="r" b="b"/>
              <a:pathLst>
                <a:path w="2502" h="1902" extrusionOk="0">
                  <a:moveTo>
                    <a:pt x="81" y="0"/>
                  </a:moveTo>
                  <a:cubicBezTo>
                    <a:pt x="41" y="0"/>
                    <a:pt x="0" y="27"/>
                    <a:pt x="0" y="81"/>
                  </a:cubicBezTo>
                  <a:cubicBezTo>
                    <a:pt x="0" y="660"/>
                    <a:pt x="0" y="1251"/>
                    <a:pt x="94" y="1829"/>
                  </a:cubicBezTo>
                  <a:cubicBezTo>
                    <a:pt x="94" y="1856"/>
                    <a:pt x="135" y="1883"/>
                    <a:pt x="175" y="1883"/>
                  </a:cubicBezTo>
                  <a:cubicBezTo>
                    <a:pt x="537" y="1883"/>
                    <a:pt x="902" y="1902"/>
                    <a:pt x="1266" y="1902"/>
                  </a:cubicBezTo>
                  <a:cubicBezTo>
                    <a:pt x="1659" y="1902"/>
                    <a:pt x="2050" y="1880"/>
                    <a:pt x="2434" y="1789"/>
                  </a:cubicBezTo>
                  <a:cubicBezTo>
                    <a:pt x="2475" y="1789"/>
                    <a:pt x="2502" y="1749"/>
                    <a:pt x="2502" y="1722"/>
                  </a:cubicBezTo>
                  <a:cubicBezTo>
                    <a:pt x="2488" y="1171"/>
                    <a:pt x="2340" y="633"/>
                    <a:pt x="2326" y="81"/>
                  </a:cubicBezTo>
                  <a:cubicBezTo>
                    <a:pt x="2326" y="27"/>
                    <a:pt x="2286" y="0"/>
                    <a:pt x="2246" y="0"/>
                  </a:cubicBezTo>
                  <a:cubicBezTo>
                    <a:pt x="2205" y="0"/>
                    <a:pt x="2165" y="27"/>
                    <a:pt x="2165" y="81"/>
                  </a:cubicBezTo>
                  <a:cubicBezTo>
                    <a:pt x="2179" y="525"/>
                    <a:pt x="2286" y="956"/>
                    <a:pt x="2326" y="1399"/>
                  </a:cubicBezTo>
                  <a:cubicBezTo>
                    <a:pt x="2353" y="1709"/>
                    <a:pt x="2260" y="1682"/>
                    <a:pt x="1950" y="1722"/>
                  </a:cubicBezTo>
                  <a:cubicBezTo>
                    <a:pt x="1735" y="1736"/>
                    <a:pt x="1519" y="1749"/>
                    <a:pt x="1291" y="1749"/>
                  </a:cubicBezTo>
                  <a:cubicBezTo>
                    <a:pt x="1089" y="1749"/>
                    <a:pt x="888" y="1736"/>
                    <a:pt x="686" y="1736"/>
                  </a:cubicBezTo>
                  <a:cubicBezTo>
                    <a:pt x="640" y="1736"/>
                    <a:pt x="584" y="1739"/>
                    <a:pt x="530" y="1739"/>
                  </a:cubicBezTo>
                  <a:cubicBezTo>
                    <a:pt x="473" y="1739"/>
                    <a:pt x="418" y="1735"/>
                    <a:pt x="377" y="1722"/>
                  </a:cubicBezTo>
                  <a:cubicBezTo>
                    <a:pt x="352" y="1734"/>
                    <a:pt x="330" y="1741"/>
                    <a:pt x="313" y="1741"/>
                  </a:cubicBezTo>
                  <a:cubicBezTo>
                    <a:pt x="273" y="1741"/>
                    <a:pt x="251" y="1710"/>
                    <a:pt x="242" y="1655"/>
                  </a:cubicBezTo>
                  <a:cubicBezTo>
                    <a:pt x="216" y="1601"/>
                    <a:pt x="202" y="1547"/>
                    <a:pt x="202" y="1480"/>
                  </a:cubicBezTo>
                  <a:cubicBezTo>
                    <a:pt x="135" y="1022"/>
                    <a:pt x="162" y="538"/>
                    <a:pt x="162" y="81"/>
                  </a:cubicBezTo>
                  <a:cubicBezTo>
                    <a:pt x="162" y="27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6" name="Google Shape;11816;p29"/>
            <p:cNvSpPr/>
            <p:nvPr/>
          </p:nvSpPr>
          <p:spPr>
            <a:xfrm>
              <a:off x="2726192" y="429749"/>
              <a:ext cx="186986" cy="132274"/>
            </a:xfrm>
            <a:custGeom>
              <a:avLst/>
              <a:gdLst/>
              <a:ahLst/>
              <a:cxnLst/>
              <a:rect l="l" t="t" r="r" b="b"/>
              <a:pathLst>
                <a:path w="2676" h="1893" extrusionOk="0">
                  <a:moveTo>
                    <a:pt x="94" y="0"/>
                  </a:moveTo>
                  <a:cubicBezTo>
                    <a:pt x="27" y="0"/>
                    <a:pt x="0" y="54"/>
                    <a:pt x="13" y="108"/>
                  </a:cubicBezTo>
                  <a:cubicBezTo>
                    <a:pt x="94" y="619"/>
                    <a:pt x="108" y="1143"/>
                    <a:pt x="188" y="1668"/>
                  </a:cubicBezTo>
                  <a:cubicBezTo>
                    <a:pt x="193" y="1704"/>
                    <a:pt x="219" y="1721"/>
                    <a:pt x="247" y="1721"/>
                  </a:cubicBezTo>
                  <a:cubicBezTo>
                    <a:pt x="292" y="1721"/>
                    <a:pt x="344" y="1680"/>
                    <a:pt x="336" y="1614"/>
                  </a:cubicBezTo>
                  <a:cubicBezTo>
                    <a:pt x="260" y="1135"/>
                    <a:pt x="244" y="643"/>
                    <a:pt x="176" y="162"/>
                  </a:cubicBezTo>
                  <a:lnTo>
                    <a:pt x="176" y="162"/>
                  </a:lnTo>
                  <a:cubicBezTo>
                    <a:pt x="955" y="167"/>
                    <a:pt x="1734" y="238"/>
                    <a:pt x="2514" y="242"/>
                  </a:cubicBezTo>
                  <a:lnTo>
                    <a:pt x="2514" y="242"/>
                  </a:lnTo>
                  <a:cubicBezTo>
                    <a:pt x="2507" y="758"/>
                    <a:pt x="2430" y="1273"/>
                    <a:pt x="2353" y="1788"/>
                  </a:cubicBezTo>
                  <a:cubicBezTo>
                    <a:pt x="2337" y="1852"/>
                    <a:pt x="2387" y="1892"/>
                    <a:pt x="2433" y="1892"/>
                  </a:cubicBezTo>
                  <a:cubicBezTo>
                    <a:pt x="2465" y="1892"/>
                    <a:pt x="2496" y="1873"/>
                    <a:pt x="2501" y="1829"/>
                  </a:cubicBezTo>
                  <a:cubicBezTo>
                    <a:pt x="2595" y="1277"/>
                    <a:pt x="2663" y="727"/>
                    <a:pt x="2676" y="175"/>
                  </a:cubicBezTo>
                  <a:cubicBezTo>
                    <a:pt x="2676" y="121"/>
                    <a:pt x="2636" y="94"/>
                    <a:pt x="2595" y="94"/>
                  </a:cubicBezTo>
                  <a:cubicBezTo>
                    <a:pt x="1761" y="81"/>
                    <a:pt x="927" y="13"/>
                    <a:pt x="94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7" name="Google Shape;11817;p29"/>
            <p:cNvSpPr/>
            <p:nvPr/>
          </p:nvSpPr>
          <p:spPr>
            <a:xfrm>
              <a:off x="3909315" y="496480"/>
              <a:ext cx="194463" cy="142406"/>
            </a:xfrm>
            <a:custGeom>
              <a:avLst/>
              <a:gdLst/>
              <a:ahLst/>
              <a:cxnLst/>
              <a:rect l="l" t="t" r="r" b="b"/>
              <a:pathLst>
                <a:path w="2783" h="2038" extrusionOk="0">
                  <a:moveTo>
                    <a:pt x="2179" y="1"/>
                  </a:moveTo>
                  <a:cubicBezTo>
                    <a:pt x="2131" y="1"/>
                    <a:pt x="2085" y="41"/>
                    <a:pt x="2110" y="107"/>
                  </a:cubicBezTo>
                  <a:cubicBezTo>
                    <a:pt x="2302" y="583"/>
                    <a:pt x="2495" y="1082"/>
                    <a:pt x="2606" y="1583"/>
                  </a:cubicBezTo>
                  <a:lnTo>
                    <a:pt x="2606" y="1583"/>
                  </a:lnTo>
                  <a:cubicBezTo>
                    <a:pt x="2277" y="1698"/>
                    <a:pt x="1835" y="1881"/>
                    <a:pt x="1451" y="1881"/>
                  </a:cubicBezTo>
                  <a:cubicBezTo>
                    <a:pt x="1316" y="1881"/>
                    <a:pt x="1187" y="1859"/>
                    <a:pt x="1074" y="1802"/>
                  </a:cubicBezTo>
                  <a:cubicBezTo>
                    <a:pt x="658" y="1587"/>
                    <a:pt x="416" y="1009"/>
                    <a:pt x="174" y="645"/>
                  </a:cubicBezTo>
                  <a:cubicBezTo>
                    <a:pt x="158" y="622"/>
                    <a:pt x="135" y="612"/>
                    <a:pt x="112" y="612"/>
                  </a:cubicBezTo>
                  <a:cubicBezTo>
                    <a:pt x="57" y="612"/>
                    <a:pt x="1" y="669"/>
                    <a:pt x="39" y="726"/>
                  </a:cubicBezTo>
                  <a:cubicBezTo>
                    <a:pt x="308" y="1116"/>
                    <a:pt x="563" y="1735"/>
                    <a:pt x="1020" y="1950"/>
                  </a:cubicBezTo>
                  <a:cubicBezTo>
                    <a:pt x="1151" y="2012"/>
                    <a:pt x="1296" y="2037"/>
                    <a:pt x="1446" y="2037"/>
                  </a:cubicBezTo>
                  <a:cubicBezTo>
                    <a:pt x="1882" y="2037"/>
                    <a:pt x="2369" y="1828"/>
                    <a:pt x="2729" y="1708"/>
                  </a:cubicBezTo>
                  <a:cubicBezTo>
                    <a:pt x="2768" y="1694"/>
                    <a:pt x="2782" y="1654"/>
                    <a:pt x="2782" y="1613"/>
                  </a:cubicBezTo>
                  <a:cubicBezTo>
                    <a:pt x="2661" y="1076"/>
                    <a:pt x="2460" y="565"/>
                    <a:pt x="2257" y="54"/>
                  </a:cubicBezTo>
                  <a:cubicBezTo>
                    <a:pt x="2242" y="17"/>
                    <a:pt x="2210" y="1"/>
                    <a:pt x="2179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8" name="Google Shape;11818;p29"/>
            <p:cNvSpPr/>
            <p:nvPr/>
          </p:nvSpPr>
          <p:spPr>
            <a:xfrm>
              <a:off x="4871353" y="411861"/>
              <a:ext cx="182235" cy="162670"/>
            </a:xfrm>
            <a:custGeom>
              <a:avLst/>
              <a:gdLst/>
              <a:ahLst/>
              <a:cxnLst/>
              <a:rect l="l" t="t" r="r" b="b"/>
              <a:pathLst>
                <a:path w="2608" h="2328" extrusionOk="0">
                  <a:moveTo>
                    <a:pt x="509" y="1"/>
                  </a:moveTo>
                  <a:cubicBezTo>
                    <a:pt x="479" y="1"/>
                    <a:pt x="450" y="17"/>
                    <a:pt x="445" y="54"/>
                  </a:cubicBezTo>
                  <a:cubicBezTo>
                    <a:pt x="350" y="700"/>
                    <a:pt x="122" y="1318"/>
                    <a:pt x="15" y="1964"/>
                  </a:cubicBezTo>
                  <a:cubicBezTo>
                    <a:pt x="1" y="2018"/>
                    <a:pt x="41" y="2058"/>
                    <a:pt x="95" y="2058"/>
                  </a:cubicBezTo>
                  <a:cubicBezTo>
                    <a:pt x="727" y="2071"/>
                    <a:pt x="1359" y="2233"/>
                    <a:pt x="1991" y="2327"/>
                  </a:cubicBezTo>
                  <a:cubicBezTo>
                    <a:pt x="2018" y="2327"/>
                    <a:pt x="2059" y="2301"/>
                    <a:pt x="2072" y="2260"/>
                  </a:cubicBezTo>
                  <a:cubicBezTo>
                    <a:pt x="2166" y="1614"/>
                    <a:pt x="2354" y="969"/>
                    <a:pt x="2583" y="364"/>
                  </a:cubicBezTo>
                  <a:cubicBezTo>
                    <a:pt x="2607" y="307"/>
                    <a:pt x="2563" y="270"/>
                    <a:pt x="2515" y="270"/>
                  </a:cubicBezTo>
                  <a:cubicBezTo>
                    <a:pt x="2484" y="270"/>
                    <a:pt x="2451" y="286"/>
                    <a:pt x="2435" y="323"/>
                  </a:cubicBezTo>
                  <a:cubicBezTo>
                    <a:pt x="2233" y="848"/>
                    <a:pt x="2072" y="1399"/>
                    <a:pt x="1964" y="1964"/>
                  </a:cubicBezTo>
                  <a:cubicBezTo>
                    <a:pt x="1951" y="1991"/>
                    <a:pt x="1951" y="2112"/>
                    <a:pt x="1924" y="2139"/>
                  </a:cubicBezTo>
                  <a:cubicBezTo>
                    <a:pt x="1915" y="2148"/>
                    <a:pt x="1896" y="2152"/>
                    <a:pt x="1872" y="2152"/>
                  </a:cubicBezTo>
                  <a:cubicBezTo>
                    <a:pt x="1790" y="2152"/>
                    <a:pt x="1643" y="2109"/>
                    <a:pt x="1601" y="2098"/>
                  </a:cubicBezTo>
                  <a:cubicBezTo>
                    <a:pt x="1426" y="2071"/>
                    <a:pt x="1252" y="2044"/>
                    <a:pt x="1090" y="2018"/>
                  </a:cubicBezTo>
                  <a:cubicBezTo>
                    <a:pt x="782" y="1956"/>
                    <a:pt x="485" y="1917"/>
                    <a:pt x="178" y="1911"/>
                  </a:cubicBezTo>
                  <a:lnTo>
                    <a:pt x="178" y="1911"/>
                  </a:lnTo>
                  <a:cubicBezTo>
                    <a:pt x="291" y="1299"/>
                    <a:pt x="503" y="709"/>
                    <a:pt x="592" y="95"/>
                  </a:cubicBezTo>
                  <a:cubicBezTo>
                    <a:pt x="609" y="38"/>
                    <a:pt x="556" y="1"/>
                    <a:pt x="509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9" name="Google Shape;11819;p29"/>
            <p:cNvSpPr/>
            <p:nvPr/>
          </p:nvSpPr>
          <p:spPr>
            <a:xfrm>
              <a:off x="5543271" y="550912"/>
              <a:ext cx="156940" cy="125985"/>
            </a:xfrm>
            <a:custGeom>
              <a:avLst/>
              <a:gdLst/>
              <a:ahLst/>
              <a:cxnLst/>
              <a:rect l="l" t="t" r="r" b="b"/>
              <a:pathLst>
                <a:path w="2246" h="1803" extrusionOk="0">
                  <a:moveTo>
                    <a:pt x="74" y="1"/>
                  </a:moveTo>
                  <a:cubicBezTo>
                    <a:pt x="37" y="1"/>
                    <a:pt x="0" y="28"/>
                    <a:pt x="0" y="81"/>
                  </a:cubicBezTo>
                  <a:cubicBezTo>
                    <a:pt x="0" y="633"/>
                    <a:pt x="13" y="1184"/>
                    <a:pt x="81" y="1749"/>
                  </a:cubicBezTo>
                  <a:cubicBezTo>
                    <a:pt x="94" y="1776"/>
                    <a:pt x="135" y="1803"/>
                    <a:pt x="162" y="1803"/>
                  </a:cubicBezTo>
                  <a:cubicBezTo>
                    <a:pt x="820" y="1709"/>
                    <a:pt x="1492" y="1709"/>
                    <a:pt x="2152" y="1709"/>
                  </a:cubicBezTo>
                  <a:cubicBezTo>
                    <a:pt x="2206" y="1709"/>
                    <a:pt x="2245" y="1668"/>
                    <a:pt x="2233" y="1614"/>
                  </a:cubicBezTo>
                  <a:cubicBezTo>
                    <a:pt x="2071" y="1117"/>
                    <a:pt x="2057" y="606"/>
                    <a:pt x="2057" y="81"/>
                  </a:cubicBezTo>
                  <a:cubicBezTo>
                    <a:pt x="2057" y="28"/>
                    <a:pt x="2017" y="1"/>
                    <a:pt x="1977" y="1"/>
                  </a:cubicBezTo>
                  <a:cubicBezTo>
                    <a:pt x="1936" y="1"/>
                    <a:pt x="1896" y="28"/>
                    <a:pt x="1896" y="81"/>
                  </a:cubicBezTo>
                  <a:cubicBezTo>
                    <a:pt x="1896" y="586"/>
                    <a:pt x="1908" y="1079"/>
                    <a:pt x="2043" y="1561"/>
                  </a:cubicBezTo>
                  <a:lnTo>
                    <a:pt x="1184" y="1561"/>
                  </a:lnTo>
                  <a:cubicBezTo>
                    <a:pt x="1062" y="1575"/>
                    <a:pt x="942" y="1575"/>
                    <a:pt x="834" y="1575"/>
                  </a:cubicBezTo>
                  <a:cubicBezTo>
                    <a:pt x="726" y="1585"/>
                    <a:pt x="583" y="1622"/>
                    <a:pt x="461" y="1622"/>
                  </a:cubicBezTo>
                  <a:cubicBezTo>
                    <a:pt x="431" y="1622"/>
                    <a:pt x="403" y="1620"/>
                    <a:pt x="377" y="1614"/>
                  </a:cubicBezTo>
                  <a:cubicBezTo>
                    <a:pt x="349" y="1628"/>
                    <a:pt x="325" y="1635"/>
                    <a:pt x="304" y="1635"/>
                  </a:cubicBezTo>
                  <a:cubicBezTo>
                    <a:pt x="245" y="1635"/>
                    <a:pt x="215" y="1580"/>
                    <a:pt x="215" y="1480"/>
                  </a:cubicBezTo>
                  <a:cubicBezTo>
                    <a:pt x="201" y="1413"/>
                    <a:pt x="189" y="1333"/>
                    <a:pt x="189" y="1252"/>
                  </a:cubicBezTo>
                  <a:cubicBezTo>
                    <a:pt x="175" y="1144"/>
                    <a:pt x="175" y="1037"/>
                    <a:pt x="162" y="929"/>
                  </a:cubicBezTo>
                  <a:cubicBezTo>
                    <a:pt x="148" y="646"/>
                    <a:pt x="148" y="364"/>
                    <a:pt x="148" y="81"/>
                  </a:cubicBezTo>
                  <a:cubicBezTo>
                    <a:pt x="148" y="28"/>
                    <a:pt x="111" y="1"/>
                    <a:pt x="74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0" name="Google Shape;11820;p29"/>
            <p:cNvSpPr/>
            <p:nvPr/>
          </p:nvSpPr>
          <p:spPr>
            <a:xfrm>
              <a:off x="6158659" y="411861"/>
              <a:ext cx="187126" cy="156032"/>
            </a:xfrm>
            <a:custGeom>
              <a:avLst/>
              <a:gdLst/>
              <a:ahLst/>
              <a:cxnLst/>
              <a:rect l="l" t="t" r="r" b="b"/>
              <a:pathLst>
                <a:path w="2678" h="2233" extrusionOk="0">
                  <a:moveTo>
                    <a:pt x="2597" y="0"/>
                  </a:moveTo>
                  <a:cubicBezTo>
                    <a:pt x="1763" y="81"/>
                    <a:pt x="929" y="176"/>
                    <a:pt x="96" y="176"/>
                  </a:cubicBezTo>
                  <a:cubicBezTo>
                    <a:pt x="28" y="176"/>
                    <a:pt x="1" y="230"/>
                    <a:pt x="15" y="269"/>
                  </a:cubicBezTo>
                  <a:cubicBezTo>
                    <a:pt x="109" y="929"/>
                    <a:pt x="284" y="1560"/>
                    <a:pt x="526" y="2179"/>
                  </a:cubicBezTo>
                  <a:cubicBezTo>
                    <a:pt x="542" y="2217"/>
                    <a:pt x="577" y="2233"/>
                    <a:pt x="611" y="2233"/>
                  </a:cubicBezTo>
                  <a:cubicBezTo>
                    <a:pt x="662" y="2233"/>
                    <a:pt x="711" y="2196"/>
                    <a:pt x="687" y="2139"/>
                  </a:cubicBezTo>
                  <a:cubicBezTo>
                    <a:pt x="445" y="1554"/>
                    <a:pt x="276" y="956"/>
                    <a:pt x="178" y="336"/>
                  </a:cubicBezTo>
                  <a:lnTo>
                    <a:pt x="178" y="336"/>
                  </a:lnTo>
                  <a:cubicBezTo>
                    <a:pt x="958" y="318"/>
                    <a:pt x="1737" y="245"/>
                    <a:pt x="2516" y="170"/>
                  </a:cubicBezTo>
                  <a:lnTo>
                    <a:pt x="2516" y="170"/>
                  </a:lnTo>
                  <a:lnTo>
                    <a:pt x="2516" y="2152"/>
                  </a:lnTo>
                  <a:cubicBezTo>
                    <a:pt x="2516" y="2206"/>
                    <a:pt x="2557" y="2233"/>
                    <a:pt x="2597" y="2233"/>
                  </a:cubicBezTo>
                  <a:cubicBezTo>
                    <a:pt x="2637" y="2233"/>
                    <a:pt x="2678" y="2206"/>
                    <a:pt x="2678" y="2152"/>
                  </a:cubicBezTo>
                  <a:lnTo>
                    <a:pt x="2678" y="81"/>
                  </a:lnTo>
                  <a:cubicBezTo>
                    <a:pt x="2678" y="41"/>
                    <a:pt x="2637" y="0"/>
                    <a:pt x="2597" y="0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1" name="Google Shape;11821;p29"/>
            <p:cNvSpPr/>
            <p:nvPr/>
          </p:nvSpPr>
          <p:spPr>
            <a:xfrm>
              <a:off x="6695369" y="533094"/>
              <a:ext cx="207599" cy="149463"/>
            </a:xfrm>
            <a:custGeom>
              <a:avLst/>
              <a:gdLst/>
              <a:ahLst/>
              <a:cxnLst/>
              <a:rect l="l" t="t" r="r" b="b"/>
              <a:pathLst>
                <a:path w="2971" h="2139" extrusionOk="0">
                  <a:moveTo>
                    <a:pt x="2610" y="1"/>
                  </a:moveTo>
                  <a:cubicBezTo>
                    <a:pt x="2571" y="1"/>
                    <a:pt x="2534" y="28"/>
                    <a:pt x="2540" y="81"/>
                  </a:cubicBezTo>
                  <a:cubicBezTo>
                    <a:pt x="2554" y="471"/>
                    <a:pt x="2716" y="847"/>
                    <a:pt x="2742" y="1238"/>
                  </a:cubicBezTo>
                  <a:cubicBezTo>
                    <a:pt x="2755" y="1412"/>
                    <a:pt x="2809" y="1627"/>
                    <a:pt x="2635" y="1708"/>
                  </a:cubicBezTo>
                  <a:cubicBezTo>
                    <a:pt x="2474" y="1789"/>
                    <a:pt x="2244" y="1803"/>
                    <a:pt x="2070" y="1843"/>
                  </a:cubicBezTo>
                  <a:cubicBezTo>
                    <a:pt x="1828" y="1883"/>
                    <a:pt x="1599" y="1910"/>
                    <a:pt x="1357" y="1937"/>
                  </a:cubicBezTo>
                  <a:cubicBezTo>
                    <a:pt x="1232" y="1947"/>
                    <a:pt x="1067" y="1990"/>
                    <a:pt x="931" y="1990"/>
                  </a:cubicBezTo>
                  <a:cubicBezTo>
                    <a:pt x="890" y="1990"/>
                    <a:pt x="853" y="1986"/>
                    <a:pt x="819" y="1977"/>
                  </a:cubicBezTo>
                  <a:cubicBezTo>
                    <a:pt x="807" y="1975"/>
                    <a:pt x="797" y="1974"/>
                    <a:pt x="790" y="1974"/>
                  </a:cubicBezTo>
                  <a:cubicBezTo>
                    <a:pt x="766" y="1974"/>
                    <a:pt x="765" y="1982"/>
                    <a:pt x="764" y="1982"/>
                  </a:cubicBezTo>
                  <a:cubicBezTo>
                    <a:pt x="763" y="1982"/>
                    <a:pt x="762" y="1978"/>
                    <a:pt x="752" y="1964"/>
                  </a:cubicBezTo>
                  <a:cubicBezTo>
                    <a:pt x="738" y="1937"/>
                    <a:pt x="711" y="1776"/>
                    <a:pt x="698" y="1735"/>
                  </a:cubicBezTo>
                  <a:cubicBezTo>
                    <a:pt x="658" y="1561"/>
                    <a:pt x="618" y="1399"/>
                    <a:pt x="564" y="1238"/>
                  </a:cubicBezTo>
                  <a:cubicBezTo>
                    <a:pt x="469" y="928"/>
                    <a:pt x="349" y="646"/>
                    <a:pt x="173" y="377"/>
                  </a:cubicBezTo>
                  <a:cubicBezTo>
                    <a:pt x="158" y="354"/>
                    <a:pt x="135" y="344"/>
                    <a:pt x="112" y="344"/>
                  </a:cubicBezTo>
                  <a:cubicBezTo>
                    <a:pt x="57" y="344"/>
                    <a:pt x="1" y="401"/>
                    <a:pt x="39" y="458"/>
                  </a:cubicBezTo>
                  <a:cubicBezTo>
                    <a:pt x="362" y="955"/>
                    <a:pt x="483" y="1520"/>
                    <a:pt x="631" y="2085"/>
                  </a:cubicBezTo>
                  <a:cubicBezTo>
                    <a:pt x="645" y="2111"/>
                    <a:pt x="672" y="2138"/>
                    <a:pt x="711" y="2138"/>
                  </a:cubicBezTo>
                  <a:cubicBezTo>
                    <a:pt x="1034" y="2138"/>
                    <a:pt x="1371" y="2099"/>
                    <a:pt x="1694" y="2058"/>
                  </a:cubicBezTo>
                  <a:cubicBezTo>
                    <a:pt x="2029" y="2004"/>
                    <a:pt x="2420" y="1991"/>
                    <a:pt x="2729" y="1843"/>
                  </a:cubicBezTo>
                  <a:cubicBezTo>
                    <a:pt x="2971" y="1722"/>
                    <a:pt x="2917" y="1399"/>
                    <a:pt x="2890" y="1170"/>
                  </a:cubicBezTo>
                  <a:cubicBezTo>
                    <a:pt x="2850" y="794"/>
                    <a:pt x="2716" y="444"/>
                    <a:pt x="2689" y="81"/>
                  </a:cubicBezTo>
                  <a:cubicBezTo>
                    <a:pt x="2689" y="28"/>
                    <a:pt x="2648" y="1"/>
                    <a:pt x="2610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2" name="Google Shape;11822;p29"/>
            <p:cNvSpPr/>
            <p:nvPr/>
          </p:nvSpPr>
          <p:spPr>
            <a:xfrm>
              <a:off x="7251713" y="375107"/>
              <a:ext cx="182235" cy="174758"/>
            </a:xfrm>
            <a:custGeom>
              <a:avLst/>
              <a:gdLst/>
              <a:ahLst/>
              <a:cxnLst/>
              <a:rect l="l" t="t" r="r" b="b"/>
              <a:pathLst>
                <a:path w="2608" h="2501" extrusionOk="0">
                  <a:moveTo>
                    <a:pt x="1837" y="1"/>
                  </a:moveTo>
                  <a:cubicBezTo>
                    <a:pt x="1787" y="1"/>
                    <a:pt x="1732" y="59"/>
                    <a:pt x="1759" y="123"/>
                  </a:cubicBezTo>
                  <a:cubicBezTo>
                    <a:pt x="1963" y="594"/>
                    <a:pt x="2142" y="1088"/>
                    <a:pt x="2411" y="1527"/>
                  </a:cubicBezTo>
                  <a:lnTo>
                    <a:pt x="2411" y="1527"/>
                  </a:lnTo>
                  <a:cubicBezTo>
                    <a:pt x="1847" y="1777"/>
                    <a:pt x="1304" y="2069"/>
                    <a:pt x="752" y="2319"/>
                  </a:cubicBezTo>
                  <a:lnTo>
                    <a:pt x="752" y="2319"/>
                  </a:lnTo>
                  <a:cubicBezTo>
                    <a:pt x="579" y="1822"/>
                    <a:pt x="351" y="1348"/>
                    <a:pt x="173" y="849"/>
                  </a:cubicBezTo>
                  <a:cubicBezTo>
                    <a:pt x="162" y="812"/>
                    <a:pt x="130" y="796"/>
                    <a:pt x="98" y="796"/>
                  </a:cubicBezTo>
                  <a:cubicBezTo>
                    <a:pt x="49" y="796"/>
                    <a:pt x="0" y="833"/>
                    <a:pt x="25" y="890"/>
                  </a:cubicBezTo>
                  <a:cubicBezTo>
                    <a:pt x="199" y="1414"/>
                    <a:pt x="441" y="1912"/>
                    <a:pt x="630" y="2450"/>
                  </a:cubicBezTo>
                  <a:cubicBezTo>
                    <a:pt x="640" y="2479"/>
                    <a:pt x="671" y="2501"/>
                    <a:pt x="707" y="2501"/>
                  </a:cubicBezTo>
                  <a:cubicBezTo>
                    <a:pt x="721" y="2501"/>
                    <a:pt x="736" y="2497"/>
                    <a:pt x="751" y="2490"/>
                  </a:cubicBezTo>
                  <a:cubicBezTo>
                    <a:pt x="1356" y="2221"/>
                    <a:pt x="1948" y="1898"/>
                    <a:pt x="2566" y="1629"/>
                  </a:cubicBezTo>
                  <a:cubicBezTo>
                    <a:pt x="2593" y="1602"/>
                    <a:pt x="2607" y="1548"/>
                    <a:pt x="2593" y="1522"/>
                  </a:cubicBezTo>
                  <a:cubicBezTo>
                    <a:pt x="2297" y="1064"/>
                    <a:pt x="2109" y="540"/>
                    <a:pt x="1894" y="42"/>
                  </a:cubicBezTo>
                  <a:cubicBezTo>
                    <a:pt x="1881" y="13"/>
                    <a:pt x="1859" y="1"/>
                    <a:pt x="1837" y="1"/>
                  </a:cubicBezTo>
                  <a:close/>
                </a:path>
              </a:pathLst>
            </a:custGeom>
            <a:solidFill>
              <a:srgbClr val="146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9">
  <p:cSld name="CUSTOM_19">
    <p:bg>
      <p:bgPr>
        <a:solidFill>
          <a:srgbClr val="F7F2ED">
            <a:alpha val="86730"/>
          </a:srgbClr>
        </a:solidFill>
        <a:effectLst/>
      </p:bgPr>
    </p:bg>
    <p:spTree>
      <p:nvGrpSpPr>
        <p:cNvPr id="1" name="Shape 1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3" name="Google Shape;12003;p31"/>
          <p:cNvSpPr/>
          <p:nvPr/>
        </p:nvSpPr>
        <p:spPr>
          <a:xfrm>
            <a:off x="0" y="6420937"/>
            <a:ext cx="9144012" cy="447266"/>
          </a:xfrm>
          <a:custGeom>
            <a:avLst/>
            <a:gdLst/>
            <a:ahLst/>
            <a:cxnLst/>
            <a:rect l="l" t="t" r="r" b="b"/>
            <a:pathLst>
              <a:path w="47860" h="2341" extrusionOk="0">
                <a:moveTo>
                  <a:pt x="47859" y="1"/>
                </a:moveTo>
                <a:cubicBezTo>
                  <a:pt x="47859" y="452"/>
                  <a:pt x="43258" y="664"/>
                  <a:pt x="42776" y="693"/>
                </a:cubicBezTo>
                <a:cubicBezTo>
                  <a:pt x="42404" y="714"/>
                  <a:pt x="42033" y="724"/>
                  <a:pt x="41662" y="724"/>
                </a:cubicBezTo>
                <a:cubicBezTo>
                  <a:pt x="40252" y="724"/>
                  <a:pt x="38854" y="579"/>
                  <a:pt x="37461" y="332"/>
                </a:cubicBezTo>
                <a:cubicBezTo>
                  <a:pt x="36223" y="109"/>
                  <a:pt x="34968" y="6"/>
                  <a:pt x="33711" y="6"/>
                </a:cubicBezTo>
                <a:cubicBezTo>
                  <a:pt x="31450" y="6"/>
                  <a:pt x="29182" y="340"/>
                  <a:pt x="26993" y="914"/>
                </a:cubicBezTo>
                <a:cubicBezTo>
                  <a:pt x="26697" y="992"/>
                  <a:pt x="26396" y="1021"/>
                  <a:pt x="26093" y="1021"/>
                </a:cubicBezTo>
                <a:cubicBezTo>
                  <a:pt x="25419" y="1021"/>
                  <a:pt x="24735" y="880"/>
                  <a:pt x="24070" y="824"/>
                </a:cubicBezTo>
                <a:cubicBezTo>
                  <a:pt x="22825" y="713"/>
                  <a:pt x="21568" y="633"/>
                  <a:pt x="20313" y="603"/>
                </a:cubicBezTo>
                <a:cubicBezTo>
                  <a:pt x="19589" y="580"/>
                  <a:pt x="18867" y="568"/>
                  <a:pt x="18145" y="568"/>
                </a:cubicBezTo>
                <a:cubicBezTo>
                  <a:pt x="16420" y="568"/>
                  <a:pt x="14700" y="634"/>
                  <a:pt x="12979" y="754"/>
                </a:cubicBezTo>
                <a:cubicBezTo>
                  <a:pt x="12554" y="783"/>
                  <a:pt x="12126" y="795"/>
                  <a:pt x="11696" y="795"/>
                </a:cubicBezTo>
                <a:cubicBezTo>
                  <a:pt x="9283" y="795"/>
                  <a:pt x="6812" y="407"/>
                  <a:pt x="4388" y="407"/>
                </a:cubicBezTo>
                <a:cubicBezTo>
                  <a:pt x="2899" y="407"/>
                  <a:pt x="1428" y="554"/>
                  <a:pt x="0" y="1025"/>
                </a:cubicBezTo>
                <a:lnTo>
                  <a:pt x="10" y="2341"/>
                </a:lnTo>
                <a:lnTo>
                  <a:pt x="47859" y="2341"/>
                </a:lnTo>
                <a:lnTo>
                  <a:pt x="47859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4" name="Google Shape;12004;p31"/>
          <p:cNvSpPr/>
          <p:nvPr/>
        </p:nvSpPr>
        <p:spPr>
          <a:xfrm>
            <a:off x="4982582" y="4892403"/>
            <a:ext cx="1363004" cy="1223341"/>
          </a:xfrm>
          <a:custGeom>
            <a:avLst/>
            <a:gdLst/>
            <a:ahLst/>
            <a:cxnLst/>
            <a:rect l="l" t="t" r="r" b="b"/>
            <a:pathLst>
              <a:path w="7134" h="6403" extrusionOk="0">
                <a:moveTo>
                  <a:pt x="5837" y="1"/>
                </a:moveTo>
                <a:cubicBezTo>
                  <a:pt x="5837" y="1"/>
                  <a:pt x="563" y="1206"/>
                  <a:pt x="372" y="2021"/>
                </a:cubicBezTo>
                <a:cubicBezTo>
                  <a:pt x="0" y="3617"/>
                  <a:pt x="10" y="5446"/>
                  <a:pt x="90" y="5466"/>
                </a:cubicBezTo>
                <a:cubicBezTo>
                  <a:pt x="954" y="6139"/>
                  <a:pt x="2052" y="6402"/>
                  <a:pt x="3133" y="6402"/>
                </a:cubicBezTo>
                <a:cubicBezTo>
                  <a:pt x="4844" y="6402"/>
                  <a:pt x="6511" y="5743"/>
                  <a:pt x="7133" y="5004"/>
                </a:cubicBezTo>
                <a:cubicBezTo>
                  <a:pt x="6861" y="2874"/>
                  <a:pt x="6861" y="1759"/>
                  <a:pt x="5837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5" name="Google Shape;12005;p31"/>
          <p:cNvSpPr/>
          <p:nvPr/>
        </p:nvSpPr>
        <p:spPr>
          <a:xfrm>
            <a:off x="4976659" y="5916470"/>
            <a:ext cx="1341988" cy="368359"/>
          </a:xfrm>
          <a:custGeom>
            <a:avLst/>
            <a:gdLst/>
            <a:ahLst/>
            <a:cxnLst/>
            <a:rect l="l" t="t" r="r" b="b"/>
            <a:pathLst>
              <a:path w="7024" h="1928" extrusionOk="0">
                <a:moveTo>
                  <a:pt x="6595" y="0"/>
                </a:moveTo>
                <a:cubicBezTo>
                  <a:pt x="6553" y="0"/>
                  <a:pt x="6511" y="3"/>
                  <a:pt x="6470" y="6"/>
                </a:cubicBezTo>
                <a:cubicBezTo>
                  <a:pt x="4592" y="126"/>
                  <a:pt x="2713" y="257"/>
                  <a:pt x="845" y="387"/>
                </a:cubicBezTo>
                <a:cubicBezTo>
                  <a:pt x="654" y="398"/>
                  <a:pt x="192" y="398"/>
                  <a:pt x="101" y="619"/>
                </a:cubicBezTo>
                <a:cubicBezTo>
                  <a:pt x="1" y="860"/>
                  <a:pt x="282" y="1221"/>
                  <a:pt x="433" y="1352"/>
                </a:cubicBezTo>
                <a:cubicBezTo>
                  <a:pt x="654" y="1523"/>
                  <a:pt x="915" y="1603"/>
                  <a:pt x="1177" y="1673"/>
                </a:cubicBezTo>
                <a:cubicBezTo>
                  <a:pt x="1860" y="1842"/>
                  <a:pt x="2559" y="1927"/>
                  <a:pt x="3257" y="1927"/>
                </a:cubicBezTo>
                <a:cubicBezTo>
                  <a:pt x="3935" y="1927"/>
                  <a:pt x="4613" y="1847"/>
                  <a:pt x="5275" y="1684"/>
                </a:cubicBezTo>
                <a:cubicBezTo>
                  <a:pt x="5586" y="1603"/>
                  <a:pt x="5908" y="1512"/>
                  <a:pt x="6189" y="1352"/>
                </a:cubicBezTo>
                <a:cubicBezTo>
                  <a:pt x="6470" y="1181"/>
                  <a:pt x="6732" y="950"/>
                  <a:pt x="6883" y="648"/>
                </a:cubicBezTo>
                <a:cubicBezTo>
                  <a:pt x="6973" y="478"/>
                  <a:pt x="7023" y="257"/>
                  <a:pt x="6903" y="116"/>
                </a:cubicBezTo>
                <a:cubicBezTo>
                  <a:pt x="6829" y="20"/>
                  <a:pt x="6712" y="0"/>
                  <a:pt x="6595" y="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6" name="Google Shape;12006;p31"/>
          <p:cNvSpPr/>
          <p:nvPr/>
        </p:nvSpPr>
        <p:spPr>
          <a:xfrm>
            <a:off x="5208985" y="6134466"/>
            <a:ext cx="196025" cy="295757"/>
          </a:xfrm>
          <a:custGeom>
            <a:avLst/>
            <a:gdLst/>
            <a:ahLst/>
            <a:cxnLst/>
            <a:rect l="l" t="t" r="r" b="b"/>
            <a:pathLst>
              <a:path w="1026" h="1548" extrusionOk="0">
                <a:moveTo>
                  <a:pt x="91" y="0"/>
                </a:moveTo>
                <a:cubicBezTo>
                  <a:pt x="1" y="0"/>
                  <a:pt x="322" y="1266"/>
                  <a:pt x="653" y="1547"/>
                </a:cubicBezTo>
                <a:lnTo>
                  <a:pt x="1026" y="1547"/>
                </a:lnTo>
                <a:cubicBezTo>
                  <a:pt x="854" y="1255"/>
                  <a:pt x="724" y="784"/>
                  <a:pt x="854" y="331"/>
                </a:cubicBezTo>
                <a:lnTo>
                  <a:pt x="91" y="0"/>
                </a:ln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7" name="Google Shape;12007;p31"/>
          <p:cNvSpPr/>
          <p:nvPr/>
        </p:nvSpPr>
        <p:spPr>
          <a:xfrm>
            <a:off x="5197521" y="6418377"/>
            <a:ext cx="228505" cy="108330"/>
          </a:xfrm>
          <a:custGeom>
            <a:avLst/>
            <a:gdLst/>
            <a:ahLst/>
            <a:cxnLst/>
            <a:rect l="l" t="t" r="r" b="b"/>
            <a:pathLst>
              <a:path w="1196" h="567" extrusionOk="0">
                <a:moveTo>
                  <a:pt x="512" y="1"/>
                </a:moveTo>
                <a:lnTo>
                  <a:pt x="603" y="322"/>
                </a:lnTo>
                <a:cubicBezTo>
                  <a:pt x="603" y="322"/>
                  <a:pt x="412" y="372"/>
                  <a:pt x="372" y="372"/>
                </a:cubicBezTo>
                <a:cubicBezTo>
                  <a:pt x="322" y="372"/>
                  <a:pt x="231" y="322"/>
                  <a:pt x="231" y="232"/>
                </a:cubicBezTo>
                <a:cubicBezTo>
                  <a:pt x="231" y="213"/>
                  <a:pt x="233" y="206"/>
                  <a:pt x="237" y="206"/>
                </a:cubicBezTo>
                <a:cubicBezTo>
                  <a:pt x="251" y="206"/>
                  <a:pt x="289" y="288"/>
                  <a:pt x="345" y="288"/>
                </a:cubicBezTo>
                <a:cubicBezTo>
                  <a:pt x="354" y="288"/>
                  <a:pt x="363" y="286"/>
                  <a:pt x="372" y="282"/>
                </a:cubicBezTo>
                <a:cubicBezTo>
                  <a:pt x="454" y="237"/>
                  <a:pt x="388" y="85"/>
                  <a:pt x="235" y="85"/>
                </a:cubicBezTo>
                <a:cubicBezTo>
                  <a:pt x="218" y="85"/>
                  <a:pt x="200" y="87"/>
                  <a:pt x="181" y="91"/>
                </a:cubicBezTo>
                <a:cubicBezTo>
                  <a:pt x="1" y="142"/>
                  <a:pt x="50" y="423"/>
                  <a:pt x="181" y="513"/>
                </a:cubicBezTo>
                <a:cubicBezTo>
                  <a:pt x="232" y="542"/>
                  <a:pt x="539" y="567"/>
                  <a:pt x="795" y="567"/>
                </a:cubicBezTo>
                <a:cubicBezTo>
                  <a:pt x="990" y="567"/>
                  <a:pt x="1155" y="552"/>
                  <a:pt x="1155" y="513"/>
                </a:cubicBezTo>
                <a:cubicBezTo>
                  <a:pt x="1155" y="423"/>
                  <a:pt x="1196" y="51"/>
                  <a:pt x="1196" y="51"/>
                </a:cubicBezTo>
                <a:lnTo>
                  <a:pt x="512" y="1"/>
                </a:ln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8" name="Google Shape;12008;p31"/>
          <p:cNvSpPr/>
          <p:nvPr/>
        </p:nvSpPr>
        <p:spPr>
          <a:xfrm>
            <a:off x="5986397" y="6074856"/>
            <a:ext cx="224684" cy="293846"/>
          </a:xfrm>
          <a:custGeom>
            <a:avLst/>
            <a:gdLst/>
            <a:ahLst/>
            <a:cxnLst/>
            <a:rect l="l" t="t" r="r" b="b"/>
            <a:pathLst>
              <a:path w="1176" h="1538" extrusionOk="0">
                <a:moveTo>
                  <a:pt x="211" y="0"/>
                </a:moveTo>
                <a:lnTo>
                  <a:pt x="0" y="754"/>
                </a:lnTo>
                <a:cubicBezTo>
                  <a:pt x="382" y="945"/>
                  <a:pt x="683" y="1206"/>
                  <a:pt x="924" y="1538"/>
                </a:cubicBezTo>
                <a:lnTo>
                  <a:pt x="1176" y="1266"/>
                </a:lnTo>
                <a:cubicBezTo>
                  <a:pt x="1065" y="985"/>
                  <a:pt x="211" y="0"/>
                  <a:pt x="211" y="0"/>
                </a:cubicBezTo>
                <a:close/>
              </a:path>
            </a:pathLst>
          </a:custGeom>
          <a:solidFill>
            <a:srgbClr val="940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9" name="Google Shape;12009;p31"/>
          <p:cNvSpPr/>
          <p:nvPr/>
        </p:nvSpPr>
        <p:spPr>
          <a:xfrm>
            <a:off x="6143637" y="6244706"/>
            <a:ext cx="204623" cy="193923"/>
          </a:xfrm>
          <a:custGeom>
            <a:avLst/>
            <a:gdLst/>
            <a:ahLst/>
            <a:cxnLst/>
            <a:rect l="l" t="t" r="r" b="b"/>
            <a:pathLst>
              <a:path w="1071" h="1015" extrusionOk="0">
                <a:moveTo>
                  <a:pt x="828" y="1"/>
                </a:moveTo>
                <a:cubicBezTo>
                  <a:pt x="800" y="1"/>
                  <a:pt x="772" y="8"/>
                  <a:pt x="744" y="26"/>
                </a:cubicBezTo>
                <a:cubicBezTo>
                  <a:pt x="595" y="119"/>
                  <a:pt x="645" y="290"/>
                  <a:pt x="725" y="290"/>
                </a:cubicBezTo>
                <a:cubicBezTo>
                  <a:pt x="732" y="290"/>
                  <a:pt x="738" y="289"/>
                  <a:pt x="744" y="287"/>
                </a:cubicBezTo>
                <a:cubicBezTo>
                  <a:pt x="827" y="254"/>
                  <a:pt x="773" y="139"/>
                  <a:pt x="792" y="139"/>
                </a:cubicBezTo>
                <a:cubicBezTo>
                  <a:pt x="795" y="139"/>
                  <a:pt x="803" y="144"/>
                  <a:pt x="815" y="156"/>
                </a:cubicBezTo>
                <a:cubicBezTo>
                  <a:pt x="875" y="216"/>
                  <a:pt x="845" y="317"/>
                  <a:pt x="815" y="347"/>
                </a:cubicBezTo>
                <a:cubicBezTo>
                  <a:pt x="784" y="388"/>
                  <a:pt x="624" y="488"/>
                  <a:pt x="624" y="488"/>
                </a:cubicBezTo>
                <a:lnTo>
                  <a:pt x="453" y="196"/>
                </a:lnTo>
                <a:lnTo>
                  <a:pt x="1" y="719"/>
                </a:lnTo>
                <a:cubicBezTo>
                  <a:pt x="1" y="719"/>
                  <a:pt x="302" y="950"/>
                  <a:pt x="373" y="1010"/>
                </a:cubicBezTo>
                <a:cubicBezTo>
                  <a:pt x="376" y="1013"/>
                  <a:pt x="379" y="1014"/>
                  <a:pt x="384" y="1014"/>
                </a:cubicBezTo>
                <a:cubicBezTo>
                  <a:pt x="484" y="1014"/>
                  <a:pt x="1026" y="413"/>
                  <a:pt x="1046" y="317"/>
                </a:cubicBezTo>
                <a:cubicBezTo>
                  <a:pt x="1071" y="176"/>
                  <a:pt x="958" y="1"/>
                  <a:pt x="828" y="1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0" name="Google Shape;12010;p31"/>
          <p:cNvSpPr/>
          <p:nvPr/>
        </p:nvSpPr>
        <p:spPr>
          <a:xfrm>
            <a:off x="6546768" y="5337757"/>
            <a:ext cx="148070" cy="121895"/>
          </a:xfrm>
          <a:custGeom>
            <a:avLst/>
            <a:gdLst/>
            <a:ahLst/>
            <a:cxnLst/>
            <a:rect l="l" t="t" r="r" b="b"/>
            <a:pathLst>
              <a:path w="775" h="638" extrusionOk="0">
                <a:moveTo>
                  <a:pt x="523" y="1"/>
                </a:moveTo>
                <a:lnTo>
                  <a:pt x="41" y="101"/>
                </a:lnTo>
                <a:cubicBezTo>
                  <a:pt x="0" y="212"/>
                  <a:pt x="11" y="333"/>
                  <a:pt x="61" y="433"/>
                </a:cubicBezTo>
                <a:cubicBezTo>
                  <a:pt x="121" y="533"/>
                  <a:pt x="221" y="603"/>
                  <a:pt x="332" y="634"/>
                </a:cubicBezTo>
                <a:cubicBezTo>
                  <a:pt x="352" y="636"/>
                  <a:pt x="372" y="637"/>
                  <a:pt x="392" y="637"/>
                </a:cubicBezTo>
                <a:cubicBezTo>
                  <a:pt x="462" y="637"/>
                  <a:pt x="529" y="623"/>
                  <a:pt x="583" y="583"/>
                </a:cubicBezTo>
                <a:cubicBezTo>
                  <a:pt x="663" y="543"/>
                  <a:pt x="724" y="463"/>
                  <a:pt x="744" y="382"/>
                </a:cubicBezTo>
                <a:cubicBezTo>
                  <a:pt x="774" y="222"/>
                  <a:pt x="674" y="51"/>
                  <a:pt x="523" y="1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1" name="Google Shape;12011;p31"/>
          <p:cNvSpPr/>
          <p:nvPr/>
        </p:nvSpPr>
        <p:spPr>
          <a:xfrm>
            <a:off x="6013145" y="4953159"/>
            <a:ext cx="654754" cy="400074"/>
          </a:xfrm>
          <a:custGeom>
            <a:avLst/>
            <a:gdLst/>
            <a:ahLst/>
            <a:cxnLst/>
            <a:rect l="l" t="t" r="r" b="b"/>
            <a:pathLst>
              <a:path w="3427" h="2094" extrusionOk="0">
                <a:moveTo>
                  <a:pt x="1148" y="1"/>
                </a:moveTo>
                <a:cubicBezTo>
                  <a:pt x="684" y="1"/>
                  <a:pt x="262" y="137"/>
                  <a:pt x="1" y="356"/>
                </a:cubicBezTo>
                <a:cubicBezTo>
                  <a:pt x="1" y="356"/>
                  <a:pt x="823" y="1604"/>
                  <a:pt x="911" y="1604"/>
                </a:cubicBezTo>
                <a:cubicBezTo>
                  <a:pt x="913" y="1604"/>
                  <a:pt x="914" y="1603"/>
                  <a:pt x="915" y="1602"/>
                </a:cubicBezTo>
                <a:cubicBezTo>
                  <a:pt x="1020" y="1519"/>
                  <a:pt x="1162" y="1482"/>
                  <a:pt x="1324" y="1482"/>
                </a:cubicBezTo>
                <a:cubicBezTo>
                  <a:pt x="1786" y="1482"/>
                  <a:pt x="2415" y="1775"/>
                  <a:pt x="2824" y="2094"/>
                </a:cubicBezTo>
                <a:lnTo>
                  <a:pt x="3427" y="1803"/>
                </a:lnTo>
                <a:cubicBezTo>
                  <a:pt x="3046" y="484"/>
                  <a:pt x="2023" y="1"/>
                  <a:pt x="1148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2" name="Google Shape;12012;p31"/>
          <p:cNvSpPr/>
          <p:nvPr/>
        </p:nvSpPr>
        <p:spPr>
          <a:xfrm>
            <a:off x="6485247" y="5269741"/>
            <a:ext cx="228696" cy="118838"/>
          </a:xfrm>
          <a:custGeom>
            <a:avLst/>
            <a:gdLst/>
            <a:ahLst/>
            <a:cxnLst/>
            <a:rect l="l" t="t" r="r" b="b"/>
            <a:pathLst>
              <a:path w="1197" h="622" extrusionOk="0">
                <a:moveTo>
                  <a:pt x="946" y="0"/>
                </a:moveTo>
                <a:cubicBezTo>
                  <a:pt x="919" y="0"/>
                  <a:pt x="892" y="2"/>
                  <a:pt x="865" y="5"/>
                </a:cubicBezTo>
                <a:cubicBezTo>
                  <a:pt x="744" y="15"/>
                  <a:pt x="634" y="25"/>
                  <a:pt x="523" y="46"/>
                </a:cubicBezTo>
                <a:cubicBezTo>
                  <a:pt x="353" y="55"/>
                  <a:pt x="162" y="86"/>
                  <a:pt x="72" y="226"/>
                </a:cubicBezTo>
                <a:cubicBezTo>
                  <a:pt x="1" y="347"/>
                  <a:pt x="32" y="578"/>
                  <a:pt x="192" y="618"/>
                </a:cubicBezTo>
                <a:cubicBezTo>
                  <a:pt x="202" y="621"/>
                  <a:pt x="213" y="622"/>
                  <a:pt x="225" y="622"/>
                </a:cubicBezTo>
                <a:cubicBezTo>
                  <a:pt x="298" y="622"/>
                  <a:pt x="404" y="575"/>
                  <a:pt x="474" y="558"/>
                </a:cubicBezTo>
                <a:cubicBezTo>
                  <a:pt x="574" y="537"/>
                  <a:pt x="674" y="517"/>
                  <a:pt x="785" y="488"/>
                </a:cubicBezTo>
                <a:cubicBezTo>
                  <a:pt x="895" y="468"/>
                  <a:pt x="1006" y="437"/>
                  <a:pt x="1086" y="357"/>
                </a:cubicBezTo>
                <a:cubicBezTo>
                  <a:pt x="1177" y="276"/>
                  <a:pt x="1197" y="136"/>
                  <a:pt x="1116" y="55"/>
                </a:cubicBezTo>
                <a:cubicBezTo>
                  <a:pt x="1074" y="13"/>
                  <a:pt x="1011" y="0"/>
                  <a:pt x="946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3" name="Google Shape;12013;p31"/>
          <p:cNvSpPr/>
          <p:nvPr/>
        </p:nvSpPr>
        <p:spPr>
          <a:xfrm>
            <a:off x="4913419" y="5936531"/>
            <a:ext cx="731368" cy="318875"/>
          </a:xfrm>
          <a:custGeom>
            <a:avLst/>
            <a:gdLst/>
            <a:ahLst/>
            <a:cxnLst/>
            <a:rect l="l" t="t" r="r" b="b"/>
            <a:pathLst>
              <a:path w="3828" h="1669" extrusionOk="0">
                <a:moveTo>
                  <a:pt x="452" y="1"/>
                </a:moveTo>
                <a:lnTo>
                  <a:pt x="1" y="825"/>
                </a:lnTo>
                <a:cubicBezTo>
                  <a:pt x="975" y="1287"/>
                  <a:pt x="1939" y="1458"/>
                  <a:pt x="3305" y="1669"/>
                </a:cubicBezTo>
                <a:lnTo>
                  <a:pt x="3828" y="936"/>
                </a:lnTo>
                <a:lnTo>
                  <a:pt x="452" y="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4" name="Google Shape;12014;p31"/>
          <p:cNvSpPr/>
          <p:nvPr/>
        </p:nvSpPr>
        <p:spPr>
          <a:xfrm>
            <a:off x="5686819" y="5848262"/>
            <a:ext cx="718185" cy="407144"/>
          </a:xfrm>
          <a:custGeom>
            <a:avLst/>
            <a:gdLst/>
            <a:ahLst/>
            <a:cxnLst/>
            <a:rect l="l" t="t" r="r" b="b"/>
            <a:pathLst>
              <a:path w="3759" h="2131" extrusionOk="0">
                <a:moveTo>
                  <a:pt x="3447" y="1"/>
                </a:moveTo>
                <a:lnTo>
                  <a:pt x="1" y="1347"/>
                </a:lnTo>
                <a:cubicBezTo>
                  <a:pt x="1" y="1347"/>
                  <a:pt x="302" y="2131"/>
                  <a:pt x="393" y="2131"/>
                </a:cubicBezTo>
                <a:cubicBezTo>
                  <a:pt x="483" y="2131"/>
                  <a:pt x="2834" y="1588"/>
                  <a:pt x="3758" y="755"/>
                </a:cubicBezTo>
                <a:lnTo>
                  <a:pt x="3447" y="1"/>
                </a:ln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5" name="Google Shape;12015;p31"/>
          <p:cNvSpPr/>
          <p:nvPr/>
        </p:nvSpPr>
        <p:spPr>
          <a:xfrm>
            <a:off x="4984493" y="5604664"/>
            <a:ext cx="1361094" cy="512989"/>
          </a:xfrm>
          <a:custGeom>
            <a:avLst/>
            <a:gdLst/>
            <a:ahLst/>
            <a:cxnLst/>
            <a:rect l="l" t="t" r="r" b="b"/>
            <a:pathLst>
              <a:path w="7124" h="2685" extrusionOk="0">
                <a:moveTo>
                  <a:pt x="7002" y="0"/>
                </a:moveTo>
                <a:cubicBezTo>
                  <a:pt x="5956" y="975"/>
                  <a:pt x="4368" y="1313"/>
                  <a:pt x="2961" y="1313"/>
                </a:cubicBezTo>
                <a:cubicBezTo>
                  <a:pt x="1612" y="1313"/>
                  <a:pt x="429" y="1002"/>
                  <a:pt x="51" y="643"/>
                </a:cubicBezTo>
                <a:lnTo>
                  <a:pt x="51" y="643"/>
                </a:lnTo>
                <a:cubicBezTo>
                  <a:pt x="31" y="1055"/>
                  <a:pt x="0" y="1447"/>
                  <a:pt x="60" y="1738"/>
                </a:cubicBezTo>
                <a:cubicBezTo>
                  <a:pt x="790" y="2428"/>
                  <a:pt x="1855" y="2685"/>
                  <a:pt x="2940" y="2685"/>
                </a:cubicBezTo>
                <a:cubicBezTo>
                  <a:pt x="4826" y="2685"/>
                  <a:pt x="6772" y="1908"/>
                  <a:pt x="7123" y="1276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6" name="Google Shape;12016;p31"/>
          <p:cNvSpPr/>
          <p:nvPr/>
        </p:nvSpPr>
        <p:spPr>
          <a:xfrm>
            <a:off x="5485445" y="5804701"/>
            <a:ext cx="430070" cy="329383"/>
          </a:xfrm>
          <a:custGeom>
            <a:avLst/>
            <a:gdLst/>
            <a:ahLst/>
            <a:cxnLst/>
            <a:rect l="l" t="t" r="r" b="b"/>
            <a:pathLst>
              <a:path w="2251" h="1724" extrusionOk="0">
                <a:moveTo>
                  <a:pt x="1660" y="226"/>
                </a:moveTo>
                <a:cubicBezTo>
                  <a:pt x="1702" y="226"/>
                  <a:pt x="1742" y="227"/>
                  <a:pt x="1778" y="229"/>
                </a:cubicBezTo>
                <a:cubicBezTo>
                  <a:pt x="1889" y="570"/>
                  <a:pt x="1949" y="912"/>
                  <a:pt x="1969" y="1264"/>
                </a:cubicBezTo>
                <a:cubicBezTo>
                  <a:pt x="1723" y="1441"/>
                  <a:pt x="1141" y="1500"/>
                  <a:pt x="787" y="1500"/>
                </a:cubicBezTo>
                <a:cubicBezTo>
                  <a:pt x="679" y="1500"/>
                  <a:pt x="592" y="1494"/>
                  <a:pt x="543" y="1485"/>
                </a:cubicBezTo>
                <a:cubicBezTo>
                  <a:pt x="302" y="1184"/>
                  <a:pt x="422" y="400"/>
                  <a:pt x="422" y="400"/>
                </a:cubicBezTo>
                <a:cubicBezTo>
                  <a:pt x="595" y="309"/>
                  <a:pt x="1253" y="226"/>
                  <a:pt x="1660" y="226"/>
                </a:cubicBezTo>
                <a:close/>
                <a:moveTo>
                  <a:pt x="1792" y="1"/>
                </a:moveTo>
                <a:cubicBezTo>
                  <a:pt x="1237" y="1"/>
                  <a:pt x="391" y="123"/>
                  <a:pt x="161" y="229"/>
                </a:cubicBezTo>
                <a:cubicBezTo>
                  <a:pt x="161" y="229"/>
                  <a:pt x="0" y="1294"/>
                  <a:pt x="332" y="1706"/>
                </a:cubicBezTo>
                <a:cubicBezTo>
                  <a:pt x="394" y="1717"/>
                  <a:pt x="504" y="1724"/>
                  <a:pt x="641" y="1724"/>
                </a:cubicBezTo>
                <a:cubicBezTo>
                  <a:pt x="1117" y="1724"/>
                  <a:pt x="1923" y="1644"/>
                  <a:pt x="2251" y="1394"/>
                </a:cubicBezTo>
                <a:cubicBezTo>
                  <a:pt x="2231" y="922"/>
                  <a:pt x="2150" y="460"/>
                  <a:pt x="1999" y="8"/>
                </a:cubicBezTo>
                <a:cubicBezTo>
                  <a:pt x="1937" y="3"/>
                  <a:pt x="1867" y="1"/>
                  <a:pt x="1792" y="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7" name="Google Shape;12017;p31"/>
          <p:cNvSpPr/>
          <p:nvPr/>
        </p:nvSpPr>
        <p:spPr>
          <a:xfrm>
            <a:off x="5343489" y="5736685"/>
            <a:ext cx="122850" cy="136606"/>
          </a:xfrm>
          <a:custGeom>
            <a:avLst/>
            <a:gdLst/>
            <a:ahLst/>
            <a:cxnLst/>
            <a:rect l="l" t="t" r="r" b="b"/>
            <a:pathLst>
              <a:path w="643" h="715" extrusionOk="0">
                <a:moveTo>
                  <a:pt x="241" y="1"/>
                </a:moveTo>
                <a:cubicBezTo>
                  <a:pt x="158" y="1"/>
                  <a:pt x="74" y="29"/>
                  <a:pt x="0" y="73"/>
                </a:cubicBezTo>
                <a:lnTo>
                  <a:pt x="40" y="575"/>
                </a:lnTo>
                <a:cubicBezTo>
                  <a:pt x="94" y="663"/>
                  <a:pt x="203" y="714"/>
                  <a:pt x="311" y="714"/>
                </a:cubicBezTo>
                <a:cubicBezTo>
                  <a:pt x="363" y="714"/>
                  <a:pt x="416" y="702"/>
                  <a:pt x="462" y="676"/>
                </a:cubicBezTo>
                <a:cubicBezTo>
                  <a:pt x="543" y="635"/>
                  <a:pt x="592" y="565"/>
                  <a:pt x="623" y="475"/>
                </a:cubicBezTo>
                <a:cubicBezTo>
                  <a:pt x="643" y="394"/>
                  <a:pt x="633" y="294"/>
                  <a:pt x="592" y="214"/>
                </a:cubicBezTo>
                <a:cubicBezTo>
                  <a:pt x="543" y="113"/>
                  <a:pt x="442" y="42"/>
                  <a:pt x="331" y="13"/>
                </a:cubicBezTo>
                <a:cubicBezTo>
                  <a:pt x="302" y="4"/>
                  <a:pt x="271" y="1"/>
                  <a:pt x="241" y="1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8" name="Google Shape;12018;p31"/>
          <p:cNvSpPr/>
          <p:nvPr/>
        </p:nvSpPr>
        <p:spPr>
          <a:xfrm>
            <a:off x="4645366" y="5234204"/>
            <a:ext cx="694303" cy="637177"/>
          </a:xfrm>
          <a:custGeom>
            <a:avLst/>
            <a:gdLst/>
            <a:ahLst/>
            <a:cxnLst/>
            <a:rect l="l" t="t" r="r" b="b"/>
            <a:pathLst>
              <a:path w="3634" h="3335" extrusionOk="0">
                <a:moveTo>
                  <a:pt x="1866" y="0"/>
                </a:moveTo>
                <a:cubicBezTo>
                  <a:pt x="1" y="1456"/>
                  <a:pt x="880" y="3334"/>
                  <a:pt x="2707" y="3334"/>
                </a:cubicBezTo>
                <a:cubicBezTo>
                  <a:pt x="2986" y="3334"/>
                  <a:pt x="3287" y="3291"/>
                  <a:pt x="3603" y="3195"/>
                </a:cubicBezTo>
                <a:lnTo>
                  <a:pt x="3634" y="2703"/>
                </a:lnTo>
                <a:cubicBezTo>
                  <a:pt x="1866" y="2492"/>
                  <a:pt x="2268" y="1035"/>
                  <a:pt x="2891" y="543"/>
                </a:cubicBezTo>
                <a:cubicBezTo>
                  <a:pt x="2951" y="493"/>
                  <a:pt x="1866" y="0"/>
                  <a:pt x="1866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9" name="Google Shape;12019;p31"/>
          <p:cNvSpPr/>
          <p:nvPr/>
        </p:nvSpPr>
        <p:spPr>
          <a:xfrm>
            <a:off x="5074672" y="5335847"/>
            <a:ext cx="266907" cy="508786"/>
          </a:xfrm>
          <a:custGeom>
            <a:avLst/>
            <a:gdLst/>
            <a:ahLst/>
            <a:cxnLst/>
            <a:rect l="l" t="t" r="r" b="b"/>
            <a:pathLst>
              <a:path w="1397" h="2663" extrusionOk="0">
                <a:moveTo>
                  <a:pt x="633" y="1"/>
                </a:moveTo>
                <a:cubicBezTo>
                  <a:pt x="282" y="282"/>
                  <a:pt x="1" y="875"/>
                  <a:pt x="141" y="1377"/>
                </a:cubicBezTo>
                <a:cubicBezTo>
                  <a:pt x="231" y="1689"/>
                  <a:pt x="513" y="2080"/>
                  <a:pt x="1376" y="2181"/>
                </a:cubicBezTo>
                <a:lnTo>
                  <a:pt x="1347" y="2663"/>
                </a:lnTo>
                <a:lnTo>
                  <a:pt x="1367" y="2663"/>
                </a:lnTo>
                <a:lnTo>
                  <a:pt x="1397" y="2160"/>
                </a:lnTo>
                <a:lnTo>
                  <a:pt x="1387" y="2160"/>
                </a:lnTo>
                <a:cubicBezTo>
                  <a:pt x="533" y="2060"/>
                  <a:pt x="251" y="1669"/>
                  <a:pt x="161" y="1367"/>
                </a:cubicBezTo>
                <a:cubicBezTo>
                  <a:pt x="30" y="875"/>
                  <a:pt x="302" y="292"/>
                  <a:pt x="653" y="21"/>
                </a:cubicBezTo>
                <a:lnTo>
                  <a:pt x="633" y="1"/>
                </a:lnTo>
                <a:close/>
              </a:path>
            </a:pathLst>
          </a:custGeom>
          <a:solidFill>
            <a:srgbClr val="97113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0" name="Google Shape;12020;p31"/>
          <p:cNvSpPr/>
          <p:nvPr/>
        </p:nvSpPr>
        <p:spPr>
          <a:xfrm>
            <a:off x="5266684" y="5693888"/>
            <a:ext cx="107565" cy="222200"/>
          </a:xfrm>
          <a:custGeom>
            <a:avLst/>
            <a:gdLst/>
            <a:ahLst/>
            <a:cxnLst/>
            <a:rect l="l" t="t" r="r" b="b"/>
            <a:pathLst>
              <a:path w="563" h="1163" extrusionOk="0">
                <a:moveTo>
                  <a:pt x="325" y="0"/>
                </a:moveTo>
                <a:cubicBezTo>
                  <a:pt x="243" y="0"/>
                  <a:pt x="158" y="33"/>
                  <a:pt x="110" y="86"/>
                </a:cubicBezTo>
                <a:cubicBezTo>
                  <a:pt x="0" y="217"/>
                  <a:pt x="20" y="407"/>
                  <a:pt x="50" y="568"/>
                </a:cubicBezTo>
                <a:cubicBezTo>
                  <a:pt x="70" y="679"/>
                  <a:pt x="90" y="799"/>
                  <a:pt x="110" y="909"/>
                </a:cubicBezTo>
                <a:cubicBezTo>
                  <a:pt x="121" y="1000"/>
                  <a:pt x="150" y="1090"/>
                  <a:pt x="221" y="1141"/>
                </a:cubicBezTo>
                <a:cubicBezTo>
                  <a:pt x="247" y="1156"/>
                  <a:pt x="274" y="1163"/>
                  <a:pt x="302" y="1163"/>
                </a:cubicBezTo>
                <a:cubicBezTo>
                  <a:pt x="383" y="1163"/>
                  <a:pt x="465" y="1105"/>
                  <a:pt x="502" y="1030"/>
                </a:cubicBezTo>
                <a:cubicBezTo>
                  <a:pt x="563" y="929"/>
                  <a:pt x="552" y="809"/>
                  <a:pt x="552" y="699"/>
                </a:cubicBezTo>
                <a:cubicBezTo>
                  <a:pt x="543" y="588"/>
                  <a:pt x="543" y="487"/>
                  <a:pt x="532" y="377"/>
                </a:cubicBezTo>
                <a:cubicBezTo>
                  <a:pt x="532" y="307"/>
                  <a:pt x="552" y="156"/>
                  <a:pt x="512" y="96"/>
                </a:cubicBezTo>
                <a:cubicBezTo>
                  <a:pt x="474" y="28"/>
                  <a:pt x="400" y="0"/>
                  <a:pt x="325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1" name="Google Shape;12021;p31"/>
          <p:cNvSpPr/>
          <p:nvPr/>
        </p:nvSpPr>
        <p:spPr>
          <a:xfrm>
            <a:off x="4855911" y="4788850"/>
            <a:ext cx="1549094" cy="973820"/>
          </a:xfrm>
          <a:custGeom>
            <a:avLst/>
            <a:gdLst/>
            <a:ahLst/>
            <a:cxnLst/>
            <a:rect l="l" t="t" r="r" b="b"/>
            <a:pathLst>
              <a:path w="8108" h="5097" extrusionOk="0">
                <a:moveTo>
                  <a:pt x="6058" y="0"/>
                </a:moveTo>
                <a:cubicBezTo>
                  <a:pt x="4842" y="679"/>
                  <a:pt x="4042" y="893"/>
                  <a:pt x="3202" y="893"/>
                </a:cubicBezTo>
                <a:cubicBezTo>
                  <a:pt x="2661" y="893"/>
                  <a:pt x="2103" y="804"/>
                  <a:pt x="1407" y="694"/>
                </a:cubicBezTo>
                <a:cubicBezTo>
                  <a:pt x="773" y="905"/>
                  <a:pt x="0" y="1949"/>
                  <a:pt x="704" y="2703"/>
                </a:cubicBezTo>
                <a:cubicBezTo>
                  <a:pt x="861" y="2871"/>
                  <a:pt x="1096" y="2974"/>
                  <a:pt x="1311" y="2974"/>
                </a:cubicBezTo>
                <a:cubicBezTo>
                  <a:pt x="1482" y="2974"/>
                  <a:pt x="1640" y="2910"/>
                  <a:pt x="1738" y="2763"/>
                </a:cubicBezTo>
                <a:lnTo>
                  <a:pt x="1738" y="2763"/>
                </a:lnTo>
                <a:cubicBezTo>
                  <a:pt x="1617" y="3105"/>
                  <a:pt x="1547" y="3476"/>
                  <a:pt x="1617" y="3828"/>
                </a:cubicBezTo>
                <a:cubicBezTo>
                  <a:pt x="1698" y="4180"/>
                  <a:pt x="1929" y="4512"/>
                  <a:pt x="2271" y="4632"/>
                </a:cubicBezTo>
                <a:cubicBezTo>
                  <a:pt x="2370" y="4670"/>
                  <a:pt x="2507" y="4689"/>
                  <a:pt x="2655" y="4689"/>
                </a:cubicBezTo>
                <a:cubicBezTo>
                  <a:pt x="3015" y="4689"/>
                  <a:pt x="3440" y="4576"/>
                  <a:pt x="3546" y="4340"/>
                </a:cubicBezTo>
                <a:cubicBezTo>
                  <a:pt x="3753" y="4879"/>
                  <a:pt x="4151" y="5096"/>
                  <a:pt x="4542" y="5096"/>
                </a:cubicBezTo>
                <a:cubicBezTo>
                  <a:pt x="5098" y="5096"/>
                  <a:pt x="5639" y="4654"/>
                  <a:pt x="5586" y="4069"/>
                </a:cubicBezTo>
                <a:lnTo>
                  <a:pt x="5586" y="4069"/>
                </a:lnTo>
                <a:cubicBezTo>
                  <a:pt x="5779" y="4199"/>
                  <a:pt x="5975" y="4259"/>
                  <a:pt x="6159" y="4259"/>
                </a:cubicBezTo>
                <a:cubicBezTo>
                  <a:pt x="6900" y="4259"/>
                  <a:pt x="7422" y="3277"/>
                  <a:pt x="6600" y="1940"/>
                </a:cubicBezTo>
                <a:cubicBezTo>
                  <a:pt x="8107" y="1347"/>
                  <a:pt x="6972" y="31"/>
                  <a:pt x="6058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2" name="Google Shape;12022;p31"/>
          <p:cNvSpPr/>
          <p:nvPr/>
        </p:nvSpPr>
        <p:spPr>
          <a:xfrm>
            <a:off x="5095688" y="4707460"/>
            <a:ext cx="958153" cy="439623"/>
          </a:xfrm>
          <a:custGeom>
            <a:avLst/>
            <a:gdLst/>
            <a:ahLst/>
            <a:cxnLst/>
            <a:rect l="l" t="t" r="r" b="b"/>
            <a:pathLst>
              <a:path w="5015" h="2301" extrusionOk="0">
                <a:moveTo>
                  <a:pt x="4086" y="0"/>
                </a:moveTo>
                <a:cubicBezTo>
                  <a:pt x="4046" y="0"/>
                  <a:pt x="4007" y="2"/>
                  <a:pt x="3969" y="4"/>
                </a:cubicBezTo>
                <a:cubicBezTo>
                  <a:pt x="3075" y="55"/>
                  <a:pt x="2181" y="196"/>
                  <a:pt x="1317" y="437"/>
                </a:cubicBezTo>
                <a:cubicBezTo>
                  <a:pt x="1016" y="517"/>
                  <a:pt x="322" y="828"/>
                  <a:pt x="152" y="1120"/>
                </a:cubicBezTo>
                <a:cubicBezTo>
                  <a:pt x="1" y="1381"/>
                  <a:pt x="132" y="2064"/>
                  <a:pt x="353" y="2275"/>
                </a:cubicBezTo>
                <a:cubicBezTo>
                  <a:pt x="372" y="2293"/>
                  <a:pt x="396" y="2301"/>
                  <a:pt x="423" y="2301"/>
                </a:cubicBezTo>
                <a:cubicBezTo>
                  <a:pt x="579" y="2301"/>
                  <a:pt x="841" y="2040"/>
                  <a:pt x="1002" y="2040"/>
                </a:cubicBezTo>
                <a:cubicBezTo>
                  <a:pt x="1014" y="2040"/>
                  <a:pt x="1025" y="2041"/>
                  <a:pt x="1036" y="2044"/>
                </a:cubicBezTo>
                <a:cubicBezTo>
                  <a:pt x="1350" y="2127"/>
                  <a:pt x="1676" y="2168"/>
                  <a:pt x="2001" y="2168"/>
                </a:cubicBezTo>
                <a:cubicBezTo>
                  <a:pt x="2507" y="2168"/>
                  <a:pt x="3012" y="2069"/>
                  <a:pt x="3477" y="1873"/>
                </a:cubicBezTo>
                <a:cubicBezTo>
                  <a:pt x="3758" y="1763"/>
                  <a:pt x="4592" y="1743"/>
                  <a:pt x="4803" y="1522"/>
                </a:cubicBezTo>
                <a:cubicBezTo>
                  <a:pt x="5014" y="1310"/>
                  <a:pt x="4833" y="879"/>
                  <a:pt x="4853" y="578"/>
                </a:cubicBezTo>
                <a:cubicBezTo>
                  <a:pt x="4853" y="397"/>
                  <a:pt x="4582" y="196"/>
                  <a:pt x="4441" y="95"/>
                </a:cubicBezTo>
                <a:cubicBezTo>
                  <a:pt x="4342" y="19"/>
                  <a:pt x="4213" y="0"/>
                  <a:pt x="4086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3" name="Google Shape;12023;p31"/>
          <p:cNvSpPr/>
          <p:nvPr/>
        </p:nvSpPr>
        <p:spPr>
          <a:xfrm>
            <a:off x="5375969" y="4809675"/>
            <a:ext cx="370652" cy="133740"/>
          </a:xfrm>
          <a:custGeom>
            <a:avLst/>
            <a:gdLst/>
            <a:ahLst/>
            <a:cxnLst/>
            <a:rect l="l" t="t" r="r" b="b"/>
            <a:pathLst>
              <a:path w="1940" h="700" extrusionOk="0">
                <a:moveTo>
                  <a:pt x="1794" y="0"/>
                </a:moveTo>
                <a:cubicBezTo>
                  <a:pt x="1764" y="0"/>
                  <a:pt x="1734" y="11"/>
                  <a:pt x="1708" y="32"/>
                </a:cubicBezTo>
                <a:cubicBezTo>
                  <a:pt x="1688" y="52"/>
                  <a:pt x="1678" y="83"/>
                  <a:pt x="1688" y="103"/>
                </a:cubicBezTo>
                <a:cubicBezTo>
                  <a:pt x="1678" y="123"/>
                  <a:pt x="1678" y="143"/>
                  <a:pt x="1678" y="163"/>
                </a:cubicBezTo>
                <a:cubicBezTo>
                  <a:pt x="1668" y="233"/>
                  <a:pt x="1699" y="304"/>
                  <a:pt x="1769" y="324"/>
                </a:cubicBezTo>
                <a:cubicBezTo>
                  <a:pt x="1779" y="327"/>
                  <a:pt x="1790" y="328"/>
                  <a:pt x="1800" y="328"/>
                </a:cubicBezTo>
                <a:cubicBezTo>
                  <a:pt x="1856" y="328"/>
                  <a:pt x="1903" y="283"/>
                  <a:pt x="1920" y="223"/>
                </a:cubicBezTo>
                <a:cubicBezTo>
                  <a:pt x="1940" y="173"/>
                  <a:pt x="1929" y="103"/>
                  <a:pt x="1900" y="52"/>
                </a:cubicBezTo>
                <a:cubicBezTo>
                  <a:pt x="1871" y="18"/>
                  <a:pt x="1833" y="0"/>
                  <a:pt x="1794" y="0"/>
                </a:cubicBezTo>
                <a:close/>
                <a:moveTo>
                  <a:pt x="126" y="372"/>
                </a:moveTo>
                <a:cubicBezTo>
                  <a:pt x="96" y="372"/>
                  <a:pt x="67" y="382"/>
                  <a:pt x="41" y="404"/>
                </a:cubicBezTo>
                <a:cubicBezTo>
                  <a:pt x="21" y="424"/>
                  <a:pt x="11" y="454"/>
                  <a:pt x="21" y="474"/>
                </a:cubicBezTo>
                <a:cubicBezTo>
                  <a:pt x="11" y="494"/>
                  <a:pt x="11" y="514"/>
                  <a:pt x="11" y="534"/>
                </a:cubicBezTo>
                <a:cubicBezTo>
                  <a:pt x="0" y="605"/>
                  <a:pt x="31" y="675"/>
                  <a:pt x="101" y="695"/>
                </a:cubicBezTo>
                <a:cubicBezTo>
                  <a:pt x="110" y="698"/>
                  <a:pt x="119" y="699"/>
                  <a:pt x="128" y="699"/>
                </a:cubicBezTo>
                <a:cubicBezTo>
                  <a:pt x="185" y="699"/>
                  <a:pt x="226" y="647"/>
                  <a:pt x="252" y="595"/>
                </a:cubicBezTo>
                <a:cubicBezTo>
                  <a:pt x="272" y="545"/>
                  <a:pt x="262" y="474"/>
                  <a:pt x="232" y="424"/>
                </a:cubicBezTo>
                <a:cubicBezTo>
                  <a:pt x="203" y="390"/>
                  <a:pt x="165" y="372"/>
                  <a:pt x="126" y="372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4" name="Google Shape;12024;p31"/>
          <p:cNvSpPr/>
          <p:nvPr/>
        </p:nvSpPr>
        <p:spPr>
          <a:xfrm>
            <a:off x="5149375" y="4833939"/>
            <a:ext cx="875425" cy="353647"/>
          </a:xfrm>
          <a:custGeom>
            <a:avLst/>
            <a:gdLst/>
            <a:ahLst/>
            <a:cxnLst/>
            <a:rect l="l" t="t" r="r" b="b"/>
            <a:pathLst>
              <a:path w="4582" h="1851" extrusionOk="0">
                <a:moveTo>
                  <a:pt x="3883" y="0"/>
                </a:moveTo>
                <a:cubicBezTo>
                  <a:pt x="3695" y="0"/>
                  <a:pt x="3507" y="79"/>
                  <a:pt x="3387" y="247"/>
                </a:cubicBezTo>
                <a:cubicBezTo>
                  <a:pt x="3206" y="478"/>
                  <a:pt x="3226" y="840"/>
                  <a:pt x="3427" y="1050"/>
                </a:cubicBezTo>
                <a:cubicBezTo>
                  <a:pt x="3543" y="1179"/>
                  <a:pt x="3719" y="1248"/>
                  <a:pt x="3896" y="1248"/>
                </a:cubicBezTo>
                <a:cubicBezTo>
                  <a:pt x="4009" y="1248"/>
                  <a:pt x="4122" y="1220"/>
                  <a:pt x="4220" y="1161"/>
                </a:cubicBezTo>
                <a:cubicBezTo>
                  <a:pt x="4472" y="1010"/>
                  <a:pt x="4582" y="679"/>
                  <a:pt x="4481" y="407"/>
                </a:cubicBezTo>
                <a:cubicBezTo>
                  <a:pt x="4389" y="143"/>
                  <a:pt x="4136" y="0"/>
                  <a:pt x="3883" y="0"/>
                </a:cubicBezTo>
                <a:close/>
                <a:moveTo>
                  <a:pt x="668" y="602"/>
                </a:moveTo>
                <a:cubicBezTo>
                  <a:pt x="480" y="602"/>
                  <a:pt x="293" y="681"/>
                  <a:pt x="172" y="849"/>
                </a:cubicBezTo>
                <a:cubicBezTo>
                  <a:pt x="1" y="1081"/>
                  <a:pt x="21" y="1432"/>
                  <a:pt x="212" y="1643"/>
                </a:cubicBezTo>
                <a:cubicBezTo>
                  <a:pt x="336" y="1779"/>
                  <a:pt x="512" y="1850"/>
                  <a:pt x="688" y="1850"/>
                </a:cubicBezTo>
                <a:cubicBezTo>
                  <a:pt x="798" y="1850"/>
                  <a:pt x="909" y="1822"/>
                  <a:pt x="1006" y="1764"/>
                </a:cubicBezTo>
                <a:cubicBezTo>
                  <a:pt x="1257" y="1613"/>
                  <a:pt x="1367" y="1271"/>
                  <a:pt x="1267" y="1000"/>
                </a:cubicBezTo>
                <a:cubicBezTo>
                  <a:pt x="1170" y="742"/>
                  <a:pt x="918" y="602"/>
                  <a:pt x="668" y="602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5" name="Google Shape;12025;p31"/>
          <p:cNvSpPr/>
          <p:nvPr/>
        </p:nvSpPr>
        <p:spPr>
          <a:xfrm>
            <a:off x="4757899" y="4242426"/>
            <a:ext cx="1186467" cy="776267"/>
          </a:xfrm>
          <a:custGeom>
            <a:avLst/>
            <a:gdLst/>
            <a:ahLst/>
            <a:cxnLst/>
            <a:rect l="l" t="t" r="r" b="b"/>
            <a:pathLst>
              <a:path w="6210" h="4063" extrusionOk="0">
                <a:moveTo>
                  <a:pt x="3988" y="0"/>
                </a:moveTo>
                <a:cubicBezTo>
                  <a:pt x="3879" y="0"/>
                  <a:pt x="3768" y="7"/>
                  <a:pt x="3657" y="18"/>
                </a:cubicBezTo>
                <a:cubicBezTo>
                  <a:pt x="2623" y="118"/>
                  <a:pt x="1618" y="530"/>
                  <a:pt x="784" y="1213"/>
                </a:cubicBezTo>
                <a:cubicBezTo>
                  <a:pt x="603" y="1364"/>
                  <a:pt x="423" y="1534"/>
                  <a:pt x="312" y="1755"/>
                </a:cubicBezTo>
                <a:cubicBezTo>
                  <a:pt x="172" y="2027"/>
                  <a:pt x="161" y="2338"/>
                  <a:pt x="141" y="2650"/>
                </a:cubicBezTo>
                <a:cubicBezTo>
                  <a:pt x="121" y="2991"/>
                  <a:pt x="141" y="3373"/>
                  <a:pt x="91" y="3715"/>
                </a:cubicBezTo>
                <a:cubicBezTo>
                  <a:pt x="81" y="3785"/>
                  <a:pt x="1" y="3925"/>
                  <a:pt x="31" y="3996"/>
                </a:cubicBezTo>
                <a:cubicBezTo>
                  <a:pt x="55" y="4044"/>
                  <a:pt x="85" y="4063"/>
                  <a:pt x="117" y="4063"/>
                </a:cubicBezTo>
                <a:cubicBezTo>
                  <a:pt x="177" y="4063"/>
                  <a:pt x="242" y="3995"/>
                  <a:pt x="282" y="3936"/>
                </a:cubicBezTo>
                <a:cubicBezTo>
                  <a:pt x="402" y="3755"/>
                  <a:pt x="523" y="3574"/>
                  <a:pt x="644" y="3383"/>
                </a:cubicBezTo>
                <a:cubicBezTo>
                  <a:pt x="744" y="3242"/>
                  <a:pt x="844" y="3092"/>
                  <a:pt x="985" y="3001"/>
                </a:cubicBezTo>
                <a:cubicBezTo>
                  <a:pt x="1083" y="2934"/>
                  <a:pt x="1197" y="2900"/>
                  <a:pt x="1309" y="2900"/>
                </a:cubicBezTo>
                <a:cubicBezTo>
                  <a:pt x="1380" y="2900"/>
                  <a:pt x="1451" y="2914"/>
                  <a:pt x="1518" y="2941"/>
                </a:cubicBezTo>
                <a:cubicBezTo>
                  <a:pt x="1759" y="3032"/>
                  <a:pt x="1950" y="3282"/>
                  <a:pt x="2211" y="3282"/>
                </a:cubicBezTo>
                <a:cubicBezTo>
                  <a:pt x="2371" y="3282"/>
                  <a:pt x="2523" y="3182"/>
                  <a:pt x="2663" y="3081"/>
                </a:cubicBezTo>
                <a:cubicBezTo>
                  <a:pt x="3704" y="2368"/>
                  <a:pt x="4930" y="1987"/>
                  <a:pt x="6159" y="1987"/>
                </a:cubicBezTo>
                <a:cubicBezTo>
                  <a:pt x="6176" y="1987"/>
                  <a:pt x="6192" y="1987"/>
                  <a:pt x="6209" y="1987"/>
                </a:cubicBezTo>
                <a:cubicBezTo>
                  <a:pt x="6019" y="1595"/>
                  <a:pt x="5827" y="1203"/>
                  <a:pt x="5577" y="862"/>
                </a:cubicBezTo>
                <a:cubicBezTo>
                  <a:pt x="5315" y="520"/>
                  <a:pt x="4994" y="228"/>
                  <a:pt x="4602" y="98"/>
                </a:cubicBezTo>
                <a:cubicBezTo>
                  <a:pt x="4404" y="25"/>
                  <a:pt x="4198" y="0"/>
                  <a:pt x="3988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6" name="Google Shape;12026;p31"/>
          <p:cNvSpPr/>
          <p:nvPr/>
        </p:nvSpPr>
        <p:spPr>
          <a:xfrm>
            <a:off x="5018883" y="4540093"/>
            <a:ext cx="1050625" cy="386891"/>
          </a:xfrm>
          <a:custGeom>
            <a:avLst/>
            <a:gdLst/>
            <a:ahLst/>
            <a:cxnLst/>
            <a:rect l="l" t="t" r="r" b="b"/>
            <a:pathLst>
              <a:path w="5499" h="2025" extrusionOk="0">
                <a:moveTo>
                  <a:pt x="3606" y="0"/>
                </a:moveTo>
                <a:cubicBezTo>
                  <a:pt x="2620" y="0"/>
                  <a:pt x="1490" y="208"/>
                  <a:pt x="936" y="639"/>
                </a:cubicBezTo>
                <a:cubicBezTo>
                  <a:pt x="101" y="1293"/>
                  <a:pt x="1" y="1564"/>
                  <a:pt x="282" y="1845"/>
                </a:cubicBezTo>
                <a:cubicBezTo>
                  <a:pt x="385" y="1947"/>
                  <a:pt x="573" y="2025"/>
                  <a:pt x="736" y="2025"/>
                </a:cubicBezTo>
                <a:cubicBezTo>
                  <a:pt x="782" y="2025"/>
                  <a:pt x="825" y="2019"/>
                  <a:pt x="865" y="2006"/>
                </a:cubicBezTo>
                <a:cubicBezTo>
                  <a:pt x="956" y="1986"/>
                  <a:pt x="1016" y="1916"/>
                  <a:pt x="1086" y="1855"/>
                </a:cubicBezTo>
                <a:cubicBezTo>
                  <a:pt x="1427" y="1544"/>
                  <a:pt x="1880" y="1353"/>
                  <a:pt x="2332" y="1242"/>
                </a:cubicBezTo>
                <a:cubicBezTo>
                  <a:pt x="2812" y="1123"/>
                  <a:pt x="3216" y="1080"/>
                  <a:pt x="3551" y="1080"/>
                </a:cubicBezTo>
                <a:cubicBezTo>
                  <a:pt x="4373" y="1080"/>
                  <a:pt x="4785" y="1340"/>
                  <a:pt x="4914" y="1383"/>
                </a:cubicBezTo>
                <a:cubicBezTo>
                  <a:pt x="4969" y="1401"/>
                  <a:pt x="5018" y="1410"/>
                  <a:pt x="5063" y="1410"/>
                </a:cubicBezTo>
                <a:cubicBezTo>
                  <a:pt x="5498" y="1410"/>
                  <a:pt x="5458" y="596"/>
                  <a:pt x="5376" y="459"/>
                </a:cubicBezTo>
                <a:cubicBezTo>
                  <a:pt x="5203" y="156"/>
                  <a:pt x="4458" y="0"/>
                  <a:pt x="3606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7" name="Google Shape;12027;p31"/>
          <p:cNvSpPr/>
          <p:nvPr/>
        </p:nvSpPr>
        <p:spPr>
          <a:xfrm>
            <a:off x="5124538" y="4743378"/>
            <a:ext cx="923381" cy="185899"/>
          </a:xfrm>
          <a:custGeom>
            <a:avLst/>
            <a:gdLst/>
            <a:ahLst/>
            <a:cxnLst/>
            <a:rect l="l" t="t" r="r" b="b"/>
            <a:pathLst>
              <a:path w="4833" h="973" extrusionOk="0">
                <a:moveTo>
                  <a:pt x="3010" y="0"/>
                </a:moveTo>
                <a:cubicBezTo>
                  <a:pt x="2670" y="0"/>
                  <a:pt x="2259" y="45"/>
                  <a:pt x="1769" y="169"/>
                </a:cubicBezTo>
                <a:cubicBezTo>
                  <a:pt x="1236" y="299"/>
                  <a:pt x="834" y="500"/>
                  <a:pt x="523" y="781"/>
                </a:cubicBezTo>
                <a:lnTo>
                  <a:pt x="503" y="801"/>
                </a:lnTo>
                <a:cubicBezTo>
                  <a:pt x="443" y="852"/>
                  <a:pt x="383" y="912"/>
                  <a:pt x="312" y="932"/>
                </a:cubicBezTo>
                <a:cubicBezTo>
                  <a:pt x="276" y="941"/>
                  <a:pt x="234" y="946"/>
                  <a:pt x="189" y="946"/>
                </a:cubicBezTo>
                <a:cubicBezTo>
                  <a:pt x="133" y="946"/>
                  <a:pt x="72" y="938"/>
                  <a:pt x="10" y="922"/>
                </a:cubicBezTo>
                <a:lnTo>
                  <a:pt x="1" y="952"/>
                </a:lnTo>
                <a:cubicBezTo>
                  <a:pt x="71" y="962"/>
                  <a:pt x="131" y="972"/>
                  <a:pt x="191" y="972"/>
                </a:cubicBezTo>
                <a:cubicBezTo>
                  <a:pt x="242" y="972"/>
                  <a:pt x="282" y="972"/>
                  <a:pt x="312" y="962"/>
                </a:cubicBezTo>
                <a:cubicBezTo>
                  <a:pt x="403" y="932"/>
                  <a:pt x="463" y="881"/>
                  <a:pt x="523" y="821"/>
                </a:cubicBezTo>
                <a:lnTo>
                  <a:pt x="543" y="801"/>
                </a:lnTo>
                <a:cubicBezTo>
                  <a:pt x="845" y="520"/>
                  <a:pt x="1256" y="329"/>
                  <a:pt x="1779" y="198"/>
                </a:cubicBezTo>
                <a:cubicBezTo>
                  <a:pt x="2265" y="75"/>
                  <a:pt x="2672" y="30"/>
                  <a:pt x="3009" y="30"/>
                </a:cubicBezTo>
                <a:cubicBezTo>
                  <a:pt x="3688" y="30"/>
                  <a:pt x="4082" y="212"/>
                  <a:pt x="4270" y="299"/>
                </a:cubicBezTo>
                <a:cubicBezTo>
                  <a:pt x="4310" y="309"/>
                  <a:pt x="4341" y="329"/>
                  <a:pt x="4361" y="329"/>
                </a:cubicBezTo>
                <a:cubicBezTo>
                  <a:pt x="4421" y="351"/>
                  <a:pt x="4475" y="360"/>
                  <a:pt x="4522" y="360"/>
                </a:cubicBezTo>
                <a:cubicBezTo>
                  <a:pt x="4695" y="360"/>
                  <a:pt x="4785" y="234"/>
                  <a:pt x="4833" y="108"/>
                </a:cubicBezTo>
                <a:lnTo>
                  <a:pt x="4803" y="98"/>
                </a:lnTo>
                <a:cubicBezTo>
                  <a:pt x="4742" y="256"/>
                  <a:pt x="4642" y="335"/>
                  <a:pt x="4511" y="335"/>
                </a:cubicBezTo>
                <a:cubicBezTo>
                  <a:pt x="4468" y="335"/>
                  <a:pt x="4421" y="327"/>
                  <a:pt x="4370" y="309"/>
                </a:cubicBezTo>
                <a:cubicBezTo>
                  <a:pt x="4350" y="299"/>
                  <a:pt x="4321" y="289"/>
                  <a:pt x="4280" y="269"/>
                </a:cubicBezTo>
                <a:cubicBezTo>
                  <a:pt x="4093" y="181"/>
                  <a:pt x="3694" y="0"/>
                  <a:pt x="3010" y="0"/>
                </a:cubicBezTo>
                <a:close/>
              </a:path>
            </a:pathLst>
          </a:custGeom>
          <a:solidFill>
            <a:srgbClr val="E7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8" name="Google Shape;12028;p31"/>
          <p:cNvSpPr/>
          <p:nvPr/>
        </p:nvSpPr>
        <p:spPr>
          <a:xfrm>
            <a:off x="4621675" y="4934436"/>
            <a:ext cx="282383" cy="263277"/>
          </a:xfrm>
          <a:custGeom>
            <a:avLst/>
            <a:gdLst/>
            <a:ahLst/>
            <a:cxnLst/>
            <a:rect l="l" t="t" r="r" b="b"/>
            <a:pathLst>
              <a:path w="1478" h="1378" extrusionOk="0">
                <a:moveTo>
                  <a:pt x="735" y="0"/>
                </a:moveTo>
                <a:cubicBezTo>
                  <a:pt x="497" y="0"/>
                  <a:pt x="259" y="116"/>
                  <a:pt x="131" y="364"/>
                </a:cubicBezTo>
                <a:cubicBezTo>
                  <a:pt x="1" y="625"/>
                  <a:pt x="51" y="966"/>
                  <a:pt x="252" y="1178"/>
                </a:cubicBezTo>
                <a:cubicBezTo>
                  <a:pt x="387" y="1306"/>
                  <a:pt x="576" y="1377"/>
                  <a:pt x="763" y="1377"/>
                </a:cubicBezTo>
                <a:cubicBezTo>
                  <a:pt x="867" y="1377"/>
                  <a:pt x="972" y="1355"/>
                  <a:pt x="1066" y="1308"/>
                </a:cubicBezTo>
                <a:cubicBezTo>
                  <a:pt x="1327" y="1178"/>
                  <a:pt x="1477" y="866"/>
                  <a:pt x="1437" y="585"/>
                </a:cubicBezTo>
                <a:cubicBezTo>
                  <a:pt x="1379" y="210"/>
                  <a:pt x="1057" y="0"/>
                  <a:pt x="735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9" name="Google Shape;12029;p31"/>
          <p:cNvSpPr/>
          <p:nvPr/>
        </p:nvSpPr>
        <p:spPr>
          <a:xfrm>
            <a:off x="5452774" y="5025570"/>
            <a:ext cx="309322" cy="271684"/>
          </a:xfrm>
          <a:custGeom>
            <a:avLst/>
            <a:gdLst/>
            <a:ahLst/>
            <a:cxnLst/>
            <a:rect l="l" t="t" r="r" b="b"/>
            <a:pathLst>
              <a:path w="1619" h="1422" extrusionOk="0">
                <a:moveTo>
                  <a:pt x="1244" y="1"/>
                </a:moveTo>
                <a:cubicBezTo>
                  <a:pt x="1156" y="1"/>
                  <a:pt x="1062" y="24"/>
                  <a:pt x="975" y="47"/>
                </a:cubicBezTo>
                <a:lnTo>
                  <a:pt x="433" y="198"/>
                </a:lnTo>
                <a:cubicBezTo>
                  <a:pt x="342" y="228"/>
                  <a:pt x="121" y="248"/>
                  <a:pt x="61" y="339"/>
                </a:cubicBezTo>
                <a:cubicBezTo>
                  <a:pt x="0" y="429"/>
                  <a:pt x="61" y="650"/>
                  <a:pt x="91" y="751"/>
                </a:cubicBezTo>
                <a:cubicBezTo>
                  <a:pt x="131" y="902"/>
                  <a:pt x="201" y="1032"/>
                  <a:pt x="302" y="1152"/>
                </a:cubicBezTo>
                <a:cubicBezTo>
                  <a:pt x="450" y="1321"/>
                  <a:pt x="671" y="1421"/>
                  <a:pt x="891" y="1421"/>
                </a:cubicBezTo>
                <a:cubicBezTo>
                  <a:pt x="985" y="1421"/>
                  <a:pt x="1078" y="1403"/>
                  <a:pt x="1166" y="1364"/>
                </a:cubicBezTo>
                <a:cubicBezTo>
                  <a:pt x="1337" y="1283"/>
                  <a:pt x="1467" y="1132"/>
                  <a:pt x="1538" y="951"/>
                </a:cubicBezTo>
                <a:cubicBezTo>
                  <a:pt x="1608" y="771"/>
                  <a:pt x="1618" y="580"/>
                  <a:pt x="1588" y="389"/>
                </a:cubicBezTo>
                <a:cubicBezTo>
                  <a:pt x="1578" y="259"/>
                  <a:pt x="1527" y="128"/>
                  <a:pt x="1427" y="47"/>
                </a:cubicBezTo>
                <a:cubicBezTo>
                  <a:pt x="1372" y="13"/>
                  <a:pt x="1309" y="1"/>
                  <a:pt x="1244" y="1"/>
                </a:cubicBezTo>
                <a:close/>
              </a:path>
            </a:pathLst>
          </a:custGeom>
          <a:solidFill>
            <a:srgbClr val="BA41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0" name="Google Shape;12030;p31"/>
          <p:cNvSpPr/>
          <p:nvPr/>
        </p:nvSpPr>
        <p:spPr>
          <a:xfrm>
            <a:off x="5097790" y="4995001"/>
            <a:ext cx="489489" cy="293464"/>
          </a:xfrm>
          <a:custGeom>
            <a:avLst/>
            <a:gdLst/>
            <a:ahLst/>
            <a:cxnLst/>
            <a:rect l="l" t="t" r="r" b="b"/>
            <a:pathLst>
              <a:path w="2562" h="1536" extrusionOk="0">
                <a:moveTo>
                  <a:pt x="2017" y="0"/>
                </a:moveTo>
                <a:cubicBezTo>
                  <a:pt x="1760" y="0"/>
                  <a:pt x="1425" y="197"/>
                  <a:pt x="1215" y="248"/>
                </a:cubicBezTo>
                <a:cubicBezTo>
                  <a:pt x="1034" y="298"/>
                  <a:pt x="854" y="328"/>
                  <a:pt x="673" y="348"/>
                </a:cubicBezTo>
                <a:cubicBezTo>
                  <a:pt x="613" y="358"/>
                  <a:pt x="150" y="348"/>
                  <a:pt x="141" y="379"/>
                </a:cubicBezTo>
                <a:cubicBezTo>
                  <a:pt x="0" y="629"/>
                  <a:pt x="81" y="951"/>
                  <a:pt x="271" y="1162"/>
                </a:cubicBezTo>
                <a:cubicBezTo>
                  <a:pt x="472" y="1373"/>
                  <a:pt x="753" y="1473"/>
                  <a:pt x="1034" y="1513"/>
                </a:cubicBezTo>
                <a:cubicBezTo>
                  <a:pt x="1122" y="1528"/>
                  <a:pt x="1212" y="1535"/>
                  <a:pt x="1303" y="1535"/>
                </a:cubicBezTo>
                <a:cubicBezTo>
                  <a:pt x="1595" y="1535"/>
                  <a:pt x="1889" y="1456"/>
                  <a:pt x="2119" y="1272"/>
                </a:cubicBezTo>
                <a:cubicBezTo>
                  <a:pt x="2411" y="1042"/>
                  <a:pt x="2561" y="600"/>
                  <a:pt x="2391" y="258"/>
                </a:cubicBezTo>
                <a:cubicBezTo>
                  <a:pt x="2340" y="157"/>
                  <a:pt x="2260" y="67"/>
                  <a:pt x="2160" y="26"/>
                </a:cubicBezTo>
                <a:cubicBezTo>
                  <a:pt x="2116" y="8"/>
                  <a:pt x="2068" y="0"/>
                  <a:pt x="2017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1" name="Google Shape;12031;p31"/>
          <p:cNvSpPr/>
          <p:nvPr/>
        </p:nvSpPr>
        <p:spPr>
          <a:xfrm>
            <a:off x="5623579" y="4892212"/>
            <a:ext cx="466562" cy="308749"/>
          </a:xfrm>
          <a:custGeom>
            <a:avLst/>
            <a:gdLst/>
            <a:ahLst/>
            <a:cxnLst/>
            <a:rect l="l" t="t" r="r" b="b"/>
            <a:pathLst>
              <a:path w="2442" h="1616" extrusionOk="0">
                <a:moveTo>
                  <a:pt x="2174" y="0"/>
                </a:moveTo>
                <a:cubicBezTo>
                  <a:pt x="2116" y="0"/>
                  <a:pt x="1726" y="164"/>
                  <a:pt x="1678" y="183"/>
                </a:cubicBezTo>
                <a:cubicBezTo>
                  <a:pt x="1497" y="223"/>
                  <a:pt x="1316" y="263"/>
                  <a:pt x="1136" y="283"/>
                </a:cubicBezTo>
                <a:cubicBezTo>
                  <a:pt x="1088" y="289"/>
                  <a:pt x="1032" y="290"/>
                  <a:pt x="972" y="290"/>
                </a:cubicBezTo>
                <a:cubicBezTo>
                  <a:pt x="898" y="290"/>
                  <a:pt x="817" y="288"/>
                  <a:pt x="736" y="288"/>
                </a:cubicBezTo>
                <a:cubicBezTo>
                  <a:pt x="517" y="288"/>
                  <a:pt x="291" y="304"/>
                  <a:pt x="171" y="424"/>
                </a:cubicBezTo>
                <a:cubicBezTo>
                  <a:pt x="91" y="495"/>
                  <a:pt x="51" y="605"/>
                  <a:pt x="41" y="716"/>
                </a:cubicBezTo>
                <a:cubicBezTo>
                  <a:pt x="1" y="1097"/>
                  <a:pt x="302" y="1459"/>
                  <a:pt x="673" y="1569"/>
                </a:cubicBezTo>
                <a:cubicBezTo>
                  <a:pt x="777" y="1601"/>
                  <a:pt x="883" y="1615"/>
                  <a:pt x="991" y="1615"/>
                </a:cubicBezTo>
                <a:cubicBezTo>
                  <a:pt x="1259" y="1615"/>
                  <a:pt x="1532" y="1525"/>
                  <a:pt x="1769" y="1388"/>
                </a:cubicBezTo>
                <a:cubicBezTo>
                  <a:pt x="2010" y="1248"/>
                  <a:pt x="2241" y="1047"/>
                  <a:pt x="2341" y="786"/>
                </a:cubicBezTo>
                <a:cubicBezTo>
                  <a:pt x="2442" y="524"/>
                  <a:pt x="2401" y="193"/>
                  <a:pt x="2180" y="2"/>
                </a:cubicBezTo>
                <a:cubicBezTo>
                  <a:pt x="2179" y="1"/>
                  <a:pt x="2177" y="0"/>
                  <a:pt x="2174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2" name="Google Shape;12032;p31"/>
          <p:cNvSpPr/>
          <p:nvPr/>
        </p:nvSpPr>
        <p:spPr>
          <a:xfrm>
            <a:off x="5097790" y="4998058"/>
            <a:ext cx="491400" cy="293846"/>
          </a:xfrm>
          <a:custGeom>
            <a:avLst/>
            <a:gdLst/>
            <a:ahLst/>
            <a:cxnLst/>
            <a:rect l="l" t="t" r="r" b="b"/>
            <a:pathLst>
              <a:path w="2572" h="1538" extrusionOk="0">
                <a:moveTo>
                  <a:pt x="2170" y="1"/>
                </a:moveTo>
                <a:lnTo>
                  <a:pt x="2150" y="21"/>
                </a:lnTo>
                <a:cubicBezTo>
                  <a:pt x="2240" y="61"/>
                  <a:pt x="2320" y="141"/>
                  <a:pt x="2381" y="252"/>
                </a:cubicBezTo>
                <a:cubicBezTo>
                  <a:pt x="2532" y="563"/>
                  <a:pt x="2421" y="995"/>
                  <a:pt x="2110" y="1247"/>
                </a:cubicBezTo>
                <a:cubicBezTo>
                  <a:pt x="1894" y="1414"/>
                  <a:pt x="1601" y="1506"/>
                  <a:pt x="1283" y="1506"/>
                </a:cubicBezTo>
                <a:cubicBezTo>
                  <a:pt x="1202" y="1506"/>
                  <a:pt x="1119" y="1500"/>
                  <a:pt x="1034" y="1488"/>
                </a:cubicBezTo>
                <a:cubicBezTo>
                  <a:pt x="813" y="1447"/>
                  <a:pt x="502" y="1367"/>
                  <a:pt x="291" y="1136"/>
                </a:cubicBezTo>
                <a:cubicBezTo>
                  <a:pt x="81" y="915"/>
                  <a:pt x="30" y="593"/>
                  <a:pt x="150" y="363"/>
                </a:cubicBezTo>
                <a:lnTo>
                  <a:pt x="121" y="352"/>
                </a:lnTo>
                <a:lnTo>
                  <a:pt x="121" y="352"/>
                </a:lnTo>
                <a:cubicBezTo>
                  <a:pt x="0" y="593"/>
                  <a:pt x="50" y="925"/>
                  <a:pt x="261" y="1156"/>
                </a:cubicBezTo>
                <a:cubicBezTo>
                  <a:pt x="482" y="1387"/>
                  <a:pt x="804" y="1477"/>
                  <a:pt x="1025" y="1517"/>
                </a:cubicBezTo>
                <a:cubicBezTo>
                  <a:pt x="1115" y="1528"/>
                  <a:pt x="1206" y="1537"/>
                  <a:pt x="1296" y="1537"/>
                </a:cubicBezTo>
                <a:cubicBezTo>
                  <a:pt x="1617" y="1537"/>
                  <a:pt x="1909" y="1437"/>
                  <a:pt x="2130" y="1267"/>
                </a:cubicBezTo>
                <a:cubicBezTo>
                  <a:pt x="2451" y="1015"/>
                  <a:pt x="2572" y="563"/>
                  <a:pt x="2401" y="232"/>
                </a:cubicBezTo>
                <a:cubicBezTo>
                  <a:pt x="2340" y="121"/>
                  <a:pt x="2260" y="41"/>
                  <a:pt x="2170" y="1"/>
                </a:cubicBezTo>
                <a:close/>
              </a:path>
            </a:pathLst>
          </a:custGeom>
          <a:solidFill>
            <a:srgbClr val="E7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3" name="Google Shape;12033;p31"/>
          <p:cNvSpPr/>
          <p:nvPr/>
        </p:nvSpPr>
        <p:spPr>
          <a:xfrm>
            <a:off x="5621669" y="4890683"/>
            <a:ext cx="474396" cy="312952"/>
          </a:xfrm>
          <a:custGeom>
            <a:avLst/>
            <a:gdLst/>
            <a:ahLst/>
            <a:cxnLst/>
            <a:rect l="l" t="t" r="r" b="b"/>
            <a:pathLst>
              <a:path w="2483" h="1638" extrusionOk="0">
                <a:moveTo>
                  <a:pt x="2201" y="0"/>
                </a:moveTo>
                <a:lnTo>
                  <a:pt x="2181" y="20"/>
                </a:lnTo>
                <a:cubicBezTo>
                  <a:pt x="2382" y="191"/>
                  <a:pt x="2442" y="512"/>
                  <a:pt x="2341" y="794"/>
                </a:cubicBezTo>
                <a:cubicBezTo>
                  <a:pt x="2221" y="1085"/>
                  <a:pt x="1969" y="1276"/>
                  <a:pt x="1768" y="1387"/>
                </a:cubicBezTo>
                <a:cubicBezTo>
                  <a:pt x="1521" y="1531"/>
                  <a:pt x="1255" y="1604"/>
                  <a:pt x="1008" y="1604"/>
                </a:cubicBezTo>
                <a:cubicBezTo>
                  <a:pt x="894" y="1604"/>
                  <a:pt x="785" y="1589"/>
                  <a:pt x="683" y="1557"/>
                </a:cubicBezTo>
                <a:cubicBezTo>
                  <a:pt x="302" y="1447"/>
                  <a:pt x="31" y="1075"/>
                  <a:pt x="71" y="724"/>
                </a:cubicBezTo>
                <a:cubicBezTo>
                  <a:pt x="81" y="613"/>
                  <a:pt x="121" y="503"/>
                  <a:pt x="192" y="442"/>
                </a:cubicBezTo>
                <a:lnTo>
                  <a:pt x="171" y="412"/>
                </a:lnTo>
                <a:cubicBezTo>
                  <a:pt x="101" y="492"/>
                  <a:pt x="51" y="593"/>
                  <a:pt x="40" y="724"/>
                </a:cubicBezTo>
                <a:cubicBezTo>
                  <a:pt x="0" y="1085"/>
                  <a:pt x="282" y="1467"/>
                  <a:pt x="674" y="1588"/>
                </a:cubicBezTo>
                <a:cubicBezTo>
                  <a:pt x="774" y="1617"/>
                  <a:pt x="884" y="1637"/>
                  <a:pt x="1005" y="1637"/>
                </a:cubicBezTo>
                <a:cubicBezTo>
                  <a:pt x="1256" y="1637"/>
                  <a:pt x="1527" y="1557"/>
                  <a:pt x="1779" y="1416"/>
                </a:cubicBezTo>
                <a:cubicBezTo>
                  <a:pt x="1980" y="1296"/>
                  <a:pt x="2251" y="1105"/>
                  <a:pt x="2362" y="804"/>
                </a:cubicBezTo>
                <a:cubicBezTo>
                  <a:pt x="2482" y="512"/>
                  <a:pt x="2411" y="181"/>
                  <a:pt x="2201" y="0"/>
                </a:cubicBezTo>
                <a:close/>
              </a:path>
            </a:pathLst>
          </a:custGeom>
          <a:solidFill>
            <a:srgbClr val="E7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4" name="Google Shape;12034;p31"/>
          <p:cNvSpPr/>
          <p:nvPr/>
        </p:nvSpPr>
        <p:spPr>
          <a:xfrm>
            <a:off x="5353042" y="4906350"/>
            <a:ext cx="462359" cy="186090"/>
          </a:xfrm>
          <a:custGeom>
            <a:avLst/>
            <a:gdLst/>
            <a:ahLst/>
            <a:cxnLst/>
            <a:rect l="l" t="t" r="r" b="b"/>
            <a:pathLst>
              <a:path w="2420" h="974" extrusionOk="0">
                <a:moveTo>
                  <a:pt x="1418" y="0"/>
                </a:moveTo>
                <a:cubicBezTo>
                  <a:pt x="1320" y="0"/>
                  <a:pt x="1212" y="9"/>
                  <a:pt x="1095" y="28"/>
                </a:cubicBezTo>
                <a:cubicBezTo>
                  <a:pt x="256" y="167"/>
                  <a:pt x="1" y="973"/>
                  <a:pt x="965" y="973"/>
                </a:cubicBezTo>
                <a:cubicBezTo>
                  <a:pt x="1052" y="973"/>
                  <a:pt x="1149" y="967"/>
                  <a:pt x="1256" y="953"/>
                </a:cubicBezTo>
                <a:cubicBezTo>
                  <a:pt x="2419" y="789"/>
                  <a:pt x="2349" y="0"/>
                  <a:pt x="1418" y="0"/>
                </a:cubicBezTo>
                <a:close/>
              </a:path>
            </a:pathLst>
          </a:custGeom>
          <a:solidFill>
            <a:srgbClr val="DF69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5" name="Google Shape;12035;p31"/>
          <p:cNvSpPr/>
          <p:nvPr/>
        </p:nvSpPr>
        <p:spPr>
          <a:xfrm>
            <a:off x="1195636" y="4117666"/>
            <a:ext cx="1184557" cy="776458"/>
          </a:xfrm>
          <a:custGeom>
            <a:avLst/>
            <a:gdLst/>
            <a:ahLst/>
            <a:cxnLst/>
            <a:rect l="l" t="t" r="r" b="b"/>
            <a:pathLst>
              <a:path w="6200" h="4064" extrusionOk="0">
                <a:moveTo>
                  <a:pt x="2213" y="1"/>
                </a:moveTo>
                <a:cubicBezTo>
                  <a:pt x="2003" y="1"/>
                  <a:pt x="1796" y="25"/>
                  <a:pt x="1598" y="98"/>
                </a:cubicBezTo>
                <a:cubicBezTo>
                  <a:pt x="1206" y="229"/>
                  <a:pt x="884" y="520"/>
                  <a:pt x="634" y="861"/>
                </a:cubicBezTo>
                <a:cubicBezTo>
                  <a:pt x="372" y="1213"/>
                  <a:pt x="181" y="1605"/>
                  <a:pt x="0" y="1986"/>
                </a:cubicBezTo>
                <a:cubicBezTo>
                  <a:pt x="16" y="1986"/>
                  <a:pt x="31" y="1986"/>
                  <a:pt x="46" y="1986"/>
                </a:cubicBezTo>
                <a:cubicBezTo>
                  <a:pt x="1267" y="1986"/>
                  <a:pt x="2495" y="2367"/>
                  <a:pt x="3536" y="3082"/>
                </a:cubicBezTo>
                <a:cubicBezTo>
                  <a:pt x="3671" y="3178"/>
                  <a:pt x="3816" y="3283"/>
                  <a:pt x="3978" y="3283"/>
                </a:cubicBezTo>
                <a:cubicBezTo>
                  <a:pt x="3985" y="3283"/>
                  <a:pt x="3992" y="3283"/>
                  <a:pt x="3999" y="3283"/>
                </a:cubicBezTo>
                <a:cubicBezTo>
                  <a:pt x="4250" y="3283"/>
                  <a:pt x="4441" y="3031"/>
                  <a:pt x="4682" y="2941"/>
                </a:cubicBezTo>
                <a:cubicBezTo>
                  <a:pt x="4749" y="2915"/>
                  <a:pt x="4818" y="2903"/>
                  <a:pt x="4887" y="2903"/>
                </a:cubicBezTo>
                <a:cubicBezTo>
                  <a:pt x="5005" y="2903"/>
                  <a:pt x="5119" y="2938"/>
                  <a:pt x="5215" y="3001"/>
                </a:cubicBezTo>
                <a:cubicBezTo>
                  <a:pt x="5355" y="3091"/>
                  <a:pt x="5456" y="3243"/>
                  <a:pt x="5556" y="3393"/>
                </a:cubicBezTo>
                <a:cubicBezTo>
                  <a:pt x="5677" y="3574"/>
                  <a:pt x="5797" y="3755"/>
                  <a:pt x="5927" y="3946"/>
                </a:cubicBezTo>
                <a:cubicBezTo>
                  <a:pt x="5960" y="3998"/>
                  <a:pt x="6023" y="4063"/>
                  <a:pt x="6082" y="4063"/>
                </a:cubicBezTo>
                <a:cubicBezTo>
                  <a:pt x="6114" y="4063"/>
                  <a:pt x="6144" y="4045"/>
                  <a:pt x="6169" y="3996"/>
                </a:cubicBezTo>
                <a:cubicBezTo>
                  <a:pt x="6199" y="3926"/>
                  <a:pt x="6128" y="3795"/>
                  <a:pt x="6108" y="3714"/>
                </a:cubicBezTo>
                <a:cubicBezTo>
                  <a:pt x="6058" y="3373"/>
                  <a:pt x="6079" y="2991"/>
                  <a:pt x="6058" y="2649"/>
                </a:cubicBezTo>
                <a:cubicBezTo>
                  <a:pt x="6048" y="2348"/>
                  <a:pt x="6028" y="2027"/>
                  <a:pt x="5898" y="1756"/>
                </a:cubicBezTo>
                <a:cubicBezTo>
                  <a:pt x="5777" y="1535"/>
                  <a:pt x="5596" y="1364"/>
                  <a:pt x="5415" y="1213"/>
                </a:cubicBezTo>
                <a:cubicBezTo>
                  <a:pt x="4581" y="540"/>
                  <a:pt x="3577" y="118"/>
                  <a:pt x="2542" y="17"/>
                </a:cubicBezTo>
                <a:cubicBezTo>
                  <a:pt x="2432" y="7"/>
                  <a:pt x="2322" y="1"/>
                  <a:pt x="2213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6" name="Google Shape;12036;p31"/>
          <p:cNvSpPr/>
          <p:nvPr/>
        </p:nvSpPr>
        <p:spPr>
          <a:xfrm>
            <a:off x="2310837" y="4835850"/>
            <a:ext cx="126862" cy="117118"/>
          </a:xfrm>
          <a:custGeom>
            <a:avLst/>
            <a:gdLst/>
            <a:ahLst/>
            <a:cxnLst/>
            <a:rect l="l" t="t" r="r" b="b"/>
            <a:pathLst>
              <a:path w="664" h="613" extrusionOk="0">
                <a:moveTo>
                  <a:pt x="331" y="1"/>
                </a:moveTo>
                <a:cubicBezTo>
                  <a:pt x="190" y="1"/>
                  <a:pt x="49" y="92"/>
                  <a:pt x="21" y="257"/>
                </a:cubicBezTo>
                <a:cubicBezTo>
                  <a:pt x="0" y="388"/>
                  <a:pt x="70" y="518"/>
                  <a:pt x="191" y="578"/>
                </a:cubicBezTo>
                <a:cubicBezTo>
                  <a:pt x="232" y="601"/>
                  <a:pt x="280" y="612"/>
                  <a:pt x="328" y="612"/>
                </a:cubicBezTo>
                <a:cubicBezTo>
                  <a:pt x="408" y="612"/>
                  <a:pt x="490" y="581"/>
                  <a:pt x="553" y="518"/>
                </a:cubicBezTo>
                <a:cubicBezTo>
                  <a:pt x="643" y="428"/>
                  <a:pt x="663" y="277"/>
                  <a:pt x="603" y="167"/>
                </a:cubicBezTo>
                <a:cubicBezTo>
                  <a:pt x="546" y="54"/>
                  <a:pt x="439" y="1"/>
                  <a:pt x="33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7" name="Google Shape;12037;p31"/>
          <p:cNvSpPr/>
          <p:nvPr/>
        </p:nvSpPr>
        <p:spPr>
          <a:xfrm>
            <a:off x="1433694" y="4150910"/>
            <a:ext cx="923381" cy="686087"/>
          </a:xfrm>
          <a:custGeom>
            <a:avLst/>
            <a:gdLst/>
            <a:ahLst/>
            <a:cxnLst/>
            <a:rect l="l" t="t" r="r" b="b"/>
            <a:pathLst>
              <a:path w="4833" h="3591" extrusionOk="0">
                <a:moveTo>
                  <a:pt x="2592" y="145"/>
                </a:moveTo>
                <a:cubicBezTo>
                  <a:pt x="2884" y="437"/>
                  <a:pt x="3145" y="748"/>
                  <a:pt x="3335" y="1140"/>
                </a:cubicBezTo>
                <a:cubicBezTo>
                  <a:pt x="3587" y="1652"/>
                  <a:pt x="3657" y="2174"/>
                  <a:pt x="3687" y="2727"/>
                </a:cubicBezTo>
                <a:cubicBezTo>
                  <a:pt x="3757" y="2737"/>
                  <a:pt x="3828" y="2757"/>
                  <a:pt x="3888" y="2787"/>
                </a:cubicBezTo>
                <a:cubicBezTo>
                  <a:pt x="3989" y="1903"/>
                  <a:pt x="3567" y="908"/>
                  <a:pt x="2904" y="265"/>
                </a:cubicBezTo>
                <a:cubicBezTo>
                  <a:pt x="2803" y="225"/>
                  <a:pt x="2703" y="185"/>
                  <a:pt x="2592" y="145"/>
                </a:cubicBezTo>
                <a:close/>
                <a:moveTo>
                  <a:pt x="302" y="0"/>
                </a:moveTo>
                <a:cubicBezTo>
                  <a:pt x="258" y="0"/>
                  <a:pt x="215" y="2"/>
                  <a:pt x="171" y="4"/>
                </a:cubicBezTo>
                <a:cubicBezTo>
                  <a:pt x="111" y="24"/>
                  <a:pt x="51" y="64"/>
                  <a:pt x="0" y="95"/>
                </a:cubicBezTo>
                <a:cubicBezTo>
                  <a:pt x="784" y="95"/>
                  <a:pt x="1558" y="477"/>
                  <a:pt x="2100" y="1049"/>
                </a:cubicBezTo>
                <a:cubicBezTo>
                  <a:pt x="2371" y="1341"/>
                  <a:pt x="2602" y="1672"/>
                  <a:pt x="2793" y="2024"/>
                </a:cubicBezTo>
                <a:cubicBezTo>
                  <a:pt x="2954" y="2325"/>
                  <a:pt x="3054" y="2627"/>
                  <a:pt x="3154" y="2928"/>
                </a:cubicBezTo>
                <a:cubicBezTo>
                  <a:pt x="3235" y="2877"/>
                  <a:pt x="3315" y="2817"/>
                  <a:pt x="3396" y="2787"/>
                </a:cubicBezTo>
                <a:cubicBezTo>
                  <a:pt x="3306" y="2475"/>
                  <a:pt x="3145" y="2164"/>
                  <a:pt x="2994" y="1913"/>
                </a:cubicBezTo>
                <a:cubicBezTo>
                  <a:pt x="2763" y="1491"/>
                  <a:pt x="2471" y="1089"/>
                  <a:pt x="2120" y="768"/>
                </a:cubicBezTo>
                <a:cubicBezTo>
                  <a:pt x="1601" y="287"/>
                  <a:pt x="967" y="0"/>
                  <a:pt x="302" y="0"/>
                </a:cubicBezTo>
                <a:close/>
                <a:moveTo>
                  <a:pt x="4440" y="1290"/>
                </a:moveTo>
                <a:lnTo>
                  <a:pt x="4440" y="1290"/>
                </a:lnTo>
                <a:cubicBezTo>
                  <a:pt x="4471" y="1873"/>
                  <a:pt x="4310" y="2415"/>
                  <a:pt x="4119" y="2948"/>
                </a:cubicBezTo>
                <a:cubicBezTo>
                  <a:pt x="4190" y="3028"/>
                  <a:pt x="4250" y="3118"/>
                  <a:pt x="4310" y="3209"/>
                </a:cubicBezTo>
                <a:cubicBezTo>
                  <a:pt x="4641" y="2687"/>
                  <a:pt x="4681" y="2044"/>
                  <a:pt x="4561" y="1441"/>
                </a:cubicBezTo>
                <a:lnTo>
                  <a:pt x="4440" y="1290"/>
                </a:lnTo>
                <a:close/>
                <a:moveTo>
                  <a:pt x="4822" y="2848"/>
                </a:moveTo>
                <a:cubicBezTo>
                  <a:pt x="4732" y="3069"/>
                  <a:pt x="4601" y="3259"/>
                  <a:pt x="4460" y="3440"/>
                </a:cubicBezTo>
                <a:cubicBezTo>
                  <a:pt x="4501" y="3491"/>
                  <a:pt x="4531" y="3540"/>
                  <a:pt x="4561" y="3591"/>
                </a:cubicBezTo>
                <a:cubicBezTo>
                  <a:pt x="4681" y="3450"/>
                  <a:pt x="4762" y="3279"/>
                  <a:pt x="4833" y="3098"/>
                </a:cubicBezTo>
                <a:cubicBezTo>
                  <a:pt x="4822" y="3018"/>
                  <a:pt x="4822" y="2938"/>
                  <a:pt x="4822" y="2848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8" name="Google Shape;12038;p31"/>
          <p:cNvSpPr/>
          <p:nvPr/>
        </p:nvSpPr>
        <p:spPr>
          <a:xfrm>
            <a:off x="1115010" y="4312926"/>
            <a:ext cx="982800" cy="446501"/>
          </a:xfrm>
          <a:custGeom>
            <a:avLst/>
            <a:gdLst/>
            <a:ahLst/>
            <a:cxnLst/>
            <a:rect l="l" t="t" r="r" b="b"/>
            <a:pathLst>
              <a:path w="5144" h="2337" extrusionOk="0">
                <a:moveTo>
                  <a:pt x="1337" y="0"/>
                </a:moveTo>
                <a:cubicBezTo>
                  <a:pt x="1286" y="181"/>
                  <a:pt x="1236" y="352"/>
                  <a:pt x="1196" y="533"/>
                </a:cubicBezTo>
                <a:lnTo>
                  <a:pt x="413" y="171"/>
                </a:lnTo>
                <a:lnTo>
                  <a:pt x="413" y="171"/>
                </a:lnTo>
                <a:cubicBezTo>
                  <a:pt x="442" y="312"/>
                  <a:pt x="483" y="462"/>
                  <a:pt x="513" y="613"/>
                </a:cubicBezTo>
                <a:cubicBezTo>
                  <a:pt x="342" y="633"/>
                  <a:pt x="172" y="663"/>
                  <a:pt x="0" y="683"/>
                </a:cubicBezTo>
                <a:cubicBezTo>
                  <a:pt x="131" y="985"/>
                  <a:pt x="272" y="1286"/>
                  <a:pt x="402" y="1587"/>
                </a:cubicBezTo>
                <a:lnTo>
                  <a:pt x="4380" y="2281"/>
                </a:lnTo>
                <a:cubicBezTo>
                  <a:pt x="4485" y="2318"/>
                  <a:pt x="4593" y="2337"/>
                  <a:pt x="4701" y="2337"/>
                </a:cubicBezTo>
                <a:cubicBezTo>
                  <a:pt x="4852" y="2337"/>
                  <a:pt x="5003" y="2301"/>
                  <a:pt x="5144" y="2230"/>
                </a:cubicBezTo>
                <a:cubicBezTo>
                  <a:pt x="4953" y="2190"/>
                  <a:pt x="4793" y="2060"/>
                  <a:pt x="4702" y="1889"/>
                </a:cubicBezTo>
                <a:cubicBezTo>
                  <a:pt x="4622" y="1708"/>
                  <a:pt x="4612" y="1507"/>
                  <a:pt x="4692" y="1326"/>
                </a:cubicBezTo>
                <a:cubicBezTo>
                  <a:pt x="4628" y="1314"/>
                  <a:pt x="4563" y="1309"/>
                  <a:pt x="4498" y="1309"/>
                </a:cubicBezTo>
                <a:cubicBezTo>
                  <a:pt x="4338" y="1309"/>
                  <a:pt x="4179" y="1343"/>
                  <a:pt x="4029" y="1406"/>
                </a:cubicBezTo>
                <a:lnTo>
                  <a:pt x="3848" y="563"/>
                </a:lnTo>
                <a:lnTo>
                  <a:pt x="3034" y="864"/>
                </a:lnTo>
                <a:cubicBezTo>
                  <a:pt x="3005" y="723"/>
                  <a:pt x="2653" y="71"/>
                  <a:pt x="2653" y="71"/>
                </a:cubicBezTo>
                <a:cubicBezTo>
                  <a:pt x="2653" y="71"/>
                  <a:pt x="2141" y="402"/>
                  <a:pt x="1989" y="583"/>
                </a:cubicBezTo>
                <a:cubicBezTo>
                  <a:pt x="1768" y="392"/>
                  <a:pt x="1558" y="191"/>
                  <a:pt x="1337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9" name="Google Shape;12039;p31"/>
          <p:cNvSpPr/>
          <p:nvPr/>
        </p:nvSpPr>
        <p:spPr>
          <a:xfrm>
            <a:off x="1948020" y="4752358"/>
            <a:ext cx="259265" cy="313525"/>
          </a:xfrm>
          <a:custGeom>
            <a:avLst/>
            <a:gdLst/>
            <a:ahLst/>
            <a:cxnLst/>
            <a:rect l="l" t="t" r="r" b="b"/>
            <a:pathLst>
              <a:path w="1357" h="1641" extrusionOk="0">
                <a:moveTo>
                  <a:pt x="1357" y="1"/>
                </a:moveTo>
                <a:cubicBezTo>
                  <a:pt x="915" y="11"/>
                  <a:pt x="483" y="142"/>
                  <a:pt x="121" y="363"/>
                </a:cubicBezTo>
                <a:lnTo>
                  <a:pt x="0" y="1598"/>
                </a:lnTo>
                <a:cubicBezTo>
                  <a:pt x="67" y="1627"/>
                  <a:pt x="149" y="1640"/>
                  <a:pt x="238" y="1640"/>
                </a:cubicBezTo>
                <a:cubicBezTo>
                  <a:pt x="485" y="1640"/>
                  <a:pt x="782" y="1538"/>
                  <a:pt x="915" y="1397"/>
                </a:cubicBezTo>
                <a:cubicBezTo>
                  <a:pt x="1085" y="1206"/>
                  <a:pt x="1156" y="955"/>
                  <a:pt x="1196" y="714"/>
                </a:cubicBezTo>
                <a:cubicBezTo>
                  <a:pt x="1236" y="473"/>
                  <a:pt x="1256" y="222"/>
                  <a:pt x="1357" y="1"/>
                </a:cubicBezTo>
                <a:close/>
              </a:path>
            </a:pathLst>
          </a:custGeom>
          <a:solidFill>
            <a:srgbClr val="784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0" name="Google Shape;12040;p31"/>
          <p:cNvSpPr/>
          <p:nvPr/>
        </p:nvSpPr>
        <p:spPr>
          <a:xfrm>
            <a:off x="1948020" y="4825342"/>
            <a:ext cx="169086" cy="205196"/>
          </a:xfrm>
          <a:custGeom>
            <a:avLst/>
            <a:gdLst/>
            <a:ahLst/>
            <a:cxnLst/>
            <a:rect l="l" t="t" r="r" b="b"/>
            <a:pathLst>
              <a:path w="885" h="1074" extrusionOk="0">
                <a:moveTo>
                  <a:pt x="884" y="1"/>
                </a:moveTo>
                <a:cubicBezTo>
                  <a:pt x="593" y="10"/>
                  <a:pt x="312" y="91"/>
                  <a:pt x="81" y="242"/>
                </a:cubicBezTo>
                <a:lnTo>
                  <a:pt x="0" y="1045"/>
                </a:lnTo>
                <a:cubicBezTo>
                  <a:pt x="44" y="1064"/>
                  <a:pt x="98" y="1073"/>
                  <a:pt x="157" y="1073"/>
                </a:cubicBezTo>
                <a:cubicBezTo>
                  <a:pt x="316" y="1073"/>
                  <a:pt x="506" y="1010"/>
                  <a:pt x="593" y="914"/>
                </a:cubicBezTo>
                <a:cubicBezTo>
                  <a:pt x="714" y="794"/>
                  <a:pt x="754" y="633"/>
                  <a:pt x="774" y="472"/>
                </a:cubicBezTo>
                <a:cubicBezTo>
                  <a:pt x="804" y="312"/>
                  <a:pt x="814" y="151"/>
                  <a:pt x="884" y="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1" name="Google Shape;12041;p31"/>
          <p:cNvSpPr/>
          <p:nvPr/>
        </p:nvSpPr>
        <p:spPr>
          <a:xfrm>
            <a:off x="957579" y="4495195"/>
            <a:ext cx="222773" cy="369314"/>
          </a:xfrm>
          <a:custGeom>
            <a:avLst/>
            <a:gdLst/>
            <a:ahLst/>
            <a:cxnLst/>
            <a:rect l="l" t="t" r="r" b="b"/>
            <a:pathLst>
              <a:path w="1166" h="1933" extrusionOk="0">
                <a:moveTo>
                  <a:pt x="91" y="1"/>
                </a:moveTo>
                <a:lnTo>
                  <a:pt x="91" y="1"/>
                </a:lnTo>
                <a:cubicBezTo>
                  <a:pt x="121" y="252"/>
                  <a:pt x="71" y="493"/>
                  <a:pt x="41" y="734"/>
                </a:cubicBezTo>
                <a:cubicBezTo>
                  <a:pt x="1" y="985"/>
                  <a:pt x="1" y="1236"/>
                  <a:pt x="112" y="1477"/>
                </a:cubicBezTo>
                <a:cubicBezTo>
                  <a:pt x="225" y="1696"/>
                  <a:pt x="617" y="1932"/>
                  <a:pt x="889" y="1932"/>
                </a:cubicBezTo>
                <a:cubicBezTo>
                  <a:pt x="905" y="1932"/>
                  <a:pt x="920" y="1931"/>
                  <a:pt x="935" y="1930"/>
                </a:cubicBezTo>
                <a:lnTo>
                  <a:pt x="1166" y="704"/>
                </a:lnTo>
                <a:cubicBezTo>
                  <a:pt x="895" y="392"/>
                  <a:pt x="513" y="141"/>
                  <a:pt x="91" y="1"/>
                </a:cubicBezTo>
                <a:close/>
              </a:path>
            </a:pathLst>
          </a:custGeom>
          <a:solidFill>
            <a:srgbClr val="784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2" name="Google Shape;12042;p31"/>
          <p:cNvSpPr/>
          <p:nvPr/>
        </p:nvSpPr>
        <p:spPr>
          <a:xfrm>
            <a:off x="1028652" y="4593016"/>
            <a:ext cx="146159" cy="240541"/>
          </a:xfrm>
          <a:custGeom>
            <a:avLst/>
            <a:gdLst/>
            <a:ahLst/>
            <a:cxnLst/>
            <a:rect l="l" t="t" r="r" b="b"/>
            <a:pathLst>
              <a:path w="765" h="1259" extrusionOk="0">
                <a:moveTo>
                  <a:pt x="61" y="1"/>
                </a:moveTo>
                <a:lnTo>
                  <a:pt x="61" y="1"/>
                </a:lnTo>
                <a:cubicBezTo>
                  <a:pt x="81" y="161"/>
                  <a:pt x="51" y="322"/>
                  <a:pt x="21" y="473"/>
                </a:cubicBezTo>
                <a:cubicBezTo>
                  <a:pt x="1" y="634"/>
                  <a:pt x="1" y="804"/>
                  <a:pt x="71" y="956"/>
                </a:cubicBezTo>
                <a:cubicBezTo>
                  <a:pt x="147" y="1098"/>
                  <a:pt x="402" y="1259"/>
                  <a:pt x="583" y="1259"/>
                </a:cubicBezTo>
                <a:cubicBezTo>
                  <a:pt x="593" y="1259"/>
                  <a:pt x="603" y="1258"/>
                  <a:pt x="613" y="1257"/>
                </a:cubicBezTo>
                <a:lnTo>
                  <a:pt x="764" y="463"/>
                </a:lnTo>
                <a:cubicBezTo>
                  <a:pt x="583" y="252"/>
                  <a:pt x="332" y="92"/>
                  <a:pt x="61" y="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3" name="Google Shape;12043;p31"/>
          <p:cNvSpPr/>
          <p:nvPr/>
        </p:nvSpPr>
        <p:spPr>
          <a:xfrm>
            <a:off x="840652" y="5813108"/>
            <a:ext cx="1186276" cy="471912"/>
          </a:xfrm>
          <a:custGeom>
            <a:avLst/>
            <a:gdLst/>
            <a:ahLst/>
            <a:cxnLst/>
            <a:rect l="l" t="t" r="r" b="b"/>
            <a:pathLst>
              <a:path w="6209" h="2470" extrusionOk="0">
                <a:moveTo>
                  <a:pt x="402" y="1"/>
                </a:moveTo>
                <a:cubicBezTo>
                  <a:pt x="291" y="1"/>
                  <a:pt x="173" y="26"/>
                  <a:pt x="101" y="155"/>
                </a:cubicBezTo>
                <a:cubicBezTo>
                  <a:pt x="0" y="336"/>
                  <a:pt x="40" y="617"/>
                  <a:pt x="121" y="828"/>
                </a:cubicBezTo>
                <a:cubicBezTo>
                  <a:pt x="251" y="1220"/>
                  <a:pt x="482" y="1521"/>
                  <a:pt x="733" y="1722"/>
                </a:cubicBezTo>
                <a:cubicBezTo>
                  <a:pt x="985" y="1933"/>
                  <a:pt x="1266" y="2053"/>
                  <a:pt x="1537" y="2154"/>
                </a:cubicBezTo>
                <a:cubicBezTo>
                  <a:pt x="2131" y="2364"/>
                  <a:pt x="2738" y="2469"/>
                  <a:pt x="3344" y="2469"/>
                </a:cubicBezTo>
                <a:cubicBezTo>
                  <a:pt x="3956" y="2469"/>
                  <a:pt x="4568" y="2361"/>
                  <a:pt x="5164" y="2144"/>
                </a:cubicBezTo>
                <a:cubicBezTo>
                  <a:pt x="5394" y="2053"/>
                  <a:pt x="5626" y="1953"/>
                  <a:pt x="5816" y="1732"/>
                </a:cubicBezTo>
                <a:cubicBezTo>
                  <a:pt x="5957" y="1571"/>
                  <a:pt x="6209" y="1099"/>
                  <a:pt x="6108" y="788"/>
                </a:cubicBezTo>
                <a:cubicBezTo>
                  <a:pt x="6028" y="506"/>
                  <a:pt x="5626" y="506"/>
                  <a:pt x="5455" y="497"/>
                </a:cubicBezTo>
                <a:cubicBezTo>
                  <a:pt x="3798" y="336"/>
                  <a:pt x="2140" y="165"/>
                  <a:pt x="482" y="4"/>
                </a:cubicBezTo>
                <a:cubicBezTo>
                  <a:pt x="457" y="2"/>
                  <a:pt x="430" y="1"/>
                  <a:pt x="402" y="1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4" name="Google Shape;12044;p31"/>
          <p:cNvSpPr/>
          <p:nvPr/>
        </p:nvSpPr>
        <p:spPr>
          <a:xfrm>
            <a:off x="1677483" y="6134466"/>
            <a:ext cx="193923" cy="295757"/>
          </a:xfrm>
          <a:custGeom>
            <a:avLst/>
            <a:gdLst/>
            <a:ahLst/>
            <a:cxnLst/>
            <a:rect l="l" t="t" r="r" b="b"/>
            <a:pathLst>
              <a:path w="1015" h="1548" extrusionOk="0">
                <a:moveTo>
                  <a:pt x="924" y="0"/>
                </a:moveTo>
                <a:lnTo>
                  <a:pt x="161" y="331"/>
                </a:lnTo>
                <a:cubicBezTo>
                  <a:pt x="291" y="784"/>
                  <a:pt x="161" y="1255"/>
                  <a:pt x="0" y="1547"/>
                </a:cubicBezTo>
                <a:lnTo>
                  <a:pt x="362" y="1547"/>
                </a:lnTo>
                <a:cubicBezTo>
                  <a:pt x="693" y="1266"/>
                  <a:pt x="1014" y="0"/>
                  <a:pt x="924" y="0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5" name="Google Shape;12045;p31"/>
          <p:cNvSpPr/>
          <p:nvPr/>
        </p:nvSpPr>
        <p:spPr>
          <a:xfrm>
            <a:off x="1654365" y="6418377"/>
            <a:ext cx="228505" cy="108330"/>
          </a:xfrm>
          <a:custGeom>
            <a:avLst/>
            <a:gdLst/>
            <a:ahLst/>
            <a:cxnLst/>
            <a:rect l="l" t="t" r="r" b="b"/>
            <a:pathLst>
              <a:path w="1196" h="567" extrusionOk="0">
                <a:moveTo>
                  <a:pt x="693" y="1"/>
                </a:moveTo>
                <a:lnTo>
                  <a:pt x="1" y="51"/>
                </a:lnTo>
                <a:cubicBezTo>
                  <a:pt x="1" y="51"/>
                  <a:pt x="41" y="423"/>
                  <a:pt x="41" y="513"/>
                </a:cubicBezTo>
                <a:cubicBezTo>
                  <a:pt x="41" y="552"/>
                  <a:pt x="207" y="567"/>
                  <a:pt x="402" y="567"/>
                </a:cubicBezTo>
                <a:cubicBezTo>
                  <a:pt x="657" y="567"/>
                  <a:pt x="964" y="542"/>
                  <a:pt x="1015" y="513"/>
                </a:cubicBezTo>
                <a:cubicBezTo>
                  <a:pt x="1146" y="423"/>
                  <a:pt x="1196" y="142"/>
                  <a:pt x="1015" y="91"/>
                </a:cubicBezTo>
                <a:cubicBezTo>
                  <a:pt x="996" y="87"/>
                  <a:pt x="978" y="85"/>
                  <a:pt x="962" y="85"/>
                </a:cubicBezTo>
                <a:cubicBezTo>
                  <a:pt x="808" y="85"/>
                  <a:pt x="743" y="237"/>
                  <a:pt x="824" y="282"/>
                </a:cubicBezTo>
                <a:cubicBezTo>
                  <a:pt x="834" y="286"/>
                  <a:pt x="843" y="288"/>
                  <a:pt x="851" y="288"/>
                </a:cubicBezTo>
                <a:cubicBezTo>
                  <a:pt x="908" y="288"/>
                  <a:pt x="945" y="206"/>
                  <a:pt x="959" y="206"/>
                </a:cubicBezTo>
                <a:cubicBezTo>
                  <a:pt x="963" y="206"/>
                  <a:pt x="965" y="213"/>
                  <a:pt x="965" y="232"/>
                </a:cubicBezTo>
                <a:cubicBezTo>
                  <a:pt x="965" y="322"/>
                  <a:pt x="874" y="372"/>
                  <a:pt x="824" y="372"/>
                </a:cubicBezTo>
                <a:cubicBezTo>
                  <a:pt x="784" y="372"/>
                  <a:pt x="593" y="322"/>
                  <a:pt x="593" y="322"/>
                </a:cubicBezTo>
                <a:lnTo>
                  <a:pt x="693" y="1"/>
                </a:ln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6" name="Google Shape;12046;p31"/>
          <p:cNvSpPr/>
          <p:nvPr/>
        </p:nvSpPr>
        <p:spPr>
          <a:xfrm>
            <a:off x="742640" y="5944364"/>
            <a:ext cx="226594" cy="293846"/>
          </a:xfrm>
          <a:custGeom>
            <a:avLst/>
            <a:gdLst/>
            <a:ahLst/>
            <a:cxnLst/>
            <a:rect l="l" t="t" r="r" b="b"/>
            <a:pathLst>
              <a:path w="1186" h="1538" extrusionOk="0">
                <a:moveTo>
                  <a:pt x="965" y="0"/>
                </a:moveTo>
                <a:cubicBezTo>
                  <a:pt x="965" y="0"/>
                  <a:pt x="121" y="995"/>
                  <a:pt x="0" y="1276"/>
                </a:cubicBezTo>
                <a:lnTo>
                  <a:pt x="262" y="1538"/>
                </a:lnTo>
                <a:cubicBezTo>
                  <a:pt x="493" y="1216"/>
                  <a:pt x="804" y="955"/>
                  <a:pt x="1186" y="764"/>
                </a:cubicBezTo>
                <a:lnTo>
                  <a:pt x="965" y="0"/>
                </a:ln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7" name="Google Shape;12047;p31"/>
          <p:cNvSpPr/>
          <p:nvPr/>
        </p:nvSpPr>
        <p:spPr>
          <a:xfrm>
            <a:off x="607371" y="6116125"/>
            <a:ext cx="202712" cy="193732"/>
          </a:xfrm>
          <a:custGeom>
            <a:avLst/>
            <a:gdLst/>
            <a:ahLst/>
            <a:cxnLst/>
            <a:rect l="l" t="t" r="r" b="b"/>
            <a:pathLst>
              <a:path w="1061" h="1014" extrusionOk="0">
                <a:moveTo>
                  <a:pt x="234" y="0"/>
                </a:moveTo>
                <a:cubicBezTo>
                  <a:pt x="106" y="0"/>
                  <a:pt x="1" y="174"/>
                  <a:pt x="25" y="307"/>
                </a:cubicBezTo>
                <a:cubicBezTo>
                  <a:pt x="45" y="403"/>
                  <a:pt x="579" y="1014"/>
                  <a:pt x="687" y="1014"/>
                </a:cubicBezTo>
                <a:cubicBezTo>
                  <a:pt x="692" y="1014"/>
                  <a:pt x="696" y="1013"/>
                  <a:pt x="699" y="1010"/>
                </a:cubicBezTo>
                <a:cubicBezTo>
                  <a:pt x="759" y="940"/>
                  <a:pt x="1060" y="719"/>
                  <a:pt x="1060" y="719"/>
                </a:cubicBezTo>
                <a:lnTo>
                  <a:pt x="608" y="186"/>
                </a:lnTo>
                <a:lnTo>
                  <a:pt x="447" y="478"/>
                </a:lnTo>
                <a:cubicBezTo>
                  <a:pt x="447" y="478"/>
                  <a:pt x="287" y="377"/>
                  <a:pt x="246" y="347"/>
                </a:cubicBezTo>
                <a:cubicBezTo>
                  <a:pt x="217" y="317"/>
                  <a:pt x="186" y="217"/>
                  <a:pt x="257" y="146"/>
                </a:cubicBezTo>
                <a:cubicBezTo>
                  <a:pt x="266" y="137"/>
                  <a:pt x="272" y="133"/>
                  <a:pt x="275" y="133"/>
                </a:cubicBezTo>
                <a:cubicBezTo>
                  <a:pt x="291" y="133"/>
                  <a:pt x="232" y="253"/>
                  <a:pt x="317" y="287"/>
                </a:cubicBezTo>
                <a:cubicBezTo>
                  <a:pt x="324" y="289"/>
                  <a:pt x="332" y="290"/>
                  <a:pt x="338" y="290"/>
                </a:cubicBezTo>
                <a:cubicBezTo>
                  <a:pt x="426" y="290"/>
                  <a:pt x="475" y="119"/>
                  <a:pt x="317" y="25"/>
                </a:cubicBezTo>
                <a:cubicBezTo>
                  <a:pt x="289" y="8"/>
                  <a:pt x="261" y="0"/>
                  <a:pt x="234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8" name="Google Shape;12048;p31"/>
          <p:cNvSpPr/>
          <p:nvPr/>
        </p:nvSpPr>
        <p:spPr>
          <a:xfrm>
            <a:off x="2089975" y="4851708"/>
            <a:ext cx="140427" cy="140809"/>
          </a:xfrm>
          <a:custGeom>
            <a:avLst/>
            <a:gdLst/>
            <a:ahLst/>
            <a:cxnLst/>
            <a:rect l="l" t="t" r="r" b="b"/>
            <a:pathLst>
              <a:path w="735" h="737" extrusionOk="0">
                <a:moveTo>
                  <a:pt x="364" y="1"/>
                </a:moveTo>
                <a:cubicBezTo>
                  <a:pt x="350" y="1"/>
                  <a:pt x="336" y="2"/>
                  <a:pt x="322" y="3"/>
                </a:cubicBezTo>
                <a:cubicBezTo>
                  <a:pt x="232" y="23"/>
                  <a:pt x="152" y="73"/>
                  <a:pt x="92" y="144"/>
                </a:cubicBezTo>
                <a:cubicBezTo>
                  <a:pt x="21" y="234"/>
                  <a:pt x="1" y="355"/>
                  <a:pt x="21" y="465"/>
                </a:cubicBezTo>
                <a:cubicBezTo>
                  <a:pt x="41" y="576"/>
                  <a:pt x="121" y="676"/>
                  <a:pt x="222" y="736"/>
                </a:cubicBezTo>
                <a:lnTo>
                  <a:pt x="654" y="486"/>
                </a:lnTo>
                <a:cubicBezTo>
                  <a:pt x="734" y="355"/>
                  <a:pt x="704" y="154"/>
                  <a:pt x="574" y="64"/>
                </a:cubicBezTo>
                <a:cubicBezTo>
                  <a:pt x="507" y="22"/>
                  <a:pt x="433" y="1"/>
                  <a:pt x="364" y="1"/>
                </a:cubicBezTo>
                <a:close/>
              </a:path>
            </a:pathLst>
          </a:custGeom>
          <a:solidFill>
            <a:srgbClr val="9D68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9" name="Google Shape;12049;p31"/>
          <p:cNvSpPr/>
          <p:nvPr/>
        </p:nvSpPr>
        <p:spPr>
          <a:xfrm>
            <a:off x="1807975" y="4961566"/>
            <a:ext cx="668510" cy="626286"/>
          </a:xfrm>
          <a:custGeom>
            <a:avLst/>
            <a:gdLst/>
            <a:ahLst/>
            <a:cxnLst/>
            <a:rect l="l" t="t" r="r" b="b"/>
            <a:pathLst>
              <a:path w="3499" h="3278" extrusionOk="0">
                <a:moveTo>
                  <a:pt x="2160" y="1"/>
                </a:moveTo>
                <a:lnTo>
                  <a:pt x="1698" y="181"/>
                </a:lnTo>
                <a:cubicBezTo>
                  <a:pt x="2272" y="1284"/>
                  <a:pt x="1768" y="2078"/>
                  <a:pt x="969" y="2078"/>
                </a:cubicBezTo>
                <a:cubicBezTo>
                  <a:pt x="691" y="2078"/>
                  <a:pt x="377" y="1981"/>
                  <a:pt x="61" y="1769"/>
                </a:cubicBezTo>
                <a:cubicBezTo>
                  <a:pt x="60" y="1768"/>
                  <a:pt x="59" y="1768"/>
                  <a:pt x="58" y="1768"/>
                </a:cubicBezTo>
                <a:cubicBezTo>
                  <a:pt x="1" y="1768"/>
                  <a:pt x="10" y="2924"/>
                  <a:pt x="10" y="2924"/>
                </a:cubicBezTo>
                <a:cubicBezTo>
                  <a:pt x="487" y="3170"/>
                  <a:pt x="924" y="3277"/>
                  <a:pt x="1306" y="3277"/>
                </a:cubicBezTo>
                <a:cubicBezTo>
                  <a:pt x="2863" y="3277"/>
                  <a:pt x="3499" y="1493"/>
                  <a:pt x="2160" y="1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0" name="Google Shape;12050;p31"/>
          <p:cNvSpPr/>
          <p:nvPr/>
        </p:nvSpPr>
        <p:spPr>
          <a:xfrm>
            <a:off x="2068959" y="4913610"/>
            <a:ext cx="224684" cy="148643"/>
          </a:xfrm>
          <a:custGeom>
            <a:avLst/>
            <a:gdLst/>
            <a:ahLst/>
            <a:cxnLst/>
            <a:rect l="l" t="t" r="r" b="b"/>
            <a:pathLst>
              <a:path w="1176" h="778" extrusionOk="0">
                <a:moveTo>
                  <a:pt x="945" y="1"/>
                </a:moveTo>
                <a:cubicBezTo>
                  <a:pt x="834" y="1"/>
                  <a:pt x="724" y="51"/>
                  <a:pt x="623" y="111"/>
                </a:cubicBezTo>
                <a:cubicBezTo>
                  <a:pt x="533" y="162"/>
                  <a:pt x="443" y="211"/>
                  <a:pt x="342" y="252"/>
                </a:cubicBezTo>
                <a:cubicBezTo>
                  <a:pt x="282" y="292"/>
                  <a:pt x="141" y="332"/>
                  <a:pt x="91" y="392"/>
                </a:cubicBezTo>
                <a:cubicBezTo>
                  <a:pt x="1" y="523"/>
                  <a:pt x="131" y="724"/>
                  <a:pt x="262" y="764"/>
                </a:cubicBezTo>
                <a:cubicBezTo>
                  <a:pt x="291" y="773"/>
                  <a:pt x="320" y="778"/>
                  <a:pt x="350" y="778"/>
                </a:cubicBezTo>
                <a:cubicBezTo>
                  <a:pt x="481" y="778"/>
                  <a:pt x="609" y="695"/>
                  <a:pt x="724" y="613"/>
                </a:cubicBezTo>
                <a:cubicBezTo>
                  <a:pt x="814" y="553"/>
                  <a:pt x="914" y="483"/>
                  <a:pt x="1005" y="423"/>
                </a:cubicBezTo>
                <a:cubicBezTo>
                  <a:pt x="1075" y="372"/>
                  <a:pt x="1156" y="302"/>
                  <a:pt x="1166" y="211"/>
                </a:cubicBezTo>
                <a:cubicBezTo>
                  <a:pt x="1176" y="101"/>
                  <a:pt x="1066" y="10"/>
                  <a:pt x="945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1" name="Google Shape;12051;p31"/>
          <p:cNvSpPr/>
          <p:nvPr/>
        </p:nvSpPr>
        <p:spPr>
          <a:xfrm>
            <a:off x="907713" y="4653008"/>
            <a:ext cx="138326" cy="145777"/>
          </a:xfrm>
          <a:custGeom>
            <a:avLst/>
            <a:gdLst/>
            <a:ahLst/>
            <a:cxnLst/>
            <a:rect l="l" t="t" r="r" b="b"/>
            <a:pathLst>
              <a:path w="724" h="763" extrusionOk="0">
                <a:moveTo>
                  <a:pt x="357" y="0"/>
                </a:moveTo>
                <a:cubicBezTo>
                  <a:pt x="321" y="0"/>
                  <a:pt x="286" y="6"/>
                  <a:pt x="252" y="19"/>
                </a:cubicBezTo>
                <a:cubicBezTo>
                  <a:pt x="91" y="68"/>
                  <a:pt x="0" y="249"/>
                  <a:pt x="51" y="400"/>
                </a:cubicBezTo>
                <a:lnTo>
                  <a:pt x="393" y="762"/>
                </a:lnTo>
                <a:cubicBezTo>
                  <a:pt x="503" y="732"/>
                  <a:pt x="603" y="662"/>
                  <a:pt x="663" y="561"/>
                </a:cubicBezTo>
                <a:cubicBezTo>
                  <a:pt x="714" y="450"/>
                  <a:pt x="724" y="330"/>
                  <a:pt x="684" y="220"/>
                </a:cubicBezTo>
                <a:cubicBezTo>
                  <a:pt x="643" y="139"/>
                  <a:pt x="583" y="68"/>
                  <a:pt x="503" y="28"/>
                </a:cubicBezTo>
                <a:cubicBezTo>
                  <a:pt x="456" y="11"/>
                  <a:pt x="406" y="0"/>
                  <a:pt x="357" y="0"/>
                </a:cubicBezTo>
                <a:close/>
              </a:path>
            </a:pathLst>
          </a:custGeom>
          <a:solidFill>
            <a:srgbClr val="9D68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2" name="Google Shape;12052;p31"/>
          <p:cNvSpPr/>
          <p:nvPr/>
        </p:nvSpPr>
        <p:spPr>
          <a:xfrm>
            <a:off x="536298" y="4742805"/>
            <a:ext cx="673669" cy="665262"/>
          </a:xfrm>
          <a:custGeom>
            <a:avLst/>
            <a:gdLst/>
            <a:ahLst/>
            <a:cxnLst/>
            <a:rect l="l" t="t" r="r" b="b"/>
            <a:pathLst>
              <a:path w="3526" h="3482" extrusionOk="0">
                <a:moveTo>
                  <a:pt x="1935" y="0"/>
                </a:moveTo>
                <a:lnTo>
                  <a:pt x="1935" y="0"/>
                </a:lnTo>
                <a:cubicBezTo>
                  <a:pt x="0" y="1202"/>
                  <a:pt x="408" y="3482"/>
                  <a:pt x="2525" y="3482"/>
                </a:cubicBezTo>
                <a:cubicBezTo>
                  <a:pt x="2728" y="3482"/>
                  <a:pt x="2947" y="3461"/>
                  <a:pt x="3180" y="3416"/>
                </a:cubicBezTo>
                <a:cubicBezTo>
                  <a:pt x="3180" y="3416"/>
                  <a:pt x="3526" y="2291"/>
                  <a:pt x="3453" y="2291"/>
                </a:cubicBezTo>
                <a:cubicBezTo>
                  <a:pt x="3453" y="2291"/>
                  <a:pt x="3452" y="2291"/>
                  <a:pt x="3451" y="2291"/>
                </a:cubicBezTo>
                <a:cubicBezTo>
                  <a:pt x="3247" y="2357"/>
                  <a:pt x="3053" y="2387"/>
                  <a:pt x="2876" y="2387"/>
                </a:cubicBezTo>
                <a:cubicBezTo>
                  <a:pt x="1834" y="2387"/>
                  <a:pt x="1339" y="1342"/>
                  <a:pt x="2326" y="312"/>
                </a:cubicBezTo>
                <a:lnTo>
                  <a:pt x="1935" y="0"/>
                </a:ln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3" name="Google Shape;12053;p31"/>
          <p:cNvSpPr/>
          <p:nvPr/>
        </p:nvSpPr>
        <p:spPr>
          <a:xfrm>
            <a:off x="836831" y="4689500"/>
            <a:ext cx="199655" cy="178257"/>
          </a:xfrm>
          <a:custGeom>
            <a:avLst/>
            <a:gdLst/>
            <a:ahLst/>
            <a:cxnLst/>
            <a:rect l="l" t="t" r="r" b="b"/>
            <a:pathLst>
              <a:path w="1045" h="933" extrusionOk="0">
                <a:moveTo>
                  <a:pt x="222" y="1"/>
                </a:moveTo>
                <a:cubicBezTo>
                  <a:pt x="128" y="1"/>
                  <a:pt x="37" y="58"/>
                  <a:pt x="20" y="149"/>
                </a:cubicBezTo>
                <a:cubicBezTo>
                  <a:pt x="0" y="239"/>
                  <a:pt x="60" y="320"/>
                  <a:pt x="110" y="390"/>
                </a:cubicBezTo>
                <a:cubicBezTo>
                  <a:pt x="191" y="480"/>
                  <a:pt x="261" y="571"/>
                  <a:pt x="331" y="661"/>
                </a:cubicBezTo>
                <a:cubicBezTo>
                  <a:pt x="432" y="792"/>
                  <a:pt x="563" y="933"/>
                  <a:pt x="733" y="933"/>
                </a:cubicBezTo>
                <a:cubicBezTo>
                  <a:pt x="864" y="933"/>
                  <a:pt x="1045" y="772"/>
                  <a:pt x="994" y="621"/>
                </a:cubicBezTo>
                <a:cubicBezTo>
                  <a:pt x="974" y="551"/>
                  <a:pt x="844" y="471"/>
                  <a:pt x="793" y="420"/>
                </a:cubicBezTo>
                <a:cubicBezTo>
                  <a:pt x="713" y="340"/>
                  <a:pt x="643" y="270"/>
                  <a:pt x="563" y="199"/>
                </a:cubicBezTo>
                <a:cubicBezTo>
                  <a:pt x="482" y="119"/>
                  <a:pt x="392" y="29"/>
                  <a:pt x="281" y="8"/>
                </a:cubicBezTo>
                <a:cubicBezTo>
                  <a:pt x="262" y="3"/>
                  <a:pt x="242" y="1"/>
                  <a:pt x="222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4" name="Google Shape;12054;p31"/>
          <p:cNvSpPr/>
          <p:nvPr/>
        </p:nvSpPr>
        <p:spPr>
          <a:xfrm>
            <a:off x="604505" y="5072952"/>
            <a:ext cx="1645005" cy="1255439"/>
          </a:xfrm>
          <a:custGeom>
            <a:avLst/>
            <a:gdLst/>
            <a:ahLst/>
            <a:cxnLst/>
            <a:rect l="l" t="t" r="r" b="b"/>
            <a:pathLst>
              <a:path w="8610" h="6571" extrusionOk="0">
                <a:moveTo>
                  <a:pt x="2482" y="0"/>
                </a:moveTo>
                <a:cubicBezTo>
                  <a:pt x="1638" y="1668"/>
                  <a:pt x="1437" y="1949"/>
                  <a:pt x="1176" y="3496"/>
                </a:cubicBezTo>
                <a:cubicBezTo>
                  <a:pt x="553" y="3757"/>
                  <a:pt x="533" y="4380"/>
                  <a:pt x="0" y="4793"/>
                </a:cubicBezTo>
                <a:cubicBezTo>
                  <a:pt x="407" y="4912"/>
                  <a:pt x="684" y="4965"/>
                  <a:pt x="961" y="4965"/>
                </a:cubicBezTo>
                <a:cubicBezTo>
                  <a:pt x="1244" y="4965"/>
                  <a:pt x="1527" y="4909"/>
                  <a:pt x="1949" y="4813"/>
                </a:cubicBezTo>
                <a:lnTo>
                  <a:pt x="1949" y="4813"/>
                </a:lnTo>
                <a:cubicBezTo>
                  <a:pt x="1788" y="5556"/>
                  <a:pt x="2291" y="6209"/>
                  <a:pt x="2291" y="6209"/>
                </a:cubicBezTo>
                <a:cubicBezTo>
                  <a:pt x="2291" y="6209"/>
                  <a:pt x="3105" y="5847"/>
                  <a:pt x="3496" y="5295"/>
                </a:cubicBezTo>
                <a:cubicBezTo>
                  <a:pt x="3567" y="5576"/>
                  <a:pt x="4260" y="6570"/>
                  <a:pt x="4260" y="6570"/>
                </a:cubicBezTo>
                <a:cubicBezTo>
                  <a:pt x="4260" y="6570"/>
                  <a:pt x="5063" y="5767"/>
                  <a:pt x="5174" y="5485"/>
                </a:cubicBezTo>
                <a:cubicBezTo>
                  <a:pt x="5175" y="5485"/>
                  <a:pt x="5176" y="5485"/>
                  <a:pt x="5177" y="5485"/>
                </a:cubicBezTo>
                <a:cubicBezTo>
                  <a:pt x="5302" y="5485"/>
                  <a:pt x="6554" y="6170"/>
                  <a:pt x="7173" y="6450"/>
                </a:cubicBezTo>
                <a:cubicBezTo>
                  <a:pt x="6952" y="5978"/>
                  <a:pt x="6952" y="5405"/>
                  <a:pt x="6731" y="4933"/>
                </a:cubicBezTo>
                <a:lnTo>
                  <a:pt x="6731" y="4933"/>
                </a:lnTo>
                <a:cubicBezTo>
                  <a:pt x="7191" y="5189"/>
                  <a:pt x="7526" y="5367"/>
                  <a:pt x="7900" y="5367"/>
                </a:cubicBezTo>
                <a:cubicBezTo>
                  <a:pt x="8113" y="5367"/>
                  <a:pt x="8340" y="5309"/>
                  <a:pt x="8610" y="5174"/>
                </a:cubicBezTo>
                <a:cubicBezTo>
                  <a:pt x="8178" y="4672"/>
                  <a:pt x="7756" y="4170"/>
                  <a:pt x="7334" y="3667"/>
                </a:cubicBezTo>
                <a:cubicBezTo>
                  <a:pt x="7314" y="2984"/>
                  <a:pt x="7233" y="1989"/>
                  <a:pt x="7052" y="1076"/>
                </a:cubicBezTo>
                <a:cubicBezTo>
                  <a:pt x="6882" y="261"/>
                  <a:pt x="2482" y="0"/>
                  <a:pt x="2482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5" name="Google Shape;12055;p31"/>
          <p:cNvSpPr/>
          <p:nvPr/>
        </p:nvSpPr>
        <p:spPr>
          <a:xfrm>
            <a:off x="879054" y="5042001"/>
            <a:ext cx="1182455" cy="509168"/>
          </a:xfrm>
          <a:custGeom>
            <a:avLst/>
            <a:gdLst/>
            <a:ahLst/>
            <a:cxnLst/>
            <a:rect l="l" t="t" r="r" b="b"/>
            <a:pathLst>
              <a:path w="6189" h="2665" extrusionOk="0">
                <a:moveTo>
                  <a:pt x="1407" y="1"/>
                </a:moveTo>
                <a:cubicBezTo>
                  <a:pt x="1390" y="1"/>
                  <a:pt x="1373" y="1"/>
                  <a:pt x="1356" y="2"/>
                </a:cubicBezTo>
                <a:cubicBezTo>
                  <a:pt x="402" y="32"/>
                  <a:pt x="0" y="635"/>
                  <a:pt x="0" y="635"/>
                </a:cubicBezTo>
                <a:cubicBezTo>
                  <a:pt x="0" y="635"/>
                  <a:pt x="723" y="796"/>
                  <a:pt x="1045" y="906"/>
                </a:cubicBezTo>
                <a:cubicBezTo>
                  <a:pt x="864" y="1077"/>
                  <a:pt x="994" y="2071"/>
                  <a:pt x="994" y="2071"/>
                </a:cubicBezTo>
                <a:cubicBezTo>
                  <a:pt x="994" y="2071"/>
                  <a:pt x="1596" y="1523"/>
                  <a:pt x="1932" y="1523"/>
                </a:cubicBezTo>
                <a:cubicBezTo>
                  <a:pt x="2033" y="1523"/>
                  <a:pt x="2110" y="1572"/>
                  <a:pt x="2140" y="1700"/>
                </a:cubicBezTo>
                <a:cubicBezTo>
                  <a:pt x="2230" y="2061"/>
                  <a:pt x="2512" y="2503"/>
                  <a:pt x="2733" y="2664"/>
                </a:cubicBezTo>
                <a:cubicBezTo>
                  <a:pt x="3144" y="2544"/>
                  <a:pt x="3606" y="1901"/>
                  <a:pt x="3707" y="1890"/>
                </a:cubicBezTo>
                <a:cubicBezTo>
                  <a:pt x="3709" y="1890"/>
                  <a:pt x="3712" y="1890"/>
                  <a:pt x="3715" y="1890"/>
                </a:cubicBezTo>
                <a:cubicBezTo>
                  <a:pt x="3876" y="1890"/>
                  <a:pt x="4389" y="2445"/>
                  <a:pt x="4912" y="2533"/>
                </a:cubicBezTo>
                <a:cubicBezTo>
                  <a:pt x="4912" y="2242"/>
                  <a:pt x="4912" y="1961"/>
                  <a:pt x="4923" y="1669"/>
                </a:cubicBezTo>
                <a:cubicBezTo>
                  <a:pt x="5152" y="1725"/>
                  <a:pt x="5387" y="1753"/>
                  <a:pt x="5624" y="1753"/>
                </a:cubicBezTo>
                <a:cubicBezTo>
                  <a:pt x="5812" y="1753"/>
                  <a:pt x="6001" y="1735"/>
                  <a:pt x="6188" y="1700"/>
                </a:cubicBezTo>
                <a:cubicBezTo>
                  <a:pt x="6057" y="1438"/>
                  <a:pt x="5847" y="1167"/>
                  <a:pt x="5586" y="1026"/>
                </a:cubicBezTo>
                <a:cubicBezTo>
                  <a:pt x="5374" y="906"/>
                  <a:pt x="5073" y="896"/>
                  <a:pt x="4842" y="836"/>
                </a:cubicBezTo>
                <a:cubicBezTo>
                  <a:pt x="4129" y="635"/>
                  <a:pt x="3416" y="434"/>
                  <a:pt x="2713" y="243"/>
                </a:cubicBezTo>
                <a:cubicBezTo>
                  <a:pt x="2277" y="117"/>
                  <a:pt x="1842" y="1"/>
                  <a:pt x="140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6" name="Google Shape;12056;p31"/>
          <p:cNvSpPr/>
          <p:nvPr/>
        </p:nvSpPr>
        <p:spPr>
          <a:xfrm>
            <a:off x="955668" y="4490610"/>
            <a:ext cx="1050052" cy="830909"/>
          </a:xfrm>
          <a:custGeom>
            <a:avLst/>
            <a:gdLst/>
            <a:ahLst/>
            <a:cxnLst/>
            <a:rect l="l" t="t" r="r" b="b"/>
            <a:pathLst>
              <a:path w="5496" h="4349" extrusionOk="0">
                <a:moveTo>
                  <a:pt x="2418" y="1"/>
                </a:moveTo>
                <a:cubicBezTo>
                  <a:pt x="2312" y="1"/>
                  <a:pt x="2206" y="5"/>
                  <a:pt x="2100" y="14"/>
                </a:cubicBezTo>
                <a:cubicBezTo>
                  <a:pt x="1769" y="34"/>
                  <a:pt x="1417" y="115"/>
                  <a:pt x="1186" y="386"/>
                </a:cubicBezTo>
                <a:cubicBezTo>
                  <a:pt x="965" y="628"/>
                  <a:pt x="875" y="989"/>
                  <a:pt x="794" y="1331"/>
                </a:cubicBezTo>
                <a:cubicBezTo>
                  <a:pt x="704" y="1762"/>
                  <a:pt x="1" y="3240"/>
                  <a:pt x="925" y="3631"/>
                </a:cubicBezTo>
                <a:cubicBezTo>
                  <a:pt x="1739" y="3981"/>
                  <a:pt x="3220" y="4349"/>
                  <a:pt x="4145" y="4349"/>
                </a:cubicBezTo>
                <a:cubicBezTo>
                  <a:pt x="4203" y="4349"/>
                  <a:pt x="4258" y="4347"/>
                  <a:pt x="4310" y="4345"/>
                </a:cubicBezTo>
                <a:cubicBezTo>
                  <a:pt x="4632" y="4324"/>
                  <a:pt x="4984" y="4244"/>
                  <a:pt x="5174" y="3932"/>
                </a:cubicBezTo>
                <a:cubicBezTo>
                  <a:pt x="5295" y="3731"/>
                  <a:pt x="5315" y="3470"/>
                  <a:pt x="5335" y="3219"/>
                </a:cubicBezTo>
                <a:cubicBezTo>
                  <a:pt x="5375" y="2697"/>
                  <a:pt x="5435" y="2175"/>
                  <a:pt x="5466" y="1642"/>
                </a:cubicBezTo>
                <a:cubicBezTo>
                  <a:pt x="5496" y="959"/>
                  <a:pt x="4592" y="587"/>
                  <a:pt x="4140" y="386"/>
                </a:cubicBezTo>
                <a:cubicBezTo>
                  <a:pt x="3586" y="139"/>
                  <a:pt x="3005" y="1"/>
                  <a:pt x="2418" y="1"/>
                </a:cubicBezTo>
                <a:close/>
              </a:path>
            </a:pathLst>
          </a:custGeom>
          <a:solidFill>
            <a:srgbClr val="9D68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7" name="Google Shape;12057;p31"/>
          <p:cNvSpPr/>
          <p:nvPr/>
        </p:nvSpPr>
        <p:spPr>
          <a:xfrm>
            <a:off x="1364531" y="4833366"/>
            <a:ext cx="370652" cy="133167"/>
          </a:xfrm>
          <a:custGeom>
            <a:avLst/>
            <a:gdLst/>
            <a:ahLst/>
            <a:cxnLst/>
            <a:rect l="l" t="t" r="r" b="b"/>
            <a:pathLst>
              <a:path w="1940" h="697" extrusionOk="0">
                <a:moveTo>
                  <a:pt x="148" y="0"/>
                </a:moveTo>
                <a:cubicBezTo>
                  <a:pt x="110" y="0"/>
                  <a:pt x="72" y="22"/>
                  <a:pt x="41" y="59"/>
                </a:cubicBezTo>
                <a:cubicBezTo>
                  <a:pt x="0" y="99"/>
                  <a:pt x="0" y="169"/>
                  <a:pt x="20" y="230"/>
                </a:cubicBezTo>
                <a:cubicBezTo>
                  <a:pt x="37" y="281"/>
                  <a:pt x="83" y="325"/>
                  <a:pt x="140" y="325"/>
                </a:cubicBezTo>
                <a:cubicBezTo>
                  <a:pt x="150" y="325"/>
                  <a:pt x="161" y="323"/>
                  <a:pt x="172" y="320"/>
                </a:cubicBezTo>
                <a:cubicBezTo>
                  <a:pt x="241" y="300"/>
                  <a:pt x="262" y="230"/>
                  <a:pt x="262" y="169"/>
                </a:cubicBezTo>
                <a:cubicBezTo>
                  <a:pt x="262" y="149"/>
                  <a:pt x="252" y="129"/>
                  <a:pt x="241" y="109"/>
                </a:cubicBezTo>
                <a:cubicBezTo>
                  <a:pt x="252" y="79"/>
                  <a:pt x="252" y="49"/>
                  <a:pt x="221" y="29"/>
                </a:cubicBezTo>
                <a:cubicBezTo>
                  <a:pt x="198" y="9"/>
                  <a:pt x="173" y="0"/>
                  <a:pt x="148" y="0"/>
                </a:cubicBezTo>
                <a:close/>
                <a:moveTo>
                  <a:pt x="1808" y="368"/>
                </a:moveTo>
                <a:cubicBezTo>
                  <a:pt x="1772" y="368"/>
                  <a:pt x="1737" y="387"/>
                  <a:pt x="1708" y="421"/>
                </a:cubicBezTo>
                <a:cubicBezTo>
                  <a:pt x="1668" y="471"/>
                  <a:pt x="1668" y="541"/>
                  <a:pt x="1688" y="602"/>
                </a:cubicBezTo>
                <a:cubicBezTo>
                  <a:pt x="1705" y="653"/>
                  <a:pt x="1751" y="696"/>
                  <a:pt x="1807" y="696"/>
                </a:cubicBezTo>
                <a:cubicBezTo>
                  <a:pt x="1818" y="696"/>
                  <a:pt x="1828" y="695"/>
                  <a:pt x="1839" y="692"/>
                </a:cubicBezTo>
                <a:cubicBezTo>
                  <a:pt x="1909" y="672"/>
                  <a:pt x="1940" y="602"/>
                  <a:pt x="1929" y="541"/>
                </a:cubicBezTo>
                <a:cubicBezTo>
                  <a:pt x="1929" y="521"/>
                  <a:pt x="1920" y="501"/>
                  <a:pt x="1909" y="481"/>
                </a:cubicBezTo>
                <a:cubicBezTo>
                  <a:pt x="1920" y="451"/>
                  <a:pt x="1920" y="421"/>
                  <a:pt x="1889" y="401"/>
                </a:cubicBezTo>
                <a:cubicBezTo>
                  <a:pt x="1863" y="379"/>
                  <a:pt x="1835" y="368"/>
                  <a:pt x="1808" y="3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8" name="Google Shape;12058;p31"/>
          <p:cNvSpPr/>
          <p:nvPr/>
        </p:nvSpPr>
        <p:spPr>
          <a:xfrm>
            <a:off x="1084250" y="4855529"/>
            <a:ext cx="871604" cy="374664"/>
          </a:xfrm>
          <a:custGeom>
            <a:avLst/>
            <a:gdLst/>
            <a:ahLst/>
            <a:cxnLst/>
            <a:rect l="l" t="t" r="r" b="b"/>
            <a:pathLst>
              <a:path w="4562" h="1961" extrusionOk="0">
                <a:moveTo>
                  <a:pt x="699" y="1"/>
                </a:moveTo>
                <a:cubicBezTo>
                  <a:pt x="455" y="1"/>
                  <a:pt x="212" y="134"/>
                  <a:pt x="112" y="385"/>
                </a:cubicBezTo>
                <a:cubicBezTo>
                  <a:pt x="1" y="656"/>
                  <a:pt x="101" y="988"/>
                  <a:pt x="342" y="1149"/>
                </a:cubicBezTo>
                <a:cubicBezTo>
                  <a:pt x="443" y="1216"/>
                  <a:pt x="563" y="1248"/>
                  <a:pt x="684" y="1248"/>
                </a:cubicBezTo>
                <a:cubicBezTo>
                  <a:pt x="853" y="1248"/>
                  <a:pt x="1023" y="1185"/>
                  <a:pt x="1146" y="1068"/>
                </a:cubicBezTo>
                <a:cubicBezTo>
                  <a:pt x="1347" y="857"/>
                  <a:pt x="1377" y="506"/>
                  <a:pt x="1217" y="265"/>
                </a:cubicBezTo>
                <a:cubicBezTo>
                  <a:pt x="1092" y="86"/>
                  <a:pt x="895" y="1"/>
                  <a:pt x="699" y="1"/>
                </a:cubicBezTo>
                <a:close/>
                <a:moveTo>
                  <a:pt x="3892" y="714"/>
                </a:moveTo>
                <a:cubicBezTo>
                  <a:pt x="3648" y="714"/>
                  <a:pt x="3402" y="847"/>
                  <a:pt x="3296" y="1098"/>
                </a:cubicBezTo>
                <a:cubicBezTo>
                  <a:pt x="3186" y="1359"/>
                  <a:pt x="3296" y="1701"/>
                  <a:pt x="3537" y="1862"/>
                </a:cubicBezTo>
                <a:cubicBezTo>
                  <a:pt x="3636" y="1928"/>
                  <a:pt x="3755" y="1960"/>
                  <a:pt x="3874" y="1960"/>
                </a:cubicBezTo>
                <a:cubicBezTo>
                  <a:pt x="4043" y="1960"/>
                  <a:pt x="4213" y="1895"/>
                  <a:pt x="4331" y="1772"/>
                </a:cubicBezTo>
                <a:cubicBezTo>
                  <a:pt x="4532" y="1571"/>
                  <a:pt x="4562" y="1219"/>
                  <a:pt x="4401" y="978"/>
                </a:cubicBezTo>
                <a:cubicBezTo>
                  <a:pt x="4280" y="799"/>
                  <a:pt x="4087" y="714"/>
                  <a:pt x="3892" y="71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9" name="Google Shape;12059;p31"/>
          <p:cNvSpPr/>
          <p:nvPr/>
        </p:nvSpPr>
        <p:spPr>
          <a:xfrm>
            <a:off x="1078518" y="4454118"/>
            <a:ext cx="998275" cy="521205"/>
          </a:xfrm>
          <a:custGeom>
            <a:avLst/>
            <a:gdLst/>
            <a:ahLst/>
            <a:cxnLst/>
            <a:rect l="l" t="t" r="r" b="b"/>
            <a:pathLst>
              <a:path w="5225" h="2728" extrusionOk="0">
                <a:moveTo>
                  <a:pt x="1757" y="0"/>
                </a:moveTo>
                <a:cubicBezTo>
                  <a:pt x="1043" y="0"/>
                  <a:pt x="280" y="185"/>
                  <a:pt x="131" y="768"/>
                </a:cubicBezTo>
                <a:cubicBezTo>
                  <a:pt x="1" y="1301"/>
                  <a:pt x="1156" y="1672"/>
                  <a:pt x="1156" y="1672"/>
                </a:cubicBezTo>
                <a:cubicBezTo>
                  <a:pt x="1156" y="1672"/>
                  <a:pt x="794" y="1290"/>
                  <a:pt x="825" y="1040"/>
                </a:cubicBezTo>
                <a:lnTo>
                  <a:pt x="825" y="1040"/>
                </a:lnTo>
                <a:cubicBezTo>
                  <a:pt x="1216" y="1361"/>
                  <a:pt x="1578" y="1562"/>
                  <a:pt x="2030" y="1773"/>
                </a:cubicBezTo>
                <a:cubicBezTo>
                  <a:pt x="2040" y="1662"/>
                  <a:pt x="2221" y="1441"/>
                  <a:pt x="2231" y="1330"/>
                </a:cubicBezTo>
                <a:cubicBezTo>
                  <a:pt x="2436" y="1685"/>
                  <a:pt x="2910" y="2092"/>
                  <a:pt x="3291" y="2092"/>
                </a:cubicBezTo>
                <a:cubicBezTo>
                  <a:pt x="3320" y="2092"/>
                  <a:pt x="3348" y="2089"/>
                  <a:pt x="3376" y="2084"/>
                </a:cubicBezTo>
                <a:cubicBezTo>
                  <a:pt x="3376" y="1984"/>
                  <a:pt x="3245" y="1662"/>
                  <a:pt x="3245" y="1562"/>
                </a:cubicBezTo>
                <a:lnTo>
                  <a:pt x="3245" y="1562"/>
                </a:lnTo>
                <a:cubicBezTo>
                  <a:pt x="3517" y="1913"/>
                  <a:pt x="3838" y="2205"/>
                  <a:pt x="4200" y="2415"/>
                </a:cubicBezTo>
                <a:cubicBezTo>
                  <a:pt x="4210" y="2275"/>
                  <a:pt x="4230" y="2145"/>
                  <a:pt x="4240" y="2014"/>
                </a:cubicBezTo>
                <a:cubicBezTo>
                  <a:pt x="4471" y="2386"/>
                  <a:pt x="4833" y="2647"/>
                  <a:pt x="5225" y="2727"/>
                </a:cubicBezTo>
                <a:cubicBezTo>
                  <a:pt x="5165" y="2215"/>
                  <a:pt x="4964" y="1723"/>
                  <a:pt x="4662" y="1351"/>
                </a:cubicBezTo>
                <a:cubicBezTo>
                  <a:pt x="4180" y="748"/>
                  <a:pt x="3356" y="266"/>
                  <a:pt x="2683" y="105"/>
                </a:cubicBezTo>
                <a:cubicBezTo>
                  <a:pt x="2435" y="43"/>
                  <a:pt x="2101" y="0"/>
                  <a:pt x="175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0" name="Google Shape;12060;p31"/>
          <p:cNvSpPr/>
          <p:nvPr/>
        </p:nvSpPr>
        <p:spPr>
          <a:xfrm>
            <a:off x="1356889" y="4999204"/>
            <a:ext cx="311042" cy="145395"/>
          </a:xfrm>
          <a:custGeom>
            <a:avLst/>
            <a:gdLst/>
            <a:ahLst/>
            <a:cxnLst/>
            <a:rect l="l" t="t" r="r" b="b"/>
            <a:pathLst>
              <a:path w="1628" h="761" extrusionOk="0">
                <a:moveTo>
                  <a:pt x="157" y="0"/>
                </a:moveTo>
                <a:cubicBezTo>
                  <a:pt x="145" y="0"/>
                  <a:pt x="133" y="1"/>
                  <a:pt x="121" y="4"/>
                </a:cubicBezTo>
                <a:cubicBezTo>
                  <a:pt x="51" y="25"/>
                  <a:pt x="0" y="105"/>
                  <a:pt x="20" y="176"/>
                </a:cubicBezTo>
                <a:cubicBezTo>
                  <a:pt x="123" y="570"/>
                  <a:pt x="517" y="760"/>
                  <a:pt x="891" y="760"/>
                </a:cubicBezTo>
                <a:cubicBezTo>
                  <a:pt x="993" y="760"/>
                  <a:pt x="1093" y="746"/>
                  <a:pt x="1186" y="718"/>
                </a:cubicBezTo>
                <a:cubicBezTo>
                  <a:pt x="1326" y="678"/>
                  <a:pt x="1628" y="537"/>
                  <a:pt x="1538" y="296"/>
                </a:cubicBezTo>
                <a:cubicBezTo>
                  <a:pt x="1521" y="247"/>
                  <a:pt x="1480" y="230"/>
                  <a:pt x="1427" y="230"/>
                </a:cubicBezTo>
                <a:cubicBezTo>
                  <a:pt x="1316" y="230"/>
                  <a:pt x="1154" y="306"/>
                  <a:pt x="1065" y="326"/>
                </a:cubicBezTo>
                <a:cubicBezTo>
                  <a:pt x="1006" y="341"/>
                  <a:pt x="949" y="349"/>
                  <a:pt x="892" y="349"/>
                </a:cubicBezTo>
                <a:cubicBezTo>
                  <a:pt x="688" y="349"/>
                  <a:pt x="499" y="253"/>
                  <a:pt x="342" y="95"/>
                </a:cubicBezTo>
                <a:cubicBezTo>
                  <a:pt x="291" y="44"/>
                  <a:pt x="225" y="0"/>
                  <a:pt x="1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1" name="Google Shape;12061;p31"/>
          <p:cNvSpPr/>
          <p:nvPr/>
        </p:nvSpPr>
        <p:spPr>
          <a:xfrm>
            <a:off x="828997" y="5640965"/>
            <a:ext cx="1176723" cy="205769"/>
          </a:xfrm>
          <a:custGeom>
            <a:avLst/>
            <a:gdLst/>
            <a:ahLst/>
            <a:cxnLst/>
            <a:rect l="l" t="t" r="r" b="b"/>
            <a:pathLst>
              <a:path w="6159" h="1077" extrusionOk="0">
                <a:moveTo>
                  <a:pt x="51" y="1"/>
                </a:moveTo>
                <a:lnTo>
                  <a:pt x="1" y="523"/>
                </a:lnTo>
                <a:cubicBezTo>
                  <a:pt x="1219" y="898"/>
                  <a:pt x="2366" y="1077"/>
                  <a:pt x="3489" y="1077"/>
                </a:cubicBezTo>
                <a:cubicBezTo>
                  <a:pt x="4386" y="1077"/>
                  <a:pt x="5267" y="963"/>
                  <a:pt x="6159" y="744"/>
                </a:cubicBezTo>
                <a:lnTo>
                  <a:pt x="6159" y="222"/>
                </a:lnTo>
                <a:cubicBezTo>
                  <a:pt x="5301" y="393"/>
                  <a:pt x="4456" y="481"/>
                  <a:pt x="3602" y="481"/>
                </a:cubicBezTo>
                <a:cubicBezTo>
                  <a:pt x="2454" y="481"/>
                  <a:pt x="1289" y="323"/>
                  <a:pt x="51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2" name="Google Shape;12062;p31"/>
          <p:cNvSpPr/>
          <p:nvPr/>
        </p:nvSpPr>
        <p:spPr>
          <a:xfrm>
            <a:off x="3076595" y="4795537"/>
            <a:ext cx="360908" cy="354412"/>
          </a:xfrm>
          <a:custGeom>
            <a:avLst/>
            <a:gdLst/>
            <a:ahLst/>
            <a:cxnLst/>
            <a:rect l="l" t="t" r="r" b="b"/>
            <a:pathLst>
              <a:path w="1889" h="1855" extrusionOk="0">
                <a:moveTo>
                  <a:pt x="1027" y="1"/>
                </a:moveTo>
                <a:cubicBezTo>
                  <a:pt x="629" y="1"/>
                  <a:pt x="243" y="339"/>
                  <a:pt x="121" y="689"/>
                </a:cubicBezTo>
                <a:cubicBezTo>
                  <a:pt x="0" y="1010"/>
                  <a:pt x="91" y="1392"/>
                  <a:pt x="362" y="1633"/>
                </a:cubicBezTo>
                <a:cubicBezTo>
                  <a:pt x="530" y="1777"/>
                  <a:pt x="764" y="1854"/>
                  <a:pt x="995" y="1854"/>
                </a:cubicBezTo>
                <a:cubicBezTo>
                  <a:pt x="1135" y="1854"/>
                  <a:pt x="1275" y="1825"/>
                  <a:pt x="1397" y="1764"/>
                </a:cubicBezTo>
                <a:cubicBezTo>
                  <a:pt x="1628" y="1644"/>
                  <a:pt x="1779" y="1423"/>
                  <a:pt x="1829" y="1191"/>
                </a:cubicBezTo>
                <a:cubicBezTo>
                  <a:pt x="1889" y="960"/>
                  <a:pt x="1839" y="719"/>
                  <a:pt x="1739" y="498"/>
                </a:cubicBezTo>
                <a:cubicBezTo>
                  <a:pt x="1658" y="347"/>
                  <a:pt x="1558" y="217"/>
                  <a:pt x="1407" y="117"/>
                </a:cubicBezTo>
                <a:cubicBezTo>
                  <a:pt x="1285" y="36"/>
                  <a:pt x="1155" y="1"/>
                  <a:pt x="1027" y="1"/>
                </a:cubicBezTo>
                <a:close/>
              </a:path>
            </a:pathLst>
          </a:custGeom>
          <a:solidFill>
            <a:srgbClr val="CB55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3" name="Google Shape;12063;p31"/>
          <p:cNvSpPr/>
          <p:nvPr/>
        </p:nvSpPr>
        <p:spPr>
          <a:xfrm>
            <a:off x="2677285" y="5287892"/>
            <a:ext cx="1658570" cy="1238244"/>
          </a:xfrm>
          <a:custGeom>
            <a:avLst/>
            <a:gdLst/>
            <a:ahLst/>
            <a:cxnLst/>
            <a:rect l="l" t="t" r="r" b="b"/>
            <a:pathLst>
              <a:path w="8681" h="6481" extrusionOk="0">
                <a:moveTo>
                  <a:pt x="3617" y="0"/>
                </a:moveTo>
                <a:lnTo>
                  <a:pt x="3617" y="0"/>
                </a:lnTo>
                <a:cubicBezTo>
                  <a:pt x="1076" y="704"/>
                  <a:pt x="1" y="6481"/>
                  <a:pt x="5034" y="6481"/>
                </a:cubicBezTo>
                <a:cubicBezTo>
                  <a:pt x="5717" y="6481"/>
                  <a:pt x="7727" y="6309"/>
                  <a:pt x="8359" y="4511"/>
                </a:cubicBezTo>
                <a:cubicBezTo>
                  <a:pt x="8681" y="3597"/>
                  <a:pt x="8540" y="2411"/>
                  <a:pt x="8088" y="1547"/>
                </a:cubicBezTo>
                <a:cubicBezTo>
                  <a:pt x="7515" y="463"/>
                  <a:pt x="6822" y="141"/>
                  <a:pt x="6200" y="20"/>
                </a:cubicBezTo>
                <a:lnTo>
                  <a:pt x="3617" y="0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4" name="Google Shape;12064;p31"/>
          <p:cNvSpPr/>
          <p:nvPr/>
        </p:nvSpPr>
        <p:spPr>
          <a:xfrm>
            <a:off x="3213010" y="4579642"/>
            <a:ext cx="888608" cy="890901"/>
          </a:xfrm>
          <a:custGeom>
            <a:avLst/>
            <a:gdLst/>
            <a:ahLst/>
            <a:cxnLst/>
            <a:rect l="l" t="t" r="r" b="b"/>
            <a:pathLst>
              <a:path w="4651" h="4663" extrusionOk="0">
                <a:moveTo>
                  <a:pt x="2320" y="1"/>
                </a:moveTo>
                <a:cubicBezTo>
                  <a:pt x="1034" y="1"/>
                  <a:pt x="0" y="1046"/>
                  <a:pt x="0" y="2331"/>
                </a:cubicBezTo>
                <a:cubicBezTo>
                  <a:pt x="0" y="2462"/>
                  <a:pt x="10" y="2582"/>
                  <a:pt x="30" y="2713"/>
                </a:cubicBezTo>
                <a:cubicBezTo>
                  <a:pt x="80" y="3024"/>
                  <a:pt x="190" y="3316"/>
                  <a:pt x="351" y="3577"/>
                </a:cubicBezTo>
                <a:cubicBezTo>
                  <a:pt x="764" y="4230"/>
                  <a:pt x="1496" y="4662"/>
                  <a:pt x="2320" y="4662"/>
                </a:cubicBezTo>
                <a:cubicBezTo>
                  <a:pt x="3606" y="4662"/>
                  <a:pt x="4651" y="3617"/>
                  <a:pt x="4651" y="2331"/>
                </a:cubicBezTo>
                <a:cubicBezTo>
                  <a:pt x="4651" y="1046"/>
                  <a:pt x="3606" y="1"/>
                  <a:pt x="2320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5" name="Google Shape;12065;p31"/>
          <p:cNvSpPr/>
          <p:nvPr/>
        </p:nvSpPr>
        <p:spPr>
          <a:xfrm>
            <a:off x="3218550" y="5095688"/>
            <a:ext cx="650742" cy="306265"/>
          </a:xfrm>
          <a:custGeom>
            <a:avLst/>
            <a:gdLst/>
            <a:ahLst/>
            <a:cxnLst/>
            <a:rect l="l" t="t" r="r" b="b"/>
            <a:pathLst>
              <a:path w="3406" h="1603" extrusionOk="0">
                <a:moveTo>
                  <a:pt x="102" y="0"/>
                </a:moveTo>
                <a:cubicBezTo>
                  <a:pt x="68" y="0"/>
                  <a:pt x="34" y="4"/>
                  <a:pt x="1" y="12"/>
                </a:cubicBezTo>
                <a:cubicBezTo>
                  <a:pt x="51" y="323"/>
                  <a:pt x="161" y="615"/>
                  <a:pt x="322" y="876"/>
                </a:cubicBezTo>
                <a:cubicBezTo>
                  <a:pt x="463" y="796"/>
                  <a:pt x="554" y="665"/>
                  <a:pt x="574" y="504"/>
                </a:cubicBezTo>
                <a:cubicBezTo>
                  <a:pt x="600" y="229"/>
                  <a:pt x="360" y="0"/>
                  <a:pt x="102" y="0"/>
                </a:cubicBezTo>
                <a:close/>
                <a:moveTo>
                  <a:pt x="2716" y="324"/>
                </a:moveTo>
                <a:cubicBezTo>
                  <a:pt x="2621" y="324"/>
                  <a:pt x="2524" y="346"/>
                  <a:pt x="2432" y="394"/>
                </a:cubicBezTo>
                <a:cubicBezTo>
                  <a:pt x="2171" y="535"/>
                  <a:pt x="2030" y="866"/>
                  <a:pt x="2121" y="1147"/>
                </a:cubicBezTo>
                <a:cubicBezTo>
                  <a:pt x="2196" y="1410"/>
                  <a:pt x="2464" y="1602"/>
                  <a:pt x="2736" y="1602"/>
                </a:cubicBezTo>
                <a:cubicBezTo>
                  <a:pt x="2755" y="1602"/>
                  <a:pt x="2774" y="1601"/>
                  <a:pt x="2794" y="1600"/>
                </a:cubicBezTo>
                <a:cubicBezTo>
                  <a:pt x="3085" y="1569"/>
                  <a:pt x="3346" y="1318"/>
                  <a:pt x="3367" y="1026"/>
                </a:cubicBezTo>
                <a:cubicBezTo>
                  <a:pt x="3406" y="638"/>
                  <a:pt x="3075" y="324"/>
                  <a:pt x="2716" y="324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6" name="Google Shape;12066;p31"/>
          <p:cNvSpPr/>
          <p:nvPr/>
        </p:nvSpPr>
        <p:spPr>
          <a:xfrm>
            <a:off x="3210908" y="4394890"/>
            <a:ext cx="973438" cy="563238"/>
          </a:xfrm>
          <a:custGeom>
            <a:avLst/>
            <a:gdLst/>
            <a:ahLst/>
            <a:cxnLst/>
            <a:rect l="l" t="t" r="r" b="b"/>
            <a:pathLst>
              <a:path w="5095" h="2948" extrusionOk="0">
                <a:moveTo>
                  <a:pt x="3091" y="1"/>
                </a:moveTo>
                <a:cubicBezTo>
                  <a:pt x="2459" y="1"/>
                  <a:pt x="1827" y="138"/>
                  <a:pt x="1257" y="395"/>
                </a:cubicBezTo>
                <a:cubicBezTo>
                  <a:pt x="996" y="515"/>
                  <a:pt x="1" y="1108"/>
                  <a:pt x="513" y="1430"/>
                </a:cubicBezTo>
                <a:cubicBezTo>
                  <a:pt x="594" y="1480"/>
                  <a:pt x="694" y="1500"/>
                  <a:pt x="784" y="1520"/>
                </a:cubicBezTo>
                <a:cubicBezTo>
                  <a:pt x="889" y="1535"/>
                  <a:pt x="993" y="1540"/>
                  <a:pt x="1097" y="1540"/>
                </a:cubicBezTo>
                <a:cubicBezTo>
                  <a:pt x="1354" y="1540"/>
                  <a:pt x="1609" y="1507"/>
                  <a:pt x="1859" y="1500"/>
                </a:cubicBezTo>
                <a:cubicBezTo>
                  <a:pt x="1870" y="1500"/>
                  <a:pt x="1880" y="1500"/>
                  <a:pt x="1891" y="1500"/>
                </a:cubicBezTo>
                <a:cubicBezTo>
                  <a:pt x="2985" y="1500"/>
                  <a:pt x="4066" y="2000"/>
                  <a:pt x="4762" y="2836"/>
                </a:cubicBezTo>
                <a:cubicBezTo>
                  <a:pt x="4799" y="2892"/>
                  <a:pt x="4854" y="2948"/>
                  <a:pt x="4917" y="2948"/>
                </a:cubicBezTo>
                <a:cubicBezTo>
                  <a:pt x="4923" y="2948"/>
                  <a:pt x="4928" y="2947"/>
                  <a:pt x="4934" y="2946"/>
                </a:cubicBezTo>
                <a:cubicBezTo>
                  <a:pt x="5044" y="2946"/>
                  <a:pt x="5084" y="2806"/>
                  <a:pt x="5084" y="2696"/>
                </a:cubicBezTo>
                <a:cubicBezTo>
                  <a:pt x="5094" y="2133"/>
                  <a:pt x="5034" y="1571"/>
                  <a:pt x="4913" y="1018"/>
                </a:cubicBezTo>
                <a:cubicBezTo>
                  <a:pt x="4873" y="807"/>
                  <a:pt x="4813" y="596"/>
                  <a:pt x="4672" y="435"/>
                </a:cubicBezTo>
                <a:cubicBezTo>
                  <a:pt x="4492" y="224"/>
                  <a:pt x="4200" y="134"/>
                  <a:pt x="3929" y="84"/>
                </a:cubicBezTo>
                <a:cubicBezTo>
                  <a:pt x="3653" y="28"/>
                  <a:pt x="3372" y="1"/>
                  <a:pt x="3091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7" name="Google Shape;12067;p31"/>
          <p:cNvSpPr/>
          <p:nvPr/>
        </p:nvSpPr>
        <p:spPr>
          <a:xfrm>
            <a:off x="3543539" y="4418199"/>
            <a:ext cx="613868" cy="437331"/>
          </a:xfrm>
          <a:custGeom>
            <a:avLst/>
            <a:gdLst/>
            <a:ahLst/>
            <a:cxnLst/>
            <a:rect l="l" t="t" r="r" b="b"/>
            <a:pathLst>
              <a:path w="3213" h="2289" extrusionOk="0">
                <a:moveTo>
                  <a:pt x="2410" y="0"/>
                </a:moveTo>
                <a:cubicBezTo>
                  <a:pt x="2038" y="0"/>
                  <a:pt x="1652" y="70"/>
                  <a:pt x="1304" y="122"/>
                </a:cubicBezTo>
                <a:cubicBezTo>
                  <a:pt x="831" y="192"/>
                  <a:pt x="369" y="323"/>
                  <a:pt x="8" y="655"/>
                </a:cubicBezTo>
                <a:cubicBezTo>
                  <a:pt x="1" y="669"/>
                  <a:pt x="9" y="679"/>
                  <a:pt x="18" y="679"/>
                </a:cubicBezTo>
                <a:cubicBezTo>
                  <a:pt x="22" y="679"/>
                  <a:pt x="25" y="677"/>
                  <a:pt x="28" y="675"/>
                </a:cubicBezTo>
                <a:cubicBezTo>
                  <a:pt x="409" y="323"/>
                  <a:pt x="902" y="203"/>
                  <a:pt x="1414" y="132"/>
                </a:cubicBezTo>
                <a:cubicBezTo>
                  <a:pt x="1723" y="93"/>
                  <a:pt x="2079" y="38"/>
                  <a:pt x="2421" y="38"/>
                </a:cubicBezTo>
                <a:cubicBezTo>
                  <a:pt x="2612" y="38"/>
                  <a:pt x="2799" y="55"/>
                  <a:pt x="2972" y="102"/>
                </a:cubicBezTo>
                <a:cubicBezTo>
                  <a:pt x="2974" y="104"/>
                  <a:pt x="2977" y="104"/>
                  <a:pt x="2979" y="104"/>
                </a:cubicBezTo>
                <a:cubicBezTo>
                  <a:pt x="2991" y="104"/>
                  <a:pt x="2990" y="81"/>
                  <a:pt x="2981" y="72"/>
                </a:cubicBezTo>
                <a:cubicBezTo>
                  <a:pt x="2800" y="20"/>
                  <a:pt x="2607" y="0"/>
                  <a:pt x="2410" y="0"/>
                </a:cubicBezTo>
                <a:close/>
                <a:moveTo>
                  <a:pt x="2539" y="82"/>
                </a:moveTo>
                <a:cubicBezTo>
                  <a:pt x="2027" y="213"/>
                  <a:pt x="1505" y="413"/>
                  <a:pt x="1213" y="876"/>
                </a:cubicBezTo>
                <a:cubicBezTo>
                  <a:pt x="1206" y="883"/>
                  <a:pt x="1214" y="890"/>
                  <a:pt x="1220" y="890"/>
                </a:cubicBezTo>
                <a:cubicBezTo>
                  <a:pt x="1222" y="890"/>
                  <a:pt x="1224" y="889"/>
                  <a:pt x="1224" y="886"/>
                </a:cubicBezTo>
                <a:cubicBezTo>
                  <a:pt x="1555" y="444"/>
                  <a:pt x="2047" y="273"/>
                  <a:pt x="2550" y="122"/>
                </a:cubicBezTo>
                <a:cubicBezTo>
                  <a:pt x="2570" y="112"/>
                  <a:pt x="2559" y="82"/>
                  <a:pt x="2539" y="82"/>
                </a:cubicBezTo>
                <a:close/>
                <a:moveTo>
                  <a:pt x="2616" y="182"/>
                </a:moveTo>
                <a:cubicBezTo>
                  <a:pt x="2610" y="182"/>
                  <a:pt x="2603" y="185"/>
                  <a:pt x="2599" y="192"/>
                </a:cubicBezTo>
                <a:cubicBezTo>
                  <a:pt x="2459" y="544"/>
                  <a:pt x="2318" y="876"/>
                  <a:pt x="2067" y="1157"/>
                </a:cubicBezTo>
                <a:cubicBezTo>
                  <a:pt x="2052" y="1180"/>
                  <a:pt x="2071" y="1208"/>
                  <a:pt x="2090" y="1208"/>
                </a:cubicBezTo>
                <a:cubicBezTo>
                  <a:pt x="2096" y="1208"/>
                  <a:pt x="2103" y="1205"/>
                  <a:pt x="2108" y="1197"/>
                </a:cubicBezTo>
                <a:cubicBezTo>
                  <a:pt x="2349" y="906"/>
                  <a:pt x="2499" y="554"/>
                  <a:pt x="2630" y="203"/>
                </a:cubicBezTo>
                <a:cubicBezTo>
                  <a:pt x="2636" y="190"/>
                  <a:pt x="2627" y="182"/>
                  <a:pt x="2616" y="182"/>
                </a:cubicBezTo>
                <a:close/>
                <a:moveTo>
                  <a:pt x="2880" y="398"/>
                </a:moveTo>
                <a:cubicBezTo>
                  <a:pt x="2873" y="398"/>
                  <a:pt x="2866" y="403"/>
                  <a:pt x="2861" y="413"/>
                </a:cubicBezTo>
                <a:cubicBezTo>
                  <a:pt x="2771" y="815"/>
                  <a:pt x="2660" y="1217"/>
                  <a:pt x="2599" y="1629"/>
                </a:cubicBezTo>
                <a:cubicBezTo>
                  <a:pt x="2594" y="1647"/>
                  <a:pt x="2609" y="1662"/>
                  <a:pt x="2625" y="1662"/>
                </a:cubicBezTo>
                <a:cubicBezTo>
                  <a:pt x="2635" y="1662"/>
                  <a:pt x="2646" y="1655"/>
                  <a:pt x="2650" y="1639"/>
                </a:cubicBezTo>
                <a:cubicBezTo>
                  <a:pt x="2751" y="1237"/>
                  <a:pt x="2811" y="826"/>
                  <a:pt x="2891" y="413"/>
                </a:cubicBezTo>
                <a:cubicBezTo>
                  <a:pt x="2891" y="403"/>
                  <a:pt x="2886" y="398"/>
                  <a:pt x="2880" y="398"/>
                </a:cubicBezTo>
                <a:close/>
                <a:moveTo>
                  <a:pt x="3029" y="734"/>
                </a:moveTo>
                <a:cubicBezTo>
                  <a:pt x="3018" y="734"/>
                  <a:pt x="3005" y="743"/>
                  <a:pt x="3012" y="755"/>
                </a:cubicBezTo>
                <a:cubicBezTo>
                  <a:pt x="3102" y="1257"/>
                  <a:pt x="3102" y="1750"/>
                  <a:pt x="3092" y="2262"/>
                </a:cubicBezTo>
                <a:cubicBezTo>
                  <a:pt x="3092" y="2281"/>
                  <a:pt x="3105" y="2289"/>
                  <a:pt x="3119" y="2289"/>
                </a:cubicBezTo>
                <a:cubicBezTo>
                  <a:pt x="3135" y="2289"/>
                  <a:pt x="3152" y="2278"/>
                  <a:pt x="3152" y="2262"/>
                </a:cubicBezTo>
                <a:cubicBezTo>
                  <a:pt x="3213" y="1760"/>
                  <a:pt x="3152" y="1237"/>
                  <a:pt x="3041" y="745"/>
                </a:cubicBezTo>
                <a:cubicBezTo>
                  <a:pt x="3041" y="738"/>
                  <a:pt x="3035" y="734"/>
                  <a:pt x="3029" y="734"/>
                </a:cubicBezTo>
                <a:close/>
              </a:path>
            </a:pathLst>
          </a:custGeom>
          <a:solidFill>
            <a:srgbClr val="9711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8" name="Google Shape;12068;p31"/>
          <p:cNvSpPr/>
          <p:nvPr/>
        </p:nvSpPr>
        <p:spPr>
          <a:xfrm>
            <a:off x="3187981" y="4547927"/>
            <a:ext cx="977450" cy="471721"/>
          </a:xfrm>
          <a:custGeom>
            <a:avLst/>
            <a:gdLst/>
            <a:ahLst/>
            <a:cxnLst/>
            <a:rect l="l" t="t" r="r" b="b"/>
            <a:pathLst>
              <a:path w="5116" h="2469" extrusionOk="0">
                <a:moveTo>
                  <a:pt x="1898" y="1"/>
                </a:moveTo>
                <a:cubicBezTo>
                  <a:pt x="1514" y="1"/>
                  <a:pt x="1088" y="42"/>
                  <a:pt x="613" y="136"/>
                </a:cubicBezTo>
                <a:cubicBezTo>
                  <a:pt x="412" y="176"/>
                  <a:pt x="131" y="348"/>
                  <a:pt x="51" y="729"/>
                </a:cubicBezTo>
                <a:cubicBezTo>
                  <a:pt x="0" y="970"/>
                  <a:pt x="40" y="1261"/>
                  <a:pt x="272" y="1362"/>
                </a:cubicBezTo>
                <a:cubicBezTo>
                  <a:pt x="344" y="1394"/>
                  <a:pt x="419" y="1405"/>
                  <a:pt x="495" y="1405"/>
                </a:cubicBezTo>
                <a:cubicBezTo>
                  <a:pt x="587" y="1405"/>
                  <a:pt x="680" y="1389"/>
                  <a:pt x="774" y="1372"/>
                </a:cubicBezTo>
                <a:cubicBezTo>
                  <a:pt x="1025" y="1333"/>
                  <a:pt x="1279" y="1313"/>
                  <a:pt x="1532" y="1313"/>
                </a:cubicBezTo>
                <a:cubicBezTo>
                  <a:pt x="2630" y="1313"/>
                  <a:pt x="3727" y="1677"/>
                  <a:pt x="4591" y="2346"/>
                </a:cubicBezTo>
                <a:cubicBezTo>
                  <a:pt x="4665" y="2404"/>
                  <a:pt x="4758" y="2468"/>
                  <a:pt x="4851" y="2468"/>
                </a:cubicBezTo>
                <a:cubicBezTo>
                  <a:pt x="4871" y="2468"/>
                  <a:pt x="4892" y="2465"/>
                  <a:pt x="4913" y="2457"/>
                </a:cubicBezTo>
                <a:cubicBezTo>
                  <a:pt x="5003" y="2417"/>
                  <a:pt x="5043" y="2317"/>
                  <a:pt x="5063" y="2226"/>
                </a:cubicBezTo>
                <a:cubicBezTo>
                  <a:pt x="5116" y="1972"/>
                  <a:pt x="4540" y="1"/>
                  <a:pt x="1898" y="1"/>
                </a:cubicBezTo>
                <a:close/>
              </a:path>
            </a:pathLst>
          </a:custGeom>
          <a:solidFill>
            <a:srgbClr val="6D8E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9" name="Google Shape;12069;p31"/>
          <p:cNvSpPr/>
          <p:nvPr/>
        </p:nvSpPr>
        <p:spPr>
          <a:xfrm>
            <a:off x="3191802" y="4581553"/>
            <a:ext cx="961783" cy="430070"/>
          </a:xfrm>
          <a:custGeom>
            <a:avLst/>
            <a:gdLst/>
            <a:ahLst/>
            <a:cxnLst/>
            <a:rect l="l" t="t" r="r" b="b"/>
            <a:pathLst>
              <a:path w="5034" h="2251" extrusionOk="0">
                <a:moveTo>
                  <a:pt x="1527" y="0"/>
                </a:moveTo>
                <a:cubicBezTo>
                  <a:pt x="1065" y="11"/>
                  <a:pt x="543" y="51"/>
                  <a:pt x="131" y="302"/>
                </a:cubicBezTo>
                <a:cubicBezTo>
                  <a:pt x="122" y="311"/>
                  <a:pt x="129" y="334"/>
                  <a:pt x="144" y="334"/>
                </a:cubicBezTo>
                <a:cubicBezTo>
                  <a:pt x="146" y="334"/>
                  <a:pt x="148" y="334"/>
                  <a:pt x="151" y="332"/>
                </a:cubicBezTo>
                <a:cubicBezTo>
                  <a:pt x="573" y="101"/>
                  <a:pt x="1125" y="81"/>
                  <a:pt x="1587" y="81"/>
                </a:cubicBezTo>
                <a:cubicBezTo>
                  <a:pt x="2110" y="81"/>
                  <a:pt x="2602" y="192"/>
                  <a:pt x="3085" y="362"/>
                </a:cubicBezTo>
                <a:cubicBezTo>
                  <a:pt x="3496" y="503"/>
                  <a:pt x="3978" y="623"/>
                  <a:pt x="4280" y="955"/>
                </a:cubicBezTo>
                <a:cubicBezTo>
                  <a:pt x="4440" y="1136"/>
                  <a:pt x="4571" y="1347"/>
                  <a:pt x="4682" y="1558"/>
                </a:cubicBezTo>
                <a:cubicBezTo>
                  <a:pt x="4531" y="1417"/>
                  <a:pt x="4350" y="1306"/>
                  <a:pt x="4199" y="1206"/>
                </a:cubicBezTo>
                <a:cubicBezTo>
                  <a:pt x="3797" y="945"/>
                  <a:pt x="3366" y="744"/>
                  <a:pt x="2924" y="594"/>
                </a:cubicBezTo>
                <a:cubicBezTo>
                  <a:pt x="2419" y="425"/>
                  <a:pt x="1830" y="307"/>
                  <a:pt x="1254" y="307"/>
                </a:cubicBezTo>
                <a:cubicBezTo>
                  <a:pt x="834" y="307"/>
                  <a:pt x="420" y="370"/>
                  <a:pt x="51" y="523"/>
                </a:cubicBezTo>
                <a:cubicBezTo>
                  <a:pt x="40" y="523"/>
                  <a:pt x="40" y="543"/>
                  <a:pt x="60" y="543"/>
                </a:cubicBezTo>
                <a:cubicBezTo>
                  <a:pt x="402" y="447"/>
                  <a:pt x="765" y="405"/>
                  <a:pt x="1131" y="405"/>
                </a:cubicBezTo>
                <a:cubicBezTo>
                  <a:pt x="1680" y="405"/>
                  <a:pt x="2237" y="499"/>
                  <a:pt x="2743" y="643"/>
                </a:cubicBezTo>
                <a:cubicBezTo>
                  <a:pt x="3496" y="864"/>
                  <a:pt x="4521" y="1317"/>
                  <a:pt x="4923" y="2040"/>
                </a:cubicBezTo>
                <a:cubicBezTo>
                  <a:pt x="4702" y="1819"/>
                  <a:pt x="4420" y="1679"/>
                  <a:pt x="4149" y="1538"/>
                </a:cubicBezTo>
                <a:cubicBezTo>
                  <a:pt x="3728" y="1306"/>
                  <a:pt x="3295" y="1126"/>
                  <a:pt x="2833" y="995"/>
                </a:cubicBezTo>
                <a:cubicBezTo>
                  <a:pt x="2381" y="864"/>
                  <a:pt x="1909" y="724"/>
                  <a:pt x="1437" y="694"/>
                </a:cubicBezTo>
                <a:cubicBezTo>
                  <a:pt x="1361" y="689"/>
                  <a:pt x="1286" y="687"/>
                  <a:pt x="1210" y="687"/>
                </a:cubicBezTo>
                <a:cubicBezTo>
                  <a:pt x="804" y="687"/>
                  <a:pt x="400" y="753"/>
                  <a:pt x="11" y="855"/>
                </a:cubicBezTo>
                <a:cubicBezTo>
                  <a:pt x="0" y="864"/>
                  <a:pt x="0" y="885"/>
                  <a:pt x="20" y="885"/>
                </a:cubicBezTo>
                <a:cubicBezTo>
                  <a:pt x="406" y="847"/>
                  <a:pt x="792" y="783"/>
                  <a:pt x="1178" y="783"/>
                </a:cubicBezTo>
                <a:cubicBezTo>
                  <a:pt x="1204" y="783"/>
                  <a:pt x="1230" y="783"/>
                  <a:pt x="1256" y="784"/>
                </a:cubicBezTo>
                <a:cubicBezTo>
                  <a:pt x="1718" y="804"/>
                  <a:pt x="2180" y="925"/>
                  <a:pt x="2623" y="1045"/>
                </a:cubicBezTo>
                <a:cubicBezTo>
                  <a:pt x="3054" y="1166"/>
                  <a:pt x="3466" y="1317"/>
                  <a:pt x="3868" y="1518"/>
                </a:cubicBezTo>
                <a:cubicBezTo>
                  <a:pt x="4240" y="1699"/>
                  <a:pt x="4712" y="1900"/>
                  <a:pt x="4943" y="2251"/>
                </a:cubicBezTo>
                <a:lnTo>
                  <a:pt x="5003" y="2141"/>
                </a:lnTo>
                <a:cubicBezTo>
                  <a:pt x="5013" y="2130"/>
                  <a:pt x="5034" y="2110"/>
                  <a:pt x="5034" y="2090"/>
                </a:cubicBezTo>
                <a:cubicBezTo>
                  <a:pt x="5003" y="1940"/>
                  <a:pt x="4592" y="1146"/>
                  <a:pt x="4270" y="835"/>
                </a:cubicBezTo>
                <a:cubicBezTo>
                  <a:pt x="3958" y="543"/>
                  <a:pt x="3496" y="422"/>
                  <a:pt x="3105" y="282"/>
                </a:cubicBezTo>
                <a:cubicBezTo>
                  <a:pt x="2592" y="111"/>
                  <a:pt x="2070" y="0"/>
                  <a:pt x="1527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0" name="Google Shape;12070;p31"/>
          <p:cNvSpPr/>
          <p:nvPr/>
        </p:nvSpPr>
        <p:spPr>
          <a:xfrm>
            <a:off x="4011438" y="4299934"/>
            <a:ext cx="309131" cy="300916"/>
          </a:xfrm>
          <a:custGeom>
            <a:avLst/>
            <a:gdLst/>
            <a:ahLst/>
            <a:cxnLst/>
            <a:rect l="l" t="t" r="r" b="b"/>
            <a:pathLst>
              <a:path w="1618" h="1575" extrusionOk="0">
                <a:moveTo>
                  <a:pt x="644" y="0"/>
                </a:moveTo>
                <a:cubicBezTo>
                  <a:pt x="526" y="0"/>
                  <a:pt x="412" y="23"/>
                  <a:pt x="322" y="78"/>
                </a:cubicBezTo>
                <a:cubicBezTo>
                  <a:pt x="110" y="219"/>
                  <a:pt x="0" y="520"/>
                  <a:pt x="20" y="762"/>
                </a:cubicBezTo>
                <a:cubicBezTo>
                  <a:pt x="40" y="1023"/>
                  <a:pt x="191" y="1264"/>
                  <a:pt x="412" y="1414"/>
                </a:cubicBezTo>
                <a:cubicBezTo>
                  <a:pt x="559" y="1516"/>
                  <a:pt x="738" y="1574"/>
                  <a:pt x="914" y="1574"/>
                </a:cubicBezTo>
                <a:cubicBezTo>
                  <a:pt x="1014" y="1574"/>
                  <a:pt x="1114" y="1555"/>
                  <a:pt x="1206" y="1515"/>
                </a:cubicBezTo>
                <a:cubicBezTo>
                  <a:pt x="1456" y="1394"/>
                  <a:pt x="1617" y="1093"/>
                  <a:pt x="1607" y="811"/>
                </a:cubicBezTo>
                <a:cubicBezTo>
                  <a:pt x="1587" y="530"/>
                  <a:pt x="1407" y="259"/>
                  <a:pt x="1155" y="128"/>
                </a:cubicBezTo>
                <a:cubicBezTo>
                  <a:pt x="1021" y="55"/>
                  <a:pt x="827" y="0"/>
                  <a:pt x="644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1" name="Google Shape;12071;p31"/>
          <p:cNvSpPr/>
          <p:nvPr/>
        </p:nvSpPr>
        <p:spPr>
          <a:xfrm>
            <a:off x="3358786" y="5736112"/>
            <a:ext cx="128773" cy="314672"/>
          </a:xfrm>
          <a:custGeom>
            <a:avLst/>
            <a:gdLst/>
            <a:ahLst/>
            <a:cxnLst/>
            <a:rect l="l" t="t" r="r" b="b"/>
            <a:pathLst>
              <a:path w="674" h="1647" extrusionOk="0">
                <a:moveTo>
                  <a:pt x="421" y="1"/>
                </a:moveTo>
                <a:cubicBezTo>
                  <a:pt x="317" y="1"/>
                  <a:pt x="213" y="60"/>
                  <a:pt x="171" y="126"/>
                </a:cubicBezTo>
                <a:cubicBezTo>
                  <a:pt x="91" y="257"/>
                  <a:pt x="121" y="377"/>
                  <a:pt x="191" y="447"/>
                </a:cubicBezTo>
                <a:cubicBezTo>
                  <a:pt x="237" y="486"/>
                  <a:pt x="307" y="508"/>
                  <a:pt x="376" y="508"/>
                </a:cubicBezTo>
                <a:cubicBezTo>
                  <a:pt x="413" y="508"/>
                  <a:pt x="451" y="502"/>
                  <a:pt x="483" y="487"/>
                </a:cubicBezTo>
                <a:cubicBezTo>
                  <a:pt x="573" y="447"/>
                  <a:pt x="633" y="367"/>
                  <a:pt x="653" y="277"/>
                </a:cubicBezTo>
                <a:cubicBezTo>
                  <a:pt x="673" y="217"/>
                  <a:pt x="664" y="146"/>
                  <a:pt x="613" y="96"/>
                </a:cubicBezTo>
                <a:cubicBezTo>
                  <a:pt x="561" y="27"/>
                  <a:pt x="491" y="1"/>
                  <a:pt x="421" y="1"/>
                </a:cubicBezTo>
                <a:close/>
                <a:moveTo>
                  <a:pt x="331" y="1141"/>
                </a:moveTo>
                <a:cubicBezTo>
                  <a:pt x="226" y="1141"/>
                  <a:pt x="123" y="1199"/>
                  <a:pt x="81" y="1271"/>
                </a:cubicBezTo>
                <a:cubicBezTo>
                  <a:pt x="1" y="1392"/>
                  <a:pt x="30" y="1523"/>
                  <a:pt x="101" y="1592"/>
                </a:cubicBezTo>
                <a:cubicBezTo>
                  <a:pt x="143" y="1629"/>
                  <a:pt x="207" y="1647"/>
                  <a:pt x="271" y="1647"/>
                </a:cubicBezTo>
                <a:cubicBezTo>
                  <a:pt x="314" y="1647"/>
                  <a:pt x="356" y="1639"/>
                  <a:pt x="392" y="1623"/>
                </a:cubicBezTo>
                <a:cubicBezTo>
                  <a:pt x="492" y="1583"/>
                  <a:pt x="543" y="1502"/>
                  <a:pt x="563" y="1422"/>
                </a:cubicBezTo>
                <a:cubicBezTo>
                  <a:pt x="583" y="1362"/>
                  <a:pt x="573" y="1291"/>
                  <a:pt x="523" y="1231"/>
                </a:cubicBezTo>
                <a:cubicBezTo>
                  <a:pt x="471" y="1166"/>
                  <a:pt x="400" y="1141"/>
                  <a:pt x="331" y="1141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2" name="Google Shape;12072;p31"/>
          <p:cNvSpPr/>
          <p:nvPr/>
        </p:nvSpPr>
        <p:spPr>
          <a:xfrm>
            <a:off x="3101623" y="5500920"/>
            <a:ext cx="190102" cy="197745"/>
          </a:xfrm>
          <a:custGeom>
            <a:avLst/>
            <a:gdLst/>
            <a:ahLst/>
            <a:cxnLst/>
            <a:rect l="l" t="t" r="r" b="b"/>
            <a:pathLst>
              <a:path w="995" h="1035" extrusionOk="0">
                <a:moveTo>
                  <a:pt x="931" y="0"/>
                </a:moveTo>
                <a:cubicBezTo>
                  <a:pt x="907" y="0"/>
                  <a:pt x="883" y="13"/>
                  <a:pt x="874" y="41"/>
                </a:cubicBezTo>
                <a:cubicBezTo>
                  <a:pt x="814" y="222"/>
                  <a:pt x="773" y="403"/>
                  <a:pt x="673" y="563"/>
                </a:cubicBezTo>
                <a:cubicBezTo>
                  <a:pt x="623" y="644"/>
                  <a:pt x="573" y="724"/>
                  <a:pt x="503" y="785"/>
                </a:cubicBezTo>
                <a:cubicBezTo>
                  <a:pt x="452" y="844"/>
                  <a:pt x="422" y="867"/>
                  <a:pt x="353" y="867"/>
                </a:cubicBezTo>
                <a:cubicBezTo>
                  <a:pt x="341" y="867"/>
                  <a:pt x="327" y="866"/>
                  <a:pt x="311" y="865"/>
                </a:cubicBezTo>
                <a:cubicBezTo>
                  <a:pt x="251" y="865"/>
                  <a:pt x="141" y="865"/>
                  <a:pt x="110" y="785"/>
                </a:cubicBezTo>
                <a:cubicBezTo>
                  <a:pt x="104" y="772"/>
                  <a:pt x="94" y="763"/>
                  <a:pt x="83" y="763"/>
                </a:cubicBezTo>
                <a:cubicBezTo>
                  <a:pt x="76" y="763"/>
                  <a:pt x="68" y="766"/>
                  <a:pt x="61" y="774"/>
                </a:cubicBezTo>
                <a:cubicBezTo>
                  <a:pt x="0" y="854"/>
                  <a:pt x="70" y="915"/>
                  <a:pt x="141" y="965"/>
                </a:cubicBezTo>
                <a:cubicBezTo>
                  <a:pt x="203" y="1012"/>
                  <a:pt x="270" y="1034"/>
                  <a:pt x="337" y="1034"/>
                </a:cubicBezTo>
                <a:cubicBezTo>
                  <a:pt x="401" y="1034"/>
                  <a:pt x="464" y="1014"/>
                  <a:pt x="523" y="975"/>
                </a:cubicBezTo>
                <a:cubicBezTo>
                  <a:pt x="773" y="794"/>
                  <a:pt x="995" y="363"/>
                  <a:pt x="985" y="51"/>
                </a:cubicBezTo>
                <a:cubicBezTo>
                  <a:pt x="985" y="18"/>
                  <a:pt x="958" y="0"/>
                  <a:pt x="931" y="0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3" name="Google Shape;12073;p31"/>
          <p:cNvSpPr/>
          <p:nvPr/>
        </p:nvSpPr>
        <p:spPr>
          <a:xfrm>
            <a:off x="3577547" y="5526904"/>
            <a:ext cx="357660" cy="188574"/>
          </a:xfrm>
          <a:custGeom>
            <a:avLst/>
            <a:gdLst/>
            <a:ahLst/>
            <a:cxnLst/>
            <a:rect l="l" t="t" r="r" b="b"/>
            <a:pathLst>
              <a:path w="1872" h="987" extrusionOk="0">
                <a:moveTo>
                  <a:pt x="17" y="0"/>
                </a:moveTo>
                <a:cubicBezTo>
                  <a:pt x="8" y="0"/>
                  <a:pt x="1" y="5"/>
                  <a:pt x="1" y="15"/>
                </a:cubicBezTo>
                <a:cubicBezTo>
                  <a:pt x="10" y="427"/>
                  <a:pt x="332" y="789"/>
                  <a:pt x="704" y="919"/>
                </a:cubicBezTo>
                <a:cubicBezTo>
                  <a:pt x="823" y="963"/>
                  <a:pt x="958" y="986"/>
                  <a:pt x="1094" y="986"/>
                </a:cubicBezTo>
                <a:cubicBezTo>
                  <a:pt x="1396" y="986"/>
                  <a:pt x="1704" y="871"/>
                  <a:pt x="1849" y="608"/>
                </a:cubicBezTo>
                <a:cubicBezTo>
                  <a:pt x="1872" y="563"/>
                  <a:pt x="1838" y="523"/>
                  <a:pt x="1798" y="523"/>
                </a:cubicBezTo>
                <a:cubicBezTo>
                  <a:pt x="1785" y="523"/>
                  <a:pt x="1771" y="528"/>
                  <a:pt x="1758" y="538"/>
                </a:cubicBezTo>
                <a:cubicBezTo>
                  <a:pt x="1557" y="725"/>
                  <a:pt x="1314" y="829"/>
                  <a:pt x="1056" y="829"/>
                </a:cubicBezTo>
                <a:cubicBezTo>
                  <a:pt x="954" y="829"/>
                  <a:pt x="849" y="813"/>
                  <a:pt x="744" y="779"/>
                </a:cubicBezTo>
                <a:cubicBezTo>
                  <a:pt x="362" y="658"/>
                  <a:pt x="182" y="357"/>
                  <a:pt x="41" y="15"/>
                </a:cubicBezTo>
                <a:cubicBezTo>
                  <a:pt x="36" y="5"/>
                  <a:pt x="26" y="0"/>
                  <a:pt x="17" y="0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4" name="Google Shape;12074;p31"/>
          <p:cNvSpPr/>
          <p:nvPr/>
        </p:nvSpPr>
        <p:spPr>
          <a:xfrm>
            <a:off x="3164863" y="5171347"/>
            <a:ext cx="877336" cy="268436"/>
          </a:xfrm>
          <a:custGeom>
            <a:avLst/>
            <a:gdLst/>
            <a:ahLst/>
            <a:cxnLst/>
            <a:rect l="l" t="t" r="r" b="b"/>
            <a:pathLst>
              <a:path w="4592" h="1405" extrusionOk="0">
                <a:moveTo>
                  <a:pt x="329" y="0"/>
                </a:moveTo>
                <a:cubicBezTo>
                  <a:pt x="249" y="0"/>
                  <a:pt x="146" y="105"/>
                  <a:pt x="111" y="148"/>
                </a:cubicBezTo>
                <a:cubicBezTo>
                  <a:pt x="41" y="239"/>
                  <a:pt x="0" y="360"/>
                  <a:pt x="0" y="470"/>
                </a:cubicBezTo>
                <a:cubicBezTo>
                  <a:pt x="0" y="691"/>
                  <a:pt x="141" y="892"/>
                  <a:pt x="322" y="1023"/>
                </a:cubicBezTo>
                <a:cubicBezTo>
                  <a:pt x="503" y="1153"/>
                  <a:pt x="714" y="1224"/>
                  <a:pt x="925" y="1273"/>
                </a:cubicBezTo>
                <a:cubicBezTo>
                  <a:pt x="1297" y="1361"/>
                  <a:pt x="1678" y="1404"/>
                  <a:pt x="2058" y="1404"/>
                </a:cubicBezTo>
                <a:cubicBezTo>
                  <a:pt x="2508" y="1404"/>
                  <a:pt x="2956" y="1343"/>
                  <a:pt x="3386" y="1224"/>
                </a:cubicBezTo>
                <a:cubicBezTo>
                  <a:pt x="3677" y="1133"/>
                  <a:pt x="3979" y="1023"/>
                  <a:pt x="4200" y="822"/>
                </a:cubicBezTo>
                <a:cubicBezTo>
                  <a:pt x="4431" y="610"/>
                  <a:pt x="4592" y="309"/>
                  <a:pt x="4561" y="8"/>
                </a:cubicBezTo>
                <a:lnTo>
                  <a:pt x="4561" y="8"/>
                </a:lnTo>
                <a:cubicBezTo>
                  <a:pt x="4401" y="139"/>
                  <a:pt x="4220" y="249"/>
                  <a:pt x="4019" y="319"/>
                </a:cubicBezTo>
                <a:cubicBezTo>
                  <a:pt x="3728" y="420"/>
                  <a:pt x="3406" y="450"/>
                  <a:pt x="3095" y="470"/>
                </a:cubicBezTo>
                <a:cubicBezTo>
                  <a:pt x="2543" y="510"/>
                  <a:pt x="1990" y="530"/>
                  <a:pt x="1437" y="540"/>
                </a:cubicBezTo>
                <a:cubicBezTo>
                  <a:pt x="1216" y="540"/>
                  <a:pt x="995" y="540"/>
                  <a:pt x="795" y="460"/>
                </a:cubicBezTo>
                <a:cubicBezTo>
                  <a:pt x="694" y="420"/>
                  <a:pt x="594" y="360"/>
                  <a:pt x="523" y="279"/>
                </a:cubicBezTo>
                <a:cubicBezTo>
                  <a:pt x="473" y="209"/>
                  <a:pt x="433" y="38"/>
                  <a:pt x="362" y="8"/>
                </a:cubicBezTo>
                <a:cubicBezTo>
                  <a:pt x="352" y="2"/>
                  <a:pt x="340" y="0"/>
                  <a:pt x="329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5" name="Google Shape;12075;p31"/>
          <p:cNvSpPr/>
          <p:nvPr/>
        </p:nvSpPr>
        <p:spPr>
          <a:xfrm>
            <a:off x="3183969" y="5201725"/>
            <a:ext cx="790596" cy="195834"/>
          </a:xfrm>
          <a:custGeom>
            <a:avLst/>
            <a:gdLst/>
            <a:ahLst/>
            <a:cxnLst/>
            <a:rect l="l" t="t" r="r" b="b"/>
            <a:pathLst>
              <a:path w="4138" h="1025" extrusionOk="0">
                <a:moveTo>
                  <a:pt x="133" y="1"/>
                </a:moveTo>
                <a:cubicBezTo>
                  <a:pt x="129" y="1"/>
                  <a:pt x="125" y="3"/>
                  <a:pt x="121" y="9"/>
                </a:cubicBezTo>
                <a:cubicBezTo>
                  <a:pt x="112" y="29"/>
                  <a:pt x="92" y="50"/>
                  <a:pt x="72" y="80"/>
                </a:cubicBezTo>
                <a:cubicBezTo>
                  <a:pt x="61" y="60"/>
                  <a:pt x="41" y="40"/>
                  <a:pt x="21" y="29"/>
                </a:cubicBezTo>
                <a:cubicBezTo>
                  <a:pt x="11" y="29"/>
                  <a:pt x="1" y="29"/>
                  <a:pt x="1" y="40"/>
                </a:cubicBezTo>
                <a:cubicBezTo>
                  <a:pt x="11" y="70"/>
                  <a:pt x="21" y="100"/>
                  <a:pt x="52" y="120"/>
                </a:cubicBezTo>
                <a:cubicBezTo>
                  <a:pt x="52" y="130"/>
                  <a:pt x="41" y="130"/>
                  <a:pt x="41" y="130"/>
                </a:cubicBezTo>
                <a:cubicBezTo>
                  <a:pt x="21" y="170"/>
                  <a:pt x="1" y="221"/>
                  <a:pt x="1" y="261"/>
                </a:cubicBezTo>
                <a:cubicBezTo>
                  <a:pt x="1" y="273"/>
                  <a:pt x="9" y="282"/>
                  <a:pt x="17" y="282"/>
                </a:cubicBezTo>
                <a:cubicBezTo>
                  <a:pt x="22" y="282"/>
                  <a:pt x="27" y="278"/>
                  <a:pt x="31" y="271"/>
                </a:cubicBezTo>
                <a:cubicBezTo>
                  <a:pt x="52" y="230"/>
                  <a:pt x="61" y="190"/>
                  <a:pt x="72" y="150"/>
                </a:cubicBezTo>
                <a:cubicBezTo>
                  <a:pt x="92" y="160"/>
                  <a:pt x="101" y="170"/>
                  <a:pt x="121" y="170"/>
                </a:cubicBezTo>
                <a:cubicBezTo>
                  <a:pt x="142" y="170"/>
                  <a:pt x="162" y="150"/>
                  <a:pt x="142" y="130"/>
                </a:cubicBezTo>
                <a:cubicBezTo>
                  <a:pt x="132" y="110"/>
                  <a:pt x="112" y="110"/>
                  <a:pt x="101" y="100"/>
                </a:cubicBezTo>
                <a:cubicBezTo>
                  <a:pt x="112" y="70"/>
                  <a:pt x="132" y="50"/>
                  <a:pt x="142" y="20"/>
                </a:cubicBezTo>
                <a:cubicBezTo>
                  <a:pt x="149" y="13"/>
                  <a:pt x="141" y="1"/>
                  <a:pt x="133" y="1"/>
                </a:cubicBezTo>
                <a:close/>
                <a:moveTo>
                  <a:pt x="4045" y="278"/>
                </a:moveTo>
                <a:cubicBezTo>
                  <a:pt x="4037" y="278"/>
                  <a:pt x="4030" y="286"/>
                  <a:pt x="4030" y="301"/>
                </a:cubicBezTo>
                <a:cubicBezTo>
                  <a:pt x="4019" y="331"/>
                  <a:pt x="4019" y="361"/>
                  <a:pt x="4010" y="402"/>
                </a:cubicBezTo>
                <a:cubicBezTo>
                  <a:pt x="3990" y="411"/>
                  <a:pt x="3959" y="422"/>
                  <a:pt x="3939" y="422"/>
                </a:cubicBezTo>
                <a:cubicBezTo>
                  <a:pt x="3919" y="431"/>
                  <a:pt x="3929" y="451"/>
                  <a:pt x="3939" y="451"/>
                </a:cubicBezTo>
                <a:cubicBezTo>
                  <a:pt x="3969" y="451"/>
                  <a:pt x="3990" y="442"/>
                  <a:pt x="4010" y="442"/>
                </a:cubicBezTo>
                <a:lnTo>
                  <a:pt x="4010" y="542"/>
                </a:lnTo>
                <a:cubicBezTo>
                  <a:pt x="4014" y="556"/>
                  <a:pt x="4025" y="561"/>
                  <a:pt x="4036" y="561"/>
                </a:cubicBezTo>
                <a:cubicBezTo>
                  <a:pt x="4050" y="561"/>
                  <a:pt x="4064" y="553"/>
                  <a:pt x="4070" y="542"/>
                </a:cubicBezTo>
                <a:lnTo>
                  <a:pt x="4070" y="422"/>
                </a:lnTo>
                <a:cubicBezTo>
                  <a:pt x="4090" y="411"/>
                  <a:pt x="4100" y="402"/>
                  <a:pt x="4120" y="402"/>
                </a:cubicBezTo>
                <a:cubicBezTo>
                  <a:pt x="4138" y="392"/>
                  <a:pt x="4132" y="360"/>
                  <a:pt x="4117" y="360"/>
                </a:cubicBezTo>
                <a:cubicBezTo>
                  <a:pt x="4115" y="360"/>
                  <a:pt x="4112" y="360"/>
                  <a:pt x="4110" y="361"/>
                </a:cubicBezTo>
                <a:cubicBezTo>
                  <a:pt x="4090" y="371"/>
                  <a:pt x="4080" y="371"/>
                  <a:pt x="4070" y="381"/>
                </a:cubicBezTo>
                <a:cubicBezTo>
                  <a:pt x="4070" y="351"/>
                  <a:pt x="4059" y="321"/>
                  <a:pt x="4059" y="301"/>
                </a:cubicBezTo>
                <a:cubicBezTo>
                  <a:pt x="4059" y="286"/>
                  <a:pt x="4052" y="278"/>
                  <a:pt x="4045" y="278"/>
                </a:cubicBezTo>
                <a:close/>
                <a:moveTo>
                  <a:pt x="318" y="234"/>
                </a:moveTo>
                <a:cubicBezTo>
                  <a:pt x="313" y="234"/>
                  <a:pt x="307" y="236"/>
                  <a:pt x="302" y="241"/>
                </a:cubicBezTo>
                <a:lnTo>
                  <a:pt x="273" y="361"/>
                </a:lnTo>
                <a:cubicBezTo>
                  <a:pt x="252" y="351"/>
                  <a:pt x="232" y="341"/>
                  <a:pt x="212" y="341"/>
                </a:cubicBezTo>
                <a:cubicBezTo>
                  <a:pt x="202" y="341"/>
                  <a:pt x="192" y="351"/>
                  <a:pt x="192" y="361"/>
                </a:cubicBezTo>
                <a:cubicBezTo>
                  <a:pt x="212" y="381"/>
                  <a:pt x="232" y="402"/>
                  <a:pt x="252" y="411"/>
                </a:cubicBezTo>
                <a:cubicBezTo>
                  <a:pt x="252" y="422"/>
                  <a:pt x="252" y="422"/>
                  <a:pt x="242" y="431"/>
                </a:cubicBezTo>
                <a:cubicBezTo>
                  <a:pt x="232" y="482"/>
                  <a:pt x="212" y="532"/>
                  <a:pt x="222" y="592"/>
                </a:cubicBezTo>
                <a:cubicBezTo>
                  <a:pt x="222" y="597"/>
                  <a:pt x="227" y="600"/>
                  <a:pt x="233" y="600"/>
                </a:cubicBezTo>
                <a:cubicBezTo>
                  <a:pt x="240" y="600"/>
                  <a:pt x="247" y="597"/>
                  <a:pt x="252" y="592"/>
                </a:cubicBezTo>
                <a:cubicBezTo>
                  <a:pt x="282" y="552"/>
                  <a:pt x="293" y="492"/>
                  <a:pt x="302" y="442"/>
                </a:cubicBezTo>
                <a:cubicBezTo>
                  <a:pt x="313" y="451"/>
                  <a:pt x="333" y="462"/>
                  <a:pt x="363" y="462"/>
                </a:cubicBezTo>
                <a:cubicBezTo>
                  <a:pt x="365" y="463"/>
                  <a:pt x="368" y="464"/>
                  <a:pt x="371" y="464"/>
                </a:cubicBezTo>
                <a:cubicBezTo>
                  <a:pt x="387" y="464"/>
                  <a:pt x="400" y="439"/>
                  <a:pt x="383" y="422"/>
                </a:cubicBezTo>
                <a:cubicBezTo>
                  <a:pt x="363" y="402"/>
                  <a:pt x="333" y="391"/>
                  <a:pt x="313" y="381"/>
                </a:cubicBezTo>
                <a:cubicBezTo>
                  <a:pt x="313" y="331"/>
                  <a:pt x="322" y="291"/>
                  <a:pt x="333" y="250"/>
                </a:cubicBezTo>
                <a:cubicBezTo>
                  <a:pt x="333" y="239"/>
                  <a:pt x="326" y="234"/>
                  <a:pt x="318" y="234"/>
                </a:cubicBezTo>
                <a:close/>
                <a:moveTo>
                  <a:pt x="3653" y="407"/>
                </a:moveTo>
                <a:cubicBezTo>
                  <a:pt x="3645" y="407"/>
                  <a:pt x="3638" y="412"/>
                  <a:pt x="3638" y="422"/>
                </a:cubicBezTo>
                <a:cubicBezTo>
                  <a:pt x="3638" y="471"/>
                  <a:pt x="3638" y="522"/>
                  <a:pt x="3628" y="572"/>
                </a:cubicBezTo>
                <a:cubicBezTo>
                  <a:pt x="3597" y="582"/>
                  <a:pt x="3568" y="592"/>
                  <a:pt x="3537" y="592"/>
                </a:cubicBezTo>
                <a:cubicBezTo>
                  <a:pt x="3527" y="592"/>
                  <a:pt x="3527" y="612"/>
                  <a:pt x="3537" y="612"/>
                </a:cubicBezTo>
                <a:cubicBezTo>
                  <a:pt x="3568" y="612"/>
                  <a:pt x="3597" y="612"/>
                  <a:pt x="3628" y="602"/>
                </a:cubicBezTo>
                <a:lnTo>
                  <a:pt x="3628" y="602"/>
                </a:lnTo>
                <a:cubicBezTo>
                  <a:pt x="3617" y="652"/>
                  <a:pt x="3617" y="693"/>
                  <a:pt x="3617" y="743"/>
                </a:cubicBezTo>
                <a:cubicBezTo>
                  <a:pt x="3617" y="754"/>
                  <a:pt x="3630" y="762"/>
                  <a:pt x="3642" y="762"/>
                </a:cubicBezTo>
                <a:cubicBezTo>
                  <a:pt x="3653" y="762"/>
                  <a:pt x="3663" y="757"/>
                  <a:pt x="3668" y="743"/>
                </a:cubicBezTo>
                <a:cubicBezTo>
                  <a:pt x="3678" y="703"/>
                  <a:pt x="3678" y="643"/>
                  <a:pt x="3678" y="592"/>
                </a:cubicBezTo>
                <a:cubicBezTo>
                  <a:pt x="3698" y="592"/>
                  <a:pt x="3718" y="582"/>
                  <a:pt x="3738" y="562"/>
                </a:cubicBezTo>
                <a:cubicBezTo>
                  <a:pt x="3758" y="552"/>
                  <a:pt x="3748" y="532"/>
                  <a:pt x="3728" y="532"/>
                </a:cubicBezTo>
                <a:cubicBezTo>
                  <a:pt x="3708" y="542"/>
                  <a:pt x="3698" y="542"/>
                  <a:pt x="3678" y="552"/>
                </a:cubicBezTo>
                <a:cubicBezTo>
                  <a:pt x="3678" y="502"/>
                  <a:pt x="3668" y="462"/>
                  <a:pt x="3668" y="422"/>
                </a:cubicBezTo>
                <a:cubicBezTo>
                  <a:pt x="3668" y="412"/>
                  <a:pt x="3660" y="407"/>
                  <a:pt x="3653" y="407"/>
                </a:cubicBezTo>
                <a:close/>
                <a:moveTo>
                  <a:pt x="781" y="518"/>
                </a:moveTo>
                <a:cubicBezTo>
                  <a:pt x="777" y="518"/>
                  <a:pt x="775" y="519"/>
                  <a:pt x="775" y="522"/>
                </a:cubicBezTo>
                <a:cubicBezTo>
                  <a:pt x="744" y="572"/>
                  <a:pt x="724" y="623"/>
                  <a:pt x="704" y="683"/>
                </a:cubicBezTo>
                <a:cubicBezTo>
                  <a:pt x="689" y="678"/>
                  <a:pt x="674" y="675"/>
                  <a:pt x="659" y="675"/>
                </a:cubicBezTo>
                <a:cubicBezTo>
                  <a:pt x="644" y="675"/>
                  <a:pt x="629" y="678"/>
                  <a:pt x="614" y="683"/>
                </a:cubicBezTo>
                <a:cubicBezTo>
                  <a:pt x="604" y="683"/>
                  <a:pt x="604" y="693"/>
                  <a:pt x="604" y="703"/>
                </a:cubicBezTo>
                <a:cubicBezTo>
                  <a:pt x="624" y="723"/>
                  <a:pt x="654" y="733"/>
                  <a:pt x="684" y="743"/>
                </a:cubicBezTo>
                <a:lnTo>
                  <a:pt x="654" y="864"/>
                </a:lnTo>
                <a:cubicBezTo>
                  <a:pt x="654" y="875"/>
                  <a:pt x="666" y="883"/>
                  <a:pt x="679" y="883"/>
                </a:cubicBezTo>
                <a:cubicBezTo>
                  <a:pt x="689" y="883"/>
                  <a:pt x="700" y="877"/>
                  <a:pt x="704" y="864"/>
                </a:cubicBezTo>
                <a:cubicBezTo>
                  <a:pt x="715" y="824"/>
                  <a:pt x="724" y="793"/>
                  <a:pt x="735" y="753"/>
                </a:cubicBezTo>
                <a:lnTo>
                  <a:pt x="815" y="753"/>
                </a:lnTo>
                <a:cubicBezTo>
                  <a:pt x="845" y="753"/>
                  <a:pt x="855" y="703"/>
                  <a:pt x="825" y="693"/>
                </a:cubicBezTo>
                <a:cubicBezTo>
                  <a:pt x="795" y="693"/>
                  <a:pt x="775" y="693"/>
                  <a:pt x="744" y="683"/>
                </a:cubicBezTo>
                <a:cubicBezTo>
                  <a:pt x="764" y="632"/>
                  <a:pt x="775" y="582"/>
                  <a:pt x="795" y="532"/>
                </a:cubicBezTo>
                <a:cubicBezTo>
                  <a:pt x="802" y="525"/>
                  <a:pt x="789" y="518"/>
                  <a:pt x="781" y="518"/>
                </a:cubicBezTo>
                <a:close/>
                <a:moveTo>
                  <a:pt x="3069" y="474"/>
                </a:moveTo>
                <a:cubicBezTo>
                  <a:pt x="3065" y="474"/>
                  <a:pt x="3060" y="477"/>
                  <a:pt x="3055" y="482"/>
                </a:cubicBezTo>
                <a:cubicBezTo>
                  <a:pt x="3035" y="542"/>
                  <a:pt x="3025" y="602"/>
                  <a:pt x="3015" y="672"/>
                </a:cubicBezTo>
                <a:cubicBezTo>
                  <a:pt x="2965" y="683"/>
                  <a:pt x="2925" y="693"/>
                  <a:pt x="2874" y="703"/>
                </a:cubicBezTo>
                <a:cubicBezTo>
                  <a:pt x="2864" y="713"/>
                  <a:pt x="2874" y="723"/>
                  <a:pt x="2885" y="723"/>
                </a:cubicBezTo>
                <a:cubicBezTo>
                  <a:pt x="2899" y="728"/>
                  <a:pt x="2919" y="730"/>
                  <a:pt x="2941" y="730"/>
                </a:cubicBezTo>
                <a:cubicBezTo>
                  <a:pt x="2962" y="730"/>
                  <a:pt x="2985" y="728"/>
                  <a:pt x="3005" y="723"/>
                </a:cubicBezTo>
                <a:lnTo>
                  <a:pt x="3005" y="723"/>
                </a:lnTo>
                <a:cubicBezTo>
                  <a:pt x="2995" y="793"/>
                  <a:pt x="2995" y="853"/>
                  <a:pt x="2985" y="914"/>
                </a:cubicBezTo>
                <a:cubicBezTo>
                  <a:pt x="2985" y="928"/>
                  <a:pt x="3005" y="942"/>
                  <a:pt x="3020" y="942"/>
                </a:cubicBezTo>
                <a:cubicBezTo>
                  <a:pt x="3027" y="942"/>
                  <a:pt x="3032" y="939"/>
                  <a:pt x="3035" y="934"/>
                </a:cubicBezTo>
                <a:cubicBezTo>
                  <a:pt x="3085" y="873"/>
                  <a:pt x="3085" y="813"/>
                  <a:pt x="3085" y="743"/>
                </a:cubicBezTo>
                <a:lnTo>
                  <a:pt x="3085" y="713"/>
                </a:lnTo>
                <a:cubicBezTo>
                  <a:pt x="3115" y="713"/>
                  <a:pt x="3155" y="703"/>
                  <a:pt x="3175" y="683"/>
                </a:cubicBezTo>
                <a:cubicBezTo>
                  <a:pt x="3196" y="672"/>
                  <a:pt x="3186" y="652"/>
                  <a:pt x="3166" y="652"/>
                </a:cubicBezTo>
                <a:cubicBezTo>
                  <a:pt x="3156" y="649"/>
                  <a:pt x="3147" y="648"/>
                  <a:pt x="3138" y="648"/>
                </a:cubicBezTo>
                <a:cubicBezTo>
                  <a:pt x="3121" y="648"/>
                  <a:pt x="3105" y="652"/>
                  <a:pt x="3085" y="652"/>
                </a:cubicBezTo>
                <a:cubicBezTo>
                  <a:pt x="3085" y="592"/>
                  <a:pt x="3085" y="532"/>
                  <a:pt x="3075" y="482"/>
                </a:cubicBezTo>
                <a:cubicBezTo>
                  <a:pt x="3075" y="477"/>
                  <a:pt x="3073" y="474"/>
                  <a:pt x="3069" y="474"/>
                </a:cubicBezTo>
                <a:close/>
                <a:moveTo>
                  <a:pt x="1925" y="597"/>
                </a:moveTo>
                <a:cubicBezTo>
                  <a:pt x="1917" y="597"/>
                  <a:pt x="1910" y="602"/>
                  <a:pt x="1910" y="612"/>
                </a:cubicBezTo>
                <a:cubicBezTo>
                  <a:pt x="1900" y="652"/>
                  <a:pt x="1890" y="703"/>
                  <a:pt x="1880" y="753"/>
                </a:cubicBezTo>
                <a:lnTo>
                  <a:pt x="1789" y="753"/>
                </a:lnTo>
                <a:cubicBezTo>
                  <a:pt x="1759" y="753"/>
                  <a:pt x="1759" y="783"/>
                  <a:pt x="1779" y="793"/>
                </a:cubicBezTo>
                <a:cubicBezTo>
                  <a:pt x="1809" y="803"/>
                  <a:pt x="1840" y="803"/>
                  <a:pt x="1869" y="803"/>
                </a:cubicBezTo>
                <a:cubicBezTo>
                  <a:pt x="1860" y="853"/>
                  <a:pt x="1860" y="904"/>
                  <a:pt x="1849" y="944"/>
                </a:cubicBezTo>
                <a:cubicBezTo>
                  <a:pt x="1849" y="960"/>
                  <a:pt x="1861" y="968"/>
                  <a:pt x="1874" y="968"/>
                </a:cubicBezTo>
                <a:cubicBezTo>
                  <a:pt x="1885" y="968"/>
                  <a:pt x="1895" y="963"/>
                  <a:pt x="1900" y="954"/>
                </a:cubicBezTo>
                <a:cubicBezTo>
                  <a:pt x="1910" y="914"/>
                  <a:pt x="1920" y="864"/>
                  <a:pt x="1930" y="813"/>
                </a:cubicBezTo>
                <a:cubicBezTo>
                  <a:pt x="1970" y="813"/>
                  <a:pt x="2010" y="813"/>
                  <a:pt x="2050" y="793"/>
                </a:cubicBezTo>
                <a:cubicBezTo>
                  <a:pt x="2070" y="783"/>
                  <a:pt x="2070" y="743"/>
                  <a:pt x="2041" y="743"/>
                </a:cubicBezTo>
                <a:cubicBezTo>
                  <a:pt x="2030" y="740"/>
                  <a:pt x="2019" y="738"/>
                  <a:pt x="2007" y="738"/>
                </a:cubicBezTo>
                <a:cubicBezTo>
                  <a:pt x="1983" y="738"/>
                  <a:pt x="1957" y="743"/>
                  <a:pt x="1930" y="743"/>
                </a:cubicBezTo>
                <a:cubicBezTo>
                  <a:pt x="1930" y="703"/>
                  <a:pt x="1930" y="652"/>
                  <a:pt x="1940" y="612"/>
                </a:cubicBezTo>
                <a:cubicBezTo>
                  <a:pt x="1940" y="602"/>
                  <a:pt x="1933" y="597"/>
                  <a:pt x="1925" y="597"/>
                </a:cubicBezTo>
                <a:close/>
                <a:moveTo>
                  <a:pt x="2455" y="611"/>
                </a:moveTo>
                <a:cubicBezTo>
                  <a:pt x="2449" y="611"/>
                  <a:pt x="2443" y="617"/>
                  <a:pt x="2443" y="623"/>
                </a:cubicBezTo>
                <a:cubicBezTo>
                  <a:pt x="2432" y="672"/>
                  <a:pt x="2432" y="733"/>
                  <a:pt x="2422" y="783"/>
                </a:cubicBezTo>
                <a:cubicBezTo>
                  <a:pt x="2392" y="783"/>
                  <a:pt x="2362" y="783"/>
                  <a:pt x="2332" y="793"/>
                </a:cubicBezTo>
                <a:cubicBezTo>
                  <a:pt x="2312" y="793"/>
                  <a:pt x="2302" y="824"/>
                  <a:pt x="2322" y="824"/>
                </a:cubicBezTo>
                <a:cubicBezTo>
                  <a:pt x="2352" y="833"/>
                  <a:pt x="2382" y="833"/>
                  <a:pt x="2412" y="833"/>
                </a:cubicBezTo>
                <a:cubicBezTo>
                  <a:pt x="2402" y="884"/>
                  <a:pt x="2382" y="934"/>
                  <a:pt x="2382" y="974"/>
                </a:cubicBezTo>
                <a:cubicBezTo>
                  <a:pt x="2382" y="998"/>
                  <a:pt x="2401" y="1012"/>
                  <a:pt x="2417" y="1012"/>
                </a:cubicBezTo>
                <a:cubicBezTo>
                  <a:pt x="2428" y="1012"/>
                  <a:pt x="2438" y="1006"/>
                  <a:pt x="2443" y="994"/>
                </a:cubicBezTo>
                <a:cubicBezTo>
                  <a:pt x="2472" y="944"/>
                  <a:pt x="2483" y="893"/>
                  <a:pt x="2483" y="833"/>
                </a:cubicBezTo>
                <a:cubicBezTo>
                  <a:pt x="2503" y="833"/>
                  <a:pt x="2523" y="833"/>
                  <a:pt x="2543" y="824"/>
                </a:cubicBezTo>
                <a:cubicBezTo>
                  <a:pt x="2563" y="813"/>
                  <a:pt x="2553" y="783"/>
                  <a:pt x="2543" y="783"/>
                </a:cubicBezTo>
                <a:cubicBezTo>
                  <a:pt x="2533" y="778"/>
                  <a:pt x="2523" y="775"/>
                  <a:pt x="2513" y="775"/>
                </a:cubicBezTo>
                <a:cubicBezTo>
                  <a:pt x="2503" y="775"/>
                  <a:pt x="2493" y="778"/>
                  <a:pt x="2483" y="783"/>
                </a:cubicBezTo>
                <a:cubicBezTo>
                  <a:pt x="2472" y="723"/>
                  <a:pt x="2472" y="663"/>
                  <a:pt x="2463" y="623"/>
                </a:cubicBezTo>
                <a:cubicBezTo>
                  <a:pt x="2463" y="614"/>
                  <a:pt x="2459" y="611"/>
                  <a:pt x="2455" y="611"/>
                </a:cubicBezTo>
                <a:close/>
                <a:moveTo>
                  <a:pt x="1368" y="638"/>
                </a:moveTo>
                <a:cubicBezTo>
                  <a:pt x="1364" y="638"/>
                  <a:pt x="1360" y="640"/>
                  <a:pt x="1358" y="643"/>
                </a:cubicBezTo>
                <a:cubicBezTo>
                  <a:pt x="1337" y="683"/>
                  <a:pt x="1307" y="733"/>
                  <a:pt x="1287" y="783"/>
                </a:cubicBezTo>
                <a:lnTo>
                  <a:pt x="1177" y="783"/>
                </a:lnTo>
                <a:cubicBezTo>
                  <a:pt x="1157" y="783"/>
                  <a:pt x="1157" y="813"/>
                  <a:pt x="1177" y="824"/>
                </a:cubicBezTo>
                <a:cubicBezTo>
                  <a:pt x="1206" y="824"/>
                  <a:pt x="1237" y="833"/>
                  <a:pt x="1267" y="833"/>
                </a:cubicBezTo>
                <a:cubicBezTo>
                  <a:pt x="1247" y="893"/>
                  <a:pt x="1227" y="944"/>
                  <a:pt x="1237" y="994"/>
                </a:cubicBezTo>
                <a:cubicBezTo>
                  <a:pt x="1237" y="1014"/>
                  <a:pt x="1254" y="1025"/>
                  <a:pt x="1268" y="1025"/>
                </a:cubicBezTo>
                <a:cubicBezTo>
                  <a:pt x="1276" y="1025"/>
                  <a:pt x="1283" y="1021"/>
                  <a:pt x="1287" y="1014"/>
                </a:cubicBezTo>
                <a:cubicBezTo>
                  <a:pt x="1307" y="964"/>
                  <a:pt x="1307" y="904"/>
                  <a:pt x="1317" y="853"/>
                </a:cubicBezTo>
                <a:cubicBezTo>
                  <a:pt x="1347" y="853"/>
                  <a:pt x="1367" y="864"/>
                  <a:pt x="1387" y="864"/>
                </a:cubicBezTo>
                <a:cubicBezTo>
                  <a:pt x="1407" y="864"/>
                  <a:pt x="1418" y="824"/>
                  <a:pt x="1398" y="813"/>
                </a:cubicBezTo>
                <a:cubicBezTo>
                  <a:pt x="1378" y="803"/>
                  <a:pt x="1358" y="793"/>
                  <a:pt x="1337" y="793"/>
                </a:cubicBezTo>
                <a:cubicBezTo>
                  <a:pt x="1347" y="743"/>
                  <a:pt x="1367" y="703"/>
                  <a:pt x="1387" y="652"/>
                </a:cubicBezTo>
                <a:cubicBezTo>
                  <a:pt x="1387" y="646"/>
                  <a:pt x="1377" y="638"/>
                  <a:pt x="1368" y="638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6" name="Google Shape;12076;p31"/>
          <p:cNvSpPr/>
          <p:nvPr/>
        </p:nvSpPr>
        <p:spPr>
          <a:xfrm>
            <a:off x="3137924" y="5172684"/>
            <a:ext cx="1015662" cy="353647"/>
          </a:xfrm>
          <a:custGeom>
            <a:avLst/>
            <a:gdLst/>
            <a:ahLst/>
            <a:cxnLst/>
            <a:rect l="l" t="t" r="r" b="b"/>
            <a:pathLst>
              <a:path w="5316" h="1851" extrusionOk="0">
                <a:moveTo>
                  <a:pt x="4702" y="1"/>
                </a:moveTo>
                <a:cubicBezTo>
                  <a:pt x="4612" y="152"/>
                  <a:pt x="4401" y="533"/>
                  <a:pt x="3658" y="784"/>
                </a:cubicBezTo>
                <a:cubicBezTo>
                  <a:pt x="3266" y="925"/>
                  <a:pt x="2844" y="996"/>
                  <a:pt x="2432" y="1005"/>
                </a:cubicBezTo>
                <a:cubicBezTo>
                  <a:pt x="1729" y="1005"/>
                  <a:pt x="1026" y="905"/>
                  <a:pt x="353" y="694"/>
                </a:cubicBezTo>
                <a:cubicBezTo>
                  <a:pt x="303" y="677"/>
                  <a:pt x="244" y="661"/>
                  <a:pt x="190" y="661"/>
                </a:cubicBezTo>
                <a:cubicBezTo>
                  <a:pt x="145" y="661"/>
                  <a:pt x="103" y="672"/>
                  <a:pt x="72" y="704"/>
                </a:cubicBezTo>
                <a:cubicBezTo>
                  <a:pt x="1" y="764"/>
                  <a:pt x="1" y="865"/>
                  <a:pt x="31" y="955"/>
                </a:cubicBezTo>
                <a:cubicBezTo>
                  <a:pt x="112" y="1287"/>
                  <a:pt x="403" y="1548"/>
                  <a:pt x="724" y="1668"/>
                </a:cubicBezTo>
                <a:cubicBezTo>
                  <a:pt x="1046" y="1799"/>
                  <a:pt x="1398" y="1819"/>
                  <a:pt x="1749" y="1839"/>
                </a:cubicBezTo>
                <a:cubicBezTo>
                  <a:pt x="1960" y="1847"/>
                  <a:pt x="2158" y="1850"/>
                  <a:pt x="2342" y="1850"/>
                </a:cubicBezTo>
                <a:cubicBezTo>
                  <a:pt x="4143" y="1850"/>
                  <a:pt x="4685" y="1510"/>
                  <a:pt x="5004" y="1136"/>
                </a:cubicBezTo>
                <a:cubicBezTo>
                  <a:pt x="5255" y="824"/>
                  <a:pt x="5316" y="1"/>
                  <a:pt x="4702" y="1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7" name="Google Shape;12077;p31"/>
          <p:cNvSpPr/>
          <p:nvPr/>
        </p:nvSpPr>
        <p:spPr>
          <a:xfrm>
            <a:off x="3205176" y="5170773"/>
            <a:ext cx="833202" cy="196025"/>
          </a:xfrm>
          <a:custGeom>
            <a:avLst/>
            <a:gdLst/>
            <a:ahLst/>
            <a:cxnLst/>
            <a:rect l="l" t="t" r="r" b="b"/>
            <a:pathLst>
              <a:path w="4361" h="1026" extrusionOk="0">
                <a:moveTo>
                  <a:pt x="4341" y="1"/>
                </a:moveTo>
                <a:cubicBezTo>
                  <a:pt x="4250" y="162"/>
                  <a:pt x="4039" y="533"/>
                  <a:pt x="3306" y="785"/>
                </a:cubicBezTo>
                <a:cubicBezTo>
                  <a:pt x="2904" y="925"/>
                  <a:pt x="2492" y="995"/>
                  <a:pt x="2080" y="995"/>
                </a:cubicBezTo>
                <a:cubicBezTo>
                  <a:pt x="2047" y="996"/>
                  <a:pt x="2014" y="996"/>
                  <a:pt x="1981" y="996"/>
                </a:cubicBezTo>
                <a:cubicBezTo>
                  <a:pt x="1311" y="996"/>
                  <a:pt x="642" y="895"/>
                  <a:pt x="10" y="694"/>
                </a:cubicBezTo>
                <a:lnTo>
                  <a:pt x="1" y="714"/>
                </a:lnTo>
                <a:cubicBezTo>
                  <a:pt x="644" y="925"/>
                  <a:pt x="1316" y="1026"/>
                  <a:pt x="2000" y="1026"/>
                </a:cubicBezTo>
                <a:lnTo>
                  <a:pt x="2080" y="1026"/>
                </a:lnTo>
                <a:cubicBezTo>
                  <a:pt x="2492" y="1015"/>
                  <a:pt x="2904" y="945"/>
                  <a:pt x="3316" y="805"/>
                </a:cubicBezTo>
                <a:cubicBezTo>
                  <a:pt x="4059" y="553"/>
                  <a:pt x="4280" y="162"/>
                  <a:pt x="4361" y="21"/>
                </a:cubicBezTo>
                <a:lnTo>
                  <a:pt x="4341" y="1"/>
                </a:lnTo>
                <a:close/>
              </a:path>
            </a:pathLst>
          </a:custGeom>
          <a:solidFill>
            <a:srgbClr val="E2A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8" name="Google Shape;12078;p31"/>
          <p:cNvSpPr/>
          <p:nvPr/>
        </p:nvSpPr>
        <p:spPr>
          <a:xfrm>
            <a:off x="3193713" y="5286936"/>
            <a:ext cx="880584" cy="221627"/>
          </a:xfrm>
          <a:custGeom>
            <a:avLst/>
            <a:gdLst/>
            <a:ahLst/>
            <a:cxnLst/>
            <a:rect l="l" t="t" r="r" b="b"/>
            <a:pathLst>
              <a:path w="4609" h="1160" extrusionOk="0">
                <a:moveTo>
                  <a:pt x="4487" y="1"/>
                </a:moveTo>
                <a:cubicBezTo>
                  <a:pt x="4478" y="1"/>
                  <a:pt x="4471" y="6"/>
                  <a:pt x="4471" y="16"/>
                </a:cubicBezTo>
                <a:cubicBezTo>
                  <a:pt x="4481" y="66"/>
                  <a:pt x="4481" y="126"/>
                  <a:pt x="4481" y="186"/>
                </a:cubicBezTo>
                <a:cubicBezTo>
                  <a:pt x="4451" y="206"/>
                  <a:pt x="4421" y="226"/>
                  <a:pt x="4390" y="237"/>
                </a:cubicBezTo>
                <a:cubicBezTo>
                  <a:pt x="4370" y="247"/>
                  <a:pt x="4390" y="267"/>
                  <a:pt x="4410" y="267"/>
                </a:cubicBezTo>
                <a:cubicBezTo>
                  <a:pt x="4430" y="247"/>
                  <a:pt x="4461" y="237"/>
                  <a:pt x="4491" y="217"/>
                </a:cubicBezTo>
                <a:cubicBezTo>
                  <a:pt x="4491" y="257"/>
                  <a:pt x="4501" y="297"/>
                  <a:pt x="4511" y="337"/>
                </a:cubicBezTo>
                <a:cubicBezTo>
                  <a:pt x="4515" y="346"/>
                  <a:pt x="4526" y="351"/>
                  <a:pt x="4536" y="351"/>
                </a:cubicBezTo>
                <a:cubicBezTo>
                  <a:pt x="4549" y="351"/>
                  <a:pt x="4561" y="344"/>
                  <a:pt x="4561" y="327"/>
                </a:cubicBezTo>
                <a:cubicBezTo>
                  <a:pt x="4551" y="277"/>
                  <a:pt x="4551" y="237"/>
                  <a:pt x="4541" y="186"/>
                </a:cubicBezTo>
                <a:cubicBezTo>
                  <a:pt x="4561" y="177"/>
                  <a:pt x="4582" y="166"/>
                  <a:pt x="4591" y="156"/>
                </a:cubicBezTo>
                <a:cubicBezTo>
                  <a:pt x="4609" y="147"/>
                  <a:pt x="4596" y="124"/>
                  <a:pt x="4586" y="124"/>
                </a:cubicBezTo>
                <a:cubicBezTo>
                  <a:pt x="4584" y="124"/>
                  <a:pt x="4583" y="125"/>
                  <a:pt x="4582" y="126"/>
                </a:cubicBezTo>
                <a:cubicBezTo>
                  <a:pt x="4561" y="136"/>
                  <a:pt x="4551" y="146"/>
                  <a:pt x="4531" y="156"/>
                </a:cubicBezTo>
                <a:cubicBezTo>
                  <a:pt x="4521" y="106"/>
                  <a:pt x="4511" y="56"/>
                  <a:pt x="4511" y="16"/>
                </a:cubicBezTo>
                <a:cubicBezTo>
                  <a:pt x="4506" y="6"/>
                  <a:pt x="4496" y="1"/>
                  <a:pt x="4487" y="1"/>
                </a:cubicBezTo>
                <a:close/>
                <a:moveTo>
                  <a:pt x="149" y="504"/>
                </a:moveTo>
                <a:cubicBezTo>
                  <a:pt x="147" y="504"/>
                  <a:pt x="144" y="505"/>
                  <a:pt x="141" y="508"/>
                </a:cubicBezTo>
                <a:cubicBezTo>
                  <a:pt x="111" y="538"/>
                  <a:pt x="91" y="568"/>
                  <a:pt x="70" y="599"/>
                </a:cubicBezTo>
                <a:lnTo>
                  <a:pt x="61" y="588"/>
                </a:lnTo>
                <a:cubicBezTo>
                  <a:pt x="50" y="578"/>
                  <a:pt x="41" y="558"/>
                  <a:pt x="21" y="548"/>
                </a:cubicBezTo>
                <a:cubicBezTo>
                  <a:pt x="21" y="548"/>
                  <a:pt x="10" y="548"/>
                  <a:pt x="10" y="558"/>
                </a:cubicBezTo>
                <a:cubicBezTo>
                  <a:pt x="1" y="578"/>
                  <a:pt x="21" y="608"/>
                  <a:pt x="41" y="628"/>
                </a:cubicBezTo>
                <a:lnTo>
                  <a:pt x="50" y="639"/>
                </a:lnTo>
                <a:cubicBezTo>
                  <a:pt x="30" y="659"/>
                  <a:pt x="21" y="679"/>
                  <a:pt x="10" y="699"/>
                </a:cubicBezTo>
                <a:cubicBezTo>
                  <a:pt x="10" y="713"/>
                  <a:pt x="25" y="727"/>
                  <a:pt x="38" y="727"/>
                </a:cubicBezTo>
                <a:cubicBezTo>
                  <a:pt x="43" y="727"/>
                  <a:pt x="48" y="725"/>
                  <a:pt x="50" y="719"/>
                </a:cubicBezTo>
                <a:lnTo>
                  <a:pt x="81" y="659"/>
                </a:lnTo>
                <a:cubicBezTo>
                  <a:pt x="101" y="668"/>
                  <a:pt x="111" y="668"/>
                  <a:pt x="131" y="668"/>
                </a:cubicBezTo>
                <a:cubicBezTo>
                  <a:pt x="161" y="668"/>
                  <a:pt x="161" y="639"/>
                  <a:pt x="141" y="628"/>
                </a:cubicBezTo>
                <a:cubicBezTo>
                  <a:pt x="121" y="628"/>
                  <a:pt x="111" y="619"/>
                  <a:pt x="101" y="619"/>
                </a:cubicBezTo>
                <a:cubicBezTo>
                  <a:pt x="111" y="578"/>
                  <a:pt x="131" y="548"/>
                  <a:pt x="151" y="518"/>
                </a:cubicBezTo>
                <a:cubicBezTo>
                  <a:pt x="158" y="511"/>
                  <a:pt x="155" y="504"/>
                  <a:pt x="149" y="504"/>
                </a:cubicBezTo>
                <a:close/>
                <a:moveTo>
                  <a:pt x="4075" y="403"/>
                </a:moveTo>
                <a:cubicBezTo>
                  <a:pt x="4067" y="403"/>
                  <a:pt x="4059" y="408"/>
                  <a:pt x="4059" y="418"/>
                </a:cubicBezTo>
                <a:cubicBezTo>
                  <a:pt x="4069" y="468"/>
                  <a:pt x="4069" y="518"/>
                  <a:pt x="4059" y="558"/>
                </a:cubicBezTo>
                <a:cubicBezTo>
                  <a:pt x="4029" y="578"/>
                  <a:pt x="3999" y="588"/>
                  <a:pt x="3968" y="608"/>
                </a:cubicBezTo>
                <a:cubicBezTo>
                  <a:pt x="3960" y="608"/>
                  <a:pt x="3966" y="630"/>
                  <a:pt x="3974" y="630"/>
                </a:cubicBezTo>
                <a:cubicBezTo>
                  <a:pt x="3976" y="630"/>
                  <a:pt x="3977" y="630"/>
                  <a:pt x="3979" y="628"/>
                </a:cubicBezTo>
                <a:cubicBezTo>
                  <a:pt x="4008" y="619"/>
                  <a:pt x="4039" y="619"/>
                  <a:pt x="4059" y="608"/>
                </a:cubicBezTo>
                <a:cubicBezTo>
                  <a:pt x="4059" y="659"/>
                  <a:pt x="4059" y="719"/>
                  <a:pt x="4069" y="769"/>
                </a:cubicBezTo>
                <a:cubicBezTo>
                  <a:pt x="4073" y="783"/>
                  <a:pt x="4082" y="788"/>
                  <a:pt x="4091" y="788"/>
                </a:cubicBezTo>
                <a:cubicBezTo>
                  <a:pt x="4102" y="788"/>
                  <a:pt x="4114" y="780"/>
                  <a:pt x="4119" y="769"/>
                </a:cubicBezTo>
                <a:cubicBezTo>
                  <a:pt x="4139" y="709"/>
                  <a:pt x="4139" y="648"/>
                  <a:pt x="4129" y="588"/>
                </a:cubicBezTo>
                <a:cubicBezTo>
                  <a:pt x="4139" y="578"/>
                  <a:pt x="4149" y="578"/>
                  <a:pt x="4149" y="578"/>
                </a:cubicBezTo>
                <a:cubicBezTo>
                  <a:pt x="4176" y="569"/>
                  <a:pt x="4171" y="537"/>
                  <a:pt x="4149" y="537"/>
                </a:cubicBezTo>
                <a:cubicBezTo>
                  <a:pt x="4146" y="537"/>
                  <a:pt x="4143" y="537"/>
                  <a:pt x="4139" y="538"/>
                </a:cubicBezTo>
                <a:lnTo>
                  <a:pt x="4129" y="538"/>
                </a:lnTo>
                <a:lnTo>
                  <a:pt x="4099" y="418"/>
                </a:lnTo>
                <a:cubicBezTo>
                  <a:pt x="4094" y="408"/>
                  <a:pt x="4084" y="403"/>
                  <a:pt x="4075" y="403"/>
                </a:cubicBezTo>
                <a:close/>
                <a:moveTo>
                  <a:pt x="3615" y="637"/>
                </a:moveTo>
                <a:cubicBezTo>
                  <a:pt x="3607" y="637"/>
                  <a:pt x="3597" y="643"/>
                  <a:pt x="3597" y="648"/>
                </a:cubicBezTo>
                <a:lnTo>
                  <a:pt x="3597" y="739"/>
                </a:lnTo>
                <a:cubicBezTo>
                  <a:pt x="3566" y="749"/>
                  <a:pt x="3526" y="759"/>
                  <a:pt x="3497" y="759"/>
                </a:cubicBezTo>
                <a:cubicBezTo>
                  <a:pt x="3488" y="768"/>
                  <a:pt x="3486" y="791"/>
                  <a:pt x="3499" y="791"/>
                </a:cubicBezTo>
                <a:cubicBezTo>
                  <a:pt x="3501" y="791"/>
                  <a:pt x="3503" y="790"/>
                  <a:pt x="3506" y="789"/>
                </a:cubicBezTo>
                <a:lnTo>
                  <a:pt x="3587" y="789"/>
                </a:lnTo>
                <a:cubicBezTo>
                  <a:pt x="3577" y="829"/>
                  <a:pt x="3566" y="869"/>
                  <a:pt x="3566" y="910"/>
                </a:cubicBezTo>
                <a:cubicBezTo>
                  <a:pt x="3560" y="917"/>
                  <a:pt x="3568" y="924"/>
                  <a:pt x="3577" y="924"/>
                </a:cubicBezTo>
                <a:cubicBezTo>
                  <a:pt x="3580" y="924"/>
                  <a:pt x="3584" y="923"/>
                  <a:pt x="3587" y="920"/>
                </a:cubicBezTo>
                <a:cubicBezTo>
                  <a:pt x="3627" y="880"/>
                  <a:pt x="3637" y="829"/>
                  <a:pt x="3637" y="779"/>
                </a:cubicBezTo>
                <a:lnTo>
                  <a:pt x="3657" y="779"/>
                </a:lnTo>
                <a:cubicBezTo>
                  <a:pt x="3694" y="770"/>
                  <a:pt x="3688" y="727"/>
                  <a:pt x="3657" y="727"/>
                </a:cubicBezTo>
                <a:cubicBezTo>
                  <a:pt x="3654" y="727"/>
                  <a:pt x="3650" y="728"/>
                  <a:pt x="3647" y="729"/>
                </a:cubicBezTo>
                <a:lnTo>
                  <a:pt x="3637" y="729"/>
                </a:lnTo>
                <a:cubicBezTo>
                  <a:pt x="3637" y="699"/>
                  <a:pt x="3627" y="668"/>
                  <a:pt x="3627" y="648"/>
                </a:cubicBezTo>
                <a:cubicBezTo>
                  <a:pt x="3627" y="640"/>
                  <a:pt x="3622" y="637"/>
                  <a:pt x="3615" y="637"/>
                </a:cubicBezTo>
                <a:close/>
                <a:moveTo>
                  <a:pt x="3180" y="774"/>
                </a:moveTo>
                <a:cubicBezTo>
                  <a:pt x="3172" y="774"/>
                  <a:pt x="3165" y="779"/>
                  <a:pt x="3165" y="789"/>
                </a:cubicBezTo>
                <a:lnTo>
                  <a:pt x="3135" y="880"/>
                </a:lnTo>
                <a:cubicBezTo>
                  <a:pt x="3104" y="880"/>
                  <a:pt x="3064" y="889"/>
                  <a:pt x="3034" y="889"/>
                </a:cubicBezTo>
                <a:cubicBezTo>
                  <a:pt x="3024" y="900"/>
                  <a:pt x="3024" y="910"/>
                  <a:pt x="3034" y="920"/>
                </a:cubicBezTo>
                <a:lnTo>
                  <a:pt x="3124" y="920"/>
                </a:lnTo>
                <a:cubicBezTo>
                  <a:pt x="3104" y="970"/>
                  <a:pt x="3084" y="1020"/>
                  <a:pt x="3075" y="1081"/>
                </a:cubicBezTo>
                <a:cubicBezTo>
                  <a:pt x="3075" y="1095"/>
                  <a:pt x="3085" y="1109"/>
                  <a:pt x="3098" y="1109"/>
                </a:cubicBezTo>
                <a:cubicBezTo>
                  <a:pt x="3103" y="1109"/>
                  <a:pt x="3109" y="1107"/>
                  <a:pt x="3115" y="1101"/>
                </a:cubicBezTo>
                <a:cubicBezTo>
                  <a:pt x="3155" y="1050"/>
                  <a:pt x="3175" y="990"/>
                  <a:pt x="3185" y="930"/>
                </a:cubicBezTo>
                <a:cubicBezTo>
                  <a:pt x="3225" y="930"/>
                  <a:pt x="3265" y="930"/>
                  <a:pt x="3296" y="920"/>
                </a:cubicBezTo>
                <a:cubicBezTo>
                  <a:pt x="3325" y="910"/>
                  <a:pt x="3316" y="869"/>
                  <a:pt x="3296" y="869"/>
                </a:cubicBezTo>
                <a:cubicBezTo>
                  <a:pt x="3282" y="866"/>
                  <a:pt x="3270" y="865"/>
                  <a:pt x="3258" y="865"/>
                </a:cubicBezTo>
                <a:cubicBezTo>
                  <a:pt x="3234" y="865"/>
                  <a:pt x="3212" y="869"/>
                  <a:pt x="3185" y="869"/>
                </a:cubicBezTo>
                <a:cubicBezTo>
                  <a:pt x="3195" y="840"/>
                  <a:pt x="3195" y="820"/>
                  <a:pt x="3195" y="789"/>
                </a:cubicBezTo>
                <a:cubicBezTo>
                  <a:pt x="3195" y="779"/>
                  <a:pt x="3188" y="774"/>
                  <a:pt x="3180" y="774"/>
                </a:cubicBezTo>
                <a:close/>
                <a:moveTo>
                  <a:pt x="2645" y="838"/>
                </a:moveTo>
                <a:cubicBezTo>
                  <a:pt x="2638" y="838"/>
                  <a:pt x="2633" y="842"/>
                  <a:pt x="2633" y="849"/>
                </a:cubicBezTo>
                <a:cubicBezTo>
                  <a:pt x="2613" y="880"/>
                  <a:pt x="2602" y="920"/>
                  <a:pt x="2592" y="950"/>
                </a:cubicBezTo>
                <a:lnTo>
                  <a:pt x="2472" y="980"/>
                </a:lnTo>
                <a:cubicBezTo>
                  <a:pt x="2461" y="990"/>
                  <a:pt x="2461" y="1010"/>
                  <a:pt x="2482" y="1010"/>
                </a:cubicBezTo>
                <a:cubicBezTo>
                  <a:pt x="2512" y="1000"/>
                  <a:pt x="2542" y="1000"/>
                  <a:pt x="2582" y="990"/>
                </a:cubicBezTo>
                <a:lnTo>
                  <a:pt x="2582" y="990"/>
                </a:lnTo>
                <a:cubicBezTo>
                  <a:pt x="2562" y="1030"/>
                  <a:pt x="2552" y="1070"/>
                  <a:pt x="2552" y="1110"/>
                </a:cubicBezTo>
                <a:cubicBezTo>
                  <a:pt x="2552" y="1123"/>
                  <a:pt x="2564" y="1132"/>
                  <a:pt x="2575" y="1132"/>
                </a:cubicBezTo>
                <a:cubicBezTo>
                  <a:pt x="2582" y="1132"/>
                  <a:pt x="2588" y="1129"/>
                  <a:pt x="2592" y="1121"/>
                </a:cubicBezTo>
                <a:cubicBezTo>
                  <a:pt x="2613" y="1081"/>
                  <a:pt x="2622" y="1041"/>
                  <a:pt x="2633" y="1000"/>
                </a:cubicBezTo>
                <a:lnTo>
                  <a:pt x="2633" y="990"/>
                </a:lnTo>
                <a:cubicBezTo>
                  <a:pt x="2642" y="980"/>
                  <a:pt x="2653" y="980"/>
                  <a:pt x="2662" y="980"/>
                </a:cubicBezTo>
                <a:cubicBezTo>
                  <a:pt x="2690" y="980"/>
                  <a:pt x="2693" y="939"/>
                  <a:pt x="2670" y="939"/>
                </a:cubicBezTo>
                <a:cubicBezTo>
                  <a:pt x="2668" y="939"/>
                  <a:pt x="2665" y="939"/>
                  <a:pt x="2662" y="940"/>
                </a:cubicBezTo>
                <a:lnTo>
                  <a:pt x="2642" y="940"/>
                </a:lnTo>
                <a:lnTo>
                  <a:pt x="2662" y="860"/>
                </a:lnTo>
                <a:cubicBezTo>
                  <a:pt x="2669" y="847"/>
                  <a:pt x="2656" y="838"/>
                  <a:pt x="2645" y="838"/>
                </a:cubicBezTo>
                <a:close/>
                <a:moveTo>
                  <a:pt x="1254" y="853"/>
                </a:moveTo>
                <a:cubicBezTo>
                  <a:pt x="1250" y="853"/>
                  <a:pt x="1246" y="855"/>
                  <a:pt x="1246" y="860"/>
                </a:cubicBezTo>
                <a:cubicBezTo>
                  <a:pt x="1236" y="889"/>
                  <a:pt x="1226" y="920"/>
                  <a:pt x="1226" y="950"/>
                </a:cubicBezTo>
                <a:lnTo>
                  <a:pt x="1115" y="950"/>
                </a:lnTo>
                <a:cubicBezTo>
                  <a:pt x="1095" y="960"/>
                  <a:pt x="1106" y="980"/>
                  <a:pt x="1115" y="980"/>
                </a:cubicBezTo>
                <a:cubicBezTo>
                  <a:pt x="1146" y="980"/>
                  <a:pt x="1176" y="990"/>
                  <a:pt x="1206" y="990"/>
                </a:cubicBezTo>
                <a:cubicBezTo>
                  <a:pt x="1196" y="1041"/>
                  <a:pt x="1186" y="1090"/>
                  <a:pt x="1166" y="1141"/>
                </a:cubicBezTo>
                <a:cubicBezTo>
                  <a:pt x="1166" y="1148"/>
                  <a:pt x="1175" y="1159"/>
                  <a:pt x="1185" y="1159"/>
                </a:cubicBezTo>
                <a:cubicBezTo>
                  <a:pt x="1189" y="1159"/>
                  <a:pt x="1193" y="1157"/>
                  <a:pt x="1196" y="1151"/>
                </a:cubicBezTo>
                <a:cubicBezTo>
                  <a:pt x="1216" y="1101"/>
                  <a:pt x="1236" y="1050"/>
                  <a:pt x="1246" y="1000"/>
                </a:cubicBezTo>
                <a:cubicBezTo>
                  <a:pt x="1256" y="1000"/>
                  <a:pt x="1276" y="1000"/>
                  <a:pt x="1286" y="1010"/>
                </a:cubicBezTo>
                <a:cubicBezTo>
                  <a:pt x="1307" y="1010"/>
                  <a:pt x="1307" y="980"/>
                  <a:pt x="1296" y="970"/>
                </a:cubicBezTo>
                <a:cubicBezTo>
                  <a:pt x="1286" y="970"/>
                  <a:pt x="1266" y="960"/>
                  <a:pt x="1256" y="960"/>
                </a:cubicBezTo>
                <a:cubicBezTo>
                  <a:pt x="1256" y="930"/>
                  <a:pt x="1266" y="900"/>
                  <a:pt x="1266" y="869"/>
                </a:cubicBezTo>
                <a:cubicBezTo>
                  <a:pt x="1266" y="858"/>
                  <a:pt x="1260" y="853"/>
                  <a:pt x="1254" y="85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9" name="Google Shape;12079;p31"/>
          <p:cNvSpPr/>
          <p:nvPr/>
        </p:nvSpPr>
        <p:spPr>
          <a:xfrm>
            <a:off x="3218550" y="5374058"/>
            <a:ext cx="169086" cy="163545"/>
          </a:xfrm>
          <a:custGeom>
            <a:avLst/>
            <a:gdLst/>
            <a:ahLst/>
            <a:cxnLst/>
            <a:rect l="l" t="t" r="r" b="b"/>
            <a:pathLst>
              <a:path w="885" h="856" extrusionOk="0">
                <a:moveTo>
                  <a:pt x="479" y="1"/>
                </a:moveTo>
                <a:cubicBezTo>
                  <a:pt x="471" y="1"/>
                  <a:pt x="462" y="1"/>
                  <a:pt x="453" y="2"/>
                </a:cubicBezTo>
                <a:cubicBezTo>
                  <a:pt x="302" y="2"/>
                  <a:pt x="161" y="102"/>
                  <a:pt x="92" y="223"/>
                </a:cubicBezTo>
                <a:cubicBezTo>
                  <a:pt x="21" y="353"/>
                  <a:pt x="1" y="514"/>
                  <a:pt x="51" y="654"/>
                </a:cubicBezTo>
                <a:lnTo>
                  <a:pt x="534" y="855"/>
                </a:lnTo>
                <a:cubicBezTo>
                  <a:pt x="654" y="795"/>
                  <a:pt x="755" y="705"/>
                  <a:pt x="815" y="585"/>
                </a:cubicBezTo>
                <a:cubicBezTo>
                  <a:pt x="875" y="464"/>
                  <a:pt x="885" y="323"/>
                  <a:pt x="825" y="203"/>
                </a:cubicBezTo>
                <a:cubicBezTo>
                  <a:pt x="759" y="79"/>
                  <a:pt x="621" y="1"/>
                  <a:pt x="479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0" name="Google Shape;12080;p31"/>
          <p:cNvSpPr/>
          <p:nvPr/>
        </p:nvSpPr>
        <p:spPr>
          <a:xfrm>
            <a:off x="3195624" y="5480859"/>
            <a:ext cx="138326" cy="97630"/>
          </a:xfrm>
          <a:custGeom>
            <a:avLst/>
            <a:gdLst/>
            <a:ahLst/>
            <a:cxnLst/>
            <a:rect l="l" t="t" r="r" b="b"/>
            <a:pathLst>
              <a:path w="724" h="511" extrusionOk="0">
                <a:moveTo>
                  <a:pt x="188" y="0"/>
                </a:moveTo>
                <a:cubicBezTo>
                  <a:pt x="94" y="0"/>
                  <a:pt x="19" y="39"/>
                  <a:pt x="11" y="156"/>
                </a:cubicBezTo>
                <a:cubicBezTo>
                  <a:pt x="0" y="247"/>
                  <a:pt x="51" y="316"/>
                  <a:pt x="111" y="367"/>
                </a:cubicBezTo>
                <a:cubicBezTo>
                  <a:pt x="181" y="417"/>
                  <a:pt x="261" y="447"/>
                  <a:pt x="332" y="477"/>
                </a:cubicBezTo>
                <a:cubicBezTo>
                  <a:pt x="390" y="494"/>
                  <a:pt x="441" y="510"/>
                  <a:pt x="496" y="510"/>
                </a:cubicBezTo>
                <a:cubicBezTo>
                  <a:pt x="508" y="510"/>
                  <a:pt x="520" y="509"/>
                  <a:pt x="533" y="508"/>
                </a:cubicBezTo>
                <a:cubicBezTo>
                  <a:pt x="593" y="508"/>
                  <a:pt x="663" y="477"/>
                  <a:pt x="694" y="417"/>
                </a:cubicBezTo>
                <a:cubicBezTo>
                  <a:pt x="724" y="367"/>
                  <a:pt x="714" y="307"/>
                  <a:pt x="683" y="256"/>
                </a:cubicBezTo>
                <a:cubicBezTo>
                  <a:pt x="654" y="206"/>
                  <a:pt x="613" y="166"/>
                  <a:pt x="563" y="126"/>
                </a:cubicBezTo>
                <a:cubicBezTo>
                  <a:pt x="492" y="79"/>
                  <a:pt x="321" y="0"/>
                  <a:pt x="188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1" name="Google Shape;12081;p31"/>
          <p:cNvSpPr/>
          <p:nvPr/>
        </p:nvSpPr>
        <p:spPr>
          <a:xfrm>
            <a:off x="3452787" y="5366416"/>
            <a:ext cx="167175" cy="165456"/>
          </a:xfrm>
          <a:custGeom>
            <a:avLst/>
            <a:gdLst/>
            <a:ahLst/>
            <a:cxnLst/>
            <a:rect l="l" t="t" r="r" b="b"/>
            <a:pathLst>
              <a:path w="875" h="866" extrusionOk="0">
                <a:moveTo>
                  <a:pt x="400" y="1"/>
                </a:moveTo>
                <a:cubicBezTo>
                  <a:pt x="265" y="1"/>
                  <a:pt x="118" y="89"/>
                  <a:pt x="61" y="212"/>
                </a:cubicBezTo>
                <a:cubicBezTo>
                  <a:pt x="0" y="323"/>
                  <a:pt x="11" y="473"/>
                  <a:pt x="71" y="594"/>
                </a:cubicBezTo>
                <a:cubicBezTo>
                  <a:pt x="121" y="715"/>
                  <a:pt x="232" y="805"/>
                  <a:pt x="342" y="866"/>
                </a:cubicBezTo>
                <a:lnTo>
                  <a:pt x="835" y="665"/>
                </a:lnTo>
                <a:cubicBezTo>
                  <a:pt x="875" y="524"/>
                  <a:pt x="864" y="363"/>
                  <a:pt x="794" y="232"/>
                </a:cubicBezTo>
                <a:cubicBezTo>
                  <a:pt x="714" y="102"/>
                  <a:pt x="573" y="11"/>
                  <a:pt x="422" y="2"/>
                </a:cubicBezTo>
                <a:cubicBezTo>
                  <a:pt x="415" y="1"/>
                  <a:pt x="407" y="1"/>
                  <a:pt x="400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2" name="Google Shape;12082;p31"/>
          <p:cNvSpPr/>
          <p:nvPr/>
        </p:nvSpPr>
        <p:spPr>
          <a:xfrm>
            <a:off x="3506474" y="5475128"/>
            <a:ext cx="136606" cy="97057"/>
          </a:xfrm>
          <a:custGeom>
            <a:avLst/>
            <a:gdLst/>
            <a:ahLst/>
            <a:cxnLst/>
            <a:rect l="l" t="t" r="r" b="b"/>
            <a:pathLst>
              <a:path w="715" h="508" extrusionOk="0">
                <a:moveTo>
                  <a:pt x="535" y="0"/>
                </a:moveTo>
                <a:cubicBezTo>
                  <a:pt x="401" y="0"/>
                  <a:pt x="228" y="78"/>
                  <a:pt x="152" y="125"/>
                </a:cubicBezTo>
                <a:cubicBezTo>
                  <a:pt x="112" y="156"/>
                  <a:pt x="61" y="196"/>
                  <a:pt x="31" y="246"/>
                </a:cubicBezTo>
                <a:cubicBezTo>
                  <a:pt x="11" y="297"/>
                  <a:pt x="1" y="367"/>
                  <a:pt x="21" y="417"/>
                </a:cubicBezTo>
                <a:cubicBezTo>
                  <a:pt x="51" y="477"/>
                  <a:pt x="121" y="507"/>
                  <a:pt x="192" y="507"/>
                </a:cubicBezTo>
                <a:cubicBezTo>
                  <a:pt x="252" y="507"/>
                  <a:pt x="322" y="487"/>
                  <a:pt x="382" y="467"/>
                </a:cubicBezTo>
                <a:cubicBezTo>
                  <a:pt x="463" y="447"/>
                  <a:pt x="543" y="417"/>
                  <a:pt x="603" y="367"/>
                </a:cubicBezTo>
                <a:cubicBezTo>
                  <a:pt x="674" y="317"/>
                  <a:pt x="714" y="236"/>
                  <a:pt x="714" y="156"/>
                </a:cubicBezTo>
                <a:cubicBezTo>
                  <a:pt x="706" y="39"/>
                  <a:pt x="630" y="0"/>
                  <a:pt x="535" y="0"/>
                </a:cubicBezTo>
                <a:close/>
              </a:path>
            </a:pathLst>
          </a:custGeom>
          <a:solidFill>
            <a:srgbClr val="557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3" name="Google Shape;12083;p31"/>
          <p:cNvSpPr/>
          <p:nvPr/>
        </p:nvSpPr>
        <p:spPr>
          <a:xfrm>
            <a:off x="2865477" y="5103139"/>
            <a:ext cx="240159" cy="228314"/>
          </a:xfrm>
          <a:custGeom>
            <a:avLst/>
            <a:gdLst/>
            <a:ahLst/>
            <a:cxnLst/>
            <a:rect l="l" t="t" r="r" b="b"/>
            <a:pathLst>
              <a:path w="1257" h="1195" extrusionOk="0">
                <a:moveTo>
                  <a:pt x="796" y="1"/>
                </a:moveTo>
                <a:cubicBezTo>
                  <a:pt x="700" y="1"/>
                  <a:pt x="604" y="31"/>
                  <a:pt x="533" y="94"/>
                </a:cubicBezTo>
                <a:cubicBezTo>
                  <a:pt x="533" y="94"/>
                  <a:pt x="469" y="73"/>
                  <a:pt x="387" y="73"/>
                </a:cubicBezTo>
                <a:cubicBezTo>
                  <a:pt x="255" y="73"/>
                  <a:pt x="74" y="126"/>
                  <a:pt x="31" y="405"/>
                </a:cubicBezTo>
                <a:cubicBezTo>
                  <a:pt x="0" y="616"/>
                  <a:pt x="161" y="827"/>
                  <a:pt x="362" y="867"/>
                </a:cubicBezTo>
                <a:cubicBezTo>
                  <a:pt x="380" y="1047"/>
                  <a:pt x="551" y="1195"/>
                  <a:pt x="731" y="1195"/>
                </a:cubicBezTo>
                <a:cubicBezTo>
                  <a:pt x="752" y="1195"/>
                  <a:pt x="773" y="1193"/>
                  <a:pt x="794" y="1188"/>
                </a:cubicBezTo>
                <a:cubicBezTo>
                  <a:pt x="995" y="1148"/>
                  <a:pt x="1136" y="927"/>
                  <a:pt x="1085" y="726"/>
                </a:cubicBezTo>
                <a:cubicBezTo>
                  <a:pt x="1246" y="586"/>
                  <a:pt x="1256" y="304"/>
                  <a:pt x="1116" y="144"/>
                </a:cubicBezTo>
                <a:cubicBezTo>
                  <a:pt x="1038" y="49"/>
                  <a:pt x="916" y="1"/>
                  <a:pt x="796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4" name="Google Shape;12084;p31"/>
          <p:cNvSpPr/>
          <p:nvPr/>
        </p:nvSpPr>
        <p:spPr>
          <a:xfrm>
            <a:off x="2901969" y="4982391"/>
            <a:ext cx="101834" cy="93427"/>
          </a:xfrm>
          <a:custGeom>
            <a:avLst/>
            <a:gdLst/>
            <a:ahLst/>
            <a:cxnLst/>
            <a:rect l="l" t="t" r="r" b="b"/>
            <a:pathLst>
              <a:path w="533" h="489" extrusionOk="0">
                <a:moveTo>
                  <a:pt x="317" y="0"/>
                </a:moveTo>
                <a:cubicBezTo>
                  <a:pt x="172" y="0"/>
                  <a:pt x="1" y="125"/>
                  <a:pt x="1" y="264"/>
                </a:cubicBezTo>
                <a:cubicBezTo>
                  <a:pt x="1" y="354"/>
                  <a:pt x="70" y="445"/>
                  <a:pt x="161" y="474"/>
                </a:cubicBezTo>
                <a:cubicBezTo>
                  <a:pt x="188" y="483"/>
                  <a:pt x="218" y="488"/>
                  <a:pt x="247" y="488"/>
                </a:cubicBezTo>
                <a:cubicBezTo>
                  <a:pt x="314" y="488"/>
                  <a:pt x="383" y="463"/>
                  <a:pt x="432" y="414"/>
                </a:cubicBezTo>
                <a:cubicBezTo>
                  <a:pt x="492" y="364"/>
                  <a:pt x="533" y="293"/>
                  <a:pt x="523" y="213"/>
                </a:cubicBezTo>
                <a:cubicBezTo>
                  <a:pt x="523" y="133"/>
                  <a:pt x="483" y="52"/>
                  <a:pt x="412" y="23"/>
                </a:cubicBezTo>
                <a:cubicBezTo>
                  <a:pt x="383" y="7"/>
                  <a:pt x="351" y="0"/>
                  <a:pt x="317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5" name="Google Shape;12085;p31"/>
          <p:cNvSpPr/>
          <p:nvPr/>
        </p:nvSpPr>
        <p:spPr>
          <a:xfrm>
            <a:off x="3882665" y="4916476"/>
            <a:ext cx="359188" cy="353647"/>
          </a:xfrm>
          <a:custGeom>
            <a:avLst/>
            <a:gdLst/>
            <a:ahLst/>
            <a:cxnLst/>
            <a:rect l="l" t="t" r="r" b="b"/>
            <a:pathLst>
              <a:path w="1880" h="1851" extrusionOk="0">
                <a:moveTo>
                  <a:pt x="1022" y="1"/>
                </a:moveTo>
                <a:cubicBezTo>
                  <a:pt x="619" y="1"/>
                  <a:pt x="233" y="337"/>
                  <a:pt x="112" y="679"/>
                </a:cubicBezTo>
                <a:cubicBezTo>
                  <a:pt x="1" y="1011"/>
                  <a:pt x="91" y="1392"/>
                  <a:pt x="362" y="1623"/>
                </a:cubicBezTo>
                <a:cubicBezTo>
                  <a:pt x="529" y="1771"/>
                  <a:pt x="761" y="1851"/>
                  <a:pt x="989" y="1851"/>
                </a:cubicBezTo>
                <a:cubicBezTo>
                  <a:pt x="1132" y="1851"/>
                  <a:pt x="1274" y="1820"/>
                  <a:pt x="1397" y="1754"/>
                </a:cubicBezTo>
                <a:cubicBezTo>
                  <a:pt x="1618" y="1633"/>
                  <a:pt x="1779" y="1422"/>
                  <a:pt x="1829" y="1191"/>
                </a:cubicBezTo>
                <a:cubicBezTo>
                  <a:pt x="1880" y="960"/>
                  <a:pt x="1839" y="709"/>
                  <a:pt x="1729" y="498"/>
                </a:cubicBezTo>
                <a:cubicBezTo>
                  <a:pt x="1659" y="347"/>
                  <a:pt x="1548" y="207"/>
                  <a:pt x="1407" y="116"/>
                </a:cubicBezTo>
                <a:cubicBezTo>
                  <a:pt x="1282" y="35"/>
                  <a:pt x="1151" y="1"/>
                  <a:pt x="1022" y="1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6" name="Google Shape;12086;p31"/>
          <p:cNvSpPr/>
          <p:nvPr/>
        </p:nvSpPr>
        <p:spPr>
          <a:xfrm>
            <a:off x="3331847" y="5054420"/>
            <a:ext cx="330338" cy="81773"/>
          </a:xfrm>
          <a:custGeom>
            <a:avLst/>
            <a:gdLst/>
            <a:ahLst/>
            <a:cxnLst/>
            <a:rect l="l" t="t" r="r" b="b"/>
            <a:pathLst>
              <a:path w="1729" h="428" extrusionOk="0">
                <a:moveTo>
                  <a:pt x="129" y="1"/>
                </a:moveTo>
                <a:cubicBezTo>
                  <a:pt x="116" y="1"/>
                  <a:pt x="104" y="3"/>
                  <a:pt x="91" y="7"/>
                </a:cubicBezTo>
                <a:cubicBezTo>
                  <a:pt x="71" y="17"/>
                  <a:pt x="51" y="47"/>
                  <a:pt x="51" y="68"/>
                </a:cubicBezTo>
                <a:cubicBezTo>
                  <a:pt x="41" y="77"/>
                  <a:pt x="31" y="97"/>
                  <a:pt x="31" y="108"/>
                </a:cubicBezTo>
                <a:cubicBezTo>
                  <a:pt x="1" y="168"/>
                  <a:pt x="11" y="228"/>
                  <a:pt x="61" y="268"/>
                </a:cubicBezTo>
                <a:cubicBezTo>
                  <a:pt x="77" y="278"/>
                  <a:pt x="94" y="282"/>
                  <a:pt x="111" y="282"/>
                </a:cubicBezTo>
                <a:cubicBezTo>
                  <a:pt x="147" y="282"/>
                  <a:pt x="184" y="262"/>
                  <a:pt x="211" y="228"/>
                </a:cubicBezTo>
                <a:cubicBezTo>
                  <a:pt x="242" y="188"/>
                  <a:pt x="262" y="128"/>
                  <a:pt x="242" y="77"/>
                </a:cubicBezTo>
                <a:cubicBezTo>
                  <a:pt x="218" y="30"/>
                  <a:pt x="175" y="1"/>
                  <a:pt x="129" y="1"/>
                </a:cubicBezTo>
                <a:close/>
                <a:moveTo>
                  <a:pt x="1610" y="146"/>
                </a:moveTo>
                <a:cubicBezTo>
                  <a:pt x="1594" y="146"/>
                  <a:pt x="1576" y="150"/>
                  <a:pt x="1558" y="158"/>
                </a:cubicBezTo>
                <a:cubicBezTo>
                  <a:pt x="1538" y="168"/>
                  <a:pt x="1528" y="188"/>
                  <a:pt x="1528" y="218"/>
                </a:cubicBezTo>
                <a:cubicBezTo>
                  <a:pt x="1517" y="228"/>
                  <a:pt x="1508" y="238"/>
                  <a:pt x="1497" y="258"/>
                </a:cubicBezTo>
                <a:cubicBezTo>
                  <a:pt x="1477" y="309"/>
                  <a:pt x="1477" y="379"/>
                  <a:pt x="1528" y="409"/>
                </a:cubicBezTo>
                <a:cubicBezTo>
                  <a:pt x="1544" y="422"/>
                  <a:pt x="1562" y="428"/>
                  <a:pt x="1580" y="428"/>
                </a:cubicBezTo>
                <a:cubicBezTo>
                  <a:pt x="1619" y="428"/>
                  <a:pt x="1658" y="403"/>
                  <a:pt x="1678" y="369"/>
                </a:cubicBezTo>
                <a:cubicBezTo>
                  <a:pt x="1709" y="329"/>
                  <a:pt x="1729" y="278"/>
                  <a:pt x="1709" y="228"/>
                </a:cubicBezTo>
                <a:cubicBezTo>
                  <a:pt x="1694" y="176"/>
                  <a:pt x="1657" y="146"/>
                  <a:pt x="1610" y="146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7" name="Google Shape;12087;p31"/>
          <p:cNvSpPr/>
          <p:nvPr/>
        </p:nvSpPr>
        <p:spPr>
          <a:xfrm>
            <a:off x="3122640" y="5171156"/>
            <a:ext cx="379058" cy="202139"/>
          </a:xfrm>
          <a:custGeom>
            <a:avLst/>
            <a:gdLst/>
            <a:ahLst/>
            <a:cxnLst/>
            <a:rect l="l" t="t" r="r" b="b"/>
            <a:pathLst>
              <a:path w="1984" h="1058" extrusionOk="0">
                <a:moveTo>
                  <a:pt x="1506" y="0"/>
                </a:moveTo>
                <a:cubicBezTo>
                  <a:pt x="1483" y="0"/>
                  <a:pt x="1460" y="3"/>
                  <a:pt x="1437" y="9"/>
                </a:cubicBezTo>
                <a:cubicBezTo>
                  <a:pt x="1327" y="39"/>
                  <a:pt x="815" y="441"/>
                  <a:pt x="654" y="541"/>
                </a:cubicBezTo>
                <a:cubicBezTo>
                  <a:pt x="463" y="662"/>
                  <a:pt x="262" y="783"/>
                  <a:pt x="71" y="903"/>
                </a:cubicBezTo>
                <a:cubicBezTo>
                  <a:pt x="41" y="923"/>
                  <a:pt x="11" y="943"/>
                  <a:pt x="11" y="973"/>
                </a:cubicBezTo>
                <a:cubicBezTo>
                  <a:pt x="0" y="1013"/>
                  <a:pt x="41" y="1044"/>
                  <a:pt x="71" y="1053"/>
                </a:cubicBezTo>
                <a:cubicBezTo>
                  <a:pt x="83" y="1057"/>
                  <a:pt x="94" y="1058"/>
                  <a:pt x="105" y="1058"/>
                </a:cubicBezTo>
                <a:cubicBezTo>
                  <a:pt x="130" y="1058"/>
                  <a:pt x="153" y="1051"/>
                  <a:pt x="181" y="1044"/>
                </a:cubicBezTo>
                <a:cubicBezTo>
                  <a:pt x="623" y="923"/>
                  <a:pt x="1065" y="812"/>
                  <a:pt x="1507" y="692"/>
                </a:cubicBezTo>
                <a:cubicBezTo>
                  <a:pt x="1618" y="662"/>
                  <a:pt x="1739" y="631"/>
                  <a:pt x="1809" y="541"/>
                </a:cubicBezTo>
                <a:cubicBezTo>
                  <a:pt x="1984" y="329"/>
                  <a:pt x="1754" y="0"/>
                  <a:pt x="1506" y="0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8" name="Google Shape;12088;p31"/>
          <p:cNvSpPr/>
          <p:nvPr/>
        </p:nvSpPr>
        <p:spPr>
          <a:xfrm>
            <a:off x="3166774" y="5195611"/>
            <a:ext cx="293846" cy="157240"/>
          </a:xfrm>
          <a:custGeom>
            <a:avLst/>
            <a:gdLst/>
            <a:ahLst/>
            <a:cxnLst/>
            <a:rect l="l" t="t" r="r" b="b"/>
            <a:pathLst>
              <a:path w="1538" h="823" extrusionOk="0">
                <a:moveTo>
                  <a:pt x="1050" y="1"/>
                </a:moveTo>
                <a:cubicBezTo>
                  <a:pt x="1037" y="1"/>
                  <a:pt x="1026" y="4"/>
                  <a:pt x="1015" y="12"/>
                </a:cubicBezTo>
                <a:cubicBezTo>
                  <a:pt x="1026" y="21"/>
                  <a:pt x="1035" y="32"/>
                  <a:pt x="1055" y="41"/>
                </a:cubicBezTo>
                <a:lnTo>
                  <a:pt x="1116" y="72"/>
                </a:lnTo>
                <a:cubicBezTo>
                  <a:pt x="1156" y="102"/>
                  <a:pt x="1176" y="152"/>
                  <a:pt x="1216" y="182"/>
                </a:cubicBezTo>
                <a:cubicBezTo>
                  <a:pt x="1227" y="182"/>
                  <a:pt x="1247" y="172"/>
                  <a:pt x="1247" y="162"/>
                </a:cubicBezTo>
                <a:cubicBezTo>
                  <a:pt x="1236" y="102"/>
                  <a:pt x="1196" y="72"/>
                  <a:pt x="1146" y="41"/>
                </a:cubicBezTo>
                <a:cubicBezTo>
                  <a:pt x="1124" y="26"/>
                  <a:pt x="1085" y="1"/>
                  <a:pt x="1050" y="1"/>
                </a:cubicBezTo>
                <a:close/>
                <a:moveTo>
                  <a:pt x="1437" y="112"/>
                </a:moveTo>
                <a:cubicBezTo>
                  <a:pt x="1437" y="112"/>
                  <a:pt x="1427" y="112"/>
                  <a:pt x="1427" y="122"/>
                </a:cubicBezTo>
                <a:cubicBezTo>
                  <a:pt x="1488" y="233"/>
                  <a:pt x="1497" y="353"/>
                  <a:pt x="1477" y="474"/>
                </a:cubicBezTo>
                <a:cubicBezTo>
                  <a:pt x="1477" y="485"/>
                  <a:pt x="1488" y="490"/>
                  <a:pt x="1496" y="490"/>
                </a:cubicBezTo>
                <a:cubicBezTo>
                  <a:pt x="1502" y="490"/>
                  <a:pt x="1508" y="488"/>
                  <a:pt x="1508" y="483"/>
                </a:cubicBezTo>
                <a:cubicBezTo>
                  <a:pt x="1538" y="353"/>
                  <a:pt x="1508" y="222"/>
                  <a:pt x="1437" y="112"/>
                </a:cubicBezTo>
                <a:close/>
                <a:moveTo>
                  <a:pt x="613" y="303"/>
                </a:moveTo>
                <a:lnTo>
                  <a:pt x="604" y="313"/>
                </a:lnTo>
                <a:cubicBezTo>
                  <a:pt x="644" y="373"/>
                  <a:pt x="674" y="443"/>
                  <a:pt x="694" y="514"/>
                </a:cubicBezTo>
                <a:cubicBezTo>
                  <a:pt x="698" y="522"/>
                  <a:pt x="704" y="525"/>
                  <a:pt x="711" y="525"/>
                </a:cubicBezTo>
                <a:cubicBezTo>
                  <a:pt x="722" y="525"/>
                  <a:pt x="734" y="516"/>
                  <a:pt x="734" y="503"/>
                </a:cubicBezTo>
                <a:cubicBezTo>
                  <a:pt x="714" y="423"/>
                  <a:pt x="674" y="363"/>
                  <a:pt x="613" y="303"/>
                </a:cubicBezTo>
                <a:close/>
                <a:moveTo>
                  <a:pt x="1063" y="295"/>
                </a:moveTo>
                <a:cubicBezTo>
                  <a:pt x="1061" y="295"/>
                  <a:pt x="1061" y="298"/>
                  <a:pt x="1066" y="303"/>
                </a:cubicBezTo>
                <a:cubicBezTo>
                  <a:pt x="1096" y="383"/>
                  <a:pt x="1106" y="483"/>
                  <a:pt x="1096" y="564"/>
                </a:cubicBezTo>
                <a:cubicBezTo>
                  <a:pt x="1096" y="582"/>
                  <a:pt x="1109" y="592"/>
                  <a:pt x="1120" y="592"/>
                </a:cubicBezTo>
                <a:cubicBezTo>
                  <a:pt x="1129" y="592"/>
                  <a:pt x="1136" y="587"/>
                  <a:pt x="1136" y="574"/>
                </a:cubicBezTo>
                <a:cubicBezTo>
                  <a:pt x="1156" y="474"/>
                  <a:pt x="1136" y="383"/>
                  <a:pt x="1075" y="303"/>
                </a:cubicBezTo>
                <a:cubicBezTo>
                  <a:pt x="1071" y="298"/>
                  <a:pt x="1066" y="295"/>
                  <a:pt x="1063" y="295"/>
                </a:cubicBezTo>
                <a:close/>
                <a:moveTo>
                  <a:pt x="322" y="544"/>
                </a:moveTo>
                <a:lnTo>
                  <a:pt x="322" y="544"/>
                </a:lnTo>
                <a:cubicBezTo>
                  <a:pt x="342" y="594"/>
                  <a:pt x="352" y="644"/>
                  <a:pt x="372" y="695"/>
                </a:cubicBezTo>
                <a:cubicBezTo>
                  <a:pt x="372" y="705"/>
                  <a:pt x="382" y="710"/>
                  <a:pt x="392" y="710"/>
                </a:cubicBezTo>
                <a:cubicBezTo>
                  <a:pt x="402" y="710"/>
                  <a:pt x="412" y="705"/>
                  <a:pt x="412" y="695"/>
                </a:cubicBezTo>
                <a:cubicBezTo>
                  <a:pt x="403" y="634"/>
                  <a:pt x="372" y="574"/>
                  <a:pt x="322" y="544"/>
                </a:cubicBezTo>
                <a:close/>
                <a:moveTo>
                  <a:pt x="8" y="720"/>
                </a:moveTo>
                <a:cubicBezTo>
                  <a:pt x="5" y="720"/>
                  <a:pt x="1" y="725"/>
                  <a:pt x="1" y="725"/>
                </a:cubicBezTo>
                <a:cubicBezTo>
                  <a:pt x="1" y="755"/>
                  <a:pt x="11" y="785"/>
                  <a:pt x="11" y="815"/>
                </a:cubicBezTo>
                <a:cubicBezTo>
                  <a:pt x="11" y="820"/>
                  <a:pt x="18" y="823"/>
                  <a:pt x="25" y="823"/>
                </a:cubicBezTo>
                <a:cubicBezTo>
                  <a:pt x="31" y="823"/>
                  <a:pt x="36" y="820"/>
                  <a:pt x="31" y="815"/>
                </a:cubicBezTo>
                <a:cubicBezTo>
                  <a:pt x="31" y="785"/>
                  <a:pt x="31" y="745"/>
                  <a:pt x="11" y="725"/>
                </a:cubicBezTo>
                <a:cubicBezTo>
                  <a:pt x="11" y="721"/>
                  <a:pt x="9" y="720"/>
                  <a:pt x="8" y="72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9" name="Google Shape;12089;p31"/>
          <p:cNvSpPr/>
          <p:nvPr/>
        </p:nvSpPr>
        <p:spPr>
          <a:xfrm>
            <a:off x="6812719" y="4650333"/>
            <a:ext cx="1834534" cy="1875803"/>
          </a:xfrm>
          <a:custGeom>
            <a:avLst/>
            <a:gdLst/>
            <a:ahLst/>
            <a:cxnLst/>
            <a:rect l="l" t="t" r="r" b="b"/>
            <a:pathLst>
              <a:path w="9602" h="9818" extrusionOk="0">
                <a:moveTo>
                  <a:pt x="4867" y="0"/>
                </a:moveTo>
                <a:cubicBezTo>
                  <a:pt x="4834" y="0"/>
                  <a:pt x="4801" y="1"/>
                  <a:pt x="4767" y="2"/>
                </a:cubicBezTo>
                <a:cubicBezTo>
                  <a:pt x="3320" y="62"/>
                  <a:pt x="2185" y="1178"/>
                  <a:pt x="2245" y="2494"/>
                </a:cubicBezTo>
                <a:cubicBezTo>
                  <a:pt x="2265" y="2976"/>
                  <a:pt x="2416" y="3328"/>
                  <a:pt x="2587" y="3870"/>
                </a:cubicBezTo>
                <a:cubicBezTo>
                  <a:pt x="2630" y="4008"/>
                  <a:pt x="2606" y="4109"/>
                  <a:pt x="2437" y="4109"/>
                </a:cubicBezTo>
                <a:cubicBezTo>
                  <a:pt x="2373" y="4109"/>
                  <a:pt x="2287" y="4094"/>
                  <a:pt x="2175" y="4061"/>
                </a:cubicBezTo>
                <a:cubicBezTo>
                  <a:pt x="1693" y="3910"/>
                  <a:pt x="1261" y="3639"/>
                  <a:pt x="889" y="3518"/>
                </a:cubicBezTo>
                <a:cubicBezTo>
                  <a:pt x="813" y="3494"/>
                  <a:pt x="747" y="3483"/>
                  <a:pt x="692" y="3483"/>
                </a:cubicBezTo>
                <a:cubicBezTo>
                  <a:pt x="1" y="3483"/>
                  <a:pt x="926" y="5233"/>
                  <a:pt x="2024" y="5829"/>
                </a:cubicBezTo>
                <a:cubicBezTo>
                  <a:pt x="1673" y="8692"/>
                  <a:pt x="2135" y="9737"/>
                  <a:pt x="2707" y="9777"/>
                </a:cubicBezTo>
                <a:cubicBezTo>
                  <a:pt x="2718" y="9778"/>
                  <a:pt x="2729" y="9778"/>
                  <a:pt x="2740" y="9778"/>
                </a:cubicBezTo>
                <a:cubicBezTo>
                  <a:pt x="3299" y="9778"/>
                  <a:pt x="3254" y="8766"/>
                  <a:pt x="3501" y="8431"/>
                </a:cubicBezTo>
                <a:cubicBezTo>
                  <a:pt x="3803" y="8443"/>
                  <a:pt x="4209" y="8450"/>
                  <a:pt x="4621" y="8450"/>
                </a:cubicBezTo>
                <a:cubicBezTo>
                  <a:pt x="5253" y="8450"/>
                  <a:pt x="5899" y="8433"/>
                  <a:pt x="6203" y="8391"/>
                </a:cubicBezTo>
                <a:cubicBezTo>
                  <a:pt x="6424" y="8813"/>
                  <a:pt x="6223" y="9818"/>
                  <a:pt x="6816" y="9818"/>
                </a:cubicBezTo>
                <a:cubicBezTo>
                  <a:pt x="7569" y="9818"/>
                  <a:pt x="8082" y="7206"/>
                  <a:pt x="7610" y="5819"/>
                </a:cubicBezTo>
                <a:cubicBezTo>
                  <a:pt x="9477" y="4365"/>
                  <a:pt x="9601" y="3465"/>
                  <a:pt x="8981" y="3465"/>
                </a:cubicBezTo>
                <a:cubicBezTo>
                  <a:pt x="8788" y="3465"/>
                  <a:pt x="8521" y="3553"/>
                  <a:pt x="8212" y="3739"/>
                </a:cubicBezTo>
                <a:cubicBezTo>
                  <a:pt x="7794" y="3995"/>
                  <a:pt x="7540" y="4086"/>
                  <a:pt x="7390" y="4086"/>
                </a:cubicBezTo>
                <a:cubicBezTo>
                  <a:pt x="7121" y="4086"/>
                  <a:pt x="7183" y="3797"/>
                  <a:pt x="7228" y="3649"/>
                </a:cubicBezTo>
                <a:cubicBezTo>
                  <a:pt x="7379" y="3167"/>
                  <a:pt x="7509" y="2654"/>
                  <a:pt x="7500" y="2313"/>
                </a:cubicBezTo>
                <a:cubicBezTo>
                  <a:pt x="7441" y="1017"/>
                  <a:pt x="6270" y="0"/>
                  <a:pt x="4867" y="0"/>
                </a:cubicBezTo>
                <a:close/>
              </a:path>
            </a:pathLst>
          </a:custGeom>
          <a:solidFill>
            <a:srgbClr val="DBA2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0" name="Google Shape;12090;p31"/>
          <p:cNvSpPr/>
          <p:nvPr/>
        </p:nvSpPr>
        <p:spPr>
          <a:xfrm>
            <a:off x="7452761" y="4994045"/>
            <a:ext cx="568205" cy="59228"/>
          </a:xfrm>
          <a:custGeom>
            <a:avLst/>
            <a:gdLst/>
            <a:ahLst/>
            <a:cxnLst/>
            <a:rect l="l" t="t" r="r" b="b"/>
            <a:pathLst>
              <a:path w="2974" h="310" extrusionOk="0">
                <a:moveTo>
                  <a:pt x="2802" y="1"/>
                </a:moveTo>
                <a:cubicBezTo>
                  <a:pt x="2772" y="1"/>
                  <a:pt x="2741" y="8"/>
                  <a:pt x="2713" y="22"/>
                </a:cubicBezTo>
                <a:cubicBezTo>
                  <a:pt x="2672" y="31"/>
                  <a:pt x="2663" y="62"/>
                  <a:pt x="2672" y="82"/>
                </a:cubicBezTo>
                <a:cubicBezTo>
                  <a:pt x="2652" y="102"/>
                  <a:pt x="2643" y="112"/>
                  <a:pt x="2643" y="132"/>
                </a:cubicBezTo>
                <a:cubicBezTo>
                  <a:pt x="2612" y="192"/>
                  <a:pt x="2632" y="263"/>
                  <a:pt x="2713" y="283"/>
                </a:cubicBezTo>
                <a:cubicBezTo>
                  <a:pt x="2734" y="290"/>
                  <a:pt x="2755" y="293"/>
                  <a:pt x="2775" y="293"/>
                </a:cubicBezTo>
                <a:cubicBezTo>
                  <a:pt x="2839" y="293"/>
                  <a:pt x="2893" y="261"/>
                  <a:pt x="2924" y="223"/>
                </a:cubicBezTo>
                <a:cubicBezTo>
                  <a:pt x="2964" y="172"/>
                  <a:pt x="2974" y="112"/>
                  <a:pt x="2934" y="62"/>
                </a:cubicBezTo>
                <a:cubicBezTo>
                  <a:pt x="2908" y="23"/>
                  <a:pt x="2857" y="1"/>
                  <a:pt x="2802" y="1"/>
                </a:cubicBezTo>
                <a:close/>
                <a:moveTo>
                  <a:pt x="178" y="18"/>
                </a:moveTo>
                <a:cubicBezTo>
                  <a:pt x="152" y="18"/>
                  <a:pt x="125" y="22"/>
                  <a:pt x="101" y="31"/>
                </a:cubicBezTo>
                <a:cubicBezTo>
                  <a:pt x="71" y="42"/>
                  <a:pt x="51" y="72"/>
                  <a:pt x="60" y="102"/>
                </a:cubicBezTo>
                <a:cubicBezTo>
                  <a:pt x="40" y="112"/>
                  <a:pt x="31" y="132"/>
                  <a:pt x="31" y="142"/>
                </a:cubicBezTo>
                <a:cubicBezTo>
                  <a:pt x="0" y="203"/>
                  <a:pt x="20" y="273"/>
                  <a:pt x="101" y="303"/>
                </a:cubicBezTo>
                <a:cubicBezTo>
                  <a:pt x="119" y="307"/>
                  <a:pt x="138" y="309"/>
                  <a:pt x="155" y="309"/>
                </a:cubicBezTo>
                <a:cubicBezTo>
                  <a:pt x="223" y="309"/>
                  <a:pt x="280" y="280"/>
                  <a:pt x="312" y="232"/>
                </a:cubicBezTo>
                <a:cubicBezTo>
                  <a:pt x="352" y="192"/>
                  <a:pt x="362" y="132"/>
                  <a:pt x="322" y="82"/>
                </a:cubicBezTo>
                <a:cubicBezTo>
                  <a:pt x="294" y="40"/>
                  <a:pt x="237" y="18"/>
                  <a:pt x="178" y="18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1" name="Google Shape;12091;p31"/>
          <p:cNvSpPr/>
          <p:nvPr/>
        </p:nvSpPr>
        <p:spPr>
          <a:xfrm>
            <a:off x="7274314" y="5055566"/>
            <a:ext cx="911726" cy="205196"/>
          </a:xfrm>
          <a:custGeom>
            <a:avLst/>
            <a:gdLst/>
            <a:ahLst/>
            <a:cxnLst/>
            <a:rect l="l" t="t" r="r" b="b"/>
            <a:pathLst>
              <a:path w="4772" h="1074" extrusionOk="0">
                <a:moveTo>
                  <a:pt x="4072" y="1"/>
                </a:moveTo>
                <a:cubicBezTo>
                  <a:pt x="3917" y="1"/>
                  <a:pt x="3761" y="44"/>
                  <a:pt x="3637" y="142"/>
                </a:cubicBezTo>
                <a:cubicBezTo>
                  <a:pt x="3416" y="312"/>
                  <a:pt x="3365" y="644"/>
                  <a:pt x="3516" y="845"/>
                </a:cubicBezTo>
                <a:cubicBezTo>
                  <a:pt x="3625" y="990"/>
                  <a:pt x="3839" y="1073"/>
                  <a:pt x="4056" y="1073"/>
                </a:cubicBezTo>
                <a:cubicBezTo>
                  <a:pt x="4139" y="1073"/>
                  <a:pt x="4222" y="1061"/>
                  <a:pt x="4300" y="1036"/>
                </a:cubicBezTo>
                <a:cubicBezTo>
                  <a:pt x="4581" y="935"/>
                  <a:pt x="4772" y="674"/>
                  <a:pt x="4732" y="433"/>
                </a:cubicBezTo>
                <a:cubicBezTo>
                  <a:pt x="4685" y="172"/>
                  <a:pt x="4380" y="1"/>
                  <a:pt x="4072" y="1"/>
                </a:cubicBezTo>
                <a:close/>
                <a:moveTo>
                  <a:pt x="734" y="7"/>
                </a:moveTo>
                <a:cubicBezTo>
                  <a:pt x="576" y="7"/>
                  <a:pt x="413" y="56"/>
                  <a:pt x="282" y="162"/>
                </a:cubicBezTo>
                <a:cubicBezTo>
                  <a:pt x="61" y="343"/>
                  <a:pt x="0" y="634"/>
                  <a:pt x="151" y="835"/>
                </a:cubicBezTo>
                <a:cubicBezTo>
                  <a:pt x="255" y="976"/>
                  <a:pt x="486" y="1074"/>
                  <a:pt x="709" y="1074"/>
                </a:cubicBezTo>
                <a:cubicBezTo>
                  <a:pt x="787" y="1074"/>
                  <a:pt x="864" y="1062"/>
                  <a:pt x="934" y="1036"/>
                </a:cubicBezTo>
                <a:cubicBezTo>
                  <a:pt x="1206" y="935"/>
                  <a:pt x="1346" y="644"/>
                  <a:pt x="1316" y="413"/>
                </a:cubicBezTo>
                <a:cubicBezTo>
                  <a:pt x="1271" y="157"/>
                  <a:pt x="1011" y="7"/>
                  <a:pt x="734" y="7"/>
                </a:cubicBezTo>
                <a:close/>
              </a:path>
            </a:pathLst>
          </a:custGeom>
          <a:solidFill>
            <a:srgbClr val="CD58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2" name="Google Shape;12092;p31"/>
          <p:cNvSpPr/>
          <p:nvPr/>
        </p:nvSpPr>
        <p:spPr>
          <a:xfrm>
            <a:off x="7539119" y="5137147"/>
            <a:ext cx="376383" cy="159151"/>
          </a:xfrm>
          <a:custGeom>
            <a:avLst/>
            <a:gdLst/>
            <a:ahLst/>
            <a:cxnLst/>
            <a:rect l="l" t="t" r="r" b="b"/>
            <a:pathLst>
              <a:path w="1970" h="833" extrusionOk="0">
                <a:moveTo>
                  <a:pt x="416" y="1"/>
                </a:moveTo>
                <a:cubicBezTo>
                  <a:pt x="301" y="1"/>
                  <a:pt x="177" y="71"/>
                  <a:pt x="121" y="167"/>
                </a:cubicBezTo>
                <a:cubicBezTo>
                  <a:pt x="1" y="388"/>
                  <a:pt x="171" y="649"/>
                  <a:pt x="513" y="760"/>
                </a:cubicBezTo>
                <a:cubicBezTo>
                  <a:pt x="671" y="808"/>
                  <a:pt x="843" y="833"/>
                  <a:pt x="1013" y="833"/>
                </a:cubicBezTo>
                <a:cubicBezTo>
                  <a:pt x="1200" y="833"/>
                  <a:pt x="1385" y="803"/>
                  <a:pt x="1548" y="740"/>
                </a:cubicBezTo>
                <a:cubicBezTo>
                  <a:pt x="1668" y="689"/>
                  <a:pt x="1778" y="619"/>
                  <a:pt x="1859" y="528"/>
                </a:cubicBezTo>
                <a:cubicBezTo>
                  <a:pt x="1939" y="428"/>
                  <a:pt x="1970" y="298"/>
                  <a:pt x="1929" y="187"/>
                </a:cubicBezTo>
                <a:cubicBezTo>
                  <a:pt x="1893" y="88"/>
                  <a:pt x="1777" y="13"/>
                  <a:pt x="1659" y="13"/>
                </a:cubicBezTo>
                <a:cubicBezTo>
                  <a:pt x="1645" y="13"/>
                  <a:pt x="1631" y="14"/>
                  <a:pt x="1618" y="16"/>
                </a:cubicBezTo>
                <a:cubicBezTo>
                  <a:pt x="1552" y="29"/>
                  <a:pt x="1346" y="123"/>
                  <a:pt x="1049" y="123"/>
                </a:cubicBezTo>
                <a:cubicBezTo>
                  <a:pt x="890" y="123"/>
                  <a:pt x="706" y="97"/>
                  <a:pt x="503" y="16"/>
                </a:cubicBezTo>
                <a:cubicBezTo>
                  <a:pt x="476" y="6"/>
                  <a:pt x="446" y="1"/>
                  <a:pt x="416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3" name="Google Shape;12093;p31"/>
          <p:cNvSpPr/>
          <p:nvPr/>
        </p:nvSpPr>
        <p:spPr>
          <a:xfrm>
            <a:off x="7639042" y="5609250"/>
            <a:ext cx="169086" cy="144057"/>
          </a:xfrm>
          <a:custGeom>
            <a:avLst/>
            <a:gdLst/>
            <a:ahLst/>
            <a:cxnLst/>
            <a:rect l="l" t="t" r="r" b="b"/>
            <a:pathLst>
              <a:path w="885" h="754" extrusionOk="0">
                <a:moveTo>
                  <a:pt x="444" y="0"/>
                </a:moveTo>
                <a:cubicBezTo>
                  <a:pt x="252" y="0"/>
                  <a:pt x="59" y="106"/>
                  <a:pt x="30" y="318"/>
                </a:cubicBezTo>
                <a:cubicBezTo>
                  <a:pt x="0" y="519"/>
                  <a:pt x="181" y="729"/>
                  <a:pt x="402" y="750"/>
                </a:cubicBezTo>
                <a:cubicBezTo>
                  <a:pt x="418" y="752"/>
                  <a:pt x="434" y="754"/>
                  <a:pt x="451" y="754"/>
                </a:cubicBezTo>
                <a:cubicBezTo>
                  <a:pt x="495" y="754"/>
                  <a:pt x="539" y="744"/>
                  <a:pt x="583" y="729"/>
                </a:cubicBezTo>
                <a:cubicBezTo>
                  <a:pt x="753" y="680"/>
                  <a:pt x="884" y="508"/>
                  <a:pt x="864" y="338"/>
                </a:cubicBezTo>
                <a:cubicBezTo>
                  <a:pt x="844" y="113"/>
                  <a:pt x="644" y="0"/>
                  <a:pt x="444" y="0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4" name="Google Shape;12094;p31"/>
          <p:cNvSpPr/>
          <p:nvPr/>
        </p:nvSpPr>
        <p:spPr>
          <a:xfrm>
            <a:off x="7639042" y="5821323"/>
            <a:ext cx="169086" cy="143102"/>
          </a:xfrm>
          <a:custGeom>
            <a:avLst/>
            <a:gdLst/>
            <a:ahLst/>
            <a:cxnLst/>
            <a:rect l="l" t="t" r="r" b="b"/>
            <a:pathLst>
              <a:path w="885" h="749" extrusionOk="0">
                <a:moveTo>
                  <a:pt x="451" y="0"/>
                </a:moveTo>
                <a:cubicBezTo>
                  <a:pt x="256" y="0"/>
                  <a:pt x="60" y="108"/>
                  <a:pt x="30" y="323"/>
                </a:cubicBezTo>
                <a:cubicBezTo>
                  <a:pt x="0" y="524"/>
                  <a:pt x="181" y="725"/>
                  <a:pt x="402" y="745"/>
                </a:cubicBezTo>
                <a:cubicBezTo>
                  <a:pt x="420" y="748"/>
                  <a:pt x="437" y="749"/>
                  <a:pt x="455" y="749"/>
                </a:cubicBezTo>
                <a:cubicBezTo>
                  <a:pt x="498" y="749"/>
                  <a:pt x="540" y="742"/>
                  <a:pt x="583" y="735"/>
                </a:cubicBezTo>
                <a:cubicBezTo>
                  <a:pt x="753" y="675"/>
                  <a:pt x="884" y="504"/>
                  <a:pt x="864" y="333"/>
                </a:cubicBezTo>
                <a:cubicBezTo>
                  <a:pt x="844" y="111"/>
                  <a:pt x="648" y="0"/>
                  <a:pt x="451" y="0"/>
                </a:cubicBezTo>
                <a:close/>
              </a:path>
            </a:pathLst>
          </a:custGeom>
          <a:solidFill>
            <a:srgbClr val="7639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5" name="Google Shape;12095;p31"/>
          <p:cNvSpPr/>
          <p:nvPr/>
        </p:nvSpPr>
        <p:spPr>
          <a:xfrm>
            <a:off x="7562237" y="5347883"/>
            <a:ext cx="147879" cy="197936"/>
          </a:xfrm>
          <a:custGeom>
            <a:avLst/>
            <a:gdLst/>
            <a:ahLst/>
            <a:cxnLst/>
            <a:rect l="l" t="t" r="r" b="b"/>
            <a:pathLst>
              <a:path w="774" h="1036" extrusionOk="0">
                <a:moveTo>
                  <a:pt x="170" y="1"/>
                </a:moveTo>
                <a:cubicBezTo>
                  <a:pt x="135" y="1"/>
                  <a:pt x="100" y="8"/>
                  <a:pt x="70" y="28"/>
                </a:cubicBezTo>
                <a:cubicBezTo>
                  <a:pt x="10" y="59"/>
                  <a:pt x="0" y="139"/>
                  <a:pt x="10" y="209"/>
                </a:cubicBezTo>
                <a:cubicBezTo>
                  <a:pt x="30" y="309"/>
                  <a:pt x="110" y="410"/>
                  <a:pt x="211" y="470"/>
                </a:cubicBezTo>
                <a:cubicBezTo>
                  <a:pt x="141" y="541"/>
                  <a:pt x="70" y="611"/>
                  <a:pt x="30" y="701"/>
                </a:cubicBezTo>
                <a:cubicBezTo>
                  <a:pt x="0" y="782"/>
                  <a:pt x="0" y="892"/>
                  <a:pt x="70" y="963"/>
                </a:cubicBezTo>
                <a:cubicBezTo>
                  <a:pt x="112" y="1013"/>
                  <a:pt x="182" y="1035"/>
                  <a:pt x="250" y="1035"/>
                </a:cubicBezTo>
                <a:cubicBezTo>
                  <a:pt x="264" y="1035"/>
                  <a:pt x="278" y="1034"/>
                  <a:pt x="291" y="1033"/>
                </a:cubicBezTo>
                <a:cubicBezTo>
                  <a:pt x="371" y="1023"/>
                  <a:pt x="442" y="992"/>
                  <a:pt x="512" y="943"/>
                </a:cubicBezTo>
                <a:cubicBezTo>
                  <a:pt x="683" y="822"/>
                  <a:pt x="773" y="621"/>
                  <a:pt x="764" y="420"/>
                </a:cubicBezTo>
                <a:lnTo>
                  <a:pt x="764" y="349"/>
                </a:lnTo>
                <a:cubicBezTo>
                  <a:pt x="643" y="199"/>
                  <a:pt x="472" y="88"/>
                  <a:pt x="271" y="18"/>
                </a:cubicBezTo>
                <a:cubicBezTo>
                  <a:pt x="241" y="8"/>
                  <a:pt x="205" y="1"/>
                  <a:pt x="170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6" name="Google Shape;12096;p31"/>
          <p:cNvSpPr/>
          <p:nvPr/>
        </p:nvSpPr>
        <p:spPr>
          <a:xfrm>
            <a:off x="7755969" y="5347883"/>
            <a:ext cx="149789" cy="197936"/>
          </a:xfrm>
          <a:custGeom>
            <a:avLst/>
            <a:gdLst/>
            <a:ahLst/>
            <a:cxnLst/>
            <a:rect l="l" t="t" r="r" b="b"/>
            <a:pathLst>
              <a:path w="784" h="1036" extrusionOk="0">
                <a:moveTo>
                  <a:pt x="604" y="1"/>
                </a:moveTo>
                <a:cubicBezTo>
                  <a:pt x="568" y="1"/>
                  <a:pt x="533" y="8"/>
                  <a:pt x="503" y="18"/>
                </a:cubicBezTo>
                <a:cubicBezTo>
                  <a:pt x="312" y="88"/>
                  <a:pt x="141" y="199"/>
                  <a:pt x="11" y="349"/>
                </a:cubicBezTo>
                <a:lnTo>
                  <a:pt x="20" y="420"/>
                </a:lnTo>
                <a:cubicBezTo>
                  <a:pt x="0" y="621"/>
                  <a:pt x="101" y="822"/>
                  <a:pt x="262" y="943"/>
                </a:cubicBezTo>
                <a:cubicBezTo>
                  <a:pt x="332" y="992"/>
                  <a:pt x="402" y="1023"/>
                  <a:pt x="483" y="1033"/>
                </a:cubicBezTo>
                <a:cubicBezTo>
                  <a:pt x="496" y="1034"/>
                  <a:pt x="510" y="1035"/>
                  <a:pt x="523" y="1035"/>
                </a:cubicBezTo>
                <a:cubicBezTo>
                  <a:pt x="592" y="1035"/>
                  <a:pt x="662" y="1013"/>
                  <a:pt x="704" y="963"/>
                </a:cubicBezTo>
                <a:cubicBezTo>
                  <a:pt x="774" y="892"/>
                  <a:pt x="784" y="782"/>
                  <a:pt x="744" y="701"/>
                </a:cubicBezTo>
                <a:cubicBezTo>
                  <a:pt x="704" y="611"/>
                  <a:pt x="643" y="541"/>
                  <a:pt x="573" y="470"/>
                </a:cubicBezTo>
                <a:cubicBezTo>
                  <a:pt x="674" y="410"/>
                  <a:pt x="744" y="309"/>
                  <a:pt x="764" y="209"/>
                </a:cubicBezTo>
                <a:cubicBezTo>
                  <a:pt x="774" y="139"/>
                  <a:pt x="764" y="59"/>
                  <a:pt x="704" y="28"/>
                </a:cubicBezTo>
                <a:cubicBezTo>
                  <a:pt x="674" y="8"/>
                  <a:pt x="639" y="1"/>
                  <a:pt x="604" y="1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7" name="Google Shape;12097;p31"/>
          <p:cNvSpPr/>
          <p:nvPr/>
        </p:nvSpPr>
        <p:spPr>
          <a:xfrm>
            <a:off x="7602359" y="5387623"/>
            <a:ext cx="95720" cy="98777"/>
          </a:xfrm>
          <a:custGeom>
            <a:avLst/>
            <a:gdLst/>
            <a:ahLst/>
            <a:cxnLst/>
            <a:rect l="l" t="t" r="r" b="b"/>
            <a:pathLst>
              <a:path w="501" h="517" extrusionOk="0">
                <a:moveTo>
                  <a:pt x="21" y="1"/>
                </a:moveTo>
                <a:cubicBezTo>
                  <a:pt x="11" y="1"/>
                  <a:pt x="1" y="11"/>
                  <a:pt x="11" y="21"/>
                </a:cubicBezTo>
                <a:cubicBezTo>
                  <a:pt x="121" y="101"/>
                  <a:pt x="252" y="182"/>
                  <a:pt x="382" y="242"/>
                </a:cubicBezTo>
                <a:lnTo>
                  <a:pt x="403" y="242"/>
                </a:lnTo>
                <a:cubicBezTo>
                  <a:pt x="262" y="282"/>
                  <a:pt x="152" y="383"/>
                  <a:pt x="71" y="493"/>
                </a:cubicBezTo>
                <a:cubicBezTo>
                  <a:pt x="63" y="501"/>
                  <a:pt x="75" y="516"/>
                  <a:pt x="85" y="516"/>
                </a:cubicBezTo>
                <a:cubicBezTo>
                  <a:pt x="87" y="516"/>
                  <a:pt x="90" y="515"/>
                  <a:pt x="92" y="514"/>
                </a:cubicBezTo>
                <a:cubicBezTo>
                  <a:pt x="192" y="403"/>
                  <a:pt x="322" y="333"/>
                  <a:pt x="463" y="282"/>
                </a:cubicBezTo>
                <a:cubicBezTo>
                  <a:pt x="500" y="273"/>
                  <a:pt x="486" y="221"/>
                  <a:pt x="451" y="221"/>
                </a:cubicBezTo>
                <a:cubicBezTo>
                  <a:pt x="449" y="221"/>
                  <a:pt x="446" y="221"/>
                  <a:pt x="443" y="222"/>
                </a:cubicBezTo>
                <a:cubicBezTo>
                  <a:pt x="433" y="232"/>
                  <a:pt x="433" y="232"/>
                  <a:pt x="423" y="232"/>
                </a:cubicBezTo>
                <a:cubicBezTo>
                  <a:pt x="433" y="222"/>
                  <a:pt x="443" y="202"/>
                  <a:pt x="423" y="192"/>
                </a:cubicBezTo>
                <a:cubicBezTo>
                  <a:pt x="382" y="141"/>
                  <a:pt x="313" y="112"/>
                  <a:pt x="242" y="81"/>
                </a:cubicBezTo>
                <a:cubicBezTo>
                  <a:pt x="172" y="51"/>
                  <a:pt x="101" y="21"/>
                  <a:pt x="21" y="1"/>
                </a:cubicBezTo>
                <a:close/>
              </a:path>
            </a:pathLst>
          </a:custGeom>
          <a:solidFill>
            <a:srgbClr val="9711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8" name="Google Shape;12098;p31"/>
          <p:cNvSpPr/>
          <p:nvPr/>
        </p:nvSpPr>
        <p:spPr>
          <a:xfrm>
            <a:off x="7770107" y="5387432"/>
            <a:ext cx="87313" cy="111769"/>
          </a:xfrm>
          <a:custGeom>
            <a:avLst/>
            <a:gdLst/>
            <a:ahLst/>
            <a:cxnLst/>
            <a:rect l="l" t="t" r="r" b="b"/>
            <a:pathLst>
              <a:path w="457" h="585" extrusionOk="0">
                <a:moveTo>
                  <a:pt x="397" y="1"/>
                </a:moveTo>
                <a:cubicBezTo>
                  <a:pt x="394" y="1"/>
                  <a:pt x="391" y="1"/>
                  <a:pt x="389" y="2"/>
                </a:cubicBezTo>
                <a:cubicBezTo>
                  <a:pt x="278" y="42"/>
                  <a:pt x="107" y="73"/>
                  <a:pt x="47" y="183"/>
                </a:cubicBezTo>
                <a:cubicBezTo>
                  <a:pt x="47" y="193"/>
                  <a:pt x="57" y="203"/>
                  <a:pt x="67" y="203"/>
                </a:cubicBezTo>
                <a:cubicBezTo>
                  <a:pt x="178" y="153"/>
                  <a:pt x="308" y="122"/>
                  <a:pt x="419" y="73"/>
                </a:cubicBezTo>
                <a:cubicBezTo>
                  <a:pt x="456" y="54"/>
                  <a:pt x="433" y="1"/>
                  <a:pt x="397" y="1"/>
                </a:cubicBezTo>
                <a:close/>
                <a:moveTo>
                  <a:pt x="65" y="262"/>
                </a:moveTo>
                <a:cubicBezTo>
                  <a:pt x="30" y="262"/>
                  <a:pt x="0" y="297"/>
                  <a:pt x="27" y="323"/>
                </a:cubicBezTo>
                <a:cubicBezTo>
                  <a:pt x="77" y="363"/>
                  <a:pt x="147" y="394"/>
                  <a:pt x="198" y="434"/>
                </a:cubicBezTo>
                <a:cubicBezTo>
                  <a:pt x="248" y="474"/>
                  <a:pt x="288" y="535"/>
                  <a:pt x="339" y="575"/>
                </a:cubicBezTo>
                <a:cubicBezTo>
                  <a:pt x="350" y="582"/>
                  <a:pt x="363" y="585"/>
                  <a:pt x="375" y="585"/>
                </a:cubicBezTo>
                <a:cubicBezTo>
                  <a:pt x="412" y="585"/>
                  <a:pt x="442" y="553"/>
                  <a:pt x="419" y="515"/>
                </a:cubicBezTo>
                <a:cubicBezTo>
                  <a:pt x="389" y="444"/>
                  <a:pt x="339" y="404"/>
                  <a:pt x="268" y="363"/>
                </a:cubicBezTo>
                <a:cubicBezTo>
                  <a:pt x="218" y="323"/>
                  <a:pt x="147" y="273"/>
                  <a:pt x="77" y="263"/>
                </a:cubicBezTo>
                <a:cubicBezTo>
                  <a:pt x="73" y="262"/>
                  <a:pt x="69" y="262"/>
                  <a:pt x="65" y="262"/>
                </a:cubicBezTo>
                <a:close/>
              </a:path>
            </a:pathLst>
          </a:custGeom>
          <a:solidFill>
            <a:srgbClr val="9711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9" name="Google Shape;12099;p31"/>
          <p:cNvSpPr/>
          <p:nvPr/>
        </p:nvSpPr>
        <p:spPr>
          <a:xfrm>
            <a:off x="7677253" y="5386095"/>
            <a:ext cx="113488" cy="130492"/>
          </a:xfrm>
          <a:custGeom>
            <a:avLst/>
            <a:gdLst/>
            <a:ahLst/>
            <a:cxnLst/>
            <a:rect l="l" t="t" r="r" b="b"/>
            <a:pathLst>
              <a:path w="594" h="683" extrusionOk="0">
                <a:moveTo>
                  <a:pt x="140" y="0"/>
                </a:moveTo>
                <a:cubicBezTo>
                  <a:pt x="82" y="0"/>
                  <a:pt x="29" y="26"/>
                  <a:pt x="21" y="89"/>
                </a:cubicBezTo>
                <a:cubicBezTo>
                  <a:pt x="11" y="140"/>
                  <a:pt x="41" y="200"/>
                  <a:pt x="41" y="250"/>
                </a:cubicBezTo>
                <a:cubicBezTo>
                  <a:pt x="41" y="321"/>
                  <a:pt x="11" y="391"/>
                  <a:pt x="11" y="451"/>
                </a:cubicBezTo>
                <a:cubicBezTo>
                  <a:pt x="1" y="522"/>
                  <a:pt x="21" y="591"/>
                  <a:pt x="71" y="632"/>
                </a:cubicBezTo>
                <a:cubicBezTo>
                  <a:pt x="111" y="662"/>
                  <a:pt x="162" y="682"/>
                  <a:pt x="211" y="682"/>
                </a:cubicBezTo>
                <a:cubicBezTo>
                  <a:pt x="312" y="682"/>
                  <a:pt x="423" y="642"/>
                  <a:pt x="493" y="571"/>
                </a:cubicBezTo>
                <a:cubicBezTo>
                  <a:pt x="573" y="481"/>
                  <a:pt x="593" y="361"/>
                  <a:pt x="593" y="250"/>
                </a:cubicBezTo>
                <a:cubicBezTo>
                  <a:pt x="593" y="190"/>
                  <a:pt x="584" y="129"/>
                  <a:pt x="553" y="69"/>
                </a:cubicBezTo>
                <a:cubicBezTo>
                  <a:pt x="536" y="23"/>
                  <a:pt x="488" y="1"/>
                  <a:pt x="438" y="1"/>
                </a:cubicBezTo>
                <a:cubicBezTo>
                  <a:pt x="373" y="1"/>
                  <a:pt x="306" y="38"/>
                  <a:pt x="302" y="105"/>
                </a:cubicBezTo>
                <a:lnTo>
                  <a:pt x="302" y="105"/>
                </a:lnTo>
                <a:cubicBezTo>
                  <a:pt x="295" y="43"/>
                  <a:pt x="213" y="0"/>
                  <a:pt x="140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0" name="Google Shape;12100;p31"/>
          <p:cNvSpPr/>
          <p:nvPr/>
        </p:nvSpPr>
        <p:spPr>
          <a:xfrm>
            <a:off x="7724063" y="5396985"/>
            <a:ext cx="26366" cy="87122"/>
          </a:xfrm>
          <a:custGeom>
            <a:avLst/>
            <a:gdLst/>
            <a:ahLst/>
            <a:cxnLst/>
            <a:rect l="l" t="t" r="r" b="b"/>
            <a:pathLst>
              <a:path w="138" h="456" extrusionOk="0">
                <a:moveTo>
                  <a:pt x="64" y="1"/>
                </a:moveTo>
                <a:cubicBezTo>
                  <a:pt x="57" y="1"/>
                  <a:pt x="51" y="4"/>
                  <a:pt x="47" y="12"/>
                </a:cubicBezTo>
                <a:cubicBezTo>
                  <a:pt x="37" y="72"/>
                  <a:pt x="37" y="133"/>
                  <a:pt x="27" y="193"/>
                </a:cubicBezTo>
                <a:cubicBezTo>
                  <a:pt x="27" y="264"/>
                  <a:pt x="17" y="344"/>
                  <a:pt x="7" y="414"/>
                </a:cubicBezTo>
                <a:cubicBezTo>
                  <a:pt x="1" y="439"/>
                  <a:pt x="21" y="456"/>
                  <a:pt x="40" y="456"/>
                </a:cubicBezTo>
                <a:cubicBezTo>
                  <a:pt x="52" y="456"/>
                  <a:pt x="63" y="449"/>
                  <a:pt x="67" y="434"/>
                </a:cubicBezTo>
                <a:cubicBezTo>
                  <a:pt x="107" y="304"/>
                  <a:pt x="138" y="143"/>
                  <a:pt x="87" y="12"/>
                </a:cubicBezTo>
                <a:cubicBezTo>
                  <a:pt x="81" y="6"/>
                  <a:pt x="72" y="1"/>
                  <a:pt x="64" y="1"/>
                </a:cubicBezTo>
                <a:close/>
              </a:path>
            </a:pathLst>
          </a:custGeom>
          <a:solidFill>
            <a:srgbClr val="9711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1" name="Google Shape;12101;p31"/>
          <p:cNvSpPr/>
          <p:nvPr/>
        </p:nvSpPr>
        <p:spPr>
          <a:xfrm>
            <a:off x="7642863" y="4733252"/>
            <a:ext cx="257354" cy="153801"/>
          </a:xfrm>
          <a:custGeom>
            <a:avLst/>
            <a:gdLst/>
            <a:ahLst/>
            <a:cxnLst/>
            <a:rect l="l" t="t" r="r" b="b"/>
            <a:pathLst>
              <a:path w="1347" h="805" extrusionOk="0">
                <a:moveTo>
                  <a:pt x="1206" y="0"/>
                </a:moveTo>
                <a:lnTo>
                  <a:pt x="1186" y="21"/>
                </a:lnTo>
                <a:cubicBezTo>
                  <a:pt x="1286" y="131"/>
                  <a:pt x="1316" y="282"/>
                  <a:pt x="1266" y="412"/>
                </a:cubicBezTo>
                <a:cubicBezTo>
                  <a:pt x="1237" y="488"/>
                  <a:pt x="1173" y="564"/>
                  <a:pt x="1089" y="564"/>
                </a:cubicBezTo>
                <a:cubicBezTo>
                  <a:pt x="1085" y="564"/>
                  <a:pt x="1080" y="564"/>
                  <a:pt x="1075" y="563"/>
                </a:cubicBezTo>
                <a:cubicBezTo>
                  <a:pt x="1025" y="553"/>
                  <a:pt x="974" y="512"/>
                  <a:pt x="954" y="463"/>
                </a:cubicBezTo>
                <a:cubicBezTo>
                  <a:pt x="944" y="452"/>
                  <a:pt x="944" y="443"/>
                  <a:pt x="944" y="432"/>
                </a:cubicBezTo>
                <a:cubicBezTo>
                  <a:pt x="944" y="382"/>
                  <a:pt x="944" y="342"/>
                  <a:pt x="934" y="291"/>
                </a:cubicBezTo>
                <a:lnTo>
                  <a:pt x="914" y="291"/>
                </a:lnTo>
                <a:cubicBezTo>
                  <a:pt x="904" y="342"/>
                  <a:pt x="904" y="392"/>
                  <a:pt x="914" y="432"/>
                </a:cubicBezTo>
                <a:cubicBezTo>
                  <a:pt x="914" y="543"/>
                  <a:pt x="894" y="643"/>
                  <a:pt x="824" y="713"/>
                </a:cubicBezTo>
                <a:cubicBezTo>
                  <a:pt x="784" y="754"/>
                  <a:pt x="733" y="774"/>
                  <a:pt x="693" y="784"/>
                </a:cubicBezTo>
                <a:cubicBezTo>
                  <a:pt x="603" y="784"/>
                  <a:pt x="532" y="713"/>
                  <a:pt x="502" y="643"/>
                </a:cubicBezTo>
                <a:cubicBezTo>
                  <a:pt x="482" y="583"/>
                  <a:pt x="482" y="523"/>
                  <a:pt x="482" y="452"/>
                </a:cubicBezTo>
                <a:lnTo>
                  <a:pt x="482" y="412"/>
                </a:lnTo>
                <a:lnTo>
                  <a:pt x="462" y="412"/>
                </a:lnTo>
                <a:cubicBezTo>
                  <a:pt x="462" y="422"/>
                  <a:pt x="462" y="443"/>
                  <a:pt x="452" y="452"/>
                </a:cubicBezTo>
                <a:cubicBezTo>
                  <a:pt x="442" y="503"/>
                  <a:pt x="412" y="553"/>
                  <a:pt x="362" y="573"/>
                </a:cubicBezTo>
                <a:cubicBezTo>
                  <a:pt x="329" y="594"/>
                  <a:pt x="291" y="604"/>
                  <a:pt x="253" y="604"/>
                </a:cubicBezTo>
                <a:cubicBezTo>
                  <a:pt x="221" y="604"/>
                  <a:pt x="189" y="597"/>
                  <a:pt x="161" y="583"/>
                </a:cubicBezTo>
                <a:cubicBezTo>
                  <a:pt x="60" y="523"/>
                  <a:pt x="30" y="402"/>
                  <a:pt x="50" y="312"/>
                </a:cubicBezTo>
                <a:cubicBezTo>
                  <a:pt x="70" y="211"/>
                  <a:pt x="130" y="131"/>
                  <a:pt x="201" y="41"/>
                </a:cubicBezTo>
                <a:lnTo>
                  <a:pt x="181" y="21"/>
                </a:lnTo>
                <a:cubicBezTo>
                  <a:pt x="110" y="111"/>
                  <a:pt x="40" y="201"/>
                  <a:pt x="20" y="312"/>
                </a:cubicBezTo>
                <a:cubicBezTo>
                  <a:pt x="0" y="412"/>
                  <a:pt x="30" y="543"/>
                  <a:pt x="141" y="603"/>
                </a:cubicBezTo>
                <a:cubicBezTo>
                  <a:pt x="173" y="622"/>
                  <a:pt x="212" y="630"/>
                  <a:pt x="252" y="630"/>
                </a:cubicBezTo>
                <a:cubicBezTo>
                  <a:pt x="297" y="630"/>
                  <a:pt x="344" y="619"/>
                  <a:pt x="382" y="603"/>
                </a:cubicBezTo>
                <a:cubicBezTo>
                  <a:pt x="412" y="583"/>
                  <a:pt x="432" y="553"/>
                  <a:pt x="452" y="523"/>
                </a:cubicBezTo>
                <a:cubicBezTo>
                  <a:pt x="452" y="563"/>
                  <a:pt x="462" y="613"/>
                  <a:pt x="482" y="653"/>
                </a:cubicBezTo>
                <a:cubicBezTo>
                  <a:pt x="512" y="724"/>
                  <a:pt x="583" y="804"/>
                  <a:pt x="683" y="804"/>
                </a:cubicBezTo>
                <a:lnTo>
                  <a:pt x="693" y="804"/>
                </a:lnTo>
                <a:cubicBezTo>
                  <a:pt x="743" y="804"/>
                  <a:pt x="793" y="774"/>
                  <a:pt x="844" y="733"/>
                </a:cubicBezTo>
                <a:cubicBezTo>
                  <a:pt x="904" y="673"/>
                  <a:pt x="934" y="583"/>
                  <a:pt x="944" y="492"/>
                </a:cubicBezTo>
                <a:cubicBezTo>
                  <a:pt x="965" y="543"/>
                  <a:pt x="1014" y="583"/>
                  <a:pt x="1065" y="583"/>
                </a:cubicBezTo>
                <a:cubicBezTo>
                  <a:pt x="1075" y="585"/>
                  <a:pt x="1086" y="586"/>
                  <a:pt x="1096" y="586"/>
                </a:cubicBezTo>
                <a:cubicBezTo>
                  <a:pt x="1190" y="586"/>
                  <a:pt x="1259" y="504"/>
                  <a:pt x="1296" y="422"/>
                </a:cubicBezTo>
                <a:cubicBezTo>
                  <a:pt x="1346" y="282"/>
                  <a:pt x="1306" y="121"/>
                  <a:pt x="1206" y="0"/>
                </a:cubicBezTo>
                <a:close/>
              </a:path>
            </a:pathLst>
          </a:custGeom>
          <a:solidFill>
            <a:srgbClr val="74563C"/>
          </a:solidFill>
          <a:ln w="9525" cap="flat" cmpd="sng">
            <a:solidFill>
              <a:srgbClr val="6A3B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2" name="Google Shape;12102;p31"/>
          <p:cNvSpPr/>
          <p:nvPr/>
        </p:nvSpPr>
        <p:spPr>
          <a:xfrm>
            <a:off x="7189866" y="4339483"/>
            <a:ext cx="1048141" cy="468664"/>
          </a:xfrm>
          <a:custGeom>
            <a:avLst/>
            <a:gdLst/>
            <a:ahLst/>
            <a:cxnLst/>
            <a:rect l="l" t="t" r="r" b="b"/>
            <a:pathLst>
              <a:path w="5486" h="2453" extrusionOk="0">
                <a:moveTo>
                  <a:pt x="3246" y="0"/>
                </a:moveTo>
                <a:cubicBezTo>
                  <a:pt x="3103" y="0"/>
                  <a:pt x="2968" y="35"/>
                  <a:pt x="2833" y="62"/>
                </a:cubicBezTo>
                <a:cubicBezTo>
                  <a:pt x="2160" y="223"/>
                  <a:pt x="1487" y="444"/>
                  <a:pt x="954" y="836"/>
                </a:cubicBezTo>
                <a:cubicBezTo>
                  <a:pt x="412" y="1227"/>
                  <a:pt x="10" y="1820"/>
                  <a:pt x="0" y="2453"/>
                </a:cubicBezTo>
                <a:cubicBezTo>
                  <a:pt x="0" y="2453"/>
                  <a:pt x="1814" y="1434"/>
                  <a:pt x="2627" y="1434"/>
                </a:cubicBezTo>
                <a:cubicBezTo>
                  <a:pt x="2657" y="1434"/>
                  <a:pt x="2686" y="1436"/>
                  <a:pt x="2713" y="1439"/>
                </a:cubicBezTo>
                <a:cubicBezTo>
                  <a:pt x="3476" y="1509"/>
                  <a:pt x="5485" y="2061"/>
                  <a:pt x="5485" y="2061"/>
                </a:cubicBezTo>
                <a:cubicBezTo>
                  <a:pt x="5305" y="1227"/>
                  <a:pt x="4671" y="494"/>
                  <a:pt x="3827" y="133"/>
                </a:cubicBezTo>
                <a:cubicBezTo>
                  <a:pt x="3657" y="62"/>
                  <a:pt x="3476" y="2"/>
                  <a:pt x="3295" y="2"/>
                </a:cubicBezTo>
                <a:cubicBezTo>
                  <a:pt x="3279" y="1"/>
                  <a:pt x="3262" y="0"/>
                  <a:pt x="3246" y="0"/>
                </a:cubicBezTo>
                <a:close/>
              </a:path>
            </a:pathLst>
          </a:custGeom>
          <a:solidFill>
            <a:srgbClr val="C64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3" name="Google Shape;12103;p31"/>
          <p:cNvSpPr/>
          <p:nvPr/>
        </p:nvSpPr>
        <p:spPr>
          <a:xfrm>
            <a:off x="7387420" y="4403105"/>
            <a:ext cx="687425" cy="147879"/>
          </a:xfrm>
          <a:custGeom>
            <a:avLst/>
            <a:gdLst/>
            <a:ahLst/>
            <a:cxnLst/>
            <a:rect l="l" t="t" r="r" b="b"/>
            <a:pathLst>
              <a:path w="3598" h="774" extrusionOk="0">
                <a:moveTo>
                  <a:pt x="1920" y="191"/>
                </a:moveTo>
                <a:cubicBezTo>
                  <a:pt x="1859" y="191"/>
                  <a:pt x="1799" y="242"/>
                  <a:pt x="1809" y="302"/>
                </a:cubicBezTo>
                <a:cubicBezTo>
                  <a:pt x="1809" y="352"/>
                  <a:pt x="1859" y="402"/>
                  <a:pt x="1920" y="402"/>
                </a:cubicBezTo>
                <a:cubicBezTo>
                  <a:pt x="1980" y="402"/>
                  <a:pt x="2040" y="352"/>
                  <a:pt x="2040" y="302"/>
                </a:cubicBezTo>
                <a:cubicBezTo>
                  <a:pt x="2040" y="242"/>
                  <a:pt x="1990" y="191"/>
                  <a:pt x="1920" y="191"/>
                </a:cubicBezTo>
                <a:close/>
                <a:moveTo>
                  <a:pt x="1196" y="1"/>
                </a:moveTo>
                <a:cubicBezTo>
                  <a:pt x="1076" y="1"/>
                  <a:pt x="955" y="101"/>
                  <a:pt x="965" y="211"/>
                </a:cubicBezTo>
                <a:cubicBezTo>
                  <a:pt x="975" y="332"/>
                  <a:pt x="1065" y="432"/>
                  <a:pt x="1196" y="432"/>
                </a:cubicBezTo>
                <a:cubicBezTo>
                  <a:pt x="1327" y="432"/>
                  <a:pt x="1438" y="332"/>
                  <a:pt x="1438" y="211"/>
                </a:cubicBezTo>
                <a:cubicBezTo>
                  <a:pt x="1427" y="101"/>
                  <a:pt x="1327" y="1"/>
                  <a:pt x="1196" y="1"/>
                </a:cubicBezTo>
                <a:close/>
                <a:moveTo>
                  <a:pt x="2994" y="1"/>
                </a:moveTo>
                <a:cubicBezTo>
                  <a:pt x="2874" y="1"/>
                  <a:pt x="2753" y="101"/>
                  <a:pt x="2764" y="211"/>
                </a:cubicBezTo>
                <a:cubicBezTo>
                  <a:pt x="2764" y="332"/>
                  <a:pt x="2864" y="432"/>
                  <a:pt x="2994" y="432"/>
                </a:cubicBezTo>
                <a:cubicBezTo>
                  <a:pt x="3125" y="432"/>
                  <a:pt x="3246" y="332"/>
                  <a:pt x="3235" y="211"/>
                </a:cubicBezTo>
                <a:cubicBezTo>
                  <a:pt x="3235" y="101"/>
                  <a:pt x="3135" y="1"/>
                  <a:pt x="2994" y="1"/>
                </a:cubicBezTo>
                <a:close/>
                <a:moveTo>
                  <a:pt x="3476" y="432"/>
                </a:moveTo>
                <a:cubicBezTo>
                  <a:pt x="3336" y="432"/>
                  <a:pt x="3336" y="633"/>
                  <a:pt x="3476" y="633"/>
                </a:cubicBezTo>
                <a:cubicBezTo>
                  <a:pt x="3517" y="633"/>
                  <a:pt x="3537" y="623"/>
                  <a:pt x="3557" y="603"/>
                </a:cubicBezTo>
                <a:cubicBezTo>
                  <a:pt x="3587" y="573"/>
                  <a:pt x="3597" y="533"/>
                  <a:pt x="3587" y="503"/>
                </a:cubicBezTo>
                <a:cubicBezTo>
                  <a:pt x="3577" y="463"/>
                  <a:pt x="3537" y="432"/>
                  <a:pt x="3476" y="432"/>
                </a:cubicBezTo>
                <a:close/>
                <a:moveTo>
                  <a:pt x="161" y="483"/>
                </a:moveTo>
                <a:cubicBezTo>
                  <a:pt x="81" y="483"/>
                  <a:pt x="1" y="553"/>
                  <a:pt x="11" y="633"/>
                </a:cubicBezTo>
                <a:cubicBezTo>
                  <a:pt x="11" y="704"/>
                  <a:pt x="81" y="774"/>
                  <a:pt x="161" y="774"/>
                </a:cubicBezTo>
                <a:cubicBezTo>
                  <a:pt x="252" y="774"/>
                  <a:pt x="332" y="704"/>
                  <a:pt x="322" y="633"/>
                </a:cubicBezTo>
                <a:cubicBezTo>
                  <a:pt x="322" y="553"/>
                  <a:pt x="252" y="483"/>
                  <a:pt x="161" y="483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4" name="Google Shape;12104;p31"/>
          <p:cNvSpPr/>
          <p:nvPr/>
        </p:nvSpPr>
        <p:spPr>
          <a:xfrm>
            <a:off x="7076569" y="4462524"/>
            <a:ext cx="1272634" cy="821165"/>
          </a:xfrm>
          <a:custGeom>
            <a:avLst/>
            <a:gdLst/>
            <a:ahLst/>
            <a:cxnLst/>
            <a:rect l="l" t="t" r="r" b="b"/>
            <a:pathLst>
              <a:path w="6661" h="4298" extrusionOk="0">
                <a:moveTo>
                  <a:pt x="3505" y="0"/>
                </a:moveTo>
                <a:cubicBezTo>
                  <a:pt x="2800" y="0"/>
                  <a:pt x="2062" y="161"/>
                  <a:pt x="1457" y="493"/>
                </a:cubicBezTo>
                <a:cubicBezTo>
                  <a:pt x="171" y="1217"/>
                  <a:pt x="0" y="3075"/>
                  <a:pt x="111" y="3316"/>
                </a:cubicBezTo>
                <a:cubicBezTo>
                  <a:pt x="171" y="3447"/>
                  <a:pt x="252" y="3577"/>
                  <a:pt x="372" y="3657"/>
                </a:cubicBezTo>
                <a:cubicBezTo>
                  <a:pt x="452" y="3707"/>
                  <a:pt x="547" y="3737"/>
                  <a:pt x="641" y="3737"/>
                </a:cubicBezTo>
                <a:cubicBezTo>
                  <a:pt x="701" y="3737"/>
                  <a:pt x="760" y="3725"/>
                  <a:pt x="814" y="3698"/>
                </a:cubicBezTo>
                <a:cubicBezTo>
                  <a:pt x="1025" y="3587"/>
                  <a:pt x="1035" y="3316"/>
                  <a:pt x="1055" y="3095"/>
                </a:cubicBezTo>
                <a:cubicBezTo>
                  <a:pt x="1136" y="2302"/>
                  <a:pt x="1718" y="1568"/>
                  <a:pt x="2512" y="1257"/>
                </a:cubicBezTo>
                <a:cubicBezTo>
                  <a:pt x="2808" y="1138"/>
                  <a:pt x="3130" y="1081"/>
                  <a:pt x="3452" y="1081"/>
                </a:cubicBezTo>
                <a:cubicBezTo>
                  <a:pt x="4001" y="1081"/>
                  <a:pt x="4552" y="1247"/>
                  <a:pt x="4983" y="1558"/>
                </a:cubicBezTo>
                <a:cubicBezTo>
                  <a:pt x="5656" y="2060"/>
                  <a:pt x="6008" y="2904"/>
                  <a:pt x="5847" y="3688"/>
                </a:cubicBezTo>
                <a:cubicBezTo>
                  <a:pt x="5807" y="3889"/>
                  <a:pt x="5757" y="4130"/>
                  <a:pt x="5927" y="4250"/>
                </a:cubicBezTo>
                <a:cubicBezTo>
                  <a:pt x="5976" y="4283"/>
                  <a:pt x="6033" y="4298"/>
                  <a:pt x="6090" y="4298"/>
                </a:cubicBezTo>
                <a:cubicBezTo>
                  <a:pt x="6210" y="4298"/>
                  <a:pt x="6335" y="4235"/>
                  <a:pt x="6409" y="4140"/>
                </a:cubicBezTo>
                <a:cubicBezTo>
                  <a:pt x="6520" y="4009"/>
                  <a:pt x="6540" y="3829"/>
                  <a:pt x="6561" y="3657"/>
                </a:cubicBezTo>
                <a:cubicBezTo>
                  <a:pt x="6610" y="3166"/>
                  <a:pt x="6661" y="2673"/>
                  <a:pt x="6581" y="2181"/>
                </a:cubicBezTo>
                <a:cubicBezTo>
                  <a:pt x="6500" y="1688"/>
                  <a:pt x="6259" y="1016"/>
                  <a:pt x="5857" y="674"/>
                </a:cubicBezTo>
                <a:cubicBezTo>
                  <a:pt x="5324" y="222"/>
                  <a:pt x="4300" y="11"/>
                  <a:pt x="3567" y="1"/>
                </a:cubicBezTo>
                <a:cubicBezTo>
                  <a:pt x="3546" y="0"/>
                  <a:pt x="3526" y="0"/>
                  <a:pt x="3505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5" name="Google Shape;12105;p31"/>
          <p:cNvSpPr/>
          <p:nvPr/>
        </p:nvSpPr>
        <p:spPr>
          <a:xfrm>
            <a:off x="7696359" y="4223703"/>
            <a:ext cx="307412" cy="206151"/>
          </a:xfrm>
          <a:custGeom>
            <a:avLst/>
            <a:gdLst/>
            <a:ahLst/>
            <a:cxnLst/>
            <a:rect l="l" t="t" r="r" b="b"/>
            <a:pathLst>
              <a:path w="1609" h="1079" extrusionOk="0">
                <a:moveTo>
                  <a:pt x="931" y="1"/>
                </a:moveTo>
                <a:cubicBezTo>
                  <a:pt x="519" y="1"/>
                  <a:pt x="1" y="151"/>
                  <a:pt x="102" y="628"/>
                </a:cubicBezTo>
                <a:cubicBezTo>
                  <a:pt x="152" y="859"/>
                  <a:pt x="383" y="1040"/>
                  <a:pt x="634" y="1070"/>
                </a:cubicBezTo>
                <a:cubicBezTo>
                  <a:pt x="671" y="1076"/>
                  <a:pt x="709" y="1079"/>
                  <a:pt x="747" y="1079"/>
                </a:cubicBezTo>
                <a:cubicBezTo>
                  <a:pt x="964" y="1079"/>
                  <a:pt x="1183" y="986"/>
                  <a:pt x="1337" y="849"/>
                </a:cubicBezTo>
                <a:cubicBezTo>
                  <a:pt x="1508" y="688"/>
                  <a:pt x="1609" y="427"/>
                  <a:pt x="1488" y="236"/>
                </a:cubicBezTo>
                <a:cubicBezTo>
                  <a:pt x="1397" y="96"/>
                  <a:pt x="1217" y="25"/>
                  <a:pt x="1046" y="5"/>
                </a:cubicBezTo>
                <a:cubicBezTo>
                  <a:pt x="1009" y="2"/>
                  <a:pt x="971" y="1"/>
                  <a:pt x="93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6" name="Google Shape;12106;p31"/>
          <p:cNvSpPr/>
          <p:nvPr/>
        </p:nvSpPr>
        <p:spPr>
          <a:xfrm>
            <a:off x="7149362" y="5155489"/>
            <a:ext cx="59801" cy="384026"/>
          </a:xfrm>
          <a:custGeom>
            <a:avLst/>
            <a:gdLst/>
            <a:ahLst/>
            <a:cxnLst/>
            <a:rect l="l" t="t" r="r" b="b"/>
            <a:pathLst>
              <a:path w="313" h="2010" extrusionOk="0">
                <a:moveTo>
                  <a:pt x="222" y="1"/>
                </a:moveTo>
                <a:cubicBezTo>
                  <a:pt x="212" y="1"/>
                  <a:pt x="202" y="1"/>
                  <a:pt x="202" y="10"/>
                </a:cubicBezTo>
                <a:cubicBezTo>
                  <a:pt x="1" y="613"/>
                  <a:pt x="41" y="1407"/>
                  <a:pt x="282" y="1999"/>
                </a:cubicBezTo>
                <a:lnTo>
                  <a:pt x="293" y="2010"/>
                </a:lnTo>
                <a:lnTo>
                  <a:pt x="302" y="2010"/>
                </a:lnTo>
                <a:cubicBezTo>
                  <a:pt x="302" y="1999"/>
                  <a:pt x="313" y="1999"/>
                  <a:pt x="302" y="1990"/>
                </a:cubicBezTo>
                <a:cubicBezTo>
                  <a:pt x="61" y="1407"/>
                  <a:pt x="31" y="613"/>
                  <a:pt x="232" y="21"/>
                </a:cubicBezTo>
                <a:cubicBezTo>
                  <a:pt x="232" y="10"/>
                  <a:pt x="222" y="1"/>
                  <a:pt x="222" y="1"/>
                </a:cubicBezTo>
                <a:close/>
              </a:path>
            </a:pathLst>
          </a:custGeom>
          <a:solidFill>
            <a:srgbClr val="453323"/>
          </a:solidFill>
          <a:ln w="9525" cap="flat" cmpd="sng">
            <a:solidFill>
              <a:srgbClr val="6A3B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7" name="Google Shape;12107;p31"/>
          <p:cNvSpPr/>
          <p:nvPr/>
        </p:nvSpPr>
        <p:spPr>
          <a:xfrm>
            <a:off x="8203234" y="5266875"/>
            <a:ext cx="51968" cy="311042"/>
          </a:xfrm>
          <a:custGeom>
            <a:avLst/>
            <a:gdLst/>
            <a:ahLst/>
            <a:cxnLst/>
            <a:rect l="l" t="t" r="r" b="b"/>
            <a:pathLst>
              <a:path w="272" h="1628" extrusionOk="0">
                <a:moveTo>
                  <a:pt x="171" y="0"/>
                </a:moveTo>
                <a:cubicBezTo>
                  <a:pt x="161" y="0"/>
                  <a:pt x="161" y="10"/>
                  <a:pt x="161" y="20"/>
                </a:cubicBezTo>
                <a:cubicBezTo>
                  <a:pt x="251" y="552"/>
                  <a:pt x="191" y="1105"/>
                  <a:pt x="1" y="1608"/>
                </a:cubicBezTo>
                <a:cubicBezTo>
                  <a:pt x="1" y="1617"/>
                  <a:pt x="1" y="1628"/>
                  <a:pt x="10" y="1628"/>
                </a:cubicBezTo>
                <a:cubicBezTo>
                  <a:pt x="21" y="1628"/>
                  <a:pt x="21" y="1628"/>
                  <a:pt x="21" y="1617"/>
                </a:cubicBezTo>
                <a:cubicBezTo>
                  <a:pt x="222" y="1105"/>
                  <a:pt x="271" y="552"/>
                  <a:pt x="181" y="10"/>
                </a:cubicBezTo>
                <a:cubicBezTo>
                  <a:pt x="181" y="10"/>
                  <a:pt x="181" y="0"/>
                  <a:pt x="171" y="0"/>
                </a:cubicBezTo>
                <a:close/>
              </a:path>
            </a:pathLst>
          </a:custGeom>
          <a:solidFill>
            <a:srgbClr val="453323"/>
          </a:solidFill>
          <a:ln w="9525" cap="flat" cmpd="sng">
            <a:solidFill>
              <a:srgbClr val="6A3B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8" name="Google Shape;12108;p31"/>
          <p:cNvSpPr/>
          <p:nvPr/>
        </p:nvSpPr>
        <p:spPr>
          <a:xfrm>
            <a:off x="7109240" y="5479713"/>
            <a:ext cx="217041" cy="183033"/>
          </a:xfrm>
          <a:custGeom>
            <a:avLst/>
            <a:gdLst/>
            <a:ahLst/>
            <a:cxnLst/>
            <a:rect l="l" t="t" r="r" b="b"/>
            <a:pathLst>
              <a:path w="1136" h="958" extrusionOk="0">
                <a:moveTo>
                  <a:pt x="619" y="0"/>
                </a:moveTo>
                <a:cubicBezTo>
                  <a:pt x="533" y="0"/>
                  <a:pt x="503" y="101"/>
                  <a:pt x="452" y="152"/>
                </a:cubicBezTo>
                <a:cubicBezTo>
                  <a:pt x="417" y="180"/>
                  <a:pt x="392" y="187"/>
                  <a:pt x="368" y="187"/>
                </a:cubicBezTo>
                <a:cubicBezTo>
                  <a:pt x="340" y="187"/>
                  <a:pt x="313" y="178"/>
                  <a:pt x="271" y="178"/>
                </a:cubicBezTo>
                <a:cubicBezTo>
                  <a:pt x="257" y="178"/>
                  <a:pt x="240" y="179"/>
                  <a:pt x="221" y="182"/>
                </a:cubicBezTo>
                <a:cubicBezTo>
                  <a:pt x="141" y="202"/>
                  <a:pt x="61" y="262"/>
                  <a:pt x="61" y="343"/>
                </a:cubicBezTo>
                <a:cubicBezTo>
                  <a:pt x="61" y="395"/>
                  <a:pt x="105" y="453"/>
                  <a:pt x="160" y="471"/>
                </a:cubicBezTo>
                <a:lnTo>
                  <a:pt x="160" y="471"/>
                </a:lnTo>
                <a:cubicBezTo>
                  <a:pt x="100" y="480"/>
                  <a:pt x="45" y="521"/>
                  <a:pt x="30" y="574"/>
                </a:cubicBezTo>
                <a:cubicBezTo>
                  <a:pt x="0" y="654"/>
                  <a:pt x="41" y="735"/>
                  <a:pt x="121" y="765"/>
                </a:cubicBezTo>
                <a:cubicBezTo>
                  <a:pt x="143" y="777"/>
                  <a:pt x="168" y="783"/>
                  <a:pt x="194" y="783"/>
                </a:cubicBezTo>
                <a:cubicBezTo>
                  <a:pt x="249" y="783"/>
                  <a:pt x="307" y="756"/>
                  <a:pt x="342" y="715"/>
                </a:cubicBezTo>
                <a:lnTo>
                  <a:pt x="342" y="715"/>
                </a:lnTo>
                <a:cubicBezTo>
                  <a:pt x="302" y="805"/>
                  <a:pt x="372" y="916"/>
                  <a:pt x="472" y="945"/>
                </a:cubicBezTo>
                <a:cubicBezTo>
                  <a:pt x="496" y="953"/>
                  <a:pt x="522" y="957"/>
                  <a:pt x="548" y="957"/>
                </a:cubicBezTo>
                <a:cubicBezTo>
                  <a:pt x="623" y="957"/>
                  <a:pt x="702" y="927"/>
                  <a:pt x="753" y="875"/>
                </a:cubicBezTo>
                <a:cubicBezTo>
                  <a:pt x="794" y="835"/>
                  <a:pt x="814" y="785"/>
                  <a:pt x="814" y="735"/>
                </a:cubicBezTo>
                <a:cubicBezTo>
                  <a:pt x="814" y="684"/>
                  <a:pt x="773" y="634"/>
                  <a:pt x="724" y="624"/>
                </a:cubicBezTo>
                <a:lnTo>
                  <a:pt x="724" y="624"/>
                </a:lnTo>
                <a:cubicBezTo>
                  <a:pt x="743" y="625"/>
                  <a:pt x="763" y="626"/>
                  <a:pt x="783" y="626"/>
                </a:cubicBezTo>
                <a:cubicBezTo>
                  <a:pt x="897" y="626"/>
                  <a:pt x="1015" y="598"/>
                  <a:pt x="1075" y="503"/>
                </a:cubicBezTo>
                <a:cubicBezTo>
                  <a:pt x="1135" y="413"/>
                  <a:pt x="1085" y="282"/>
                  <a:pt x="985" y="232"/>
                </a:cubicBezTo>
                <a:cubicBezTo>
                  <a:pt x="955" y="218"/>
                  <a:pt x="922" y="211"/>
                  <a:pt x="889" y="211"/>
                </a:cubicBezTo>
                <a:cubicBezTo>
                  <a:pt x="818" y="211"/>
                  <a:pt x="745" y="244"/>
                  <a:pt x="705" y="302"/>
                </a:cubicBezTo>
                <a:lnTo>
                  <a:pt x="705" y="302"/>
                </a:lnTo>
                <a:cubicBezTo>
                  <a:pt x="731" y="257"/>
                  <a:pt x="753" y="206"/>
                  <a:pt x="753" y="162"/>
                </a:cubicBezTo>
                <a:cubicBezTo>
                  <a:pt x="764" y="101"/>
                  <a:pt x="733" y="41"/>
                  <a:pt x="673" y="11"/>
                </a:cubicBezTo>
                <a:cubicBezTo>
                  <a:pt x="653" y="4"/>
                  <a:pt x="635" y="0"/>
                  <a:pt x="61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9" name="Google Shape;12109;p31"/>
          <p:cNvSpPr/>
          <p:nvPr/>
        </p:nvSpPr>
        <p:spPr>
          <a:xfrm>
            <a:off x="8118787" y="5483343"/>
            <a:ext cx="192204" cy="173480"/>
          </a:xfrm>
          <a:custGeom>
            <a:avLst/>
            <a:gdLst/>
            <a:ahLst/>
            <a:cxnLst/>
            <a:rect l="l" t="t" r="r" b="b"/>
            <a:pathLst>
              <a:path w="1006" h="908" extrusionOk="0">
                <a:moveTo>
                  <a:pt x="683" y="1"/>
                </a:moveTo>
                <a:cubicBezTo>
                  <a:pt x="677" y="1"/>
                  <a:pt x="670" y="1"/>
                  <a:pt x="664" y="2"/>
                </a:cubicBezTo>
                <a:cubicBezTo>
                  <a:pt x="583" y="2"/>
                  <a:pt x="512" y="73"/>
                  <a:pt x="503" y="153"/>
                </a:cubicBezTo>
                <a:cubicBezTo>
                  <a:pt x="486" y="67"/>
                  <a:pt x="395" y="18"/>
                  <a:pt x="306" y="18"/>
                </a:cubicBezTo>
                <a:cubicBezTo>
                  <a:pt x="291" y="18"/>
                  <a:pt x="276" y="19"/>
                  <a:pt x="262" y="22"/>
                </a:cubicBezTo>
                <a:cubicBezTo>
                  <a:pt x="161" y="42"/>
                  <a:pt x="81" y="123"/>
                  <a:pt x="61" y="213"/>
                </a:cubicBezTo>
                <a:cubicBezTo>
                  <a:pt x="50" y="263"/>
                  <a:pt x="61" y="324"/>
                  <a:pt x="91" y="364"/>
                </a:cubicBezTo>
                <a:cubicBezTo>
                  <a:pt x="116" y="397"/>
                  <a:pt x="162" y="417"/>
                  <a:pt x="206" y="417"/>
                </a:cubicBezTo>
                <a:cubicBezTo>
                  <a:pt x="214" y="417"/>
                  <a:pt x="223" y="416"/>
                  <a:pt x="231" y="414"/>
                </a:cubicBezTo>
                <a:lnTo>
                  <a:pt x="231" y="414"/>
                </a:lnTo>
                <a:cubicBezTo>
                  <a:pt x="121" y="464"/>
                  <a:pt x="0" y="565"/>
                  <a:pt x="0" y="685"/>
                </a:cubicBezTo>
                <a:cubicBezTo>
                  <a:pt x="10" y="781"/>
                  <a:pt x="111" y="877"/>
                  <a:pt x="216" y="877"/>
                </a:cubicBezTo>
                <a:cubicBezTo>
                  <a:pt x="221" y="877"/>
                  <a:pt x="226" y="877"/>
                  <a:pt x="231" y="877"/>
                </a:cubicBezTo>
                <a:cubicBezTo>
                  <a:pt x="350" y="866"/>
                  <a:pt x="450" y="768"/>
                  <a:pt x="433" y="659"/>
                </a:cubicBezTo>
                <a:lnTo>
                  <a:pt x="433" y="659"/>
                </a:lnTo>
                <a:cubicBezTo>
                  <a:pt x="443" y="718"/>
                  <a:pt x="443" y="777"/>
                  <a:pt x="472" y="826"/>
                </a:cubicBezTo>
                <a:cubicBezTo>
                  <a:pt x="499" y="871"/>
                  <a:pt x="550" y="908"/>
                  <a:pt x="604" y="908"/>
                </a:cubicBezTo>
                <a:cubicBezTo>
                  <a:pt x="610" y="908"/>
                  <a:pt x="617" y="907"/>
                  <a:pt x="623" y="906"/>
                </a:cubicBezTo>
                <a:cubicBezTo>
                  <a:pt x="774" y="886"/>
                  <a:pt x="713" y="766"/>
                  <a:pt x="733" y="685"/>
                </a:cubicBezTo>
                <a:cubicBezTo>
                  <a:pt x="774" y="585"/>
                  <a:pt x="824" y="625"/>
                  <a:pt x="914" y="545"/>
                </a:cubicBezTo>
                <a:cubicBezTo>
                  <a:pt x="975" y="495"/>
                  <a:pt x="1005" y="404"/>
                  <a:pt x="954" y="334"/>
                </a:cubicBezTo>
                <a:cubicBezTo>
                  <a:pt x="931" y="292"/>
                  <a:pt x="882" y="268"/>
                  <a:pt x="834" y="268"/>
                </a:cubicBezTo>
                <a:cubicBezTo>
                  <a:pt x="821" y="268"/>
                  <a:pt x="808" y="270"/>
                  <a:pt x="796" y="273"/>
                </a:cubicBezTo>
                <a:lnTo>
                  <a:pt x="796" y="273"/>
                </a:lnTo>
                <a:cubicBezTo>
                  <a:pt x="840" y="235"/>
                  <a:pt x="859" y="176"/>
                  <a:pt x="844" y="123"/>
                </a:cubicBezTo>
                <a:cubicBezTo>
                  <a:pt x="826" y="49"/>
                  <a:pt x="757" y="1"/>
                  <a:pt x="683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0" name="Google Shape;12110;p31"/>
          <p:cNvSpPr/>
          <p:nvPr/>
        </p:nvSpPr>
        <p:spPr>
          <a:xfrm>
            <a:off x="7153183" y="4465581"/>
            <a:ext cx="1189715" cy="636413"/>
          </a:xfrm>
          <a:custGeom>
            <a:avLst/>
            <a:gdLst/>
            <a:ahLst/>
            <a:cxnLst/>
            <a:rect l="l" t="t" r="r" b="b"/>
            <a:pathLst>
              <a:path w="6227" h="3331" extrusionOk="0">
                <a:moveTo>
                  <a:pt x="3398" y="0"/>
                </a:moveTo>
                <a:cubicBezTo>
                  <a:pt x="3389" y="0"/>
                  <a:pt x="3382" y="5"/>
                  <a:pt x="3387" y="15"/>
                </a:cubicBezTo>
                <a:cubicBezTo>
                  <a:pt x="3397" y="377"/>
                  <a:pt x="3407" y="718"/>
                  <a:pt x="3327" y="1080"/>
                </a:cubicBezTo>
                <a:cubicBezTo>
                  <a:pt x="3320" y="1105"/>
                  <a:pt x="3341" y="1122"/>
                  <a:pt x="3360" y="1122"/>
                </a:cubicBezTo>
                <a:cubicBezTo>
                  <a:pt x="3372" y="1122"/>
                  <a:pt x="3383" y="1115"/>
                  <a:pt x="3387" y="1100"/>
                </a:cubicBezTo>
                <a:cubicBezTo>
                  <a:pt x="3507" y="748"/>
                  <a:pt x="3457" y="377"/>
                  <a:pt x="3417" y="15"/>
                </a:cubicBezTo>
                <a:cubicBezTo>
                  <a:pt x="3417" y="5"/>
                  <a:pt x="3407" y="0"/>
                  <a:pt x="3398" y="0"/>
                </a:cubicBezTo>
                <a:close/>
                <a:moveTo>
                  <a:pt x="1995" y="109"/>
                </a:moveTo>
                <a:cubicBezTo>
                  <a:pt x="1987" y="109"/>
                  <a:pt x="1980" y="114"/>
                  <a:pt x="1980" y="125"/>
                </a:cubicBezTo>
                <a:cubicBezTo>
                  <a:pt x="2050" y="477"/>
                  <a:pt x="2121" y="828"/>
                  <a:pt x="2161" y="1180"/>
                </a:cubicBezTo>
                <a:cubicBezTo>
                  <a:pt x="2166" y="1201"/>
                  <a:pt x="2181" y="1211"/>
                  <a:pt x="2195" y="1211"/>
                </a:cubicBezTo>
                <a:cubicBezTo>
                  <a:pt x="2209" y="1211"/>
                  <a:pt x="2222" y="1201"/>
                  <a:pt x="2222" y="1180"/>
                </a:cubicBezTo>
                <a:cubicBezTo>
                  <a:pt x="2191" y="828"/>
                  <a:pt x="2121" y="457"/>
                  <a:pt x="2010" y="116"/>
                </a:cubicBezTo>
                <a:cubicBezTo>
                  <a:pt x="2006" y="111"/>
                  <a:pt x="2000" y="109"/>
                  <a:pt x="1995" y="109"/>
                </a:cubicBezTo>
                <a:close/>
                <a:moveTo>
                  <a:pt x="4743" y="309"/>
                </a:moveTo>
                <a:cubicBezTo>
                  <a:pt x="4738" y="309"/>
                  <a:pt x="4733" y="311"/>
                  <a:pt x="4733" y="317"/>
                </a:cubicBezTo>
                <a:cubicBezTo>
                  <a:pt x="4693" y="698"/>
                  <a:pt x="4592" y="1049"/>
                  <a:pt x="4391" y="1391"/>
                </a:cubicBezTo>
                <a:cubicBezTo>
                  <a:pt x="4384" y="1413"/>
                  <a:pt x="4403" y="1430"/>
                  <a:pt x="4421" y="1430"/>
                </a:cubicBezTo>
                <a:cubicBezTo>
                  <a:pt x="4429" y="1430"/>
                  <a:pt x="4436" y="1427"/>
                  <a:pt x="4441" y="1422"/>
                </a:cubicBezTo>
                <a:cubicBezTo>
                  <a:pt x="4642" y="1080"/>
                  <a:pt x="4763" y="708"/>
                  <a:pt x="4753" y="317"/>
                </a:cubicBezTo>
                <a:cubicBezTo>
                  <a:pt x="4753" y="311"/>
                  <a:pt x="4748" y="309"/>
                  <a:pt x="4743" y="309"/>
                </a:cubicBezTo>
                <a:close/>
                <a:moveTo>
                  <a:pt x="795" y="666"/>
                </a:moveTo>
                <a:cubicBezTo>
                  <a:pt x="780" y="666"/>
                  <a:pt x="764" y="673"/>
                  <a:pt x="764" y="688"/>
                </a:cubicBezTo>
                <a:cubicBezTo>
                  <a:pt x="785" y="919"/>
                  <a:pt x="845" y="1130"/>
                  <a:pt x="965" y="1341"/>
                </a:cubicBezTo>
                <a:cubicBezTo>
                  <a:pt x="1016" y="1431"/>
                  <a:pt x="1186" y="1743"/>
                  <a:pt x="1327" y="1743"/>
                </a:cubicBezTo>
                <a:cubicBezTo>
                  <a:pt x="1337" y="1733"/>
                  <a:pt x="1358" y="1733"/>
                  <a:pt x="1358" y="1713"/>
                </a:cubicBezTo>
                <a:lnTo>
                  <a:pt x="1358" y="1703"/>
                </a:lnTo>
                <a:cubicBezTo>
                  <a:pt x="1364" y="1683"/>
                  <a:pt x="1345" y="1668"/>
                  <a:pt x="1326" y="1668"/>
                </a:cubicBezTo>
                <a:cubicBezTo>
                  <a:pt x="1315" y="1668"/>
                  <a:pt x="1304" y="1672"/>
                  <a:pt x="1297" y="1683"/>
                </a:cubicBezTo>
                <a:cubicBezTo>
                  <a:pt x="1317" y="1652"/>
                  <a:pt x="1036" y="1311"/>
                  <a:pt x="996" y="1250"/>
                </a:cubicBezTo>
                <a:cubicBezTo>
                  <a:pt x="905" y="1070"/>
                  <a:pt x="845" y="879"/>
                  <a:pt x="825" y="688"/>
                </a:cubicBezTo>
                <a:cubicBezTo>
                  <a:pt x="825" y="673"/>
                  <a:pt x="810" y="666"/>
                  <a:pt x="795" y="666"/>
                </a:cubicBezTo>
                <a:close/>
                <a:moveTo>
                  <a:pt x="5595" y="841"/>
                </a:moveTo>
                <a:cubicBezTo>
                  <a:pt x="5592" y="841"/>
                  <a:pt x="5587" y="844"/>
                  <a:pt x="5587" y="849"/>
                </a:cubicBezTo>
                <a:cubicBezTo>
                  <a:pt x="5486" y="1250"/>
                  <a:pt x="5296" y="1602"/>
                  <a:pt x="5014" y="1924"/>
                </a:cubicBezTo>
                <a:cubicBezTo>
                  <a:pt x="4991" y="1946"/>
                  <a:pt x="5008" y="1975"/>
                  <a:pt x="5031" y="1975"/>
                </a:cubicBezTo>
                <a:cubicBezTo>
                  <a:pt x="5039" y="1975"/>
                  <a:pt x="5047" y="1971"/>
                  <a:pt x="5054" y="1964"/>
                </a:cubicBezTo>
                <a:cubicBezTo>
                  <a:pt x="5356" y="1652"/>
                  <a:pt x="5537" y="1270"/>
                  <a:pt x="5597" y="849"/>
                </a:cubicBezTo>
                <a:cubicBezTo>
                  <a:pt x="5602" y="844"/>
                  <a:pt x="5599" y="841"/>
                  <a:pt x="5595" y="841"/>
                </a:cubicBezTo>
                <a:close/>
                <a:moveTo>
                  <a:pt x="6110" y="1925"/>
                </a:moveTo>
                <a:cubicBezTo>
                  <a:pt x="6102" y="1925"/>
                  <a:pt x="6095" y="1928"/>
                  <a:pt x="6089" y="1934"/>
                </a:cubicBezTo>
                <a:cubicBezTo>
                  <a:pt x="5888" y="2195"/>
                  <a:pt x="5607" y="2346"/>
                  <a:pt x="5285" y="2456"/>
                </a:cubicBezTo>
                <a:lnTo>
                  <a:pt x="5285" y="2466"/>
                </a:lnTo>
                <a:cubicBezTo>
                  <a:pt x="5627" y="2426"/>
                  <a:pt x="5939" y="2205"/>
                  <a:pt x="6129" y="1954"/>
                </a:cubicBezTo>
                <a:cubicBezTo>
                  <a:pt x="6143" y="1939"/>
                  <a:pt x="6127" y="1925"/>
                  <a:pt x="6110" y="1925"/>
                </a:cubicBezTo>
                <a:close/>
                <a:moveTo>
                  <a:pt x="36" y="1574"/>
                </a:moveTo>
                <a:cubicBezTo>
                  <a:pt x="29" y="1574"/>
                  <a:pt x="21" y="1577"/>
                  <a:pt x="21" y="1582"/>
                </a:cubicBezTo>
                <a:cubicBezTo>
                  <a:pt x="1" y="1984"/>
                  <a:pt x="343" y="2466"/>
                  <a:pt x="755" y="2617"/>
                </a:cubicBezTo>
                <a:cubicBezTo>
                  <a:pt x="757" y="2618"/>
                  <a:pt x="759" y="2618"/>
                  <a:pt x="762" y="2618"/>
                </a:cubicBezTo>
                <a:cubicBezTo>
                  <a:pt x="779" y="2618"/>
                  <a:pt x="793" y="2586"/>
                  <a:pt x="775" y="2576"/>
                </a:cubicBezTo>
                <a:cubicBezTo>
                  <a:pt x="383" y="2406"/>
                  <a:pt x="52" y="1984"/>
                  <a:pt x="52" y="1582"/>
                </a:cubicBezTo>
                <a:cubicBezTo>
                  <a:pt x="52" y="1577"/>
                  <a:pt x="44" y="1574"/>
                  <a:pt x="36" y="1574"/>
                </a:cubicBezTo>
                <a:close/>
                <a:moveTo>
                  <a:pt x="6190" y="2960"/>
                </a:moveTo>
                <a:cubicBezTo>
                  <a:pt x="6183" y="2960"/>
                  <a:pt x="6175" y="2963"/>
                  <a:pt x="6169" y="2969"/>
                </a:cubicBezTo>
                <a:cubicBezTo>
                  <a:pt x="6039" y="3159"/>
                  <a:pt x="5718" y="3240"/>
                  <a:pt x="5497" y="3280"/>
                </a:cubicBezTo>
                <a:cubicBezTo>
                  <a:pt x="5466" y="3290"/>
                  <a:pt x="5476" y="3330"/>
                  <a:pt x="5497" y="3330"/>
                </a:cubicBezTo>
                <a:cubicBezTo>
                  <a:pt x="5738" y="3320"/>
                  <a:pt x="6119" y="3210"/>
                  <a:pt x="6220" y="2989"/>
                </a:cubicBezTo>
                <a:cubicBezTo>
                  <a:pt x="6227" y="2975"/>
                  <a:pt x="6209" y="2960"/>
                  <a:pt x="6190" y="2960"/>
                </a:cubicBezTo>
                <a:close/>
              </a:path>
            </a:pathLst>
          </a:custGeom>
          <a:solidFill>
            <a:srgbClr val="E7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1" name="Google Shape;12111;p31"/>
          <p:cNvSpPr/>
          <p:nvPr/>
        </p:nvSpPr>
        <p:spPr>
          <a:xfrm>
            <a:off x="7366403" y="6236109"/>
            <a:ext cx="685323" cy="34581"/>
          </a:xfrm>
          <a:custGeom>
            <a:avLst/>
            <a:gdLst/>
            <a:ahLst/>
            <a:cxnLst/>
            <a:rect l="l" t="t" r="r" b="b"/>
            <a:pathLst>
              <a:path w="3587" h="181" extrusionOk="0">
                <a:moveTo>
                  <a:pt x="3586" y="0"/>
                </a:moveTo>
                <a:cubicBezTo>
                  <a:pt x="3065" y="103"/>
                  <a:pt x="2497" y="153"/>
                  <a:pt x="1855" y="153"/>
                </a:cubicBezTo>
                <a:cubicBezTo>
                  <a:pt x="1299" y="153"/>
                  <a:pt x="686" y="115"/>
                  <a:pt x="0" y="40"/>
                </a:cubicBezTo>
                <a:lnTo>
                  <a:pt x="0" y="71"/>
                </a:lnTo>
                <a:cubicBezTo>
                  <a:pt x="673" y="141"/>
                  <a:pt x="1286" y="181"/>
                  <a:pt x="1838" y="181"/>
                </a:cubicBezTo>
                <a:cubicBezTo>
                  <a:pt x="2492" y="181"/>
                  <a:pt x="3064" y="121"/>
                  <a:pt x="3586" y="20"/>
                </a:cubicBezTo>
                <a:lnTo>
                  <a:pt x="3586" y="0"/>
                </a:lnTo>
                <a:close/>
              </a:path>
            </a:pathLst>
          </a:custGeom>
          <a:solidFill>
            <a:srgbClr val="74563C"/>
          </a:solidFill>
          <a:ln w="9525" cap="flat" cmpd="sng">
            <a:solidFill>
              <a:srgbClr val="6A3B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2" name="Google Shape;12112;p31"/>
          <p:cNvSpPr/>
          <p:nvPr/>
        </p:nvSpPr>
        <p:spPr>
          <a:xfrm>
            <a:off x="6934423" y="5337375"/>
            <a:ext cx="144248" cy="204049"/>
          </a:xfrm>
          <a:custGeom>
            <a:avLst/>
            <a:gdLst/>
            <a:ahLst/>
            <a:cxnLst/>
            <a:rect l="l" t="t" r="r" b="b"/>
            <a:pathLst>
              <a:path w="755" h="1068" extrusionOk="0">
                <a:moveTo>
                  <a:pt x="668" y="1"/>
                </a:moveTo>
                <a:cubicBezTo>
                  <a:pt x="634" y="1"/>
                  <a:pt x="602" y="28"/>
                  <a:pt x="594" y="63"/>
                </a:cubicBezTo>
                <a:cubicBezTo>
                  <a:pt x="563" y="244"/>
                  <a:pt x="523" y="425"/>
                  <a:pt x="443" y="585"/>
                </a:cubicBezTo>
                <a:cubicBezTo>
                  <a:pt x="353" y="756"/>
                  <a:pt x="212" y="877"/>
                  <a:pt x="71" y="917"/>
                </a:cubicBezTo>
                <a:cubicBezTo>
                  <a:pt x="31" y="927"/>
                  <a:pt x="1" y="967"/>
                  <a:pt x="11" y="1007"/>
                </a:cubicBezTo>
                <a:cubicBezTo>
                  <a:pt x="21" y="1038"/>
                  <a:pt x="51" y="1067"/>
                  <a:pt x="92" y="1067"/>
                </a:cubicBezTo>
                <a:lnTo>
                  <a:pt x="101" y="1058"/>
                </a:lnTo>
                <a:cubicBezTo>
                  <a:pt x="292" y="1018"/>
                  <a:pt x="463" y="867"/>
                  <a:pt x="574" y="656"/>
                </a:cubicBezTo>
                <a:cubicBezTo>
                  <a:pt x="664" y="475"/>
                  <a:pt x="704" y="284"/>
                  <a:pt x="744" y="93"/>
                </a:cubicBezTo>
                <a:cubicBezTo>
                  <a:pt x="755" y="53"/>
                  <a:pt x="724" y="13"/>
                  <a:pt x="684" y="3"/>
                </a:cubicBezTo>
                <a:cubicBezTo>
                  <a:pt x="679" y="1"/>
                  <a:pt x="674" y="1"/>
                  <a:pt x="668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3" name="Google Shape;12113;p31"/>
          <p:cNvSpPr/>
          <p:nvPr/>
        </p:nvSpPr>
        <p:spPr>
          <a:xfrm>
            <a:off x="8381682" y="5339859"/>
            <a:ext cx="138326" cy="213029"/>
          </a:xfrm>
          <a:custGeom>
            <a:avLst/>
            <a:gdLst/>
            <a:ahLst/>
            <a:cxnLst/>
            <a:rect l="l" t="t" r="r" b="b"/>
            <a:pathLst>
              <a:path w="724" h="1115" extrusionOk="0">
                <a:moveTo>
                  <a:pt x="101" y="0"/>
                </a:moveTo>
                <a:cubicBezTo>
                  <a:pt x="61" y="0"/>
                  <a:pt x="20" y="30"/>
                  <a:pt x="20" y="70"/>
                </a:cubicBezTo>
                <a:cubicBezTo>
                  <a:pt x="0" y="492"/>
                  <a:pt x="232" y="904"/>
                  <a:pt x="594" y="1105"/>
                </a:cubicBezTo>
                <a:cubicBezTo>
                  <a:pt x="603" y="1115"/>
                  <a:pt x="623" y="1115"/>
                  <a:pt x="634" y="1115"/>
                </a:cubicBezTo>
                <a:cubicBezTo>
                  <a:pt x="663" y="1115"/>
                  <a:pt x="684" y="1095"/>
                  <a:pt x="704" y="1075"/>
                </a:cubicBezTo>
                <a:cubicBezTo>
                  <a:pt x="724" y="1034"/>
                  <a:pt x="704" y="994"/>
                  <a:pt x="674" y="974"/>
                </a:cubicBezTo>
                <a:cubicBezTo>
                  <a:pt x="352" y="804"/>
                  <a:pt x="151" y="432"/>
                  <a:pt x="172" y="80"/>
                </a:cubicBezTo>
                <a:cubicBezTo>
                  <a:pt x="172" y="40"/>
                  <a:pt x="141" y="0"/>
                  <a:pt x="10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4" name="Google Shape;12114;p31"/>
          <p:cNvSpPr/>
          <p:nvPr/>
        </p:nvSpPr>
        <p:spPr>
          <a:xfrm>
            <a:off x="7189866" y="6353418"/>
            <a:ext cx="255253" cy="63240"/>
          </a:xfrm>
          <a:custGeom>
            <a:avLst/>
            <a:gdLst/>
            <a:ahLst/>
            <a:cxnLst/>
            <a:rect l="l" t="t" r="r" b="b"/>
            <a:pathLst>
              <a:path w="1336" h="331" extrusionOk="0">
                <a:moveTo>
                  <a:pt x="86" y="1"/>
                </a:moveTo>
                <a:cubicBezTo>
                  <a:pt x="56" y="1"/>
                  <a:pt x="27" y="18"/>
                  <a:pt x="20" y="40"/>
                </a:cubicBezTo>
                <a:cubicBezTo>
                  <a:pt x="0" y="80"/>
                  <a:pt x="20" y="130"/>
                  <a:pt x="50" y="140"/>
                </a:cubicBezTo>
                <a:cubicBezTo>
                  <a:pt x="331" y="270"/>
                  <a:pt x="643" y="330"/>
                  <a:pt x="945" y="330"/>
                </a:cubicBezTo>
                <a:cubicBezTo>
                  <a:pt x="1055" y="330"/>
                  <a:pt x="1166" y="321"/>
                  <a:pt x="1266" y="310"/>
                </a:cubicBezTo>
                <a:cubicBezTo>
                  <a:pt x="1316" y="301"/>
                  <a:pt x="1336" y="261"/>
                  <a:pt x="1336" y="220"/>
                </a:cubicBezTo>
                <a:cubicBezTo>
                  <a:pt x="1328" y="186"/>
                  <a:pt x="1296" y="158"/>
                  <a:pt x="1262" y="158"/>
                </a:cubicBezTo>
                <a:cubicBezTo>
                  <a:pt x="1257" y="158"/>
                  <a:pt x="1251" y="159"/>
                  <a:pt x="1246" y="160"/>
                </a:cubicBezTo>
                <a:cubicBezTo>
                  <a:pt x="1147" y="176"/>
                  <a:pt x="1047" y="183"/>
                  <a:pt x="948" y="183"/>
                </a:cubicBezTo>
                <a:cubicBezTo>
                  <a:pt x="661" y="183"/>
                  <a:pt x="374" y="121"/>
                  <a:pt x="121" y="9"/>
                </a:cubicBezTo>
                <a:cubicBezTo>
                  <a:pt x="110" y="3"/>
                  <a:pt x="98" y="1"/>
                  <a:pt x="86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5" name="Google Shape;12115;p31"/>
          <p:cNvSpPr/>
          <p:nvPr/>
        </p:nvSpPr>
        <p:spPr>
          <a:xfrm>
            <a:off x="8015234" y="6383605"/>
            <a:ext cx="232326" cy="44516"/>
          </a:xfrm>
          <a:custGeom>
            <a:avLst/>
            <a:gdLst/>
            <a:ahLst/>
            <a:cxnLst/>
            <a:rect l="l" t="t" r="r" b="b"/>
            <a:pathLst>
              <a:path w="1216" h="233" extrusionOk="0">
                <a:moveTo>
                  <a:pt x="1131" y="0"/>
                </a:moveTo>
                <a:cubicBezTo>
                  <a:pt x="1126" y="0"/>
                  <a:pt x="1120" y="1"/>
                  <a:pt x="1115" y="2"/>
                </a:cubicBezTo>
                <a:cubicBezTo>
                  <a:pt x="928" y="53"/>
                  <a:pt x="736" y="78"/>
                  <a:pt x="544" y="78"/>
                </a:cubicBezTo>
                <a:cubicBezTo>
                  <a:pt x="394" y="78"/>
                  <a:pt x="245" y="63"/>
                  <a:pt x="100" y="32"/>
                </a:cubicBezTo>
                <a:cubicBezTo>
                  <a:pt x="95" y="31"/>
                  <a:pt x="90" y="30"/>
                  <a:pt x="85" y="30"/>
                </a:cubicBezTo>
                <a:cubicBezTo>
                  <a:pt x="50" y="30"/>
                  <a:pt x="19" y="57"/>
                  <a:pt x="10" y="92"/>
                </a:cubicBezTo>
                <a:cubicBezTo>
                  <a:pt x="0" y="132"/>
                  <a:pt x="20" y="172"/>
                  <a:pt x="70" y="183"/>
                </a:cubicBezTo>
                <a:cubicBezTo>
                  <a:pt x="221" y="213"/>
                  <a:pt x="382" y="233"/>
                  <a:pt x="542" y="233"/>
                </a:cubicBezTo>
                <a:cubicBezTo>
                  <a:pt x="753" y="233"/>
                  <a:pt x="954" y="203"/>
                  <a:pt x="1155" y="152"/>
                </a:cubicBezTo>
                <a:cubicBezTo>
                  <a:pt x="1195" y="143"/>
                  <a:pt x="1215" y="103"/>
                  <a:pt x="1206" y="62"/>
                </a:cubicBezTo>
                <a:cubicBezTo>
                  <a:pt x="1196" y="28"/>
                  <a:pt x="1165" y="0"/>
                  <a:pt x="113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6" name="Google Shape;12116;p31"/>
          <p:cNvSpPr/>
          <p:nvPr/>
        </p:nvSpPr>
        <p:spPr>
          <a:xfrm>
            <a:off x="5259042" y="1621885"/>
            <a:ext cx="42415" cy="42415"/>
          </a:xfrm>
          <a:custGeom>
            <a:avLst/>
            <a:gdLst/>
            <a:ahLst/>
            <a:cxnLst/>
            <a:rect l="l" t="t" r="r" b="b"/>
            <a:pathLst>
              <a:path w="222" h="222" extrusionOk="0">
                <a:moveTo>
                  <a:pt x="110" y="0"/>
                </a:moveTo>
                <a:cubicBezTo>
                  <a:pt x="50" y="0"/>
                  <a:pt x="0" y="51"/>
                  <a:pt x="0" y="111"/>
                </a:cubicBezTo>
                <a:cubicBezTo>
                  <a:pt x="0" y="172"/>
                  <a:pt x="50" y="221"/>
                  <a:pt x="110" y="221"/>
                </a:cubicBezTo>
                <a:cubicBezTo>
                  <a:pt x="170" y="221"/>
                  <a:pt x="221" y="172"/>
                  <a:pt x="221" y="111"/>
                </a:cubicBezTo>
                <a:cubicBezTo>
                  <a:pt x="221" y="51"/>
                  <a:pt x="170" y="0"/>
                  <a:pt x="11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7" name="Google Shape;12117;p31"/>
          <p:cNvSpPr/>
          <p:nvPr/>
        </p:nvSpPr>
        <p:spPr>
          <a:xfrm>
            <a:off x="3099522" y="270728"/>
            <a:ext cx="44516" cy="42415"/>
          </a:xfrm>
          <a:custGeom>
            <a:avLst/>
            <a:gdLst/>
            <a:ahLst/>
            <a:cxnLst/>
            <a:rect l="l" t="t" r="r" b="b"/>
            <a:pathLst>
              <a:path w="233" h="222" extrusionOk="0">
                <a:moveTo>
                  <a:pt x="112" y="0"/>
                </a:moveTo>
                <a:cubicBezTo>
                  <a:pt x="52" y="0"/>
                  <a:pt x="1" y="51"/>
                  <a:pt x="1" y="111"/>
                </a:cubicBezTo>
                <a:cubicBezTo>
                  <a:pt x="1" y="171"/>
                  <a:pt x="52" y="221"/>
                  <a:pt x="112" y="221"/>
                </a:cubicBezTo>
                <a:cubicBezTo>
                  <a:pt x="182" y="221"/>
                  <a:pt x="232" y="171"/>
                  <a:pt x="232" y="111"/>
                </a:cubicBezTo>
                <a:cubicBezTo>
                  <a:pt x="232" y="51"/>
                  <a:pt x="182" y="0"/>
                  <a:pt x="11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8" name="Google Shape;12118;p31"/>
          <p:cNvSpPr/>
          <p:nvPr/>
        </p:nvSpPr>
        <p:spPr>
          <a:xfrm>
            <a:off x="7074659" y="341801"/>
            <a:ext cx="44325" cy="42415"/>
          </a:xfrm>
          <a:custGeom>
            <a:avLst/>
            <a:gdLst/>
            <a:ahLst/>
            <a:cxnLst/>
            <a:rect l="l" t="t" r="r" b="b"/>
            <a:pathLst>
              <a:path w="232" h="222" extrusionOk="0">
                <a:moveTo>
                  <a:pt x="111" y="0"/>
                </a:moveTo>
                <a:cubicBezTo>
                  <a:pt x="50" y="0"/>
                  <a:pt x="0" y="50"/>
                  <a:pt x="0" y="110"/>
                </a:cubicBezTo>
                <a:cubicBezTo>
                  <a:pt x="0" y="171"/>
                  <a:pt x="50" y="221"/>
                  <a:pt x="111" y="221"/>
                </a:cubicBezTo>
                <a:cubicBezTo>
                  <a:pt x="181" y="221"/>
                  <a:pt x="231" y="171"/>
                  <a:pt x="231" y="110"/>
                </a:cubicBezTo>
                <a:cubicBezTo>
                  <a:pt x="231" y="50"/>
                  <a:pt x="181" y="0"/>
                  <a:pt x="11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9" name="Google Shape;12119;p31"/>
          <p:cNvSpPr/>
          <p:nvPr/>
        </p:nvSpPr>
        <p:spPr>
          <a:xfrm>
            <a:off x="8688711" y="518338"/>
            <a:ext cx="75086" cy="76996"/>
          </a:xfrm>
          <a:custGeom>
            <a:avLst/>
            <a:gdLst/>
            <a:ahLst/>
            <a:cxnLst/>
            <a:rect l="l" t="t" r="r" b="b"/>
            <a:pathLst>
              <a:path w="393" h="403" extrusionOk="0">
                <a:moveTo>
                  <a:pt x="202" y="0"/>
                </a:moveTo>
                <a:cubicBezTo>
                  <a:pt x="92" y="0"/>
                  <a:pt x="1" y="90"/>
                  <a:pt x="1" y="201"/>
                </a:cubicBezTo>
                <a:cubicBezTo>
                  <a:pt x="1" y="311"/>
                  <a:pt x="92" y="402"/>
                  <a:pt x="202" y="402"/>
                </a:cubicBezTo>
                <a:cubicBezTo>
                  <a:pt x="313" y="402"/>
                  <a:pt x="393" y="311"/>
                  <a:pt x="393" y="201"/>
                </a:cubicBezTo>
                <a:cubicBezTo>
                  <a:pt x="393" y="90"/>
                  <a:pt x="313" y="0"/>
                  <a:pt x="20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0" name="Google Shape;12120;p31"/>
          <p:cNvSpPr/>
          <p:nvPr/>
        </p:nvSpPr>
        <p:spPr>
          <a:xfrm>
            <a:off x="7686806" y="802440"/>
            <a:ext cx="65533" cy="65342"/>
          </a:xfrm>
          <a:custGeom>
            <a:avLst/>
            <a:gdLst/>
            <a:ahLst/>
            <a:cxnLst/>
            <a:rect l="l" t="t" r="r" b="b"/>
            <a:pathLst>
              <a:path w="343" h="342" extrusionOk="0">
                <a:moveTo>
                  <a:pt x="172" y="0"/>
                </a:moveTo>
                <a:cubicBezTo>
                  <a:pt x="81" y="0"/>
                  <a:pt x="1" y="81"/>
                  <a:pt x="1" y="171"/>
                </a:cubicBezTo>
                <a:cubicBezTo>
                  <a:pt x="1" y="261"/>
                  <a:pt x="81" y="342"/>
                  <a:pt x="172" y="342"/>
                </a:cubicBezTo>
                <a:cubicBezTo>
                  <a:pt x="262" y="342"/>
                  <a:pt x="342" y="261"/>
                  <a:pt x="342" y="171"/>
                </a:cubicBezTo>
                <a:cubicBezTo>
                  <a:pt x="342" y="81"/>
                  <a:pt x="262" y="0"/>
                  <a:pt x="17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1" name="Google Shape;12121;p31"/>
          <p:cNvSpPr/>
          <p:nvPr/>
        </p:nvSpPr>
        <p:spPr>
          <a:xfrm>
            <a:off x="6276231" y="791550"/>
            <a:ext cx="48146" cy="42988"/>
          </a:xfrm>
          <a:custGeom>
            <a:avLst/>
            <a:gdLst/>
            <a:ahLst/>
            <a:cxnLst/>
            <a:rect l="l" t="t" r="r" b="b"/>
            <a:pathLst>
              <a:path w="252" h="225" extrusionOk="0">
                <a:moveTo>
                  <a:pt x="119" y="0"/>
                </a:moveTo>
                <a:cubicBezTo>
                  <a:pt x="106" y="0"/>
                  <a:pt x="93" y="2"/>
                  <a:pt x="81" y="7"/>
                </a:cubicBezTo>
                <a:cubicBezTo>
                  <a:pt x="30" y="27"/>
                  <a:pt x="0" y="97"/>
                  <a:pt x="20" y="147"/>
                </a:cubicBezTo>
                <a:cubicBezTo>
                  <a:pt x="36" y="195"/>
                  <a:pt x="78" y="224"/>
                  <a:pt x="124" y="224"/>
                </a:cubicBezTo>
                <a:cubicBezTo>
                  <a:pt x="136" y="224"/>
                  <a:pt x="149" y="222"/>
                  <a:pt x="161" y="218"/>
                </a:cubicBezTo>
                <a:cubicBezTo>
                  <a:pt x="221" y="198"/>
                  <a:pt x="251" y="138"/>
                  <a:pt x="231" y="77"/>
                </a:cubicBezTo>
                <a:cubicBezTo>
                  <a:pt x="215" y="30"/>
                  <a:pt x="168" y="0"/>
                  <a:pt x="119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2" name="Google Shape;12122;p31"/>
          <p:cNvSpPr/>
          <p:nvPr/>
        </p:nvSpPr>
        <p:spPr>
          <a:xfrm>
            <a:off x="4658167" y="1149209"/>
            <a:ext cx="86549" cy="76232"/>
          </a:xfrm>
          <a:custGeom>
            <a:avLst/>
            <a:gdLst/>
            <a:ahLst/>
            <a:cxnLst/>
            <a:rect l="l" t="t" r="r" b="b"/>
            <a:pathLst>
              <a:path w="453" h="399" extrusionOk="0">
                <a:moveTo>
                  <a:pt x="227" y="1"/>
                </a:moveTo>
                <a:cubicBezTo>
                  <a:pt x="205" y="1"/>
                  <a:pt x="182" y="5"/>
                  <a:pt x="161" y="14"/>
                </a:cubicBezTo>
                <a:cubicBezTo>
                  <a:pt x="61" y="54"/>
                  <a:pt x="0" y="164"/>
                  <a:pt x="40" y="275"/>
                </a:cubicBezTo>
                <a:cubicBezTo>
                  <a:pt x="71" y="352"/>
                  <a:pt x="143" y="399"/>
                  <a:pt x="220" y="399"/>
                </a:cubicBezTo>
                <a:cubicBezTo>
                  <a:pt x="244" y="399"/>
                  <a:pt x="268" y="394"/>
                  <a:pt x="292" y="385"/>
                </a:cubicBezTo>
                <a:cubicBezTo>
                  <a:pt x="402" y="355"/>
                  <a:pt x="453" y="235"/>
                  <a:pt x="413" y="134"/>
                </a:cubicBezTo>
                <a:cubicBezTo>
                  <a:pt x="388" y="55"/>
                  <a:pt x="309" y="1"/>
                  <a:pt x="22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3" name="Google Shape;12123;p31"/>
          <p:cNvSpPr/>
          <p:nvPr/>
        </p:nvSpPr>
        <p:spPr>
          <a:xfrm>
            <a:off x="1857841" y="302826"/>
            <a:ext cx="86549" cy="76232"/>
          </a:xfrm>
          <a:custGeom>
            <a:avLst/>
            <a:gdLst/>
            <a:ahLst/>
            <a:cxnLst/>
            <a:rect l="l" t="t" r="r" b="b"/>
            <a:pathLst>
              <a:path w="453" h="399" extrusionOk="0">
                <a:moveTo>
                  <a:pt x="227" y="0"/>
                </a:moveTo>
                <a:cubicBezTo>
                  <a:pt x="205" y="0"/>
                  <a:pt x="183" y="4"/>
                  <a:pt x="161" y="13"/>
                </a:cubicBezTo>
                <a:cubicBezTo>
                  <a:pt x="61" y="53"/>
                  <a:pt x="1" y="164"/>
                  <a:pt x="41" y="264"/>
                </a:cubicBezTo>
                <a:cubicBezTo>
                  <a:pt x="72" y="349"/>
                  <a:pt x="144" y="399"/>
                  <a:pt x="222" y="399"/>
                </a:cubicBezTo>
                <a:cubicBezTo>
                  <a:pt x="245" y="399"/>
                  <a:pt x="268" y="394"/>
                  <a:pt x="292" y="385"/>
                </a:cubicBezTo>
                <a:cubicBezTo>
                  <a:pt x="402" y="345"/>
                  <a:pt x="452" y="234"/>
                  <a:pt x="412" y="133"/>
                </a:cubicBezTo>
                <a:cubicBezTo>
                  <a:pt x="389" y="54"/>
                  <a:pt x="309" y="0"/>
                  <a:pt x="227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4" name="Google Shape;12124;p31"/>
          <p:cNvSpPr/>
          <p:nvPr/>
        </p:nvSpPr>
        <p:spPr>
          <a:xfrm>
            <a:off x="5516205" y="549290"/>
            <a:ext cx="72984" cy="65915"/>
          </a:xfrm>
          <a:custGeom>
            <a:avLst/>
            <a:gdLst/>
            <a:ahLst/>
            <a:cxnLst/>
            <a:rect l="l" t="t" r="r" b="b"/>
            <a:pathLst>
              <a:path w="382" h="345" extrusionOk="0">
                <a:moveTo>
                  <a:pt x="184" y="0"/>
                </a:moveTo>
                <a:cubicBezTo>
                  <a:pt x="166" y="0"/>
                  <a:pt x="148" y="3"/>
                  <a:pt x="130" y="9"/>
                </a:cubicBezTo>
                <a:cubicBezTo>
                  <a:pt x="50" y="49"/>
                  <a:pt x="0" y="140"/>
                  <a:pt x="30" y="230"/>
                </a:cubicBezTo>
                <a:cubicBezTo>
                  <a:pt x="53" y="299"/>
                  <a:pt x="117" y="344"/>
                  <a:pt x="186" y="344"/>
                </a:cubicBezTo>
                <a:cubicBezTo>
                  <a:pt x="207" y="344"/>
                  <a:pt x="229" y="340"/>
                  <a:pt x="251" y="330"/>
                </a:cubicBezTo>
                <a:cubicBezTo>
                  <a:pt x="342" y="301"/>
                  <a:pt x="382" y="200"/>
                  <a:pt x="351" y="120"/>
                </a:cubicBezTo>
                <a:cubicBezTo>
                  <a:pt x="327" y="47"/>
                  <a:pt x="258" y="0"/>
                  <a:pt x="184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5" name="Google Shape;12125;p31"/>
          <p:cNvSpPr/>
          <p:nvPr/>
        </p:nvSpPr>
        <p:spPr>
          <a:xfrm>
            <a:off x="6360678" y="238057"/>
            <a:ext cx="73175" cy="65151"/>
          </a:xfrm>
          <a:custGeom>
            <a:avLst/>
            <a:gdLst/>
            <a:ahLst/>
            <a:cxnLst/>
            <a:rect l="l" t="t" r="r" b="b"/>
            <a:pathLst>
              <a:path w="383" h="341" extrusionOk="0">
                <a:moveTo>
                  <a:pt x="191" y="1"/>
                </a:moveTo>
                <a:cubicBezTo>
                  <a:pt x="171" y="1"/>
                  <a:pt x="151" y="4"/>
                  <a:pt x="131" y="10"/>
                </a:cubicBezTo>
                <a:cubicBezTo>
                  <a:pt x="41" y="41"/>
                  <a:pt x="0" y="141"/>
                  <a:pt x="30" y="231"/>
                </a:cubicBezTo>
                <a:cubicBezTo>
                  <a:pt x="55" y="296"/>
                  <a:pt x="124" y="341"/>
                  <a:pt x="196" y="341"/>
                </a:cubicBezTo>
                <a:cubicBezTo>
                  <a:pt x="215" y="341"/>
                  <a:pt x="233" y="338"/>
                  <a:pt x="251" y="332"/>
                </a:cubicBezTo>
                <a:cubicBezTo>
                  <a:pt x="342" y="302"/>
                  <a:pt x="382" y="202"/>
                  <a:pt x="352" y="111"/>
                </a:cubicBezTo>
                <a:cubicBezTo>
                  <a:pt x="328" y="41"/>
                  <a:pt x="262" y="1"/>
                  <a:pt x="19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6" name="Google Shape;12126;p31"/>
          <p:cNvSpPr/>
          <p:nvPr/>
        </p:nvSpPr>
        <p:spPr>
          <a:xfrm>
            <a:off x="8199413" y="205387"/>
            <a:ext cx="73175" cy="65342"/>
          </a:xfrm>
          <a:custGeom>
            <a:avLst/>
            <a:gdLst/>
            <a:ahLst/>
            <a:cxnLst/>
            <a:rect l="l" t="t" r="r" b="b"/>
            <a:pathLst>
              <a:path w="383" h="342" extrusionOk="0">
                <a:moveTo>
                  <a:pt x="192" y="1"/>
                </a:moveTo>
                <a:cubicBezTo>
                  <a:pt x="172" y="1"/>
                  <a:pt x="151" y="4"/>
                  <a:pt x="131" y="11"/>
                </a:cubicBezTo>
                <a:cubicBezTo>
                  <a:pt x="50" y="41"/>
                  <a:pt x="0" y="141"/>
                  <a:pt x="30" y="232"/>
                </a:cubicBezTo>
                <a:cubicBezTo>
                  <a:pt x="62" y="296"/>
                  <a:pt x="127" y="341"/>
                  <a:pt x="198" y="341"/>
                </a:cubicBezTo>
                <a:cubicBezTo>
                  <a:pt x="215" y="341"/>
                  <a:pt x="233" y="338"/>
                  <a:pt x="251" y="332"/>
                </a:cubicBezTo>
                <a:cubicBezTo>
                  <a:pt x="342" y="302"/>
                  <a:pt x="382" y="201"/>
                  <a:pt x="352" y="111"/>
                </a:cubicBezTo>
                <a:cubicBezTo>
                  <a:pt x="329" y="41"/>
                  <a:pt x="263" y="1"/>
                  <a:pt x="192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7" name="Google Shape;12127;p31"/>
          <p:cNvSpPr/>
          <p:nvPr/>
        </p:nvSpPr>
        <p:spPr>
          <a:xfrm>
            <a:off x="7270493" y="1621885"/>
            <a:ext cx="44134" cy="42415"/>
          </a:xfrm>
          <a:custGeom>
            <a:avLst/>
            <a:gdLst/>
            <a:ahLst/>
            <a:cxnLst/>
            <a:rect l="l" t="t" r="r" b="b"/>
            <a:pathLst>
              <a:path w="231" h="222" extrusionOk="0">
                <a:moveTo>
                  <a:pt x="110" y="0"/>
                </a:moveTo>
                <a:cubicBezTo>
                  <a:pt x="50" y="0"/>
                  <a:pt x="0" y="51"/>
                  <a:pt x="0" y="111"/>
                </a:cubicBezTo>
                <a:cubicBezTo>
                  <a:pt x="0" y="172"/>
                  <a:pt x="50" y="221"/>
                  <a:pt x="110" y="221"/>
                </a:cubicBezTo>
                <a:cubicBezTo>
                  <a:pt x="181" y="221"/>
                  <a:pt x="231" y="172"/>
                  <a:pt x="231" y="111"/>
                </a:cubicBezTo>
                <a:cubicBezTo>
                  <a:pt x="231" y="51"/>
                  <a:pt x="181" y="0"/>
                  <a:pt x="11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8" name="Google Shape;12128;p31"/>
          <p:cNvSpPr/>
          <p:nvPr/>
        </p:nvSpPr>
        <p:spPr>
          <a:xfrm>
            <a:off x="8450844" y="1232319"/>
            <a:ext cx="44325" cy="42415"/>
          </a:xfrm>
          <a:custGeom>
            <a:avLst/>
            <a:gdLst/>
            <a:ahLst/>
            <a:cxnLst/>
            <a:rect l="l" t="t" r="r" b="b"/>
            <a:pathLst>
              <a:path w="232" h="222" extrusionOk="0">
                <a:moveTo>
                  <a:pt x="121" y="1"/>
                </a:moveTo>
                <a:cubicBezTo>
                  <a:pt x="51" y="1"/>
                  <a:pt x="0" y="50"/>
                  <a:pt x="0" y="111"/>
                </a:cubicBezTo>
                <a:cubicBezTo>
                  <a:pt x="0" y="171"/>
                  <a:pt x="51" y="222"/>
                  <a:pt x="121" y="222"/>
                </a:cubicBezTo>
                <a:cubicBezTo>
                  <a:pt x="181" y="222"/>
                  <a:pt x="232" y="171"/>
                  <a:pt x="232" y="111"/>
                </a:cubicBezTo>
                <a:cubicBezTo>
                  <a:pt x="232" y="50"/>
                  <a:pt x="181" y="1"/>
                  <a:pt x="12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9" name="Google Shape;12129;p31"/>
          <p:cNvSpPr/>
          <p:nvPr/>
        </p:nvSpPr>
        <p:spPr>
          <a:xfrm>
            <a:off x="1917260" y="1326319"/>
            <a:ext cx="44516" cy="44325"/>
          </a:xfrm>
          <a:custGeom>
            <a:avLst/>
            <a:gdLst/>
            <a:ahLst/>
            <a:cxnLst/>
            <a:rect l="l" t="t" r="r" b="b"/>
            <a:pathLst>
              <a:path w="233" h="232" extrusionOk="0">
                <a:moveTo>
                  <a:pt x="112" y="0"/>
                </a:moveTo>
                <a:cubicBezTo>
                  <a:pt x="41" y="11"/>
                  <a:pt x="1" y="61"/>
                  <a:pt x="1" y="131"/>
                </a:cubicBezTo>
                <a:cubicBezTo>
                  <a:pt x="11" y="192"/>
                  <a:pt x="61" y="232"/>
                  <a:pt x="132" y="232"/>
                </a:cubicBezTo>
                <a:cubicBezTo>
                  <a:pt x="192" y="221"/>
                  <a:pt x="232" y="172"/>
                  <a:pt x="232" y="111"/>
                </a:cubicBezTo>
                <a:cubicBezTo>
                  <a:pt x="222" y="51"/>
                  <a:pt x="172" y="0"/>
                  <a:pt x="11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0" name="Google Shape;12130;p31"/>
          <p:cNvSpPr/>
          <p:nvPr/>
        </p:nvSpPr>
        <p:spPr>
          <a:xfrm>
            <a:off x="1065144" y="216659"/>
            <a:ext cx="46236" cy="42988"/>
          </a:xfrm>
          <a:custGeom>
            <a:avLst/>
            <a:gdLst/>
            <a:ahLst/>
            <a:cxnLst/>
            <a:rect l="l" t="t" r="r" b="b"/>
            <a:pathLst>
              <a:path w="242" h="225" extrusionOk="0">
                <a:moveTo>
                  <a:pt x="126" y="1"/>
                </a:moveTo>
                <a:cubicBezTo>
                  <a:pt x="121" y="1"/>
                  <a:pt x="116" y="1"/>
                  <a:pt x="111" y="2"/>
                </a:cubicBezTo>
                <a:cubicBezTo>
                  <a:pt x="51" y="2"/>
                  <a:pt x="0" y="52"/>
                  <a:pt x="11" y="122"/>
                </a:cubicBezTo>
                <a:cubicBezTo>
                  <a:pt x="11" y="177"/>
                  <a:pt x="61" y="224"/>
                  <a:pt x="115" y="224"/>
                </a:cubicBezTo>
                <a:cubicBezTo>
                  <a:pt x="120" y="224"/>
                  <a:pt x="126" y="224"/>
                  <a:pt x="131" y="223"/>
                </a:cubicBezTo>
                <a:cubicBezTo>
                  <a:pt x="191" y="223"/>
                  <a:pt x="241" y="162"/>
                  <a:pt x="232" y="102"/>
                </a:cubicBezTo>
                <a:cubicBezTo>
                  <a:pt x="232" y="47"/>
                  <a:pt x="181" y="1"/>
                  <a:pt x="126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1" name="Google Shape;12131;p31"/>
          <p:cNvSpPr/>
          <p:nvPr/>
        </p:nvSpPr>
        <p:spPr>
          <a:xfrm>
            <a:off x="258883" y="1251425"/>
            <a:ext cx="80817" cy="75277"/>
          </a:xfrm>
          <a:custGeom>
            <a:avLst/>
            <a:gdLst/>
            <a:ahLst/>
            <a:cxnLst/>
            <a:rect l="l" t="t" r="r" b="b"/>
            <a:pathLst>
              <a:path w="423" h="394" extrusionOk="0">
                <a:moveTo>
                  <a:pt x="211" y="0"/>
                </a:moveTo>
                <a:cubicBezTo>
                  <a:pt x="205" y="0"/>
                  <a:pt x="199" y="0"/>
                  <a:pt x="192" y="1"/>
                </a:cubicBezTo>
                <a:cubicBezTo>
                  <a:pt x="81" y="11"/>
                  <a:pt x="1" y="101"/>
                  <a:pt x="11" y="212"/>
                </a:cubicBezTo>
                <a:cubicBezTo>
                  <a:pt x="20" y="316"/>
                  <a:pt x="110" y="393"/>
                  <a:pt x="213" y="393"/>
                </a:cubicBezTo>
                <a:cubicBezTo>
                  <a:pt x="219" y="393"/>
                  <a:pt x="226" y="393"/>
                  <a:pt x="232" y="392"/>
                </a:cubicBezTo>
                <a:cubicBezTo>
                  <a:pt x="333" y="383"/>
                  <a:pt x="423" y="292"/>
                  <a:pt x="413" y="182"/>
                </a:cubicBezTo>
                <a:cubicBezTo>
                  <a:pt x="403" y="77"/>
                  <a:pt x="314" y="0"/>
                  <a:pt x="21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2" name="Google Shape;12132;p31"/>
          <p:cNvSpPr/>
          <p:nvPr/>
        </p:nvSpPr>
        <p:spPr>
          <a:xfrm>
            <a:off x="1245502" y="896250"/>
            <a:ext cx="69354" cy="65724"/>
          </a:xfrm>
          <a:custGeom>
            <a:avLst/>
            <a:gdLst/>
            <a:ahLst/>
            <a:cxnLst/>
            <a:rect l="l" t="t" r="r" b="b"/>
            <a:pathLst>
              <a:path w="363" h="344" extrusionOk="0">
                <a:moveTo>
                  <a:pt x="180" y="0"/>
                </a:moveTo>
                <a:cubicBezTo>
                  <a:pt x="174" y="0"/>
                  <a:pt x="167" y="0"/>
                  <a:pt x="161" y="1"/>
                </a:cubicBezTo>
                <a:cubicBezTo>
                  <a:pt x="71" y="12"/>
                  <a:pt x="1" y="92"/>
                  <a:pt x="11" y="192"/>
                </a:cubicBezTo>
                <a:cubicBezTo>
                  <a:pt x="20" y="276"/>
                  <a:pt x="91" y="344"/>
                  <a:pt x="174" y="344"/>
                </a:cubicBezTo>
                <a:cubicBezTo>
                  <a:pt x="180" y="344"/>
                  <a:pt x="186" y="343"/>
                  <a:pt x="192" y="343"/>
                </a:cubicBezTo>
                <a:cubicBezTo>
                  <a:pt x="292" y="333"/>
                  <a:pt x="362" y="253"/>
                  <a:pt x="353" y="162"/>
                </a:cubicBezTo>
                <a:cubicBezTo>
                  <a:pt x="343" y="68"/>
                  <a:pt x="271" y="0"/>
                  <a:pt x="180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3" name="Google Shape;12133;p31"/>
          <p:cNvSpPr/>
          <p:nvPr/>
        </p:nvSpPr>
        <p:spPr>
          <a:xfrm>
            <a:off x="2671745" y="812375"/>
            <a:ext cx="50057" cy="44325"/>
          </a:xfrm>
          <a:custGeom>
            <a:avLst/>
            <a:gdLst/>
            <a:ahLst/>
            <a:cxnLst/>
            <a:rect l="l" t="t" r="r" b="b"/>
            <a:pathLst>
              <a:path w="262" h="232" extrusionOk="0">
                <a:moveTo>
                  <a:pt x="127" y="1"/>
                </a:moveTo>
                <a:cubicBezTo>
                  <a:pt x="111" y="1"/>
                  <a:pt x="96" y="3"/>
                  <a:pt x="80" y="8"/>
                </a:cubicBezTo>
                <a:cubicBezTo>
                  <a:pt x="30" y="38"/>
                  <a:pt x="0" y="109"/>
                  <a:pt x="30" y="169"/>
                </a:cubicBezTo>
                <a:cubicBezTo>
                  <a:pt x="44" y="205"/>
                  <a:pt x="85" y="231"/>
                  <a:pt x="130" y="231"/>
                </a:cubicBezTo>
                <a:cubicBezTo>
                  <a:pt x="147" y="231"/>
                  <a:pt x="164" y="227"/>
                  <a:pt x="181" y="219"/>
                </a:cubicBezTo>
                <a:cubicBezTo>
                  <a:pt x="231" y="189"/>
                  <a:pt x="261" y="129"/>
                  <a:pt x="231" y="69"/>
                </a:cubicBezTo>
                <a:cubicBezTo>
                  <a:pt x="216" y="24"/>
                  <a:pt x="173" y="1"/>
                  <a:pt x="12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4" name="Google Shape;12134;p31"/>
          <p:cNvSpPr/>
          <p:nvPr/>
        </p:nvSpPr>
        <p:spPr>
          <a:xfrm>
            <a:off x="4214914" y="291935"/>
            <a:ext cx="86358" cy="76805"/>
          </a:xfrm>
          <a:custGeom>
            <a:avLst/>
            <a:gdLst/>
            <a:ahLst/>
            <a:cxnLst/>
            <a:rect l="l" t="t" r="r" b="b"/>
            <a:pathLst>
              <a:path w="452" h="402" extrusionOk="0">
                <a:moveTo>
                  <a:pt x="232" y="0"/>
                </a:moveTo>
                <a:cubicBezTo>
                  <a:pt x="205" y="0"/>
                  <a:pt x="177" y="6"/>
                  <a:pt x="150" y="20"/>
                </a:cubicBezTo>
                <a:cubicBezTo>
                  <a:pt x="50" y="60"/>
                  <a:pt x="0" y="181"/>
                  <a:pt x="50" y="281"/>
                </a:cubicBezTo>
                <a:cubicBezTo>
                  <a:pt x="79" y="355"/>
                  <a:pt x="152" y="401"/>
                  <a:pt x="228" y="401"/>
                </a:cubicBezTo>
                <a:cubicBezTo>
                  <a:pt x="256" y="401"/>
                  <a:pt x="284" y="395"/>
                  <a:pt x="311" y="382"/>
                </a:cubicBezTo>
                <a:cubicBezTo>
                  <a:pt x="411" y="331"/>
                  <a:pt x="452" y="221"/>
                  <a:pt x="411" y="121"/>
                </a:cubicBezTo>
                <a:cubicBezTo>
                  <a:pt x="375" y="47"/>
                  <a:pt x="306" y="0"/>
                  <a:pt x="232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5" name="Google Shape;12135;p31"/>
          <p:cNvSpPr/>
          <p:nvPr/>
        </p:nvSpPr>
        <p:spPr>
          <a:xfrm>
            <a:off x="3422026" y="970189"/>
            <a:ext cx="75086" cy="65724"/>
          </a:xfrm>
          <a:custGeom>
            <a:avLst/>
            <a:gdLst/>
            <a:ahLst/>
            <a:cxnLst/>
            <a:rect l="l" t="t" r="r" b="b"/>
            <a:pathLst>
              <a:path w="393" h="344" extrusionOk="0">
                <a:moveTo>
                  <a:pt x="198" y="0"/>
                </a:moveTo>
                <a:cubicBezTo>
                  <a:pt x="175" y="0"/>
                  <a:pt x="153" y="5"/>
                  <a:pt x="132" y="16"/>
                </a:cubicBezTo>
                <a:cubicBezTo>
                  <a:pt x="41" y="56"/>
                  <a:pt x="1" y="157"/>
                  <a:pt x="41" y="247"/>
                </a:cubicBezTo>
                <a:cubicBezTo>
                  <a:pt x="70" y="306"/>
                  <a:pt x="132" y="343"/>
                  <a:pt x="199" y="343"/>
                </a:cubicBezTo>
                <a:cubicBezTo>
                  <a:pt x="223" y="343"/>
                  <a:pt x="248" y="338"/>
                  <a:pt x="272" y="328"/>
                </a:cubicBezTo>
                <a:cubicBezTo>
                  <a:pt x="353" y="288"/>
                  <a:pt x="393" y="187"/>
                  <a:pt x="353" y="107"/>
                </a:cubicBezTo>
                <a:cubicBezTo>
                  <a:pt x="323" y="40"/>
                  <a:pt x="261" y="0"/>
                  <a:pt x="198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6" name="Google Shape;12136;p31"/>
          <p:cNvSpPr/>
          <p:nvPr/>
        </p:nvSpPr>
        <p:spPr>
          <a:xfrm>
            <a:off x="472102" y="552538"/>
            <a:ext cx="46236" cy="42988"/>
          </a:xfrm>
          <a:custGeom>
            <a:avLst/>
            <a:gdLst/>
            <a:ahLst/>
            <a:cxnLst/>
            <a:rect l="l" t="t" r="r" b="b"/>
            <a:pathLst>
              <a:path w="242" h="225" extrusionOk="0">
                <a:moveTo>
                  <a:pt x="127" y="1"/>
                </a:moveTo>
                <a:cubicBezTo>
                  <a:pt x="121" y="1"/>
                  <a:pt x="116" y="1"/>
                  <a:pt x="111" y="2"/>
                </a:cubicBezTo>
                <a:cubicBezTo>
                  <a:pt x="50" y="2"/>
                  <a:pt x="0" y="62"/>
                  <a:pt x="10" y="123"/>
                </a:cubicBezTo>
                <a:cubicBezTo>
                  <a:pt x="10" y="178"/>
                  <a:pt x="61" y="224"/>
                  <a:pt x="115" y="224"/>
                </a:cubicBezTo>
                <a:cubicBezTo>
                  <a:pt x="120" y="224"/>
                  <a:pt x="126" y="224"/>
                  <a:pt x="131" y="223"/>
                </a:cubicBezTo>
                <a:cubicBezTo>
                  <a:pt x="191" y="223"/>
                  <a:pt x="242" y="163"/>
                  <a:pt x="231" y="103"/>
                </a:cubicBezTo>
                <a:cubicBezTo>
                  <a:pt x="231" y="48"/>
                  <a:pt x="181" y="1"/>
                  <a:pt x="127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7" name="Google Shape;12137;p31"/>
          <p:cNvSpPr/>
          <p:nvPr/>
        </p:nvSpPr>
        <p:spPr>
          <a:xfrm>
            <a:off x="7851880" y="1531706"/>
            <a:ext cx="86740" cy="88460"/>
          </a:xfrm>
          <a:custGeom>
            <a:avLst/>
            <a:gdLst/>
            <a:ahLst/>
            <a:cxnLst/>
            <a:rect l="l" t="t" r="r" b="b"/>
            <a:pathLst>
              <a:path w="454" h="463" extrusionOk="0">
                <a:moveTo>
                  <a:pt x="232" y="1"/>
                </a:moveTo>
                <a:cubicBezTo>
                  <a:pt x="101" y="1"/>
                  <a:pt x="1" y="111"/>
                  <a:pt x="1" y="231"/>
                </a:cubicBezTo>
                <a:cubicBezTo>
                  <a:pt x="1" y="362"/>
                  <a:pt x="101" y="463"/>
                  <a:pt x="232" y="463"/>
                </a:cubicBezTo>
                <a:cubicBezTo>
                  <a:pt x="353" y="463"/>
                  <a:pt x="453" y="362"/>
                  <a:pt x="453" y="231"/>
                </a:cubicBezTo>
                <a:cubicBezTo>
                  <a:pt x="453" y="111"/>
                  <a:pt x="353" y="1"/>
                  <a:pt x="232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8" name="Google Shape;12138;p31"/>
          <p:cNvSpPr/>
          <p:nvPr/>
        </p:nvSpPr>
        <p:spPr>
          <a:xfrm>
            <a:off x="8838499" y="1735182"/>
            <a:ext cx="44325" cy="42415"/>
          </a:xfrm>
          <a:custGeom>
            <a:avLst/>
            <a:gdLst/>
            <a:ahLst/>
            <a:cxnLst/>
            <a:rect l="l" t="t" r="r" b="b"/>
            <a:pathLst>
              <a:path w="232" h="222" extrusionOk="0">
                <a:moveTo>
                  <a:pt x="111" y="1"/>
                </a:moveTo>
                <a:cubicBezTo>
                  <a:pt x="51" y="1"/>
                  <a:pt x="0" y="50"/>
                  <a:pt x="0" y="111"/>
                </a:cubicBezTo>
                <a:cubicBezTo>
                  <a:pt x="0" y="171"/>
                  <a:pt x="51" y="222"/>
                  <a:pt x="111" y="222"/>
                </a:cubicBezTo>
                <a:cubicBezTo>
                  <a:pt x="172" y="222"/>
                  <a:pt x="232" y="171"/>
                  <a:pt x="232" y="111"/>
                </a:cubicBezTo>
                <a:cubicBezTo>
                  <a:pt x="232" y="50"/>
                  <a:pt x="172" y="1"/>
                  <a:pt x="111" y="1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9" name="Google Shape;12139;p31"/>
          <p:cNvSpPr/>
          <p:nvPr/>
        </p:nvSpPr>
        <p:spPr>
          <a:xfrm>
            <a:off x="825176" y="1554824"/>
            <a:ext cx="44325" cy="42415"/>
          </a:xfrm>
          <a:custGeom>
            <a:avLst/>
            <a:gdLst/>
            <a:ahLst/>
            <a:cxnLst/>
            <a:rect l="l" t="t" r="r" b="b"/>
            <a:pathLst>
              <a:path w="232" h="222" extrusionOk="0">
                <a:moveTo>
                  <a:pt x="111" y="0"/>
                </a:moveTo>
                <a:cubicBezTo>
                  <a:pt x="51" y="0"/>
                  <a:pt x="1" y="50"/>
                  <a:pt x="1" y="110"/>
                </a:cubicBezTo>
                <a:cubicBezTo>
                  <a:pt x="1" y="171"/>
                  <a:pt x="51" y="221"/>
                  <a:pt x="111" y="221"/>
                </a:cubicBezTo>
                <a:cubicBezTo>
                  <a:pt x="171" y="221"/>
                  <a:pt x="232" y="171"/>
                  <a:pt x="232" y="110"/>
                </a:cubicBezTo>
                <a:cubicBezTo>
                  <a:pt x="232" y="50"/>
                  <a:pt x="171" y="0"/>
                  <a:pt x="111" y="0"/>
                </a:cubicBez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0" name="Google Shape;12140;p31"/>
          <p:cNvSpPr/>
          <p:nvPr/>
        </p:nvSpPr>
        <p:spPr>
          <a:xfrm>
            <a:off x="0" y="0"/>
            <a:ext cx="9144012" cy="6850367"/>
          </a:xfrm>
          <a:custGeom>
            <a:avLst/>
            <a:gdLst/>
            <a:ahLst/>
            <a:cxnLst/>
            <a:rect l="l" t="t" r="r" b="b"/>
            <a:pathLst>
              <a:path w="47860" h="35855" extrusionOk="0">
                <a:moveTo>
                  <a:pt x="0" y="1"/>
                </a:moveTo>
                <a:lnTo>
                  <a:pt x="0" y="35855"/>
                </a:lnTo>
                <a:lnTo>
                  <a:pt x="804" y="35855"/>
                </a:lnTo>
                <a:lnTo>
                  <a:pt x="804" y="805"/>
                </a:lnTo>
                <a:lnTo>
                  <a:pt x="47055" y="805"/>
                </a:lnTo>
                <a:lnTo>
                  <a:pt x="47055" y="35855"/>
                </a:lnTo>
                <a:lnTo>
                  <a:pt x="47859" y="35855"/>
                </a:lnTo>
                <a:lnTo>
                  <a:pt x="47859" y="805"/>
                </a:lnTo>
                <a:lnTo>
                  <a:pt x="47859" y="1"/>
                </a:lnTo>
                <a:close/>
              </a:path>
            </a:pathLst>
          </a:custGeom>
          <a:solidFill>
            <a:srgbClr val="E8DF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1" name="Google Shape;12141;p31"/>
          <p:cNvSpPr txBox="1">
            <a:spLocks noGrp="1"/>
          </p:cNvSpPr>
          <p:nvPr>
            <p:ph type="subTitle" idx="1"/>
          </p:nvPr>
        </p:nvSpPr>
        <p:spPr>
          <a:xfrm>
            <a:off x="2054850" y="2777400"/>
            <a:ext cx="50343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>
                <a:solidFill>
                  <a:srgbClr val="557E80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12142" name="Google Shape;12142;p31"/>
          <p:cNvSpPr txBox="1">
            <a:spLocks noGrp="1"/>
          </p:cNvSpPr>
          <p:nvPr>
            <p:ph type="title"/>
          </p:nvPr>
        </p:nvSpPr>
        <p:spPr>
          <a:xfrm>
            <a:off x="540000" y="1302575"/>
            <a:ext cx="80640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2800"/>
              <a:buFont typeface="Vidaloka"/>
              <a:buNone/>
              <a:defRPr sz="7500">
                <a:solidFill>
                  <a:srgbClr val="BE233C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erkshire Swash"/>
              <a:buNone/>
              <a:defRPr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4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daloka"/>
              <a:buNone/>
              <a:defRPr sz="2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3" r:id="rId12"/>
    <p:sldLayoutId id="2147483664" r:id="rId13"/>
    <p:sldLayoutId id="2147483667" r:id="rId14"/>
    <p:sldLayoutId id="2147483669" r:id="rId15"/>
    <p:sldLayoutId id="2147483670" r:id="rId16"/>
    <p:sldLayoutId id="2147483672" r:id="rId17"/>
    <p:sldLayoutId id="2147483675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4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7" name="Google Shape;14127;p43"/>
          <p:cNvSpPr txBox="1">
            <a:spLocks noGrp="1"/>
          </p:cNvSpPr>
          <p:nvPr>
            <p:ph type="subTitle" idx="1"/>
          </p:nvPr>
        </p:nvSpPr>
        <p:spPr>
          <a:xfrm>
            <a:off x="2037150" y="2485200"/>
            <a:ext cx="5069700" cy="6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Regina Cruz Vergara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Para mi familia </a:t>
            </a:r>
            <a:endParaRPr sz="2400" dirty="0"/>
          </a:p>
        </p:txBody>
      </p:sp>
      <p:sp>
        <p:nvSpPr>
          <p:cNvPr id="14128" name="Google Shape;14128;p43"/>
          <p:cNvSpPr txBox="1">
            <a:spLocks noGrp="1"/>
          </p:cNvSpPr>
          <p:nvPr>
            <p:ph type="title"/>
          </p:nvPr>
        </p:nvSpPr>
        <p:spPr>
          <a:xfrm>
            <a:off x="540000" y="1207200"/>
            <a:ext cx="8064000" cy="1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¡</a:t>
            </a:r>
            <a:r>
              <a:rPr lang="en" dirty="0" err="1"/>
              <a:t>Feliz</a:t>
            </a:r>
            <a:r>
              <a:rPr lang="en" dirty="0"/>
              <a:t> Navidad!</a:t>
            </a:r>
            <a:endParaRPr dirty="0"/>
          </a:p>
        </p:txBody>
      </p:sp>
      <p:pic>
        <p:nvPicPr>
          <p:cNvPr id="2" name="luis_miguel_santa_claus_llego_a_la_ciudad_official_music_video_UxtE7XIByoK-gucZsccQ.mp3" descr="luis_miguel_santa_claus_llego_a_la_ciudad_official_music_video_UxtE7XIByoK-gucZsccQ.mp3">
            <a:hlinkClick r:id="" action="ppaction://media"/>
            <a:extLst>
              <a:ext uri="{FF2B5EF4-FFF2-40B4-BE49-F238E27FC236}">
                <a16:creationId xmlns:a16="http://schemas.microsoft.com/office/drawing/2014/main" id="{8F9AA660-FED7-EB49-98C0-371968BEA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00" y="151300"/>
            <a:ext cx="812800" cy="81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DE6AFE-B2D9-9842-A215-95177BE0DC02}"/>
              </a:ext>
            </a:extLst>
          </p:cNvPr>
          <p:cNvSpPr txBox="1"/>
          <p:nvPr/>
        </p:nvSpPr>
        <p:spPr>
          <a:xfrm>
            <a:off x="2280009" y="3191787"/>
            <a:ext cx="4374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solidFill>
                  <a:schemeClr val="bg2">
                    <a:lumMod val="60000"/>
                    <a:lumOff val="40000"/>
                  </a:schemeClr>
                </a:solidFill>
                <a:latin typeface="ACADEMY ENGRAVED LET PLAIN:1.0" panose="02000000000000000000" pitchFamily="2" charset="0"/>
                <a:ea typeface="Songti SC Light" panose="02010600040101010101" pitchFamily="2" charset="-120"/>
              </a:rPr>
              <a:t>Gracias por estar conmigo este año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9C4126-D956-234D-9503-9A48B1D60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59" b="12727"/>
          <a:stretch/>
        </p:blipFill>
        <p:spPr>
          <a:xfrm>
            <a:off x="3357933" y="3255818"/>
            <a:ext cx="2603419" cy="28260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41E61D-6CF4-704C-85FB-68FEAFC854FB}"/>
              </a:ext>
            </a:extLst>
          </p:cNvPr>
          <p:cNvSpPr txBox="1"/>
          <p:nvPr/>
        </p:nvSpPr>
        <p:spPr>
          <a:xfrm>
            <a:off x="6107705" y="3429000"/>
            <a:ext cx="2889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CADEMY ENGRAVED LET PLAIN:1.0" panose="02000000000000000000" pitchFamily="2" charset="0"/>
              </a:rPr>
              <a:t>DANY:   </a:t>
            </a:r>
          </a:p>
          <a:p>
            <a:r>
              <a:rPr lang="es-MX" sz="2800" dirty="0">
                <a:latin typeface="ACADEMY ENGRAVED LET PLAIN:1.0" panose="02000000000000000000" pitchFamily="2" charset="0"/>
              </a:rPr>
              <a:t>Te quiero mucho y auque        aveses peleamos te sigo queriendo.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2CB0A7-84EF-964A-A1E3-1F7FBAFB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971" y="803824"/>
            <a:ext cx="2636381" cy="19453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8C87C4-84E5-DD49-9E29-171BDF5F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775" y="803824"/>
            <a:ext cx="2595086" cy="1945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6788C8-C5FB-DF46-AE6D-123741372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8"/>
          <a:stretch/>
        </p:blipFill>
        <p:spPr>
          <a:xfrm>
            <a:off x="872220" y="2735070"/>
            <a:ext cx="2352201" cy="3112746"/>
          </a:xfrm>
          <a:prstGeom prst="rect">
            <a:avLst/>
          </a:prstGeom>
        </p:spPr>
      </p:pic>
      <p:sp>
        <p:nvSpPr>
          <p:cNvPr id="6" name="Google Shape;14151;p47">
            <a:extLst>
              <a:ext uri="{FF2B5EF4-FFF2-40B4-BE49-F238E27FC236}">
                <a16:creationId xmlns:a16="http://schemas.microsoft.com/office/drawing/2014/main" id="{0DD00A1E-49E4-6B42-A18C-2E49A895B003}"/>
              </a:ext>
            </a:extLst>
          </p:cNvPr>
          <p:cNvSpPr txBox="1">
            <a:spLocks/>
          </p:cNvSpPr>
          <p:nvPr/>
        </p:nvSpPr>
        <p:spPr>
          <a:xfrm>
            <a:off x="3507000" y="3429000"/>
            <a:ext cx="2130000" cy="138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8E8F"/>
              </a:buClr>
              <a:buSzPts val="1800"/>
              <a:buFont typeface="Pontano Sans"/>
              <a:buNone/>
              <a:defRPr sz="1800" b="0" i="0" u="none" strike="noStrike" cap="none">
                <a:solidFill>
                  <a:srgbClr val="6D8E8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Pontano Sans"/>
              <a:buNone/>
              <a:defRPr sz="1400" b="0" i="0" u="none" strike="noStrike" cap="none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endParaRPr lang="es-MX" dirty="0"/>
          </a:p>
          <a:p>
            <a:pPr marL="0" indent="0"/>
            <a:r>
              <a:rPr lang="es-MX" sz="2800" dirty="0">
                <a:latin typeface="ACADEMY ENGRAVED LET PLAIN:1.0" panose="02000000000000000000" pitchFamily="2" charset="0"/>
              </a:rPr>
              <a:t>MAMÁ:</a:t>
            </a:r>
          </a:p>
          <a:p>
            <a:pPr marL="0" indent="0" algn="l"/>
            <a:r>
              <a:rPr lang="es-MX" sz="2800" dirty="0">
                <a:latin typeface="ACADEMY ENGRAVED LET PLAIN:1.0" panose="02000000000000000000" pitchFamily="2" charset="0"/>
              </a:rPr>
              <a:t>Eres la mejor mamá del mundo, te amo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E31CAE-64A6-2944-B7AC-3BF76ADA8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6" t="13940" r="22436" b="14465"/>
          <a:stretch/>
        </p:blipFill>
        <p:spPr>
          <a:xfrm>
            <a:off x="5919581" y="2053863"/>
            <a:ext cx="2130000" cy="386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06F2CB5-A4EE-8C40-BB33-079FB53D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44810" y="1078243"/>
            <a:ext cx="3476616" cy="1440873"/>
          </a:xfrm>
        </p:spPr>
        <p:txBody>
          <a:bodyPr/>
          <a:lstStyle/>
          <a:p>
            <a:pPr algn="l"/>
            <a:r>
              <a:rPr lang="es-MX" sz="2800" dirty="0">
                <a:latin typeface="ACADEMY ENGRAVED LET PLAIN:1.0" panose="02000000000000000000" pitchFamily="2" charset="0"/>
              </a:rPr>
              <a:t>PAPÁ:</a:t>
            </a:r>
            <a:br>
              <a:rPr lang="es-MX" sz="2800" dirty="0">
                <a:latin typeface="ACADEMY ENGRAVED LET PLAIN:1.0" panose="02000000000000000000" pitchFamily="2" charset="0"/>
              </a:rPr>
            </a:br>
            <a:r>
              <a:rPr lang="es-MX" sz="2800" dirty="0">
                <a:latin typeface="ACADEMY ENGRAVED LET PLAIN:1.0" panose="02000000000000000000" pitchFamily="2" charset="0"/>
              </a:rPr>
              <a:t>Te quiero mucho papá eres el mejor.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C4BFA8-0BEA-E64E-8E20-F907DE94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23583" y="3468592"/>
            <a:ext cx="3181626" cy="23862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506670-85E0-4B4D-AE00-490FBED2C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415" y="238289"/>
            <a:ext cx="3904091" cy="2603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93B7E12-2AC0-9D44-A1F2-3601DFA7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5" y="613461"/>
            <a:ext cx="5034300" cy="1126500"/>
          </a:xfrm>
        </p:spPr>
        <p:txBody>
          <a:bodyPr/>
          <a:lstStyle/>
          <a:p>
            <a:pPr algn="l"/>
            <a:r>
              <a:rPr lang="es-ES" sz="2800" dirty="0">
                <a:solidFill>
                  <a:srgbClr val="B25262"/>
                </a:solidFill>
                <a:latin typeface="ACADEMY ENGRAVED LET PLAIN:1.0" panose="02000000000000000000" pitchFamily="2" charset="0"/>
              </a:rPr>
              <a:t>ABUELA:</a:t>
            </a:r>
            <a:br>
              <a:rPr lang="es-ES" sz="2800" dirty="0">
                <a:solidFill>
                  <a:srgbClr val="B25262"/>
                </a:solidFill>
                <a:latin typeface="ACADEMY ENGRAVED LET PLAIN:1.0" panose="02000000000000000000" pitchFamily="2" charset="0"/>
              </a:rPr>
            </a:br>
            <a:r>
              <a:rPr lang="es-ES" sz="2800" dirty="0">
                <a:solidFill>
                  <a:srgbClr val="B25262"/>
                </a:solidFill>
                <a:latin typeface="ACADEMY ENGRAVED LET PLAIN:1.0" panose="02000000000000000000" pitchFamily="2" charset="0"/>
              </a:rPr>
              <a:t>Te quiero mucho abuela, tú siempre me das felicidad y me apoyas en todo, me haces muy feliz. </a:t>
            </a:r>
            <a:br>
              <a:rPr lang="es-ES" sz="2800" dirty="0">
                <a:solidFill>
                  <a:srgbClr val="B25262"/>
                </a:solidFill>
                <a:latin typeface="ACADEMY ENGRAVED LET PLAIN:1.0" panose="02000000000000000000" pitchFamily="2" charset="0"/>
              </a:rPr>
            </a:br>
            <a:endParaRPr lang="es-MX" sz="2800" dirty="0">
              <a:latin typeface="ACADEMY ENGRAVED LET PLAIN:1.0" panose="020000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D3F108-F477-6644-83D4-68B3DBDE5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25"/>
          <a:stretch/>
        </p:blipFill>
        <p:spPr>
          <a:xfrm rot="16200000">
            <a:off x="2336211" y="1926484"/>
            <a:ext cx="1388869" cy="25494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24453D-D935-4D46-AAAB-FE767AB93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344" y="464292"/>
            <a:ext cx="2430014" cy="3643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5" name="Google Shape;14175;p51"/>
          <p:cNvSpPr txBox="1">
            <a:spLocks noGrp="1"/>
          </p:cNvSpPr>
          <p:nvPr>
            <p:ph type="subTitle" idx="1"/>
          </p:nvPr>
        </p:nvSpPr>
        <p:spPr>
          <a:xfrm>
            <a:off x="1599150" y="1078974"/>
            <a:ext cx="59457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ACADEMY ENGRAVED LET PLAIN:1.0" panose="02000000000000000000" pitchFamily="2" charset="0"/>
              </a:rPr>
              <a:t> </a:t>
            </a:r>
            <a:r>
              <a:rPr lang="es-MX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ACADEMY ENGRAVED LET PLAIN:1.0" panose="02000000000000000000" pitchFamily="2" charset="0"/>
              </a:rPr>
              <a:t>Ustedes son los mejores tíos, siempre me hacen reir y siempre me divierto con ustedes.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9E3B61-F038-C347-96FC-CD062BAB5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42" b="9565"/>
          <a:stretch/>
        </p:blipFill>
        <p:spPr>
          <a:xfrm>
            <a:off x="3575086" y="1984513"/>
            <a:ext cx="1993828" cy="2438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C5B117-9913-4D40-B6A5-A3908676C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33" y="1742661"/>
            <a:ext cx="1948798" cy="29221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358669-D135-3243-9052-AF9085867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82" r="7053"/>
          <a:stretch/>
        </p:blipFill>
        <p:spPr>
          <a:xfrm rot="5400000">
            <a:off x="5626956" y="2044818"/>
            <a:ext cx="2889607" cy="199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8" name="Google Shape;14188;p53"/>
          <p:cNvSpPr txBox="1">
            <a:spLocks noGrp="1"/>
          </p:cNvSpPr>
          <p:nvPr>
            <p:ph type="title"/>
          </p:nvPr>
        </p:nvSpPr>
        <p:spPr>
          <a:xfrm>
            <a:off x="540000" y="0"/>
            <a:ext cx="80640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Son la m</a:t>
            </a:r>
            <a:r>
              <a:rPr lang="es-MX" dirty="0"/>
              <a:t>e</a:t>
            </a:r>
            <a:r>
              <a:rPr lang="en" dirty="0" err="1"/>
              <a:t>jor</a:t>
            </a:r>
            <a:r>
              <a:rPr lang="en" dirty="0"/>
              <a:t> </a:t>
            </a:r>
            <a:r>
              <a:rPr lang="en" dirty="0" err="1"/>
              <a:t>familia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6524A1-7E4B-0249-B460-AC4F4B72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229" y="1399601"/>
            <a:ext cx="2716890" cy="20376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4C8EC7-16DC-0B46-A3B6-5B5D7F3C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87" y="1139531"/>
            <a:ext cx="1354887" cy="20315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1916E22-1949-A840-96B5-7AB9D0E16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89638" y="1542239"/>
            <a:ext cx="2044555" cy="12391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8BFBD3-A827-DA43-9CF6-E9A39D10F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83" y="3368637"/>
            <a:ext cx="2647833" cy="17658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F6DEE5-DE6C-0045-BE75-4E80B447C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957" y="1059990"/>
            <a:ext cx="2043309" cy="15316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AEB0B2-0983-DA4D-8E7C-711F6B254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4084" y="2980125"/>
            <a:ext cx="1239138" cy="18580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4" name="Google Shape;14194;p54"/>
          <p:cNvSpPr txBox="1">
            <a:spLocks noGrp="1"/>
          </p:cNvSpPr>
          <p:nvPr>
            <p:ph type="title"/>
          </p:nvPr>
        </p:nvSpPr>
        <p:spPr>
          <a:xfrm>
            <a:off x="2367900" y="2732550"/>
            <a:ext cx="4408200" cy="13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err="1"/>
              <a:t>Feliz</a:t>
            </a:r>
            <a:br>
              <a:rPr lang="en" sz="6600" dirty="0"/>
            </a:br>
            <a:r>
              <a:rPr lang="en" sz="6600" dirty="0"/>
              <a:t> Navidad!</a:t>
            </a:r>
            <a:endParaRPr sz="6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94" grpId="0"/>
    </p:bldLst>
  </p:timing>
</p:sld>
</file>

<file path=ppt/theme/theme1.xml><?xml version="1.0" encoding="utf-8"?>
<a:theme xmlns:a="http://schemas.openxmlformats.org/drawingml/2006/main" name="Christmas Greetings by Slidesgo">
  <a:themeElements>
    <a:clrScheme name="Simple Light">
      <a:dk1>
        <a:srgbClr val="557E80"/>
      </a:dk1>
      <a:lt1>
        <a:srgbClr val="459082"/>
      </a:lt1>
      <a:dk2>
        <a:srgbClr val="940D2D"/>
      </a:dk2>
      <a:lt2>
        <a:srgbClr val="C64450"/>
      </a:lt2>
      <a:accent1>
        <a:srgbClr val="F8F4EF"/>
      </a:accent1>
      <a:accent2>
        <a:srgbClr val="E8DFD4"/>
      </a:accent2>
      <a:accent3>
        <a:srgbClr val="DCA375"/>
      </a:accent3>
      <a:accent4>
        <a:srgbClr val="C5916A"/>
      </a:accent4>
      <a:accent5>
        <a:srgbClr val="CD5864"/>
      </a:accent5>
      <a:accent6>
        <a:srgbClr val="F7F2ED"/>
      </a:accent6>
      <a:hlink>
        <a:srgbClr val="557E8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17790</TotalTime>
  <Words>105</Words>
  <Application>Microsoft Macintosh PowerPoint</Application>
  <PresentationFormat>Presentación en pantalla (4:3)</PresentationFormat>
  <Paragraphs>14</Paragraphs>
  <Slides>9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Pontano Sans</vt:lpstr>
      <vt:lpstr>Berkshire Swash</vt:lpstr>
      <vt:lpstr>ACADEMY ENGRAVED LET PLAIN:1.0</vt:lpstr>
      <vt:lpstr>Arial</vt:lpstr>
      <vt:lpstr>Vidaloka</vt:lpstr>
      <vt:lpstr>Christmas Greetings by Slidesgo</vt:lpstr>
      <vt:lpstr>¡Feliz Navidad!</vt:lpstr>
      <vt:lpstr>Presentación de PowerPoint</vt:lpstr>
      <vt:lpstr>Presentación de PowerPoint</vt:lpstr>
      <vt:lpstr>Presentación de PowerPoint</vt:lpstr>
      <vt:lpstr>PAPÁ: Te quiero mucho papá eres el mejor.</vt:lpstr>
      <vt:lpstr>ABUELA: Te quiero mucho abuela, tú siempre me das felicidad y me apoyas en todo, me haces muy feliz.  </vt:lpstr>
      <vt:lpstr>Presentación de PowerPoint</vt:lpstr>
      <vt:lpstr>Son la mejor familia</vt:lpstr>
      <vt:lpstr>Feliz  Navidad!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¡Feliz navidad!</dc:title>
  <cp:lastModifiedBy>Microsoft Office User</cp:lastModifiedBy>
  <cp:revision>3</cp:revision>
  <dcterms:modified xsi:type="dcterms:W3CDTF">2021-12-13T00:17:42Z</dcterms:modified>
</cp:coreProperties>
</file>